
<file path=[Content_Types].xml><?xml version="1.0" encoding="utf-8"?>
<Types xmlns="http://schemas.openxmlformats.org/package/2006/content-types">
  <Default Extension="1" ContentType="image/jpeg"/>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slides/slide207.xml" ContentType="application/vnd.openxmlformats-officedocument.presentationml.slide+xml"/>
  <Override PartName="/ppt/slides/slide208.xml" ContentType="application/vnd.openxmlformats-officedocument.presentationml.slide+xml"/>
  <Override PartName="/ppt/slides/slide209.xml" ContentType="application/vnd.openxmlformats-officedocument.presentationml.slide+xml"/>
  <Override PartName="/ppt/slides/slide210.xml" ContentType="application/vnd.openxmlformats-officedocument.presentationml.slide+xml"/>
  <Override PartName="/ppt/slides/slide2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1" r:id="rId4"/>
  </p:sldMasterIdLst>
  <p:notesMasterIdLst>
    <p:notesMasterId r:id="rId216"/>
  </p:notesMasterIdLst>
  <p:sldIdLst>
    <p:sldId id="256" r:id="rId5"/>
    <p:sldId id="455" r:id="rId6"/>
    <p:sldId id="378" r:id="rId7"/>
    <p:sldId id="466" r:id="rId8"/>
    <p:sldId id="362" r:id="rId9"/>
    <p:sldId id="448" r:id="rId10"/>
    <p:sldId id="450" r:id="rId11"/>
    <p:sldId id="351" r:id="rId12"/>
    <p:sldId id="454" r:id="rId13"/>
    <p:sldId id="449" r:id="rId14"/>
    <p:sldId id="451" r:id="rId15"/>
    <p:sldId id="452" r:id="rId16"/>
    <p:sldId id="379" r:id="rId17"/>
    <p:sldId id="464" r:id="rId18"/>
    <p:sldId id="456" r:id="rId19"/>
    <p:sldId id="457" r:id="rId20"/>
    <p:sldId id="459" r:id="rId21"/>
    <p:sldId id="458" r:id="rId22"/>
    <p:sldId id="370" r:id="rId23"/>
    <p:sldId id="277" r:id="rId24"/>
    <p:sldId id="460" r:id="rId25"/>
    <p:sldId id="461" r:id="rId26"/>
    <p:sldId id="453" r:id="rId27"/>
    <p:sldId id="369" r:id="rId28"/>
    <p:sldId id="325" r:id="rId29"/>
    <p:sldId id="462" r:id="rId30"/>
    <p:sldId id="465" r:id="rId31"/>
    <p:sldId id="467" r:id="rId32"/>
    <p:sldId id="468" r:id="rId33"/>
    <p:sldId id="361" r:id="rId34"/>
    <p:sldId id="469" r:id="rId35"/>
    <p:sldId id="380" r:id="rId36"/>
    <p:sldId id="389" r:id="rId37"/>
    <p:sldId id="314" r:id="rId38"/>
    <p:sldId id="327" r:id="rId39"/>
    <p:sldId id="390" r:id="rId40"/>
    <p:sldId id="329" r:id="rId41"/>
    <p:sldId id="381" r:id="rId42"/>
    <p:sldId id="382" r:id="rId43"/>
    <p:sldId id="383" r:id="rId44"/>
    <p:sldId id="384" r:id="rId45"/>
    <p:sldId id="355" r:id="rId46"/>
    <p:sldId id="385" r:id="rId47"/>
    <p:sldId id="332" r:id="rId48"/>
    <p:sldId id="386" r:id="rId49"/>
    <p:sldId id="387" r:id="rId50"/>
    <p:sldId id="391" r:id="rId51"/>
    <p:sldId id="470" r:id="rId52"/>
    <p:sldId id="471" r:id="rId53"/>
    <p:sldId id="472" r:id="rId54"/>
    <p:sldId id="473" r:id="rId55"/>
    <p:sldId id="474" r:id="rId56"/>
    <p:sldId id="475" r:id="rId57"/>
    <p:sldId id="476" r:id="rId58"/>
    <p:sldId id="477" r:id="rId59"/>
    <p:sldId id="337" r:id="rId60"/>
    <p:sldId id="478" r:id="rId61"/>
    <p:sldId id="338" r:id="rId62"/>
    <p:sldId id="479" r:id="rId63"/>
    <p:sldId id="339" r:id="rId64"/>
    <p:sldId id="480" r:id="rId65"/>
    <p:sldId id="340" r:id="rId66"/>
    <p:sldId id="341" r:id="rId67"/>
    <p:sldId id="481" r:id="rId68"/>
    <p:sldId id="482" r:id="rId69"/>
    <p:sldId id="342" r:id="rId70"/>
    <p:sldId id="343" r:id="rId71"/>
    <p:sldId id="344" r:id="rId72"/>
    <p:sldId id="345" r:id="rId73"/>
    <p:sldId id="368" r:id="rId74"/>
    <p:sldId id="388" r:id="rId75"/>
    <p:sldId id="483" r:id="rId76"/>
    <p:sldId id="486" r:id="rId77"/>
    <p:sldId id="487" r:id="rId78"/>
    <p:sldId id="488" r:id="rId79"/>
    <p:sldId id="489" r:id="rId80"/>
    <p:sldId id="490" r:id="rId81"/>
    <p:sldId id="491" r:id="rId82"/>
    <p:sldId id="409" r:id="rId83"/>
    <p:sldId id="405" r:id="rId84"/>
    <p:sldId id="372" r:id="rId85"/>
    <p:sldId id="374" r:id="rId86"/>
    <p:sldId id="315" r:id="rId87"/>
    <p:sldId id="376" r:id="rId88"/>
    <p:sldId id="399" r:id="rId89"/>
    <p:sldId id="400" r:id="rId90"/>
    <p:sldId id="401" r:id="rId91"/>
    <p:sldId id="322" r:id="rId92"/>
    <p:sldId id="323" r:id="rId93"/>
    <p:sldId id="271" r:id="rId94"/>
    <p:sldId id="492" r:id="rId95"/>
    <p:sldId id="406" r:id="rId96"/>
    <p:sldId id="407" r:id="rId97"/>
    <p:sldId id="373" r:id="rId98"/>
    <p:sldId id="404" r:id="rId99"/>
    <p:sldId id="403" r:id="rId100"/>
    <p:sldId id="493" r:id="rId101"/>
    <p:sldId id="494" r:id="rId102"/>
    <p:sldId id="495" r:id="rId103"/>
    <p:sldId id="497" r:id="rId104"/>
    <p:sldId id="419" r:id="rId105"/>
    <p:sldId id="416" r:id="rId106"/>
    <p:sldId id="410" r:id="rId107"/>
    <p:sldId id="411" r:id="rId108"/>
    <p:sldId id="415" r:id="rId109"/>
    <p:sldId id="412" r:id="rId110"/>
    <p:sldId id="417" r:id="rId111"/>
    <p:sldId id="418" r:id="rId112"/>
    <p:sldId id="420" r:id="rId113"/>
    <p:sldId id="421" r:id="rId114"/>
    <p:sldId id="356" r:id="rId115"/>
    <p:sldId id="357" r:id="rId116"/>
    <p:sldId id="422" r:id="rId117"/>
    <p:sldId id="423" r:id="rId118"/>
    <p:sldId id="498" r:id="rId119"/>
    <p:sldId id="424" r:id="rId120"/>
    <p:sldId id="366" r:id="rId121"/>
    <p:sldId id="414" r:id="rId122"/>
    <p:sldId id="500" r:id="rId123"/>
    <p:sldId id="501" r:id="rId124"/>
    <p:sldId id="502" r:id="rId125"/>
    <p:sldId id="503" r:id="rId126"/>
    <p:sldId id="504" r:id="rId127"/>
    <p:sldId id="392" r:id="rId128"/>
    <p:sldId id="397" r:id="rId129"/>
    <p:sldId id="393" r:id="rId130"/>
    <p:sldId id="394" r:id="rId131"/>
    <p:sldId id="395" r:id="rId132"/>
    <p:sldId id="396" r:id="rId133"/>
    <p:sldId id="398" r:id="rId134"/>
    <p:sldId id="505" r:id="rId135"/>
    <p:sldId id="506" r:id="rId136"/>
    <p:sldId id="413" r:id="rId137"/>
    <p:sldId id="507" r:id="rId138"/>
    <p:sldId id="508" r:id="rId139"/>
    <p:sldId id="509" r:id="rId140"/>
    <p:sldId id="510" r:id="rId141"/>
    <p:sldId id="511" r:id="rId142"/>
    <p:sldId id="512" r:id="rId143"/>
    <p:sldId id="496" r:id="rId144"/>
    <p:sldId id="515" r:id="rId145"/>
    <p:sldId id="516" r:id="rId146"/>
    <p:sldId id="517" r:id="rId147"/>
    <p:sldId id="518" r:id="rId148"/>
    <p:sldId id="519" r:id="rId149"/>
    <p:sldId id="520" r:id="rId150"/>
    <p:sldId id="521" r:id="rId151"/>
    <p:sldId id="371" r:id="rId152"/>
    <p:sldId id="522" r:id="rId153"/>
    <p:sldId id="523" r:id="rId154"/>
    <p:sldId id="524" r:id="rId155"/>
    <p:sldId id="375" r:id="rId156"/>
    <p:sldId id="525" r:id="rId157"/>
    <p:sldId id="526" r:id="rId158"/>
    <p:sldId id="527" r:id="rId159"/>
    <p:sldId id="528" r:id="rId160"/>
    <p:sldId id="529" r:id="rId161"/>
    <p:sldId id="530" r:id="rId162"/>
    <p:sldId id="531" r:id="rId163"/>
    <p:sldId id="532" r:id="rId164"/>
    <p:sldId id="533" r:id="rId165"/>
    <p:sldId id="534" r:id="rId166"/>
    <p:sldId id="536" r:id="rId167"/>
    <p:sldId id="543" r:id="rId168"/>
    <p:sldId id="537" r:id="rId169"/>
    <p:sldId id="538" r:id="rId170"/>
    <p:sldId id="262" r:id="rId171"/>
    <p:sldId id="263" r:id="rId172"/>
    <p:sldId id="264" r:id="rId173"/>
    <p:sldId id="265" r:id="rId174"/>
    <p:sldId id="266" r:id="rId175"/>
    <p:sldId id="267" r:id="rId176"/>
    <p:sldId id="268" r:id="rId177"/>
    <p:sldId id="269" r:id="rId178"/>
    <p:sldId id="539" r:id="rId179"/>
    <p:sldId id="280" r:id="rId180"/>
    <p:sldId id="281" r:id="rId181"/>
    <p:sldId id="282" r:id="rId182"/>
    <p:sldId id="283" r:id="rId183"/>
    <p:sldId id="284" r:id="rId184"/>
    <p:sldId id="287" r:id="rId185"/>
    <p:sldId id="288" r:id="rId186"/>
    <p:sldId id="289" r:id="rId187"/>
    <p:sldId id="290" r:id="rId188"/>
    <p:sldId id="293" r:id="rId189"/>
    <p:sldId id="294" r:id="rId190"/>
    <p:sldId id="295" r:id="rId191"/>
    <p:sldId id="540" r:id="rId192"/>
    <p:sldId id="541" r:id="rId193"/>
    <p:sldId id="542" r:id="rId194"/>
    <p:sldId id="553" r:id="rId195"/>
    <p:sldId id="544" r:id="rId196"/>
    <p:sldId id="545" r:id="rId197"/>
    <p:sldId id="546" r:id="rId198"/>
    <p:sldId id="547" r:id="rId199"/>
    <p:sldId id="548" r:id="rId200"/>
    <p:sldId id="549" r:id="rId201"/>
    <p:sldId id="550" r:id="rId202"/>
    <p:sldId id="551" r:id="rId203"/>
    <p:sldId id="552" r:id="rId204"/>
    <p:sldId id="554" r:id="rId205"/>
    <p:sldId id="535" r:id="rId206"/>
    <p:sldId id="513" r:id="rId207"/>
    <p:sldId id="514" r:id="rId208"/>
    <p:sldId id="499" r:id="rId209"/>
    <p:sldId id="408" r:id="rId210"/>
    <p:sldId id="484" r:id="rId211"/>
    <p:sldId id="485" r:id="rId212"/>
    <p:sldId id="463" r:id="rId213"/>
    <p:sldId id="364" r:id="rId214"/>
    <p:sldId id="402" r:id="rId2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a:srgbClr val="F8F8F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3DDFE5D-41DB-413D-AAF8-607D24BD38D7}" v="353" dt="2022-06-23T15:48:31.2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303" autoAdjust="0"/>
    <p:restoredTop sz="69338" autoAdjust="0"/>
  </p:normalViewPr>
  <p:slideViewPr>
    <p:cSldViewPr>
      <p:cViewPr varScale="1">
        <p:scale>
          <a:sx n="48" d="100"/>
          <a:sy n="48" d="100"/>
        </p:scale>
        <p:origin x="1860" y="5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3.xml"/><Relationship Id="rId21" Type="http://schemas.openxmlformats.org/officeDocument/2006/relationships/slide" Target="slides/slide17.xml"/><Relationship Id="rId42" Type="http://schemas.openxmlformats.org/officeDocument/2006/relationships/slide" Target="slides/slide38.xml"/><Relationship Id="rId63" Type="http://schemas.openxmlformats.org/officeDocument/2006/relationships/slide" Target="slides/slide59.xml"/><Relationship Id="rId84" Type="http://schemas.openxmlformats.org/officeDocument/2006/relationships/slide" Target="slides/slide80.xml"/><Relationship Id="rId138" Type="http://schemas.openxmlformats.org/officeDocument/2006/relationships/slide" Target="slides/slide134.xml"/><Relationship Id="rId159" Type="http://schemas.openxmlformats.org/officeDocument/2006/relationships/slide" Target="slides/slide155.xml"/><Relationship Id="rId170" Type="http://schemas.openxmlformats.org/officeDocument/2006/relationships/slide" Target="slides/slide166.xml"/><Relationship Id="rId191" Type="http://schemas.openxmlformats.org/officeDocument/2006/relationships/slide" Target="slides/slide187.xml"/><Relationship Id="rId205" Type="http://schemas.openxmlformats.org/officeDocument/2006/relationships/slide" Target="slides/slide201.xml"/><Relationship Id="rId107" Type="http://schemas.openxmlformats.org/officeDocument/2006/relationships/slide" Target="slides/slide103.xml"/><Relationship Id="rId11" Type="http://schemas.openxmlformats.org/officeDocument/2006/relationships/slide" Target="slides/slide7.xml"/><Relationship Id="rId32" Type="http://schemas.openxmlformats.org/officeDocument/2006/relationships/slide" Target="slides/slide28.xml"/><Relationship Id="rId53" Type="http://schemas.openxmlformats.org/officeDocument/2006/relationships/slide" Target="slides/slide49.xml"/><Relationship Id="rId74" Type="http://schemas.openxmlformats.org/officeDocument/2006/relationships/slide" Target="slides/slide70.xml"/><Relationship Id="rId128" Type="http://schemas.openxmlformats.org/officeDocument/2006/relationships/slide" Target="slides/slide124.xml"/><Relationship Id="rId149" Type="http://schemas.openxmlformats.org/officeDocument/2006/relationships/slide" Target="slides/slide145.xml"/><Relationship Id="rId5" Type="http://schemas.openxmlformats.org/officeDocument/2006/relationships/slide" Target="slides/slide1.xml"/><Relationship Id="rId95" Type="http://schemas.openxmlformats.org/officeDocument/2006/relationships/slide" Target="slides/slide91.xml"/><Relationship Id="rId160" Type="http://schemas.openxmlformats.org/officeDocument/2006/relationships/slide" Target="slides/slide156.xml"/><Relationship Id="rId181" Type="http://schemas.openxmlformats.org/officeDocument/2006/relationships/slide" Target="slides/slide177.xml"/><Relationship Id="rId216" Type="http://schemas.openxmlformats.org/officeDocument/2006/relationships/notesMaster" Target="notesMasters/notesMaster1.xml"/><Relationship Id="rId22" Type="http://schemas.openxmlformats.org/officeDocument/2006/relationships/slide" Target="slides/slide18.xml"/><Relationship Id="rId43" Type="http://schemas.openxmlformats.org/officeDocument/2006/relationships/slide" Target="slides/slide39.xml"/><Relationship Id="rId64" Type="http://schemas.openxmlformats.org/officeDocument/2006/relationships/slide" Target="slides/slide60.xml"/><Relationship Id="rId118" Type="http://schemas.openxmlformats.org/officeDocument/2006/relationships/slide" Target="slides/slide114.xml"/><Relationship Id="rId139" Type="http://schemas.openxmlformats.org/officeDocument/2006/relationships/slide" Target="slides/slide135.xml"/><Relationship Id="rId85" Type="http://schemas.openxmlformats.org/officeDocument/2006/relationships/slide" Target="slides/slide81.xml"/><Relationship Id="rId150" Type="http://schemas.openxmlformats.org/officeDocument/2006/relationships/slide" Target="slides/slide146.xml"/><Relationship Id="rId171" Type="http://schemas.openxmlformats.org/officeDocument/2006/relationships/slide" Target="slides/slide167.xml"/><Relationship Id="rId192" Type="http://schemas.openxmlformats.org/officeDocument/2006/relationships/slide" Target="slides/slide188.xml"/><Relationship Id="rId206" Type="http://schemas.openxmlformats.org/officeDocument/2006/relationships/slide" Target="slides/slide202.xml"/><Relationship Id="rId12" Type="http://schemas.openxmlformats.org/officeDocument/2006/relationships/slide" Target="slides/slide8.xml"/><Relationship Id="rId33" Type="http://schemas.openxmlformats.org/officeDocument/2006/relationships/slide" Target="slides/slide29.xml"/><Relationship Id="rId108" Type="http://schemas.openxmlformats.org/officeDocument/2006/relationships/slide" Target="slides/slide104.xml"/><Relationship Id="rId129" Type="http://schemas.openxmlformats.org/officeDocument/2006/relationships/slide" Target="slides/slide125.xml"/><Relationship Id="rId54" Type="http://schemas.openxmlformats.org/officeDocument/2006/relationships/slide" Target="slides/slide50.xml"/><Relationship Id="rId75" Type="http://schemas.openxmlformats.org/officeDocument/2006/relationships/slide" Target="slides/slide71.xml"/><Relationship Id="rId96" Type="http://schemas.openxmlformats.org/officeDocument/2006/relationships/slide" Target="slides/slide92.xml"/><Relationship Id="rId140" Type="http://schemas.openxmlformats.org/officeDocument/2006/relationships/slide" Target="slides/slide136.xml"/><Relationship Id="rId161" Type="http://schemas.openxmlformats.org/officeDocument/2006/relationships/slide" Target="slides/slide157.xml"/><Relationship Id="rId182" Type="http://schemas.openxmlformats.org/officeDocument/2006/relationships/slide" Target="slides/slide178.xml"/><Relationship Id="rId217" Type="http://schemas.openxmlformats.org/officeDocument/2006/relationships/presProps" Target="presProps.xml"/><Relationship Id="rId6" Type="http://schemas.openxmlformats.org/officeDocument/2006/relationships/slide" Target="slides/slide2.xml"/><Relationship Id="rId23" Type="http://schemas.openxmlformats.org/officeDocument/2006/relationships/slide" Target="slides/slide19.xml"/><Relationship Id="rId119" Type="http://schemas.openxmlformats.org/officeDocument/2006/relationships/slide" Target="slides/slide115.xml"/><Relationship Id="rId44" Type="http://schemas.openxmlformats.org/officeDocument/2006/relationships/slide" Target="slides/slide40.xml"/><Relationship Id="rId65" Type="http://schemas.openxmlformats.org/officeDocument/2006/relationships/slide" Target="slides/slide61.xml"/><Relationship Id="rId86" Type="http://schemas.openxmlformats.org/officeDocument/2006/relationships/slide" Target="slides/slide82.xml"/><Relationship Id="rId130" Type="http://schemas.openxmlformats.org/officeDocument/2006/relationships/slide" Target="slides/slide126.xml"/><Relationship Id="rId151" Type="http://schemas.openxmlformats.org/officeDocument/2006/relationships/slide" Target="slides/slide147.xml"/><Relationship Id="rId172" Type="http://schemas.openxmlformats.org/officeDocument/2006/relationships/slide" Target="slides/slide168.xml"/><Relationship Id="rId193" Type="http://schemas.openxmlformats.org/officeDocument/2006/relationships/slide" Target="slides/slide189.xml"/><Relationship Id="rId207" Type="http://schemas.openxmlformats.org/officeDocument/2006/relationships/slide" Target="slides/slide203.xml"/><Relationship Id="rId13" Type="http://schemas.openxmlformats.org/officeDocument/2006/relationships/slide" Target="slides/slide9.xml"/><Relationship Id="rId109" Type="http://schemas.openxmlformats.org/officeDocument/2006/relationships/slide" Target="slides/slide105.xml"/><Relationship Id="rId34" Type="http://schemas.openxmlformats.org/officeDocument/2006/relationships/slide" Target="slides/slide30.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20" Type="http://schemas.openxmlformats.org/officeDocument/2006/relationships/slide" Target="slides/slide116.xml"/><Relationship Id="rId141" Type="http://schemas.openxmlformats.org/officeDocument/2006/relationships/slide" Target="slides/slide137.xml"/><Relationship Id="rId7" Type="http://schemas.openxmlformats.org/officeDocument/2006/relationships/slide" Target="slides/slide3.xml"/><Relationship Id="rId162" Type="http://schemas.openxmlformats.org/officeDocument/2006/relationships/slide" Target="slides/slide158.xml"/><Relationship Id="rId183" Type="http://schemas.openxmlformats.org/officeDocument/2006/relationships/slide" Target="slides/slide179.xml"/><Relationship Id="rId218" Type="http://schemas.openxmlformats.org/officeDocument/2006/relationships/viewProps" Target="viewProps.xml"/><Relationship Id="rId24" Type="http://schemas.openxmlformats.org/officeDocument/2006/relationships/slide" Target="slides/slide20.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110" Type="http://schemas.openxmlformats.org/officeDocument/2006/relationships/slide" Target="slides/slide106.xml"/><Relationship Id="rId131" Type="http://schemas.openxmlformats.org/officeDocument/2006/relationships/slide" Target="slides/slide127.xml"/><Relationship Id="rId152" Type="http://schemas.openxmlformats.org/officeDocument/2006/relationships/slide" Target="slides/slide148.xml"/><Relationship Id="rId173" Type="http://schemas.openxmlformats.org/officeDocument/2006/relationships/slide" Target="slides/slide169.xml"/><Relationship Id="rId194" Type="http://schemas.openxmlformats.org/officeDocument/2006/relationships/slide" Target="slides/slide190.xml"/><Relationship Id="rId208" Type="http://schemas.openxmlformats.org/officeDocument/2006/relationships/slide" Target="slides/slide204.xml"/><Relationship Id="rId14" Type="http://schemas.openxmlformats.org/officeDocument/2006/relationships/slide" Target="slides/slide10.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121" Type="http://schemas.openxmlformats.org/officeDocument/2006/relationships/slide" Target="slides/slide117.xml"/><Relationship Id="rId142" Type="http://schemas.openxmlformats.org/officeDocument/2006/relationships/slide" Target="slides/slide138.xml"/><Relationship Id="rId163" Type="http://schemas.openxmlformats.org/officeDocument/2006/relationships/slide" Target="slides/slide159.xml"/><Relationship Id="rId184" Type="http://schemas.openxmlformats.org/officeDocument/2006/relationships/slide" Target="slides/slide180.xml"/><Relationship Id="rId189" Type="http://schemas.openxmlformats.org/officeDocument/2006/relationships/slide" Target="slides/slide185.xml"/><Relationship Id="rId219" Type="http://schemas.openxmlformats.org/officeDocument/2006/relationships/theme" Target="theme/theme1.xml"/><Relationship Id="rId3" Type="http://schemas.openxmlformats.org/officeDocument/2006/relationships/customXml" Target="../customXml/item3.xml"/><Relationship Id="rId214" Type="http://schemas.openxmlformats.org/officeDocument/2006/relationships/slide" Target="slides/slide210.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 Id="rId116" Type="http://schemas.openxmlformats.org/officeDocument/2006/relationships/slide" Target="slides/slide112.xml"/><Relationship Id="rId137" Type="http://schemas.openxmlformats.org/officeDocument/2006/relationships/slide" Target="slides/slide133.xml"/><Relationship Id="rId158" Type="http://schemas.openxmlformats.org/officeDocument/2006/relationships/slide" Target="slides/slide154.xml"/><Relationship Id="rId20" Type="http://schemas.openxmlformats.org/officeDocument/2006/relationships/slide" Target="slides/slide16.xml"/><Relationship Id="rId41" Type="http://schemas.openxmlformats.org/officeDocument/2006/relationships/slide" Target="slides/slide37.xml"/><Relationship Id="rId62" Type="http://schemas.openxmlformats.org/officeDocument/2006/relationships/slide" Target="slides/slide58.xml"/><Relationship Id="rId83" Type="http://schemas.openxmlformats.org/officeDocument/2006/relationships/slide" Target="slides/slide79.xml"/><Relationship Id="rId88" Type="http://schemas.openxmlformats.org/officeDocument/2006/relationships/slide" Target="slides/slide84.xml"/><Relationship Id="rId111" Type="http://schemas.openxmlformats.org/officeDocument/2006/relationships/slide" Target="slides/slide107.xml"/><Relationship Id="rId132" Type="http://schemas.openxmlformats.org/officeDocument/2006/relationships/slide" Target="slides/slide128.xml"/><Relationship Id="rId153" Type="http://schemas.openxmlformats.org/officeDocument/2006/relationships/slide" Target="slides/slide149.xml"/><Relationship Id="rId174" Type="http://schemas.openxmlformats.org/officeDocument/2006/relationships/slide" Target="slides/slide170.xml"/><Relationship Id="rId179" Type="http://schemas.openxmlformats.org/officeDocument/2006/relationships/slide" Target="slides/slide175.xml"/><Relationship Id="rId195" Type="http://schemas.openxmlformats.org/officeDocument/2006/relationships/slide" Target="slides/slide191.xml"/><Relationship Id="rId209" Type="http://schemas.openxmlformats.org/officeDocument/2006/relationships/slide" Target="slides/slide205.xml"/><Relationship Id="rId190" Type="http://schemas.openxmlformats.org/officeDocument/2006/relationships/slide" Target="slides/slide186.xml"/><Relationship Id="rId204" Type="http://schemas.openxmlformats.org/officeDocument/2006/relationships/slide" Target="slides/slide200.xml"/><Relationship Id="rId220" Type="http://schemas.openxmlformats.org/officeDocument/2006/relationships/tableStyles" Target="tableStyles.xml"/><Relationship Id="rId15" Type="http://schemas.openxmlformats.org/officeDocument/2006/relationships/slide" Target="slides/slide11.xml"/><Relationship Id="rId36" Type="http://schemas.openxmlformats.org/officeDocument/2006/relationships/slide" Target="slides/slide32.xml"/><Relationship Id="rId57" Type="http://schemas.openxmlformats.org/officeDocument/2006/relationships/slide" Target="slides/slide53.xml"/><Relationship Id="rId106" Type="http://schemas.openxmlformats.org/officeDocument/2006/relationships/slide" Target="slides/slide102.xml"/><Relationship Id="rId127" Type="http://schemas.openxmlformats.org/officeDocument/2006/relationships/slide" Target="slides/slide123.xml"/><Relationship Id="rId10" Type="http://schemas.openxmlformats.org/officeDocument/2006/relationships/slide" Target="slides/slide6.xml"/><Relationship Id="rId31" Type="http://schemas.openxmlformats.org/officeDocument/2006/relationships/slide" Target="slides/slide27.xml"/><Relationship Id="rId52" Type="http://schemas.openxmlformats.org/officeDocument/2006/relationships/slide" Target="slides/slide48.xml"/><Relationship Id="rId73" Type="http://schemas.openxmlformats.org/officeDocument/2006/relationships/slide" Target="slides/slide69.xml"/><Relationship Id="rId78" Type="http://schemas.openxmlformats.org/officeDocument/2006/relationships/slide" Target="slides/slide74.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122" Type="http://schemas.openxmlformats.org/officeDocument/2006/relationships/slide" Target="slides/slide118.xml"/><Relationship Id="rId143" Type="http://schemas.openxmlformats.org/officeDocument/2006/relationships/slide" Target="slides/slide139.xml"/><Relationship Id="rId148" Type="http://schemas.openxmlformats.org/officeDocument/2006/relationships/slide" Target="slides/slide144.xml"/><Relationship Id="rId164" Type="http://schemas.openxmlformats.org/officeDocument/2006/relationships/slide" Target="slides/slide160.xml"/><Relationship Id="rId169" Type="http://schemas.openxmlformats.org/officeDocument/2006/relationships/slide" Target="slides/slide165.xml"/><Relationship Id="rId185" Type="http://schemas.openxmlformats.org/officeDocument/2006/relationships/slide" Target="slides/slide181.xml"/><Relationship Id="rId4" Type="http://schemas.openxmlformats.org/officeDocument/2006/relationships/slideMaster" Target="slideMasters/slideMaster1.xml"/><Relationship Id="rId9" Type="http://schemas.openxmlformats.org/officeDocument/2006/relationships/slide" Target="slides/slide5.xml"/><Relationship Id="rId180" Type="http://schemas.openxmlformats.org/officeDocument/2006/relationships/slide" Target="slides/slide176.xml"/><Relationship Id="rId210" Type="http://schemas.openxmlformats.org/officeDocument/2006/relationships/slide" Target="slides/slide206.xml"/><Relationship Id="rId215" Type="http://schemas.openxmlformats.org/officeDocument/2006/relationships/slide" Target="slides/slide211.xml"/><Relationship Id="rId26" Type="http://schemas.openxmlformats.org/officeDocument/2006/relationships/slide" Target="slides/slide22.xml"/><Relationship Id="rId47" Type="http://schemas.openxmlformats.org/officeDocument/2006/relationships/slide" Target="slides/slide43.xml"/><Relationship Id="rId68" Type="http://schemas.openxmlformats.org/officeDocument/2006/relationships/slide" Target="slides/slide64.xml"/><Relationship Id="rId89" Type="http://schemas.openxmlformats.org/officeDocument/2006/relationships/slide" Target="slides/slide85.xml"/><Relationship Id="rId112" Type="http://schemas.openxmlformats.org/officeDocument/2006/relationships/slide" Target="slides/slide108.xml"/><Relationship Id="rId133" Type="http://schemas.openxmlformats.org/officeDocument/2006/relationships/slide" Target="slides/slide129.xml"/><Relationship Id="rId154" Type="http://schemas.openxmlformats.org/officeDocument/2006/relationships/slide" Target="slides/slide150.xml"/><Relationship Id="rId175" Type="http://schemas.openxmlformats.org/officeDocument/2006/relationships/slide" Target="slides/slide171.xml"/><Relationship Id="rId196" Type="http://schemas.openxmlformats.org/officeDocument/2006/relationships/slide" Target="slides/slide192.xml"/><Relationship Id="rId200" Type="http://schemas.openxmlformats.org/officeDocument/2006/relationships/slide" Target="slides/slide196.xml"/><Relationship Id="rId16" Type="http://schemas.openxmlformats.org/officeDocument/2006/relationships/slide" Target="slides/slide12.xml"/><Relationship Id="rId221" Type="http://schemas.microsoft.com/office/2016/11/relationships/changesInfo" Target="changesInfos/changesInfo1.xml"/><Relationship Id="rId37" Type="http://schemas.openxmlformats.org/officeDocument/2006/relationships/slide" Target="slides/slide33.xml"/><Relationship Id="rId58" Type="http://schemas.openxmlformats.org/officeDocument/2006/relationships/slide" Target="slides/slide54.xml"/><Relationship Id="rId79" Type="http://schemas.openxmlformats.org/officeDocument/2006/relationships/slide" Target="slides/slide75.xml"/><Relationship Id="rId102" Type="http://schemas.openxmlformats.org/officeDocument/2006/relationships/slide" Target="slides/slide98.xml"/><Relationship Id="rId123" Type="http://schemas.openxmlformats.org/officeDocument/2006/relationships/slide" Target="slides/slide119.xml"/><Relationship Id="rId144" Type="http://schemas.openxmlformats.org/officeDocument/2006/relationships/slide" Target="slides/slide140.xml"/><Relationship Id="rId90" Type="http://schemas.openxmlformats.org/officeDocument/2006/relationships/slide" Target="slides/slide86.xml"/><Relationship Id="rId165" Type="http://schemas.openxmlformats.org/officeDocument/2006/relationships/slide" Target="slides/slide161.xml"/><Relationship Id="rId186" Type="http://schemas.openxmlformats.org/officeDocument/2006/relationships/slide" Target="slides/slide182.xml"/><Relationship Id="rId211" Type="http://schemas.openxmlformats.org/officeDocument/2006/relationships/slide" Target="slides/slide207.xml"/><Relationship Id="rId27" Type="http://schemas.openxmlformats.org/officeDocument/2006/relationships/slide" Target="slides/slide23.xml"/><Relationship Id="rId48" Type="http://schemas.openxmlformats.org/officeDocument/2006/relationships/slide" Target="slides/slide44.xml"/><Relationship Id="rId69" Type="http://schemas.openxmlformats.org/officeDocument/2006/relationships/slide" Target="slides/slide65.xml"/><Relationship Id="rId113" Type="http://schemas.openxmlformats.org/officeDocument/2006/relationships/slide" Target="slides/slide109.xml"/><Relationship Id="rId134" Type="http://schemas.openxmlformats.org/officeDocument/2006/relationships/slide" Target="slides/slide130.xml"/><Relationship Id="rId80" Type="http://schemas.openxmlformats.org/officeDocument/2006/relationships/slide" Target="slides/slide76.xml"/><Relationship Id="rId155" Type="http://schemas.openxmlformats.org/officeDocument/2006/relationships/slide" Target="slides/slide151.xml"/><Relationship Id="rId176" Type="http://schemas.openxmlformats.org/officeDocument/2006/relationships/slide" Target="slides/slide172.xml"/><Relationship Id="rId197" Type="http://schemas.openxmlformats.org/officeDocument/2006/relationships/slide" Target="slides/slide193.xml"/><Relationship Id="rId201" Type="http://schemas.openxmlformats.org/officeDocument/2006/relationships/slide" Target="slides/slide197.xml"/><Relationship Id="rId222" Type="http://schemas.microsoft.com/office/2015/10/relationships/revisionInfo" Target="revisionInfo.xml"/><Relationship Id="rId17" Type="http://schemas.openxmlformats.org/officeDocument/2006/relationships/slide" Target="slides/slide13.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slide" Target="slides/slide99.xml"/><Relationship Id="rId124" Type="http://schemas.openxmlformats.org/officeDocument/2006/relationships/slide" Target="slides/slide120.xml"/><Relationship Id="rId70" Type="http://schemas.openxmlformats.org/officeDocument/2006/relationships/slide" Target="slides/slide66.xml"/><Relationship Id="rId91" Type="http://schemas.openxmlformats.org/officeDocument/2006/relationships/slide" Target="slides/slide87.xml"/><Relationship Id="rId145" Type="http://schemas.openxmlformats.org/officeDocument/2006/relationships/slide" Target="slides/slide141.xml"/><Relationship Id="rId166" Type="http://schemas.openxmlformats.org/officeDocument/2006/relationships/slide" Target="slides/slide162.xml"/><Relationship Id="rId187" Type="http://schemas.openxmlformats.org/officeDocument/2006/relationships/slide" Target="slides/slide183.xml"/><Relationship Id="rId1" Type="http://schemas.openxmlformats.org/officeDocument/2006/relationships/customXml" Target="../customXml/item1.xml"/><Relationship Id="rId212" Type="http://schemas.openxmlformats.org/officeDocument/2006/relationships/slide" Target="slides/slide208.xml"/><Relationship Id="rId28" Type="http://schemas.openxmlformats.org/officeDocument/2006/relationships/slide" Target="slides/slide24.xml"/><Relationship Id="rId49" Type="http://schemas.openxmlformats.org/officeDocument/2006/relationships/slide" Target="slides/slide45.xml"/><Relationship Id="rId114" Type="http://schemas.openxmlformats.org/officeDocument/2006/relationships/slide" Target="slides/slide110.xml"/><Relationship Id="rId60" Type="http://schemas.openxmlformats.org/officeDocument/2006/relationships/slide" Target="slides/slide56.xml"/><Relationship Id="rId81" Type="http://schemas.openxmlformats.org/officeDocument/2006/relationships/slide" Target="slides/slide77.xml"/><Relationship Id="rId135" Type="http://schemas.openxmlformats.org/officeDocument/2006/relationships/slide" Target="slides/slide131.xml"/><Relationship Id="rId156" Type="http://schemas.openxmlformats.org/officeDocument/2006/relationships/slide" Target="slides/slide152.xml"/><Relationship Id="rId177" Type="http://schemas.openxmlformats.org/officeDocument/2006/relationships/slide" Target="slides/slide173.xml"/><Relationship Id="rId198" Type="http://schemas.openxmlformats.org/officeDocument/2006/relationships/slide" Target="slides/slide194.xml"/><Relationship Id="rId202" Type="http://schemas.openxmlformats.org/officeDocument/2006/relationships/slide" Target="slides/slide198.xml"/><Relationship Id="rId18" Type="http://schemas.openxmlformats.org/officeDocument/2006/relationships/slide" Target="slides/slide14.xml"/><Relationship Id="rId39" Type="http://schemas.openxmlformats.org/officeDocument/2006/relationships/slide" Target="slides/slide35.xml"/><Relationship Id="rId50" Type="http://schemas.openxmlformats.org/officeDocument/2006/relationships/slide" Target="slides/slide46.xml"/><Relationship Id="rId104" Type="http://schemas.openxmlformats.org/officeDocument/2006/relationships/slide" Target="slides/slide100.xml"/><Relationship Id="rId125" Type="http://schemas.openxmlformats.org/officeDocument/2006/relationships/slide" Target="slides/slide121.xml"/><Relationship Id="rId146" Type="http://schemas.openxmlformats.org/officeDocument/2006/relationships/slide" Target="slides/slide142.xml"/><Relationship Id="rId167" Type="http://schemas.openxmlformats.org/officeDocument/2006/relationships/slide" Target="slides/slide163.xml"/><Relationship Id="rId188" Type="http://schemas.openxmlformats.org/officeDocument/2006/relationships/slide" Target="slides/slide184.xml"/><Relationship Id="rId71" Type="http://schemas.openxmlformats.org/officeDocument/2006/relationships/slide" Target="slides/slide67.xml"/><Relationship Id="rId92" Type="http://schemas.openxmlformats.org/officeDocument/2006/relationships/slide" Target="slides/slide88.xml"/><Relationship Id="rId213" Type="http://schemas.openxmlformats.org/officeDocument/2006/relationships/slide" Target="slides/slide209.xml"/><Relationship Id="rId2" Type="http://schemas.openxmlformats.org/officeDocument/2006/relationships/customXml" Target="../customXml/item2.xml"/><Relationship Id="rId29" Type="http://schemas.openxmlformats.org/officeDocument/2006/relationships/slide" Target="slides/slide25.xml"/><Relationship Id="rId40" Type="http://schemas.openxmlformats.org/officeDocument/2006/relationships/slide" Target="slides/slide36.xml"/><Relationship Id="rId115" Type="http://schemas.openxmlformats.org/officeDocument/2006/relationships/slide" Target="slides/slide111.xml"/><Relationship Id="rId136" Type="http://schemas.openxmlformats.org/officeDocument/2006/relationships/slide" Target="slides/slide132.xml"/><Relationship Id="rId157" Type="http://schemas.openxmlformats.org/officeDocument/2006/relationships/slide" Target="slides/slide153.xml"/><Relationship Id="rId178" Type="http://schemas.openxmlformats.org/officeDocument/2006/relationships/slide" Target="slides/slide174.xml"/><Relationship Id="rId61" Type="http://schemas.openxmlformats.org/officeDocument/2006/relationships/slide" Target="slides/slide57.xml"/><Relationship Id="rId82" Type="http://schemas.openxmlformats.org/officeDocument/2006/relationships/slide" Target="slides/slide78.xml"/><Relationship Id="rId199" Type="http://schemas.openxmlformats.org/officeDocument/2006/relationships/slide" Target="slides/slide195.xml"/><Relationship Id="rId203" Type="http://schemas.openxmlformats.org/officeDocument/2006/relationships/slide" Target="slides/slide199.xml"/><Relationship Id="rId19" Type="http://schemas.openxmlformats.org/officeDocument/2006/relationships/slide" Target="slides/slide15.xml"/><Relationship Id="rId30" Type="http://schemas.openxmlformats.org/officeDocument/2006/relationships/slide" Target="slides/slide26.xml"/><Relationship Id="rId105" Type="http://schemas.openxmlformats.org/officeDocument/2006/relationships/slide" Target="slides/slide101.xml"/><Relationship Id="rId126" Type="http://schemas.openxmlformats.org/officeDocument/2006/relationships/slide" Target="slides/slide122.xml"/><Relationship Id="rId147" Type="http://schemas.openxmlformats.org/officeDocument/2006/relationships/slide" Target="slides/slide143.xml"/><Relationship Id="rId168" Type="http://schemas.openxmlformats.org/officeDocument/2006/relationships/slide" Target="slides/slide16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E3DDFE5D-41DB-413D-AAF8-607D24BD38D7}"/>
    <pc:docChg chg="undo custSel addSld delSld modSld sldOrd">
      <pc:chgData name="Paul Tinkler" userId="bcebf29c-73c2-433d-80d2-6bad896374bf" providerId="ADAL" clId="{E3DDFE5D-41DB-413D-AAF8-607D24BD38D7}" dt="2022-07-08T13:17:20.230" v="3037" actId="20578"/>
      <pc:docMkLst>
        <pc:docMk/>
      </pc:docMkLst>
      <pc:sldChg chg="modSp mod">
        <pc:chgData name="Paul Tinkler" userId="bcebf29c-73c2-433d-80d2-6bad896374bf" providerId="ADAL" clId="{E3DDFE5D-41DB-413D-AAF8-607D24BD38D7}" dt="2022-06-21T11:32:11.318" v="1228" actId="255"/>
        <pc:sldMkLst>
          <pc:docMk/>
          <pc:sldMk cId="0" sldId="256"/>
        </pc:sldMkLst>
        <pc:spChg chg="mod">
          <ac:chgData name="Paul Tinkler" userId="bcebf29c-73c2-433d-80d2-6bad896374bf" providerId="ADAL" clId="{E3DDFE5D-41DB-413D-AAF8-607D24BD38D7}" dt="2022-06-21T11:32:11.318" v="1228" actId="255"/>
          <ac:spMkLst>
            <pc:docMk/>
            <pc:sldMk cId="0" sldId="256"/>
            <ac:spMk id="2" creationId="{4C8F825C-1902-43A1-AC4E-A02BC15352DD}"/>
          </ac:spMkLst>
        </pc:spChg>
      </pc:sldChg>
      <pc:sldChg chg="add">
        <pc:chgData name="Paul Tinkler" userId="bcebf29c-73c2-433d-80d2-6bad896374bf" providerId="ADAL" clId="{E3DDFE5D-41DB-413D-AAF8-607D24BD38D7}" dt="2022-06-23T10:37:10.134" v="2743"/>
        <pc:sldMkLst>
          <pc:docMk/>
          <pc:sldMk cId="3793031817" sldId="262"/>
        </pc:sldMkLst>
      </pc:sldChg>
      <pc:sldChg chg="add">
        <pc:chgData name="Paul Tinkler" userId="bcebf29c-73c2-433d-80d2-6bad896374bf" providerId="ADAL" clId="{E3DDFE5D-41DB-413D-AAF8-607D24BD38D7}" dt="2022-06-23T10:37:10.134" v="2743"/>
        <pc:sldMkLst>
          <pc:docMk/>
          <pc:sldMk cId="2967948941" sldId="263"/>
        </pc:sldMkLst>
      </pc:sldChg>
      <pc:sldChg chg="add">
        <pc:chgData name="Paul Tinkler" userId="bcebf29c-73c2-433d-80d2-6bad896374bf" providerId="ADAL" clId="{E3DDFE5D-41DB-413D-AAF8-607D24BD38D7}" dt="2022-06-23T10:37:10.134" v="2743"/>
        <pc:sldMkLst>
          <pc:docMk/>
          <pc:sldMk cId="547192287" sldId="264"/>
        </pc:sldMkLst>
      </pc:sldChg>
      <pc:sldChg chg="add">
        <pc:chgData name="Paul Tinkler" userId="bcebf29c-73c2-433d-80d2-6bad896374bf" providerId="ADAL" clId="{E3DDFE5D-41DB-413D-AAF8-607D24BD38D7}" dt="2022-06-23T10:37:10.134" v="2743"/>
        <pc:sldMkLst>
          <pc:docMk/>
          <pc:sldMk cId="773673600" sldId="265"/>
        </pc:sldMkLst>
      </pc:sldChg>
      <pc:sldChg chg="add">
        <pc:chgData name="Paul Tinkler" userId="bcebf29c-73c2-433d-80d2-6bad896374bf" providerId="ADAL" clId="{E3DDFE5D-41DB-413D-AAF8-607D24BD38D7}" dt="2022-06-23T10:37:10.134" v="2743"/>
        <pc:sldMkLst>
          <pc:docMk/>
          <pc:sldMk cId="2970507073" sldId="266"/>
        </pc:sldMkLst>
      </pc:sldChg>
      <pc:sldChg chg="add">
        <pc:chgData name="Paul Tinkler" userId="bcebf29c-73c2-433d-80d2-6bad896374bf" providerId="ADAL" clId="{E3DDFE5D-41DB-413D-AAF8-607D24BD38D7}" dt="2022-06-23T10:37:10.134" v="2743"/>
        <pc:sldMkLst>
          <pc:docMk/>
          <pc:sldMk cId="2727216490" sldId="267"/>
        </pc:sldMkLst>
      </pc:sldChg>
      <pc:sldChg chg="add">
        <pc:chgData name="Paul Tinkler" userId="bcebf29c-73c2-433d-80d2-6bad896374bf" providerId="ADAL" clId="{E3DDFE5D-41DB-413D-AAF8-607D24BD38D7}" dt="2022-06-23T10:37:10.134" v="2743"/>
        <pc:sldMkLst>
          <pc:docMk/>
          <pc:sldMk cId="3656545867" sldId="268"/>
        </pc:sldMkLst>
      </pc:sldChg>
      <pc:sldChg chg="add">
        <pc:chgData name="Paul Tinkler" userId="bcebf29c-73c2-433d-80d2-6bad896374bf" providerId="ADAL" clId="{E3DDFE5D-41DB-413D-AAF8-607D24BD38D7}" dt="2022-06-23T10:37:10.134" v="2743"/>
        <pc:sldMkLst>
          <pc:docMk/>
          <pc:sldMk cId="1193715680" sldId="269"/>
        </pc:sldMkLst>
      </pc:sldChg>
      <pc:sldChg chg="add">
        <pc:chgData name="Paul Tinkler" userId="bcebf29c-73c2-433d-80d2-6bad896374bf" providerId="ADAL" clId="{E3DDFE5D-41DB-413D-AAF8-607D24BD38D7}" dt="2022-06-22T18:17:37.955" v="2302"/>
        <pc:sldMkLst>
          <pc:docMk/>
          <pc:sldMk cId="1073940139" sldId="271"/>
        </pc:sldMkLst>
      </pc:sldChg>
      <pc:sldChg chg="add">
        <pc:chgData name="Paul Tinkler" userId="bcebf29c-73c2-433d-80d2-6bad896374bf" providerId="ADAL" clId="{E3DDFE5D-41DB-413D-AAF8-607D24BD38D7}" dt="2022-06-21T11:37:30.816" v="1266"/>
        <pc:sldMkLst>
          <pc:docMk/>
          <pc:sldMk cId="0" sldId="277"/>
        </pc:sldMkLst>
      </pc:sldChg>
      <pc:sldChg chg="add">
        <pc:chgData name="Paul Tinkler" userId="bcebf29c-73c2-433d-80d2-6bad896374bf" providerId="ADAL" clId="{E3DDFE5D-41DB-413D-AAF8-607D24BD38D7}" dt="2022-06-23T10:37:10.134" v="2743"/>
        <pc:sldMkLst>
          <pc:docMk/>
          <pc:sldMk cId="3026670502" sldId="280"/>
        </pc:sldMkLst>
      </pc:sldChg>
      <pc:sldChg chg="add">
        <pc:chgData name="Paul Tinkler" userId="bcebf29c-73c2-433d-80d2-6bad896374bf" providerId="ADAL" clId="{E3DDFE5D-41DB-413D-AAF8-607D24BD38D7}" dt="2022-06-23T10:37:10.134" v="2743"/>
        <pc:sldMkLst>
          <pc:docMk/>
          <pc:sldMk cId="285691049" sldId="281"/>
        </pc:sldMkLst>
      </pc:sldChg>
      <pc:sldChg chg="add">
        <pc:chgData name="Paul Tinkler" userId="bcebf29c-73c2-433d-80d2-6bad896374bf" providerId="ADAL" clId="{E3DDFE5D-41DB-413D-AAF8-607D24BD38D7}" dt="2022-06-23T10:37:10.134" v="2743"/>
        <pc:sldMkLst>
          <pc:docMk/>
          <pc:sldMk cId="1577708902" sldId="282"/>
        </pc:sldMkLst>
      </pc:sldChg>
      <pc:sldChg chg="add">
        <pc:chgData name="Paul Tinkler" userId="bcebf29c-73c2-433d-80d2-6bad896374bf" providerId="ADAL" clId="{E3DDFE5D-41DB-413D-AAF8-607D24BD38D7}" dt="2022-06-23T10:37:10.134" v="2743"/>
        <pc:sldMkLst>
          <pc:docMk/>
          <pc:sldMk cId="1284662424" sldId="283"/>
        </pc:sldMkLst>
      </pc:sldChg>
      <pc:sldChg chg="add">
        <pc:chgData name="Paul Tinkler" userId="bcebf29c-73c2-433d-80d2-6bad896374bf" providerId="ADAL" clId="{E3DDFE5D-41DB-413D-AAF8-607D24BD38D7}" dt="2022-06-23T10:37:10.134" v="2743"/>
        <pc:sldMkLst>
          <pc:docMk/>
          <pc:sldMk cId="1011725634" sldId="284"/>
        </pc:sldMkLst>
      </pc:sldChg>
      <pc:sldChg chg="add">
        <pc:chgData name="Paul Tinkler" userId="bcebf29c-73c2-433d-80d2-6bad896374bf" providerId="ADAL" clId="{E3DDFE5D-41DB-413D-AAF8-607D24BD38D7}" dt="2022-06-23T10:37:10.134" v="2743"/>
        <pc:sldMkLst>
          <pc:docMk/>
          <pc:sldMk cId="874007106" sldId="287"/>
        </pc:sldMkLst>
      </pc:sldChg>
      <pc:sldChg chg="add">
        <pc:chgData name="Paul Tinkler" userId="bcebf29c-73c2-433d-80d2-6bad896374bf" providerId="ADAL" clId="{E3DDFE5D-41DB-413D-AAF8-607D24BD38D7}" dt="2022-06-23T10:37:10.134" v="2743"/>
        <pc:sldMkLst>
          <pc:docMk/>
          <pc:sldMk cId="2854799553" sldId="288"/>
        </pc:sldMkLst>
      </pc:sldChg>
      <pc:sldChg chg="add">
        <pc:chgData name="Paul Tinkler" userId="bcebf29c-73c2-433d-80d2-6bad896374bf" providerId="ADAL" clId="{E3DDFE5D-41DB-413D-AAF8-607D24BD38D7}" dt="2022-06-23T10:37:10.134" v="2743"/>
        <pc:sldMkLst>
          <pc:docMk/>
          <pc:sldMk cId="2095303223" sldId="289"/>
        </pc:sldMkLst>
      </pc:sldChg>
      <pc:sldChg chg="add">
        <pc:chgData name="Paul Tinkler" userId="bcebf29c-73c2-433d-80d2-6bad896374bf" providerId="ADAL" clId="{E3DDFE5D-41DB-413D-AAF8-607D24BD38D7}" dt="2022-06-23T10:37:10.134" v="2743"/>
        <pc:sldMkLst>
          <pc:docMk/>
          <pc:sldMk cId="985179570" sldId="290"/>
        </pc:sldMkLst>
      </pc:sldChg>
      <pc:sldChg chg="add">
        <pc:chgData name="Paul Tinkler" userId="bcebf29c-73c2-433d-80d2-6bad896374bf" providerId="ADAL" clId="{E3DDFE5D-41DB-413D-AAF8-607D24BD38D7}" dt="2022-06-23T10:37:10.134" v="2743"/>
        <pc:sldMkLst>
          <pc:docMk/>
          <pc:sldMk cId="2446709702" sldId="293"/>
        </pc:sldMkLst>
      </pc:sldChg>
      <pc:sldChg chg="add">
        <pc:chgData name="Paul Tinkler" userId="bcebf29c-73c2-433d-80d2-6bad896374bf" providerId="ADAL" clId="{E3DDFE5D-41DB-413D-AAF8-607D24BD38D7}" dt="2022-06-23T10:37:10.134" v="2743"/>
        <pc:sldMkLst>
          <pc:docMk/>
          <pc:sldMk cId="2207730326" sldId="294"/>
        </pc:sldMkLst>
      </pc:sldChg>
      <pc:sldChg chg="add">
        <pc:chgData name="Paul Tinkler" userId="bcebf29c-73c2-433d-80d2-6bad896374bf" providerId="ADAL" clId="{E3DDFE5D-41DB-413D-AAF8-607D24BD38D7}" dt="2022-06-23T10:37:10.134" v="2743"/>
        <pc:sldMkLst>
          <pc:docMk/>
          <pc:sldMk cId="1690306414" sldId="295"/>
        </pc:sldMkLst>
      </pc:sldChg>
      <pc:sldChg chg="addSp modSp add mod">
        <pc:chgData name="Paul Tinkler" userId="bcebf29c-73c2-433d-80d2-6bad896374bf" providerId="ADAL" clId="{E3DDFE5D-41DB-413D-AAF8-607D24BD38D7}" dt="2022-06-22T11:59:47.458" v="2028" actId="14100"/>
        <pc:sldMkLst>
          <pc:docMk/>
          <pc:sldMk cId="4153289740" sldId="314"/>
        </pc:sldMkLst>
        <pc:spChg chg="mod">
          <ac:chgData name="Paul Tinkler" userId="bcebf29c-73c2-433d-80d2-6bad896374bf" providerId="ADAL" clId="{E3DDFE5D-41DB-413D-AAF8-607D24BD38D7}" dt="2022-06-22T11:33:02.147" v="1985" actId="20577"/>
          <ac:spMkLst>
            <pc:docMk/>
            <pc:sldMk cId="4153289740" sldId="314"/>
            <ac:spMk id="4" creationId="{497CF717-BAEF-4996-B918-CCF33575831F}"/>
          </ac:spMkLst>
        </pc:spChg>
        <pc:spChg chg="mod">
          <ac:chgData name="Paul Tinkler" userId="bcebf29c-73c2-433d-80d2-6bad896374bf" providerId="ADAL" clId="{E3DDFE5D-41DB-413D-AAF8-607D24BD38D7}" dt="2022-06-22T11:32:46.998" v="1983" actId="20577"/>
          <ac:spMkLst>
            <pc:docMk/>
            <pc:sldMk cId="4153289740" sldId="314"/>
            <ac:spMk id="7" creationId="{5FA927F8-383F-426A-B690-D1B5BC8A6920}"/>
          </ac:spMkLst>
        </pc:spChg>
        <pc:picChg chg="add mod">
          <ac:chgData name="Paul Tinkler" userId="bcebf29c-73c2-433d-80d2-6bad896374bf" providerId="ADAL" clId="{E3DDFE5D-41DB-413D-AAF8-607D24BD38D7}" dt="2022-06-22T11:59:47.458" v="2028" actId="14100"/>
          <ac:picMkLst>
            <pc:docMk/>
            <pc:sldMk cId="4153289740" sldId="314"/>
            <ac:picMk id="5" creationId="{4FB988AD-F31E-763D-8DD3-A26110F02D10}"/>
          </ac:picMkLst>
        </pc:picChg>
      </pc:sldChg>
      <pc:sldChg chg="modSp add del mod">
        <pc:chgData name="Paul Tinkler" userId="bcebf29c-73c2-433d-80d2-6bad896374bf" providerId="ADAL" clId="{E3DDFE5D-41DB-413D-AAF8-607D24BD38D7}" dt="2022-06-22T18:17:37.955" v="2302"/>
        <pc:sldMkLst>
          <pc:docMk/>
          <pc:sldMk cId="0" sldId="315"/>
        </pc:sldMkLst>
        <pc:spChg chg="mod">
          <ac:chgData name="Paul Tinkler" userId="bcebf29c-73c2-433d-80d2-6bad896374bf" providerId="ADAL" clId="{E3DDFE5D-41DB-413D-AAF8-607D24BD38D7}" dt="2022-06-21T11:01:47.500" v="615" actId="21"/>
          <ac:spMkLst>
            <pc:docMk/>
            <pc:sldMk cId="0" sldId="315"/>
            <ac:spMk id="100355" creationId="{906FDCFA-301C-4005-ACCB-2CC1D492CCC3}"/>
          </ac:spMkLst>
        </pc:spChg>
      </pc:sldChg>
      <pc:sldChg chg="add">
        <pc:chgData name="Paul Tinkler" userId="bcebf29c-73c2-433d-80d2-6bad896374bf" providerId="ADAL" clId="{E3DDFE5D-41DB-413D-AAF8-607D24BD38D7}" dt="2022-06-22T18:17:37.955" v="2302"/>
        <pc:sldMkLst>
          <pc:docMk/>
          <pc:sldMk cId="0" sldId="322"/>
        </pc:sldMkLst>
      </pc:sldChg>
      <pc:sldChg chg="add">
        <pc:chgData name="Paul Tinkler" userId="bcebf29c-73c2-433d-80d2-6bad896374bf" providerId="ADAL" clId="{E3DDFE5D-41DB-413D-AAF8-607D24BD38D7}" dt="2022-06-22T18:17:37.955" v="2302"/>
        <pc:sldMkLst>
          <pc:docMk/>
          <pc:sldMk cId="0" sldId="323"/>
        </pc:sldMkLst>
      </pc:sldChg>
      <pc:sldChg chg="add">
        <pc:chgData name="Paul Tinkler" userId="bcebf29c-73c2-433d-80d2-6bad896374bf" providerId="ADAL" clId="{E3DDFE5D-41DB-413D-AAF8-607D24BD38D7}" dt="2022-06-21T11:37:30.816" v="1266"/>
        <pc:sldMkLst>
          <pc:docMk/>
          <pc:sldMk cId="0" sldId="325"/>
        </pc:sldMkLst>
      </pc:sldChg>
      <pc:sldChg chg="addSp modSp add mod modNotes">
        <pc:chgData name="Paul Tinkler" userId="bcebf29c-73c2-433d-80d2-6bad896374bf" providerId="ADAL" clId="{E3DDFE5D-41DB-413D-AAF8-607D24BD38D7}" dt="2022-06-22T11:59:57.603" v="2029"/>
        <pc:sldMkLst>
          <pc:docMk/>
          <pc:sldMk cId="565133472" sldId="327"/>
        </pc:sldMkLst>
        <pc:spChg chg="mod">
          <ac:chgData name="Paul Tinkler" userId="bcebf29c-73c2-433d-80d2-6bad896374bf" providerId="ADAL" clId="{E3DDFE5D-41DB-413D-AAF8-607D24BD38D7}" dt="2022-06-22T11:35:56.455" v="2000" actId="14100"/>
          <ac:spMkLst>
            <pc:docMk/>
            <pc:sldMk cId="565133472" sldId="327"/>
            <ac:spMk id="4" creationId="{497CF717-BAEF-4996-B918-CCF33575831F}"/>
          </ac:spMkLst>
        </pc:spChg>
        <pc:spChg chg="mod">
          <ac:chgData name="Paul Tinkler" userId="bcebf29c-73c2-433d-80d2-6bad896374bf" providerId="ADAL" clId="{E3DDFE5D-41DB-413D-AAF8-607D24BD38D7}" dt="2022-06-22T11:34:41.993" v="1989" actId="20577"/>
          <ac:spMkLst>
            <pc:docMk/>
            <pc:sldMk cId="565133472" sldId="327"/>
            <ac:spMk id="7" creationId="{5FA927F8-383F-426A-B690-D1B5BC8A6920}"/>
          </ac:spMkLst>
        </pc:spChg>
        <pc:picChg chg="add mod">
          <ac:chgData name="Paul Tinkler" userId="bcebf29c-73c2-433d-80d2-6bad896374bf" providerId="ADAL" clId="{E3DDFE5D-41DB-413D-AAF8-607D24BD38D7}" dt="2022-06-22T11:59:57.603" v="2029"/>
          <ac:picMkLst>
            <pc:docMk/>
            <pc:sldMk cId="565133472" sldId="327"/>
            <ac:picMk id="5" creationId="{EC908733-E62C-A2DA-CDA1-03923E244210}"/>
          </ac:picMkLst>
        </pc:picChg>
      </pc:sldChg>
      <pc:sldChg chg="addSp modSp add mod">
        <pc:chgData name="Paul Tinkler" userId="bcebf29c-73c2-433d-80d2-6bad896374bf" providerId="ADAL" clId="{E3DDFE5D-41DB-413D-AAF8-607D24BD38D7}" dt="2022-06-22T12:00:18.134" v="2031"/>
        <pc:sldMkLst>
          <pc:docMk/>
          <pc:sldMk cId="669561784" sldId="329"/>
        </pc:sldMkLst>
        <pc:spChg chg="mod">
          <ac:chgData name="Paul Tinkler" userId="bcebf29c-73c2-433d-80d2-6bad896374bf" providerId="ADAL" clId="{E3DDFE5D-41DB-413D-AAF8-607D24BD38D7}" dt="2022-06-22T11:37:07.027" v="2020" actId="207"/>
          <ac:spMkLst>
            <pc:docMk/>
            <pc:sldMk cId="669561784" sldId="329"/>
            <ac:spMk id="4" creationId="{497CF717-BAEF-4996-B918-CCF33575831F}"/>
          </ac:spMkLst>
        </pc:spChg>
        <pc:spChg chg="mod">
          <ac:chgData name="Paul Tinkler" userId="bcebf29c-73c2-433d-80d2-6bad896374bf" providerId="ADAL" clId="{E3DDFE5D-41DB-413D-AAF8-607D24BD38D7}" dt="2022-06-22T11:35:07.609" v="1995" actId="20577"/>
          <ac:spMkLst>
            <pc:docMk/>
            <pc:sldMk cId="669561784" sldId="329"/>
            <ac:spMk id="7" creationId="{5FA927F8-383F-426A-B690-D1B5BC8A6920}"/>
          </ac:spMkLst>
        </pc:spChg>
        <pc:picChg chg="add mod">
          <ac:chgData name="Paul Tinkler" userId="bcebf29c-73c2-433d-80d2-6bad896374bf" providerId="ADAL" clId="{E3DDFE5D-41DB-413D-AAF8-607D24BD38D7}" dt="2022-06-22T12:00:18.134" v="2031"/>
          <ac:picMkLst>
            <pc:docMk/>
            <pc:sldMk cId="669561784" sldId="329"/>
            <ac:picMk id="5" creationId="{A54DF721-A082-D19D-07FB-7EB33058CAE0}"/>
          </ac:picMkLst>
        </pc:picChg>
      </pc:sldChg>
      <pc:sldChg chg="add">
        <pc:chgData name="Paul Tinkler" userId="bcebf29c-73c2-433d-80d2-6bad896374bf" providerId="ADAL" clId="{E3DDFE5D-41DB-413D-AAF8-607D24BD38D7}" dt="2022-06-21T20:24:11.109" v="1792"/>
        <pc:sldMkLst>
          <pc:docMk/>
          <pc:sldMk cId="0" sldId="332"/>
        </pc:sldMkLst>
      </pc:sldChg>
      <pc:sldChg chg="add">
        <pc:chgData name="Paul Tinkler" userId="bcebf29c-73c2-433d-80d2-6bad896374bf" providerId="ADAL" clId="{E3DDFE5D-41DB-413D-AAF8-607D24BD38D7}" dt="2022-06-22T12:10:56.676" v="2057"/>
        <pc:sldMkLst>
          <pc:docMk/>
          <pc:sldMk cId="0" sldId="337"/>
        </pc:sldMkLst>
      </pc:sldChg>
      <pc:sldChg chg="add">
        <pc:chgData name="Paul Tinkler" userId="bcebf29c-73c2-433d-80d2-6bad896374bf" providerId="ADAL" clId="{E3DDFE5D-41DB-413D-AAF8-607D24BD38D7}" dt="2022-06-22T12:10:56.676" v="2057"/>
        <pc:sldMkLst>
          <pc:docMk/>
          <pc:sldMk cId="0" sldId="338"/>
        </pc:sldMkLst>
      </pc:sldChg>
      <pc:sldChg chg="add">
        <pc:chgData name="Paul Tinkler" userId="bcebf29c-73c2-433d-80d2-6bad896374bf" providerId="ADAL" clId="{E3DDFE5D-41DB-413D-AAF8-607D24BD38D7}" dt="2022-06-22T12:10:56.676" v="2057"/>
        <pc:sldMkLst>
          <pc:docMk/>
          <pc:sldMk cId="0" sldId="339"/>
        </pc:sldMkLst>
      </pc:sldChg>
      <pc:sldChg chg="add">
        <pc:chgData name="Paul Tinkler" userId="bcebf29c-73c2-433d-80d2-6bad896374bf" providerId="ADAL" clId="{E3DDFE5D-41DB-413D-AAF8-607D24BD38D7}" dt="2022-06-22T12:10:56.676" v="2057"/>
        <pc:sldMkLst>
          <pc:docMk/>
          <pc:sldMk cId="0" sldId="340"/>
        </pc:sldMkLst>
      </pc:sldChg>
      <pc:sldChg chg="add">
        <pc:chgData name="Paul Tinkler" userId="bcebf29c-73c2-433d-80d2-6bad896374bf" providerId="ADAL" clId="{E3DDFE5D-41DB-413D-AAF8-607D24BD38D7}" dt="2022-06-22T12:10:56.676" v="2057"/>
        <pc:sldMkLst>
          <pc:docMk/>
          <pc:sldMk cId="0" sldId="341"/>
        </pc:sldMkLst>
      </pc:sldChg>
      <pc:sldChg chg="add">
        <pc:chgData name="Paul Tinkler" userId="bcebf29c-73c2-433d-80d2-6bad896374bf" providerId="ADAL" clId="{E3DDFE5D-41DB-413D-AAF8-607D24BD38D7}" dt="2022-06-22T12:10:56.676" v="2057"/>
        <pc:sldMkLst>
          <pc:docMk/>
          <pc:sldMk cId="0" sldId="342"/>
        </pc:sldMkLst>
      </pc:sldChg>
      <pc:sldChg chg="add">
        <pc:chgData name="Paul Tinkler" userId="bcebf29c-73c2-433d-80d2-6bad896374bf" providerId="ADAL" clId="{E3DDFE5D-41DB-413D-AAF8-607D24BD38D7}" dt="2022-06-22T12:10:56.676" v="2057"/>
        <pc:sldMkLst>
          <pc:docMk/>
          <pc:sldMk cId="0" sldId="343"/>
        </pc:sldMkLst>
      </pc:sldChg>
      <pc:sldChg chg="add">
        <pc:chgData name="Paul Tinkler" userId="bcebf29c-73c2-433d-80d2-6bad896374bf" providerId="ADAL" clId="{E3DDFE5D-41DB-413D-AAF8-607D24BD38D7}" dt="2022-06-22T12:10:56.676" v="2057"/>
        <pc:sldMkLst>
          <pc:docMk/>
          <pc:sldMk cId="0" sldId="344"/>
        </pc:sldMkLst>
      </pc:sldChg>
      <pc:sldChg chg="add">
        <pc:chgData name="Paul Tinkler" userId="bcebf29c-73c2-433d-80d2-6bad896374bf" providerId="ADAL" clId="{E3DDFE5D-41DB-413D-AAF8-607D24BD38D7}" dt="2022-06-22T12:10:56.676" v="2057"/>
        <pc:sldMkLst>
          <pc:docMk/>
          <pc:sldMk cId="0" sldId="345"/>
        </pc:sldMkLst>
      </pc:sldChg>
      <pc:sldChg chg="addSp delSp modSp mod modAnim modNotesTx">
        <pc:chgData name="Paul Tinkler" userId="bcebf29c-73c2-433d-80d2-6bad896374bf" providerId="ADAL" clId="{E3DDFE5D-41DB-413D-AAF8-607D24BD38D7}" dt="2022-06-21T11:02:13.750" v="619" actId="20577"/>
        <pc:sldMkLst>
          <pc:docMk/>
          <pc:sldMk cId="0" sldId="351"/>
        </pc:sldMkLst>
        <pc:spChg chg="mod">
          <ac:chgData name="Paul Tinkler" userId="bcebf29c-73c2-433d-80d2-6bad896374bf" providerId="ADAL" clId="{E3DDFE5D-41DB-413D-AAF8-607D24BD38D7}" dt="2022-06-21T10:49:15.013" v="122" actId="1076"/>
          <ac:spMkLst>
            <pc:docMk/>
            <pc:sldMk cId="0" sldId="351"/>
            <ac:spMk id="2" creationId="{CE5016C8-80C4-4A4C-8985-F6AEA15FD35B}"/>
          </ac:spMkLst>
        </pc:spChg>
        <pc:spChg chg="add mod">
          <ac:chgData name="Paul Tinkler" userId="bcebf29c-73c2-433d-80d2-6bad896374bf" providerId="ADAL" clId="{E3DDFE5D-41DB-413D-AAF8-607D24BD38D7}" dt="2022-06-21T10:50:05.757" v="123" actId="1076"/>
          <ac:spMkLst>
            <pc:docMk/>
            <pc:sldMk cId="0" sldId="351"/>
            <ac:spMk id="3" creationId="{8DBD650B-9E59-01E6-02D8-FD5C7218F8B9}"/>
          </ac:spMkLst>
        </pc:spChg>
        <pc:spChg chg="add del mod">
          <ac:chgData name="Paul Tinkler" userId="bcebf29c-73c2-433d-80d2-6bad896374bf" providerId="ADAL" clId="{E3DDFE5D-41DB-413D-AAF8-607D24BD38D7}" dt="2022-06-21T10:52:39.191" v="132"/>
          <ac:spMkLst>
            <pc:docMk/>
            <pc:sldMk cId="0" sldId="351"/>
            <ac:spMk id="9" creationId="{55F653C9-9623-CB45-C033-CC7F6710BA1C}"/>
          </ac:spMkLst>
        </pc:spChg>
        <pc:spChg chg="add del mod">
          <ac:chgData name="Paul Tinkler" userId="bcebf29c-73c2-433d-80d2-6bad896374bf" providerId="ADAL" clId="{E3DDFE5D-41DB-413D-AAF8-607D24BD38D7}" dt="2022-06-21T10:52:39.191" v="132"/>
          <ac:spMkLst>
            <pc:docMk/>
            <pc:sldMk cId="0" sldId="351"/>
            <ac:spMk id="10" creationId="{A376F33E-CF82-7364-92D7-C790D0A70F39}"/>
          </ac:spMkLst>
        </pc:spChg>
        <pc:spChg chg="add del mod">
          <ac:chgData name="Paul Tinkler" userId="bcebf29c-73c2-433d-80d2-6bad896374bf" providerId="ADAL" clId="{E3DDFE5D-41DB-413D-AAF8-607D24BD38D7}" dt="2022-06-21T10:52:39.191" v="132"/>
          <ac:spMkLst>
            <pc:docMk/>
            <pc:sldMk cId="0" sldId="351"/>
            <ac:spMk id="11" creationId="{24582A6F-E5A2-65E1-BAC1-52050516C117}"/>
          </ac:spMkLst>
        </pc:spChg>
        <pc:spChg chg="mod">
          <ac:chgData name="Paul Tinkler" userId="bcebf29c-73c2-433d-80d2-6bad896374bf" providerId="ADAL" clId="{E3DDFE5D-41DB-413D-AAF8-607D24BD38D7}" dt="2022-06-21T10:47:18.600" v="44" actId="20577"/>
          <ac:spMkLst>
            <pc:docMk/>
            <pc:sldMk cId="0" sldId="351"/>
            <ac:spMk id="125955" creationId="{9040A988-C649-45CF-984C-0F0736FB5B0A}"/>
          </ac:spMkLst>
        </pc:spChg>
        <pc:picChg chg="mod">
          <ac:chgData name="Paul Tinkler" userId="bcebf29c-73c2-433d-80d2-6bad896374bf" providerId="ADAL" clId="{E3DDFE5D-41DB-413D-AAF8-607D24BD38D7}" dt="2022-06-21T10:48:53.018" v="117" actId="1076"/>
          <ac:picMkLst>
            <pc:docMk/>
            <pc:sldMk cId="0" sldId="351"/>
            <ac:picMk id="19460" creationId="{3DADE0FD-9F98-4AEA-9BCD-F46A214EB9EF}"/>
          </ac:picMkLst>
        </pc:picChg>
      </pc:sldChg>
      <pc:sldChg chg="add">
        <pc:chgData name="Paul Tinkler" userId="bcebf29c-73c2-433d-80d2-6bad896374bf" providerId="ADAL" clId="{E3DDFE5D-41DB-413D-AAF8-607D24BD38D7}" dt="2022-06-21T20:24:11.109" v="1792"/>
        <pc:sldMkLst>
          <pc:docMk/>
          <pc:sldMk cId="0" sldId="355"/>
        </pc:sldMkLst>
      </pc:sldChg>
      <pc:sldChg chg="add">
        <pc:chgData name="Paul Tinkler" userId="bcebf29c-73c2-433d-80d2-6bad896374bf" providerId="ADAL" clId="{E3DDFE5D-41DB-413D-AAF8-607D24BD38D7}" dt="2022-06-22T18:44:04.687" v="2428"/>
        <pc:sldMkLst>
          <pc:docMk/>
          <pc:sldMk cId="0" sldId="356"/>
        </pc:sldMkLst>
      </pc:sldChg>
      <pc:sldChg chg="add">
        <pc:chgData name="Paul Tinkler" userId="bcebf29c-73c2-433d-80d2-6bad896374bf" providerId="ADAL" clId="{E3DDFE5D-41DB-413D-AAF8-607D24BD38D7}" dt="2022-06-22T18:44:04.687" v="2428"/>
        <pc:sldMkLst>
          <pc:docMk/>
          <pc:sldMk cId="0" sldId="357"/>
        </pc:sldMkLst>
      </pc:sldChg>
      <pc:sldChg chg="del">
        <pc:chgData name="Paul Tinkler" userId="bcebf29c-73c2-433d-80d2-6bad896374bf" providerId="ADAL" clId="{E3DDFE5D-41DB-413D-AAF8-607D24BD38D7}" dt="2022-06-21T11:04:13.819" v="621" actId="47"/>
        <pc:sldMkLst>
          <pc:docMk/>
          <pc:sldMk cId="0" sldId="359"/>
        </pc:sldMkLst>
      </pc:sldChg>
      <pc:sldChg chg="add">
        <pc:chgData name="Paul Tinkler" userId="bcebf29c-73c2-433d-80d2-6bad896374bf" providerId="ADAL" clId="{E3DDFE5D-41DB-413D-AAF8-607D24BD38D7}" dt="2022-06-21T20:24:11.109" v="1792"/>
        <pc:sldMkLst>
          <pc:docMk/>
          <pc:sldMk cId="0" sldId="361"/>
        </pc:sldMkLst>
      </pc:sldChg>
      <pc:sldChg chg="modSp add ord">
        <pc:chgData name="Paul Tinkler" userId="bcebf29c-73c2-433d-80d2-6bad896374bf" providerId="ADAL" clId="{E3DDFE5D-41DB-413D-AAF8-607D24BD38D7}" dt="2022-07-08T13:17:20.230" v="3037" actId="20578"/>
        <pc:sldMkLst>
          <pc:docMk/>
          <pc:sldMk cId="0" sldId="364"/>
        </pc:sldMkLst>
        <pc:spChg chg="mod">
          <ac:chgData name="Paul Tinkler" userId="bcebf29c-73c2-433d-80d2-6bad896374bf" providerId="ADAL" clId="{E3DDFE5D-41DB-413D-AAF8-607D24BD38D7}" dt="2022-06-22T11:32:20.083" v="1981"/>
          <ac:spMkLst>
            <pc:docMk/>
            <pc:sldMk cId="0" sldId="364"/>
            <ac:spMk id="68610" creationId="{3E48C15D-AB4E-47D7-9C9E-4F207D98A135}"/>
          </ac:spMkLst>
        </pc:spChg>
      </pc:sldChg>
      <pc:sldChg chg="addSp delSp modSp add del mod addAnim delAnim">
        <pc:chgData name="Paul Tinkler" userId="bcebf29c-73c2-433d-80d2-6bad896374bf" providerId="ADAL" clId="{E3DDFE5D-41DB-413D-AAF8-607D24BD38D7}" dt="2022-06-22T18:44:04.687" v="2428"/>
        <pc:sldMkLst>
          <pc:docMk/>
          <pc:sldMk cId="0" sldId="366"/>
        </pc:sldMkLst>
        <pc:spChg chg="add del">
          <ac:chgData name="Paul Tinkler" userId="bcebf29c-73c2-433d-80d2-6bad896374bf" providerId="ADAL" clId="{E3DDFE5D-41DB-413D-AAF8-607D24BD38D7}" dt="2022-06-21T10:52:47.036" v="133" actId="21"/>
          <ac:spMkLst>
            <pc:docMk/>
            <pc:sldMk cId="0" sldId="366"/>
            <ac:spMk id="2" creationId="{7E9E58AE-1848-4E20-B1CC-F61A765A25D5}"/>
          </ac:spMkLst>
        </pc:spChg>
        <pc:spChg chg="add del mod">
          <ac:chgData name="Paul Tinkler" userId="bcebf29c-73c2-433d-80d2-6bad896374bf" providerId="ADAL" clId="{E3DDFE5D-41DB-413D-AAF8-607D24BD38D7}" dt="2022-06-21T10:52:47.036" v="133" actId="21"/>
          <ac:spMkLst>
            <pc:docMk/>
            <pc:sldMk cId="0" sldId="366"/>
            <ac:spMk id="4" creationId="{1A4F00C8-C71C-F8A1-10F8-4EC12A1A68D6}"/>
          </ac:spMkLst>
        </pc:spChg>
        <pc:spChg chg="add del mod">
          <ac:chgData name="Paul Tinkler" userId="bcebf29c-73c2-433d-80d2-6bad896374bf" providerId="ADAL" clId="{E3DDFE5D-41DB-413D-AAF8-607D24BD38D7}" dt="2022-06-21T10:52:47.036" v="133" actId="21"/>
          <ac:spMkLst>
            <pc:docMk/>
            <pc:sldMk cId="0" sldId="366"/>
            <ac:spMk id="6" creationId="{6614A9AA-9CBA-26DA-0756-AF3BFD1ACA4A}"/>
          </ac:spMkLst>
        </pc:spChg>
        <pc:spChg chg="add del">
          <ac:chgData name="Paul Tinkler" userId="bcebf29c-73c2-433d-80d2-6bad896374bf" providerId="ADAL" clId="{E3DDFE5D-41DB-413D-AAF8-607D24BD38D7}" dt="2022-06-21T10:52:47.036" v="133" actId="21"/>
          <ac:spMkLst>
            <pc:docMk/>
            <pc:sldMk cId="0" sldId="366"/>
            <ac:spMk id="33794" creationId="{89798B38-3515-4289-90B8-03DA4AB76136}"/>
          </ac:spMkLst>
        </pc:spChg>
        <pc:spChg chg="add del">
          <ac:chgData name="Paul Tinkler" userId="bcebf29c-73c2-433d-80d2-6bad896374bf" providerId="ADAL" clId="{E3DDFE5D-41DB-413D-AAF8-607D24BD38D7}" dt="2022-06-21T10:52:47.036" v="133" actId="21"/>
          <ac:spMkLst>
            <pc:docMk/>
            <pc:sldMk cId="0" sldId="366"/>
            <ac:spMk id="33795" creationId="{2025F05F-2CB4-47AC-A319-F2D04EBDAC24}"/>
          </ac:spMkLst>
        </pc:spChg>
      </pc:sldChg>
      <pc:sldChg chg="add">
        <pc:chgData name="Paul Tinkler" userId="bcebf29c-73c2-433d-80d2-6bad896374bf" providerId="ADAL" clId="{E3DDFE5D-41DB-413D-AAF8-607D24BD38D7}" dt="2022-06-22T12:10:56.676" v="2057"/>
        <pc:sldMkLst>
          <pc:docMk/>
          <pc:sldMk cId="0" sldId="368"/>
        </pc:sldMkLst>
      </pc:sldChg>
      <pc:sldChg chg="modSp add">
        <pc:chgData name="Paul Tinkler" userId="bcebf29c-73c2-433d-80d2-6bad896374bf" providerId="ADAL" clId="{E3DDFE5D-41DB-413D-AAF8-607D24BD38D7}" dt="2022-06-22T11:32:20.083" v="1981"/>
        <pc:sldMkLst>
          <pc:docMk/>
          <pc:sldMk cId="0" sldId="369"/>
        </pc:sldMkLst>
        <pc:spChg chg="mod">
          <ac:chgData name="Paul Tinkler" userId="bcebf29c-73c2-433d-80d2-6bad896374bf" providerId="ADAL" clId="{E3DDFE5D-41DB-413D-AAF8-607D24BD38D7}" dt="2022-06-22T11:32:20.083" v="1981"/>
          <ac:spMkLst>
            <pc:docMk/>
            <pc:sldMk cId="0" sldId="369"/>
            <ac:spMk id="28674" creationId="{BA4ABDE0-B6B5-47D3-9DE5-602DFF4CF516}"/>
          </ac:spMkLst>
        </pc:spChg>
      </pc:sldChg>
      <pc:sldChg chg="addSp modSp add mod">
        <pc:chgData name="Paul Tinkler" userId="bcebf29c-73c2-433d-80d2-6bad896374bf" providerId="ADAL" clId="{E3DDFE5D-41DB-413D-AAF8-607D24BD38D7}" dt="2022-06-21T12:02:10.211" v="1494" actId="1076"/>
        <pc:sldMkLst>
          <pc:docMk/>
          <pc:sldMk cId="0" sldId="370"/>
        </pc:sldMkLst>
        <pc:spChg chg="add mod">
          <ac:chgData name="Paul Tinkler" userId="bcebf29c-73c2-433d-80d2-6bad896374bf" providerId="ADAL" clId="{E3DDFE5D-41DB-413D-AAF8-607D24BD38D7}" dt="2022-06-21T11:56:42.992" v="1325" actId="5793"/>
          <ac:spMkLst>
            <pc:docMk/>
            <pc:sldMk cId="0" sldId="370"/>
            <ac:spMk id="2" creationId="{45FC74DA-629B-1833-568D-E44F06625B5C}"/>
          </ac:spMkLst>
        </pc:spChg>
        <pc:spChg chg="add mod">
          <ac:chgData name="Paul Tinkler" userId="bcebf29c-73c2-433d-80d2-6bad896374bf" providerId="ADAL" clId="{E3DDFE5D-41DB-413D-AAF8-607D24BD38D7}" dt="2022-06-21T12:02:10.211" v="1494" actId="1076"/>
          <ac:spMkLst>
            <pc:docMk/>
            <pc:sldMk cId="0" sldId="370"/>
            <ac:spMk id="8" creationId="{8317FF6C-4E75-4FE9-31B7-96F1D7B20F42}"/>
          </ac:spMkLst>
        </pc:spChg>
        <pc:spChg chg="add mod">
          <ac:chgData name="Paul Tinkler" userId="bcebf29c-73c2-433d-80d2-6bad896374bf" providerId="ADAL" clId="{E3DDFE5D-41DB-413D-AAF8-607D24BD38D7}" dt="2022-06-21T11:59:56.363" v="1453" actId="1076"/>
          <ac:spMkLst>
            <pc:docMk/>
            <pc:sldMk cId="0" sldId="370"/>
            <ac:spMk id="9" creationId="{2FE8174B-D8B1-F57A-19D6-CFD4A8C1F852}"/>
          </ac:spMkLst>
        </pc:spChg>
        <pc:picChg chg="mod">
          <ac:chgData name="Paul Tinkler" userId="bcebf29c-73c2-433d-80d2-6bad896374bf" providerId="ADAL" clId="{E3DDFE5D-41DB-413D-AAF8-607D24BD38D7}" dt="2022-06-21T11:57:13.676" v="1330" actId="1076"/>
          <ac:picMkLst>
            <pc:docMk/>
            <pc:sldMk cId="0" sldId="370"/>
            <ac:picMk id="3" creationId="{5FD607CF-C4AC-4FD7-A106-1824E06017DC}"/>
          </ac:picMkLst>
        </pc:picChg>
      </pc:sldChg>
      <pc:sldChg chg="add">
        <pc:chgData name="Paul Tinkler" userId="bcebf29c-73c2-433d-80d2-6bad896374bf" providerId="ADAL" clId="{E3DDFE5D-41DB-413D-AAF8-607D24BD38D7}" dt="2022-06-22T19:28:31.773" v="2666"/>
        <pc:sldMkLst>
          <pc:docMk/>
          <pc:sldMk cId="1914460729" sldId="371"/>
        </pc:sldMkLst>
      </pc:sldChg>
      <pc:sldChg chg="add">
        <pc:chgData name="Paul Tinkler" userId="bcebf29c-73c2-433d-80d2-6bad896374bf" providerId="ADAL" clId="{E3DDFE5D-41DB-413D-AAF8-607D24BD38D7}" dt="2022-06-22T18:17:37.955" v="2302"/>
        <pc:sldMkLst>
          <pc:docMk/>
          <pc:sldMk cId="0" sldId="372"/>
        </pc:sldMkLst>
      </pc:sldChg>
      <pc:sldChg chg="add">
        <pc:chgData name="Paul Tinkler" userId="bcebf29c-73c2-433d-80d2-6bad896374bf" providerId="ADAL" clId="{E3DDFE5D-41DB-413D-AAF8-607D24BD38D7}" dt="2022-06-22T18:17:37.955" v="2302"/>
        <pc:sldMkLst>
          <pc:docMk/>
          <pc:sldMk cId="0" sldId="373"/>
        </pc:sldMkLst>
      </pc:sldChg>
      <pc:sldChg chg="add">
        <pc:chgData name="Paul Tinkler" userId="bcebf29c-73c2-433d-80d2-6bad896374bf" providerId="ADAL" clId="{E3DDFE5D-41DB-413D-AAF8-607D24BD38D7}" dt="2022-06-22T18:17:37.955" v="2302"/>
        <pc:sldMkLst>
          <pc:docMk/>
          <pc:sldMk cId="0" sldId="374"/>
        </pc:sldMkLst>
      </pc:sldChg>
      <pc:sldChg chg="add">
        <pc:chgData name="Paul Tinkler" userId="bcebf29c-73c2-433d-80d2-6bad896374bf" providerId="ADAL" clId="{E3DDFE5D-41DB-413D-AAF8-607D24BD38D7}" dt="2022-06-22T19:28:31.773" v="2666"/>
        <pc:sldMkLst>
          <pc:docMk/>
          <pc:sldMk cId="4135740326" sldId="375"/>
        </pc:sldMkLst>
      </pc:sldChg>
      <pc:sldChg chg="add">
        <pc:chgData name="Paul Tinkler" userId="bcebf29c-73c2-433d-80d2-6bad896374bf" providerId="ADAL" clId="{E3DDFE5D-41DB-413D-AAF8-607D24BD38D7}" dt="2022-06-22T18:17:37.955" v="2302"/>
        <pc:sldMkLst>
          <pc:docMk/>
          <pc:sldMk cId="0" sldId="376"/>
        </pc:sldMkLst>
      </pc:sldChg>
      <pc:sldChg chg="add del">
        <pc:chgData name="Paul Tinkler" userId="bcebf29c-73c2-433d-80d2-6bad896374bf" providerId="ADAL" clId="{E3DDFE5D-41DB-413D-AAF8-607D24BD38D7}" dt="2022-06-23T10:37:00.678" v="2742" actId="47"/>
        <pc:sldMkLst>
          <pc:docMk/>
          <pc:sldMk cId="2058534929" sldId="377"/>
        </pc:sldMkLst>
      </pc:sldChg>
      <pc:sldChg chg="addSp delSp modSp mod modAnim">
        <pc:chgData name="Paul Tinkler" userId="bcebf29c-73c2-433d-80d2-6bad896374bf" providerId="ADAL" clId="{E3DDFE5D-41DB-413D-AAF8-607D24BD38D7}" dt="2022-06-23T15:37:48.330" v="2796" actId="1076"/>
        <pc:sldMkLst>
          <pc:docMk/>
          <pc:sldMk cId="3254800580" sldId="378"/>
        </pc:sldMkLst>
        <pc:spChg chg="mod">
          <ac:chgData name="Paul Tinkler" userId="bcebf29c-73c2-433d-80d2-6bad896374bf" providerId="ADAL" clId="{E3DDFE5D-41DB-413D-AAF8-607D24BD38D7}" dt="2022-06-21T19:41:43.867" v="1648" actId="20577"/>
          <ac:spMkLst>
            <pc:docMk/>
            <pc:sldMk cId="3254800580" sldId="378"/>
            <ac:spMk id="2" creationId="{F517140B-19D6-427E-98B2-A5C2C0809F78}"/>
          </ac:spMkLst>
        </pc:spChg>
        <pc:spChg chg="mod">
          <ac:chgData name="Paul Tinkler" userId="bcebf29c-73c2-433d-80d2-6bad896374bf" providerId="ADAL" clId="{E3DDFE5D-41DB-413D-AAF8-607D24BD38D7}" dt="2022-06-23T15:36:30.475" v="2792" actId="20577"/>
          <ac:spMkLst>
            <pc:docMk/>
            <pc:sldMk cId="3254800580" sldId="378"/>
            <ac:spMk id="3" creationId="{656DFEBC-83E2-4D34-AC5E-6E0A47BE73CE}"/>
          </ac:spMkLst>
        </pc:spChg>
        <pc:picChg chg="add mod">
          <ac:chgData name="Paul Tinkler" userId="bcebf29c-73c2-433d-80d2-6bad896374bf" providerId="ADAL" clId="{E3DDFE5D-41DB-413D-AAF8-607D24BD38D7}" dt="2022-06-23T15:37:48.330" v="2796" actId="1076"/>
          <ac:picMkLst>
            <pc:docMk/>
            <pc:sldMk cId="3254800580" sldId="378"/>
            <ac:picMk id="6" creationId="{1DF9C448-17FD-99DC-11D1-00658BBCDEFF}"/>
          </ac:picMkLst>
        </pc:picChg>
        <pc:picChg chg="del">
          <ac:chgData name="Paul Tinkler" userId="bcebf29c-73c2-433d-80d2-6bad896374bf" providerId="ADAL" clId="{E3DDFE5D-41DB-413D-AAF8-607D24BD38D7}" dt="2022-06-21T10:27:12.060" v="7" actId="478"/>
          <ac:picMkLst>
            <pc:docMk/>
            <pc:sldMk cId="3254800580" sldId="378"/>
            <ac:picMk id="6" creationId="{E88BD3E6-B8A4-4099-8BE3-BA5326C780A6}"/>
          </ac:picMkLst>
        </pc:picChg>
      </pc:sldChg>
      <pc:sldChg chg="addSp modSp mod modAnim modNotesTx">
        <pc:chgData name="Paul Tinkler" userId="bcebf29c-73c2-433d-80d2-6bad896374bf" providerId="ADAL" clId="{E3DDFE5D-41DB-413D-AAF8-607D24BD38D7}" dt="2022-06-21T11:31:13.026" v="1188" actId="114"/>
        <pc:sldMkLst>
          <pc:docMk/>
          <pc:sldMk cId="3643099484" sldId="379"/>
        </pc:sldMkLst>
        <pc:spChg chg="mod">
          <ac:chgData name="Paul Tinkler" userId="bcebf29c-73c2-433d-80d2-6bad896374bf" providerId="ADAL" clId="{E3DDFE5D-41DB-413D-AAF8-607D24BD38D7}" dt="2022-06-21T11:20:57.884" v="938" actId="14100"/>
          <ac:spMkLst>
            <pc:docMk/>
            <pc:sldMk cId="3643099484" sldId="379"/>
            <ac:spMk id="2" creationId="{2FB9A943-CA74-406F-9834-1DA9C56D6D2B}"/>
          </ac:spMkLst>
        </pc:spChg>
        <pc:spChg chg="mod">
          <ac:chgData name="Paul Tinkler" userId="bcebf29c-73c2-433d-80d2-6bad896374bf" providerId="ADAL" clId="{E3DDFE5D-41DB-413D-AAF8-607D24BD38D7}" dt="2022-06-21T11:22:55.317" v="993" actId="5793"/>
          <ac:spMkLst>
            <pc:docMk/>
            <pc:sldMk cId="3643099484" sldId="379"/>
            <ac:spMk id="3" creationId="{2A4335A4-21C7-42AA-9462-7BB405F7938D}"/>
          </ac:spMkLst>
        </pc:spChg>
        <pc:picChg chg="add mod">
          <ac:chgData name="Paul Tinkler" userId="bcebf29c-73c2-433d-80d2-6bad896374bf" providerId="ADAL" clId="{E3DDFE5D-41DB-413D-AAF8-607D24BD38D7}" dt="2022-06-21T11:23:08.828" v="997" actId="1076"/>
          <ac:picMkLst>
            <pc:docMk/>
            <pc:sldMk cId="3643099484" sldId="379"/>
            <ac:picMk id="5" creationId="{5659E50D-29A8-8DEE-D906-C63456474B2F}"/>
          </ac:picMkLst>
        </pc:picChg>
        <pc:picChg chg="add mod">
          <ac:chgData name="Paul Tinkler" userId="bcebf29c-73c2-433d-80d2-6bad896374bf" providerId="ADAL" clId="{E3DDFE5D-41DB-413D-AAF8-607D24BD38D7}" dt="2022-06-21T11:28:06.436" v="1009" actId="1076"/>
          <ac:picMkLst>
            <pc:docMk/>
            <pc:sldMk cId="3643099484" sldId="379"/>
            <ac:picMk id="7" creationId="{4D94B0F0-B7D3-7E78-A338-313F39F0B654}"/>
          </ac:picMkLst>
        </pc:picChg>
        <pc:picChg chg="add mod">
          <ac:chgData name="Paul Tinkler" userId="bcebf29c-73c2-433d-80d2-6bad896374bf" providerId="ADAL" clId="{E3DDFE5D-41DB-413D-AAF8-607D24BD38D7}" dt="2022-06-21T11:28:17.376" v="1010" actId="1076"/>
          <ac:picMkLst>
            <pc:docMk/>
            <pc:sldMk cId="3643099484" sldId="379"/>
            <ac:picMk id="9" creationId="{32779848-CE3A-8E57-DF3B-C771729A1802}"/>
          </ac:picMkLst>
        </pc:picChg>
        <pc:picChg chg="add mod">
          <ac:chgData name="Paul Tinkler" userId="bcebf29c-73c2-433d-80d2-6bad896374bf" providerId="ADAL" clId="{E3DDFE5D-41DB-413D-AAF8-607D24BD38D7}" dt="2022-06-21T11:28:28.752" v="1013" actId="14100"/>
          <ac:picMkLst>
            <pc:docMk/>
            <pc:sldMk cId="3643099484" sldId="379"/>
            <ac:picMk id="11" creationId="{4CDF9714-B270-1320-938E-767FB0564942}"/>
          </ac:picMkLst>
        </pc:picChg>
      </pc:sldChg>
      <pc:sldChg chg="add">
        <pc:chgData name="Paul Tinkler" userId="bcebf29c-73c2-433d-80d2-6bad896374bf" providerId="ADAL" clId="{E3DDFE5D-41DB-413D-AAF8-607D24BD38D7}" dt="2022-06-21T20:24:11.109" v="1792"/>
        <pc:sldMkLst>
          <pc:docMk/>
          <pc:sldMk cId="4260054094" sldId="380"/>
        </pc:sldMkLst>
      </pc:sldChg>
      <pc:sldChg chg="add">
        <pc:chgData name="Paul Tinkler" userId="bcebf29c-73c2-433d-80d2-6bad896374bf" providerId="ADAL" clId="{E3DDFE5D-41DB-413D-AAF8-607D24BD38D7}" dt="2022-06-21T20:24:11.109" v="1792"/>
        <pc:sldMkLst>
          <pc:docMk/>
          <pc:sldMk cId="4156820856" sldId="381"/>
        </pc:sldMkLst>
      </pc:sldChg>
      <pc:sldChg chg="add">
        <pc:chgData name="Paul Tinkler" userId="bcebf29c-73c2-433d-80d2-6bad896374bf" providerId="ADAL" clId="{E3DDFE5D-41DB-413D-AAF8-607D24BD38D7}" dt="2022-06-21T20:24:11.109" v="1792"/>
        <pc:sldMkLst>
          <pc:docMk/>
          <pc:sldMk cId="3963717856" sldId="382"/>
        </pc:sldMkLst>
      </pc:sldChg>
      <pc:sldChg chg="modSp add mod">
        <pc:chgData name="Paul Tinkler" userId="bcebf29c-73c2-433d-80d2-6bad896374bf" providerId="ADAL" clId="{E3DDFE5D-41DB-413D-AAF8-607D24BD38D7}" dt="2022-06-22T12:01:26.927" v="2032" actId="1076"/>
        <pc:sldMkLst>
          <pc:docMk/>
          <pc:sldMk cId="1772071004" sldId="383"/>
        </pc:sldMkLst>
        <pc:spChg chg="mod">
          <ac:chgData name="Paul Tinkler" userId="bcebf29c-73c2-433d-80d2-6bad896374bf" providerId="ADAL" clId="{E3DDFE5D-41DB-413D-AAF8-607D24BD38D7}" dt="2022-06-22T12:01:26.927" v="2032" actId="1076"/>
          <ac:spMkLst>
            <pc:docMk/>
            <pc:sldMk cId="1772071004" sldId="383"/>
            <ac:spMk id="5" creationId="{049EB0F0-32C8-4A90-961E-0EB55BA87D49}"/>
          </ac:spMkLst>
        </pc:spChg>
      </pc:sldChg>
      <pc:sldChg chg="add">
        <pc:chgData name="Paul Tinkler" userId="bcebf29c-73c2-433d-80d2-6bad896374bf" providerId="ADAL" clId="{E3DDFE5D-41DB-413D-AAF8-607D24BD38D7}" dt="2022-06-21T20:24:11.109" v="1792"/>
        <pc:sldMkLst>
          <pc:docMk/>
          <pc:sldMk cId="1532018216" sldId="384"/>
        </pc:sldMkLst>
      </pc:sldChg>
      <pc:sldChg chg="add">
        <pc:chgData name="Paul Tinkler" userId="bcebf29c-73c2-433d-80d2-6bad896374bf" providerId="ADAL" clId="{E3DDFE5D-41DB-413D-AAF8-607D24BD38D7}" dt="2022-06-21T20:24:11.109" v="1792"/>
        <pc:sldMkLst>
          <pc:docMk/>
          <pc:sldMk cId="2304022820" sldId="385"/>
        </pc:sldMkLst>
      </pc:sldChg>
      <pc:sldChg chg="add">
        <pc:chgData name="Paul Tinkler" userId="bcebf29c-73c2-433d-80d2-6bad896374bf" providerId="ADAL" clId="{E3DDFE5D-41DB-413D-AAF8-607D24BD38D7}" dt="2022-06-21T20:24:11.109" v="1792"/>
        <pc:sldMkLst>
          <pc:docMk/>
          <pc:sldMk cId="0" sldId="386"/>
        </pc:sldMkLst>
      </pc:sldChg>
      <pc:sldChg chg="add">
        <pc:chgData name="Paul Tinkler" userId="bcebf29c-73c2-433d-80d2-6bad896374bf" providerId="ADAL" clId="{E3DDFE5D-41DB-413D-AAF8-607D24BD38D7}" dt="2022-06-21T20:24:11.109" v="1792"/>
        <pc:sldMkLst>
          <pc:docMk/>
          <pc:sldMk cId="3340132647" sldId="387"/>
        </pc:sldMkLst>
      </pc:sldChg>
      <pc:sldChg chg="addSp modSp add mod modNotesTx">
        <pc:chgData name="Paul Tinkler" userId="bcebf29c-73c2-433d-80d2-6bad896374bf" providerId="ADAL" clId="{E3DDFE5D-41DB-413D-AAF8-607D24BD38D7}" dt="2022-06-22T12:24:59.914" v="2241" actId="313"/>
        <pc:sldMkLst>
          <pc:docMk/>
          <pc:sldMk cId="264771225" sldId="388"/>
        </pc:sldMkLst>
        <pc:spChg chg="mod">
          <ac:chgData name="Paul Tinkler" userId="bcebf29c-73c2-433d-80d2-6bad896374bf" providerId="ADAL" clId="{E3DDFE5D-41DB-413D-AAF8-607D24BD38D7}" dt="2022-06-22T12:18:09.618" v="2061" actId="21"/>
          <ac:spMkLst>
            <pc:docMk/>
            <pc:sldMk cId="264771225" sldId="388"/>
            <ac:spMk id="3" creationId="{90F2A087-9A9E-4541-B243-5C03B93BD0AC}"/>
          </ac:spMkLst>
        </pc:spChg>
        <pc:picChg chg="add mod">
          <ac:chgData name="Paul Tinkler" userId="bcebf29c-73c2-433d-80d2-6bad896374bf" providerId="ADAL" clId="{E3DDFE5D-41DB-413D-AAF8-607D24BD38D7}" dt="2022-06-22T12:18:25.002" v="2064" actId="14100"/>
          <ac:picMkLst>
            <pc:docMk/>
            <pc:sldMk cId="264771225" sldId="388"/>
            <ac:picMk id="5" creationId="{4018D4EB-35BD-7543-D240-BBFF8667237E}"/>
          </ac:picMkLst>
        </pc:picChg>
        <pc:picChg chg="add mod">
          <ac:chgData name="Paul Tinkler" userId="bcebf29c-73c2-433d-80d2-6bad896374bf" providerId="ADAL" clId="{E3DDFE5D-41DB-413D-AAF8-607D24BD38D7}" dt="2022-06-22T12:20:16.781" v="2066" actId="1076"/>
          <ac:picMkLst>
            <pc:docMk/>
            <pc:sldMk cId="264771225" sldId="388"/>
            <ac:picMk id="7" creationId="{810430B4-CEC2-6C7D-F57A-AC9ED6182FBC}"/>
          </ac:picMkLst>
        </pc:picChg>
        <pc:picChg chg="add mod">
          <ac:chgData name="Paul Tinkler" userId="bcebf29c-73c2-433d-80d2-6bad896374bf" providerId="ADAL" clId="{E3DDFE5D-41DB-413D-AAF8-607D24BD38D7}" dt="2022-06-22T12:21:20.838" v="2068" actId="1076"/>
          <ac:picMkLst>
            <pc:docMk/>
            <pc:sldMk cId="264771225" sldId="388"/>
            <ac:picMk id="9" creationId="{C9A7B086-59CC-6D15-6DF6-672F9D12F906}"/>
          </ac:picMkLst>
        </pc:picChg>
        <pc:picChg chg="add mod">
          <ac:chgData name="Paul Tinkler" userId="bcebf29c-73c2-433d-80d2-6bad896374bf" providerId="ADAL" clId="{E3DDFE5D-41DB-413D-AAF8-607D24BD38D7}" dt="2022-06-22T12:22:30.722" v="2072" actId="1076"/>
          <ac:picMkLst>
            <pc:docMk/>
            <pc:sldMk cId="264771225" sldId="388"/>
            <ac:picMk id="11" creationId="{20A80ECE-5A73-FB8E-D102-AA59CE6ABD7C}"/>
          </ac:picMkLst>
        </pc:picChg>
      </pc:sldChg>
      <pc:sldChg chg="addSp delSp modSp add mod setBg modNotes">
        <pc:chgData name="Paul Tinkler" userId="bcebf29c-73c2-433d-80d2-6bad896374bf" providerId="ADAL" clId="{E3DDFE5D-41DB-413D-AAF8-607D24BD38D7}" dt="2022-06-22T11:32:27.991" v="1982" actId="20577"/>
        <pc:sldMkLst>
          <pc:docMk/>
          <pc:sldMk cId="3055404829" sldId="389"/>
        </pc:sldMkLst>
        <pc:spChg chg="mod">
          <ac:chgData name="Paul Tinkler" userId="bcebf29c-73c2-433d-80d2-6bad896374bf" providerId="ADAL" clId="{E3DDFE5D-41DB-413D-AAF8-607D24BD38D7}" dt="2022-06-22T11:32:27.991" v="1982" actId="20577"/>
          <ac:spMkLst>
            <pc:docMk/>
            <pc:sldMk cId="3055404829" sldId="389"/>
            <ac:spMk id="3" creationId="{5FA927F8-383F-426A-B690-D1B5BC8A6920}"/>
          </ac:spMkLst>
        </pc:spChg>
        <pc:spChg chg="mod">
          <ac:chgData name="Paul Tinkler" userId="bcebf29c-73c2-433d-80d2-6bad896374bf" providerId="ADAL" clId="{E3DDFE5D-41DB-413D-AAF8-607D24BD38D7}" dt="2022-06-22T11:32:20.083" v="1981"/>
          <ac:spMkLst>
            <pc:docMk/>
            <pc:sldMk cId="3055404829" sldId="389"/>
            <ac:spMk id="4" creationId="{497CF717-BAEF-4996-B918-CCF33575831F}"/>
          </ac:spMkLst>
        </pc:spChg>
        <pc:spChg chg="add del">
          <ac:chgData name="Paul Tinkler" userId="bcebf29c-73c2-433d-80d2-6bad896374bf" providerId="ADAL" clId="{E3DDFE5D-41DB-413D-AAF8-607D24BD38D7}" dt="2022-06-22T11:28:22.869" v="1969" actId="26606"/>
          <ac:spMkLst>
            <pc:docMk/>
            <pc:sldMk cId="3055404829" sldId="389"/>
            <ac:spMk id="10" creationId="{04812C46-200A-4DEB-A05E-3ED6C68C2387}"/>
          </ac:spMkLst>
        </pc:spChg>
        <pc:spChg chg="add del">
          <ac:chgData name="Paul Tinkler" userId="bcebf29c-73c2-433d-80d2-6bad896374bf" providerId="ADAL" clId="{E3DDFE5D-41DB-413D-AAF8-607D24BD38D7}" dt="2022-06-22T11:28:22.869" v="1969" actId="26606"/>
          <ac:spMkLst>
            <pc:docMk/>
            <pc:sldMk cId="3055404829" sldId="389"/>
            <ac:spMk id="12" creationId="{16BF4F81-CE79-4A24-860D-9959FF7162FB}"/>
          </ac:spMkLst>
        </pc:spChg>
        <pc:picChg chg="add mod">
          <ac:chgData name="Paul Tinkler" userId="bcebf29c-73c2-433d-80d2-6bad896374bf" providerId="ADAL" clId="{E3DDFE5D-41DB-413D-AAF8-607D24BD38D7}" dt="2022-06-22T11:28:44.796" v="1973" actId="1076"/>
          <ac:picMkLst>
            <pc:docMk/>
            <pc:sldMk cId="3055404829" sldId="389"/>
            <ac:picMk id="5" creationId="{D0BB3C5D-385C-E496-96F2-7286ED2D27D6}"/>
          </ac:picMkLst>
        </pc:picChg>
      </pc:sldChg>
      <pc:sldChg chg="addSp modSp add mod modAnim">
        <pc:chgData name="Paul Tinkler" userId="bcebf29c-73c2-433d-80d2-6bad896374bf" providerId="ADAL" clId="{E3DDFE5D-41DB-413D-AAF8-607D24BD38D7}" dt="2022-06-22T12:00:02.543" v="2030"/>
        <pc:sldMkLst>
          <pc:docMk/>
          <pc:sldMk cId="592610103" sldId="390"/>
        </pc:sldMkLst>
        <pc:spChg chg="mod">
          <ac:chgData name="Paul Tinkler" userId="bcebf29c-73c2-433d-80d2-6bad896374bf" providerId="ADAL" clId="{E3DDFE5D-41DB-413D-AAF8-607D24BD38D7}" dt="2022-06-22T11:36:26.231" v="2006" actId="207"/>
          <ac:spMkLst>
            <pc:docMk/>
            <pc:sldMk cId="592610103" sldId="390"/>
            <ac:spMk id="4" creationId="{497CF717-BAEF-4996-B918-CCF33575831F}"/>
          </ac:spMkLst>
        </pc:spChg>
        <pc:spChg chg="mod">
          <ac:chgData name="Paul Tinkler" userId="bcebf29c-73c2-433d-80d2-6bad896374bf" providerId="ADAL" clId="{E3DDFE5D-41DB-413D-AAF8-607D24BD38D7}" dt="2022-06-22T11:34:57.750" v="1993" actId="20577"/>
          <ac:spMkLst>
            <pc:docMk/>
            <pc:sldMk cId="592610103" sldId="390"/>
            <ac:spMk id="7" creationId="{5FA927F8-383F-426A-B690-D1B5BC8A6920}"/>
          </ac:spMkLst>
        </pc:spChg>
        <pc:picChg chg="add mod">
          <ac:chgData name="Paul Tinkler" userId="bcebf29c-73c2-433d-80d2-6bad896374bf" providerId="ADAL" clId="{E3DDFE5D-41DB-413D-AAF8-607D24BD38D7}" dt="2022-06-22T12:00:02.543" v="2030"/>
          <ac:picMkLst>
            <pc:docMk/>
            <pc:sldMk cId="592610103" sldId="390"/>
            <ac:picMk id="5" creationId="{A10D6865-0C25-9479-2FEA-6189419BA63D}"/>
          </ac:picMkLst>
        </pc:picChg>
      </pc:sldChg>
      <pc:sldChg chg="add">
        <pc:chgData name="Paul Tinkler" userId="bcebf29c-73c2-433d-80d2-6bad896374bf" providerId="ADAL" clId="{E3DDFE5D-41DB-413D-AAF8-607D24BD38D7}" dt="2022-06-21T20:24:11.109" v="1792"/>
        <pc:sldMkLst>
          <pc:docMk/>
          <pc:sldMk cId="3473395551" sldId="391"/>
        </pc:sldMkLst>
      </pc:sldChg>
      <pc:sldChg chg="add">
        <pc:chgData name="Paul Tinkler" userId="bcebf29c-73c2-433d-80d2-6bad896374bf" providerId="ADAL" clId="{E3DDFE5D-41DB-413D-AAF8-607D24BD38D7}" dt="2022-06-22T19:12:27.486" v="2595"/>
        <pc:sldMkLst>
          <pc:docMk/>
          <pc:sldMk cId="0" sldId="392"/>
        </pc:sldMkLst>
      </pc:sldChg>
      <pc:sldChg chg="add">
        <pc:chgData name="Paul Tinkler" userId="bcebf29c-73c2-433d-80d2-6bad896374bf" providerId="ADAL" clId="{E3DDFE5D-41DB-413D-AAF8-607D24BD38D7}" dt="2022-06-22T19:12:27.486" v="2595"/>
        <pc:sldMkLst>
          <pc:docMk/>
          <pc:sldMk cId="0" sldId="393"/>
        </pc:sldMkLst>
      </pc:sldChg>
      <pc:sldChg chg="add">
        <pc:chgData name="Paul Tinkler" userId="bcebf29c-73c2-433d-80d2-6bad896374bf" providerId="ADAL" clId="{E3DDFE5D-41DB-413D-AAF8-607D24BD38D7}" dt="2022-06-22T19:12:27.486" v="2595"/>
        <pc:sldMkLst>
          <pc:docMk/>
          <pc:sldMk cId="0" sldId="394"/>
        </pc:sldMkLst>
      </pc:sldChg>
      <pc:sldChg chg="add">
        <pc:chgData name="Paul Tinkler" userId="bcebf29c-73c2-433d-80d2-6bad896374bf" providerId="ADAL" clId="{E3DDFE5D-41DB-413D-AAF8-607D24BD38D7}" dt="2022-06-22T19:12:27.486" v="2595"/>
        <pc:sldMkLst>
          <pc:docMk/>
          <pc:sldMk cId="0" sldId="395"/>
        </pc:sldMkLst>
      </pc:sldChg>
      <pc:sldChg chg="add">
        <pc:chgData name="Paul Tinkler" userId="bcebf29c-73c2-433d-80d2-6bad896374bf" providerId="ADAL" clId="{E3DDFE5D-41DB-413D-AAF8-607D24BD38D7}" dt="2022-06-22T19:12:27.486" v="2595"/>
        <pc:sldMkLst>
          <pc:docMk/>
          <pc:sldMk cId="0" sldId="396"/>
        </pc:sldMkLst>
      </pc:sldChg>
      <pc:sldChg chg="add">
        <pc:chgData name="Paul Tinkler" userId="bcebf29c-73c2-433d-80d2-6bad896374bf" providerId="ADAL" clId="{E3DDFE5D-41DB-413D-AAF8-607D24BD38D7}" dt="2022-06-22T19:12:27.486" v="2595"/>
        <pc:sldMkLst>
          <pc:docMk/>
          <pc:sldMk cId="0" sldId="397"/>
        </pc:sldMkLst>
      </pc:sldChg>
      <pc:sldChg chg="add">
        <pc:chgData name="Paul Tinkler" userId="bcebf29c-73c2-433d-80d2-6bad896374bf" providerId="ADAL" clId="{E3DDFE5D-41DB-413D-AAF8-607D24BD38D7}" dt="2022-06-22T19:12:27.486" v="2595"/>
        <pc:sldMkLst>
          <pc:docMk/>
          <pc:sldMk cId="0" sldId="398"/>
        </pc:sldMkLst>
      </pc:sldChg>
      <pc:sldChg chg="add">
        <pc:chgData name="Paul Tinkler" userId="bcebf29c-73c2-433d-80d2-6bad896374bf" providerId="ADAL" clId="{E3DDFE5D-41DB-413D-AAF8-607D24BD38D7}" dt="2022-06-22T18:17:37.955" v="2302"/>
        <pc:sldMkLst>
          <pc:docMk/>
          <pc:sldMk cId="0" sldId="399"/>
        </pc:sldMkLst>
      </pc:sldChg>
      <pc:sldChg chg="add">
        <pc:chgData name="Paul Tinkler" userId="bcebf29c-73c2-433d-80d2-6bad896374bf" providerId="ADAL" clId="{E3DDFE5D-41DB-413D-AAF8-607D24BD38D7}" dt="2022-06-22T18:17:37.955" v="2302"/>
        <pc:sldMkLst>
          <pc:docMk/>
          <pc:sldMk cId="0" sldId="400"/>
        </pc:sldMkLst>
      </pc:sldChg>
      <pc:sldChg chg="add">
        <pc:chgData name="Paul Tinkler" userId="bcebf29c-73c2-433d-80d2-6bad896374bf" providerId="ADAL" clId="{E3DDFE5D-41DB-413D-AAF8-607D24BD38D7}" dt="2022-06-22T18:17:37.955" v="2302"/>
        <pc:sldMkLst>
          <pc:docMk/>
          <pc:sldMk cId="0" sldId="401"/>
        </pc:sldMkLst>
      </pc:sldChg>
      <pc:sldChg chg="modSp">
        <pc:chgData name="Paul Tinkler" userId="bcebf29c-73c2-433d-80d2-6bad896374bf" providerId="ADAL" clId="{E3DDFE5D-41DB-413D-AAF8-607D24BD38D7}" dt="2022-06-22T11:32:20.083" v="1981"/>
        <pc:sldMkLst>
          <pc:docMk/>
          <pc:sldMk cId="2606819111" sldId="402"/>
        </pc:sldMkLst>
        <pc:spChg chg="mod">
          <ac:chgData name="Paul Tinkler" userId="bcebf29c-73c2-433d-80d2-6bad896374bf" providerId="ADAL" clId="{E3DDFE5D-41DB-413D-AAF8-607D24BD38D7}" dt="2022-06-22T11:32:20.083" v="1981"/>
          <ac:spMkLst>
            <pc:docMk/>
            <pc:sldMk cId="2606819111" sldId="402"/>
            <ac:spMk id="4" creationId="{8B613BD5-9EC3-4571-87F4-D4AEB0DB4573}"/>
          </ac:spMkLst>
        </pc:spChg>
      </pc:sldChg>
      <pc:sldChg chg="modSp add mod">
        <pc:chgData name="Paul Tinkler" userId="bcebf29c-73c2-433d-80d2-6bad896374bf" providerId="ADAL" clId="{E3DDFE5D-41DB-413D-AAF8-607D24BD38D7}" dt="2022-06-22T18:18:58.709" v="2307" actId="14100"/>
        <pc:sldMkLst>
          <pc:docMk/>
          <pc:sldMk cId="0" sldId="403"/>
        </pc:sldMkLst>
        <pc:spChg chg="mod">
          <ac:chgData name="Paul Tinkler" userId="bcebf29c-73c2-433d-80d2-6bad896374bf" providerId="ADAL" clId="{E3DDFE5D-41DB-413D-AAF8-607D24BD38D7}" dt="2022-06-22T18:18:46.989" v="2305" actId="1076"/>
          <ac:spMkLst>
            <pc:docMk/>
            <pc:sldMk cId="0" sldId="403"/>
            <ac:spMk id="40962" creationId="{1BAF0A0E-4B77-4A86-83F5-9DE3C5ADC623}"/>
          </ac:spMkLst>
        </pc:spChg>
        <pc:picChg chg="mod">
          <ac:chgData name="Paul Tinkler" userId="bcebf29c-73c2-433d-80d2-6bad896374bf" providerId="ADAL" clId="{E3DDFE5D-41DB-413D-AAF8-607D24BD38D7}" dt="2022-06-22T18:18:58.709" v="2307" actId="14100"/>
          <ac:picMkLst>
            <pc:docMk/>
            <pc:sldMk cId="0" sldId="403"/>
            <ac:picMk id="40963" creationId="{036D555C-B9C4-473F-8AA2-F8F5B198911E}"/>
          </ac:picMkLst>
        </pc:picChg>
      </pc:sldChg>
      <pc:sldChg chg="add">
        <pc:chgData name="Paul Tinkler" userId="bcebf29c-73c2-433d-80d2-6bad896374bf" providerId="ADAL" clId="{E3DDFE5D-41DB-413D-AAF8-607D24BD38D7}" dt="2022-06-22T18:17:37.955" v="2302"/>
        <pc:sldMkLst>
          <pc:docMk/>
          <pc:sldMk cId="0" sldId="404"/>
        </pc:sldMkLst>
      </pc:sldChg>
      <pc:sldChg chg="add">
        <pc:chgData name="Paul Tinkler" userId="bcebf29c-73c2-433d-80d2-6bad896374bf" providerId="ADAL" clId="{E3DDFE5D-41DB-413D-AAF8-607D24BD38D7}" dt="2022-06-22T18:17:37.955" v="2302"/>
        <pc:sldMkLst>
          <pc:docMk/>
          <pc:sldMk cId="1884826571" sldId="405"/>
        </pc:sldMkLst>
      </pc:sldChg>
      <pc:sldChg chg="add">
        <pc:chgData name="Paul Tinkler" userId="bcebf29c-73c2-433d-80d2-6bad896374bf" providerId="ADAL" clId="{E3DDFE5D-41DB-413D-AAF8-607D24BD38D7}" dt="2022-06-22T18:17:37.955" v="2302"/>
        <pc:sldMkLst>
          <pc:docMk/>
          <pc:sldMk cId="1559084474" sldId="406"/>
        </pc:sldMkLst>
      </pc:sldChg>
      <pc:sldChg chg="add">
        <pc:chgData name="Paul Tinkler" userId="bcebf29c-73c2-433d-80d2-6bad896374bf" providerId="ADAL" clId="{E3DDFE5D-41DB-413D-AAF8-607D24BD38D7}" dt="2022-06-22T18:17:37.955" v="2302"/>
        <pc:sldMkLst>
          <pc:docMk/>
          <pc:sldMk cId="1000401028" sldId="407"/>
        </pc:sldMkLst>
      </pc:sldChg>
      <pc:sldChg chg="add">
        <pc:chgData name="Paul Tinkler" userId="bcebf29c-73c2-433d-80d2-6bad896374bf" providerId="ADAL" clId="{E3DDFE5D-41DB-413D-AAF8-607D24BD38D7}" dt="2022-06-22T18:17:37.955" v="2302"/>
        <pc:sldMkLst>
          <pc:docMk/>
          <pc:sldMk cId="2410572633" sldId="408"/>
        </pc:sldMkLst>
      </pc:sldChg>
      <pc:sldChg chg="add">
        <pc:chgData name="Paul Tinkler" userId="bcebf29c-73c2-433d-80d2-6bad896374bf" providerId="ADAL" clId="{E3DDFE5D-41DB-413D-AAF8-607D24BD38D7}" dt="2022-06-22T18:17:37.955" v="2302"/>
        <pc:sldMkLst>
          <pc:docMk/>
          <pc:sldMk cId="3193500255" sldId="409"/>
        </pc:sldMkLst>
      </pc:sldChg>
      <pc:sldChg chg="add">
        <pc:chgData name="Paul Tinkler" userId="bcebf29c-73c2-433d-80d2-6bad896374bf" providerId="ADAL" clId="{E3DDFE5D-41DB-413D-AAF8-607D24BD38D7}" dt="2022-06-22T18:44:04.687" v="2428"/>
        <pc:sldMkLst>
          <pc:docMk/>
          <pc:sldMk cId="3071250291" sldId="410"/>
        </pc:sldMkLst>
      </pc:sldChg>
      <pc:sldChg chg="add">
        <pc:chgData name="Paul Tinkler" userId="bcebf29c-73c2-433d-80d2-6bad896374bf" providerId="ADAL" clId="{E3DDFE5D-41DB-413D-AAF8-607D24BD38D7}" dt="2022-06-22T18:44:04.687" v="2428"/>
        <pc:sldMkLst>
          <pc:docMk/>
          <pc:sldMk cId="3480151671" sldId="411"/>
        </pc:sldMkLst>
      </pc:sldChg>
      <pc:sldChg chg="add">
        <pc:chgData name="Paul Tinkler" userId="bcebf29c-73c2-433d-80d2-6bad896374bf" providerId="ADAL" clId="{E3DDFE5D-41DB-413D-AAF8-607D24BD38D7}" dt="2022-06-22T18:44:04.687" v="2428"/>
        <pc:sldMkLst>
          <pc:docMk/>
          <pc:sldMk cId="1155389341" sldId="412"/>
        </pc:sldMkLst>
      </pc:sldChg>
      <pc:sldChg chg="add">
        <pc:chgData name="Paul Tinkler" userId="bcebf29c-73c2-433d-80d2-6bad896374bf" providerId="ADAL" clId="{E3DDFE5D-41DB-413D-AAF8-607D24BD38D7}" dt="2022-06-22T19:12:27.486" v="2595"/>
        <pc:sldMkLst>
          <pc:docMk/>
          <pc:sldMk cId="3893501327" sldId="413"/>
        </pc:sldMkLst>
      </pc:sldChg>
      <pc:sldChg chg="add">
        <pc:chgData name="Paul Tinkler" userId="bcebf29c-73c2-433d-80d2-6bad896374bf" providerId="ADAL" clId="{E3DDFE5D-41DB-413D-AAF8-607D24BD38D7}" dt="2022-06-22T18:44:04.687" v="2428"/>
        <pc:sldMkLst>
          <pc:docMk/>
          <pc:sldMk cId="3389567605" sldId="414"/>
        </pc:sldMkLst>
      </pc:sldChg>
      <pc:sldChg chg="add">
        <pc:chgData name="Paul Tinkler" userId="bcebf29c-73c2-433d-80d2-6bad896374bf" providerId="ADAL" clId="{E3DDFE5D-41DB-413D-AAF8-607D24BD38D7}" dt="2022-06-22T18:44:04.687" v="2428"/>
        <pc:sldMkLst>
          <pc:docMk/>
          <pc:sldMk cId="3139929308" sldId="415"/>
        </pc:sldMkLst>
      </pc:sldChg>
      <pc:sldChg chg="add">
        <pc:chgData name="Paul Tinkler" userId="bcebf29c-73c2-433d-80d2-6bad896374bf" providerId="ADAL" clId="{E3DDFE5D-41DB-413D-AAF8-607D24BD38D7}" dt="2022-06-22T18:44:04.687" v="2428"/>
        <pc:sldMkLst>
          <pc:docMk/>
          <pc:sldMk cId="1813327239" sldId="416"/>
        </pc:sldMkLst>
      </pc:sldChg>
      <pc:sldChg chg="add">
        <pc:chgData name="Paul Tinkler" userId="bcebf29c-73c2-433d-80d2-6bad896374bf" providerId="ADAL" clId="{E3DDFE5D-41DB-413D-AAF8-607D24BD38D7}" dt="2022-06-22T18:44:04.687" v="2428"/>
        <pc:sldMkLst>
          <pc:docMk/>
          <pc:sldMk cId="3645674442" sldId="417"/>
        </pc:sldMkLst>
      </pc:sldChg>
      <pc:sldChg chg="add">
        <pc:chgData name="Paul Tinkler" userId="bcebf29c-73c2-433d-80d2-6bad896374bf" providerId="ADAL" clId="{E3DDFE5D-41DB-413D-AAF8-607D24BD38D7}" dt="2022-06-22T18:44:04.687" v="2428"/>
        <pc:sldMkLst>
          <pc:docMk/>
          <pc:sldMk cId="3047989381" sldId="418"/>
        </pc:sldMkLst>
      </pc:sldChg>
      <pc:sldChg chg="add">
        <pc:chgData name="Paul Tinkler" userId="bcebf29c-73c2-433d-80d2-6bad896374bf" providerId="ADAL" clId="{E3DDFE5D-41DB-413D-AAF8-607D24BD38D7}" dt="2022-06-22T18:44:04.687" v="2428"/>
        <pc:sldMkLst>
          <pc:docMk/>
          <pc:sldMk cId="0" sldId="419"/>
        </pc:sldMkLst>
      </pc:sldChg>
      <pc:sldChg chg="add">
        <pc:chgData name="Paul Tinkler" userId="bcebf29c-73c2-433d-80d2-6bad896374bf" providerId="ADAL" clId="{E3DDFE5D-41DB-413D-AAF8-607D24BD38D7}" dt="2022-06-22T18:44:04.687" v="2428"/>
        <pc:sldMkLst>
          <pc:docMk/>
          <pc:sldMk cId="547510944" sldId="420"/>
        </pc:sldMkLst>
      </pc:sldChg>
      <pc:sldChg chg="add">
        <pc:chgData name="Paul Tinkler" userId="bcebf29c-73c2-433d-80d2-6bad896374bf" providerId="ADAL" clId="{E3DDFE5D-41DB-413D-AAF8-607D24BD38D7}" dt="2022-06-22T18:44:04.687" v="2428"/>
        <pc:sldMkLst>
          <pc:docMk/>
          <pc:sldMk cId="2365335501" sldId="421"/>
        </pc:sldMkLst>
      </pc:sldChg>
      <pc:sldChg chg="add modNotesTx">
        <pc:chgData name="Paul Tinkler" userId="bcebf29c-73c2-433d-80d2-6bad896374bf" providerId="ADAL" clId="{E3DDFE5D-41DB-413D-AAF8-607D24BD38D7}" dt="2022-06-22T18:47:01.525" v="2429" actId="6549"/>
        <pc:sldMkLst>
          <pc:docMk/>
          <pc:sldMk cId="2981660199" sldId="422"/>
        </pc:sldMkLst>
      </pc:sldChg>
      <pc:sldChg chg="add">
        <pc:chgData name="Paul Tinkler" userId="bcebf29c-73c2-433d-80d2-6bad896374bf" providerId="ADAL" clId="{E3DDFE5D-41DB-413D-AAF8-607D24BD38D7}" dt="2022-06-22T18:44:04.687" v="2428"/>
        <pc:sldMkLst>
          <pc:docMk/>
          <pc:sldMk cId="2291167546" sldId="423"/>
        </pc:sldMkLst>
      </pc:sldChg>
      <pc:sldChg chg="add">
        <pc:chgData name="Paul Tinkler" userId="bcebf29c-73c2-433d-80d2-6bad896374bf" providerId="ADAL" clId="{E3DDFE5D-41DB-413D-AAF8-607D24BD38D7}" dt="2022-06-22T18:44:04.687" v="2428"/>
        <pc:sldMkLst>
          <pc:docMk/>
          <pc:sldMk cId="1262727559" sldId="424"/>
        </pc:sldMkLst>
      </pc:sldChg>
      <pc:sldChg chg="modSp mod ord">
        <pc:chgData name="Paul Tinkler" userId="bcebf29c-73c2-433d-80d2-6bad896374bf" providerId="ADAL" clId="{E3DDFE5D-41DB-413D-AAF8-607D24BD38D7}" dt="2022-07-06T10:03:57.498" v="3036" actId="20578"/>
        <pc:sldMkLst>
          <pc:docMk/>
          <pc:sldMk cId="2707849539" sldId="449"/>
        </pc:sldMkLst>
        <pc:spChg chg="mod">
          <ac:chgData name="Paul Tinkler" userId="bcebf29c-73c2-433d-80d2-6bad896374bf" providerId="ADAL" clId="{E3DDFE5D-41DB-413D-AAF8-607D24BD38D7}" dt="2022-06-21T11:18:20.690" v="915" actId="114"/>
          <ac:spMkLst>
            <pc:docMk/>
            <pc:sldMk cId="2707849539" sldId="449"/>
            <ac:spMk id="2" creationId="{B500E562-5314-4268-A582-70971FC8CB9F}"/>
          </ac:spMkLst>
        </pc:spChg>
        <pc:spChg chg="mod">
          <ac:chgData name="Paul Tinkler" userId="bcebf29c-73c2-433d-80d2-6bad896374bf" providerId="ADAL" clId="{E3DDFE5D-41DB-413D-AAF8-607D24BD38D7}" dt="2022-06-22T11:32:20.083" v="1981"/>
          <ac:spMkLst>
            <pc:docMk/>
            <pc:sldMk cId="2707849539" sldId="449"/>
            <ac:spMk id="3" creationId="{A0947F17-0BAB-401A-B90A-544FD1657B8F}"/>
          </ac:spMkLst>
        </pc:spChg>
      </pc:sldChg>
      <pc:sldChg chg="modNotesTx">
        <pc:chgData name="Paul Tinkler" userId="bcebf29c-73c2-433d-80d2-6bad896374bf" providerId="ADAL" clId="{E3DDFE5D-41DB-413D-AAF8-607D24BD38D7}" dt="2022-06-21T12:03:35.017" v="1619" actId="313"/>
        <pc:sldMkLst>
          <pc:docMk/>
          <pc:sldMk cId="1033463753" sldId="450"/>
        </pc:sldMkLst>
      </pc:sldChg>
      <pc:sldChg chg="modSp">
        <pc:chgData name="Paul Tinkler" userId="bcebf29c-73c2-433d-80d2-6bad896374bf" providerId="ADAL" clId="{E3DDFE5D-41DB-413D-AAF8-607D24BD38D7}" dt="2022-06-22T11:32:20.083" v="1981"/>
        <pc:sldMkLst>
          <pc:docMk/>
          <pc:sldMk cId="660529749" sldId="451"/>
        </pc:sldMkLst>
        <pc:spChg chg="mod">
          <ac:chgData name="Paul Tinkler" userId="bcebf29c-73c2-433d-80d2-6bad896374bf" providerId="ADAL" clId="{E3DDFE5D-41DB-413D-AAF8-607D24BD38D7}" dt="2022-06-22T11:32:20.083" v="1981"/>
          <ac:spMkLst>
            <pc:docMk/>
            <pc:sldMk cId="660529749" sldId="451"/>
            <ac:spMk id="12" creationId="{2F7197EC-B01F-4A2E-9976-9014408EB300}"/>
          </ac:spMkLst>
        </pc:spChg>
      </pc:sldChg>
      <pc:sldChg chg="modSp mod">
        <pc:chgData name="Paul Tinkler" userId="bcebf29c-73c2-433d-80d2-6bad896374bf" providerId="ADAL" clId="{E3DDFE5D-41DB-413D-AAF8-607D24BD38D7}" dt="2022-06-21T11:20:09.062" v="929" actId="20577"/>
        <pc:sldMkLst>
          <pc:docMk/>
          <pc:sldMk cId="689046521" sldId="452"/>
        </pc:sldMkLst>
        <pc:spChg chg="mod">
          <ac:chgData name="Paul Tinkler" userId="bcebf29c-73c2-433d-80d2-6bad896374bf" providerId="ADAL" clId="{E3DDFE5D-41DB-413D-AAF8-607D24BD38D7}" dt="2022-06-21T11:20:09.062" v="929" actId="20577"/>
          <ac:spMkLst>
            <pc:docMk/>
            <pc:sldMk cId="689046521" sldId="452"/>
            <ac:spMk id="2" creationId="{9358AC93-7645-4DD9-99E5-4DE4124938B7}"/>
          </ac:spMkLst>
        </pc:spChg>
      </pc:sldChg>
      <pc:sldChg chg="add">
        <pc:chgData name="Paul Tinkler" userId="bcebf29c-73c2-433d-80d2-6bad896374bf" providerId="ADAL" clId="{E3DDFE5D-41DB-413D-AAF8-607D24BD38D7}" dt="2022-06-21T11:37:30.816" v="1266"/>
        <pc:sldMkLst>
          <pc:docMk/>
          <pc:sldMk cId="3191329189" sldId="453"/>
        </pc:sldMkLst>
      </pc:sldChg>
      <pc:sldChg chg="addSp delSp modSp new del mod setBg">
        <pc:chgData name="Paul Tinkler" userId="bcebf29c-73c2-433d-80d2-6bad896374bf" providerId="ADAL" clId="{E3DDFE5D-41DB-413D-AAF8-607D24BD38D7}" dt="2022-06-21T11:13:47.107" v="886" actId="47"/>
        <pc:sldMkLst>
          <pc:docMk/>
          <pc:sldMk cId="3793544771" sldId="453"/>
        </pc:sldMkLst>
        <pc:spChg chg="mod">
          <ac:chgData name="Paul Tinkler" userId="bcebf29c-73c2-433d-80d2-6bad896374bf" providerId="ADAL" clId="{E3DDFE5D-41DB-413D-AAF8-607D24BD38D7}" dt="2022-06-21T11:12:22.512" v="875" actId="14100"/>
          <ac:spMkLst>
            <pc:docMk/>
            <pc:sldMk cId="3793544771" sldId="453"/>
            <ac:spMk id="2" creationId="{3FCA641B-5E0D-2EAC-8DBD-829A166911DE}"/>
          </ac:spMkLst>
        </pc:spChg>
        <pc:spChg chg="mod">
          <ac:chgData name="Paul Tinkler" userId="bcebf29c-73c2-433d-80d2-6bad896374bf" providerId="ADAL" clId="{E3DDFE5D-41DB-413D-AAF8-607D24BD38D7}" dt="2022-06-21T11:10:59.518" v="865" actId="26606"/>
          <ac:spMkLst>
            <pc:docMk/>
            <pc:sldMk cId="3793544771" sldId="453"/>
            <ac:spMk id="3" creationId="{7CCFC3F5-62F7-CA21-E14D-22F86AC14F59}"/>
          </ac:spMkLst>
        </pc:spChg>
        <pc:spChg chg="del">
          <ac:chgData name="Paul Tinkler" userId="bcebf29c-73c2-433d-80d2-6bad896374bf" providerId="ADAL" clId="{E3DDFE5D-41DB-413D-AAF8-607D24BD38D7}" dt="2022-06-21T11:05:47.058" v="626" actId="478"/>
          <ac:spMkLst>
            <pc:docMk/>
            <pc:sldMk cId="3793544771" sldId="453"/>
            <ac:spMk id="4" creationId="{8D9CDA23-8FB0-20F9-570C-4116CA861464}"/>
          </ac:spMkLst>
        </pc:spChg>
        <pc:spChg chg="add">
          <ac:chgData name="Paul Tinkler" userId="bcebf29c-73c2-433d-80d2-6bad896374bf" providerId="ADAL" clId="{E3DDFE5D-41DB-413D-AAF8-607D24BD38D7}" dt="2022-06-21T11:10:59.518" v="865" actId="26606"/>
          <ac:spMkLst>
            <pc:docMk/>
            <pc:sldMk cId="3793544771" sldId="453"/>
            <ac:spMk id="11" creationId="{3CD9DF72-87A3-404E-A828-84CBF11A8303}"/>
          </ac:spMkLst>
        </pc:spChg>
        <pc:picChg chg="add mod ord">
          <ac:chgData name="Paul Tinkler" userId="bcebf29c-73c2-433d-80d2-6bad896374bf" providerId="ADAL" clId="{E3DDFE5D-41DB-413D-AAF8-607D24BD38D7}" dt="2022-06-21T11:12:06.480" v="874" actId="1076"/>
          <ac:picMkLst>
            <pc:docMk/>
            <pc:sldMk cId="3793544771" sldId="453"/>
            <ac:picMk id="6" creationId="{088683F7-D088-FFF4-593A-1F16C6579BD8}"/>
          </ac:picMkLst>
        </pc:picChg>
        <pc:cxnChg chg="add">
          <ac:chgData name="Paul Tinkler" userId="bcebf29c-73c2-433d-80d2-6bad896374bf" providerId="ADAL" clId="{E3DDFE5D-41DB-413D-AAF8-607D24BD38D7}" dt="2022-06-21T11:10:59.518" v="865" actId="26606"/>
          <ac:cxnSpMkLst>
            <pc:docMk/>
            <pc:sldMk cId="3793544771" sldId="453"/>
            <ac:cxnSpMk id="13" creationId="{20E3A342-4D61-4E3F-AF90-1AB42AEB96CC}"/>
          </ac:cxnSpMkLst>
        </pc:cxnChg>
      </pc:sldChg>
      <pc:sldChg chg="addSp delSp modSp new mod">
        <pc:chgData name="Paul Tinkler" userId="bcebf29c-73c2-433d-80d2-6bad896374bf" providerId="ADAL" clId="{E3DDFE5D-41DB-413D-AAF8-607D24BD38D7}" dt="2022-06-21T11:13:29.588" v="885" actId="255"/>
        <pc:sldMkLst>
          <pc:docMk/>
          <pc:sldMk cId="1190557392" sldId="454"/>
        </pc:sldMkLst>
        <pc:spChg chg="del">
          <ac:chgData name="Paul Tinkler" userId="bcebf29c-73c2-433d-80d2-6bad896374bf" providerId="ADAL" clId="{E3DDFE5D-41DB-413D-AAF8-607D24BD38D7}" dt="2022-06-21T11:11:35.626" v="869" actId="478"/>
          <ac:spMkLst>
            <pc:docMk/>
            <pc:sldMk cId="1190557392" sldId="454"/>
            <ac:spMk id="2" creationId="{9D8D377F-BCB3-D0C5-0AD5-9F617C7F624A}"/>
          </ac:spMkLst>
        </pc:spChg>
        <pc:spChg chg="del">
          <ac:chgData name="Paul Tinkler" userId="bcebf29c-73c2-433d-80d2-6bad896374bf" providerId="ADAL" clId="{E3DDFE5D-41DB-413D-AAF8-607D24BD38D7}" dt="2022-06-21T11:11:32.243" v="868" actId="478"/>
          <ac:spMkLst>
            <pc:docMk/>
            <pc:sldMk cId="1190557392" sldId="454"/>
            <ac:spMk id="3" creationId="{E62569E8-3EFF-171C-D8AB-1638EAA0B59A}"/>
          </ac:spMkLst>
        </pc:spChg>
        <pc:spChg chg="del">
          <ac:chgData name="Paul Tinkler" userId="bcebf29c-73c2-433d-80d2-6bad896374bf" providerId="ADAL" clId="{E3DDFE5D-41DB-413D-AAF8-607D24BD38D7}" dt="2022-06-21T11:13:14.477" v="883" actId="478"/>
          <ac:spMkLst>
            <pc:docMk/>
            <pc:sldMk cId="1190557392" sldId="454"/>
            <ac:spMk id="4" creationId="{60078882-FEE7-B84C-9B5B-9B880FA0EB31}"/>
          </ac:spMkLst>
        </pc:spChg>
        <pc:spChg chg="add mod">
          <ac:chgData name="Paul Tinkler" userId="bcebf29c-73c2-433d-80d2-6bad896374bf" providerId="ADAL" clId="{E3DDFE5D-41DB-413D-AAF8-607D24BD38D7}" dt="2022-06-21T11:13:29.588" v="885" actId="255"/>
          <ac:spMkLst>
            <pc:docMk/>
            <pc:sldMk cId="1190557392" sldId="454"/>
            <ac:spMk id="6" creationId="{4FE73ABE-4445-32C0-82D7-19C8B5EF172F}"/>
          </ac:spMkLst>
        </pc:spChg>
        <pc:spChg chg="add mod">
          <ac:chgData name="Paul Tinkler" userId="bcebf29c-73c2-433d-80d2-6bad896374bf" providerId="ADAL" clId="{E3DDFE5D-41DB-413D-AAF8-607D24BD38D7}" dt="2022-06-21T11:13:21.257" v="884" actId="1076"/>
          <ac:spMkLst>
            <pc:docMk/>
            <pc:sldMk cId="1190557392" sldId="454"/>
            <ac:spMk id="8" creationId="{4180024A-C24B-85BC-2929-FCFD52952A6F}"/>
          </ac:spMkLst>
        </pc:spChg>
        <pc:picChg chg="add mod">
          <ac:chgData name="Paul Tinkler" userId="bcebf29c-73c2-433d-80d2-6bad896374bf" providerId="ADAL" clId="{E3DDFE5D-41DB-413D-AAF8-607D24BD38D7}" dt="2022-06-21T11:13:06.358" v="882" actId="1076"/>
          <ac:picMkLst>
            <pc:docMk/>
            <pc:sldMk cId="1190557392" sldId="454"/>
            <ac:picMk id="5" creationId="{166B65AA-595F-F00E-EDA6-70136AE998B1}"/>
          </ac:picMkLst>
        </pc:picChg>
      </pc:sldChg>
      <pc:sldChg chg="addSp delSp modSp new mod">
        <pc:chgData name="Paul Tinkler" userId="bcebf29c-73c2-433d-80d2-6bad896374bf" providerId="ADAL" clId="{E3DDFE5D-41DB-413D-AAF8-607D24BD38D7}" dt="2022-06-21T11:36:31.944" v="1264" actId="1076"/>
        <pc:sldMkLst>
          <pc:docMk/>
          <pc:sldMk cId="2066543662" sldId="455"/>
        </pc:sldMkLst>
        <pc:spChg chg="add del mod">
          <ac:chgData name="Paul Tinkler" userId="bcebf29c-73c2-433d-80d2-6bad896374bf" providerId="ADAL" clId="{E3DDFE5D-41DB-413D-AAF8-607D24BD38D7}" dt="2022-06-21T11:36:31.944" v="1264" actId="1076"/>
          <ac:spMkLst>
            <pc:docMk/>
            <pc:sldMk cId="2066543662" sldId="455"/>
            <ac:spMk id="2" creationId="{871CC611-DC4F-8BAA-B73F-27D0E00D351F}"/>
          </ac:spMkLst>
        </pc:spChg>
        <pc:spChg chg="add del mod">
          <ac:chgData name="Paul Tinkler" userId="bcebf29c-73c2-433d-80d2-6bad896374bf" providerId="ADAL" clId="{E3DDFE5D-41DB-413D-AAF8-607D24BD38D7}" dt="2022-06-21T11:32:52.395" v="1244" actId="478"/>
          <ac:spMkLst>
            <pc:docMk/>
            <pc:sldMk cId="2066543662" sldId="455"/>
            <ac:spMk id="3" creationId="{60419B6C-9B4A-2F06-2B5D-7721B60DA391}"/>
          </ac:spMkLst>
        </pc:spChg>
        <pc:picChg chg="add mod ord">
          <ac:chgData name="Paul Tinkler" userId="bcebf29c-73c2-433d-80d2-6bad896374bf" providerId="ADAL" clId="{E3DDFE5D-41DB-413D-AAF8-607D24BD38D7}" dt="2022-06-21T11:35:57.416" v="1259" actId="1076"/>
          <ac:picMkLst>
            <pc:docMk/>
            <pc:sldMk cId="2066543662" sldId="455"/>
            <ac:picMk id="6" creationId="{926C59DF-4D9E-1D5D-DC7B-01D35B6C8D14}"/>
          </ac:picMkLst>
        </pc:picChg>
      </pc:sldChg>
      <pc:sldChg chg="addSp delSp modSp add mod modAnim">
        <pc:chgData name="Paul Tinkler" userId="bcebf29c-73c2-433d-80d2-6bad896374bf" providerId="ADAL" clId="{E3DDFE5D-41DB-413D-AAF8-607D24BD38D7}" dt="2022-06-21T19:42:35.074" v="1662" actId="1076"/>
        <pc:sldMkLst>
          <pc:docMk/>
          <pc:sldMk cId="4044585333" sldId="456"/>
        </pc:sldMkLst>
        <pc:spChg chg="del">
          <ac:chgData name="Paul Tinkler" userId="bcebf29c-73c2-433d-80d2-6bad896374bf" providerId="ADAL" clId="{E3DDFE5D-41DB-413D-AAF8-607D24BD38D7}" dt="2022-06-21T11:51:55.284" v="1300" actId="478"/>
          <ac:spMkLst>
            <pc:docMk/>
            <pc:sldMk cId="4044585333" sldId="456"/>
            <ac:spMk id="2" creationId="{F517140B-19D6-427E-98B2-A5C2C0809F78}"/>
          </ac:spMkLst>
        </pc:spChg>
        <pc:spChg chg="mod">
          <ac:chgData name="Paul Tinkler" userId="bcebf29c-73c2-433d-80d2-6bad896374bf" providerId="ADAL" clId="{E3DDFE5D-41DB-413D-AAF8-607D24BD38D7}" dt="2022-06-21T11:52:19.450" v="1304" actId="1076"/>
          <ac:spMkLst>
            <pc:docMk/>
            <pc:sldMk cId="4044585333" sldId="456"/>
            <ac:spMk id="3" creationId="{656DFEBC-83E2-4D34-AC5E-6E0A47BE73CE}"/>
          </ac:spMkLst>
        </pc:spChg>
        <pc:spChg chg="add del mod">
          <ac:chgData name="Paul Tinkler" userId="bcebf29c-73c2-433d-80d2-6bad896374bf" providerId="ADAL" clId="{E3DDFE5D-41DB-413D-AAF8-607D24BD38D7}" dt="2022-06-21T11:51:48.100" v="1298" actId="478"/>
          <ac:spMkLst>
            <pc:docMk/>
            <pc:sldMk cId="4044585333" sldId="456"/>
            <ac:spMk id="8" creationId="{14ACEC21-54D5-7A04-B423-15CEED7555C9}"/>
          </ac:spMkLst>
        </pc:spChg>
        <pc:spChg chg="add del mod">
          <ac:chgData name="Paul Tinkler" userId="bcebf29c-73c2-433d-80d2-6bad896374bf" providerId="ADAL" clId="{E3DDFE5D-41DB-413D-AAF8-607D24BD38D7}" dt="2022-06-21T11:51:59.273" v="1301" actId="478"/>
          <ac:spMkLst>
            <pc:docMk/>
            <pc:sldMk cId="4044585333" sldId="456"/>
            <ac:spMk id="10" creationId="{12CE6A15-A1B1-CE33-1532-5454B949F61B}"/>
          </ac:spMkLst>
        </pc:spChg>
        <pc:spChg chg="add mod">
          <ac:chgData name="Paul Tinkler" userId="bcebf29c-73c2-433d-80d2-6bad896374bf" providerId="ADAL" clId="{E3DDFE5D-41DB-413D-AAF8-607D24BD38D7}" dt="2022-06-21T19:42:35.074" v="1662" actId="1076"/>
          <ac:spMkLst>
            <pc:docMk/>
            <pc:sldMk cId="4044585333" sldId="456"/>
            <ac:spMk id="11" creationId="{36277C29-3CD4-FAA8-A00E-92CD92DF727F}"/>
          </ac:spMkLst>
        </pc:spChg>
        <pc:picChg chg="ord">
          <ac:chgData name="Paul Tinkler" userId="bcebf29c-73c2-433d-80d2-6bad896374bf" providerId="ADAL" clId="{E3DDFE5D-41DB-413D-AAF8-607D24BD38D7}" dt="2022-06-21T11:52:28.994" v="1306" actId="167"/>
          <ac:picMkLst>
            <pc:docMk/>
            <pc:sldMk cId="4044585333" sldId="456"/>
            <ac:picMk id="4" creationId="{47279191-1131-4CA4-BB94-EE4CE29A4C5B}"/>
          </ac:picMkLst>
        </pc:picChg>
        <pc:picChg chg="del">
          <ac:chgData name="Paul Tinkler" userId="bcebf29c-73c2-433d-80d2-6bad896374bf" providerId="ADAL" clId="{E3DDFE5D-41DB-413D-AAF8-607D24BD38D7}" dt="2022-06-21T11:50:58.328" v="1291" actId="478"/>
          <ac:picMkLst>
            <pc:docMk/>
            <pc:sldMk cId="4044585333" sldId="456"/>
            <ac:picMk id="6" creationId="{E88BD3E6-B8A4-4099-8BE3-BA5326C780A6}"/>
          </ac:picMkLst>
        </pc:picChg>
        <pc:picChg chg="add mod ord">
          <ac:chgData name="Paul Tinkler" userId="bcebf29c-73c2-433d-80d2-6bad896374bf" providerId="ADAL" clId="{E3DDFE5D-41DB-413D-AAF8-607D24BD38D7}" dt="2022-06-21T11:52:25.185" v="1305" actId="167"/>
          <ac:picMkLst>
            <pc:docMk/>
            <pc:sldMk cId="4044585333" sldId="456"/>
            <ac:picMk id="7" creationId="{4D839118-E233-2C67-7DE9-D4A7F51D7524}"/>
          </ac:picMkLst>
        </pc:picChg>
      </pc:sldChg>
      <pc:sldChg chg="add">
        <pc:chgData name="Paul Tinkler" userId="bcebf29c-73c2-433d-80d2-6bad896374bf" providerId="ADAL" clId="{E3DDFE5D-41DB-413D-AAF8-607D24BD38D7}" dt="2022-06-21T11:37:30.816" v="1266"/>
        <pc:sldMkLst>
          <pc:docMk/>
          <pc:sldMk cId="1557518835" sldId="457"/>
        </pc:sldMkLst>
      </pc:sldChg>
      <pc:sldChg chg="add">
        <pc:chgData name="Paul Tinkler" userId="bcebf29c-73c2-433d-80d2-6bad896374bf" providerId="ADAL" clId="{E3DDFE5D-41DB-413D-AAF8-607D24BD38D7}" dt="2022-06-21T11:37:30.816" v="1266"/>
        <pc:sldMkLst>
          <pc:docMk/>
          <pc:sldMk cId="936787705" sldId="458"/>
        </pc:sldMkLst>
      </pc:sldChg>
      <pc:sldChg chg="add ord">
        <pc:chgData name="Paul Tinkler" userId="bcebf29c-73c2-433d-80d2-6bad896374bf" providerId="ADAL" clId="{E3DDFE5D-41DB-413D-AAF8-607D24BD38D7}" dt="2022-06-21T19:43:37.295" v="1664"/>
        <pc:sldMkLst>
          <pc:docMk/>
          <pc:sldMk cId="0" sldId="459"/>
        </pc:sldMkLst>
      </pc:sldChg>
      <pc:sldChg chg="add">
        <pc:chgData name="Paul Tinkler" userId="bcebf29c-73c2-433d-80d2-6bad896374bf" providerId="ADAL" clId="{E3DDFE5D-41DB-413D-AAF8-607D24BD38D7}" dt="2022-06-21T11:37:30.816" v="1266"/>
        <pc:sldMkLst>
          <pc:docMk/>
          <pc:sldMk cId="527395198" sldId="460"/>
        </pc:sldMkLst>
      </pc:sldChg>
      <pc:sldChg chg="add">
        <pc:chgData name="Paul Tinkler" userId="bcebf29c-73c2-433d-80d2-6bad896374bf" providerId="ADAL" clId="{E3DDFE5D-41DB-413D-AAF8-607D24BD38D7}" dt="2022-06-21T11:37:30.816" v="1266"/>
        <pc:sldMkLst>
          <pc:docMk/>
          <pc:sldMk cId="3338718675" sldId="461"/>
        </pc:sldMkLst>
      </pc:sldChg>
      <pc:sldChg chg="modSp add mod">
        <pc:chgData name="Paul Tinkler" userId="bcebf29c-73c2-433d-80d2-6bad896374bf" providerId="ADAL" clId="{E3DDFE5D-41DB-413D-AAF8-607D24BD38D7}" dt="2022-06-21T19:47:28.644" v="1669" actId="20577"/>
        <pc:sldMkLst>
          <pc:docMk/>
          <pc:sldMk cId="2550092358" sldId="462"/>
        </pc:sldMkLst>
        <pc:spChg chg="mod">
          <ac:chgData name="Paul Tinkler" userId="bcebf29c-73c2-433d-80d2-6bad896374bf" providerId="ADAL" clId="{E3DDFE5D-41DB-413D-AAF8-607D24BD38D7}" dt="2022-06-21T19:47:28.644" v="1669" actId="20577"/>
          <ac:spMkLst>
            <pc:docMk/>
            <pc:sldMk cId="2550092358" sldId="462"/>
            <ac:spMk id="5" creationId="{3DB26691-FA2C-43F0-89AE-91B0BB3530D6}"/>
          </ac:spMkLst>
        </pc:spChg>
      </pc:sldChg>
      <pc:sldChg chg="add">
        <pc:chgData name="Paul Tinkler" userId="bcebf29c-73c2-433d-80d2-6bad896374bf" providerId="ADAL" clId="{E3DDFE5D-41DB-413D-AAF8-607D24BD38D7}" dt="2022-06-21T11:37:30.816" v="1266"/>
        <pc:sldMkLst>
          <pc:docMk/>
          <pc:sldMk cId="3088774122" sldId="463"/>
        </pc:sldMkLst>
      </pc:sldChg>
      <pc:sldChg chg="addSp delSp modSp new mod">
        <pc:chgData name="Paul Tinkler" userId="bcebf29c-73c2-433d-80d2-6bad896374bf" providerId="ADAL" clId="{E3DDFE5D-41DB-413D-AAF8-607D24BD38D7}" dt="2022-06-21T11:50:44.047" v="1290" actId="1076"/>
        <pc:sldMkLst>
          <pc:docMk/>
          <pc:sldMk cId="1505220242" sldId="464"/>
        </pc:sldMkLst>
        <pc:spChg chg="mod">
          <ac:chgData name="Paul Tinkler" userId="bcebf29c-73c2-433d-80d2-6bad896374bf" providerId="ADAL" clId="{E3DDFE5D-41DB-413D-AAF8-607D24BD38D7}" dt="2022-06-21T11:50:44.047" v="1290" actId="1076"/>
          <ac:spMkLst>
            <pc:docMk/>
            <pc:sldMk cId="1505220242" sldId="464"/>
            <ac:spMk id="2" creationId="{AC229BE1-F7C3-82AB-6EE8-454D3583A803}"/>
          </ac:spMkLst>
        </pc:spChg>
        <pc:spChg chg="del">
          <ac:chgData name="Paul Tinkler" userId="bcebf29c-73c2-433d-80d2-6bad896374bf" providerId="ADAL" clId="{E3DDFE5D-41DB-413D-AAF8-607D24BD38D7}" dt="2022-06-21T11:37:59.995" v="1268" actId="478"/>
          <ac:spMkLst>
            <pc:docMk/>
            <pc:sldMk cId="1505220242" sldId="464"/>
            <ac:spMk id="3" creationId="{0D72248A-8A50-0F64-E16E-621F02D21ECA}"/>
          </ac:spMkLst>
        </pc:spChg>
        <pc:spChg chg="del">
          <ac:chgData name="Paul Tinkler" userId="bcebf29c-73c2-433d-80d2-6bad896374bf" providerId="ADAL" clId="{E3DDFE5D-41DB-413D-AAF8-607D24BD38D7}" dt="2022-06-21T11:44:58.948" v="1286" actId="478"/>
          <ac:spMkLst>
            <pc:docMk/>
            <pc:sldMk cId="1505220242" sldId="464"/>
            <ac:spMk id="4" creationId="{F8E73B07-9763-8180-A25E-6566A565D2B4}"/>
          </ac:spMkLst>
        </pc:spChg>
        <pc:picChg chg="add mod ord">
          <ac:chgData name="Paul Tinkler" userId="bcebf29c-73c2-433d-80d2-6bad896374bf" providerId="ADAL" clId="{E3DDFE5D-41DB-413D-AAF8-607D24BD38D7}" dt="2022-06-21T11:45:03.745" v="1287" actId="167"/>
          <ac:picMkLst>
            <pc:docMk/>
            <pc:sldMk cId="1505220242" sldId="464"/>
            <ac:picMk id="6" creationId="{CBFF5D3A-4AE6-009A-34BA-53216BF4F7D8}"/>
          </ac:picMkLst>
        </pc:picChg>
      </pc:sldChg>
      <pc:sldChg chg="addSp delSp modSp new mod modAnim">
        <pc:chgData name="Paul Tinkler" userId="bcebf29c-73c2-433d-80d2-6bad896374bf" providerId="ADAL" clId="{E3DDFE5D-41DB-413D-AAF8-607D24BD38D7}" dt="2022-06-21T20:17:36.201" v="1775"/>
        <pc:sldMkLst>
          <pc:docMk/>
          <pc:sldMk cId="3515043147" sldId="465"/>
        </pc:sldMkLst>
        <pc:spChg chg="mod">
          <ac:chgData name="Paul Tinkler" userId="bcebf29c-73c2-433d-80d2-6bad896374bf" providerId="ADAL" clId="{E3DDFE5D-41DB-413D-AAF8-607D24BD38D7}" dt="2022-06-21T19:40:42.294" v="1633" actId="1076"/>
          <ac:spMkLst>
            <pc:docMk/>
            <pc:sldMk cId="3515043147" sldId="465"/>
            <ac:spMk id="2" creationId="{5B814666-7C63-D5F3-4D01-28E3CA21088A}"/>
          </ac:spMkLst>
        </pc:spChg>
        <pc:spChg chg="del">
          <ac:chgData name="Paul Tinkler" userId="bcebf29c-73c2-433d-80d2-6bad896374bf" providerId="ADAL" clId="{E3DDFE5D-41DB-413D-AAF8-607D24BD38D7}" dt="2022-06-21T19:40:46.036" v="1634" actId="478"/>
          <ac:spMkLst>
            <pc:docMk/>
            <pc:sldMk cId="3515043147" sldId="465"/>
            <ac:spMk id="3" creationId="{EC11DFFF-7B14-E2AC-0285-E6B6B0B9CF2C}"/>
          </ac:spMkLst>
        </pc:spChg>
        <pc:spChg chg="add del">
          <ac:chgData name="Paul Tinkler" userId="bcebf29c-73c2-433d-80d2-6bad896374bf" providerId="ADAL" clId="{E3DDFE5D-41DB-413D-AAF8-607D24BD38D7}" dt="2022-06-21T19:56:23.808" v="1739" actId="478"/>
          <ac:spMkLst>
            <pc:docMk/>
            <pc:sldMk cId="3515043147" sldId="465"/>
            <ac:spMk id="4" creationId="{1EE45865-FAE4-4568-E9E6-37CABA88B441}"/>
          </ac:spMkLst>
        </pc:spChg>
        <pc:spChg chg="add mod">
          <ac:chgData name="Paul Tinkler" userId="bcebf29c-73c2-433d-80d2-6bad896374bf" providerId="ADAL" clId="{E3DDFE5D-41DB-413D-AAF8-607D24BD38D7}" dt="2022-06-21T19:57:22.666" v="1743" actId="114"/>
          <ac:spMkLst>
            <pc:docMk/>
            <pc:sldMk cId="3515043147" sldId="465"/>
            <ac:spMk id="5" creationId="{FAE2299F-B9A3-B44B-EF05-4F5533FCCFE3}"/>
          </ac:spMkLst>
        </pc:spChg>
        <pc:picChg chg="add mod">
          <ac:chgData name="Paul Tinkler" userId="bcebf29c-73c2-433d-80d2-6bad896374bf" providerId="ADAL" clId="{E3DDFE5D-41DB-413D-AAF8-607D24BD38D7}" dt="2022-06-21T19:51:26.173" v="1731" actId="14100"/>
          <ac:picMkLst>
            <pc:docMk/>
            <pc:sldMk cId="3515043147" sldId="465"/>
            <ac:picMk id="7" creationId="{C23A5665-1F66-C744-7E56-5AB5B68143BF}"/>
          </ac:picMkLst>
        </pc:picChg>
        <pc:picChg chg="add mod">
          <ac:chgData name="Paul Tinkler" userId="bcebf29c-73c2-433d-80d2-6bad896374bf" providerId="ADAL" clId="{E3DDFE5D-41DB-413D-AAF8-607D24BD38D7}" dt="2022-06-21T20:13:29.943" v="1762" actId="14100"/>
          <ac:picMkLst>
            <pc:docMk/>
            <pc:sldMk cId="3515043147" sldId="465"/>
            <ac:picMk id="9" creationId="{4D9D5600-E12D-7886-59E6-E70118396539}"/>
          </ac:picMkLst>
        </pc:picChg>
        <pc:picChg chg="add mod">
          <ac:chgData name="Paul Tinkler" userId="bcebf29c-73c2-433d-80d2-6bad896374bf" providerId="ADAL" clId="{E3DDFE5D-41DB-413D-AAF8-607D24BD38D7}" dt="2022-06-21T20:06:17.846" v="1761" actId="1076"/>
          <ac:picMkLst>
            <pc:docMk/>
            <pc:sldMk cId="3515043147" sldId="465"/>
            <ac:picMk id="11" creationId="{B1A2E8C8-2935-FA15-D2E1-0A415C45F6EB}"/>
          </ac:picMkLst>
        </pc:picChg>
        <pc:picChg chg="add mod">
          <ac:chgData name="Paul Tinkler" userId="bcebf29c-73c2-433d-80d2-6bad896374bf" providerId="ADAL" clId="{E3DDFE5D-41DB-413D-AAF8-607D24BD38D7}" dt="2022-06-21T20:13:41.861" v="1765" actId="14100"/>
          <ac:picMkLst>
            <pc:docMk/>
            <pc:sldMk cId="3515043147" sldId="465"/>
            <ac:picMk id="13" creationId="{FA603522-31BC-11D2-5B96-D8D33C35E202}"/>
          </ac:picMkLst>
        </pc:picChg>
        <pc:picChg chg="add mod">
          <ac:chgData name="Paul Tinkler" userId="bcebf29c-73c2-433d-80d2-6bad896374bf" providerId="ADAL" clId="{E3DDFE5D-41DB-413D-AAF8-607D24BD38D7}" dt="2022-06-21T20:16:54.056" v="1770" actId="1076"/>
          <ac:picMkLst>
            <pc:docMk/>
            <pc:sldMk cId="3515043147" sldId="465"/>
            <ac:picMk id="15" creationId="{C13C6F12-C6F5-4C40-7449-6000CE8C48BC}"/>
          </ac:picMkLst>
        </pc:picChg>
      </pc:sldChg>
      <pc:sldChg chg="addSp delSp modSp new mod">
        <pc:chgData name="Paul Tinkler" userId="bcebf29c-73c2-433d-80d2-6bad896374bf" providerId="ADAL" clId="{E3DDFE5D-41DB-413D-AAF8-607D24BD38D7}" dt="2022-06-21T20:02:09.072" v="1755" actId="478"/>
        <pc:sldMkLst>
          <pc:docMk/>
          <pc:sldMk cId="2451813399" sldId="466"/>
        </pc:sldMkLst>
        <pc:spChg chg="del">
          <ac:chgData name="Paul Tinkler" userId="bcebf29c-73c2-433d-80d2-6bad896374bf" providerId="ADAL" clId="{E3DDFE5D-41DB-413D-AAF8-607D24BD38D7}" dt="2022-06-21T20:01:33.167" v="1747" actId="478"/>
          <ac:spMkLst>
            <pc:docMk/>
            <pc:sldMk cId="2451813399" sldId="466"/>
            <ac:spMk id="2" creationId="{3A95EF78-CC1E-E2C0-9C82-B6A74137BB1B}"/>
          </ac:spMkLst>
        </pc:spChg>
        <pc:spChg chg="del mod">
          <ac:chgData name="Paul Tinkler" userId="bcebf29c-73c2-433d-80d2-6bad896374bf" providerId="ADAL" clId="{E3DDFE5D-41DB-413D-AAF8-607D24BD38D7}" dt="2022-06-21T20:01:31.152" v="1746" actId="478"/>
          <ac:spMkLst>
            <pc:docMk/>
            <pc:sldMk cId="2451813399" sldId="466"/>
            <ac:spMk id="3" creationId="{5349C653-1B38-7796-B891-437D8B939789}"/>
          </ac:spMkLst>
        </pc:spChg>
        <pc:spChg chg="del">
          <ac:chgData name="Paul Tinkler" userId="bcebf29c-73c2-433d-80d2-6bad896374bf" providerId="ADAL" clId="{E3DDFE5D-41DB-413D-AAF8-607D24BD38D7}" dt="2022-06-21T20:02:09.072" v="1755" actId="478"/>
          <ac:spMkLst>
            <pc:docMk/>
            <pc:sldMk cId="2451813399" sldId="466"/>
            <ac:spMk id="4" creationId="{CC1702A2-6B79-2BF5-D156-CF521BB2102D}"/>
          </ac:spMkLst>
        </pc:spChg>
        <pc:picChg chg="add mod">
          <ac:chgData name="Paul Tinkler" userId="bcebf29c-73c2-433d-80d2-6bad896374bf" providerId="ADAL" clId="{E3DDFE5D-41DB-413D-AAF8-607D24BD38D7}" dt="2022-06-21T20:02:05.621" v="1754" actId="14100"/>
          <ac:picMkLst>
            <pc:docMk/>
            <pc:sldMk cId="2451813399" sldId="466"/>
            <ac:picMk id="6" creationId="{2BE48048-534C-A2E9-D6D1-30371811A097}"/>
          </ac:picMkLst>
        </pc:picChg>
      </pc:sldChg>
      <pc:sldChg chg="addSp delSp modSp new mod">
        <pc:chgData name="Paul Tinkler" userId="bcebf29c-73c2-433d-80d2-6bad896374bf" providerId="ADAL" clId="{E3DDFE5D-41DB-413D-AAF8-607D24BD38D7}" dt="2022-06-21T20:23:24.484" v="1791" actId="1076"/>
        <pc:sldMkLst>
          <pc:docMk/>
          <pc:sldMk cId="3780782325" sldId="467"/>
        </pc:sldMkLst>
        <pc:spChg chg="del">
          <ac:chgData name="Paul Tinkler" userId="bcebf29c-73c2-433d-80d2-6bad896374bf" providerId="ADAL" clId="{E3DDFE5D-41DB-413D-AAF8-607D24BD38D7}" dt="2022-06-21T20:18:06.206" v="1778" actId="478"/>
          <ac:spMkLst>
            <pc:docMk/>
            <pc:sldMk cId="3780782325" sldId="467"/>
            <ac:spMk id="2" creationId="{380D1038-DE03-A862-077F-F32AFD08DEB4}"/>
          </ac:spMkLst>
        </pc:spChg>
        <pc:spChg chg="del">
          <ac:chgData name="Paul Tinkler" userId="bcebf29c-73c2-433d-80d2-6bad896374bf" providerId="ADAL" clId="{E3DDFE5D-41DB-413D-AAF8-607D24BD38D7}" dt="2022-06-21T20:18:04.415" v="1777" actId="478"/>
          <ac:spMkLst>
            <pc:docMk/>
            <pc:sldMk cId="3780782325" sldId="467"/>
            <ac:spMk id="3" creationId="{41BABCE5-B351-7EF9-59F3-3DCB90B8ECF7}"/>
          </ac:spMkLst>
        </pc:spChg>
        <pc:spChg chg="del">
          <ac:chgData name="Paul Tinkler" userId="bcebf29c-73c2-433d-80d2-6bad896374bf" providerId="ADAL" clId="{E3DDFE5D-41DB-413D-AAF8-607D24BD38D7}" dt="2022-06-21T20:18:09.184" v="1779" actId="478"/>
          <ac:spMkLst>
            <pc:docMk/>
            <pc:sldMk cId="3780782325" sldId="467"/>
            <ac:spMk id="4" creationId="{C7282B38-3245-F6A5-12E6-F5995F83B026}"/>
          </ac:spMkLst>
        </pc:spChg>
        <pc:spChg chg="add mod">
          <ac:chgData name="Paul Tinkler" userId="bcebf29c-73c2-433d-80d2-6bad896374bf" providerId="ADAL" clId="{E3DDFE5D-41DB-413D-AAF8-607D24BD38D7}" dt="2022-06-21T20:23:24.484" v="1791" actId="1076"/>
          <ac:spMkLst>
            <pc:docMk/>
            <pc:sldMk cId="3780782325" sldId="467"/>
            <ac:spMk id="7" creationId="{1C1EB4FE-B6C0-773E-5824-D35C2D76FFA2}"/>
          </ac:spMkLst>
        </pc:spChg>
        <pc:picChg chg="add mod">
          <ac:chgData name="Paul Tinkler" userId="bcebf29c-73c2-433d-80d2-6bad896374bf" providerId="ADAL" clId="{E3DDFE5D-41DB-413D-AAF8-607D24BD38D7}" dt="2022-06-21T20:22:18.093" v="1783" actId="14100"/>
          <ac:picMkLst>
            <pc:docMk/>
            <pc:sldMk cId="3780782325" sldId="467"/>
            <ac:picMk id="6" creationId="{1416F912-43AF-FD26-551E-D154F99522A7}"/>
          </ac:picMkLst>
        </pc:picChg>
      </pc:sldChg>
      <pc:sldChg chg="modSp add mod">
        <pc:chgData name="Paul Tinkler" userId="bcebf29c-73c2-433d-80d2-6bad896374bf" providerId="ADAL" clId="{E3DDFE5D-41DB-413D-AAF8-607D24BD38D7}" dt="2022-06-21T20:25:18.088" v="1807" actId="115"/>
        <pc:sldMkLst>
          <pc:docMk/>
          <pc:sldMk cId="2504346608" sldId="468"/>
        </pc:sldMkLst>
        <pc:spChg chg="mod">
          <ac:chgData name="Paul Tinkler" userId="bcebf29c-73c2-433d-80d2-6bad896374bf" providerId="ADAL" clId="{E3DDFE5D-41DB-413D-AAF8-607D24BD38D7}" dt="2022-06-21T20:25:18.088" v="1807" actId="115"/>
          <ac:spMkLst>
            <pc:docMk/>
            <pc:sldMk cId="2504346608" sldId="468"/>
            <ac:spMk id="2" creationId="{F517140B-19D6-427E-98B2-A5C2C0809F78}"/>
          </ac:spMkLst>
        </pc:spChg>
        <pc:spChg chg="mod">
          <ac:chgData name="Paul Tinkler" userId="bcebf29c-73c2-433d-80d2-6bad896374bf" providerId="ADAL" clId="{E3DDFE5D-41DB-413D-AAF8-607D24BD38D7}" dt="2022-06-21T20:25:02.658" v="1806" actId="207"/>
          <ac:spMkLst>
            <pc:docMk/>
            <pc:sldMk cId="2504346608" sldId="468"/>
            <ac:spMk id="3" creationId="{656DFEBC-83E2-4D34-AC5E-6E0A47BE73CE}"/>
          </ac:spMkLst>
        </pc:spChg>
      </pc:sldChg>
      <pc:sldChg chg="addSp modSp add mod">
        <pc:chgData name="Paul Tinkler" userId="bcebf29c-73c2-433d-80d2-6bad896374bf" providerId="ADAL" clId="{E3DDFE5D-41DB-413D-AAF8-607D24BD38D7}" dt="2022-06-21T20:28:50.516" v="1812" actId="207"/>
        <pc:sldMkLst>
          <pc:docMk/>
          <pc:sldMk cId="3515930700" sldId="469"/>
        </pc:sldMkLst>
        <pc:spChg chg="mod">
          <ac:chgData name="Paul Tinkler" userId="bcebf29c-73c2-433d-80d2-6bad896374bf" providerId="ADAL" clId="{E3DDFE5D-41DB-413D-AAF8-607D24BD38D7}" dt="2022-06-21T20:28:50.516" v="1812" actId="207"/>
          <ac:spMkLst>
            <pc:docMk/>
            <pc:sldMk cId="3515930700" sldId="469"/>
            <ac:spMk id="3" creationId="{3C3047CF-BF7F-4D61-A20E-A4A85A1EE537}"/>
          </ac:spMkLst>
        </pc:spChg>
        <pc:picChg chg="add mod">
          <ac:chgData name="Paul Tinkler" userId="bcebf29c-73c2-433d-80d2-6bad896374bf" providerId="ADAL" clId="{E3DDFE5D-41DB-413D-AAF8-607D24BD38D7}" dt="2022-06-21T20:28:44.152" v="1811" actId="14100"/>
          <ac:picMkLst>
            <pc:docMk/>
            <pc:sldMk cId="3515930700" sldId="469"/>
            <ac:picMk id="5" creationId="{FE0B6863-89A3-4826-A508-5E8166BCC3DF}"/>
          </ac:picMkLst>
        </pc:picChg>
      </pc:sldChg>
      <pc:sldChg chg="addSp delSp modSp new mod">
        <pc:chgData name="Paul Tinkler" userId="bcebf29c-73c2-433d-80d2-6bad896374bf" providerId="ADAL" clId="{E3DDFE5D-41DB-413D-AAF8-607D24BD38D7}" dt="2022-06-21T20:52:00.867" v="1965" actId="1076"/>
        <pc:sldMkLst>
          <pc:docMk/>
          <pc:sldMk cId="1977687933" sldId="470"/>
        </pc:sldMkLst>
        <pc:spChg chg="mod">
          <ac:chgData name="Paul Tinkler" userId="bcebf29c-73c2-433d-80d2-6bad896374bf" providerId="ADAL" clId="{E3DDFE5D-41DB-413D-AAF8-607D24BD38D7}" dt="2022-06-21T20:51:24.423" v="1959" actId="1076"/>
          <ac:spMkLst>
            <pc:docMk/>
            <pc:sldMk cId="1977687933" sldId="470"/>
            <ac:spMk id="2" creationId="{9667F401-1ED9-114B-75F9-74B4BF457490}"/>
          </ac:spMkLst>
        </pc:spChg>
        <pc:spChg chg="del mod">
          <ac:chgData name="Paul Tinkler" userId="bcebf29c-73c2-433d-80d2-6bad896374bf" providerId="ADAL" clId="{E3DDFE5D-41DB-413D-AAF8-607D24BD38D7}" dt="2022-06-21T20:30:21.865" v="1826" actId="478"/>
          <ac:spMkLst>
            <pc:docMk/>
            <pc:sldMk cId="1977687933" sldId="470"/>
            <ac:spMk id="3" creationId="{96B0C5C9-7FAD-E0A3-12F6-01227AB7D1FC}"/>
          </ac:spMkLst>
        </pc:spChg>
        <pc:spChg chg="del mod">
          <ac:chgData name="Paul Tinkler" userId="bcebf29c-73c2-433d-80d2-6bad896374bf" providerId="ADAL" clId="{E3DDFE5D-41DB-413D-AAF8-607D24BD38D7}" dt="2022-06-21T20:37:49.464" v="1892" actId="478"/>
          <ac:spMkLst>
            <pc:docMk/>
            <pc:sldMk cId="1977687933" sldId="470"/>
            <ac:spMk id="4" creationId="{421D0156-807F-E9A2-196F-AA7A834310E1}"/>
          </ac:spMkLst>
        </pc:spChg>
        <pc:spChg chg="add mod">
          <ac:chgData name="Paul Tinkler" userId="bcebf29c-73c2-433d-80d2-6bad896374bf" providerId="ADAL" clId="{E3DDFE5D-41DB-413D-AAF8-607D24BD38D7}" dt="2022-06-21T20:51:43.772" v="1962" actId="1076"/>
          <ac:spMkLst>
            <pc:docMk/>
            <pc:sldMk cId="1977687933" sldId="470"/>
            <ac:spMk id="6" creationId="{F8DC4303-CE5F-C35F-3172-2DC259D8535C}"/>
          </ac:spMkLst>
        </pc:spChg>
        <pc:spChg chg="add mod">
          <ac:chgData name="Paul Tinkler" userId="bcebf29c-73c2-433d-80d2-6bad896374bf" providerId="ADAL" clId="{E3DDFE5D-41DB-413D-AAF8-607D24BD38D7}" dt="2022-06-21T20:43:45.748" v="1920" actId="14100"/>
          <ac:spMkLst>
            <pc:docMk/>
            <pc:sldMk cId="1977687933" sldId="470"/>
            <ac:spMk id="9" creationId="{B5025FCF-DDA5-7122-3277-CCE5DDDE84C8}"/>
          </ac:spMkLst>
        </pc:spChg>
        <pc:spChg chg="add mod">
          <ac:chgData name="Paul Tinkler" userId="bcebf29c-73c2-433d-80d2-6bad896374bf" providerId="ADAL" clId="{E3DDFE5D-41DB-413D-AAF8-607D24BD38D7}" dt="2022-06-21T20:41:55.876" v="1907" actId="14100"/>
          <ac:spMkLst>
            <pc:docMk/>
            <pc:sldMk cId="1977687933" sldId="470"/>
            <ac:spMk id="10" creationId="{7356BCCC-9F90-CA5E-15D0-8D180EFDB59F}"/>
          </ac:spMkLst>
        </pc:spChg>
        <pc:spChg chg="add mod">
          <ac:chgData name="Paul Tinkler" userId="bcebf29c-73c2-433d-80d2-6bad896374bf" providerId="ADAL" clId="{E3DDFE5D-41DB-413D-AAF8-607D24BD38D7}" dt="2022-06-21T20:52:00.867" v="1965" actId="1076"/>
          <ac:spMkLst>
            <pc:docMk/>
            <pc:sldMk cId="1977687933" sldId="470"/>
            <ac:spMk id="13" creationId="{071B89D4-F60C-0980-245D-53539079DD53}"/>
          </ac:spMkLst>
        </pc:spChg>
        <pc:picChg chg="add mod">
          <ac:chgData name="Paul Tinkler" userId="bcebf29c-73c2-433d-80d2-6bad896374bf" providerId="ADAL" clId="{E3DDFE5D-41DB-413D-AAF8-607D24BD38D7}" dt="2022-06-21T20:41:27.464" v="1905" actId="14100"/>
          <ac:picMkLst>
            <pc:docMk/>
            <pc:sldMk cId="1977687933" sldId="470"/>
            <ac:picMk id="8" creationId="{3E4270AA-A05E-852B-0F83-4BB51624D7D1}"/>
          </ac:picMkLst>
        </pc:picChg>
        <pc:picChg chg="add mod">
          <ac:chgData name="Paul Tinkler" userId="bcebf29c-73c2-433d-80d2-6bad896374bf" providerId="ADAL" clId="{E3DDFE5D-41DB-413D-AAF8-607D24BD38D7}" dt="2022-06-21T20:51:53.872" v="1964" actId="1076"/>
          <ac:picMkLst>
            <pc:docMk/>
            <pc:sldMk cId="1977687933" sldId="470"/>
            <ac:picMk id="12" creationId="{C88CB8B6-B0EC-C1C6-B626-FB567802C1C1}"/>
          </ac:picMkLst>
        </pc:picChg>
        <pc:picChg chg="add mod">
          <ac:chgData name="Paul Tinkler" userId="bcebf29c-73c2-433d-80d2-6bad896374bf" providerId="ADAL" clId="{E3DDFE5D-41DB-413D-AAF8-607D24BD38D7}" dt="2022-06-21T20:51:13.457" v="1957" actId="1076"/>
          <ac:picMkLst>
            <pc:docMk/>
            <pc:sldMk cId="1977687933" sldId="470"/>
            <ac:picMk id="15" creationId="{7BC0E53A-C643-A060-EE9B-609633306C94}"/>
          </ac:picMkLst>
        </pc:picChg>
      </pc:sldChg>
      <pc:sldChg chg="addSp delSp modSp new mod">
        <pc:chgData name="Paul Tinkler" userId="bcebf29c-73c2-433d-80d2-6bad896374bf" providerId="ADAL" clId="{E3DDFE5D-41DB-413D-AAF8-607D24BD38D7}" dt="2022-06-22T12:09:16.365" v="2056" actId="113"/>
        <pc:sldMkLst>
          <pc:docMk/>
          <pc:sldMk cId="4281141095" sldId="471"/>
        </pc:sldMkLst>
        <pc:spChg chg="del">
          <ac:chgData name="Paul Tinkler" userId="bcebf29c-73c2-433d-80d2-6bad896374bf" providerId="ADAL" clId="{E3DDFE5D-41DB-413D-AAF8-607D24BD38D7}" dt="2022-06-22T12:07:37.890" v="2035" actId="478"/>
          <ac:spMkLst>
            <pc:docMk/>
            <pc:sldMk cId="4281141095" sldId="471"/>
            <ac:spMk id="2" creationId="{253A10A3-8D90-BAD7-8D0C-23822EF80584}"/>
          </ac:spMkLst>
        </pc:spChg>
        <pc:spChg chg="del">
          <ac:chgData name="Paul Tinkler" userId="bcebf29c-73c2-433d-80d2-6bad896374bf" providerId="ADAL" clId="{E3DDFE5D-41DB-413D-AAF8-607D24BD38D7}" dt="2022-06-22T12:07:36.357" v="2034" actId="478"/>
          <ac:spMkLst>
            <pc:docMk/>
            <pc:sldMk cId="4281141095" sldId="471"/>
            <ac:spMk id="3" creationId="{CFF68CF7-2186-80C8-CA80-EDE9916F2ED7}"/>
          </ac:spMkLst>
        </pc:spChg>
        <pc:spChg chg="del">
          <ac:chgData name="Paul Tinkler" userId="bcebf29c-73c2-433d-80d2-6bad896374bf" providerId="ADAL" clId="{E3DDFE5D-41DB-413D-AAF8-607D24BD38D7}" dt="2022-06-22T12:07:42.510" v="2036" actId="478"/>
          <ac:spMkLst>
            <pc:docMk/>
            <pc:sldMk cId="4281141095" sldId="471"/>
            <ac:spMk id="4" creationId="{C76BB715-0FB5-B97B-AEE1-00E94781E5A5}"/>
          </ac:spMkLst>
        </pc:spChg>
        <pc:spChg chg="add mod">
          <ac:chgData name="Paul Tinkler" userId="bcebf29c-73c2-433d-80d2-6bad896374bf" providerId="ADAL" clId="{E3DDFE5D-41DB-413D-AAF8-607D24BD38D7}" dt="2022-06-22T12:09:16.365" v="2056" actId="113"/>
          <ac:spMkLst>
            <pc:docMk/>
            <pc:sldMk cId="4281141095" sldId="471"/>
            <ac:spMk id="7" creationId="{955DFDCE-7A50-60F5-8759-CCD18B002597}"/>
          </ac:spMkLst>
        </pc:spChg>
        <pc:picChg chg="add mod">
          <ac:chgData name="Paul Tinkler" userId="bcebf29c-73c2-433d-80d2-6bad896374bf" providerId="ADAL" clId="{E3DDFE5D-41DB-413D-AAF8-607D24BD38D7}" dt="2022-06-22T12:08:10.426" v="2042" actId="14100"/>
          <ac:picMkLst>
            <pc:docMk/>
            <pc:sldMk cId="4281141095" sldId="471"/>
            <ac:picMk id="6" creationId="{3E59017C-0834-FB62-693C-809EBA110B1E}"/>
          </ac:picMkLst>
        </pc:picChg>
      </pc:sldChg>
      <pc:sldChg chg="add">
        <pc:chgData name="Paul Tinkler" userId="bcebf29c-73c2-433d-80d2-6bad896374bf" providerId="ADAL" clId="{E3DDFE5D-41DB-413D-AAF8-607D24BD38D7}" dt="2022-06-22T12:10:56.676" v="2057"/>
        <pc:sldMkLst>
          <pc:docMk/>
          <pc:sldMk cId="1841729157" sldId="472"/>
        </pc:sldMkLst>
      </pc:sldChg>
      <pc:sldChg chg="add">
        <pc:chgData name="Paul Tinkler" userId="bcebf29c-73c2-433d-80d2-6bad896374bf" providerId="ADAL" clId="{E3DDFE5D-41DB-413D-AAF8-607D24BD38D7}" dt="2022-06-22T12:10:56.676" v="2057"/>
        <pc:sldMkLst>
          <pc:docMk/>
          <pc:sldMk cId="0" sldId="473"/>
        </pc:sldMkLst>
      </pc:sldChg>
      <pc:sldChg chg="add">
        <pc:chgData name="Paul Tinkler" userId="bcebf29c-73c2-433d-80d2-6bad896374bf" providerId="ADAL" clId="{E3DDFE5D-41DB-413D-AAF8-607D24BD38D7}" dt="2022-06-22T12:10:56.676" v="2057"/>
        <pc:sldMkLst>
          <pc:docMk/>
          <pc:sldMk cId="2980338539" sldId="474"/>
        </pc:sldMkLst>
      </pc:sldChg>
      <pc:sldChg chg="modSp add mod">
        <pc:chgData name="Paul Tinkler" userId="bcebf29c-73c2-433d-80d2-6bad896374bf" providerId="ADAL" clId="{E3DDFE5D-41DB-413D-AAF8-607D24BD38D7}" dt="2022-06-22T12:12:05.165" v="2058" actId="20577"/>
        <pc:sldMkLst>
          <pc:docMk/>
          <pc:sldMk cId="2418464777" sldId="475"/>
        </pc:sldMkLst>
        <pc:spChg chg="mod">
          <ac:chgData name="Paul Tinkler" userId="bcebf29c-73c2-433d-80d2-6bad896374bf" providerId="ADAL" clId="{E3DDFE5D-41DB-413D-AAF8-607D24BD38D7}" dt="2022-06-22T12:12:05.165" v="2058" actId="20577"/>
          <ac:spMkLst>
            <pc:docMk/>
            <pc:sldMk cId="2418464777" sldId="475"/>
            <ac:spMk id="13" creationId="{1B28D480-DC26-4204-9F4B-25BDEB42E282}"/>
          </ac:spMkLst>
        </pc:spChg>
      </pc:sldChg>
      <pc:sldChg chg="add">
        <pc:chgData name="Paul Tinkler" userId="bcebf29c-73c2-433d-80d2-6bad896374bf" providerId="ADAL" clId="{E3DDFE5D-41DB-413D-AAF8-607D24BD38D7}" dt="2022-06-22T12:10:56.676" v="2057"/>
        <pc:sldMkLst>
          <pc:docMk/>
          <pc:sldMk cId="4022838277" sldId="476"/>
        </pc:sldMkLst>
      </pc:sldChg>
      <pc:sldChg chg="add">
        <pc:chgData name="Paul Tinkler" userId="bcebf29c-73c2-433d-80d2-6bad896374bf" providerId="ADAL" clId="{E3DDFE5D-41DB-413D-AAF8-607D24BD38D7}" dt="2022-06-22T12:10:56.676" v="2057"/>
        <pc:sldMkLst>
          <pc:docMk/>
          <pc:sldMk cId="3261015776" sldId="477"/>
        </pc:sldMkLst>
      </pc:sldChg>
      <pc:sldChg chg="add">
        <pc:chgData name="Paul Tinkler" userId="bcebf29c-73c2-433d-80d2-6bad896374bf" providerId="ADAL" clId="{E3DDFE5D-41DB-413D-AAF8-607D24BD38D7}" dt="2022-06-22T12:10:56.676" v="2057"/>
        <pc:sldMkLst>
          <pc:docMk/>
          <pc:sldMk cId="709989458" sldId="478"/>
        </pc:sldMkLst>
      </pc:sldChg>
      <pc:sldChg chg="add">
        <pc:chgData name="Paul Tinkler" userId="bcebf29c-73c2-433d-80d2-6bad896374bf" providerId="ADAL" clId="{E3DDFE5D-41DB-413D-AAF8-607D24BD38D7}" dt="2022-06-22T12:10:56.676" v="2057"/>
        <pc:sldMkLst>
          <pc:docMk/>
          <pc:sldMk cId="163042227" sldId="479"/>
        </pc:sldMkLst>
      </pc:sldChg>
      <pc:sldChg chg="add">
        <pc:chgData name="Paul Tinkler" userId="bcebf29c-73c2-433d-80d2-6bad896374bf" providerId="ADAL" clId="{E3DDFE5D-41DB-413D-AAF8-607D24BD38D7}" dt="2022-06-22T12:10:56.676" v="2057"/>
        <pc:sldMkLst>
          <pc:docMk/>
          <pc:sldMk cId="1453056770" sldId="480"/>
        </pc:sldMkLst>
      </pc:sldChg>
      <pc:sldChg chg="add">
        <pc:chgData name="Paul Tinkler" userId="bcebf29c-73c2-433d-80d2-6bad896374bf" providerId="ADAL" clId="{E3DDFE5D-41DB-413D-AAF8-607D24BD38D7}" dt="2022-06-22T12:10:56.676" v="2057"/>
        <pc:sldMkLst>
          <pc:docMk/>
          <pc:sldMk cId="4185870416" sldId="481"/>
        </pc:sldMkLst>
      </pc:sldChg>
      <pc:sldChg chg="add">
        <pc:chgData name="Paul Tinkler" userId="bcebf29c-73c2-433d-80d2-6bad896374bf" providerId="ADAL" clId="{E3DDFE5D-41DB-413D-AAF8-607D24BD38D7}" dt="2022-06-22T12:10:56.676" v="2057"/>
        <pc:sldMkLst>
          <pc:docMk/>
          <pc:sldMk cId="2160942827" sldId="482"/>
        </pc:sldMkLst>
      </pc:sldChg>
      <pc:sldChg chg="add">
        <pc:chgData name="Paul Tinkler" userId="bcebf29c-73c2-433d-80d2-6bad896374bf" providerId="ADAL" clId="{E3DDFE5D-41DB-413D-AAF8-607D24BD38D7}" dt="2022-06-22T12:10:56.676" v="2057"/>
        <pc:sldMkLst>
          <pc:docMk/>
          <pc:sldMk cId="898877071" sldId="483"/>
        </pc:sldMkLst>
      </pc:sldChg>
      <pc:sldChg chg="add">
        <pc:chgData name="Paul Tinkler" userId="bcebf29c-73c2-433d-80d2-6bad896374bf" providerId="ADAL" clId="{E3DDFE5D-41DB-413D-AAF8-607D24BD38D7}" dt="2022-06-22T12:10:56.676" v="2057"/>
        <pc:sldMkLst>
          <pc:docMk/>
          <pc:sldMk cId="65594243" sldId="484"/>
        </pc:sldMkLst>
      </pc:sldChg>
      <pc:sldChg chg="add">
        <pc:chgData name="Paul Tinkler" userId="bcebf29c-73c2-433d-80d2-6bad896374bf" providerId="ADAL" clId="{E3DDFE5D-41DB-413D-AAF8-607D24BD38D7}" dt="2022-06-22T12:10:56.676" v="2057"/>
        <pc:sldMkLst>
          <pc:docMk/>
          <pc:sldMk cId="0" sldId="485"/>
        </pc:sldMkLst>
      </pc:sldChg>
      <pc:sldChg chg="addSp delSp modSp new mod">
        <pc:chgData name="Paul Tinkler" userId="bcebf29c-73c2-433d-80d2-6bad896374bf" providerId="ADAL" clId="{E3DDFE5D-41DB-413D-AAF8-607D24BD38D7}" dt="2022-06-22T13:20:54.264" v="2287" actId="1076"/>
        <pc:sldMkLst>
          <pc:docMk/>
          <pc:sldMk cId="2823750502" sldId="486"/>
        </pc:sldMkLst>
        <pc:spChg chg="del">
          <ac:chgData name="Paul Tinkler" userId="bcebf29c-73c2-433d-80d2-6bad896374bf" providerId="ADAL" clId="{E3DDFE5D-41DB-413D-AAF8-607D24BD38D7}" dt="2022-06-22T13:10:33.085" v="2244" actId="478"/>
          <ac:spMkLst>
            <pc:docMk/>
            <pc:sldMk cId="2823750502" sldId="486"/>
            <ac:spMk id="2" creationId="{344E8F91-E71F-C228-C453-819B0178FBC5}"/>
          </ac:spMkLst>
        </pc:spChg>
        <pc:spChg chg="del">
          <ac:chgData name="Paul Tinkler" userId="bcebf29c-73c2-433d-80d2-6bad896374bf" providerId="ADAL" clId="{E3DDFE5D-41DB-413D-AAF8-607D24BD38D7}" dt="2022-06-22T13:10:35.650" v="2245" actId="478"/>
          <ac:spMkLst>
            <pc:docMk/>
            <pc:sldMk cId="2823750502" sldId="486"/>
            <ac:spMk id="3" creationId="{0F5F5879-1289-5599-351C-3FB12BF203C3}"/>
          </ac:spMkLst>
        </pc:spChg>
        <pc:spChg chg="del">
          <ac:chgData name="Paul Tinkler" userId="bcebf29c-73c2-433d-80d2-6bad896374bf" providerId="ADAL" clId="{E3DDFE5D-41DB-413D-AAF8-607D24BD38D7}" dt="2022-06-22T13:10:41.908" v="2246" actId="478"/>
          <ac:spMkLst>
            <pc:docMk/>
            <pc:sldMk cId="2823750502" sldId="486"/>
            <ac:spMk id="4" creationId="{B97D3FBC-E70E-4A6F-5B95-55B17377B2D3}"/>
          </ac:spMkLst>
        </pc:spChg>
        <pc:spChg chg="add mod">
          <ac:chgData name="Paul Tinkler" userId="bcebf29c-73c2-433d-80d2-6bad896374bf" providerId="ADAL" clId="{E3DDFE5D-41DB-413D-AAF8-607D24BD38D7}" dt="2022-06-22T13:10:29.698" v="2243"/>
          <ac:spMkLst>
            <pc:docMk/>
            <pc:sldMk cId="2823750502" sldId="486"/>
            <ac:spMk id="5" creationId="{C29D8507-D1CE-25EF-B2A7-FC4FE0788217}"/>
          </ac:spMkLst>
        </pc:spChg>
        <pc:spChg chg="add mod">
          <ac:chgData name="Paul Tinkler" userId="bcebf29c-73c2-433d-80d2-6bad896374bf" providerId="ADAL" clId="{E3DDFE5D-41DB-413D-AAF8-607D24BD38D7}" dt="2022-06-22T13:13:06.956" v="2273" actId="14100"/>
          <ac:spMkLst>
            <pc:docMk/>
            <pc:sldMk cId="2823750502" sldId="486"/>
            <ac:spMk id="6" creationId="{AB2C9CCE-804F-F669-2C0F-9377901B9BD7}"/>
          </ac:spMkLst>
        </pc:spChg>
        <pc:picChg chg="add mod">
          <ac:chgData name="Paul Tinkler" userId="bcebf29c-73c2-433d-80d2-6bad896374bf" providerId="ADAL" clId="{E3DDFE5D-41DB-413D-AAF8-607D24BD38D7}" dt="2022-06-22T13:20:48.040" v="2286" actId="1076"/>
          <ac:picMkLst>
            <pc:docMk/>
            <pc:sldMk cId="2823750502" sldId="486"/>
            <ac:picMk id="8" creationId="{1C4BE221-D1CF-4393-72C4-3B92FB4A9D70}"/>
          </ac:picMkLst>
        </pc:picChg>
        <pc:picChg chg="add mod">
          <ac:chgData name="Paul Tinkler" userId="bcebf29c-73c2-433d-80d2-6bad896374bf" providerId="ADAL" clId="{E3DDFE5D-41DB-413D-AAF8-607D24BD38D7}" dt="2022-06-22T13:18:36.163" v="2281" actId="14100"/>
          <ac:picMkLst>
            <pc:docMk/>
            <pc:sldMk cId="2823750502" sldId="486"/>
            <ac:picMk id="10" creationId="{301A98B2-BB59-20B0-24C5-DDED01AFDB79}"/>
          </ac:picMkLst>
        </pc:picChg>
        <pc:picChg chg="add mod">
          <ac:chgData name="Paul Tinkler" userId="bcebf29c-73c2-433d-80d2-6bad896374bf" providerId="ADAL" clId="{E3DDFE5D-41DB-413D-AAF8-607D24BD38D7}" dt="2022-06-22T13:20:54.264" v="2287" actId="1076"/>
          <ac:picMkLst>
            <pc:docMk/>
            <pc:sldMk cId="2823750502" sldId="486"/>
            <ac:picMk id="12" creationId="{CD1E5E11-4FEF-9105-2335-FEF8E1D7792B}"/>
          </ac:picMkLst>
        </pc:picChg>
      </pc:sldChg>
      <pc:sldChg chg="addSp delSp modSp new mod">
        <pc:chgData name="Paul Tinkler" userId="bcebf29c-73c2-433d-80d2-6bad896374bf" providerId="ADAL" clId="{E3DDFE5D-41DB-413D-AAF8-607D24BD38D7}" dt="2022-06-22T18:16:49.415" v="2301" actId="20577"/>
        <pc:sldMkLst>
          <pc:docMk/>
          <pc:sldMk cId="1597842760" sldId="487"/>
        </pc:sldMkLst>
        <pc:spChg chg="del">
          <ac:chgData name="Paul Tinkler" userId="bcebf29c-73c2-433d-80d2-6bad896374bf" providerId="ADAL" clId="{E3DDFE5D-41DB-413D-AAF8-607D24BD38D7}" dt="2022-06-22T13:21:21.402" v="2289" actId="478"/>
          <ac:spMkLst>
            <pc:docMk/>
            <pc:sldMk cId="1597842760" sldId="487"/>
            <ac:spMk id="2" creationId="{BD498489-CCAA-B115-AE2C-4F002EB5595C}"/>
          </ac:spMkLst>
        </pc:spChg>
        <pc:spChg chg="del">
          <ac:chgData name="Paul Tinkler" userId="bcebf29c-73c2-433d-80d2-6bad896374bf" providerId="ADAL" clId="{E3DDFE5D-41DB-413D-AAF8-607D24BD38D7}" dt="2022-06-22T13:21:22.961" v="2290" actId="478"/>
          <ac:spMkLst>
            <pc:docMk/>
            <pc:sldMk cId="1597842760" sldId="487"/>
            <ac:spMk id="3" creationId="{17938A45-A9B8-256A-D3B7-D3E9786E5512}"/>
          </ac:spMkLst>
        </pc:spChg>
        <pc:spChg chg="add mod">
          <ac:chgData name="Paul Tinkler" userId="bcebf29c-73c2-433d-80d2-6bad896374bf" providerId="ADAL" clId="{E3DDFE5D-41DB-413D-AAF8-607D24BD38D7}" dt="2022-06-22T18:16:49.415" v="2301" actId="20577"/>
          <ac:spMkLst>
            <pc:docMk/>
            <pc:sldMk cId="1597842760" sldId="487"/>
            <ac:spMk id="4" creationId="{1D6FF9EC-275E-BEBB-94C5-C23DAD282440}"/>
          </ac:spMkLst>
        </pc:spChg>
        <pc:spChg chg="del">
          <ac:chgData name="Paul Tinkler" userId="bcebf29c-73c2-433d-80d2-6bad896374bf" providerId="ADAL" clId="{E3DDFE5D-41DB-413D-AAF8-607D24BD38D7}" dt="2022-06-22T13:21:26.315" v="2291" actId="478"/>
          <ac:spMkLst>
            <pc:docMk/>
            <pc:sldMk cId="1597842760" sldId="487"/>
            <ac:spMk id="4" creationId="{E5C5F60D-8E17-33F1-DA4F-FF835DC4B432}"/>
          </ac:spMkLst>
        </pc:spChg>
        <pc:picChg chg="add mod">
          <ac:chgData name="Paul Tinkler" userId="bcebf29c-73c2-433d-80d2-6bad896374bf" providerId="ADAL" clId="{E3DDFE5D-41DB-413D-AAF8-607D24BD38D7}" dt="2022-06-22T18:16:44.057" v="2300" actId="14100"/>
          <ac:picMkLst>
            <pc:docMk/>
            <pc:sldMk cId="1597842760" sldId="487"/>
            <ac:picMk id="3" creationId="{AE921247-0302-11B5-9F3E-E0E15D20FA28}"/>
          </ac:picMkLst>
        </pc:picChg>
      </pc:sldChg>
      <pc:sldChg chg="add">
        <pc:chgData name="Paul Tinkler" userId="bcebf29c-73c2-433d-80d2-6bad896374bf" providerId="ADAL" clId="{E3DDFE5D-41DB-413D-AAF8-607D24BD38D7}" dt="2022-06-22T18:17:37.955" v="2302"/>
        <pc:sldMkLst>
          <pc:docMk/>
          <pc:sldMk cId="353892024" sldId="488"/>
        </pc:sldMkLst>
      </pc:sldChg>
      <pc:sldChg chg="add">
        <pc:chgData name="Paul Tinkler" userId="bcebf29c-73c2-433d-80d2-6bad896374bf" providerId="ADAL" clId="{E3DDFE5D-41DB-413D-AAF8-607D24BD38D7}" dt="2022-06-22T18:17:37.955" v="2302"/>
        <pc:sldMkLst>
          <pc:docMk/>
          <pc:sldMk cId="0" sldId="489"/>
        </pc:sldMkLst>
      </pc:sldChg>
      <pc:sldChg chg="add">
        <pc:chgData name="Paul Tinkler" userId="bcebf29c-73c2-433d-80d2-6bad896374bf" providerId="ADAL" clId="{E3DDFE5D-41DB-413D-AAF8-607D24BD38D7}" dt="2022-06-22T18:17:37.955" v="2302"/>
        <pc:sldMkLst>
          <pc:docMk/>
          <pc:sldMk cId="0" sldId="490"/>
        </pc:sldMkLst>
      </pc:sldChg>
      <pc:sldChg chg="add">
        <pc:chgData name="Paul Tinkler" userId="bcebf29c-73c2-433d-80d2-6bad896374bf" providerId="ADAL" clId="{E3DDFE5D-41DB-413D-AAF8-607D24BD38D7}" dt="2022-06-22T18:17:37.955" v="2302"/>
        <pc:sldMkLst>
          <pc:docMk/>
          <pc:sldMk cId="3641314850" sldId="491"/>
        </pc:sldMkLst>
      </pc:sldChg>
      <pc:sldChg chg="add">
        <pc:chgData name="Paul Tinkler" userId="bcebf29c-73c2-433d-80d2-6bad896374bf" providerId="ADAL" clId="{E3DDFE5D-41DB-413D-AAF8-607D24BD38D7}" dt="2022-06-22T18:17:37.955" v="2302"/>
        <pc:sldMkLst>
          <pc:docMk/>
          <pc:sldMk cId="0" sldId="492"/>
        </pc:sldMkLst>
      </pc:sldChg>
      <pc:sldChg chg="modSp add">
        <pc:chgData name="Paul Tinkler" userId="bcebf29c-73c2-433d-80d2-6bad896374bf" providerId="ADAL" clId="{E3DDFE5D-41DB-413D-AAF8-607D24BD38D7}" dt="2022-06-22T18:19:48.414" v="2310" actId="20577"/>
        <pc:sldMkLst>
          <pc:docMk/>
          <pc:sldMk cId="2591020478" sldId="493"/>
        </pc:sldMkLst>
        <pc:spChg chg="mod">
          <ac:chgData name="Paul Tinkler" userId="bcebf29c-73c2-433d-80d2-6bad896374bf" providerId="ADAL" clId="{E3DDFE5D-41DB-413D-AAF8-607D24BD38D7}" dt="2022-06-22T18:19:48.414" v="2310" actId="20577"/>
          <ac:spMkLst>
            <pc:docMk/>
            <pc:sldMk cId="2591020478" sldId="493"/>
            <ac:spMk id="3" creationId="{237EA77F-F237-4BEE-B7A7-FEE68F3DC985}"/>
          </ac:spMkLst>
        </pc:spChg>
      </pc:sldChg>
      <pc:sldChg chg="addSp delSp modSp new mod modAnim">
        <pc:chgData name="Paul Tinkler" userId="bcebf29c-73c2-433d-80d2-6bad896374bf" providerId="ADAL" clId="{E3DDFE5D-41DB-413D-AAF8-607D24BD38D7}" dt="2022-06-22T18:38:48.234" v="2414"/>
        <pc:sldMkLst>
          <pc:docMk/>
          <pc:sldMk cId="2141803379" sldId="494"/>
        </pc:sldMkLst>
        <pc:spChg chg="del">
          <ac:chgData name="Paul Tinkler" userId="bcebf29c-73c2-433d-80d2-6bad896374bf" providerId="ADAL" clId="{E3DDFE5D-41DB-413D-AAF8-607D24BD38D7}" dt="2022-06-22T18:20:46.041" v="2313" actId="478"/>
          <ac:spMkLst>
            <pc:docMk/>
            <pc:sldMk cId="2141803379" sldId="494"/>
            <ac:spMk id="2" creationId="{607B072B-50EE-C65B-6855-EB021E4CE70E}"/>
          </ac:spMkLst>
        </pc:spChg>
        <pc:spChg chg="del">
          <ac:chgData name="Paul Tinkler" userId="bcebf29c-73c2-433d-80d2-6bad896374bf" providerId="ADAL" clId="{E3DDFE5D-41DB-413D-AAF8-607D24BD38D7}" dt="2022-06-22T18:20:48.046" v="2314" actId="478"/>
          <ac:spMkLst>
            <pc:docMk/>
            <pc:sldMk cId="2141803379" sldId="494"/>
            <ac:spMk id="3" creationId="{87A01A52-8740-6FBF-AC1F-9E6685AC895A}"/>
          </ac:spMkLst>
        </pc:spChg>
        <pc:spChg chg="del">
          <ac:chgData name="Paul Tinkler" userId="bcebf29c-73c2-433d-80d2-6bad896374bf" providerId="ADAL" clId="{E3DDFE5D-41DB-413D-AAF8-607D24BD38D7}" dt="2022-06-22T18:20:39.624" v="2312" actId="478"/>
          <ac:spMkLst>
            <pc:docMk/>
            <pc:sldMk cId="2141803379" sldId="494"/>
            <ac:spMk id="4" creationId="{9038C333-FFE9-9927-10BF-AD399A007B87}"/>
          </ac:spMkLst>
        </pc:spChg>
        <pc:spChg chg="add mod">
          <ac:chgData name="Paul Tinkler" userId="bcebf29c-73c2-433d-80d2-6bad896374bf" providerId="ADAL" clId="{E3DDFE5D-41DB-413D-AAF8-607D24BD38D7}" dt="2022-06-22T18:21:13.953" v="2315"/>
          <ac:spMkLst>
            <pc:docMk/>
            <pc:sldMk cId="2141803379" sldId="494"/>
            <ac:spMk id="5" creationId="{896A1039-609D-4A44-AF00-D5439DE5BDEF}"/>
          </ac:spMkLst>
        </pc:spChg>
        <pc:spChg chg="add mod">
          <ac:chgData name="Paul Tinkler" userId="bcebf29c-73c2-433d-80d2-6bad896374bf" providerId="ADAL" clId="{E3DDFE5D-41DB-413D-AAF8-607D24BD38D7}" dt="2022-06-22T18:27:51.636" v="2398" actId="14100"/>
          <ac:spMkLst>
            <pc:docMk/>
            <pc:sldMk cId="2141803379" sldId="494"/>
            <ac:spMk id="6" creationId="{B357F181-F0C8-A069-5CD8-9A6AC337CD60}"/>
          </ac:spMkLst>
        </pc:spChg>
        <pc:picChg chg="add mod ord">
          <ac:chgData name="Paul Tinkler" userId="bcebf29c-73c2-433d-80d2-6bad896374bf" providerId="ADAL" clId="{E3DDFE5D-41DB-413D-AAF8-607D24BD38D7}" dt="2022-06-22T18:27:42.367" v="2397" actId="167"/>
          <ac:picMkLst>
            <pc:docMk/>
            <pc:sldMk cId="2141803379" sldId="494"/>
            <ac:picMk id="8" creationId="{BED03183-5341-26FF-759B-78D52EDA9081}"/>
          </ac:picMkLst>
        </pc:picChg>
        <pc:picChg chg="add mod">
          <ac:chgData name="Paul Tinkler" userId="bcebf29c-73c2-433d-80d2-6bad896374bf" providerId="ADAL" clId="{E3DDFE5D-41DB-413D-AAF8-607D24BD38D7}" dt="2022-06-22T18:37:46.741" v="2410" actId="14100"/>
          <ac:picMkLst>
            <pc:docMk/>
            <pc:sldMk cId="2141803379" sldId="494"/>
            <ac:picMk id="10" creationId="{615AA490-9368-FBE5-C716-3B291E8C1C8C}"/>
          </ac:picMkLst>
        </pc:picChg>
        <pc:picChg chg="add mod">
          <ac:chgData name="Paul Tinkler" userId="bcebf29c-73c2-433d-80d2-6bad896374bf" providerId="ADAL" clId="{E3DDFE5D-41DB-413D-AAF8-607D24BD38D7}" dt="2022-06-22T18:37:51.662" v="2411" actId="1076"/>
          <ac:picMkLst>
            <pc:docMk/>
            <pc:sldMk cId="2141803379" sldId="494"/>
            <ac:picMk id="12" creationId="{8695A96E-C349-4B41-9DFA-CA4062DE4BD4}"/>
          </ac:picMkLst>
        </pc:picChg>
        <pc:picChg chg="add mod">
          <ac:chgData name="Paul Tinkler" userId="bcebf29c-73c2-433d-80d2-6bad896374bf" providerId="ADAL" clId="{E3DDFE5D-41DB-413D-AAF8-607D24BD38D7}" dt="2022-06-22T18:37:58.633" v="2412" actId="1076"/>
          <ac:picMkLst>
            <pc:docMk/>
            <pc:sldMk cId="2141803379" sldId="494"/>
            <ac:picMk id="1026" creationId="{63DA2F5C-84C9-CD8C-B89E-85FD0E4A2A0A}"/>
          </ac:picMkLst>
        </pc:picChg>
      </pc:sldChg>
      <pc:sldChg chg="addSp delSp modSp new mod">
        <pc:chgData name="Paul Tinkler" userId="bcebf29c-73c2-433d-80d2-6bad896374bf" providerId="ADAL" clId="{E3DDFE5D-41DB-413D-AAF8-607D24BD38D7}" dt="2022-06-22T18:43:10.621" v="2427" actId="20577"/>
        <pc:sldMkLst>
          <pc:docMk/>
          <pc:sldMk cId="2584103668" sldId="495"/>
        </pc:sldMkLst>
        <pc:spChg chg="del">
          <ac:chgData name="Paul Tinkler" userId="bcebf29c-73c2-433d-80d2-6bad896374bf" providerId="ADAL" clId="{E3DDFE5D-41DB-413D-AAF8-607D24BD38D7}" dt="2022-06-22T18:41:52.269" v="2416" actId="478"/>
          <ac:spMkLst>
            <pc:docMk/>
            <pc:sldMk cId="2584103668" sldId="495"/>
            <ac:spMk id="2" creationId="{B284A245-DC3A-60D9-E923-AC2364A39CDC}"/>
          </ac:spMkLst>
        </pc:spChg>
        <pc:spChg chg="del">
          <ac:chgData name="Paul Tinkler" userId="bcebf29c-73c2-433d-80d2-6bad896374bf" providerId="ADAL" clId="{E3DDFE5D-41DB-413D-AAF8-607D24BD38D7}" dt="2022-06-22T18:41:53.905" v="2417" actId="478"/>
          <ac:spMkLst>
            <pc:docMk/>
            <pc:sldMk cId="2584103668" sldId="495"/>
            <ac:spMk id="3" creationId="{B0082D90-D7EC-E527-688F-8B8A60A5817F}"/>
          </ac:spMkLst>
        </pc:spChg>
        <pc:spChg chg="del">
          <ac:chgData name="Paul Tinkler" userId="bcebf29c-73c2-433d-80d2-6bad896374bf" providerId="ADAL" clId="{E3DDFE5D-41DB-413D-AAF8-607D24BD38D7}" dt="2022-06-22T18:41:56.997" v="2418" actId="478"/>
          <ac:spMkLst>
            <pc:docMk/>
            <pc:sldMk cId="2584103668" sldId="495"/>
            <ac:spMk id="4" creationId="{43F9A2C8-7304-52A2-7042-2863997B76B8}"/>
          </ac:spMkLst>
        </pc:spChg>
        <pc:spChg chg="add mod">
          <ac:chgData name="Paul Tinkler" userId="bcebf29c-73c2-433d-80d2-6bad896374bf" providerId="ADAL" clId="{E3DDFE5D-41DB-413D-AAF8-607D24BD38D7}" dt="2022-06-22T18:43:10.621" v="2427" actId="20577"/>
          <ac:spMkLst>
            <pc:docMk/>
            <pc:sldMk cId="2584103668" sldId="495"/>
            <ac:spMk id="7" creationId="{DC181D66-C71E-B2C6-B9CE-A738DCEAB9A7}"/>
          </ac:spMkLst>
        </pc:spChg>
        <pc:picChg chg="add mod">
          <ac:chgData name="Paul Tinkler" userId="bcebf29c-73c2-433d-80d2-6bad896374bf" providerId="ADAL" clId="{E3DDFE5D-41DB-413D-AAF8-607D24BD38D7}" dt="2022-06-22T18:42:20.801" v="2423" actId="14100"/>
          <ac:picMkLst>
            <pc:docMk/>
            <pc:sldMk cId="2584103668" sldId="495"/>
            <ac:picMk id="6" creationId="{2CDDB4E3-D47B-1F4D-F870-0DF167973352}"/>
          </ac:picMkLst>
        </pc:picChg>
      </pc:sldChg>
      <pc:sldChg chg="addSp delSp modSp new mod">
        <pc:chgData name="Paul Tinkler" userId="bcebf29c-73c2-433d-80d2-6bad896374bf" providerId="ADAL" clId="{E3DDFE5D-41DB-413D-AAF8-607D24BD38D7}" dt="2022-06-22T19:24:21.968" v="2650" actId="6549"/>
        <pc:sldMkLst>
          <pc:docMk/>
          <pc:sldMk cId="3226788232" sldId="496"/>
        </pc:sldMkLst>
        <pc:spChg chg="del">
          <ac:chgData name="Paul Tinkler" userId="bcebf29c-73c2-433d-80d2-6bad896374bf" providerId="ADAL" clId="{E3DDFE5D-41DB-413D-AAF8-607D24BD38D7}" dt="2022-06-22T19:16:36.259" v="2598" actId="478"/>
          <ac:spMkLst>
            <pc:docMk/>
            <pc:sldMk cId="3226788232" sldId="496"/>
            <ac:spMk id="2" creationId="{F9363B73-D216-84AA-3FFA-450AEA69F01E}"/>
          </ac:spMkLst>
        </pc:spChg>
        <pc:spChg chg="del">
          <ac:chgData name="Paul Tinkler" userId="bcebf29c-73c2-433d-80d2-6bad896374bf" providerId="ADAL" clId="{E3DDFE5D-41DB-413D-AAF8-607D24BD38D7}" dt="2022-06-22T19:16:33.889" v="2597" actId="478"/>
          <ac:spMkLst>
            <pc:docMk/>
            <pc:sldMk cId="3226788232" sldId="496"/>
            <ac:spMk id="3" creationId="{79052C42-83FB-B853-96F6-088B1536E1C5}"/>
          </ac:spMkLst>
        </pc:spChg>
        <pc:spChg chg="del">
          <ac:chgData name="Paul Tinkler" userId="bcebf29c-73c2-433d-80d2-6bad896374bf" providerId="ADAL" clId="{E3DDFE5D-41DB-413D-AAF8-607D24BD38D7}" dt="2022-06-22T19:16:32.501" v="2596" actId="478"/>
          <ac:spMkLst>
            <pc:docMk/>
            <pc:sldMk cId="3226788232" sldId="496"/>
            <ac:spMk id="4" creationId="{18EDA00E-C646-3DBA-95B7-699E5A696F3D}"/>
          </ac:spMkLst>
        </pc:spChg>
        <pc:spChg chg="add mod">
          <ac:chgData name="Paul Tinkler" userId="bcebf29c-73c2-433d-80d2-6bad896374bf" providerId="ADAL" clId="{E3DDFE5D-41DB-413D-AAF8-607D24BD38D7}" dt="2022-06-22T19:23:23.820" v="2619" actId="14100"/>
          <ac:spMkLst>
            <pc:docMk/>
            <pc:sldMk cId="3226788232" sldId="496"/>
            <ac:spMk id="13" creationId="{15A60BB0-8410-72D8-88B5-258AE4AED99D}"/>
          </ac:spMkLst>
        </pc:spChg>
        <pc:spChg chg="add mod">
          <ac:chgData name="Paul Tinkler" userId="bcebf29c-73c2-433d-80d2-6bad896374bf" providerId="ADAL" clId="{E3DDFE5D-41DB-413D-AAF8-607D24BD38D7}" dt="2022-06-22T19:24:21.968" v="2650" actId="6549"/>
          <ac:spMkLst>
            <pc:docMk/>
            <pc:sldMk cId="3226788232" sldId="496"/>
            <ac:spMk id="14" creationId="{E75275E3-F5DD-C2A7-1BAC-121ABCAB7D32}"/>
          </ac:spMkLst>
        </pc:spChg>
        <pc:picChg chg="add mod">
          <ac:chgData name="Paul Tinkler" userId="bcebf29c-73c2-433d-80d2-6bad896374bf" providerId="ADAL" clId="{E3DDFE5D-41DB-413D-AAF8-607D24BD38D7}" dt="2022-06-22T19:16:45.457" v="2601" actId="14100"/>
          <ac:picMkLst>
            <pc:docMk/>
            <pc:sldMk cId="3226788232" sldId="496"/>
            <ac:picMk id="6" creationId="{D5561CDF-5638-2D2E-6796-42B876838A19}"/>
          </ac:picMkLst>
        </pc:picChg>
        <pc:picChg chg="add mod">
          <ac:chgData name="Paul Tinkler" userId="bcebf29c-73c2-433d-80d2-6bad896374bf" providerId="ADAL" clId="{E3DDFE5D-41DB-413D-AAF8-607D24BD38D7}" dt="2022-06-22T19:18:23.264" v="2603" actId="1076"/>
          <ac:picMkLst>
            <pc:docMk/>
            <pc:sldMk cId="3226788232" sldId="496"/>
            <ac:picMk id="8" creationId="{1E951487-4370-B539-7331-66267156BFD7}"/>
          </ac:picMkLst>
        </pc:picChg>
        <pc:picChg chg="add mod">
          <ac:chgData name="Paul Tinkler" userId="bcebf29c-73c2-433d-80d2-6bad896374bf" providerId="ADAL" clId="{E3DDFE5D-41DB-413D-AAF8-607D24BD38D7}" dt="2022-06-22T19:22:34.260" v="2615" actId="1076"/>
          <ac:picMkLst>
            <pc:docMk/>
            <pc:sldMk cId="3226788232" sldId="496"/>
            <ac:picMk id="10" creationId="{0122343E-E9A8-EFEA-24EB-55ACA68C65B6}"/>
          </ac:picMkLst>
        </pc:picChg>
        <pc:picChg chg="add mod">
          <ac:chgData name="Paul Tinkler" userId="bcebf29c-73c2-433d-80d2-6bad896374bf" providerId="ADAL" clId="{E3DDFE5D-41DB-413D-AAF8-607D24BD38D7}" dt="2022-06-22T19:22:43.904" v="2616" actId="1076"/>
          <ac:picMkLst>
            <pc:docMk/>
            <pc:sldMk cId="3226788232" sldId="496"/>
            <ac:picMk id="12" creationId="{E3A4C26A-8C18-53A5-5F47-7A1448C634A1}"/>
          </ac:picMkLst>
        </pc:picChg>
      </pc:sldChg>
      <pc:sldChg chg="add">
        <pc:chgData name="Paul Tinkler" userId="bcebf29c-73c2-433d-80d2-6bad896374bf" providerId="ADAL" clId="{E3DDFE5D-41DB-413D-AAF8-607D24BD38D7}" dt="2022-06-22T18:44:04.687" v="2428"/>
        <pc:sldMkLst>
          <pc:docMk/>
          <pc:sldMk cId="3451449730" sldId="497"/>
        </pc:sldMkLst>
      </pc:sldChg>
      <pc:sldChg chg="add">
        <pc:chgData name="Paul Tinkler" userId="bcebf29c-73c2-433d-80d2-6bad896374bf" providerId="ADAL" clId="{E3DDFE5D-41DB-413D-AAF8-607D24BD38D7}" dt="2022-06-22T18:44:04.687" v="2428"/>
        <pc:sldMkLst>
          <pc:docMk/>
          <pc:sldMk cId="0" sldId="498"/>
        </pc:sldMkLst>
      </pc:sldChg>
      <pc:sldChg chg="add ord">
        <pc:chgData name="Paul Tinkler" userId="bcebf29c-73c2-433d-80d2-6bad896374bf" providerId="ADAL" clId="{E3DDFE5D-41DB-413D-AAF8-607D24BD38D7}" dt="2022-06-22T19:18:28.650" v="2605"/>
        <pc:sldMkLst>
          <pc:docMk/>
          <pc:sldMk cId="4255587098" sldId="499"/>
        </pc:sldMkLst>
      </pc:sldChg>
      <pc:sldChg chg="addSp delSp modSp new mod modAnim">
        <pc:chgData name="Paul Tinkler" userId="bcebf29c-73c2-433d-80d2-6bad896374bf" providerId="ADAL" clId="{E3DDFE5D-41DB-413D-AAF8-607D24BD38D7}" dt="2022-06-22T19:07:19.023" v="2575" actId="114"/>
        <pc:sldMkLst>
          <pc:docMk/>
          <pc:sldMk cId="4080077385" sldId="500"/>
        </pc:sldMkLst>
        <pc:spChg chg="del">
          <ac:chgData name="Paul Tinkler" userId="bcebf29c-73c2-433d-80d2-6bad896374bf" providerId="ADAL" clId="{E3DDFE5D-41DB-413D-AAF8-607D24BD38D7}" dt="2022-06-22T18:48:10.285" v="2432" actId="478"/>
          <ac:spMkLst>
            <pc:docMk/>
            <pc:sldMk cId="4080077385" sldId="500"/>
            <ac:spMk id="2" creationId="{14D265F2-645A-EFC1-E188-B5CF37A5DE45}"/>
          </ac:spMkLst>
        </pc:spChg>
        <pc:spChg chg="del">
          <ac:chgData name="Paul Tinkler" userId="bcebf29c-73c2-433d-80d2-6bad896374bf" providerId="ADAL" clId="{E3DDFE5D-41DB-413D-AAF8-607D24BD38D7}" dt="2022-06-22T18:48:11.821" v="2433" actId="478"/>
          <ac:spMkLst>
            <pc:docMk/>
            <pc:sldMk cId="4080077385" sldId="500"/>
            <ac:spMk id="3" creationId="{0569FE63-B217-1E8C-DC61-2873319BB802}"/>
          </ac:spMkLst>
        </pc:spChg>
        <pc:spChg chg="del">
          <ac:chgData name="Paul Tinkler" userId="bcebf29c-73c2-433d-80d2-6bad896374bf" providerId="ADAL" clId="{E3DDFE5D-41DB-413D-AAF8-607D24BD38D7}" dt="2022-06-22T18:58:43.085" v="2447" actId="478"/>
          <ac:spMkLst>
            <pc:docMk/>
            <pc:sldMk cId="4080077385" sldId="500"/>
            <ac:spMk id="4" creationId="{C661D692-F8C1-100F-03BD-E112486C48CC}"/>
          </ac:spMkLst>
        </pc:spChg>
        <pc:spChg chg="add mod">
          <ac:chgData name="Paul Tinkler" userId="bcebf29c-73c2-433d-80d2-6bad896374bf" providerId="ADAL" clId="{E3DDFE5D-41DB-413D-AAF8-607D24BD38D7}" dt="2022-06-22T18:48:39.384" v="2434"/>
          <ac:spMkLst>
            <pc:docMk/>
            <pc:sldMk cId="4080077385" sldId="500"/>
            <ac:spMk id="5" creationId="{036461EF-29E4-7BCE-FE59-B4CEC505F00D}"/>
          </ac:spMkLst>
        </pc:spChg>
        <pc:spChg chg="add mod">
          <ac:chgData name="Paul Tinkler" userId="bcebf29c-73c2-433d-80d2-6bad896374bf" providerId="ADAL" clId="{E3DDFE5D-41DB-413D-AAF8-607D24BD38D7}" dt="2022-06-22T19:07:19.023" v="2575" actId="114"/>
          <ac:spMkLst>
            <pc:docMk/>
            <pc:sldMk cId="4080077385" sldId="500"/>
            <ac:spMk id="7" creationId="{1F426B61-4C55-365C-3B0D-01FCF919435B}"/>
          </ac:spMkLst>
        </pc:spChg>
        <pc:picChg chg="add mod">
          <ac:chgData name="Paul Tinkler" userId="bcebf29c-73c2-433d-80d2-6bad896374bf" providerId="ADAL" clId="{E3DDFE5D-41DB-413D-AAF8-607D24BD38D7}" dt="2022-06-22T18:53:39.645" v="2443" actId="14100"/>
          <ac:picMkLst>
            <pc:docMk/>
            <pc:sldMk cId="4080077385" sldId="500"/>
            <ac:picMk id="9" creationId="{42A88ABC-BEB6-F8F9-598A-6E20F9B27FA5}"/>
          </ac:picMkLst>
        </pc:picChg>
        <pc:picChg chg="add mod">
          <ac:chgData name="Paul Tinkler" userId="bcebf29c-73c2-433d-80d2-6bad896374bf" providerId="ADAL" clId="{E3DDFE5D-41DB-413D-AAF8-607D24BD38D7}" dt="2022-06-22T18:58:26.380" v="2446" actId="14100"/>
          <ac:picMkLst>
            <pc:docMk/>
            <pc:sldMk cId="4080077385" sldId="500"/>
            <ac:picMk id="11" creationId="{0D370497-3227-9C0C-BBD7-9009D5853CA7}"/>
          </ac:picMkLst>
        </pc:picChg>
        <pc:picChg chg="add mod">
          <ac:chgData name="Paul Tinkler" userId="bcebf29c-73c2-433d-80d2-6bad896374bf" providerId="ADAL" clId="{E3DDFE5D-41DB-413D-AAF8-607D24BD38D7}" dt="2022-06-22T19:05:12.889" v="2453" actId="1076"/>
          <ac:picMkLst>
            <pc:docMk/>
            <pc:sldMk cId="4080077385" sldId="500"/>
            <ac:picMk id="13" creationId="{8A67CEB7-3AA6-87E3-763E-444FBE0740D4}"/>
          </ac:picMkLst>
        </pc:picChg>
      </pc:sldChg>
      <pc:sldChg chg="addSp delSp modSp new mod">
        <pc:chgData name="Paul Tinkler" userId="bcebf29c-73c2-433d-80d2-6bad896374bf" providerId="ADAL" clId="{E3DDFE5D-41DB-413D-AAF8-607D24BD38D7}" dt="2022-06-22T19:11:19.908" v="2594" actId="20577"/>
        <pc:sldMkLst>
          <pc:docMk/>
          <pc:sldMk cId="3545911088" sldId="501"/>
        </pc:sldMkLst>
        <pc:spChg chg="del mod">
          <ac:chgData name="Paul Tinkler" userId="bcebf29c-73c2-433d-80d2-6bad896374bf" providerId="ADAL" clId="{E3DDFE5D-41DB-413D-AAF8-607D24BD38D7}" dt="2022-06-22T19:08:57.409" v="2584" actId="478"/>
          <ac:spMkLst>
            <pc:docMk/>
            <pc:sldMk cId="3545911088" sldId="501"/>
            <ac:spMk id="2" creationId="{24D35563-017C-312C-A8F6-9A572053D30B}"/>
          </ac:spMkLst>
        </pc:spChg>
        <pc:spChg chg="add del mod">
          <ac:chgData name="Paul Tinkler" userId="bcebf29c-73c2-433d-80d2-6bad896374bf" providerId="ADAL" clId="{E3DDFE5D-41DB-413D-AAF8-607D24BD38D7}" dt="2022-06-22T19:08:55.399" v="2583" actId="478"/>
          <ac:spMkLst>
            <pc:docMk/>
            <pc:sldMk cId="3545911088" sldId="501"/>
            <ac:spMk id="3" creationId="{BC628C2E-4324-B651-C221-095CC903DA2F}"/>
          </ac:spMkLst>
        </pc:spChg>
        <pc:spChg chg="del">
          <ac:chgData name="Paul Tinkler" userId="bcebf29c-73c2-433d-80d2-6bad896374bf" providerId="ADAL" clId="{E3DDFE5D-41DB-413D-AAF8-607D24BD38D7}" dt="2022-06-22T19:08:30.884" v="2577" actId="478"/>
          <ac:spMkLst>
            <pc:docMk/>
            <pc:sldMk cId="3545911088" sldId="501"/>
            <ac:spMk id="4" creationId="{48FA6304-F88B-C80E-DCD8-F1F24861A691}"/>
          </ac:spMkLst>
        </pc:spChg>
        <pc:spChg chg="add mod">
          <ac:chgData name="Paul Tinkler" userId="bcebf29c-73c2-433d-80d2-6bad896374bf" providerId="ADAL" clId="{E3DDFE5D-41DB-413D-AAF8-607D24BD38D7}" dt="2022-06-22T19:11:19.908" v="2594" actId="20577"/>
          <ac:spMkLst>
            <pc:docMk/>
            <pc:sldMk cId="3545911088" sldId="501"/>
            <ac:spMk id="9" creationId="{8CDB71DE-6660-9156-53A3-DA81DD6A6923}"/>
          </ac:spMkLst>
        </pc:spChg>
        <pc:picChg chg="add mod">
          <ac:chgData name="Paul Tinkler" userId="bcebf29c-73c2-433d-80d2-6bad896374bf" providerId="ADAL" clId="{E3DDFE5D-41DB-413D-AAF8-607D24BD38D7}" dt="2022-06-22T19:10:24.108" v="2589" actId="14100"/>
          <ac:picMkLst>
            <pc:docMk/>
            <pc:sldMk cId="3545911088" sldId="501"/>
            <ac:picMk id="6" creationId="{977D6395-51A7-F72C-E583-9E7962CC47C1}"/>
          </ac:picMkLst>
        </pc:picChg>
        <pc:picChg chg="add del">
          <ac:chgData name="Paul Tinkler" userId="bcebf29c-73c2-433d-80d2-6bad896374bf" providerId="ADAL" clId="{E3DDFE5D-41DB-413D-AAF8-607D24BD38D7}" dt="2022-06-22T19:10:53.484" v="2591" actId="478"/>
          <ac:picMkLst>
            <pc:docMk/>
            <pc:sldMk cId="3545911088" sldId="501"/>
            <ac:picMk id="8" creationId="{904B70A1-0CB5-4D13-1BCC-B832BD10C34C}"/>
          </ac:picMkLst>
        </pc:picChg>
      </pc:sldChg>
      <pc:sldChg chg="add">
        <pc:chgData name="Paul Tinkler" userId="bcebf29c-73c2-433d-80d2-6bad896374bf" providerId="ADAL" clId="{E3DDFE5D-41DB-413D-AAF8-607D24BD38D7}" dt="2022-06-22T19:12:27.486" v="2595"/>
        <pc:sldMkLst>
          <pc:docMk/>
          <pc:sldMk cId="4000618511" sldId="502"/>
        </pc:sldMkLst>
      </pc:sldChg>
      <pc:sldChg chg="add">
        <pc:chgData name="Paul Tinkler" userId="bcebf29c-73c2-433d-80d2-6bad896374bf" providerId="ADAL" clId="{E3DDFE5D-41DB-413D-AAF8-607D24BD38D7}" dt="2022-06-22T19:12:27.486" v="2595"/>
        <pc:sldMkLst>
          <pc:docMk/>
          <pc:sldMk cId="0" sldId="503"/>
        </pc:sldMkLst>
      </pc:sldChg>
      <pc:sldChg chg="add">
        <pc:chgData name="Paul Tinkler" userId="bcebf29c-73c2-433d-80d2-6bad896374bf" providerId="ADAL" clId="{E3DDFE5D-41DB-413D-AAF8-607D24BD38D7}" dt="2022-06-22T19:12:27.486" v="2595"/>
        <pc:sldMkLst>
          <pc:docMk/>
          <pc:sldMk cId="2060743166" sldId="504"/>
        </pc:sldMkLst>
      </pc:sldChg>
      <pc:sldChg chg="add">
        <pc:chgData name="Paul Tinkler" userId="bcebf29c-73c2-433d-80d2-6bad896374bf" providerId="ADAL" clId="{E3DDFE5D-41DB-413D-AAF8-607D24BD38D7}" dt="2022-06-22T19:12:27.486" v="2595"/>
        <pc:sldMkLst>
          <pc:docMk/>
          <pc:sldMk cId="0" sldId="505"/>
        </pc:sldMkLst>
      </pc:sldChg>
      <pc:sldChg chg="add">
        <pc:chgData name="Paul Tinkler" userId="bcebf29c-73c2-433d-80d2-6bad896374bf" providerId="ADAL" clId="{E3DDFE5D-41DB-413D-AAF8-607D24BD38D7}" dt="2022-06-22T19:12:27.486" v="2595"/>
        <pc:sldMkLst>
          <pc:docMk/>
          <pc:sldMk cId="0" sldId="506"/>
        </pc:sldMkLst>
      </pc:sldChg>
      <pc:sldChg chg="add">
        <pc:chgData name="Paul Tinkler" userId="bcebf29c-73c2-433d-80d2-6bad896374bf" providerId="ADAL" clId="{E3DDFE5D-41DB-413D-AAF8-607D24BD38D7}" dt="2022-06-22T19:12:27.486" v="2595"/>
        <pc:sldMkLst>
          <pc:docMk/>
          <pc:sldMk cId="3093617333" sldId="507"/>
        </pc:sldMkLst>
      </pc:sldChg>
      <pc:sldChg chg="add">
        <pc:chgData name="Paul Tinkler" userId="bcebf29c-73c2-433d-80d2-6bad896374bf" providerId="ADAL" clId="{E3DDFE5D-41DB-413D-AAF8-607D24BD38D7}" dt="2022-06-22T19:12:27.486" v="2595"/>
        <pc:sldMkLst>
          <pc:docMk/>
          <pc:sldMk cId="1187046219" sldId="508"/>
        </pc:sldMkLst>
      </pc:sldChg>
      <pc:sldChg chg="add">
        <pc:chgData name="Paul Tinkler" userId="bcebf29c-73c2-433d-80d2-6bad896374bf" providerId="ADAL" clId="{E3DDFE5D-41DB-413D-AAF8-607D24BD38D7}" dt="2022-06-22T19:12:27.486" v="2595"/>
        <pc:sldMkLst>
          <pc:docMk/>
          <pc:sldMk cId="2239096042" sldId="509"/>
        </pc:sldMkLst>
      </pc:sldChg>
      <pc:sldChg chg="add">
        <pc:chgData name="Paul Tinkler" userId="bcebf29c-73c2-433d-80d2-6bad896374bf" providerId="ADAL" clId="{E3DDFE5D-41DB-413D-AAF8-607D24BD38D7}" dt="2022-06-22T19:12:27.486" v="2595"/>
        <pc:sldMkLst>
          <pc:docMk/>
          <pc:sldMk cId="3195316880" sldId="510"/>
        </pc:sldMkLst>
      </pc:sldChg>
      <pc:sldChg chg="add">
        <pc:chgData name="Paul Tinkler" userId="bcebf29c-73c2-433d-80d2-6bad896374bf" providerId="ADAL" clId="{E3DDFE5D-41DB-413D-AAF8-607D24BD38D7}" dt="2022-06-22T19:12:27.486" v="2595"/>
        <pc:sldMkLst>
          <pc:docMk/>
          <pc:sldMk cId="4293252306" sldId="511"/>
        </pc:sldMkLst>
      </pc:sldChg>
      <pc:sldChg chg="add">
        <pc:chgData name="Paul Tinkler" userId="bcebf29c-73c2-433d-80d2-6bad896374bf" providerId="ADAL" clId="{E3DDFE5D-41DB-413D-AAF8-607D24BD38D7}" dt="2022-06-22T19:12:27.486" v="2595"/>
        <pc:sldMkLst>
          <pc:docMk/>
          <pc:sldMk cId="1916125230" sldId="512"/>
        </pc:sldMkLst>
      </pc:sldChg>
      <pc:sldChg chg="add ord">
        <pc:chgData name="Paul Tinkler" userId="bcebf29c-73c2-433d-80d2-6bad896374bf" providerId="ADAL" clId="{E3DDFE5D-41DB-413D-AAF8-607D24BD38D7}" dt="2022-06-22T19:18:34.517" v="2609"/>
        <pc:sldMkLst>
          <pc:docMk/>
          <pc:sldMk cId="2403002974" sldId="513"/>
        </pc:sldMkLst>
      </pc:sldChg>
      <pc:sldChg chg="add ord">
        <pc:chgData name="Paul Tinkler" userId="bcebf29c-73c2-433d-80d2-6bad896374bf" providerId="ADAL" clId="{E3DDFE5D-41DB-413D-AAF8-607D24BD38D7}" dt="2022-06-22T19:18:30.980" v="2607"/>
        <pc:sldMkLst>
          <pc:docMk/>
          <pc:sldMk cId="1198133233" sldId="514"/>
        </pc:sldMkLst>
      </pc:sldChg>
      <pc:sldChg chg="addSp delSp modSp new mod">
        <pc:chgData name="Paul Tinkler" userId="bcebf29c-73c2-433d-80d2-6bad896374bf" providerId="ADAL" clId="{E3DDFE5D-41DB-413D-AAF8-607D24BD38D7}" dt="2022-06-22T19:27:21.182" v="2665" actId="20577"/>
        <pc:sldMkLst>
          <pc:docMk/>
          <pc:sldMk cId="3039820784" sldId="515"/>
        </pc:sldMkLst>
        <pc:spChg chg="del mod">
          <ac:chgData name="Paul Tinkler" userId="bcebf29c-73c2-433d-80d2-6bad896374bf" providerId="ADAL" clId="{E3DDFE5D-41DB-413D-AAF8-607D24BD38D7}" dt="2022-06-22T19:25:00.140" v="2657" actId="478"/>
          <ac:spMkLst>
            <pc:docMk/>
            <pc:sldMk cId="3039820784" sldId="515"/>
            <ac:spMk id="2" creationId="{00224A70-B56A-4DBE-7C23-999CBBBC3A6C}"/>
          </ac:spMkLst>
        </pc:spChg>
        <pc:spChg chg="del mod">
          <ac:chgData name="Paul Tinkler" userId="bcebf29c-73c2-433d-80d2-6bad896374bf" providerId="ADAL" clId="{E3DDFE5D-41DB-413D-AAF8-607D24BD38D7}" dt="2022-06-22T19:24:58.442" v="2656" actId="478"/>
          <ac:spMkLst>
            <pc:docMk/>
            <pc:sldMk cId="3039820784" sldId="515"/>
            <ac:spMk id="3" creationId="{5FD5EBFF-ED10-6B35-1053-F0C50610E5FF}"/>
          </ac:spMkLst>
        </pc:spChg>
        <pc:spChg chg="del">
          <ac:chgData name="Paul Tinkler" userId="bcebf29c-73c2-433d-80d2-6bad896374bf" providerId="ADAL" clId="{E3DDFE5D-41DB-413D-AAF8-607D24BD38D7}" dt="2022-06-22T19:24:43.647" v="2652" actId="478"/>
          <ac:spMkLst>
            <pc:docMk/>
            <pc:sldMk cId="3039820784" sldId="515"/>
            <ac:spMk id="4" creationId="{0AFF2EBD-568A-DB59-47F8-3A6E25BF58B9}"/>
          </ac:spMkLst>
        </pc:spChg>
        <pc:spChg chg="add mod">
          <ac:chgData name="Paul Tinkler" userId="bcebf29c-73c2-433d-80d2-6bad896374bf" providerId="ADAL" clId="{E3DDFE5D-41DB-413D-AAF8-607D24BD38D7}" dt="2022-06-22T19:27:21.182" v="2665" actId="20577"/>
          <ac:spMkLst>
            <pc:docMk/>
            <pc:sldMk cId="3039820784" sldId="515"/>
            <ac:spMk id="7" creationId="{0C6A9F2F-C9DF-43BF-565E-83D75592DCC3}"/>
          </ac:spMkLst>
        </pc:spChg>
        <pc:picChg chg="add mod">
          <ac:chgData name="Paul Tinkler" userId="bcebf29c-73c2-433d-80d2-6bad896374bf" providerId="ADAL" clId="{E3DDFE5D-41DB-413D-AAF8-607D24BD38D7}" dt="2022-06-22T19:26:41.420" v="2662" actId="14100"/>
          <ac:picMkLst>
            <pc:docMk/>
            <pc:sldMk cId="3039820784" sldId="515"/>
            <ac:picMk id="6" creationId="{3AFAB0EF-0560-0EF7-E628-FE943F72F36A}"/>
          </ac:picMkLst>
        </pc:picChg>
      </pc:sldChg>
      <pc:sldChg chg="add">
        <pc:chgData name="Paul Tinkler" userId="bcebf29c-73c2-433d-80d2-6bad896374bf" providerId="ADAL" clId="{E3DDFE5D-41DB-413D-AAF8-607D24BD38D7}" dt="2022-06-22T19:28:31.773" v="2666"/>
        <pc:sldMkLst>
          <pc:docMk/>
          <pc:sldMk cId="2809059158" sldId="516"/>
        </pc:sldMkLst>
      </pc:sldChg>
      <pc:sldChg chg="add">
        <pc:chgData name="Paul Tinkler" userId="bcebf29c-73c2-433d-80d2-6bad896374bf" providerId="ADAL" clId="{E3DDFE5D-41DB-413D-AAF8-607D24BD38D7}" dt="2022-06-22T19:28:31.773" v="2666"/>
        <pc:sldMkLst>
          <pc:docMk/>
          <pc:sldMk cId="0" sldId="517"/>
        </pc:sldMkLst>
      </pc:sldChg>
      <pc:sldChg chg="add">
        <pc:chgData name="Paul Tinkler" userId="bcebf29c-73c2-433d-80d2-6bad896374bf" providerId="ADAL" clId="{E3DDFE5D-41DB-413D-AAF8-607D24BD38D7}" dt="2022-06-22T19:28:31.773" v="2666"/>
        <pc:sldMkLst>
          <pc:docMk/>
          <pc:sldMk cId="3879281426" sldId="518"/>
        </pc:sldMkLst>
      </pc:sldChg>
      <pc:sldChg chg="add">
        <pc:chgData name="Paul Tinkler" userId="bcebf29c-73c2-433d-80d2-6bad896374bf" providerId="ADAL" clId="{E3DDFE5D-41DB-413D-AAF8-607D24BD38D7}" dt="2022-06-22T19:28:31.773" v="2666"/>
        <pc:sldMkLst>
          <pc:docMk/>
          <pc:sldMk cId="2264685969" sldId="519"/>
        </pc:sldMkLst>
      </pc:sldChg>
      <pc:sldChg chg="add">
        <pc:chgData name="Paul Tinkler" userId="bcebf29c-73c2-433d-80d2-6bad896374bf" providerId="ADAL" clId="{E3DDFE5D-41DB-413D-AAF8-607D24BD38D7}" dt="2022-06-22T19:28:31.773" v="2666"/>
        <pc:sldMkLst>
          <pc:docMk/>
          <pc:sldMk cId="1722980669" sldId="520"/>
        </pc:sldMkLst>
      </pc:sldChg>
      <pc:sldChg chg="add">
        <pc:chgData name="Paul Tinkler" userId="bcebf29c-73c2-433d-80d2-6bad896374bf" providerId="ADAL" clId="{E3DDFE5D-41DB-413D-AAF8-607D24BD38D7}" dt="2022-06-22T19:28:31.773" v="2666"/>
        <pc:sldMkLst>
          <pc:docMk/>
          <pc:sldMk cId="5361661" sldId="521"/>
        </pc:sldMkLst>
      </pc:sldChg>
      <pc:sldChg chg="add">
        <pc:chgData name="Paul Tinkler" userId="bcebf29c-73c2-433d-80d2-6bad896374bf" providerId="ADAL" clId="{E3DDFE5D-41DB-413D-AAF8-607D24BD38D7}" dt="2022-06-22T19:28:31.773" v="2666"/>
        <pc:sldMkLst>
          <pc:docMk/>
          <pc:sldMk cId="1610357344" sldId="522"/>
        </pc:sldMkLst>
      </pc:sldChg>
      <pc:sldChg chg="add">
        <pc:chgData name="Paul Tinkler" userId="bcebf29c-73c2-433d-80d2-6bad896374bf" providerId="ADAL" clId="{E3DDFE5D-41DB-413D-AAF8-607D24BD38D7}" dt="2022-06-22T19:28:31.773" v="2666"/>
        <pc:sldMkLst>
          <pc:docMk/>
          <pc:sldMk cId="3024275247" sldId="523"/>
        </pc:sldMkLst>
      </pc:sldChg>
      <pc:sldChg chg="add">
        <pc:chgData name="Paul Tinkler" userId="bcebf29c-73c2-433d-80d2-6bad896374bf" providerId="ADAL" clId="{E3DDFE5D-41DB-413D-AAF8-607D24BD38D7}" dt="2022-06-22T19:28:31.773" v="2666"/>
        <pc:sldMkLst>
          <pc:docMk/>
          <pc:sldMk cId="2877491172" sldId="524"/>
        </pc:sldMkLst>
      </pc:sldChg>
      <pc:sldChg chg="add">
        <pc:chgData name="Paul Tinkler" userId="bcebf29c-73c2-433d-80d2-6bad896374bf" providerId="ADAL" clId="{E3DDFE5D-41DB-413D-AAF8-607D24BD38D7}" dt="2022-06-22T19:28:31.773" v="2666"/>
        <pc:sldMkLst>
          <pc:docMk/>
          <pc:sldMk cId="3706120405" sldId="525"/>
        </pc:sldMkLst>
      </pc:sldChg>
      <pc:sldChg chg="add">
        <pc:chgData name="Paul Tinkler" userId="bcebf29c-73c2-433d-80d2-6bad896374bf" providerId="ADAL" clId="{E3DDFE5D-41DB-413D-AAF8-607D24BD38D7}" dt="2022-06-22T19:28:31.773" v="2666"/>
        <pc:sldMkLst>
          <pc:docMk/>
          <pc:sldMk cId="3155951974" sldId="526"/>
        </pc:sldMkLst>
      </pc:sldChg>
      <pc:sldChg chg="add">
        <pc:chgData name="Paul Tinkler" userId="bcebf29c-73c2-433d-80d2-6bad896374bf" providerId="ADAL" clId="{E3DDFE5D-41DB-413D-AAF8-607D24BD38D7}" dt="2022-06-22T19:28:31.773" v="2666"/>
        <pc:sldMkLst>
          <pc:docMk/>
          <pc:sldMk cId="3976690656" sldId="527"/>
        </pc:sldMkLst>
      </pc:sldChg>
      <pc:sldChg chg="add">
        <pc:chgData name="Paul Tinkler" userId="bcebf29c-73c2-433d-80d2-6bad896374bf" providerId="ADAL" clId="{E3DDFE5D-41DB-413D-AAF8-607D24BD38D7}" dt="2022-06-22T19:28:31.773" v="2666"/>
        <pc:sldMkLst>
          <pc:docMk/>
          <pc:sldMk cId="3763917963" sldId="528"/>
        </pc:sldMkLst>
      </pc:sldChg>
      <pc:sldChg chg="add">
        <pc:chgData name="Paul Tinkler" userId="bcebf29c-73c2-433d-80d2-6bad896374bf" providerId="ADAL" clId="{E3DDFE5D-41DB-413D-AAF8-607D24BD38D7}" dt="2022-06-22T19:28:31.773" v="2666"/>
        <pc:sldMkLst>
          <pc:docMk/>
          <pc:sldMk cId="3271554582" sldId="529"/>
        </pc:sldMkLst>
      </pc:sldChg>
      <pc:sldChg chg="add">
        <pc:chgData name="Paul Tinkler" userId="bcebf29c-73c2-433d-80d2-6bad896374bf" providerId="ADAL" clId="{E3DDFE5D-41DB-413D-AAF8-607D24BD38D7}" dt="2022-06-22T19:28:31.773" v="2666"/>
        <pc:sldMkLst>
          <pc:docMk/>
          <pc:sldMk cId="1704401969" sldId="530"/>
        </pc:sldMkLst>
      </pc:sldChg>
      <pc:sldChg chg="add">
        <pc:chgData name="Paul Tinkler" userId="bcebf29c-73c2-433d-80d2-6bad896374bf" providerId="ADAL" clId="{E3DDFE5D-41DB-413D-AAF8-607D24BD38D7}" dt="2022-06-22T19:28:31.773" v="2666"/>
        <pc:sldMkLst>
          <pc:docMk/>
          <pc:sldMk cId="357288565" sldId="531"/>
        </pc:sldMkLst>
      </pc:sldChg>
      <pc:sldChg chg="add">
        <pc:chgData name="Paul Tinkler" userId="bcebf29c-73c2-433d-80d2-6bad896374bf" providerId="ADAL" clId="{E3DDFE5D-41DB-413D-AAF8-607D24BD38D7}" dt="2022-06-22T19:28:31.773" v="2666"/>
        <pc:sldMkLst>
          <pc:docMk/>
          <pc:sldMk cId="1196326668" sldId="532"/>
        </pc:sldMkLst>
      </pc:sldChg>
      <pc:sldChg chg="add">
        <pc:chgData name="Paul Tinkler" userId="bcebf29c-73c2-433d-80d2-6bad896374bf" providerId="ADAL" clId="{E3DDFE5D-41DB-413D-AAF8-607D24BD38D7}" dt="2022-06-22T19:28:31.773" v="2666"/>
        <pc:sldMkLst>
          <pc:docMk/>
          <pc:sldMk cId="3253442664" sldId="533"/>
        </pc:sldMkLst>
      </pc:sldChg>
      <pc:sldChg chg="add">
        <pc:chgData name="Paul Tinkler" userId="bcebf29c-73c2-433d-80d2-6bad896374bf" providerId="ADAL" clId="{E3DDFE5D-41DB-413D-AAF8-607D24BD38D7}" dt="2022-06-22T19:28:31.773" v="2666"/>
        <pc:sldMkLst>
          <pc:docMk/>
          <pc:sldMk cId="569770190" sldId="534"/>
        </pc:sldMkLst>
      </pc:sldChg>
      <pc:sldChg chg="add">
        <pc:chgData name="Paul Tinkler" userId="bcebf29c-73c2-433d-80d2-6bad896374bf" providerId="ADAL" clId="{E3DDFE5D-41DB-413D-AAF8-607D24BD38D7}" dt="2022-06-22T19:28:31.773" v="2666"/>
        <pc:sldMkLst>
          <pc:docMk/>
          <pc:sldMk cId="3194746735" sldId="535"/>
        </pc:sldMkLst>
      </pc:sldChg>
      <pc:sldChg chg="addSp delSp modSp new mod">
        <pc:chgData name="Paul Tinkler" userId="bcebf29c-73c2-433d-80d2-6bad896374bf" providerId="ADAL" clId="{E3DDFE5D-41DB-413D-AAF8-607D24BD38D7}" dt="2022-06-23T10:33:16.930" v="2741" actId="114"/>
        <pc:sldMkLst>
          <pc:docMk/>
          <pc:sldMk cId="3647443330" sldId="536"/>
        </pc:sldMkLst>
        <pc:spChg chg="del">
          <ac:chgData name="Paul Tinkler" userId="bcebf29c-73c2-433d-80d2-6bad896374bf" providerId="ADAL" clId="{E3DDFE5D-41DB-413D-AAF8-607D24BD38D7}" dt="2022-06-23T10:20:32.360" v="2669" actId="478"/>
          <ac:spMkLst>
            <pc:docMk/>
            <pc:sldMk cId="3647443330" sldId="536"/>
            <ac:spMk id="2" creationId="{79857118-D0A1-65AF-182F-5B35C4F177BA}"/>
          </ac:spMkLst>
        </pc:spChg>
        <pc:spChg chg="del">
          <ac:chgData name="Paul Tinkler" userId="bcebf29c-73c2-433d-80d2-6bad896374bf" providerId="ADAL" clId="{E3DDFE5D-41DB-413D-AAF8-607D24BD38D7}" dt="2022-06-23T10:20:33.917" v="2670" actId="478"/>
          <ac:spMkLst>
            <pc:docMk/>
            <pc:sldMk cId="3647443330" sldId="536"/>
            <ac:spMk id="3" creationId="{BBBD86BE-FC9B-8BE0-D393-84AD655CA3AE}"/>
          </ac:spMkLst>
        </pc:spChg>
        <pc:spChg chg="del">
          <ac:chgData name="Paul Tinkler" userId="bcebf29c-73c2-433d-80d2-6bad896374bf" providerId="ADAL" clId="{E3DDFE5D-41DB-413D-AAF8-607D24BD38D7}" dt="2022-06-23T10:20:29.827" v="2668" actId="478"/>
          <ac:spMkLst>
            <pc:docMk/>
            <pc:sldMk cId="3647443330" sldId="536"/>
            <ac:spMk id="4" creationId="{3C2A7465-0D08-6614-4070-548203EAA1F9}"/>
          </ac:spMkLst>
        </pc:spChg>
        <pc:spChg chg="add mod">
          <ac:chgData name="Paul Tinkler" userId="bcebf29c-73c2-433d-80d2-6bad896374bf" providerId="ADAL" clId="{E3DDFE5D-41DB-413D-AAF8-607D24BD38D7}" dt="2022-06-23T10:23:26.410" v="2674" actId="207"/>
          <ac:spMkLst>
            <pc:docMk/>
            <pc:sldMk cId="3647443330" sldId="536"/>
            <ac:spMk id="5" creationId="{0FBE1EA8-24CD-63E5-4934-3A7F9A3B48D0}"/>
          </ac:spMkLst>
        </pc:spChg>
        <pc:spChg chg="add mod">
          <ac:chgData name="Paul Tinkler" userId="bcebf29c-73c2-433d-80d2-6bad896374bf" providerId="ADAL" clId="{E3DDFE5D-41DB-413D-AAF8-607D24BD38D7}" dt="2022-06-23T10:33:16.930" v="2741" actId="114"/>
          <ac:spMkLst>
            <pc:docMk/>
            <pc:sldMk cId="3647443330" sldId="536"/>
            <ac:spMk id="13" creationId="{F58EEEA3-A089-A563-31AD-18710029844A}"/>
          </ac:spMkLst>
        </pc:spChg>
        <pc:picChg chg="add mod">
          <ac:chgData name="Paul Tinkler" userId="bcebf29c-73c2-433d-80d2-6bad896374bf" providerId="ADAL" clId="{E3DDFE5D-41DB-413D-AAF8-607D24BD38D7}" dt="2022-06-23T10:27:46.763" v="2676" actId="1076"/>
          <ac:picMkLst>
            <pc:docMk/>
            <pc:sldMk cId="3647443330" sldId="536"/>
            <ac:picMk id="7" creationId="{A2AD46C7-A64B-8292-878F-A41FDFED4640}"/>
          </ac:picMkLst>
        </pc:picChg>
        <pc:picChg chg="add mod">
          <ac:chgData name="Paul Tinkler" userId="bcebf29c-73c2-433d-80d2-6bad896374bf" providerId="ADAL" clId="{E3DDFE5D-41DB-413D-AAF8-607D24BD38D7}" dt="2022-06-23T10:31:39.995" v="2688" actId="1076"/>
          <ac:picMkLst>
            <pc:docMk/>
            <pc:sldMk cId="3647443330" sldId="536"/>
            <ac:picMk id="9" creationId="{71D7789B-D78D-05AD-E5E8-1DC58F4502ED}"/>
          </ac:picMkLst>
        </pc:picChg>
        <pc:picChg chg="add mod">
          <ac:chgData name="Paul Tinkler" userId="bcebf29c-73c2-433d-80d2-6bad896374bf" providerId="ADAL" clId="{E3DDFE5D-41DB-413D-AAF8-607D24BD38D7}" dt="2022-06-23T10:31:31.063" v="2687" actId="1076"/>
          <ac:picMkLst>
            <pc:docMk/>
            <pc:sldMk cId="3647443330" sldId="536"/>
            <ac:picMk id="11" creationId="{FEF347DA-C6C1-DA3B-0AA1-AE9111CB2812}"/>
          </ac:picMkLst>
        </pc:picChg>
      </pc:sldChg>
      <pc:sldChg chg="add">
        <pc:chgData name="Paul Tinkler" userId="bcebf29c-73c2-433d-80d2-6bad896374bf" providerId="ADAL" clId="{E3DDFE5D-41DB-413D-AAF8-607D24BD38D7}" dt="2022-06-23T10:37:10.134" v="2743"/>
        <pc:sldMkLst>
          <pc:docMk/>
          <pc:sldMk cId="575202047" sldId="537"/>
        </pc:sldMkLst>
      </pc:sldChg>
      <pc:sldChg chg="add">
        <pc:chgData name="Paul Tinkler" userId="bcebf29c-73c2-433d-80d2-6bad896374bf" providerId="ADAL" clId="{E3DDFE5D-41DB-413D-AAF8-607D24BD38D7}" dt="2022-06-23T10:37:10.134" v="2743"/>
        <pc:sldMkLst>
          <pc:docMk/>
          <pc:sldMk cId="0" sldId="538"/>
        </pc:sldMkLst>
      </pc:sldChg>
      <pc:sldChg chg="add">
        <pc:chgData name="Paul Tinkler" userId="bcebf29c-73c2-433d-80d2-6bad896374bf" providerId="ADAL" clId="{E3DDFE5D-41DB-413D-AAF8-607D24BD38D7}" dt="2022-06-23T10:37:10.134" v="2743"/>
        <pc:sldMkLst>
          <pc:docMk/>
          <pc:sldMk cId="4015650504" sldId="539"/>
        </pc:sldMkLst>
      </pc:sldChg>
      <pc:sldChg chg="add">
        <pc:chgData name="Paul Tinkler" userId="bcebf29c-73c2-433d-80d2-6bad896374bf" providerId="ADAL" clId="{E3DDFE5D-41DB-413D-AAF8-607D24BD38D7}" dt="2022-06-23T10:37:10.134" v="2743"/>
        <pc:sldMkLst>
          <pc:docMk/>
          <pc:sldMk cId="2266264803" sldId="540"/>
        </pc:sldMkLst>
      </pc:sldChg>
      <pc:sldChg chg="add">
        <pc:chgData name="Paul Tinkler" userId="bcebf29c-73c2-433d-80d2-6bad896374bf" providerId="ADAL" clId="{E3DDFE5D-41DB-413D-AAF8-607D24BD38D7}" dt="2022-06-23T10:37:10.134" v="2743"/>
        <pc:sldMkLst>
          <pc:docMk/>
          <pc:sldMk cId="1245141030" sldId="541"/>
        </pc:sldMkLst>
      </pc:sldChg>
      <pc:sldChg chg="add">
        <pc:chgData name="Paul Tinkler" userId="bcebf29c-73c2-433d-80d2-6bad896374bf" providerId="ADAL" clId="{E3DDFE5D-41DB-413D-AAF8-607D24BD38D7}" dt="2022-06-23T10:37:10.134" v="2743"/>
        <pc:sldMkLst>
          <pc:docMk/>
          <pc:sldMk cId="2467911249" sldId="542"/>
        </pc:sldMkLst>
      </pc:sldChg>
      <pc:sldChg chg="addSp delSp modSp new mod">
        <pc:chgData name="Paul Tinkler" userId="bcebf29c-73c2-433d-80d2-6bad896374bf" providerId="ADAL" clId="{E3DDFE5D-41DB-413D-AAF8-607D24BD38D7}" dt="2022-06-23T10:41:03.428" v="2757" actId="20577"/>
        <pc:sldMkLst>
          <pc:docMk/>
          <pc:sldMk cId="1107965347" sldId="543"/>
        </pc:sldMkLst>
        <pc:spChg chg="del">
          <ac:chgData name="Paul Tinkler" userId="bcebf29c-73c2-433d-80d2-6bad896374bf" providerId="ADAL" clId="{E3DDFE5D-41DB-413D-AAF8-607D24BD38D7}" dt="2022-06-23T10:37:22.876" v="2745" actId="478"/>
          <ac:spMkLst>
            <pc:docMk/>
            <pc:sldMk cId="1107965347" sldId="543"/>
            <ac:spMk id="2" creationId="{B614F211-4ADE-07D5-AB65-CED7A085CD9F}"/>
          </ac:spMkLst>
        </pc:spChg>
        <pc:spChg chg="del">
          <ac:chgData name="Paul Tinkler" userId="bcebf29c-73c2-433d-80d2-6bad896374bf" providerId="ADAL" clId="{E3DDFE5D-41DB-413D-AAF8-607D24BD38D7}" dt="2022-06-23T10:37:24.944" v="2746" actId="478"/>
          <ac:spMkLst>
            <pc:docMk/>
            <pc:sldMk cId="1107965347" sldId="543"/>
            <ac:spMk id="3" creationId="{4D73F4A0-16C0-D190-477F-CE836210C87E}"/>
          </ac:spMkLst>
        </pc:spChg>
        <pc:spChg chg="del">
          <ac:chgData name="Paul Tinkler" userId="bcebf29c-73c2-433d-80d2-6bad896374bf" providerId="ADAL" clId="{E3DDFE5D-41DB-413D-AAF8-607D24BD38D7}" dt="2022-06-23T10:37:27.839" v="2747" actId="478"/>
          <ac:spMkLst>
            <pc:docMk/>
            <pc:sldMk cId="1107965347" sldId="543"/>
            <ac:spMk id="4" creationId="{8382AB07-6FE8-742B-80F3-F762BDCE1A15}"/>
          </ac:spMkLst>
        </pc:spChg>
        <pc:spChg chg="add mod">
          <ac:chgData name="Paul Tinkler" userId="bcebf29c-73c2-433d-80d2-6bad896374bf" providerId="ADAL" clId="{E3DDFE5D-41DB-413D-AAF8-607D24BD38D7}" dt="2022-06-23T10:41:03.428" v="2757" actId="20577"/>
          <ac:spMkLst>
            <pc:docMk/>
            <pc:sldMk cId="1107965347" sldId="543"/>
            <ac:spMk id="7" creationId="{94FD0C1B-F931-F80F-1CBF-E4D4BDF91C8A}"/>
          </ac:spMkLst>
        </pc:spChg>
        <pc:picChg chg="add mod">
          <ac:chgData name="Paul Tinkler" userId="bcebf29c-73c2-433d-80d2-6bad896374bf" providerId="ADAL" clId="{E3DDFE5D-41DB-413D-AAF8-607D24BD38D7}" dt="2022-06-23T10:40:16.007" v="2752" actId="14100"/>
          <ac:picMkLst>
            <pc:docMk/>
            <pc:sldMk cId="1107965347" sldId="543"/>
            <ac:picMk id="6" creationId="{0DB4088C-472E-B542-3F9F-66126B9D284B}"/>
          </ac:picMkLst>
        </pc:picChg>
      </pc:sldChg>
      <pc:sldChg chg="add">
        <pc:chgData name="Paul Tinkler" userId="bcebf29c-73c2-433d-80d2-6bad896374bf" providerId="ADAL" clId="{E3DDFE5D-41DB-413D-AAF8-607D24BD38D7}" dt="2022-06-23T10:43:30.265" v="2758"/>
        <pc:sldMkLst>
          <pc:docMk/>
          <pc:sldMk cId="571225696" sldId="544"/>
        </pc:sldMkLst>
      </pc:sldChg>
      <pc:sldChg chg="add">
        <pc:chgData name="Paul Tinkler" userId="bcebf29c-73c2-433d-80d2-6bad896374bf" providerId="ADAL" clId="{E3DDFE5D-41DB-413D-AAF8-607D24BD38D7}" dt="2022-06-23T10:43:30.265" v="2758"/>
        <pc:sldMkLst>
          <pc:docMk/>
          <pc:sldMk cId="0" sldId="545"/>
        </pc:sldMkLst>
      </pc:sldChg>
      <pc:sldChg chg="add">
        <pc:chgData name="Paul Tinkler" userId="bcebf29c-73c2-433d-80d2-6bad896374bf" providerId="ADAL" clId="{E3DDFE5D-41DB-413D-AAF8-607D24BD38D7}" dt="2022-06-23T10:43:30.265" v="2758"/>
        <pc:sldMkLst>
          <pc:docMk/>
          <pc:sldMk cId="3174929181" sldId="546"/>
        </pc:sldMkLst>
      </pc:sldChg>
      <pc:sldChg chg="add">
        <pc:chgData name="Paul Tinkler" userId="bcebf29c-73c2-433d-80d2-6bad896374bf" providerId="ADAL" clId="{E3DDFE5D-41DB-413D-AAF8-607D24BD38D7}" dt="2022-06-23T10:43:30.265" v="2758"/>
        <pc:sldMkLst>
          <pc:docMk/>
          <pc:sldMk cId="4273352972" sldId="547"/>
        </pc:sldMkLst>
      </pc:sldChg>
      <pc:sldChg chg="add">
        <pc:chgData name="Paul Tinkler" userId="bcebf29c-73c2-433d-80d2-6bad896374bf" providerId="ADAL" clId="{E3DDFE5D-41DB-413D-AAF8-607D24BD38D7}" dt="2022-06-23T10:43:30.265" v="2758"/>
        <pc:sldMkLst>
          <pc:docMk/>
          <pc:sldMk cId="4025001299" sldId="548"/>
        </pc:sldMkLst>
      </pc:sldChg>
      <pc:sldChg chg="add">
        <pc:chgData name="Paul Tinkler" userId="bcebf29c-73c2-433d-80d2-6bad896374bf" providerId="ADAL" clId="{E3DDFE5D-41DB-413D-AAF8-607D24BD38D7}" dt="2022-06-23T10:43:30.265" v="2758"/>
        <pc:sldMkLst>
          <pc:docMk/>
          <pc:sldMk cId="3995424296" sldId="549"/>
        </pc:sldMkLst>
      </pc:sldChg>
      <pc:sldChg chg="add">
        <pc:chgData name="Paul Tinkler" userId="bcebf29c-73c2-433d-80d2-6bad896374bf" providerId="ADAL" clId="{E3DDFE5D-41DB-413D-AAF8-607D24BD38D7}" dt="2022-06-23T10:43:30.265" v="2758"/>
        <pc:sldMkLst>
          <pc:docMk/>
          <pc:sldMk cId="1569082235" sldId="550"/>
        </pc:sldMkLst>
      </pc:sldChg>
      <pc:sldChg chg="add">
        <pc:chgData name="Paul Tinkler" userId="bcebf29c-73c2-433d-80d2-6bad896374bf" providerId="ADAL" clId="{E3DDFE5D-41DB-413D-AAF8-607D24BD38D7}" dt="2022-06-23T10:43:30.265" v="2758"/>
        <pc:sldMkLst>
          <pc:docMk/>
          <pc:sldMk cId="2340458298" sldId="551"/>
        </pc:sldMkLst>
      </pc:sldChg>
      <pc:sldChg chg="add">
        <pc:chgData name="Paul Tinkler" userId="bcebf29c-73c2-433d-80d2-6bad896374bf" providerId="ADAL" clId="{E3DDFE5D-41DB-413D-AAF8-607D24BD38D7}" dt="2022-06-23T10:43:30.265" v="2758"/>
        <pc:sldMkLst>
          <pc:docMk/>
          <pc:sldMk cId="3891622612" sldId="552"/>
        </pc:sldMkLst>
      </pc:sldChg>
      <pc:sldChg chg="addSp delSp modSp mod ord">
        <pc:chgData name="Paul Tinkler" userId="bcebf29c-73c2-433d-80d2-6bad896374bf" providerId="ADAL" clId="{E3DDFE5D-41DB-413D-AAF8-607D24BD38D7}" dt="2022-06-23T15:35:57.106" v="2780" actId="1076"/>
        <pc:sldMkLst>
          <pc:docMk/>
          <pc:sldMk cId="2378282615" sldId="553"/>
        </pc:sldMkLst>
        <pc:spChg chg="mod">
          <ac:chgData name="Paul Tinkler" userId="bcebf29c-73c2-433d-80d2-6bad896374bf" providerId="ADAL" clId="{E3DDFE5D-41DB-413D-AAF8-607D24BD38D7}" dt="2022-06-23T15:35:57.106" v="2780" actId="1076"/>
          <ac:spMkLst>
            <pc:docMk/>
            <pc:sldMk cId="2378282615" sldId="553"/>
            <ac:spMk id="7" creationId="{94FD0C1B-F931-F80F-1CBF-E4D4BDF91C8A}"/>
          </ac:spMkLst>
        </pc:spChg>
        <pc:picChg chg="add mod ord">
          <ac:chgData name="Paul Tinkler" userId="bcebf29c-73c2-433d-80d2-6bad896374bf" providerId="ADAL" clId="{E3DDFE5D-41DB-413D-AAF8-607D24BD38D7}" dt="2022-06-23T15:35:42.942" v="2776" actId="167"/>
          <ac:picMkLst>
            <pc:docMk/>
            <pc:sldMk cId="2378282615" sldId="553"/>
            <ac:picMk id="3" creationId="{D9639E7D-4A51-0B4A-22BF-973438FB8DB4}"/>
          </ac:picMkLst>
        </pc:picChg>
        <pc:picChg chg="del">
          <ac:chgData name="Paul Tinkler" userId="bcebf29c-73c2-433d-80d2-6bad896374bf" providerId="ADAL" clId="{E3DDFE5D-41DB-413D-AAF8-607D24BD38D7}" dt="2022-06-23T15:34:39.121" v="2763" actId="478"/>
          <ac:picMkLst>
            <pc:docMk/>
            <pc:sldMk cId="2378282615" sldId="553"/>
            <ac:picMk id="6" creationId="{0DB4088C-472E-B542-3F9F-66126B9D284B}"/>
          </ac:picMkLst>
        </pc:picChg>
      </pc:sldChg>
      <pc:sldChg chg="addSp delSp modSp new mod">
        <pc:chgData name="Paul Tinkler" userId="bcebf29c-73c2-433d-80d2-6bad896374bf" providerId="ADAL" clId="{E3DDFE5D-41DB-413D-AAF8-607D24BD38D7}" dt="2022-06-23T15:49:27.010" v="3033" actId="1076"/>
        <pc:sldMkLst>
          <pc:docMk/>
          <pc:sldMk cId="187339595" sldId="554"/>
        </pc:sldMkLst>
        <pc:spChg chg="mod">
          <ac:chgData name="Paul Tinkler" userId="bcebf29c-73c2-433d-80d2-6bad896374bf" providerId="ADAL" clId="{E3DDFE5D-41DB-413D-AAF8-607D24BD38D7}" dt="2022-06-23T15:49:27.010" v="3033" actId="1076"/>
          <ac:spMkLst>
            <pc:docMk/>
            <pc:sldMk cId="187339595" sldId="554"/>
            <ac:spMk id="2" creationId="{49F23F00-7969-7F33-D16A-1D109A096A61}"/>
          </ac:spMkLst>
        </pc:spChg>
        <pc:spChg chg="add del mod">
          <ac:chgData name="Paul Tinkler" userId="bcebf29c-73c2-433d-80d2-6bad896374bf" providerId="ADAL" clId="{E3DDFE5D-41DB-413D-AAF8-607D24BD38D7}" dt="2022-06-23T15:49:11.510" v="3032" actId="207"/>
          <ac:spMkLst>
            <pc:docMk/>
            <pc:sldMk cId="187339595" sldId="554"/>
            <ac:spMk id="3" creationId="{6A985881-A0CA-5DA4-9448-52595D01C60E}"/>
          </ac:spMkLst>
        </pc:spChg>
        <pc:spChg chg="del">
          <ac:chgData name="Paul Tinkler" userId="bcebf29c-73c2-433d-80d2-6bad896374bf" providerId="ADAL" clId="{E3DDFE5D-41DB-413D-AAF8-607D24BD38D7}" dt="2022-06-23T15:44:37.871" v="2798" actId="478"/>
          <ac:spMkLst>
            <pc:docMk/>
            <pc:sldMk cId="187339595" sldId="554"/>
            <ac:spMk id="4" creationId="{0401A546-7C11-74AA-1CB1-C58BAD0D6932}"/>
          </ac:spMkLst>
        </pc:spChg>
        <pc:spChg chg="add del mod">
          <ac:chgData name="Paul Tinkler" userId="bcebf29c-73c2-433d-80d2-6bad896374bf" providerId="ADAL" clId="{E3DDFE5D-41DB-413D-AAF8-607D24BD38D7}" dt="2022-06-23T15:48:41.910" v="3025" actId="478"/>
          <ac:spMkLst>
            <pc:docMk/>
            <pc:sldMk cId="187339595" sldId="554"/>
            <ac:spMk id="7" creationId="{5CE71A46-A3D9-2AD2-4750-7E37B5C2406C}"/>
          </ac:spMkLst>
        </pc:spChg>
        <pc:picChg chg="add mod">
          <ac:chgData name="Paul Tinkler" userId="bcebf29c-73c2-433d-80d2-6bad896374bf" providerId="ADAL" clId="{E3DDFE5D-41DB-413D-AAF8-607D24BD38D7}" dt="2022-06-23T15:49:02.738" v="3030" actId="1076"/>
          <ac:picMkLst>
            <pc:docMk/>
            <pc:sldMk cId="187339595" sldId="554"/>
            <ac:picMk id="6" creationId="{747909CF-BAE8-5917-855B-4A542F6D2654}"/>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30F089B-1DE1-47EE-98B7-ADED685E3123}"/>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a:extLst>
              <a:ext uri="{FF2B5EF4-FFF2-40B4-BE49-F238E27FC236}">
                <a16:creationId xmlns:a16="http://schemas.microsoft.com/office/drawing/2014/main" id="{2B1CAA0D-2B6F-46C9-9258-4E09C41C099D}"/>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0C347EF4-F8D1-47E7-BCFB-AEAC66094B55}" type="datetimeFigureOut">
              <a:rPr lang="en-GB"/>
              <a:pPr>
                <a:defRPr/>
              </a:pPr>
              <a:t>05/07/2022</a:t>
            </a:fld>
            <a:endParaRPr lang="en-GB"/>
          </a:p>
        </p:txBody>
      </p:sp>
      <p:sp>
        <p:nvSpPr>
          <p:cNvPr id="4" name="Slide Image Placeholder 3">
            <a:extLst>
              <a:ext uri="{FF2B5EF4-FFF2-40B4-BE49-F238E27FC236}">
                <a16:creationId xmlns:a16="http://schemas.microsoft.com/office/drawing/2014/main" id="{4D0364CE-E116-4417-9D18-65414310487E}"/>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25E9AAC0-6F06-44BD-9B72-00206F13FBB3}"/>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26390129-DFCE-438C-A8AE-A60E329DB2B5}"/>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a:extLst>
              <a:ext uri="{FF2B5EF4-FFF2-40B4-BE49-F238E27FC236}">
                <a16:creationId xmlns:a16="http://schemas.microsoft.com/office/drawing/2014/main" id="{E52997B2-15B0-4CC6-A149-11C0FE6105ED}"/>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3598A92F-BDCD-473B-BE0B-F5CB5A8456A0}"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135.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137.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139.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141.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144.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145.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146.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148.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149.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150.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155.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156.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158.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160.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161.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162.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171.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174.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176.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177.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178.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181.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188.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189.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19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80C9B1A4-21F9-431F-A4AD-6494CF664FD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F8A99396-1D77-4DF9-A061-147E5E02A39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15364" name="Slide Number Placeholder 3">
            <a:extLst>
              <a:ext uri="{FF2B5EF4-FFF2-40B4-BE49-F238E27FC236}">
                <a16:creationId xmlns:a16="http://schemas.microsoft.com/office/drawing/2014/main" id="{66020FCA-D014-462B-A049-46A3D2F6DB4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65A0C52-C851-42FE-B513-CE161CC656B7}" type="slidenum">
              <a:rPr lang="en-GB" altLang="en-US"/>
              <a:pPr>
                <a:spcBef>
                  <a:spcPct val="0"/>
                </a:spcBef>
              </a:pPr>
              <a:t>1</a:t>
            </a:fld>
            <a:endParaRPr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3</a:t>
            </a:fld>
            <a:endParaRPr lang="en-GB" altLang="en-US"/>
          </a:p>
        </p:txBody>
      </p:sp>
    </p:spTree>
    <p:extLst>
      <p:ext uri="{BB962C8B-B14F-4D97-AF65-F5344CB8AC3E}">
        <p14:creationId xmlns:p14="http://schemas.microsoft.com/office/powerpoint/2010/main" val="21670925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Stress the assessment criteria are applied to how you complete the tasks.  </a:t>
            </a:r>
          </a:p>
          <a:p>
            <a:endParaRPr lang="en-GB" dirty="0"/>
          </a:p>
          <a:p>
            <a:r>
              <a:rPr lang="en-GB" dirty="0"/>
              <a:t>The marks are weighted this way for a purpose – reading and research begets knowledge and understanding, which enables us to use our minds and intellects to develop arguments and draw conclusions, whilst checking out our reasoning by looking at real life workplace examples….and appropriate case studies, in order to write a compelling, professional report that is well structured, and fully referenced, so as to inform the reader of the strength of our sources, the logic of our reasoning, and the insights we have developed.</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6</a:t>
            </a:fld>
            <a:endParaRPr lang="en-GB" altLang="en-US"/>
          </a:p>
        </p:txBody>
      </p:sp>
    </p:spTree>
    <p:extLst>
      <p:ext uri="{BB962C8B-B14F-4D97-AF65-F5344CB8AC3E}">
        <p14:creationId xmlns:p14="http://schemas.microsoft.com/office/powerpoint/2010/main" val="33383815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Suggest students take notes on the discussion</a:t>
            </a:r>
          </a:p>
          <a:p>
            <a:endParaRPr lang="en-GB" dirty="0"/>
          </a:p>
          <a:p>
            <a:r>
              <a:rPr lang="en-GB" dirty="0"/>
              <a:t>A Mind Map might be a useful tool – even at this stage…….even if it doesn’t have much on it yet…….you can develop it over the coming weeks.</a:t>
            </a:r>
          </a:p>
          <a:p>
            <a:endParaRPr lang="en-GB" dirty="0"/>
          </a:p>
          <a:p>
            <a:r>
              <a:rPr lang="en-GB" dirty="0"/>
              <a:t>IMPORTANT – You will need to choose an organisation, AND a change carried out by that organisation, for this assignment.</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7</a:t>
            </a:fld>
            <a:endParaRPr lang="en-GB" altLang="en-US"/>
          </a:p>
        </p:txBody>
      </p:sp>
    </p:spTree>
    <p:extLst>
      <p:ext uri="{BB962C8B-B14F-4D97-AF65-F5344CB8AC3E}">
        <p14:creationId xmlns:p14="http://schemas.microsoft.com/office/powerpoint/2010/main" val="2044747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eaLnBrk="1" hangingPunct="1">
              <a:spcAft>
                <a:spcPct val="35000"/>
              </a:spcAft>
              <a:defRPr/>
            </a:pPr>
            <a:r>
              <a:rPr lang="en-US" altLang="en-US" sz="1200" b="1" i="1" dirty="0">
                <a:solidFill>
                  <a:srgbClr val="0000CC"/>
                </a:solidFill>
                <a:latin typeface="+mj-lt"/>
              </a:rPr>
              <a:t>Positive</a:t>
            </a:r>
            <a:r>
              <a:rPr lang="en-US" altLang="en-US" sz="1200" b="1" dirty="0">
                <a:solidFill>
                  <a:srgbClr val="0000CC"/>
                </a:solidFill>
                <a:latin typeface="+mj-lt"/>
              </a:rPr>
              <a:t> perceptions</a:t>
            </a:r>
          </a:p>
          <a:p>
            <a:pPr lvl="1" eaLnBrk="1" hangingPunct="1">
              <a:spcAft>
                <a:spcPct val="35000"/>
              </a:spcAft>
              <a:defRPr/>
            </a:pPr>
            <a:endParaRPr lang="en-US" altLang="en-US" sz="1200" b="1" dirty="0">
              <a:solidFill>
                <a:srgbClr val="0000CC"/>
              </a:solidFill>
              <a:latin typeface="+mj-lt"/>
            </a:endParaRPr>
          </a:p>
          <a:p>
            <a:pPr lvl="1">
              <a:spcAft>
                <a:spcPct val="35000"/>
              </a:spcAft>
              <a:defRPr/>
            </a:pPr>
            <a:r>
              <a:rPr lang="en-US" altLang="en-US" sz="1200" i="1" dirty="0">
                <a:solidFill>
                  <a:srgbClr val="0000CC"/>
                </a:solidFill>
                <a:latin typeface="Calibri" panose="020F0502020204030204" pitchFamily="34" charset="0"/>
                <a:cs typeface="Calibri" panose="020F0502020204030204" pitchFamily="34" charset="0"/>
              </a:rPr>
              <a:t>Negative</a:t>
            </a:r>
            <a:r>
              <a:rPr lang="en-US" altLang="en-US" sz="1200" dirty="0">
                <a:solidFill>
                  <a:srgbClr val="0000CC"/>
                </a:solidFill>
              </a:rPr>
              <a:t> perceptions</a:t>
            </a:r>
          </a:p>
          <a:p>
            <a:endParaRPr lang="en-GB" dirty="0"/>
          </a:p>
          <a:p>
            <a:r>
              <a:rPr lang="en-GB" dirty="0"/>
              <a:t>Experiencing Personal Change – How did you feel: -</a:t>
            </a:r>
          </a:p>
          <a:p>
            <a:endParaRPr lang="en-GB" dirty="0"/>
          </a:p>
          <a:p>
            <a:pPr marL="228600" indent="-228600">
              <a:buFont typeface="+mj-lt"/>
              <a:buAutoNum type="arabicPeriod"/>
            </a:pPr>
            <a:r>
              <a:rPr lang="en-GB" dirty="0"/>
              <a:t>Before you knew the change was coming or needed</a:t>
            </a:r>
          </a:p>
          <a:p>
            <a:pPr marL="228600" indent="-228600">
              <a:buFont typeface="+mj-lt"/>
              <a:buAutoNum type="arabicPeriod"/>
            </a:pPr>
            <a:r>
              <a:rPr lang="en-GB" dirty="0"/>
              <a:t>In the earliest days of the change…when you were beginning to feel the effects of the change</a:t>
            </a:r>
          </a:p>
          <a:p>
            <a:pPr marL="228600" indent="-228600">
              <a:buFont typeface="+mj-lt"/>
              <a:buAutoNum type="arabicPeriod"/>
            </a:pPr>
            <a:r>
              <a:rPr lang="en-GB" dirty="0"/>
              <a:t>After the change is well underway – probably past the half-way mark</a:t>
            </a:r>
          </a:p>
          <a:p>
            <a:pPr marL="228600" indent="-228600">
              <a:buFont typeface="+mj-lt"/>
              <a:buAutoNum type="arabicPeriod"/>
            </a:pPr>
            <a:r>
              <a:rPr lang="en-GB" dirty="0"/>
              <a:t>After the change is complete…when you are looking back on the path you have followed?</a:t>
            </a:r>
          </a:p>
          <a:p>
            <a:pPr marL="228600" indent="-228600">
              <a:buFont typeface="+mj-lt"/>
              <a:buAutoNum type="arabicPeriod"/>
            </a:pPr>
            <a:endParaRPr lang="en-GB" dirty="0"/>
          </a:p>
          <a:p>
            <a:r>
              <a:rPr lang="en-GB" dirty="0"/>
              <a:t>Facilitator to cover the following points – maybe list them on a flipchart or whiteboard: -</a:t>
            </a:r>
          </a:p>
          <a:p>
            <a:endParaRPr lang="en-GB" dirty="0"/>
          </a:p>
          <a:p>
            <a:pPr marL="228600" indent="-228600">
              <a:buFont typeface="+mj-lt"/>
              <a:buAutoNum type="arabicPeriod"/>
            </a:pPr>
            <a:r>
              <a:rPr lang="en-US" altLang="en-US" sz="1200" dirty="0">
                <a:solidFill>
                  <a:srgbClr val="0000CC"/>
                </a:solidFill>
                <a:latin typeface="+mj-lt"/>
                <a:cs typeface="Times New Roman" panose="02020603050405020304" pitchFamily="18" charset="0"/>
              </a:rPr>
              <a:t>Discuss common reactions, thoughts and feelings for each of the four stages we discussed</a:t>
            </a: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defRPr/>
            </a:pPr>
            <a:r>
              <a:rPr lang="en-US" altLang="en-US" sz="1200" dirty="0">
                <a:solidFill>
                  <a:srgbClr val="0000CC"/>
                </a:solidFill>
                <a:latin typeface="+mj-lt"/>
                <a:cs typeface="Times New Roman" panose="02020603050405020304" pitchFamily="18" charset="0"/>
              </a:rPr>
              <a:t>Discuss whether being ‘locked in the boot’ or having ‘a hand on the wheel’ made a difference in how change was perceived.</a:t>
            </a: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defRPr/>
            </a:pPr>
            <a:r>
              <a:rPr lang="en-US" altLang="en-US" sz="1200" dirty="0">
                <a:solidFill>
                  <a:srgbClr val="0000CC"/>
                </a:solidFill>
                <a:latin typeface="+mj-lt"/>
                <a:cs typeface="Times New Roman" panose="02020603050405020304" pitchFamily="18" charset="0"/>
              </a:rPr>
              <a:t>Discuss whether a change being perceived as negative or positive made a difference in how people respond.</a:t>
            </a: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defRPr/>
            </a:pPr>
            <a:r>
              <a:rPr lang="en-US" altLang="en-US" sz="1200" dirty="0">
                <a:solidFill>
                  <a:srgbClr val="0000CC"/>
                </a:solidFill>
                <a:latin typeface="+mj-lt"/>
                <a:cs typeface="Times New Roman" panose="02020603050405020304" pitchFamily="18" charset="0"/>
              </a:rPr>
              <a:t>Discuss whether the change being personal or professional made a difference in how people responded.</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en-US" sz="1200" dirty="0">
              <a:solidFill>
                <a:srgbClr val="0000CC"/>
              </a:solidFill>
              <a:latin typeface="+mj-lt"/>
              <a:cs typeface="Times New Roman" panose="02020603050405020304" pitchFamily="18" charset="0"/>
            </a:endParaRPr>
          </a:p>
          <a:p>
            <a:endParaRPr lang="en-GB" dirty="0"/>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8</a:t>
            </a:fld>
            <a:endParaRPr lang="en-GB" altLang="en-US"/>
          </a:p>
        </p:txBody>
      </p:sp>
    </p:spTree>
    <p:extLst>
      <p:ext uri="{BB962C8B-B14F-4D97-AF65-F5344CB8AC3E}">
        <p14:creationId xmlns:p14="http://schemas.microsoft.com/office/powerpoint/2010/main" val="16650908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“Movement over time…..” – but, how fast?  And how far?  And what is moving – everything or just some parts?</a:t>
            </a:r>
          </a:p>
          <a:p>
            <a:endParaRPr lang="en-GB" dirty="0"/>
          </a:p>
          <a:p>
            <a:r>
              <a:rPr lang="en-GB" dirty="0"/>
              <a:t>“…..from current ways of organizing and working to new ways of organizing and working”  - so, we are leaving things behind if we move from something, but what….rooms, equipment, offices, locations, people?  Or is it methods?  Machinery? Suppliers? </a:t>
            </a:r>
          </a:p>
          <a:p>
            <a:endParaRPr lang="en-GB" dirty="0"/>
          </a:p>
          <a:p>
            <a:r>
              <a:rPr lang="en-GB" dirty="0"/>
              <a:t>“new ways of organizing”? – change in the roles of employees – at all levels?  Delayering? Retraining? New roles? Need new qualifications? Selection? Who stays, who goes?  Redundancies?  Changes to holidays?</a:t>
            </a:r>
          </a:p>
          <a:p>
            <a:endParaRPr lang="en-GB" dirty="0"/>
          </a:p>
          <a:p>
            <a:r>
              <a:rPr lang="en-GB" dirty="0"/>
              <a:t>“new ways of working”? – change to job descriptions? Salaries? Can I adapt?</a:t>
            </a:r>
          </a:p>
          <a:p>
            <a:endParaRPr lang="en-GB" dirty="0"/>
          </a:p>
          <a:p>
            <a:r>
              <a:rPr lang="en-GB" dirty="0"/>
              <a:t>What will the ‘new ways’ look like?  Will I be happy?  What’s wrong with where we are now?  Why change?</a:t>
            </a:r>
          </a:p>
          <a:p>
            <a:endParaRPr lang="en-GB" dirty="0"/>
          </a:p>
          <a:p>
            <a:r>
              <a:rPr lang="en-GB" dirty="0"/>
              <a:t>“New ways”? = uncertainty, worry, fear, anxiety, excitement, passion, nervousness, impatience…….and more</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11</a:t>
            </a:fld>
            <a:endParaRPr lang="en-GB" altLang="en-US"/>
          </a:p>
        </p:txBody>
      </p:sp>
    </p:spTree>
    <p:extLst>
      <p:ext uri="{BB962C8B-B14F-4D97-AF65-F5344CB8AC3E}">
        <p14:creationId xmlns:p14="http://schemas.microsoft.com/office/powerpoint/2010/main" val="23598316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Discontinuous change = Revolutionary, or Transformational</a:t>
            </a:r>
          </a:p>
          <a:p>
            <a:endParaRPr lang="en-GB" dirty="0"/>
          </a:p>
          <a:p>
            <a:r>
              <a:rPr lang="en-GB" dirty="0"/>
              <a:t>Continuous change = Evolutionary, or Transactional</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12</a:t>
            </a:fld>
            <a:endParaRPr lang="en-GB" altLang="en-US"/>
          </a:p>
        </p:txBody>
      </p:sp>
    </p:spTree>
    <p:extLst>
      <p:ext uri="{BB962C8B-B14F-4D97-AF65-F5344CB8AC3E}">
        <p14:creationId xmlns:p14="http://schemas.microsoft.com/office/powerpoint/2010/main" val="8981145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transitional</a:t>
            </a:r>
          </a:p>
          <a:p>
            <a:endParaRPr lang="en-GB" dirty="0"/>
          </a:p>
          <a:p>
            <a:r>
              <a:rPr lang="en-GB" dirty="0"/>
              <a:t>It needs management…it can be like herding cats</a:t>
            </a:r>
          </a:p>
          <a:p>
            <a:endParaRPr lang="en-GB" dirty="0"/>
          </a:p>
          <a:p>
            <a:r>
              <a:rPr lang="en-GB" dirty="0"/>
              <a:t>It needs leadership – where are we going?</a:t>
            </a:r>
          </a:p>
          <a:p>
            <a:endParaRPr lang="en-GB" dirty="0"/>
          </a:p>
          <a:p>
            <a:r>
              <a:rPr lang="en-GB" dirty="0"/>
              <a:t>It can be complex</a:t>
            </a:r>
          </a:p>
          <a:p>
            <a:endParaRPr lang="en-GB" dirty="0"/>
          </a:p>
          <a:p>
            <a:r>
              <a:rPr lang="en-GB" dirty="0"/>
              <a:t>It </a:t>
            </a:r>
            <a:r>
              <a:rPr lang="en-GB" b="1" i="1" u="sng" dirty="0"/>
              <a:t>must not be underestimated</a:t>
            </a:r>
          </a:p>
        </p:txBody>
      </p:sp>
      <p:sp>
        <p:nvSpPr>
          <p:cNvPr id="4" name="Slide Number Placeholder 3"/>
          <p:cNvSpPr>
            <a:spLocks noGrp="1"/>
          </p:cNvSpPr>
          <p:nvPr>
            <p:ph type="sldNum" sz="quarter" idx="5"/>
          </p:nvPr>
        </p:nvSpPr>
        <p:spPr/>
        <p:txBody>
          <a:bodyPr/>
          <a:lstStyle/>
          <a:p>
            <a:fld id="{FC6CB15D-7834-4590-98D7-9EFFC39372F4}" type="slidenum">
              <a:rPr lang="en-GB" smtClean="0"/>
              <a:t>13</a:t>
            </a:fld>
            <a:endParaRPr lang="en-GB"/>
          </a:p>
        </p:txBody>
      </p:sp>
    </p:spTree>
    <p:extLst>
      <p:ext uri="{BB962C8B-B14F-4D97-AF65-F5344CB8AC3E}">
        <p14:creationId xmlns:p14="http://schemas.microsoft.com/office/powerpoint/2010/main" val="18605534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14</a:t>
            </a:fld>
            <a:endParaRPr lang="en-GB" altLang="en-US"/>
          </a:p>
        </p:txBody>
      </p:sp>
    </p:spTree>
    <p:extLst>
      <p:ext uri="{BB962C8B-B14F-4D97-AF65-F5344CB8AC3E}">
        <p14:creationId xmlns:p14="http://schemas.microsoft.com/office/powerpoint/2010/main" val="34945207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Stress the assessment criteria are applied to how you complete the tasks.  </a:t>
            </a:r>
          </a:p>
          <a:p>
            <a:endParaRPr lang="en-GB" dirty="0"/>
          </a:p>
          <a:p>
            <a:r>
              <a:rPr lang="en-GB" dirty="0"/>
              <a:t>The marks are weighted this way for a purpose – reading and research begets knowledge and understanding, which enables us to use our minds and intellects to develop arguments and draw conclusions, whilst checking out our reasoning by looking at real life workplace examples….and appropriate case studies, in order to write a compelling, professional report that is well structured, and fully referenced, so as to inform the reader of the strength of our sources, the logic of our reasoning, and the insights we have developed.</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16</a:t>
            </a:fld>
            <a:endParaRPr lang="en-GB" altLang="en-US"/>
          </a:p>
        </p:txBody>
      </p:sp>
    </p:spTree>
    <p:extLst>
      <p:ext uri="{BB962C8B-B14F-4D97-AF65-F5344CB8AC3E}">
        <p14:creationId xmlns:p14="http://schemas.microsoft.com/office/powerpoint/2010/main" val="33383815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key thing to stress here is that change is a constant in our business lives – make links back to the Creativity and Innovation module.  Any small improvement is a change.  Any large innovation is a change.  Being promoted is a change.  Moving office is a change.  Rearranging the layout is a change.  Software updates are a change.  A takeover or merger is a change.  And so on!</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18</a:t>
            </a:fld>
            <a:endParaRPr lang="en-GB" altLang="en-US"/>
          </a:p>
        </p:txBody>
      </p:sp>
    </p:spTree>
    <p:extLst>
      <p:ext uri="{BB962C8B-B14F-4D97-AF65-F5344CB8AC3E}">
        <p14:creationId xmlns:p14="http://schemas.microsoft.com/office/powerpoint/2010/main" val="39399427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Typical external, or </a:t>
            </a:r>
            <a:r>
              <a:rPr lang="en-GB" b="1" i="1" dirty="0"/>
              <a:t>PESTLE</a:t>
            </a:r>
            <a:r>
              <a:rPr lang="en-GB" dirty="0"/>
              <a:t> factors:</a:t>
            </a:r>
          </a:p>
          <a:p>
            <a:endParaRPr lang="en-GB" dirty="0"/>
          </a:p>
          <a:p>
            <a:r>
              <a:rPr lang="en-GB" b="1" dirty="0"/>
              <a:t>P</a:t>
            </a:r>
            <a:r>
              <a:rPr lang="en-GB" dirty="0"/>
              <a:t>olitical factors, such as governmental policies, political instabilities in markets</a:t>
            </a:r>
          </a:p>
          <a:p>
            <a:r>
              <a:rPr lang="en-GB" b="1" dirty="0"/>
              <a:t>E</a:t>
            </a:r>
            <a:r>
              <a:rPr lang="en-GB" dirty="0"/>
              <a:t>conomic drivers, e.g. taxation, exchange rates and labour market costs</a:t>
            </a:r>
          </a:p>
          <a:p>
            <a:r>
              <a:rPr lang="en-GB" b="1" dirty="0"/>
              <a:t>S</a:t>
            </a:r>
            <a:r>
              <a:rPr lang="en-GB" dirty="0"/>
              <a:t>ocio-cultural elements, such as societal values…or changing values. Expectations and religion</a:t>
            </a:r>
          </a:p>
          <a:p>
            <a:r>
              <a:rPr lang="en-GB" b="1" dirty="0"/>
              <a:t>T</a:t>
            </a:r>
            <a:r>
              <a:rPr lang="en-GB" dirty="0"/>
              <a:t>echnology, e.g. ICT developments, technological innovations, AI</a:t>
            </a:r>
          </a:p>
          <a:p>
            <a:r>
              <a:rPr lang="en-GB" b="1" dirty="0"/>
              <a:t>L</a:t>
            </a:r>
            <a:r>
              <a:rPr lang="en-GB" dirty="0"/>
              <a:t>egal requirements, legislative change and regulatory control systems</a:t>
            </a:r>
          </a:p>
          <a:p>
            <a:r>
              <a:rPr lang="en-GB" b="1" dirty="0"/>
              <a:t>E</a:t>
            </a:r>
            <a:r>
              <a:rPr lang="en-GB" dirty="0"/>
              <a:t>nvironmental factors, e.g. world poverty, pollution and ethical considerations</a:t>
            </a:r>
          </a:p>
          <a:p>
            <a:endParaRPr lang="en-GB" dirty="0"/>
          </a:p>
          <a:p>
            <a:r>
              <a:rPr lang="en-GB" dirty="0"/>
              <a:t>Typical internal drivers for change:</a:t>
            </a:r>
          </a:p>
          <a:p>
            <a:endParaRPr lang="en-GB" dirty="0"/>
          </a:p>
          <a:p>
            <a:r>
              <a:rPr lang="en-GB" b="1" dirty="0"/>
              <a:t>P</a:t>
            </a:r>
            <a:r>
              <a:rPr lang="en-GB" dirty="0"/>
              <a:t>eople, such as modifying attitudes, beliefs, technical skills and behaviours</a:t>
            </a:r>
          </a:p>
          <a:p>
            <a:r>
              <a:rPr lang="en-GB" b="1" dirty="0"/>
              <a:t>A</a:t>
            </a:r>
            <a:r>
              <a:rPr lang="en-GB" dirty="0"/>
              <a:t>dministrative structures, e.g. lines of communication, reporting/reward systems</a:t>
            </a:r>
          </a:p>
          <a:p>
            <a:r>
              <a:rPr lang="en-GB" b="1" dirty="0"/>
              <a:t>C</a:t>
            </a:r>
            <a:r>
              <a:rPr lang="en-GB" dirty="0"/>
              <a:t>ore business, e.g. in the primary product or services provided</a:t>
            </a:r>
          </a:p>
          <a:p>
            <a:r>
              <a:rPr lang="en-GB" b="1" dirty="0"/>
              <a:t>T</a:t>
            </a:r>
            <a:r>
              <a:rPr lang="en-GB" dirty="0"/>
              <a:t>echnology, e.g. minor equipment/software upgrades through to complete redesigns.</a:t>
            </a:r>
          </a:p>
          <a:p>
            <a:endParaRPr lang="en-GB"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Source: Dawson, P. &amp; Andriopoulos, C. (2017)  pp. 166-167</a:t>
            </a:r>
          </a:p>
          <a:p>
            <a:endParaRPr lang="en-GB" dirty="0"/>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19</a:t>
            </a:fld>
            <a:endParaRPr lang="en-GB" altLang="en-US"/>
          </a:p>
        </p:txBody>
      </p:sp>
    </p:spTree>
    <p:extLst>
      <p:ext uri="{BB962C8B-B14F-4D97-AF65-F5344CB8AC3E}">
        <p14:creationId xmlns:p14="http://schemas.microsoft.com/office/powerpoint/2010/main" val="5043555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20</a:t>
            </a:fld>
            <a:endParaRPr lang="en-GB" altLang="en-US"/>
          </a:p>
        </p:txBody>
      </p:sp>
    </p:spTree>
    <p:extLst>
      <p:ext uri="{BB962C8B-B14F-4D97-AF65-F5344CB8AC3E}">
        <p14:creationId xmlns:p14="http://schemas.microsoft.com/office/powerpoint/2010/main" val="12017078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Typical internal </a:t>
            </a:r>
            <a:r>
              <a:rPr lang="en-GB" b="1" u="sng" dirty="0"/>
              <a:t>‘S/W’ </a:t>
            </a:r>
            <a:r>
              <a:rPr lang="en-GB" dirty="0"/>
              <a:t>drivers for change include:</a:t>
            </a:r>
          </a:p>
          <a:p>
            <a:endParaRPr lang="en-GB" dirty="0"/>
          </a:p>
          <a:p>
            <a:r>
              <a:rPr lang="en-GB" b="1" dirty="0"/>
              <a:t>P</a:t>
            </a:r>
            <a:r>
              <a:rPr lang="en-GB" dirty="0"/>
              <a:t>eople, such as modifying attitudes, beliefs, technical skills, knowledge, experience and behaviours</a:t>
            </a:r>
          </a:p>
          <a:p>
            <a:r>
              <a:rPr lang="en-GB" b="1" dirty="0"/>
              <a:t>A</a:t>
            </a:r>
            <a:r>
              <a:rPr lang="en-GB" dirty="0"/>
              <a:t>dministrative structures, e.g. lines of communication, reporting/reward systems</a:t>
            </a:r>
          </a:p>
          <a:p>
            <a:r>
              <a:rPr lang="en-GB" b="1" dirty="0"/>
              <a:t>C</a:t>
            </a:r>
            <a:r>
              <a:rPr lang="en-GB" dirty="0"/>
              <a:t>ore business, e.g. in the primary product or services provided – innovative solutions, new product/process development</a:t>
            </a:r>
          </a:p>
          <a:p>
            <a:r>
              <a:rPr lang="en-GB" b="1" dirty="0"/>
              <a:t>T</a:t>
            </a:r>
            <a:r>
              <a:rPr lang="en-GB" dirty="0"/>
              <a:t>echnology, e.g. minor equipment/software upgrades through to complete redesigns.</a:t>
            </a:r>
          </a:p>
          <a:p>
            <a:endParaRPr lang="en-GB"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Source: Dawson, P. &amp; Andriopoulos, C. (2017)  pp. 166-167</a:t>
            </a:r>
          </a:p>
          <a:p>
            <a:endParaRPr lang="en-GB" dirty="0"/>
          </a:p>
          <a:p>
            <a:endParaRPr lang="en-GB" dirty="0"/>
          </a:p>
          <a:p>
            <a:r>
              <a:rPr lang="en-GB" b="1" u="sng" dirty="0"/>
              <a:t>Plus,</a:t>
            </a:r>
            <a:r>
              <a:rPr lang="en-GB" dirty="0"/>
              <a:t> when looking at SWOT, the </a:t>
            </a:r>
            <a:r>
              <a:rPr lang="en-GB" b="1" u="sng" dirty="0"/>
              <a:t>‘O/T’</a:t>
            </a:r>
            <a:r>
              <a:rPr lang="en-GB" dirty="0"/>
              <a:t> elements are outside the organisation, but in close proximity (metaphorically), and can therefore be influenced by your organisation, as well as having an influence upon your organisation.</a:t>
            </a:r>
          </a:p>
          <a:p>
            <a:r>
              <a:rPr lang="en-GB" dirty="0"/>
              <a:t>For example, customers, suppliers, competitors, shareholders and, for instance, local labour markets…from which employees can be recruited.</a:t>
            </a:r>
          </a:p>
          <a:p>
            <a:endParaRPr lang="en-GB" dirty="0"/>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dirty="0"/>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22</a:t>
            </a:fld>
            <a:endParaRPr lang="en-GB" altLang="en-US"/>
          </a:p>
        </p:txBody>
      </p:sp>
    </p:spTree>
    <p:extLst>
      <p:ext uri="{BB962C8B-B14F-4D97-AF65-F5344CB8AC3E}">
        <p14:creationId xmlns:p14="http://schemas.microsoft.com/office/powerpoint/2010/main" val="358098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Typical external, or </a:t>
            </a:r>
            <a:r>
              <a:rPr lang="en-GB" b="1" i="1" dirty="0"/>
              <a:t>PESTLE</a:t>
            </a:r>
            <a:r>
              <a:rPr lang="en-GB" dirty="0"/>
              <a:t> factors:</a:t>
            </a:r>
          </a:p>
          <a:p>
            <a:endParaRPr lang="en-GB" dirty="0"/>
          </a:p>
          <a:p>
            <a:r>
              <a:rPr lang="en-GB" b="1" dirty="0"/>
              <a:t>P</a:t>
            </a:r>
            <a:r>
              <a:rPr lang="en-GB" dirty="0"/>
              <a:t>olitical factors, such as governmental policies, political instabilities in markets</a:t>
            </a:r>
          </a:p>
          <a:p>
            <a:r>
              <a:rPr lang="en-GB" b="1" dirty="0"/>
              <a:t>E</a:t>
            </a:r>
            <a:r>
              <a:rPr lang="en-GB" dirty="0"/>
              <a:t>conomic drivers, e.g. taxation, exchange rates and labour market costs</a:t>
            </a:r>
          </a:p>
          <a:p>
            <a:r>
              <a:rPr lang="en-GB" b="1" dirty="0"/>
              <a:t>S</a:t>
            </a:r>
            <a:r>
              <a:rPr lang="en-GB" dirty="0"/>
              <a:t>ocio-cultural elements, such as societal values…or changing values. Expectations and religion</a:t>
            </a:r>
          </a:p>
          <a:p>
            <a:r>
              <a:rPr lang="en-GB" b="1" dirty="0"/>
              <a:t>T</a:t>
            </a:r>
            <a:r>
              <a:rPr lang="en-GB" dirty="0"/>
              <a:t>echnology, e.g. ICT developments, technological innovations, AI</a:t>
            </a:r>
          </a:p>
          <a:p>
            <a:r>
              <a:rPr lang="en-GB" b="1" dirty="0"/>
              <a:t>E</a:t>
            </a:r>
            <a:r>
              <a:rPr lang="en-GB" dirty="0"/>
              <a:t>nvironmental factors, e.g. world poverty, pollution and ethical considerations</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b="1" dirty="0"/>
              <a:t>L</a:t>
            </a:r>
            <a:r>
              <a:rPr lang="en-GB" dirty="0"/>
              <a:t>egal requirements, legislative change and regulatory control systems</a:t>
            </a:r>
          </a:p>
          <a:p>
            <a:endParaRPr lang="en-GB"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Source: Dawson, P. &amp; Andriopoulos, C. (2017)  pp. 166-167</a:t>
            </a:r>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23</a:t>
            </a:fld>
            <a:endParaRPr lang="en-GB" altLang="en-US"/>
          </a:p>
        </p:txBody>
      </p:sp>
    </p:spTree>
    <p:extLst>
      <p:ext uri="{BB962C8B-B14F-4D97-AF65-F5344CB8AC3E}">
        <p14:creationId xmlns:p14="http://schemas.microsoft.com/office/powerpoint/2010/main" val="41957289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A833899A-E675-4FAD-A01C-587B7E4AA7A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EF2CB294-097B-486A-A68F-BBCDA4DC2D6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https://www.youtube.com/watch?v=ADm3Hdhh34I&amp;feature=youtu.be</a:t>
            </a:r>
          </a:p>
        </p:txBody>
      </p:sp>
      <p:sp>
        <p:nvSpPr>
          <p:cNvPr id="29700" name="Slide Number Placeholder 3">
            <a:extLst>
              <a:ext uri="{FF2B5EF4-FFF2-40B4-BE49-F238E27FC236}">
                <a16:creationId xmlns:a16="http://schemas.microsoft.com/office/drawing/2014/main" id="{88383692-01CA-4D98-A632-38805E99F5F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cs typeface="Arial" panose="020B0604020202020204" pitchFamily="34" charset="0"/>
              </a:defRPr>
            </a:lvl1pPr>
            <a:lvl2pPr marL="742950" indent="-285750">
              <a:defRPr>
                <a:solidFill>
                  <a:schemeClr val="tx1"/>
                </a:solidFill>
                <a:latin typeface="Corbel" panose="020B0503020204020204" pitchFamily="34" charset="0"/>
                <a:cs typeface="Arial" panose="020B0604020202020204" pitchFamily="34" charset="0"/>
              </a:defRPr>
            </a:lvl2pPr>
            <a:lvl3pPr marL="1143000" indent="-228600">
              <a:defRPr>
                <a:solidFill>
                  <a:schemeClr val="tx1"/>
                </a:solidFill>
                <a:latin typeface="Corbel" panose="020B0503020204020204" pitchFamily="34" charset="0"/>
                <a:cs typeface="Arial" panose="020B0604020202020204" pitchFamily="34" charset="0"/>
              </a:defRPr>
            </a:lvl3pPr>
            <a:lvl4pPr marL="1600200" indent="-228600">
              <a:defRPr>
                <a:solidFill>
                  <a:schemeClr val="tx1"/>
                </a:solidFill>
                <a:latin typeface="Corbel" panose="020B0503020204020204" pitchFamily="34" charset="0"/>
                <a:cs typeface="Arial" panose="020B0604020202020204" pitchFamily="34" charset="0"/>
              </a:defRPr>
            </a:lvl4pPr>
            <a:lvl5pPr marL="2057400" indent="-22860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fld id="{66F1C4F9-39A1-4D6F-BC49-643806AA5985}" type="slidenum">
              <a:rPr lang="en-US" altLang="en-US">
                <a:latin typeface="Calibri" panose="020F0502020204030204" pitchFamily="34" charset="0"/>
              </a:rPr>
              <a:pPr/>
              <a:t>24</a:t>
            </a:fld>
            <a:endParaRPr lang="en-US" altLang="en-US">
              <a:latin typeface="Calibri" panose="020F050202020403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implications are that we need to lead and manage the change effectively and efficiently….or we could make the situation. </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25</a:t>
            </a:fld>
            <a:endParaRPr lang="en-GB" altLang="en-US"/>
          </a:p>
        </p:txBody>
      </p:sp>
    </p:spTree>
    <p:extLst>
      <p:ext uri="{BB962C8B-B14F-4D97-AF65-F5344CB8AC3E}">
        <p14:creationId xmlns:p14="http://schemas.microsoft.com/office/powerpoint/2010/main" val="17613381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Dawson, P &amp; Andriopolous, C. (2017) p.172</a:t>
            </a:r>
          </a:p>
          <a:p>
            <a:endParaRPr lang="en-GB" dirty="0"/>
          </a:p>
          <a:p>
            <a:r>
              <a:rPr lang="en-GB" dirty="0"/>
              <a:t>Think about examples of what could go into each quadrant – facilitate a discussion with the group…use examples from your own work experience to help.</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26</a:t>
            </a:fld>
            <a:endParaRPr lang="en-GB" altLang="en-US"/>
          </a:p>
        </p:txBody>
      </p:sp>
    </p:spTree>
    <p:extLst>
      <p:ext uri="{BB962C8B-B14F-4D97-AF65-F5344CB8AC3E}">
        <p14:creationId xmlns:p14="http://schemas.microsoft.com/office/powerpoint/2010/main" val="122123316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Facilitated discussion drawing upon the work the students did at Level 5, and in the module ‘Workplace Culture and its impact on Organisational Efficiency’!</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32</a:t>
            </a:fld>
            <a:endParaRPr lang="en-GB" altLang="en-US"/>
          </a:p>
        </p:txBody>
      </p:sp>
    </p:spTree>
    <p:extLst>
      <p:ext uri="{BB962C8B-B14F-4D97-AF65-F5344CB8AC3E}">
        <p14:creationId xmlns:p14="http://schemas.microsoft.com/office/powerpoint/2010/main" val="26961740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200" b="1" kern="120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Definition:</a:t>
            </a:r>
            <a:r>
              <a:rPr lang="en-US" baseline="0" dirty="0"/>
              <a:t> </a:t>
            </a:r>
            <a:r>
              <a:rPr lang="en-IN" sz="1200" b="0" kern="1200" dirty="0">
                <a:solidFill>
                  <a:schemeClr val="tx1"/>
                </a:solidFill>
                <a:latin typeface="+mn-lt"/>
                <a:ea typeface="+mn-ea"/>
                <a:cs typeface="+mn-cs"/>
              </a:rPr>
              <a:t>organisational culture is “the pattern of basic assumptions, that a given group has invented, discovered, or developed in learning to cope with its problems of external adaptation and internal integration, and that have worked well enough to be considered valid, and, therefore, to be taught to new members as the correct way to perceive, think, and feel in relation to those problems.”</a:t>
            </a:r>
            <a:endParaRPr lang="en-US" sz="1200" b="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39974C31-EB4A-4B21-8134-CB5741A1DC5F}" type="slidenum">
              <a:rPr lang="en-US" smtClean="0"/>
              <a:pPr/>
              <a:t>33</a:t>
            </a:fld>
            <a:endParaRPr lang="en-US" dirty="0"/>
          </a:p>
        </p:txBody>
      </p:sp>
    </p:spTree>
    <p:extLst>
      <p:ext uri="{BB962C8B-B14F-4D97-AF65-F5344CB8AC3E}">
        <p14:creationId xmlns:p14="http://schemas.microsoft.com/office/powerpoint/2010/main" val="281647180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200" b="0" kern="120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The </a:t>
            </a:r>
            <a:r>
              <a:rPr lang="en-IN" i="0" dirty="0"/>
              <a:t>content or what is deemed important: Example:</a:t>
            </a:r>
            <a:r>
              <a:rPr lang="en-IN" i="0" baseline="0" dirty="0"/>
              <a:t> t</a:t>
            </a:r>
            <a:r>
              <a:rPr lang="en-IN" i="0" dirty="0"/>
              <a:t>eamwork, accountability, innovation.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i="0" kern="1200" dirty="0">
                <a:solidFill>
                  <a:schemeClr val="tx1"/>
                </a:solidFill>
                <a:effectLst/>
                <a:latin typeface="+mn-lt"/>
                <a:ea typeface="+mn-ea"/>
                <a:cs typeface="+mn-cs"/>
              </a:rPr>
              <a:t>The intensity </a:t>
            </a:r>
            <a:r>
              <a:rPr lang="en-IN" sz="1200" kern="1200" dirty="0">
                <a:solidFill>
                  <a:schemeClr val="tx1"/>
                </a:solidFill>
                <a:effectLst/>
                <a:latin typeface="+mn-lt"/>
                <a:ea typeface="+mn-ea"/>
                <a:cs typeface="+mn-cs"/>
              </a:rPr>
              <a:t>of feelings about the importance of the norm:</a:t>
            </a:r>
            <a:r>
              <a:rPr lang="en-IN" sz="1200" kern="1200" baseline="0" dirty="0">
                <a:solidFill>
                  <a:schemeClr val="tx1"/>
                </a:solidFill>
                <a:effectLst/>
                <a:latin typeface="+mn-lt"/>
                <a:ea typeface="+mn-ea"/>
                <a:cs typeface="+mn-cs"/>
              </a:rPr>
              <a:t> Example: A</a:t>
            </a:r>
            <a:r>
              <a:rPr lang="en-IN" sz="1200" kern="1200" dirty="0">
                <a:solidFill>
                  <a:schemeClr val="tx1"/>
                </a:solidFill>
                <a:effectLst/>
                <a:latin typeface="+mn-lt"/>
                <a:ea typeface="+mn-ea"/>
                <a:cs typeface="+mn-cs"/>
              </a:rPr>
              <a:t>re people willing to sanction others for violating culture norms?</a:t>
            </a:r>
            <a:endParaRPr lang="en-US" sz="120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9974C31-EB4A-4B21-8134-CB5741A1DC5F}" type="slidenum">
              <a:rPr lang="en-US" smtClean="0"/>
              <a:pPr/>
              <a:t>34</a:t>
            </a:fld>
            <a:endParaRPr lang="en-US" dirty="0"/>
          </a:p>
        </p:txBody>
      </p:sp>
    </p:spTree>
    <p:extLst>
      <p:ext uri="{BB962C8B-B14F-4D97-AF65-F5344CB8AC3E}">
        <p14:creationId xmlns:p14="http://schemas.microsoft.com/office/powerpoint/2010/main" val="47284861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kern="1200" noProof="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kern="1200" noProof="0" dirty="0">
                <a:solidFill>
                  <a:schemeClr val="tx1"/>
                </a:solidFill>
                <a:latin typeface="+mn-lt"/>
                <a:ea typeface="+mn-ea"/>
                <a:cs typeface="+mn-cs"/>
              </a:rPr>
              <a:t>Artifacts</a:t>
            </a:r>
            <a:r>
              <a:rPr lang="en-IN" sz="1200" b="0" kern="1200" dirty="0">
                <a:solidFill>
                  <a:schemeClr val="tx1"/>
                </a:solidFill>
                <a:latin typeface="+mn-lt"/>
                <a:ea typeface="+mn-ea"/>
                <a:cs typeface="+mn-cs"/>
              </a:rPr>
              <a:t> and creations:</a:t>
            </a:r>
            <a:r>
              <a:rPr lang="en-IN" sz="1200" b="0" kern="1200" baseline="0" dirty="0">
                <a:solidFill>
                  <a:schemeClr val="tx1"/>
                </a:solidFill>
                <a:latin typeface="+mn-lt"/>
                <a:ea typeface="+mn-ea"/>
                <a:cs typeface="+mn-cs"/>
              </a:rPr>
              <a:t> F</a:t>
            </a:r>
            <a:r>
              <a:rPr lang="en-IN" sz="1200" b="0" kern="1200" dirty="0">
                <a:solidFill>
                  <a:schemeClr val="tx1"/>
                </a:solidFill>
                <a:latin typeface="+mn-lt"/>
                <a:ea typeface="+mn-ea"/>
                <a:cs typeface="+mn-cs"/>
              </a:rPr>
              <a:t>or example, the architecture of the buildings, the office decoration including artwork, and the way that people dress reflect the organisation’s culture. This can also include </a:t>
            </a:r>
            <a:r>
              <a:rPr lang="en-US" sz="1200" b="0" kern="1200" noProof="0" dirty="0">
                <a:solidFill>
                  <a:schemeClr val="tx1"/>
                </a:solidFill>
                <a:latin typeface="+mn-lt"/>
                <a:ea typeface="+mn-ea"/>
                <a:cs typeface="+mn-cs"/>
              </a:rPr>
              <a:t>organisation</a:t>
            </a:r>
            <a:r>
              <a:rPr lang="en-IN" sz="1200" b="0" kern="1200" dirty="0">
                <a:solidFill>
                  <a:schemeClr val="tx1"/>
                </a:solidFill>
                <a:latin typeface="+mn-lt"/>
                <a:ea typeface="+mn-ea"/>
                <a:cs typeface="+mn-cs"/>
              </a:rPr>
              <a:t> charts and new-employee orientation materials.</a:t>
            </a:r>
          </a:p>
          <a:p>
            <a:pPr marL="0" marR="0" indent="0" algn="l" defTabSz="914400" rtl="0" eaLnBrk="1" fontAlgn="auto" latinLnBrk="0" hangingPunct="1">
              <a:lnSpc>
                <a:spcPct val="100000"/>
              </a:lnSpc>
              <a:spcBef>
                <a:spcPts val="0"/>
              </a:spcBef>
              <a:spcAft>
                <a:spcPts val="0"/>
              </a:spcAft>
              <a:buClrTx/>
              <a:buSzTx/>
              <a:buFontTx/>
              <a:buNone/>
              <a:tabLst/>
              <a:defRPr/>
            </a:pPr>
            <a:endParaRPr lang="en-IN" sz="1200" b="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IN" sz="1200" b="0" kern="1200" dirty="0">
                <a:solidFill>
                  <a:schemeClr val="tx1"/>
                </a:solidFill>
                <a:latin typeface="+mn-lt"/>
                <a:ea typeface="+mn-ea"/>
                <a:cs typeface="+mn-cs"/>
              </a:rPr>
              <a:t>Espoused beliefs and values:</a:t>
            </a:r>
            <a:r>
              <a:rPr lang="en-IN" sz="1200" b="0" kern="1200" baseline="0" dirty="0">
                <a:solidFill>
                  <a:schemeClr val="tx1"/>
                </a:solidFill>
                <a:latin typeface="+mn-lt"/>
                <a:ea typeface="+mn-ea"/>
                <a:cs typeface="+mn-cs"/>
              </a:rPr>
              <a:t> </a:t>
            </a:r>
            <a:r>
              <a:rPr lang="en-IN" sz="1200" b="0" kern="1200" dirty="0">
                <a:solidFill>
                  <a:schemeClr val="tx1"/>
                </a:solidFill>
                <a:latin typeface="+mn-lt"/>
                <a:ea typeface="+mn-ea"/>
                <a:cs typeface="+mn-cs"/>
              </a:rPr>
              <a:t>These values can be stated (or espoused), or they may be unconscious as people act them out (enacted) and don’t question them. For </a:t>
            </a:r>
            <a:r>
              <a:rPr lang="en-US" sz="1200" b="0" kern="1200" noProof="0" dirty="0">
                <a:solidFill>
                  <a:schemeClr val="tx1"/>
                </a:solidFill>
                <a:latin typeface="+mn-lt"/>
                <a:ea typeface="+mn-ea"/>
                <a:cs typeface="+mn-cs"/>
              </a:rPr>
              <a:t>example</a:t>
            </a:r>
            <a:r>
              <a:rPr lang="en-IN" sz="1200" b="0" kern="1200" dirty="0">
                <a:solidFill>
                  <a:schemeClr val="tx1"/>
                </a:solidFill>
                <a:latin typeface="+mn-lt"/>
                <a:ea typeface="+mn-ea"/>
                <a:cs typeface="+mn-cs"/>
              </a:rPr>
              <a:t>, a person may state that they believe in treating customers with respect (an espoused value). Treating customers with respect is an example of an enacted value.</a:t>
            </a:r>
          </a:p>
          <a:p>
            <a:pPr marL="0" marR="0" indent="0" algn="l" defTabSz="914400" rtl="0" eaLnBrk="1" fontAlgn="auto" latinLnBrk="0" hangingPunct="1">
              <a:lnSpc>
                <a:spcPct val="100000"/>
              </a:lnSpc>
              <a:spcBef>
                <a:spcPts val="0"/>
              </a:spcBef>
              <a:spcAft>
                <a:spcPts val="0"/>
              </a:spcAft>
              <a:buClrTx/>
              <a:buSzTx/>
              <a:buFontTx/>
              <a:buNone/>
              <a:tabLst/>
              <a:defRPr/>
            </a:pPr>
            <a:endParaRPr lang="en-IN" sz="1200" b="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IN" sz="1200" b="0" kern="1200" dirty="0">
                <a:solidFill>
                  <a:schemeClr val="tx1"/>
                </a:solidFill>
                <a:latin typeface="+mn-lt"/>
                <a:ea typeface="+mn-ea"/>
                <a:cs typeface="+mn-cs"/>
              </a:rPr>
              <a:t>Assumptions:</a:t>
            </a:r>
            <a:r>
              <a:rPr lang="en-IN" sz="1200" b="0" kern="1200" baseline="0" dirty="0">
                <a:solidFill>
                  <a:schemeClr val="tx1"/>
                </a:solidFill>
                <a:latin typeface="+mn-lt"/>
                <a:ea typeface="+mn-ea"/>
                <a:cs typeface="+mn-cs"/>
              </a:rPr>
              <a:t> </a:t>
            </a:r>
            <a:r>
              <a:rPr lang="en-IN" sz="1200" b="0" kern="1200" dirty="0">
                <a:solidFill>
                  <a:schemeClr val="tx1"/>
                </a:solidFill>
                <a:latin typeface="+mn-lt"/>
                <a:ea typeface="+mn-ea"/>
                <a:cs typeface="+mn-cs"/>
              </a:rPr>
              <a:t>To really understand an organisation’s culture, a person must go beyond what they can see and hear (</a:t>
            </a:r>
            <a:r>
              <a:rPr lang="en-US" sz="1200" b="0" kern="1200" noProof="0" dirty="0">
                <a:solidFill>
                  <a:schemeClr val="tx1"/>
                </a:solidFill>
                <a:latin typeface="+mn-lt"/>
                <a:ea typeface="+mn-ea"/>
                <a:cs typeface="+mn-cs"/>
              </a:rPr>
              <a:t>artifacts</a:t>
            </a:r>
            <a:r>
              <a:rPr lang="en-IN" sz="1200" b="0" kern="1200" dirty="0">
                <a:solidFill>
                  <a:schemeClr val="tx1"/>
                </a:solidFill>
                <a:latin typeface="+mn-lt"/>
                <a:ea typeface="+mn-ea"/>
                <a:cs typeface="+mn-cs"/>
              </a:rPr>
              <a:t> and creations) and gain a deeper awareness of values first and then assumptions. What we can observe is an expression of values that are typically rooted in fundamental assumptions.</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39974C31-EB4A-4B21-8134-CB5741A1DC5F}" type="slidenum">
              <a:rPr lang="en-US" smtClean="0"/>
              <a:pPr/>
              <a:t>35</a:t>
            </a:fld>
            <a:endParaRPr lang="en-US" dirty="0"/>
          </a:p>
        </p:txBody>
      </p:sp>
    </p:spTree>
    <p:extLst>
      <p:ext uri="{BB962C8B-B14F-4D97-AF65-F5344CB8AC3E}">
        <p14:creationId xmlns:p14="http://schemas.microsoft.com/office/powerpoint/2010/main" val="231550574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IN" sz="1200" b="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IN" sz="1200" b="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39974C31-EB4A-4B21-8134-CB5741A1DC5F}" type="slidenum">
              <a:rPr lang="en-US" smtClean="0"/>
              <a:pPr/>
              <a:t>36</a:t>
            </a:fld>
            <a:endParaRPr lang="en-US" dirty="0"/>
          </a:p>
        </p:txBody>
      </p:sp>
    </p:spTree>
    <p:extLst>
      <p:ext uri="{BB962C8B-B14F-4D97-AF65-F5344CB8AC3E}">
        <p14:creationId xmlns:p14="http://schemas.microsoft.com/office/powerpoint/2010/main" val="69458877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IN" sz="1200" b="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39974C31-EB4A-4B21-8134-CB5741A1DC5F}" type="slidenum">
              <a:rPr lang="en-US" smtClean="0"/>
              <a:pPr/>
              <a:t>37</a:t>
            </a:fld>
            <a:endParaRPr lang="en-US" dirty="0"/>
          </a:p>
        </p:txBody>
      </p:sp>
    </p:spTree>
    <p:extLst>
      <p:ext uri="{BB962C8B-B14F-4D97-AF65-F5344CB8AC3E}">
        <p14:creationId xmlns:p14="http://schemas.microsoft.com/office/powerpoint/2010/main" val="257960149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Most cultures were outcomes of an age where almost since their inception, they were designed to create order, to control diversity and surprise, and to institutionalise behaviour…..</a:t>
            </a:r>
            <a:r>
              <a:rPr lang="en-GB" b="1" i="1" dirty="0"/>
              <a:t>if it </a:t>
            </a:r>
            <a:r>
              <a:rPr lang="en-GB" b="1" i="1" dirty="0" err="1"/>
              <a:t>ain’t</a:t>
            </a:r>
            <a:r>
              <a:rPr lang="en-GB" b="1" i="1" dirty="0"/>
              <a:t> broke, don’t fix it.</a:t>
            </a:r>
          </a:p>
          <a:p>
            <a:endParaRPr lang="en-GB" dirty="0"/>
          </a:p>
          <a:p>
            <a:r>
              <a:rPr lang="en-GB" dirty="0"/>
              <a:t>Business created a culture of the workplace – </a:t>
            </a:r>
            <a:r>
              <a:rPr lang="en-GB" i="1" dirty="0"/>
              <a:t>conform, don’t rock the boat, follow the rules, peace brings pay, etc.</a:t>
            </a:r>
          </a:p>
          <a:p>
            <a:endParaRPr lang="en-GB" dirty="0"/>
          </a:p>
          <a:p>
            <a:r>
              <a:rPr lang="en-GB" dirty="0"/>
              <a:t>Only relatively recently we decided to design organisations that release potential, maximise creativity and nurture knowledge – think back to your last module on creativity and innovation!  Even in 2020, cultures that are geared up to innovate, disrupt, generate novelty, create, challenge norms, harness ‘difference’, are still in the minority.</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38</a:t>
            </a:fld>
            <a:endParaRPr lang="en-GB" altLang="en-US"/>
          </a:p>
        </p:txBody>
      </p:sp>
    </p:spTree>
    <p:extLst>
      <p:ext uri="{BB962C8B-B14F-4D97-AF65-F5344CB8AC3E}">
        <p14:creationId xmlns:p14="http://schemas.microsoft.com/office/powerpoint/2010/main" val="241946095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some profound implications in these thought – not least that we are in for an exciting ride!  We have to keep creating, innovating, trying and failing, trying and succeeding, in order to set the pace and be one of the leaders of change, rather than a victim.</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39</a:t>
            </a:fld>
            <a:endParaRPr lang="en-GB" altLang="en-US"/>
          </a:p>
        </p:txBody>
      </p:sp>
    </p:spTree>
    <p:extLst>
      <p:ext uri="{BB962C8B-B14F-4D97-AF65-F5344CB8AC3E}">
        <p14:creationId xmlns:p14="http://schemas.microsoft.com/office/powerpoint/2010/main" val="381300492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a bureaucracy going to engage in ‘Disruptive Innovations?”</a:t>
            </a:r>
          </a:p>
          <a:p>
            <a:endParaRPr lang="en-GB" dirty="0"/>
          </a:p>
          <a:p>
            <a:r>
              <a:rPr lang="en-GB" dirty="0"/>
              <a:t>Is a bureaucracy going to change when they are being successful?</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40</a:t>
            </a:fld>
            <a:endParaRPr lang="en-GB" altLang="en-US"/>
          </a:p>
        </p:txBody>
      </p:sp>
    </p:spTree>
    <p:extLst>
      <p:ext uri="{BB962C8B-B14F-4D97-AF65-F5344CB8AC3E}">
        <p14:creationId xmlns:p14="http://schemas.microsoft.com/office/powerpoint/2010/main" val="319220748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individual behavioural attitudinal and emotional issues that </a:t>
            </a:r>
            <a:r>
              <a:rPr lang="en-GB" i="1" u="sng" dirty="0"/>
              <a:t>inhibit change?</a:t>
            </a:r>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41</a:t>
            </a:fld>
            <a:endParaRPr lang="en-GB" altLang="en-US"/>
          </a:p>
        </p:txBody>
      </p:sp>
    </p:spTree>
    <p:extLst>
      <p:ext uri="{BB962C8B-B14F-4D97-AF65-F5344CB8AC3E}">
        <p14:creationId xmlns:p14="http://schemas.microsoft.com/office/powerpoint/2010/main" val="277537096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45</a:t>
            </a:fld>
            <a:endParaRPr lang="en-GB" altLang="en-US"/>
          </a:p>
        </p:txBody>
      </p:sp>
    </p:spTree>
    <p:extLst>
      <p:ext uri="{BB962C8B-B14F-4D97-AF65-F5344CB8AC3E}">
        <p14:creationId xmlns:p14="http://schemas.microsoft.com/office/powerpoint/2010/main" val="211785019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facilitated discussion – there is no ‘one right answer’, but here are some discussion points…</a:t>
            </a:r>
          </a:p>
          <a:p>
            <a:endParaRPr lang="en-GB" dirty="0"/>
          </a:p>
          <a:p>
            <a:r>
              <a:rPr lang="en-GB" dirty="0"/>
              <a:t>The right people in charge!  According to Clayton Christensen, the biggest determinant of whether an organisation can build new-growth and disrupt the competition, is having the right sort of managers/leaders in place.</a:t>
            </a:r>
          </a:p>
          <a:p>
            <a:endParaRPr lang="en-GB" dirty="0"/>
          </a:p>
          <a:p>
            <a:r>
              <a:rPr lang="en-GB" dirty="0"/>
              <a:t>Senior management support for change……no ‘empires to protect’, no fiefdoms</a:t>
            </a:r>
          </a:p>
          <a:p>
            <a:endParaRPr lang="en-GB" dirty="0"/>
          </a:p>
          <a:p>
            <a:r>
              <a:rPr lang="en-GB" dirty="0"/>
              <a:t>Leadership shows clarity of direction….if not every stop along the way</a:t>
            </a:r>
          </a:p>
          <a:p>
            <a:endParaRPr lang="en-GB" dirty="0"/>
          </a:p>
          <a:p>
            <a:r>
              <a:rPr lang="en-GB" dirty="0"/>
              <a:t>Support for calculated risk</a:t>
            </a:r>
          </a:p>
          <a:p>
            <a:endParaRPr lang="en-GB" dirty="0"/>
          </a:p>
          <a:p>
            <a:r>
              <a:rPr lang="en-GB" dirty="0"/>
              <a:t>Willingness to TAKE calculated risks - with personal ownership</a:t>
            </a:r>
          </a:p>
          <a:p>
            <a:endParaRPr lang="en-GB" dirty="0"/>
          </a:p>
          <a:p>
            <a:r>
              <a:rPr lang="en-GB" dirty="0"/>
              <a:t>An open-minded willingness to discuss concerns and alternatives ‘routes’</a:t>
            </a:r>
          </a:p>
          <a:p>
            <a:endParaRPr lang="en-GB" dirty="0"/>
          </a:p>
          <a:p>
            <a:r>
              <a:rPr lang="en-GB" dirty="0"/>
              <a:t>An understanding that people move at different speeds…tolerance and patience</a:t>
            </a:r>
          </a:p>
          <a:p>
            <a:endParaRPr lang="en-GB" dirty="0"/>
          </a:p>
          <a:p>
            <a:r>
              <a:rPr lang="en-GB" dirty="0"/>
              <a:t>Flexible team-based approaches – the right people </a:t>
            </a:r>
            <a:r>
              <a:rPr lang="en-GB" i="1" u="sng" dirty="0"/>
              <a:t>working</a:t>
            </a:r>
            <a:r>
              <a:rPr lang="en-GB" dirty="0"/>
              <a:t> with the right people at the right time…with the right level of support.</a:t>
            </a:r>
          </a:p>
          <a:p>
            <a:endParaRPr lang="en-GB" dirty="0"/>
          </a:p>
          <a:p>
            <a:r>
              <a:rPr lang="en-GB" dirty="0"/>
              <a:t>And so on…</a:t>
            </a:r>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46</a:t>
            </a:fld>
            <a:endParaRPr lang="en-GB" altLang="en-US"/>
          </a:p>
        </p:txBody>
      </p:sp>
    </p:spTree>
    <p:extLst>
      <p:ext uri="{BB962C8B-B14F-4D97-AF65-F5344CB8AC3E}">
        <p14:creationId xmlns:p14="http://schemas.microsoft.com/office/powerpoint/2010/main" val="342224070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47</a:t>
            </a:fld>
            <a:endParaRPr lang="en-GB" altLang="en-US"/>
          </a:p>
        </p:txBody>
      </p:sp>
    </p:spTree>
    <p:extLst>
      <p:ext uri="{BB962C8B-B14F-4D97-AF65-F5344CB8AC3E}">
        <p14:creationId xmlns:p14="http://schemas.microsoft.com/office/powerpoint/2010/main" val="285365717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MWOTH – ‘My Way Or The Highway’.</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52</a:t>
            </a:fld>
            <a:endParaRPr lang="en-GB" altLang="en-US"/>
          </a:p>
        </p:txBody>
      </p:sp>
    </p:spTree>
    <p:extLst>
      <p:ext uri="{BB962C8B-B14F-4D97-AF65-F5344CB8AC3E}">
        <p14:creationId xmlns:p14="http://schemas.microsoft.com/office/powerpoint/2010/main" val="419390155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53C9BAFE-759D-479D-9BA8-52D632E7C93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cs typeface="Arial" panose="020B0604020202020204" pitchFamily="34" charset="0"/>
              </a:defRPr>
            </a:lvl1pPr>
            <a:lvl2pPr marL="742950" indent="-285750">
              <a:defRPr>
                <a:solidFill>
                  <a:schemeClr val="tx1"/>
                </a:solidFill>
                <a:latin typeface="Corbel" panose="020B0503020204020204" pitchFamily="34" charset="0"/>
                <a:cs typeface="Arial" panose="020B0604020202020204" pitchFamily="34" charset="0"/>
              </a:defRPr>
            </a:lvl2pPr>
            <a:lvl3pPr marL="1143000" indent="-228600">
              <a:defRPr>
                <a:solidFill>
                  <a:schemeClr val="tx1"/>
                </a:solidFill>
                <a:latin typeface="Corbel" panose="020B0503020204020204" pitchFamily="34" charset="0"/>
                <a:cs typeface="Arial" panose="020B0604020202020204" pitchFamily="34" charset="0"/>
              </a:defRPr>
            </a:lvl3pPr>
            <a:lvl4pPr marL="1600200" indent="-228600">
              <a:defRPr>
                <a:solidFill>
                  <a:schemeClr val="tx1"/>
                </a:solidFill>
                <a:latin typeface="Corbel" panose="020B0503020204020204" pitchFamily="34" charset="0"/>
                <a:cs typeface="Arial" panose="020B0604020202020204" pitchFamily="34" charset="0"/>
              </a:defRPr>
            </a:lvl4pPr>
            <a:lvl5pPr marL="2057400" indent="-22860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fld id="{EBC7E196-C2B0-4975-A708-075CD4DF5ED9}" type="slidenum">
              <a:rPr lang="en-US" altLang="en-US">
                <a:latin typeface="Times New Roman" panose="02020603050405020304" pitchFamily="18" charset="0"/>
              </a:rPr>
              <a:pPr/>
              <a:t>56</a:t>
            </a:fld>
            <a:endParaRPr lang="en-US" altLang="en-US">
              <a:latin typeface="Times New Roman" panose="02020603050405020304" pitchFamily="18" charset="0"/>
            </a:endParaRPr>
          </a:p>
        </p:txBody>
      </p:sp>
      <p:sp>
        <p:nvSpPr>
          <p:cNvPr id="32771" name="Rectangle 2">
            <a:extLst>
              <a:ext uri="{FF2B5EF4-FFF2-40B4-BE49-F238E27FC236}">
                <a16:creationId xmlns:a16="http://schemas.microsoft.com/office/drawing/2014/main" id="{5D26FE91-92A2-4022-8F80-1EF4E39EB515}"/>
              </a:ext>
            </a:extLst>
          </p:cNvPr>
          <p:cNvSpPr>
            <a:spLocks noGrp="1" noRot="1" noChangeAspect="1" noChangeArrowheads="1" noTextEdit="1"/>
          </p:cNvSpPr>
          <p:nvPr>
            <p:ph type="sldImg"/>
          </p:nvPr>
        </p:nvSpPr>
        <p:spPr bwMode="auto">
          <a:xfrm>
            <a:off x="1019175" y="869950"/>
            <a:ext cx="4629150" cy="347345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32772" name="Rectangle 3">
            <a:extLst>
              <a:ext uri="{FF2B5EF4-FFF2-40B4-BE49-F238E27FC236}">
                <a16:creationId xmlns:a16="http://schemas.microsoft.com/office/drawing/2014/main" id="{C923BAE5-0E51-4DFB-9D71-D254612F7527}"/>
              </a:ext>
            </a:extLst>
          </p:cNvPr>
          <p:cNvSpPr>
            <a:spLocks noGrp="1" noChangeArrowheads="1"/>
          </p:cNvSpPr>
          <p:nvPr>
            <p:ph type="body" idx="1"/>
          </p:nvPr>
        </p:nvSpPr>
        <p:spPr bwMode="auto">
          <a:xfrm>
            <a:off x="887413" y="4714875"/>
            <a:ext cx="4892675" cy="44672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3964" tIns="48548" rIns="93964" bIns="48548" numCol="1" anchor="t" anchorCtr="0" compatLnSpc="1">
            <a:prstTxWarp prst="textNoShape">
              <a:avLst/>
            </a:prstTxWarp>
          </a:bodyPr>
          <a:lstStyle/>
          <a:p>
            <a:pPr eaLnBrk="1" hangingPunct="1"/>
            <a:endParaRPr lang="en-US"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B3A3DCDC-A0A2-45E9-A17C-1370A171F20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cs typeface="Arial" panose="020B0604020202020204" pitchFamily="34" charset="0"/>
              </a:defRPr>
            </a:lvl1pPr>
            <a:lvl2pPr marL="742950" indent="-285750">
              <a:defRPr>
                <a:solidFill>
                  <a:schemeClr val="tx1"/>
                </a:solidFill>
                <a:latin typeface="Corbel" panose="020B0503020204020204" pitchFamily="34" charset="0"/>
                <a:cs typeface="Arial" panose="020B0604020202020204" pitchFamily="34" charset="0"/>
              </a:defRPr>
            </a:lvl2pPr>
            <a:lvl3pPr marL="1143000" indent="-228600">
              <a:defRPr>
                <a:solidFill>
                  <a:schemeClr val="tx1"/>
                </a:solidFill>
                <a:latin typeface="Corbel" panose="020B0503020204020204" pitchFamily="34" charset="0"/>
                <a:cs typeface="Arial" panose="020B0604020202020204" pitchFamily="34" charset="0"/>
              </a:defRPr>
            </a:lvl3pPr>
            <a:lvl4pPr marL="1600200" indent="-228600">
              <a:defRPr>
                <a:solidFill>
                  <a:schemeClr val="tx1"/>
                </a:solidFill>
                <a:latin typeface="Corbel" panose="020B0503020204020204" pitchFamily="34" charset="0"/>
                <a:cs typeface="Arial" panose="020B0604020202020204" pitchFamily="34" charset="0"/>
              </a:defRPr>
            </a:lvl4pPr>
            <a:lvl5pPr marL="2057400" indent="-22860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fld id="{551D5F75-1D35-48C0-8752-457A6DF8D423}" type="slidenum">
              <a:rPr lang="en-US" altLang="en-US">
                <a:latin typeface="Times New Roman" panose="02020603050405020304" pitchFamily="18" charset="0"/>
              </a:rPr>
              <a:pPr/>
              <a:t>58</a:t>
            </a:fld>
            <a:endParaRPr lang="en-US" altLang="en-US">
              <a:latin typeface="Times New Roman" panose="02020603050405020304" pitchFamily="18" charset="0"/>
            </a:endParaRPr>
          </a:p>
        </p:txBody>
      </p:sp>
      <p:sp>
        <p:nvSpPr>
          <p:cNvPr id="34819" name="Rectangle 2">
            <a:extLst>
              <a:ext uri="{FF2B5EF4-FFF2-40B4-BE49-F238E27FC236}">
                <a16:creationId xmlns:a16="http://schemas.microsoft.com/office/drawing/2014/main" id="{E7D7C53D-FE8C-4C8E-AD23-C7E7018D5589}"/>
              </a:ext>
            </a:extLst>
          </p:cNvPr>
          <p:cNvSpPr>
            <a:spLocks noGrp="1" noRot="1" noChangeAspect="1" noChangeArrowheads="1" noTextEdit="1"/>
          </p:cNvSpPr>
          <p:nvPr>
            <p:ph type="sldImg"/>
          </p:nvPr>
        </p:nvSpPr>
        <p:spPr bwMode="auto">
          <a:xfrm>
            <a:off x="1019175" y="869950"/>
            <a:ext cx="4629150" cy="347345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34820" name="Rectangle 3">
            <a:extLst>
              <a:ext uri="{FF2B5EF4-FFF2-40B4-BE49-F238E27FC236}">
                <a16:creationId xmlns:a16="http://schemas.microsoft.com/office/drawing/2014/main" id="{012F6BB8-9BF2-4EB0-AB2D-AEA9203B751C}"/>
              </a:ext>
            </a:extLst>
          </p:cNvPr>
          <p:cNvSpPr>
            <a:spLocks noGrp="1" noChangeArrowheads="1"/>
          </p:cNvSpPr>
          <p:nvPr>
            <p:ph type="body" idx="1"/>
          </p:nvPr>
        </p:nvSpPr>
        <p:spPr bwMode="auto">
          <a:xfrm>
            <a:off x="887413" y="4714875"/>
            <a:ext cx="4892675" cy="44672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3964" tIns="48548" rIns="93964" bIns="48548" numCol="1" anchor="t" anchorCtr="0" compatLnSpc="1">
            <a:prstTxWarp prst="textNoShape">
              <a:avLst/>
            </a:prstTxWarp>
          </a:bodyPr>
          <a:lstStyle/>
          <a:p>
            <a:pPr eaLnBrk="1" hangingPunct="1"/>
            <a:endParaRPr lang="en-US"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47964557-069E-43BC-A445-79BBF379BBF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cs typeface="Arial" panose="020B0604020202020204" pitchFamily="34" charset="0"/>
              </a:defRPr>
            </a:lvl1pPr>
            <a:lvl2pPr marL="742950" indent="-285750">
              <a:defRPr>
                <a:solidFill>
                  <a:schemeClr val="tx1"/>
                </a:solidFill>
                <a:latin typeface="Corbel" panose="020B0503020204020204" pitchFamily="34" charset="0"/>
                <a:cs typeface="Arial" panose="020B0604020202020204" pitchFamily="34" charset="0"/>
              </a:defRPr>
            </a:lvl2pPr>
            <a:lvl3pPr marL="1143000" indent="-228600">
              <a:defRPr>
                <a:solidFill>
                  <a:schemeClr val="tx1"/>
                </a:solidFill>
                <a:latin typeface="Corbel" panose="020B0503020204020204" pitchFamily="34" charset="0"/>
                <a:cs typeface="Arial" panose="020B0604020202020204" pitchFamily="34" charset="0"/>
              </a:defRPr>
            </a:lvl3pPr>
            <a:lvl4pPr marL="1600200" indent="-228600">
              <a:defRPr>
                <a:solidFill>
                  <a:schemeClr val="tx1"/>
                </a:solidFill>
                <a:latin typeface="Corbel" panose="020B0503020204020204" pitchFamily="34" charset="0"/>
                <a:cs typeface="Arial" panose="020B0604020202020204" pitchFamily="34" charset="0"/>
              </a:defRPr>
            </a:lvl4pPr>
            <a:lvl5pPr marL="2057400" indent="-22860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fld id="{696BCC0C-2F2B-4ACD-A0EF-EB751A323966}" type="slidenum">
              <a:rPr lang="en-US" altLang="en-US">
                <a:latin typeface="Times New Roman" panose="02020603050405020304" pitchFamily="18" charset="0"/>
              </a:rPr>
              <a:pPr/>
              <a:t>60</a:t>
            </a:fld>
            <a:endParaRPr lang="en-US" altLang="en-US">
              <a:latin typeface="Times New Roman" panose="02020603050405020304" pitchFamily="18" charset="0"/>
            </a:endParaRPr>
          </a:p>
        </p:txBody>
      </p:sp>
      <p:sp>
        <p:nvSpPr>
          <p:cNvPr id="36867" name="Rectangle 2">
            <a:extLst>
              <a:ext uri="{FF2B5EF4-FFF2-40B4-BE49-F238E27FC236}">
                <a16:creationId xmlns:a16="http://schemas.microsoft.com/office/drawing/2014/main" id="{2103A888-0C47-4D95-87D6-77E577D07706}"/>
              </a:ext>
            </a:extLst>
          </p:cNvPr>
          <p:cNvSpPr>
            <a:spLocks noGrp="1" noRot="1" noChangeAspect="1" noChangeArrowheads="1" noTextEdit="1"/>
          </p:cNvSpPr>
          <p:nvPr>
            <p:ph type="sldImg"/>
          </p:nvPr>
        </p:nvSpPr>
        <p:spPr bwMode="auto">
          <a:xfrm>
            <a:off x="1019175" y="869950"/>
            <a:ext cx="4629150" cy="347345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36868" name="Rectangle 3">
            <a:extLst>
              <a:ext uri="{FF2B5EF4-FFF2-40B4-BE49-F238E27FC236}">
                <a16:creationId xmlns:a16="http://schemas.microsoft.com/office/drawing/2014/main" id="{C888E7AC-9C6F-4CFF-A6C1-74E564178792}"/>
              </a:ext>
            </a:extLst>
          </p:cNvPr>
          <p:cNvSpPr>
            <a:spLocks noGrp="1" noChangeArrowheads="1"/>
          </p:cNvSpPr>
          <p:nvPr>
            <p:ph type="body" idx="1"/>
          </p:nvPr>
        </p:nvSpPr>
        <p:spPr bwMode="auto">
          <a:xfrm>
            <a:off x="887413" y="4714875"/>
            <a:ext cx="4892675" cy="44672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3964" tIns="48548" rIns="93964" bIns="48548" numCol="1" anchor="t" anchorCtr="0" compatLnSpc="1">
            <a:prstTxWarp prst="textNoShape">
              <a:avLst/>
            </a:prstTxWarp>
          </a:bodyPr>
          <a:lstStyle/>
          <a:p>
            <a:pPr eaLnBrk="1" hangingPunct="1"/>
            <a:endParaRPr lang="en-US" alt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6F9EBB12-51E6-465B-A1B6-72D3C7C6A6F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cs typeface="Arial" panose="020B0604020202020204" pitchFamily="34" charset="0"/>
              </a:defRPr>
            </a:lvl1pPr>
            <a:lvl2pPr marL="742950" indent="-285750">
              <a:defRPr>
                <a:solidFill>
                  <a:schemeClr val="tx1"/>
                </a:solidFill>
                <a:latin typeface="Corbel" panose="020B0503020204020204" pitchFamily="34" charset="0"/>
                <a:cs typeface="Arial" panose="020B0604020202020204" pitchFamily="34" charset="0"/>
              </a:defRPr>
            </a:lvl2pPr>
            <a:lvl3pPr marL="1143000" indent="-228600">
              <a:defRPr>
                <a:solidFill>
                  <a:schemeClr val="tx1"/>
                </a:solidFill>
                <a:latin typeface="Corbel" panose="020B0503020204020204" pitchFamily="34" charset="0"/>
                <a:cs typeface="Arial" panose="020B0604020202020204" pitchFamily="34" charset="0"/>
              </a:defRPr>
            </a:lvl3pPr>
            <a:lvl4pPr marL="1600200" indent="-228600">
              <a:defRPr>
                <a:solidFill>
                  <a:schemeClr val="tx1"/>
                </a:solidFill>
                <a:latin typeface="Corbel" panose="020B0503020204020204" pitchFamily="34" charset="0"/>
                <a:cs typeface="Arial" panose="020B0604020202020204" pitchFamily="34" charset="0"/>
              </a:defRPr>
            </a:lvl4pPr>
            <a:lvl5pPr marL="2057400" indent="-22860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fld id="{91CC0BB9-87B5-4469-905A-731F9FF8703E}" type="slidenum">
              <a:rPr lang="en-US" altLang="en-US">
                <a:latin typeface="Times New Roman" panose="02020603050405020304" pitchFamily="18" charset="0"/>
              </a:rPr>
              <a:pPr/>
              <a:t>62</a:t>
            </a:fld>
            <a:endParaRPr lang="en-US" altLang="en-US">
              <a:latin typeface="Times New Roman" panose="02020603050405020304" pitchFamily="18" charset="0"/>
            </a:endParaRPr>
          </a:p>
        </p:txBody>
      </p:sp>
      <p:sp>
        <p:nvSpPr>
          <p:cNvPr id="38915" name="Rectangle 2">
            <a:extLst>
              <a:ext uri="{FF2B5EF4-FFF2-40B4-BE49-F238E27FC236}">
                <a16:creationId xmlns:a16="http://schemas.microsoft.com/office/drawing/2014/main" id="{F4E82AA2-6BED-4B7B-8B48-50FB1F6B0C23}"/>
              </a:ext>
            </a:extLst>
          </p:cNvPr>
          <p:cNvSpPr>
            <a:spLocks noGrp="1" noRot="1" noChangeAspect="1" noChangeArrowheads="1" noTextEdit="1"/>
          </p:cNvSpPr>
          <p:nvPr>
            <p:ph type="sldImg"/>
          </p:nvPr>
        </p:nvSpPr>
        <p:spPr bwMode="auto">
          <a:xfrm>
            <a:off x="1019175" y="869950"/>
            <a:ext cx="4629150" cy="347345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38916" name="Rectangle 3">
            <a:extLst>
              <a:ext uri="{FF2B5EF4-FFF2-40B4-BE49-F238E27FC236}">
                <a16:creationId xmlns:a16="http://schemas.microsoft.com/office/drawing/2014/main" id="{250C6E2F-F1CF-4427-8F24-23CAEEAACB73}"/>
              </a:ext>
            </a:extLst>
          </p:cNvPr>
          <p:cNvSpPr>
            <a:spLocks noGrp="1" noChangeArrowheads="1"/>
          </p:cNvSpPr>
          <p:nvPr>
            <p:ph type="body" idx="1"/>
          </p:nvPr>
        </p:nvSpPr>
        <p:spPr bwMode="auto">
          <a:xfrm>
            <a:off x="887413" y="4714875"/>
            <a:ext cx="4892675" cy="44672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3964" tIns="48548" rIns="93964" bIns="48548" numCol="1" anchor="t" anchorCtr="0" compatLnSpc="1">
            <a:prstTxWarp prst="textNoShape">
              <a:avLst/>
            </a:prstTxWarp>
          </a:bodyPr>
          <a:lstStyle/>
          <a:p>
            <a:pPr eaLnBrk="1" hangingPunct="1"/>
            <a:endParaRPr lang="en-US" altLang="en-US"/>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a:t>
            </a:r>
            <a:r>
              <a:rPr lang="en-GB" b="1" i="1" dirty="0"/>
              <a:t>curve</a:t>
            </a:r>
            <a:r>
              <a:rPr lang="en-GB" dirty="0"/>
              <a:t> as a nice follow up to the previous slide, by looking at it as a model that tries to explain why we can react the way we do, as individuals, to change</a:t>
            </a:r>
          </a:p>
          <a:p>
            <a:endParaRPr lang="en-GB" dirty="0"/>
          </a:p>
          <a:p>
            <a:r>
              <a:rPr lang="en-GB" dirty="0"/>
              <a:t>An awareness of this process can help managers/leaders facilitate people through the change more successfully, although there are no guarantees!</a:t>
            </a:r>
          </a:p>
          <a:p>
            <a:endParaRPr lang="en-GB" dirty="0"/>
          </a:p>
          <a:p>
            <a:r>
              <a:rPr lang="en-GB" dirty="0"/>
              <a:t>It is worth noting that not all people come out of the ‘Depression’, and some will leave the company – either voluntarily, or because of an inability to respond to help.</a:t>
            </a:r>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64</a:t>
            </a:fld>
            <a:endParaRPr lang="en-GB" altLang="en-US"/>
          </a:p>
        </p:txBody>
      </p:sp>
    </p:spTree>
    <p:extLst>
      <p:ext uri="{BB962C8B-B14F-4D97-AF65-F5344CB8AC3E}">
        <p14:creationId xmlns:p14="http://schemas.microsoft.com/office/powerpoint/2010/main" val="128750113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AA39C491-2246-4469-A98B-8A3F5913A1C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cs typeface="Arial" panose="020B0604020202020204" pitchFamily="34" charset="0"/>
              </a:defRPr>
            </a:lvl1pPr>
            <a:lvl2pPr marL="742950" indent="-285750">
              <a:defRPr>
                <a:solidFill>
                  <a:schemeClr val="tx1"/>
                </a:solidFill>
                <a:latin typeface="Corbel" panose="020B0503020204020204" pitchFamily="34" charset="0"/>
                <a:cs typeface="Arial" panose="020B0604020202020204" pitchFamily="34" charset="0"/>
              </a:defRPr>
            </a:lvl2pPr>
            <a:lvl3pPr marL="1143000" indent="-228600">
              <a:defRPr>
                <a:solidFill>
                  <a:schemeClr val="tx1"/>
                </a:solidFill>
                <a:latin typeface="Corbel" panose="020B0503020204020204" pitchFamily="34" charset="0"/>
                <a:cs typeface="Arial" panose="020B0604020202020204" pitchFamily="34" charset="0"/>
              </a:defRPr>
            </a:lvl3pPr>
            <a:lvl4pPr marL="1600200" indent="-228600">
              <a:defRPr>
                <a:solidFill>
                  <a:schemeClr val="tx1"/>
                </a:solidFill>
                <a:latin typeface="Corbel" panose="020B0503020204020204" pitchFamily="34" charset="0"/>
                <a:cs typeface="Arial" panose="020B0604020202020204" pitchFamily="34" charset="0"/>
              </a:defRPr>
            </a:lvl4pPr>
            <a:lvl5pPr marL="2057400" indent="-22860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fld id="{FCB5E73C-BF6A-41BB-B605-070FD90C8C44}" type="slidenum">
              <a:rPr lang="en-US" altLang="en-US">
                <a:latin typeface="Times New Roman" panose="02020603050405020304" pitchFamily="18" charset="0"/>
              </a:rPr>
              <a:pPr/>
              <a:t>66</a:t>
            </a:fld>
            <a:endParaRPr lang="en-US" altLang="en-US">
              <a:latin typeface="Times New Roman" panose="02020603050405020304" pitchFamily="18" charset="0"/>
            </a:endParaRPr>
          </a:p>
        </p:txBody>
      </p:sp>
      <p:sp>
        <p:nvSpPr>
          <p:cNvPr id="43011" name="Rectangle 2">
            <a:extLst>
              <a:ext uri="{FF2B5EF4-FFF2-40B4-BE49-F238E27FC236}">
                <a16:creationId xmlns:a16="http://schemas.microsoft.com/office/drawing/2014/main" id="{3F9BD5E8-4AC7-44DC-881F-8048AC78D65D}"/>
              </a:ext>
            </a:extLst>
          </p:cNvPr>
          <p:cNvSpPr>
            <a:spLocks noGrp="1" noRot="1" noChangeAspect="1" noChangeArrowheads="1" noTextEdit="1"/>
          </p:cNvSpPr>
          <p:nvPr>
            <p:ph type="sldImg"/>
          </p:nvPr>
        </p:nvSpPr>
        <p:spPr bwMode="auto">
          <a:xfrm>
            <a:off x="1019175" y="869950"/>
            <a:ext cx="4629150" cy="347345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43012" name="Rectangle 3">
            <a:extLst>
              <a:ext uri="{FF2B5EF4-FFF2-40B4-BE49-F238E27FC236}">
                <a16:creationId xmlns:a16="http://schemas.microsoft.com/office/drawing/2014/main" id="{568AB9A9-562B-47B8-AEF4-8BE348C2F49D}"/>
              </a:ext>
            </a:extLst>
          </p:cNvPr>
          <p:cNvSpPr>
            <a:spLocks noGrp="1" noChangeArrowheads="1"/>
          </p:cNvSpPr>
          <p:nvPr>
            <p:ph type="body" idx="1"/>
          </p:nvPr>
        </p:nvSpPr>
        <p:spPr bwMode="auto">
          <a:xfrm>
            <a:off x="887413" y="4714875"/>
            <a:ext cx="4892675" cy="44672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3964" tIns="48548" rIns="93964" bIns="48548" numCol="1" anchor="t" anchorCtr="0" compatLnSpc="1">
            <a:prstTxWarp prst="textNoShape">
              <a:avLst/>
            </a:prstTxWarp>
          </a:bodyPr>
          <a:lstStyle/>
          <a:p>
            <a:pPr eaLnBrk="1" hangingPunct="1"/>
            <a:endParaRPr lang="en-US" altLang="en-US"/>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6B2C76E2-5649-47B5-9145-F770E81F16E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cs typeface="Arial" panose="020B0604020202020204" pitchFamily="34" charset="0"/>
              </a:defRPr>
            </a:lvl1pPr>
            <a:lvl2pPr marL="742950" indent="-285750">
              <a:defRPr>
                <a:solidFill>
                  <a:schemeClr val="tx1"/>
                </a:solidFill>
                <a:latin typeface="Corbel" panose="020B0503020204020204" pitchFamily="34" charset="0"/>
                <a:cs typeface="Arial" panose="020B0604020202020204" pitchFamily="34" charset="0"/>
              </a:defRPr>
            </a:lvl2pPr>
            <a:lvl3pPr marL="1143000" indent="-228600">
              <a:defRPr>
                <a:solidFill>
                  <a:schemeClr val="tx1"/>
                </a:solidFill>
                <a:latin typeface="Corbel" panose="020B0503020204020204" pitchFamily="34" charset="0"/>
                <a:cs typeface="Arial" panose="020B0604020202020204" pitchFamily="34" charset="0"/>
              </a:defRPr>
            </a:lvl3pPr>
            <a:lvl4pPr marL="1600200" indent="-228600">
              <a:defRPr>
                <a:solidFill>
                  <a:schemeClr val="tx1"/>
                </a:solidFill>
                <a:latin typeface="Corbel" panose="020B0503020204020204" pitchFamily="34" charset="0"/>
                <a:cs typeface="Arial" panose="020B0604020202020204" pitchFamily="34" charset="0"/>
              </a:defRPr>
            </a:lvl4pPr>
            <a:lvl5pPr marL="2057400" indent="-22860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fld id="{D829E19A-E5AF-4AC9-832B-8962C50C6B07}" type="slidenum">
              <a:rPr lang="en-US" altLang="en-US">
                <a:latin typeface="Times New Roman" panose="02020603050405020304" pitchFamily="18" charset="0"/>
              </a:rPr>
              <a:pPr/>
              <a:t>67</a:t>
            </a:fld>
            <a:endParaRPr lang="en-US" altLang="en-US">
              <a:latin typeface="Times New Roman" panose="02020603050405020304" pitchFamily="18" charset="0"/>
            </a:endParaRPr>
          </a:p>
        </p:txBody>
      </p:sp>
      <p:sp>
        <p:nvSpPr>
          <p:cNvPr id="45059" name="Rectangle 2">
            <a:extLst>
              <a:ext uri="{FF2B5EF4-FFF2-40B4-BE49-F238E27FC236}">
                <a16:creationId xmlns:a16="http://schemas.microsoft.com/office/drawing/2014/main" id="{D7220862-E71C-4975-95D4-8AB22AE40527}"/>
              </a:ext>
            </a:extLst>
          </p:cNvPr>
          <p:cNvSpPr>
            <a:spLocks noGrp="1" noRot="1" noChangeAspect="1" noChangeArrowheads="1" noTextEdit="1"/>
          </p:cNvSpPr>
          <p:nvPr>
            <p:ph type="sldImg"/>
          </p:nvPr>
        </p:nvSpPr>
        <p:spPr bwMode="auto">
          <a:xfrm>
            <a:off x="1019175" y="869950"/>
            <a:ext cx="4629150" cy="347345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45060" name="Rectangle 3">
            <a:extLst>
              <a:ext uri="{FF2B5EF4-FFF2-40B4-BE49-F238E27FC236}">
                <a16:creationId xmlns:a16="http://schemas.microsoft.com/office/drawing/2014/main" id="{B088242C-1592-4378-AD16-2FFDDB12BCF3}"/>
              </a:ext>
            </a:extLst>
          </p:cNvPr>
          <p:cNvSpPr>
            <a:spLocks noGrp="1" noChangeArrowheads="1"/>
          </p:cNvSpPr>
          <p:nvPr>
            <p:ph type="body" idx="1"/>
          </p:nvPr>
        </p:nvSpPr>
        <p:spPr bwMode="auto">
          <a:xfrm>
            <a:off x="887413" y="4714875"/>
            <a:ext cx="4892675" cy="44672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3964" tIns="48548" rIns="93964" bIns="48548" numCol="1" anchor="t" anchorCtr="0" compatLnSpc="1">
            <a:prstTxWarp prst="textNoShape">
              <a:avLst/>
            </a:prstTxWarp>
          </a:bodyPr>
          <a:lstStyle/>
          <a:p>
            <a:pPr eaLnBrk="1" hangingPunct="1"/>
            <a:endParaRPr lang="en-US" altLang="en-US"/>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a:extLst>
              <a:ext uri="{FF2B5EF4-FFF2-40B4-BE49-F238E27FC236}">
                <a16:creationId xmlns:a16="http://schemas.microsoft.com/office/drawing/2014/main" id="{27A6E021-D2B7-4A09-9FC6-D9EA7EE3FCC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cs typeface="Arial" panose="020B0604020202020204" pitchFamily="34" charset="0"/>
              </a:defRPr>
            </a:lvl1pPr>
            <a:lvl2pPr marL="742950" indent="-285750">
              <a:defRPr>
                <a:solidFill>
                  <a:schemeClr val="tx1"/>
                </a:solidFill>
                <a:latin typeface="Corbel" panose="020B0503020204020204" pitchFamily="34" charset="0"/>
                <a:cs typeface="Arial" panose="020B0604020202020204" pitchFamily="34" charset="0"/>
              </a:defRPr>
            </a:lvl2pPr>
            <a:lvl3pPr marL="1143000" indent="-228600">
              <a:defRPr>
                <a:solidFill>
                  <a:schemeClr val="tx1"/>
                </a:solidFill>
                <a:latin typeface="Corbel" panose="020B0503020204020204" pitchFamily="34" charset="0"/>
                <a:cs typeface="Arial" panose="020B0604020202020204" pitchFamily="34" charset="0"/>
              </a:defRPr>
            </a:lvl3pPr>
            <a:lvl4pPr marL="1600200" indent="-228600">
              <a:defRPr>
                <a:solidFill>
                  <a:schemeClr val="tx1"/>
                </a:solidFill>
                <a:latin typeface="Corbel" panose="020B0503020204020204" pitchFamily="34" charset="0"/>
                <a:cs typeface="Arial" panose="020B0604020202020204" pitchFamily="34" charset="0"/>
              </a:defRPr>
            </a:lvl4pPr>
            <a:lvl5pPr marL="2057400" indent="-22860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fld id="{ED9BA22B-B518-410D-A912-B27666919226}" type="slidenum">
              <a:rPr lang="en-US" altLang="en-US">
                <a:latin typeface="Times New Roman" panose="02020603050405020304" pitchFamily="18" charset="0"/>
              </a:rPr>
              <a:pPr/>
              <a:t>68</a:t>
            </a:fld>
            <a:endParaRPr lang="en-US" altLang="en-US">
              <a:latin typeface="Times New Roman" panose="02020603050405020304" pitchFamily="18" charset="0"/>
            </a:endParaRPr>
          </a:p>
        </p:txBody>
      </p:sp>
      <p:sp>
        <p:nvSpPr>
          <p:cNvPr id="47107" name="Rectangle 2">
            <a:extLst>
              <a:ext uri="{FF2B5EF4-FFF2-40B4-BE49-F238E27FC236}">
                <a16:creationId xmlns:a16="http://schemas.microsoft.com/office/drawing/2014/main" id="{FFA5A10A-FC90-473B-B32A-33ECF2B76B55}"/>
              </a:ext>
            </a:extLst>
          </p:cNvPr>
          <p:cNvSpPr>
            <a:spLocks noGrp="1" noRot="1" noChangeAspect="1" noChangeArrowheads="1" noTextEdit="1"/>
          </p:cNvSpPr>
          <p:nvPr>
            <p:ph type="sldImg"/>
          </p:nvPr>
        </p:nvSpPr>
        <p:spPr bwMode="auto">
          <a:xfrm>
            <a:off x="1019175" y="869950"/>
            <a:ext cx="4629150" cy="347345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47108" name="Rectangle 3">
            <a:extLst>
              <a:ext uri="{FF2B5EF4-FFF2-40B4-BE49-F238E27FC236}">
                <a16:creationId xmlns:a16="http://schemas.microsoft.com/office/drawing/2014/main" id="{9FBB7C78-8164-4D3D-95C2-E2593DF0B912}"/>
              </a:ext>
            </a:extLst>
          </p:cNvPr>
          <p:cNvSpPr>
            <a:spLocks noGrp="1" noChangeArrowheads="1"/>
          </p:cNvSpPr>
          <p:nvPr>
            <p:ph type="body" idx="1"/>
          </p:nvPr>
        </p:nvSpPr>
        <p:spPr bwMode="auto">
          <a:xfrm>
            <a:off x="887413" y="4714875"/>
            <a:ext cx="4892675" cy="44672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3964" tIns="48548" rIns="93964" bIns="48548" numCol="1" anchor="t" anchorCtr="0" compatLnSpc="1">
            <a:prstTxWarp prst="textNoShape">
              <a:avLst/>
            </a:prstTxWarp>
          </a:bodyPr>
          <a:lstStyle/>
          <a:p>
            <a:pPr eaLnBrk="1" hangingPunct="1"/>
            <a:endParaRPr lang="en-US" altLang="en-US"/>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0F2D6970-A560-4831-B222-B7B6B9FB330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cs typeface="Arial" panose="020B0604020202020204" pitchFamily="34" charset="0"/>
              </a:defRPr>
            </a:lvl1pPr>
            <a:lvl2pPr marL="742950" indent="-285750">
              <a:defRPr>
                <a:solidFill>
                  <a:schemeClr val="tx1"/>
                </a:solidFill>
                <a:latin typeface="Corbel" panose="020B0503020204020204" pitchFamily="34" charset="0"/>
                <a:cs typeface="Arial" panose="020B0604020202020204" pitchFamily="34" charset="0"/>
              </a:defRPr>
            </a:lvl2pPr>
            <a:lvl3pPr marL="1143000" indent="-228600">
              <a:defRPr>
                <a:solidFill>
                  <a:schemeClr val="tx1"/>
                </a:solidFill>
                <a:latin typeface="Corbel" panose="020B0503020204020204" pitchFamily="34" charset="0"/>
                <a:cs typeface="Arial" panose="020B0604020202020204" pitchFamily="34" charset="0"/>
              </a:defRPr>
            </a:lvl3pPr>
            <a:lvl4pPr marL="1600200" indent="-228600">
              <a:defRPr>
                <a:solidFill>
                  <a:schemeClr val="tx1"/>
                </a:solidFill>
                <a:latin typeface="Corbel" panose="020B0503020204020204" pitchFamily="34" charset="0"/>
                <a:cs typeface="Arial" panose="020B0604020202020204" pitchFamily="34" charset="0"/>
              </a:defRPr>
            </a:lvl4pPr>
            <a:lvl5pPr marL="2057400" indent="-22860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fld id="{C84B4301-2C25-483C-9FCD-01C8BF794171}" type="slidenum">
              <a:rPr lang="en-US" altLang="en-US">
                <a:latin typeface="Times New Roman" panose="02020603050405020304" pitchFamily="18" charset="0"/>
              </a:rPr>
              <a:pPr/>
              <a:t>69</a:t>
            </a:fld>
            <a:endParaRPr lang="en-US" altLang="en-US">
              <a:latin typeface="Times New Roman" panose="02020603050405020304" pitchFamily="18" charset="0"/>
            </a:endParaRPr>
          </a:p>
        </p:txBody>
      </p:sp>
      <p:sp>
        <p:nvSpPr>
          <p:cNvPr id="49155" name="Rectangle 2">
            <a:extLst>
              <a:ext uri="{FF2B5EF4-FFF2-40B4-BE49-F238E27FC236}">
                <a16:creationId xmlns:a16="http://schemas.microsoft.com/office/drawing/2014/main" id="{E9A40E28-807E-41B7-B2CE-F6804667AB7E}"/>
              </a:ext>
            </a:extLst>
          </p:cNvPr>
          <p:cNvSpPr>
            <a:spLocks noGrp="1" noRot="1" noChangeAspect="1" noChangeArrowheads="1" noTextEdit="1"/>
          </p:cNvSpPr>
          <p:nvPr>
            <p:ph type="sldImg"/>
          </p:nvPr>
        </p:nvSpPr>
        <p:spPr bwMode="auto">
          <a:xfrm>
            <a:off x="1019175" y="869950"/>
            <a:ext cx="4629150" cy="347345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49156" name="Rectangle 3">
            <a:extLst>
              <a:ext uri="{FF2B5EF4-FFF2-40B4-BE49-F238E27FC236}">
                <a16:creationId xmlns:a16="http://schemas.microsoft.com/office/drawing/2014/main" id="{E0F11E1A-97C7-4AED-922B-B7E5A4079DF7}"/>
              </a:ext>
            </a:extLst>
          </p:cNvPr>
          <p:cNvSpPr>
            <a:spLocks noGrp="1" noChangeArrowheads="1"/>
          </p:cNvSpPr>
          <p:nvPr>
            <p:ph type="body" idx="1"/>
          </p:nvPr>
        </p:nvSpPr>
        <p:spPr bwMode="auto">
          <a:xfrm>
            <a:off x="887413" y="4714875"/>
            <a:ext cx="4892675" cy="44672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3964" tIns="48548" rIns="93964" bIns="48548" numCol="1" anchor="t" anchorCtr="0" compatLnSpc="1">
            <a:prstTxWarp prst="textNoShape">
              <a:avLst/>
            </a:prstTxWarp>
          </a:bodyPr>
          <a:lstStyle/>
          <a:p>
            <a:pPr eaLnBrk="1" hangingPunct="1"/>
            <a:endParaRPr lang="en-US" altLang="en-US"/>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CB98C978-902C-42E1-AE3E-B067040E983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B3E38FD5-31AC-4D69-92D3-B2BB13C6702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u="none" dirty="0">
                <a:latin typeface="Times New Roman" panose="02020603050405020304" pitchFamily="18" charset="0"/>
              </a:rPr>
              <a:t>Recommend that you advise students to watch this video in their own time.</a:t>
            </a:r>
          </a:p>
          <a:p>
            <a:endParaRPr lang="en-GB" altLang="en-US" u="sng" dirty="0">
              <a:latin typeface="Times New Roman" panose="02020603050405020304" pitchFamily="18" charset="0"/>
            </a:endParaRPr>
          </a:p>
          <a:p>
            <a:r>
              <a:rPr lang="en-GB" altLang="en-US" u="sng" dirty="0">
                <a:latin typeface="Times New Roman" panose="02020603050405020304" pitchFamily="18" charset="0"/>
              </a:rPr>
              <a:t>https://www.youtube.com/watch?v=4o5HeUAYJiw&amp;feature=youtu.be</a:t>
            </a:r>
          </a:p>
        </p:txBody>
      </p:sp>
      <p:sp>
        <p:nvSpPr>
          <p:cNvPr id="27652" name="Slide Number Placeholder 3">
            <a:extLst>
              <a:ext uri="{FF2B5EF4-FFF2-40B4-BE49-F238E27FC236}">
                <a16:creationId xmlns:a16="http://schemas.microsoft.com/office/drawing/2014/main" id="{7D6D7D38-AB73-4B02-B9C5-54BCDA325CA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cs typeface="Arial" panose="020B0604020202020204" pitchFamily="34" charset="0"/>
              </a:defRPr>
            </a:lvl1pPr>
            <a:lvl2pPr marL="742950" indent="-285750">
              <a:defRPr>
                <a:solidFill>
                  <a:schemeClr val="tx1"/>
                </a:solidFill>
                <a:latin typeface="Corbel" panose="020B0503020204020204" pitchFamily="34" charset="0"/>
                <a:cs typeface="Arial" panose="020B0604020202020204" pitchFamily="34" charset="0"/>
              </a:defRPr>
            </a:lvl2pPr>
            <a:lvl3pPr marL="1143000" indent="-228600">
              <a:defRPr>
                <a:solidFill>
                  <a:schemeClr val="tx1"/>
                </a:solidFill>
                <a:latin typeface="Corbel" panose="020B0503020204020204" pitchFamily="34" charset="0"/>
                <a:cs typeface="Arial" panose="020B0604020202020204" pitchFamily="34" charset="0"/>
              </a:defRPr>
            </a:lvl3pPr>
            <a:lvl4pPr marL="1600200" indent="-228600">
              <a:defRPr>
                <a:solidFill>
                  <a:schemeClr val="tx1"/>
                </a:solidFill>
                <a:latin typeface="Corbel" panose="020B0503020204020204" pitchFamily="34" charset="0"/>
                <a:cs typeface="Arial" panose="020B0604020202020204" pitchFamily="34" charset="0"/>
              </a:defRPr>
            </a:lvl4pPr>
            <a:lvl5pPr marL="2057400" indent="-22860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fld id="{D1AB9D05-5D81-4358-94ED-BB92EF5FCA0C}" type="slidenum">
              <a:rPr lang="en-US" altLang="en-US">
                <a:latin typeface="Calibri" panose="020F0502020204030204" pitchFamily="34" charset="0"/>
              </a:rPr>
              <a:pPr/>
              <a:t>70</a:t>
            </a:fld>
            <a:endParaRPr lang="en-US" altLang="en-US">
              <a:latin typeface="Calibri" panose="020F0502020204030204" pitchFamily="34" charset="0"/>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b="1" u="sng" dirty="0">
                <a:solidFill>
                  <a:srgbClr val="0000CC"/>
                </a:solidFill>
              </a:rPr>
              <a:t>Place the following 8 points on a flipchart  - to talk through as part of the discussion, ‘</a:t>
            </a:r>
            <a:r>
              <a:rPr lang="en-GB" sz="1200" b="1" i="1" u="sng" dirty="0">
                <a:solidFill>
                  <a:srgbClr val="0000CC"/>
                </a:solidFill>
              </a:rPr>
              <a:t>after’ </a:t>
            </a:r>
            <a:r>
              <a:rPr lang="en-GB" sz="1200" b="1" u="sng" dirty="0">
                <a:solidFill>
                  <a:srgbClr val="0000CC"/>
                </a:solidFill>
              </a:rPr>
              <a:t>capturing the group’s initial thoughts.</a:t>
            </a:r>
          </a:p>
          <a:p>
            <a:pPr marL="0" indent="0">
              <a:buNone/>
            </a:pPr>
            <a:endParaRPr lang="en-GB" sz="1200" b="1" u="sng" dirty="0">
              <a:solidFill>
                <a:srgbClr val="0000CC"/>
              </a:solidFill>
            </a:endParaRPr>
          </a:p>
          <a:p>
            <a:pPr marL="0" indent="0">
              <a:buNone/>
            </a:pPr>
            <a:r>
              <a:rPr lang="en-GB" sz="1200" b="1" u="sng" dirty="0">
                <a:solidFill>
                  <a:srgbClr val="0000CC"/>
                </a:solidFill>
              </a:rPr>
              <a:t>Some common themes</a:t>
            </a:r>
            <a:r>
              <a:rPr lang="en-GB" sz="1200" b="1" dirty="0">
                <a:solidFill>
                  <a:srgbClr val="0000CC"/>
                </a:solidFill>
              </a:rPr>
              <a:t>….according to John Kotter (1996)</a:t>
            </a:r>
          </a:p>
          <a:p>
            <a:pPr marL="457200" indent="-457200">
              <a:buFont typeface="+mj-lt"/>
              <a:buAutoNum type="arabicPeriod"/>
            </a:pPr>
            <a:r>
              <a:rPr lang="en-GB" sz="1200" dirty="0">
                <a:solidFill>
                  <a:srgbClr val="0000CC"/>
                </a:solidFill>
              </a:rPr>
              <a:t>Allowing too much complacency</a:t>
            </a:r>
          </a:p>
          <a:p>
            <a:pPr marL="457200" indent="-457200">
              <a:buFont typeface="+mj-lt"/>
              <a:buAutoNum type="arabicPeriod"/>
            </a:pPr>
            <a:r>
              <a:rPr lang="en-GB" sz="1200" dirty="0">
                <a:solidFill>
                  <a:srgbClr val="0000CC"/>
                </a:solidFill>
              </a:rPr>
              <a:t>Failing to create a sufficiently powerful guiding coalition</a:t>
            </a:r>
          </a:p>
          <a:p>
            <a:pPr marL="457200" indent="-457200">
              <a:buFont typeface="+mj-lt"/>
              <a:buAutoNum type="arabicPeriod"/>
            </a:pPr>
            <a:r>
              <a:rPr lang="en-GB" sz="1200" dirty="0">
                <a:solidFill>
                  <a:srgbClr val="0000CC"/>
                </a:solidFill>
              </a:rPr>
              <a:t>Underestimating the power of vision</a:t>
            </a:r>
          </a:p>
          <a:p>
            <a:pPr marL="457200" indent="-457200">
              <a:buFont typeface="+mj-lt"/>
              <a:buAutoNum type="arabicPeriod"/>
            </a:pPr>
            <a:r>
              <a:rPr lang="en-GB" sz="1200" dirty="0">
                <a:solidFill>
                  <a:srgbClr val="0000CC"/>
                </a:solidFill>
              </a:rPr>
              <a:t>Under-communicating</a:t>
            </a:r>
          </a:p>
          <a:p>
            <a:pPr marL="457200" indent="-457200">
              <a:buFont typeface="+mj-lt"/>
              <a:buAutoNum type="arabicPeriod"/>
            </a:pPr>
            <a:r>
              <a:rPr lang="en-GB" sz="1200" dirty="0">
                <a:solidFill>
                  <a:srgbClr val="0000CC"/>
                </a:solidFill>
              </a:rPr>
              <a:t>Permitting obstacles to block the new vision</a:t>
            </a:r>
          </a:p>
          <a:p>
            <a:pPr marL="457200" indent="-457200">
              <a:buFont typeface="+mj-lt"/>
              <a:buAutoNum type="arabicPeriod"/>
            </a:pPr>
            <a:r>
              <a:rPr lang="en-GB" sz="1200" dirty="0">
                <a:solidFill>
                  <a:srgbClr val="0000CC"/>
                </a:solidFill>
              </a:rPr>
              <a:t>Failing to create short-term wins</a:t>
            </a:r>
          </a:p>
          <a:p>
            <a:pPr marL="457200" indent="-457200">
              <a:buFont typeface="+mj-lt"/>
              <a:buAutoNum type="arabicPeriod"/>
            </a:pPr>
            <a:r>
              <a:rPr lang="en-GB" sz="1200" dirty="0">
                <a:solidFill>
                  <a:srgbClr val="0000CC"/>
                </a:solidFill>
              </a:rPr>
              <a:t>Declaring victory too soon</a:t>
            </a:r>
          </a:p>
          <a:p>
            <a:pPr marL="457200" indent="-457200">
              <a:buFont typeface="+mj-lt"/>
              <a:buAutoNum type="arabicPeriod"/>
            </a:pPr>
            <a:r>
              <a:rPr lang="en-GB" sz="1200" dirty="0">
                <a:solidFill>
                  <a:srgbClr val="0000CC"/>
                </a:solidFill>
              </a:rPr>
              <a:t>Neglecting to anchor the changes firmly in the corporate culture</a:t>
            </a:r>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71</a:t>
            </a:fld>
            <a:endParaRPr lang="en-GB" altLang="en-US"/>
          </a:p>
        </p:txBody>
      </p:sp>
    </p:spTree>
    <p:extLst>
      <p:ext uri="{BB962C8B-B14F-4D97-AF65-F5344CB8AC3E}">
        <p14:creationId xmlns:p14="http://schemas.microsoft.com/office/powerpoint/2010/main" val="242733774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Dawson, P. &amp; Andriopolous, C. (2017). </a:t>
            </a:r>
            <a:r>
              <a:rPr lang="en-GB" i="1" dirty="0"/>
              <a:t>Managing change, creativity &amp; innovation. </a:t>
            </a:r>
            <a:r>
              <a:rPr lang="en-GB" i="0" dirty="0"/>
              <a:t>3</a:t>
            </a:r>
            <a:r>
              <a:rPr lang="en-GB" i="0" baseline="30000" dirty="0"/>
              <a:t>rd</a:t>
            </a:r>
            <a:r>
              <a:rPr lang="en-GB" i="0" dirty="0"/>
              <a:t> edn. London; Sage Publications Ltd</a:t>
            </a:r>
            <a:r>
              <a:rPr lang="en-GB" dirty="0"/>
              <a:t>   p.203</a:t>
            </a:r>
          </a:p>
          <a:p>
            <a:endParaRPr lang="en-GB" dirty="0"/>
          </a:p>
          <a:p>
            <a:r>
              <a:rPr lang="en-GB" dirty="0"/>
              <a:t>This ‘Hard’ focus risks failure because it doesn’t account for the ‘human factor’.</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78</a:t>
            </a:fld>
            <a:endParaRPr lang="en-GB" altLang="en-US"/>
          </a:p>
        </p:txBody>
      </p:sp>
    </p:spTree>
    <p:extLst>
      <p:ext uri="{BB962C8B-B14F-4D97-AF65-F5344CB8AC3E}">
        <p14:creationId xmlns:p14="http://schemas.microsoft.com/office/powerpoint/2010/main" val="233891082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u="sng" dirty="0"/>
              <a:t>Readiness: </a:t>
            </a:r>
            <a:r>
              <a:rPr lang="en-GB" dirty="0"/>
              <a:t>a concept that relates to the extent to which people are positively inclined to accept the need for change, and where resources are available to support it.</a:t>
            </a:r>
          </a:p>
          <a:p>
            <a:endParaRPr lang="en-GB" dirty="0"/>
          </a:p>
          <a:p>
            <a:r>
              <a:rPr lang="en-GB" b="1" i="1" u="sng" dirty="0"/>
              <a:t>Time perspective: </a:t>
            </a:r>
            <a:r>
              <a:rPr lang="en-GB" dirty="0"/>
              <a:t>in relation to how individual time perspectives influence the way people react to change in drawing on memories of the past, experiences of the present and expectations of the future</a:t>
            </a:r>
          </a:p>
          <a:p>
            <a:endParaRPr lang="en-GB"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b="1" i="1" u="sng" dirty="0"/>
              <a:t>Communication: </a:t>
            </a:r>
            <a:r>
              <a:rPr lang="en-GB" dirty="0"/>
              <a:t>in the strategies used and developed by those leading change and the way that messages are sent from one person or group to others, who then interpret the message (in ways that were intended AND unintended), as well as with the various forms of sensemaking and sensegiving that occur during times of change.</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b="1" i="1" u="sng" dirty="0"/>
              <a:t>Resistance: </a:t>
            </a:r>
            <a:r>
              <a:rPr lang="en-GB" dirty="0"/>
              <a:t>in terms of the opposition to change by individuals and groups. And the ways in which people’s perceptions and interpretations of change help explain the reasons why people question and/or resist change.</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79</a:t>
            </a:fld>
            <a:endParaRPr lang="en-GB" altLang="en-US"/>
          </a:p>
        </p:txBody>
      </p:sp>
    </p:spTree>
    <p:extLst>
      <p:ext uri="{BB962C8B-B14F-4D97-AF65-F5344CB8AC3E}">
        <p14:creationId xmlns:p14="http://schemas.microsoft.com/office/powerpoint/2010/main" val="407905701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Zwart, J. (2011) ‘</a:t>
            </a:r>
            <a:r>
              <a:rPr lang="en-GB" dirty="0" err="1"/>
              <a:t>Sharepoint</a:t>
            </a:r>
            <a:r>
              <a:rPr lang="en-GB" dirty="0"/>
              <a:t> and the soft systems model of change’, </a:t>
            </a:r>
            <a:r>
              <a:rPr lang="en-GB" i="1" dirty="0"/>
              <a:t>Change </a:t>
            </a:r>
            <a:r>
              <a:rPr lang="en-GB" i="0" dirty="0"/>
              <a:t>[Blog]. 12 February. Available at: http://www.sharepointchange.com/sharepoint-and-change/category/double%20loop%20learning (Accessed: 19 September 2020)</a:t>
            </a:r>
          </a:p>
          <a:p>
            <a:endParaRPr lang="en-GB" i="0" dirty="0"/>
          </a:p>
          <a:p>
            <a:r>
              <a:rPr lang="en-GB" i="0" dirty="0"/>
              <a:t>Jaap Zwart compares the hard and soft perspectives in his blog on change, at the Microsoft SharePoint site – The softer models of change seem to resonate more readily with the notion of Transformational Leadership and Servant Leadership.</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80</a:t>
            </a:fld>
            <a:endParaRPr lang="en-GB" altLang="en-US"/>
          </a:p>
        </p:txBody>
      </p:sp>
    </p:spTree>
    <p:extLst>
      <p:ext uri="{BB962C8B-B14F-4D97-AF65-F5344CB8AC3E}">
        <p14:creationId xmlns:p14="http://schemas.microsoft.com/office/powerpoint/2010/main" val="239112066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Dawson, P. &amp; Andriopolous, C. (2017). </a:t>
            </a:r>
            <a:r>
              <a:rPr lang="en-GB" i="1" dirty="0"/>
              <a:t>Managing change, creativity &amp; innovation. </a:t>
            </a:r>
            <a:r>
              <a:rPr lang="en-GB" i="0" dirty="0"/>
              <a:t>3</a:t>
            </a:r>
            <a:r>
              <a:rPr lang="en-GB" i="0" baseline="30000" dirty="0"/>
              <a:t>rd</a:t>
            </a:r>
            <a:r>
              <a:rPr lang="en-GB" i="0" dirty="0"/>
              <a:t> edn. London; Sage Publications Ltd</a:t>
            </a:r>
            <a:r>
              <a:rPr lang="en-GB" dirty="0"/>
              <a:t>       pp. 256 – 261</a:t>
            </a:r>
          </a:p>
          <a:p>
            <a:endParaRPr lang="en-GB" dirty="0"/>
          </a:p>
          <a:p>
            <a:r>
              <a:rPr lang="en-GB" sz="1800" dirty="0">
                <a:solidFill>
                  <a:srgbClr val="7030A0"/>
                </a:solidFill>
                <a:effectLst/>
                <a:latin typeface="Tahoma" panose="020B0604030504040204" pitchFamily="34" charset="0"/>
                <a:ea typeface="Calibri" panose="020F0502020204030204" pitchFamily="34" charset="0"/>
              </a:rPr>
              <a:t>Lewin, K., (1947). "</a:t>
            </a:r>
            <a:r>
              <a:rPr lang="en-GB" sz="1800" i="1" dirty="0">
                <a:solidFill>
                  <a:srgbClr val="7030A0"/>
                </a:solidFill>
                <a:effectLst/>
                <a:latin typeface="Tahoma" panose="020B0604030504040204" pitchFamily="34" charset="0"/>
                <a:ea typeface="Calibri" panose="020F0502020204030204" pitchFamily="34" charset="0"/>
              </a:rPr>
              <a:t>Frontiers in Group Dynamics: Concept, Method and Reality in Social Science; Social Equilibria and Social Change</a:t>
            </a:r>
            <a:r>
              <a:rPr lang="en-GB" sz="1800" dirty="0">
                <a:solidFill>
                  <a:srgbClr val="7030A0"/>
                </a:solidFill>
                <a:effectLst/>
                <a:latin typeface="Tahoma" panose="020B0604030504040204" pitchFamily="34" charset="0"/>
                <a:ea typeface="Calibri" panose="020F0502020204030204" pitchFamily="34" charset="0"/>
              </a:rPr>
              <a:t>". Human Relations. 1: 5–41</a:t>
            </a:r>
            <a:endParaRPr lang="en-GB" sz="1800" dirty="0">
              <a:effectLst/>
              <a:latin typeface="Calibri" panose="020F0502020204030204" pitchFamily="34" charset="0"/>
              <a:ea typeface="Calibri" panose="020F0502020204030204" pitchFamily="34" charset="0"/>
            </a:endParaRPr>
          </a:p>
          <a:p>
            <a:r>
              <a:rPr lang="en-GB" sz="1800" dirty="0">
                <a:solidFill>
                  <a:srgbClr val="7030A0"/>
                </a:solidFill>
                <a:effectLst/>
                <a:latin typeface="Tahoma" panose="020B0604030504040204" pitchFamily="34" charset="0"/>
                <a:ea typeface="Calibri" panose="020F0502020204030204" pitchFamily="34" charset="0"/>
              </a:rPr>
              <a:t> </a:t>
            </a:r>
            <a:endParaRPr lang="en-GB" sz="1800" dirty="0">
              <a:effectLst/>
              <a:latin typeface="Calibri" panose="020F0502020204030204" pitchFamily="34" charset="0"/>
              <a:ea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81</a:t>
            </a:fld>
            <a:endParaRPr lang="en-GB" altLang="en-US"/>
          </a:p>
        </p:txBody>
      </p:sp>
    </p:spTree>
    <p:extLst>
      <p:ext uri="{BB962C8B-B14F-4D97-AF65-F5344CB8AC3E}">
        <p14:creationId xmlns:p14="http://schemas.microsoft.com/office/powerpoint/2010/main" val="427996104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831C00ED-961C-4430-B425-04EB028C533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9325">
              <a:defRPr>
                <a:solidFill>
                  <a:schemeClr val="tx1"/>
                </a:solidFill>
                <a:latin typeface="Arial" panose="020B0604020202020204" pitchFamily="34" charset="0"/>
              </a:defRPr>
            </a:lvl1pPr>
            <a:lvl2pPr marL="742950" indent="-285750" defTabSz="949325">
              <a:defRPr>
                <a:solidFill>
                  <a:schemeClr val="tx1"/>
                </a:solidFill>
                <a:latin typeface="Arial" panose="020B0604020202020204" pitchFamily="34" charset="0"/>
              </a:defRPr>
            </a:lvl2pPr>
            <a:lvl3pPr marL="1143000" indent="-228600" defTabSz="949325">
              <a:defRPr>
                <a:solidFill>
                  <a:schemeClr val="tx1"/>
                </a:solidFill>
                <a:latin typeface="Arial" panose="020B0604020202020204" pitchFamily="34" charset="0"/>
              </a:defRPr>
            </a:lvl3pPr>
            <a:lvl4pPr marL="1600200" indent="-228600" defTabSz="949325">
              <a:defRPr>
                <a:solidFill>
                  <a:schemeClr val="tx1"/>
                </a:solidFill>
                <a:latin typeface="Arial" panose="020B0604020202020204" pitchFamily="34" charset="0"/>
              </a:defRPr>
            </a:lvl4pPr>
            <a:lvl5pPr marL="2057400" indent="-228600" defTabSz="949325">
              <a:defRPr>
                <a:solidFill>
                  <a:schemeClr val="tx1"/>
                </a:solidFill>
                <a:latin typeface="Arial" panose="020B0604020202020204" pitchFamily="34" charset="0"/>
              </a:defRPr>
            </a:lvl5pPr>
            <a:lvl6pPr marL="2514600" indent="-228600" defTabSz="949325" eaLnBrk="0" fontAlgn="base" hangingPunct="0">
              <a:spcBef>
                <a:spcPct val="0"/>
              </a:spcBef>
              <a:spcAft>
                <a:spcPct val="0"/>
              </a:spcAft>
              <a:defRPr>
                <a:solidFill>
                  <a:schemeClr val="tx1"/>
                </a:solidFill>
                <a:latin typeface="Arial" panose="020B0604020202020204" pitchFamily="34" charset="0"/>
              </a:defRPr>
            </a:lvl6pPr>
            <a:lvl7pPr marL="2971800" indent="-228600" defTabSz="949325" eaLnBrk="0" fontAlgn="base" hangingPunct="0">
              <a:spcBef>
                <a:spcPct val="0"/>
              </a:spcBef>
              <a:spcAft>
                <a:spcPct val="0"/>
              </a:spcAft>
              <a:defRPr>
                <a:solidFill>
                  <a:schemeClr val="tx1"/>
                </a:solidFill>
                <a:latin typeface="Arial" panose="020B0604020202020204" pitchFamily="34" charset="0"/>
              </a:defRPr>
            </a:lvl7pPr>
            <a:lvl8pPr marL="3429000" indent="-228600" defTabSz="949325" eaLnBrk="0" fontAlgn="base" hangingPunct="0">
              <a:spcBef>
                <a:spcPct val="0"/>
              </a:spcBef>
              <a:spcAft>
                <a:spcPct val="0"/>
              </a:spcAft>
              <a:defRPr>
                <a:solidFill>
                  <a:schemeClr val="tx1"/>
                </a:solidFill>
                <a:latin typeface="Arial" panose="020B0604020202020204" pitchFamily="34" charset="0"/>
              </a:defRPr>
            </a:lvl8pPr>
            <a:lvl9pPr marL="3886200" indent="-228600" defTabSz="949325" eaLnBrk="0" fontAlgn="base" hangingPunct="0">
              <a:spcBef>
                <a:spcPct val="0"/>
              </a:spcBef>
              <a:spcAft>
                <a:spcPct val="0"/>
              </a:spcAft>
              <a:defRPr>
                <a:solidFill>
                  <a:schemeClr val="tx1"/>
                </a:solidFill>
                <a:latin typeface="Arial" panose="020B0604020202020204" pitchFamily="34" charset="0"/>
              </a:defRPr>
            </a:lvl9pPr>
          </a:lstStyle>
          <a:p>
            <a:fld id="{69154E2C-2C09-4E51-991A-559F72C87331}" type="slidenum">
              <a:rPr lang="en-US" altLang="en-US">
                <a:latin typeface="Times New Roman" panose="02020603050405020304" pitchFamily="18" charset="0"/>
              </a:rPr>
              <a:pPr/>
              <a:t>83</a:t>
            </a:fld>
            <a:endParaRPr lang="en-US" altLang="en-US">
              <a:latin typeface="Times New Roman" panose="02020603050405020304" pitchFamily="18" charset="0"/>
            </a:endParaRPr>
          </a:p>
        </p:txBody>
      </p:sp>
      <p:sp>
        <p:nvSpPr>
          <p:cNvPr id="28675" name="Rectangle 2">
            <a:extLst>
              <a:ext uri="{FF2B5EF4-FFF2-40B4-BE49-F238E27FC236}">
                <a16:creationId xmlns:a16="http://schemas.microsoft.com/office/drawing/2014/main" id="{7CEFFA1B-FEE8-485B-AB76-60832B3A09D7}"/>
              </a:ext>
            </a:extLst>
          </p:cNvPr>
          <p:cNvSpPr>
            <a:spLocks noGrp="1" noRot="1" noChangeAspect="1" noChangeArrowheads="1" noTextEdit="1"/>
          </p:cNvSpPr>
          <p:nvPr>
            <p:ph type="sldImg"/>
          </p:nvPr>
        </p:nvSpPr>
        <p:spPr>
          <a:ln/>
        </p:spPr>
      </p:sp>
      <p:sp>
        <p:nvSpPr>
          <p:cNvPr id="28676" name="Rectangle 3">
            <a:extLst>
              <a:ext uri="{FF2B5EF4-FFF2-40B4-BE49-F238E27FC236}">
                <a16:creationId xmlns:a16="http://schemas.microsoft.com/office/drawing/2014/main" id="{4584778C-A9C9-455D-A8E0-224721AEE34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Short sighted?  Or just plain daft?</a:t>
            </a:r>
            <a:endParaRPr lang="en-US" altLang="en-US" dirty="0"/>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3B90CBF6-8505-40E6-9ACD-F60ACEA3D376}"/>
              </a:ext>
            </a:extLst>
          </p:cNvPr>
          <p:cNvSpPr>
            <a:spLocks noGrp="1" noRot="1" noChangeAspect="1" noChangeArrowheads="1" noTextEdit="1"/>
          </p:cNvSpPr>
          <p:nvPr>
            <p:ph type="sldImg"/>
          </p:nvPr>
        </p:nvSpPr>
        <p:spPr>
          <a:ln/>
        </p:spPr>
      </p:sp>
      <p:sp>
        <p:nvSpPr>
          <p:cNvPr id="33795" name="Notes Placeholder 2">
            <a:extLst>
              <a:ext uri="{FF2B5EF4-FFF2-40B4-BE49-F238E27FC236}">
                <a16:creationId xmlns:a16="http://schemas.microsoft.com/office/drawing/2014/main" id="{4517A32E-0FE0-4D22-854F-8651F431A0F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In practice, refreezing may be a slow process as transitions seldom stop cleanly.  In modern organisations, this stage is often rather tentative as the next change may be just around the corner.  What is more often encouraged is a </a:t>
            </a:r>
            <a:r>
              <a:rPr lang="en-GB" altLang="en-US" b="1"/>
              <a:t>state of ‘slushiness’, </a:t>
            </a:r>
            <a:r>
              <a:rPr lang="en-GB" altLang="en-US"/>
              <a:t>where freezing is never really achieved.  The danger with this is that many organisations have found people fall into a state of </a:t>
            </a:r>
            <a:r>
              <a:rPr lang="en-GB" altLang="en-US" b="1" i="1" u="sng"/>
              <a:t>‘change shock’, </a:t>
            </a:r>
            <a:r>
              <a:rPr lang="en-GB" altLang="en-US"/>
              <a:t>where they work at a low level of efficiency and effectiveness as they await the next change.  ‘It’s not worth it’ is a common phrase when asked to improve what they do.</a:t>
            </a:r>
          </a:p>
        </p:txBody>
      </p:sp>
      <p:sp>
        <p:nvSpPr>
          <p:cNvPr id="33796" name="Slide Number Placeholder 3">
            <a:extLst>
              <a:ext uri="{FF2B5EF4-FFF2-40B4-BE49-F238E27FC236}">
                <a16:creationId xmlns:a16="http://schemas.microsoft.com/office/drawing/2014/main" id="{F5EB51C3-E0CB-4553-8EB0-DD4D6A5E54D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9325">
              <a:defRPr>
                <a:solidFill>
                  <a:schemeClr val="tx1"/>
                </a:solidFill>
                <a:latin typeface="Arial" panose="020B0604020202020204" pitchFamily="34" charset="0"/>
              </a:defRPr>
            </a:lvl1pPr>
            <a:lvl2pPr marL="742950" indent="-285750" defTabSz="949325">
              <a:defRPr>
                <a:solidFill>
                  <a:schemeClr val="tx1"/>
                </a:solidFill>
                <a:latin typeface="Arial" panose="020B0604020202020204" pitchFamily="34" charset="0"/>
              </a:defRPr>
            </a:lvl2pPr>
            <a:lvl3pPr marL="1143000" indent="-228600" defTabSz="949325">
              <a:defRPr>
                <a:solidFill>
                  <a:schemeClr val="tx1"/>
                </a:solidFill>
                <a:latin typeface="Arial" panose="020B0604020202020204" pitchFamily="34" charset="0"/>
              </a:defRPr>
            </a:lvl3pPr>
            <a:lvl4pPr marL="1600200" indent="-228600" defTabSz="949325">
              <a:defRPr>
                <a:solidFill>
                  <a:schemeClr val="tx1"/>
                </a:solidFill>
                <a:latin typeface="Arial" panose="020B0604020202020204" pitchFamily="34" charset="0"/>
              </a:defRPr>
            </a:lvl4pPr>
            <a:lvl5pPr marL="2057400" indent="-228600" defTabSz="949325">
              <a:defRPr>
                <a:solidFill>
                  <a:schemeClr val="tx1"/>
                </a:solidFill>
                <a:latin typeface="Arial" panose="020B0604020202020204" pitchFamily="34" charset="0"/>
              </a:defRPr>
            </a:lvl5pPr>
            <a:lvl6pPr marL="2514600" indent="-228600" defTabSz="949325" eaLnBrk="0" fontAlgn="base" hangingPunct="0">
              <a:spcBef>
                <a:spcPct val="0"/>
              </a:spcBef>
              <a:spcAft>
                <a:spcPct val="0"/>
              </a:spcAft>
              <a:defRPr>
                <a:solidFill>
                  <a:schemeClr val="tx1"/>
                </a:solidFill>
                <a:latin typeface="Arial" panose="020B0604020202020204" pitchFamily="34" charset="0"/>
              </a:defRPr>
            </a:lvl6pPr>
            <a:lvl7pPr marL="2971800" indent="-228600" defTabSz="949325" eaLnBrk="0" fontAlgn="base" hangingPunct="0">
              <a:spcBef>
                <a:spcPct val="0"/>
              </a:spcBef>
              <a:spcAft>
                <a:spcPct val="0"/>
              </a:spcAft>
              <a:defRPr>
                <a:solidFill>
                  <a:schemeClr val="tx1"/>
                </a:solidFill>
                <a:latin typeface="Arial" panose="020B0604020202020204" pitchFamily="34" charset="0"/>
              </a:defRPr>
            </a:lvl7pPr>
            <a:lvl8pPr marL="3429000" indent="-228600" defTabSz="949325" eaLnBrk="0" fontAlgn="base" hangingPunct="0">
              <a:spcBef>
                <a:spcPct val="0"/>
              </a:spcBef>
              <a:spcAft>
                <a:spcPct val="0"/>
              </a:spcAft>
              <a:defRPr>
                <a:solidFill>
                  <a:schemeClr val="tx1"/>
                </a:solidFill>
                <a:latin typeface="Arial" panose="020B0604020202020204" pitchFamily="34" charset="0"/>
              </a:defRPr>
            </a:lvl8pPr>
            <a:lvl9pPr marL="3886200" indent="-228600" defTabSz="949325" eaLnBrk="0" fontAlgn="base" hangingPunct="0">
              <a:spcBef>
                <a:spcPct val="0"/>
              </a:spcBef>
              <a:spcAft>
                <a:spcPct val="0"/>
              </a:spcAft>
              <a:defRPr>
                <a:solidFill>
                  <a:schemeClr val="tx1"/>
                </a:solidFill>
                <a:latin typeface="Arial" panose="020B0604020202020204" pitchFamily="34" charset="0"/>
              </a:defRPr>
            </a:lvl9pPr>
          </a:lstStyle>
          <a:p>
            <a:fld id="{55612726-C391-4FF4-960F-D1A1EC42685D}" type="slidenum">
              <a:rPr lang="en-US" altLang="en-US">
                <a:latin typeface="Times New Roman" panose="02020603050405020304" pitchFamily="18" charset="0"/>
              </a:rPr>
              <a:pPr/>
              <a:t>87</a:t>
            </a:fld>
            <a:endParaRPr lang="en-US" altLang="en-US">
              <a:latin typeface="Times New Roman" panose="02020603050405020304" pitchFamily="18" charset="0"/>
            </a:endParaRPr>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a:extLst>
              <a:ext uri="{FF2B5EF4-FFF2-40B4-BE49-F238E27FC236}">
                <a16:creationId xmlns:a16="http://schemas.microsoft.com/office/drawing/2014/main" id="{6B659370-0C56-4598-81A0-ADDD88E90C8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9325">
              <a:defRPr>
                <a:solidFill>
                  <a:schemeClr val="tx1"/>
                </a:solidFill>
                <a:latin typeface="Arial" panose="020B0604020202020204" pitchFamily="34" charset="0"/>
              </a:defRPr>
            </a:lvl1pPr>
            <a:lvl2pPr marL="742950" indent="-285750" defTabSz="949325">
              <a:defRPr>
                <a:solidFill>
                  <a:schemeClr val="tx1"/>
                </a:solidFill>
                <a:latin typeface="Arial" panose="020B0604020202020204" pitchFamily="34" charset="0"/>
              </a:defRPr>
            </a:lvl2pPr>
            <a:lvl3pPr marL="1143000" indent="-228600" defTabSz="949325">
              <a:defRPr>
                <a:solidFill>
                  <a:schemeClr val="tx1"/>
                </a:solidFill>
                <a:latin typeface="Arial" panose="020B0604020202020204" pitchFamily="34" charset="0"/>
              </a:defRPr>
            </a:lvl3pPr>
            <a:lvl4pPr marL="1600200" indent="-228600" defTabSz="949325">
              <a:defRPr>
                <a:solidFill>
                  <a:schemeClr val="tx1"/>
                </a:solidFill>
                <a:latin typeface="Arial" panose="020B0604020202020204" pitchFamily="34" charset="0"/>
              </a:defRPr>
            </a:lvl4pPr>
            <a:lvl5pPr marL="2057400" indent="-228600" defTabSz="949325">
              <a:defRPr>
                <a:solidFill>
                  <a:schemeClr val="tx1"/>
                </a:solidFill>
                <a:latin typeface="Arial" panose="020B0604020202020204" pitchFamily="34" charset="0"/>
              </a:defRPr>
            </a:lvl5pPr>
            <a:lvl6pPr marL="2514600" indent="-228600" defTabSz="949325" eaLnBrk="0" fontAlgn="base" hangingPunct="0">
              <a:spcBef>
                <a:spcPct val="0"/>
              </a:spcBef>
              <a:spcAft>
                <a:spcPct val="0"/>
              </a:spcAft>
              <a:defRPr>
                <a:solidFill>
                  <a:schemeClr val="tx1"/>
                </a:solidFill>
                <a:latin typeface="Arial" panose="020B0604020202020204" pitchFamily="34" charset="0"/>
              </a:defRPr>
            </a:lvl6pPr>
            <a:lvl7pPr marL="2971800" indent="-228600" defTabSz="949325" eaLnBrk="0" fontAlgn="base" hangingPunct="0">
              <a:spcBef>
                <a:spcPct val="0"/>
              </a:spcBef>
              <a:spcAft>
                <a:spcPct val="0"/>
              </a:spcAft>
              <a:defRPr>
                <a:solidFill>
                  <a:schemeClr val="tx1"/>
                </a:solidFill>
                <a:latin typeface="Arial" panose="020B0604020202020204" pitchFamily="34" charset="0"/>
              </a:defRPr>
            </a:lvl7pPr>
            <a:lvl8pPr marL="3429000" indent="-228600" defTabSz="949325" eaLnBrk="0" fontAlgn="base" hangingPunct="0">
              <a:spcBef>
                <a:spcPct val="0"/>
              </a:spcBef>
              <a:spcAft>
                <a:spcPct val="0"/>
              </a:spcAft>
              <a:defRPr>
                <a:solidFill>
                  <a:schemeClr val="tx1"/>
                </a:solidFill>
                <a:latin typeface="Arial" panose="020B0604020202020204" pitchFamily="34" charset="0"/>
              </a:defRPr>
            </a:lvl8pPr>
            <a:lvl9pPr marL="3886200" indent="-228600" defTabSz="949325" eaLnBrk="0" fontAlgn="base" hangingPunct="0">
              <a:spcBef>
                <a:spcPct val="0"/>
              </a:spcBef>
              <a:spcAft>
                <a:spcPct val="0"/>
              </a:spcAft>
              <a:defRPr>
                <a:solidFill>
                  <a:schemeClr val="tx1"/>
                </a:solidFill>
                <a:latin typeface="Arial" panose="020B0604020202020204" pitchFamily="34" charset="0"/>
              </a:defRPr>
            </a:lvl9pPr>
          </a:lstStyle>
          <a:p>
            <a:fld id="{9AC583DE-3FE3-4461-8DF6-308974D778FF}" type="slidenum">
              <a:rPr lang="en-US" altLang="en-US">
                <a:latin typeface="Times New Roman" panose="02020603050405020304" pitchFamily="18" charset="0"/>
              </a:rPr>
              <a:pPr/>
              <a:t>88</a:t>
            </a:fld>
            <a:endParaRPr lang="en-US" altLang="en-US">
              <a:latin typeface="Times New Roman" panose="02020603050405020304" pitchFamily="18" charset="0"/>
            </a:endParaRPr>
          </a:p>
        </p:txBody>
      </p:sp>
      <p:sp>
        <p:nvSpPr>
          <p:cNvPr id="35843" name="Rectangle 2">
            <a:extLst>
              <a:ext uri="{FF2B5EF4-FFF2-40B4-BE49-F238E27FC236}">
                <a16:creationId xmlns:a16="http://schemas.microsoft.com/office/drawing/2014/main" id="{7C063C46-06F1-4343-A650-4BEA0A722C4F}"/>
              </a:ext>
            </a:extLst>
          </p:cNvPr>
          <p:cNvSpPr>
            <a:spLocks noGrp="1" noRot="1" noChangeAspect="1" noChangeArrowheads="1" noTextEdit="1"/>
          </p:cNvSpPr>
          <p:nvPr>
            <p:ph type="sldImg"/>
          </p:nvPr>
        </p:nvSpPr>
        <p:spPr>
          <a:ln/>
        </p:spPr>
      </p:sp>
      <p:sp>
        <p:nvSpPr>
          <p:cNvPr id="35844" name="Rectangle 3">
            <a:extLst>
              <a:ext uri="{FF2B5EF4-FFF2-40B4-BE49-F238E27FC236}">
                <a16:creationId xmlns:a16="http://schemas.microsoft.com/office/drawing/2014/main" id="{77700B19-D6AE-475A-9A56-DD0F646123D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The desired journey to change cannot be mapped out exactly – each step generates new options/directions</a:t>
            </a:r>
          </a:p>
          <a:p>
            <a:pPr eaLnBrk="1" hangingPunct="1"/>
            <a:endParaRPr lang="en-GB" altLang="en-US"/>
          </a:p>
          <a:p>
            <a:pPr eaLnBrk="1" hangingPunct="1"/>
            <a:r>
              <a:rPr lang="en-GB" altLang="en-US"/>
              <a:t>Everything is portrayed as black and white……… in theory.</a:t>
            </a:r>
            <a:endParaRPr lang="en-US" altLang="en-US"/>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9AA27C5A-F4AE-4D84-A966-A46378DAF74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9325">
              <a:defRPr>
                <a:solidFill>
                  <a:schemeClr val="tx1"/>
                </a:solidFill>
                <a:latin typeface="Arial" panose="020B0604020202020204" pitchFamily="34" charset="0"/>
              </a:defRPr>
            </a:lvl1pPr>
            <a:lvl2pPr marL="742950" indent="-285750" defTabSz="949325">
              <a:defRPr>
                <a:solidFill>
                  <a:schemeClr val="tx1"/>
                </a:solidFill>
                <a:latin typeface="Arial" panose="020B0604020202020204" pitchFamily="34" charset="0"/>
              </a:defRPr>
            </a:lvl2pPr>
            <a:lvl3pPr marL="1143000" indent="-228600" defTabSz="949325">
              <a:defRPr>
                <a:solidFill>
                  <a:schemeClr val="tx1"/>
                </a:solidFill>
                <a:latin typeface="Arial" panose="020B0604020202020204" pitchFamily="34" charset="0"/>
              </a:defRPr>
            </a:lvl3pPr>
            <a:lvl4pPr marL="1600200" indent="-228600" defTabSz="949325">
              <a:defRPr>
                <a:solidFill>
                  <a:schemeClr val="tx1"/>
                </a:solidFill>
                <a:latin typeface="Arial" panose="020B0604020202020204" pitchFamily="34" charset="0"/>
              </a:defRPr>
            </a:lvl4pPr>
            <a:lvl5pPr marL="2057400" indent="-228600" defTabSz="949325">
              <a:defRPr>
                <a:solidFill>
                  <a:schemeClr val="tx1"/>
                </a:solidFill>
                <a:latin typeface="Arial" panose="020B0604020202020204" pitchFamily="34" charset="0"/>
              </a:defRPr>
            </a:lvl5pPr>
            <a:lvl6pPr marL="2514600" indent="-228600" defTabSz="949325" eaLnBrk="0" fontAlgn="base" hangingPunct="0">
              <a:spcBef>
                <a:spcPct val="0"/>
              </a:spcBef>
              <a:spcAft>
                <a:spcPct val="0"/>
              </a:spcAft>
              <a:defRPr>
                <a:solidFill>
                  <a:schemeClr val="tx1"/>
                </a:solidFill>
                <a:latin typeface="Arial" panose="020B0604020202020204" pitchFamily="34" charset="0"/>
              </a:defRPr>
            </a:lvl6pPr>
            <a:lvl7pPr marL="2971800" indent="-228600" defTabSz="949325" eaLnBrk="0" fontAlgn="base" hangingPunct="0">
              <a:spcBef>
                <a:spcPct val="0"/>
              </a:spcBef>
              <a:spcAft>
                <a:spcPct val="0"/>
              </a:spcAft>
              <a:defRPr>
                <a:solidFill>
                  <a:schemeClr val="tx1"/>
                </a:solidFill>
                <a:latin typeface="Arial" panose="020B0604020202020204" pitchFamily="34" charset="0"/>
              </a:defRPr>
            </a:lvl7pPr>
            <a:lvl8pPr marL="3429000" indent="-228600" defTabSz="949325" eaLnBrk="0" fontAlgn="base" hangingPunct="0">
              <a:spcBef>
                <a:spcPct val="0"/>
              </a:spcBef>
              <a:spcAft>
                <a:spcPct val="0"/>
              </a:spcAft>
              <a:defRPr>
                <a:solidFill>
                  <a:schemeClr val="tx1"/>
                </a:solidFill>
                <a:latin typeface="Arial" panose="020B0604020202020204" pitchFamily="34" charset="0"/>
              </a:defRPr>
            </a:lvl8pPr>
            <a:lvl9pPr marL="3886200" indent="-228600" defTabSz="949325" eaLnBrk="0" fontAlgn="base" hangingPunct="0">
              <a:spcBef>
                <a:spcPct val="0"/>
              </a:spcBef>
              <a:spcAft>
                <a:spcPct val="0"/>
              </a:spcAft>
              <a:defRPr>
                <a:solidFill>
                  <a:schemeClr val="tx1"/>
                </a:solidFill>
                <a:latin typeface="Arial" panose="020B0604020202020204" pitchFamily="34" charset="0"/>
              </a:defRPr>
            </a:lvl9pPr>
          </a:lstStyle>
          <a:p>
            <a:fld id="{4B613F8C-AC7D-44F3-8DB2-B442EE191841}" type="slidenum">
              <a:rPr lang="en-US" altLang="en-US">
                <a:latin typeface="Times New Roman" panose="02020603050405020304" pitchFamily="18" charset="0"/>
              </a:rPr>
              <a:pPr/>
              <a:t>89</a:t>
            </a:fld>
            <a:endParaRPr lang="en-US" altLang="en-US">
              <a:latin typeface="Times New Roman" panose="02020603050405020304" pitchFamily="18" charset="0"/>
            </a:endParaRPr>
          </a:p>
        </p:txBody>
      </p:sp>
      <p:sp>
        <p:nvSpPr>
          <p:cNvPr id="37891" name="Rectangle 2">
            <a:extLst>
              <a:ext uri="{FF2B5EF4-FFF2-40B4-BE49-F238E27FC236}">
                <a16:creationId xmlns:a16="http://schemas.microsoft.com/office/drawing/2014/main" id="{CEB0DD49-11A8-4584-B97E-4D89B9D53A1B}"/>
              </a:ext>
            </a:extLst>
          </p:cNvPr>
          <p:cNvSpPr>
            <a:spLocks noGrp="1" noRot="1" noChangeAspect="1" noChangeArrowheads="1" noTextEdit="1"/>
          </p:cNvSpPr>
          <p:nvPr>
            <p:ph type="sldImg"/>
          </p:nvPr>
        </p:nvSpPr>
        <p:spPr>
          <a:ln/>
        </p:spPr>
      </p:sp>
      <p:sp>
        <p:nvSpPr>
          <p:cNvPr id="37892" name="Rectangle 3">
            <a:extLst>
              <a:ext uri="{FF2B5EF4-FFF2-40B4-BE49-F238E27FC236}">
                <a16:creationId xmlns:a16="http://schemas.microsoft.com/office/drawing/2014/main" id="{C9F4BF76-1122-44C0-B879-AB1AA17E9CC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In reality every change journey generates multiple routes, the trick is choosing the best one to meet your organisations goals and needs.</a:t>
            </a:r>
            <a:endParaRPr lang="en-US" altLang="en-US"/>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Reference: </a:t>
            </a:r>
            <a:r>
              <a:rPr lang="en-GB" altLang="en-US" sz="1200" dirty="0">
                <a:latin typeface="Arial" panose="020B0604020202020204" pitchFamily="34" charset="0"/>
              </a:rPr>
              <a:t>Kotter, J. P. (1996). </a:t>
            </a:r>
            <a:r>
              <a:rPr lang="en-GB" altLang="en-US" sz="1200" i="1" dirty="0">
                <a:latin typeface="Arial" panose="020B0604020202020204" pitchFamily="34" charset="0"/>
              </a:rPr>
              <a:t>Leading Change. </a:t>
            </a:r>
            <a:r>
              <a:rPr lang="en-GB" altLang="en-US" sz="1200" dirty="0">
                <a:latin typeface="Arial" panose="020B0604020202020204" pitchFamily="34" charset="0"/>
              </a:rPr>
              <a:t> Boston, Mass; Harvard Business School Press   p.21</a:t>
            </a:r>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93</a:t>
            </a:fld>
            <a:endParaRPr lang="en-GB" altLang="en-US"/>
          </a:p>
        </p:txBody>
      </p:sp>
    </p:spTree>
    <p:extLst>
      <p:ext uri="{BB962C8B-B14F-4D97-AF65-F5344CB8AC3E}">
        <p14:creationId xmlns:p14="http://schemas.microsoft.com/office/powerpoint/2010/main" val="3197743002"/>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Watch video in their own time – it’s an interesting fable that represents Kotter’s 8 steps</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94</a:t>
            </a:fld>
            <a:endParaRPr lang="en-GB" altLang="en-US"/>
          </a:p>
        </p:txBody>
      </p:sp>
    </p:spTree>
    <p:extLst>
      <p:ext uri="{BB962C8B-B14F-4D97-AF65-F5344CB8AC3E}">
        <p14:creationId xmlns:p14="http://schemas.microsoft.com/office/powerpoint/2010/main" val="4034065550"/>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main challenges is ‘surfacing’ the submerged issues – otherwise out strategy is likely to fail.  If we understand them, we can have a better chance of dealing with them – taking them into account, mitigating, persuading, accommodating, modifying, reframing, etc.  Torben Rick (2015) described these issues with the iceberg analogy.</a:t>
            </a:r>
          </a:p>
          <a:p>
            <a:endParaRPr lang="en-GB" dirty="0"/>
          </a:p>
          <a:p>
            <a:r>
              <a:rPr lang="en-GB" dirty="0"/>
              <a:t>Rick, T. (2015) ‘The iceberg that sinks organizational change’, </a:t>
            </a:r>
            <a:r>
              <a:rPr lang="en-GB" i="1" dirty="0"/>
              <a:t>Change management, corporate culture</a:t>
            </a:r>
            <a:r>
              <a:rPr lang="en-GB" dirty="0"/>
              <a:t> [blog]; 16 January.  Available at https://www.pinterest.co.uk/pin/423831014918249673/?nic_v2=1a5GzMwm3  (Accessed 18</a:t>
            </a:r>
            <a:r>
              <a:rPr lang="en-GB" baseline="30000" dirty="0"/>
              <a:t>th</a:t>
            </a:r>
            <a:r>
              <a:rPr lang="en-GB" dirty="0"/>
              <a:t> September 2020)</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96</a:t>
            </a:fld>
            <a:endParaRPr lang="en-GB" altLang="en-US"/>
          </a:p>
        </p:txBody>
      </p:sp>
    </p:spTree>
    <p:extLst>
      <p:ext uri="{BB962C8B-B14F-4D97-AF65-F5344CB8AC3E}">
        <p14:creationId xmlns:p14="http://schemas.microsoft.com/office/powerpoint/2010/main" val="1331611656"/>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obvious implication is that if either D or V or F is low (or zero) it is unlikely that we will overcome the resistance to the change.  We, therefore, have a rationale for creating/building dissatisfaction with the present state.  We also need to have a ‘compelling’ vision, that people can relate to and aspire to reach.  However, we have to detail the ‘first steps’ along the road….to reduce uncertainty and hesitancy, and ‘shift’ towards our vision.</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97</a:t>
            </a:fld>
            <a:endParaRPr lang="en-GB" altLang="en-US"/>
          </a:p>
        </p:txBody>
      </p:sp>
    </p:spTree>
    <p:extLst>
      <p:ext uri="{BB962C8B-B14F-4D97-AF65-F5344CB8AC3E}">
        <p14:creationId xmlns:p14="http://schemas.microsoft.com/office/powerpoint/2010/main" val="1763065713"/>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the task becoming clearer now?  Has the material we have covered so far given you an insight into how to respond to assignment requirements.  Tutor to discuss with the students the concepts, theories, models and ideas discussed so far.  Draw out the learning.</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101</a:t>
            </a:fld>
            <a:endParaRPr lang="en-GB" altLang="en-US"/>
          </a:p>
        </p:txBody>
      </p:sp>
    </p:spTree>
    <p:extLst>
      <p:ext uri="{BB962C8B-B14F-4D97-AF65-F5344CB8AC3E}">
        <p14:creationId xmlns:p14="http://schemas.microsoft.com/office/powerpoint/2010/main" val="2146013229"/>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Change is about progress….but change involves moving from one position or state to another – this is deviation from what has become the ‘norm’ for most people.</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102</a:t>
            </a:fld>
            <a:endParaRPr lang="en-GB" altLang="en-US"/>
          </a:p>
        </p:txBody>
      </p:sp>
    </p:spTree>
    <p:extLst>
      <p:ext uri="{BB962C8B-B14F-4D97-AF65-F5344CB8AC3E}">
        <p14:creationId xmlns:p14="http://schemas.microsoft.com/office/powerpoint/2010/main" val="616540926"/>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r>
              <a:rPr lang="en-IN" sz="1200" dirty="0" err="1">
                <a:solidFill>
                  <a:srgbClr val="221E1F"/>
                </a:solidFill>
                <a:latin typeface="HelveticaNeueLT Std" panose="020B0604020202020204" pitchFamily="34" charset="0"/>
              </a:rPr>
              <a:t>Scandura</a:t>
            </a:r>
            <a:r>
              <a:rPr lang="en-IN" sz="1200" dirty="0">
                <a:solidFill>
                  <a:srgbClr val="221E1F"/>
                </a:solidFill>
                <a:latin typeface="HelveticaNeueLT Std" panose="020B0604020202020204" pitchFamily="34" charset="0"/>
              </a:rPr>
              <a:t>, T. A., (2018) </a:t>
            </a:r>
            <a:r>
              <a:rPr lang="en-IN" sz="1200" i="1" dirty="0">
                <a:solidFill>
                  <a:srgbClr val="221E1F"/>
                </a:solidFill>
                <a:latin typeface="HelveticaNeueLT Std" panose="020B0604020202020204" pitchFamily="34" charset="0"/>
              </a:rPr>
              <a:t>Essentials of Organization </a:t>
            </a:r>
            <a:r>
              <a:rPr lang="en-IN" sz="1200" i="1" dirty="0" err="1">
                <a:solidFill>
                  <a:srgbClr val="221E1F"/>
                </a:solidFill>
                <a:latin typeface="HelveticaNeueLT Std" panose="020B0604020202020204" pitchFamily="34" charset="0"/>
              </a:rPr>
              <a:t>Behavior</a:t>
            </a:r>
            <a:r>
              <a:rPr lang="en-IN" sz="1200" i="1" dirty="0">
                <a:solidFill>
                  <a:srgbClr val="221E1F"/>
                </a:solidFill>
                <a:latin typeface="HelveticaNeueLT Std" panose="020B0604020202020204" pitchFamily="34" charset="0"/>
              </a:rPr>
              <a:t>, </a:t>
            </a:r>
            <a:r>
              <a:rPr lang="en-IN" sz="1200" dirty="0">
                <a:solidFill>
                  <a:srgbClr val="221E1F"/>
                </a:solidFill>
                <a:latin typeface="HelveticaNeueLT Std" panose="020B0604020202020204" pitchFamily="34" charset="0"/>
              </a:rPr>
              <a:t>2nd Ed., Thousand Oaks, CA: Sage</a:t>
            </a:r>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103</a:t>
            </a:fld>
            <a:endParaRPr lang="en-GB" altLang="en-US"/>
          </a:p>
        </p:txBody>
      </p:sp>
    </p:spTree>
    <p:extLst>
      <p:ext uri="{BB962C8B-B14F-4D97-AF65-F5344CB8AC3E}">
        <p14:creationId xmlns:p14="http://schemas.microsoft.com/office/powerpoint/2010/main" val="707771372"/>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four categories and explore which of these the students have experienced themselves, in their working careers so far.  Tutor to share examples from own experiences, as well as appropriate case-studies.</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104</a:t>
            </a:fld>
            <a:endParaRPr lang="en-GB" altLang="en-US"/>
          </a:p>
        </p:txBody>
      </p:sp>
    </p:spTree>
    <p:extLst>
      <p:ext uri="{BB962C8B-B14F-4D97-AF65-F5344CB8AC3E}">
        <p14:creationId xmlns:p14="http://schemas.microsoft.com/office/powerpoint/2010/main" val="2355016760"/>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r>
              <a:rPr lang="en-IN" sz="1200" dirty="0" err="1">
                <a:solidFill>
                  <a:srgbClr val="221E1F"/>
                </a:solidFill>
                <a:latin typeface="HelveticaNeueLT Std" panose="020B0604020202020204" pitchFamily="34" charset="0"/>
              </a:rPr>
              <a:t>Scandura</a:t>
            </a:r>
            <a:r>
              <a:rPr lang="en-IN" sz="1200" dirty="0">
                <a:solidFill>
                  <a:srgbClr val="221E1F"/>
                </a:solidFill>
                <a:latin typeface="HelveticaNeueLT Std" panose="020B0604020202020204" pitchFamily="34" charset="0"/>
              </a:rPr>
              <a:t>, T. A., (2018) </a:t>
            </a:r>
            <a:r>
              <a:rPr lang="en-IN" sz="1200" i="1" dirty="0">
                <a:solidFill>
                  <a:srgbClr val="221E1F"/>
                </a:solidFill>
                <a:latin typeface="HelveticaNeueLT Std" panose="020B0604020202020204" pitchFamily="34" charset="0"/>
              </a:rPr>
              <a:t>Essentials of Organization </a:t>
            </a:r>
            <a:r>
              <a:rPr lang="en-IN" sz="1200" i="1" dirty="0" err="1">
                <a:solidFill>
                  <a:srgbClr val="221E1F"/>
                </a:solidFill>
                <a:latin typeface="HelveticaNeueLT Std" panose="020B0604020202020204" pitchFamily="34" charset="0"/>
              </a:rPr>
              <a:t>Behavior</a:t>
            </a:r>
            <a:r>
              <a:rPr lang="en-IN" sz="1200" i="1" dirty="0">
                <a:solidFill>
                  <a:srgbClr val="221E1F"/>
                </a:solidFill>
                <a:latin typeface="HelveticaNeueLT Std" panose="020B0604020202020204" pitchFamily="34" charset="0"/>
              </a:rPr>
              <a:t>, </a:t>
            </a:r>
            <a:r>
              <a:rPr lang="en-IN" sz="1200" dirty="0">
                <a:solidFill>
                  <a:srgbClr val="221E1F"/>
                </a:solidFill>
                <a:latin typeface="HelveticaNeueLT Std" panose="020B0604020202020204" pitchFamily="34" charset="0"/>
              </a:rPr>
              <a:t>2nd Ed., Thousand Oaks, CA: Sage</a:t>
            </a:r>
          </a:p>
          <a:p>
            <a:endParaRPr lang="en-IN" sz="1200" dirty="0">
              <a:solidFill>
                <a:srgbClr val="221E1F"/>
              </a:solidFill>
              <a:latin typeface="HelveticaNeueLT Std" panose="020B0604020202020204" pitchFamily="34" charset="0"/>
            </a:endParaRP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105</a:t>
            </a:fld>
            <a:endParaRPr lang="en-GB" altLang="en-US"/>
          </a:p>
        </p:txBody>
      </p:sp>
    </p:spTree>
    <p:extLst>
      <p:ext uri="{BB962C8B-B14F-4D97-AF65-F5344CB8AC3E}">
        <p14:creationId xmlns:p14="http://schemas.microsoft.com/office/powerpoint/2010/main" val="383738240"/>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Unplanned internal change can be regarded as a change which takes place within an organization not in a planned manner or as a strategic intervention, but are introduced in an unplanned manner in response to either a change in the demographic composition of an organization or due to performance gaps</a:t>
            </a:r>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106</a:t>
            </a:fld>
            <a:endParaRPr lang="en-GB" altLang="en-US"/>
          </a:p>
        </p:txBody>
      </p:sp>
    </p:spTree>
    <p:extLst>
      <p:ext uri="{BB962C8B-B14F-4D97-AF65-F5344CB8AC3E}">
        <p14:creationId xmlns:p14="http://schemas.microsoft.com/office/powerpoint/2010/main" val="2107223659"/>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led discussion.  Key  themes could include: -</a:t>
            </a:r>
          </a:p>
          <a:p>
            <a:endParaRPr lang="en-GB" dirty="0"/>
          </a:p>
          <a:p>
            <a:r>
              <a:rPr lang="en-GB" dirty="0"/>
              <a:t>Treating unplanned change instances in the same disciplined manner as planned change – only shorten timescales and ensure monitoring of impact, to allow for remedial action – where appropriate</a:t>
            </a:r>
          </a:p>
          <a:p>
            <a:endParaRPr lang="en-GB" dirty="0"/>
          </a:p>
          <a:p>
            <a:r>
              <a:rPr lang="en-GB" dirty="0"/>
              <a:t>Organisations should be led through more ‘planned’ change, as a treatment to acclimatise the workforce to change….so that they are more able (and willing0 to cope with unplanned change constructively.</a:t>
            </a:r>
          </a:p>
          <a:p>
            <a:endParaRPr lang="en-GB" dirty="0"/>
          </a:p>
          <a:p>
            <a:r>
              <a:rPr lang="en-GB" dirty="0"/>
              <a:t>Focus on creating a culture of continuous improvement – to include an effective problem solving approach.  Thus ‘unplanned change’ becomes just another problem to solve and the workforce are unconsciously competent to deal with it.</a:t>
            </a:r>
          </a:p>
          <a:p>
            <a:endParaRPr lang="en-GB" dirty="0"/>
          </a:p>
          <a:p>
            <a:r>
              <a:rPr lang="en-GB" dirty="0"/>
              <a:t>A ‘learning organisation’ culture is likely to be more able to deal with unplanned change effectively……so, work to establish such a culture.</a:t>
            </a:r>
          </a:p>
          <a:p>
            <a:endParaRPr lang="en-GB" dirty="0"/>
          </a:p>
          <a:p>
            <a:r>
              <a:rPr lang="en-GB" dirty="0"/>
              <a:t>Leadership could also use any successful unplanned change to stress that there is no need to fear change, as long as organisations seize the opportunity to maximise the benefits and minimise the negative impacts</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108</a:t>
            </a:fld>
            <a:endParaRPr lang="en-GB" altLang="en-US"/>
          </a:p>
        </p:txBody>
      </p:sp>
    </p:spTree>
    <p:extLst>
      <p:ext uri="{BB962C8B-B14F-4D97-AF65-F5344CB8AC3E}">
        <p14:creationId xmlns:p14="http://schemas.microsoft.com/office/powerpoint/2010/main" val="1123160689"/>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Phillip Hodson’s website page for ‘Days Of Change’ is located at https://www.philliphodson.co.uk/554/</a:t>
            </a:r>
          </a:p>
          <a:p>
            <a:endParaRPr lang="en-GB" dirty="0"/>
          </a:p>
          <a:p>
            <a:r>
              <a:rPr lang="en-GB" dirty="0"/>
              <a:t>The video from which these extracts are taken, is called ‘Days Of Change’.</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110</a:t>
            </a:fld>
            <a:endParaRPr lang="en-GB" altLang="en-US"/>
          </a:p>
        </p:txBody>
      </p:sp>
    </p:spTree>
    <p:extLst>
      <p:ext uri="{BB962C8B-B14F-4D97-AF65-F5344CB8AC3E}">
        <p14:creationId xmlns:p14="http://schemas.microsoft.com/office/powerpoint/2010/main" val="1469304643"/>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A767F5CA-5975-4094-9E56-CB8730F3D90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9325">
              <a:defRPr>
                <a:solidFill>
                  <a:schemeClr val="tx1"/>
                </a:solidFill>
                <a:latin typeface="Arial" panose="020B0604020202020204" pitchFamily="34" charset="0"/>
              </a:defRPr>
            </a:lvl1pPr>
            <a:lvl2pPr marL="742950" indent="-285750" defTabSz="949325">
              <a:defRPr>
                <a:solidFill>
                  <a:schemeClr val="tx1"/>
                </a:solidFill>
                <a:latin typeface="Arial" panose="020B0604020202020204" pitchFamily="34" charset="0"/>
              </a:defRPr>
            </a:lvl2pPr>
            <a:lvl3pPr marL="1143000" indent="-228600" defTabSz="949325">
              <a:defRPr>
                <a:solidFill>
                  <a:schemeClr val="tx1"/>
                </a:solidFill>
                <a:latin typeface="Arial" panose="020B0604020202020204" pitchFamily="34" charset="0"/>
              </a:defRPr>
            </a:lvl3pPr>
            <a:lvl4pPr marL="1600200" indent="-228600" defTabSz="949325">
              <a:defRPr>
                <a:solidFill>
                  <a:schemeClr val="tx1"/>
                </a:solidFill>
                <a:latin typeface="Arial" panose="020B0604020202020204" pitchFamily="34" charset="0"/>
              </a:defRPr>
            </a:lvl4pPr>
            <a:lvl5pPr marL="2057400" indent="-228600" defTabSz="949325">
              <a:defRPr>
                <a:solidFill>
                  <a:schemeClr val="tx1"/>
                </a:solidFill>
                <a:latin typeface="Arial" panose="020B0604020202020204" pitchFamily="34" charset="0"/>
              </a:defRPr>
            </a:lvl5pPr>
            <a:lvl6pPr marL="2514600" indent="-228600" defTabSz="949325" eaLnBrk="0" fontAlgn="base" hangingPunct="0">
              <a:spcBef>
                <a:spcPct val="0"/>
              </a:spcBef>
              <a:spcAft>
                <a:spcPct val="0"/>
              </a:spcAft>
              <a:defRPr>
                <a:solidFill>
                  <a:schemeClr val="tx1"/>
                </a:solidFill>
                <a:latin typeface="Arial" panose="020B0604020202020204" pitchFamily="34" charset="0"/>
              </a:defRPr>
            </a:lvl6pPr>
            <a:lvl7pPr marL="2971800" indent="-228600" defTabSz="949325" eaLnBrk="0" fontAlgn="base" hangingPunct="0">
              <a:spcBef>
                <a:spcPct val="0"/>
              </a:spcBef>
              <a:spcAft>
                <a:spcPct val="0"/>
              </a:spcAft>
              <a:defRPr>
                <a:solidFill>
                  <a:schemeClr val="tx1"/>
                </a:solidFill>
                <a:latin typeface="Arial" panose="020B0604020202020204" pitchFamily="34" charset="0"/>
              </a:defRPr>
            </a:lvl7pPr>
            <a:lvl8pPr marL="3429000" indent="-228600" defTabSz="949325" eaLnBrk="0" fontAlgn="base" hangingPunct="0">
              <a:spcBef>
                <a:spcPct val="0"/>
              </a:spcBef>
              <a:spcAft>
                <a:spcPct val="0"/>
              </a:spcAft>
              <a:defRPr>
                <a:solidFill>
                  <a:schemeClr val="tx1"/>
                </a:solidFill>
                <a:latin typeface="Arial" panose="020B0604020202020204" pitchFamily="34" charset="0"/>
              </a:defRPr>
            </a:lvl8pPr>
            <a:lvl9pPr marL="3886200" indent="-228600" defTabSz="949325" eaLnBrk="0" fontAlgn="base" hangingPunct="0">
              <a:spcBef>
                <a:spcPct val="0"/>
              </a:spcBef>
              <a:spcAft>
                <a:spcPct val="0"/>
              </a:spcAft>
              <a:defRPr>
                <a:solidFill>
                  <a:schemeClr val="tx1"/>
                </a:solidFill>
                <a:latin typeface="Arial" panose="020B0604020202020204" pitchFamily="34" charset="0"/>
              </a:defRPr>
            </a:lvl9pPr>
          </a:lstStyle>
          <a:p>
            <a:fld id="{E0175852-7F40-4668-AFE5-6D9FC551F5F7}" type="slidenum">
              <a:rPr lang="en-US" altLang="en-US" smtClean="0">
                <a:latin typeface="Times New Roman" panose="02020603050405020304" pitchFamily="18" charset="0"/>
              </a:rPr>
              <a:pPr/>
              <a:t>111</a:t>
            </a:fld>
            <a:endParaRPr lang="en-US" altLang="en-US">
              <a:latin typeface="Times New Roman" panose="02020603050405020304" pitchFamily="18" charset="0"/>
            </a:endParaRPr>
          </a:p>
        </p:txBody>
      </p:sp>
      <p:sp>
        <p:nvSpPr>
          <p:cNvPr id="45059" name="Rectangle 2">
            <a:extLst>
              <a:ext uri="{FF2B5EF4-FFF2-40B4-BE49-F238E27FC236}">
                <a16:creationId xmlns:a16="http://schemas.microsoft.com/office/drawing/2014/main" id="{0DFBC331-CD1F-420E-AC1E-8D0EB4D3FA91}"/>
              </a:ext>
            </a:extLst>
          </p:cNvPr>
          <p:cNvSpPr>
            <a:spLocks noGrp="1" noRot="1" noChangeAspect="1" noChangeArrowheads="1" noTextEdit="1"/>
          </p:cNvSpPr>
          <p:nvPr>
            <p:ph type="sldImg"/>
          </p:nvPr>
        </p:nvSpPr>
        <p:spPr>
          <a:ln/>
        </p:spPr>
      </p:sp>
      <p:sp>
        <p:nvSpPr>
          <p:cNvPr id="45060" name="Rectangle 3">
            <a:extLst>
              <a:ext uri="{FF2B5EF4-FFF2-40B4-BE49-F238E27FC236}">
                <a16:creationId xmlns:a16="http://schemas.microsoft.com/office/drawing/2014/main" id="{DAC689E7-6120-48B9-B381-8FC0DECFEDC2}"/>
              </a:ext>
            </a:extLst>
          </p:cNvPr>
          <p:cNvSpPr>
            <a:spLocks noGrp="1" noChangeArrowheads="1"/>
          </p:cNvSpPr>
          <p:nvPr>
            <p:ph type="body" idx="1"/>
          </p:nvPr>
        </p:nvSpPr>
        <p:spPr>
          <a:xfrm>
            <a:off x="685800" y="4630738"/>
            <a:ext cx="5484813" cy="438943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a:extLst>
              <a:ext uri="{FF2B5EF4-FFF2-40B4-BE49-F238E27FC236}">
                <a16:creationId xmlns:a16="http://schemas.microsoft.com/office/drawing/2014/main" id="{971C466D-83A6-4F83-8F7E-D714314B4C4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9325">
              <a:defRPr>
                <a:solidFill>
                  <a:schemeClr val="tx1"/>
                </a:solidFill>
                <a:latin typeface="Arial" panose="020B0604020202020204" pitchFamily="34" charset="0"/>
              </a:defRPr>
            </a:lvl1pPr>
            <a:lvl2pPr marL="742950" indent="-285750" defTabSz="949325">
              <a:defRPr>
                <a:solidFill>
                  <a:schemeClr val="tx1"/>
                </a:solidFill>
                <a:latin typeface="Arial" panose="020B0604020202020204" pitchFamily="34" charset="0"/>
              </a:defRPr>
            </a:lvl2pPr>
            <a:lvl3pPr marL="1143000" indent="-228600" defTabSz="949325">
              <a:defRPr>
                <a:solidFill>
                  <a:schemeClr val="tx1"/>
                </a:solidFill>
                <a:latin typeface="Arial" panose="020B0604020202020204" pitchFamily="34" charset="0"/>
              </a:defRPr>
            </a:lvl3pPr>
            <a:lvl4pPr marL="1600200" indent="-228600" defTabSz="949325">
              <a:defRPr>
                <a:solidFill>
                  <a:schemeClr val="tx1"/>
                </a:solidFill>
                <a:latin typeface="Arial" panose="020B0604020202020204" pitchFamily="34" charset="0"/>
              </a:defRPr>
            </a:lvl4pPr>
            <a:lvl5pPr marL="2057400" indent="-228600" defTabSz="949325">
              <a:defRPr>
                <a:solidFill>
                  <a:schemeClr val="tx1"/>
                </a:solidFill>
                <a:latin typeface="Arial" panose="020B0604020202020204" pitchFamily="34" charset="0"/>
              </a:defRPr>
            </a:lvl5pPr>
            <a:lvl6pPr marL="2514600" indent="-228600" defTabSz="949325" eaLnBrk="0" fontAlgn="base" hangingPunct="0">
              <a:spcBef>
                <a:spcPct val="0"/>
              </a:spcBef>
              <a:spcAft>
                <a:spcPct val="0"/>
              </a:spcAft>
              <a:defRPr>
                <a:solidFill>
                  <a:schemeClr val="tx1"/>
                </a:solidFill>
                <a:latin typeface="Arial" panose="020B0604020202020204" pitchFamily="34" charset="0"/>
              </a:defRPr>
            </a:lvl6pPr>
            <a:lvl7pPr marL="2971800" indent="-228600" defTabSz="949325" eaLnBrk="0" fontAlgn="base" hangingPunct="0">
              <a:spcBef>
                <a:spcPct val="0"/>
              </a:spcBef>
              <a:spcAft>
                <a:spcPct val="0"/>
              </a:spcAft>
              <a:defRPr>
                <a:solidFill>
                  <a:schemeClr val="tx1"/>
                </a:solidFill>
                <a:latin typeface="Arial" panose="020B0604020202020204" pitchFamily="34" charset="0"/>
              </a:defRPr>
            </a:lvl7pPr>
            <a:lvl8pPr marL="3429000" indent="-228600" defTabSz="949325" eaLnBrk="0" fontAlgn="base" hangingPunct="0">
              <a:spcBef>
                <a:spcPct val="0"/>
              </a:spcBef>
              <a:spcAft>
                <a:spcPct val="0"/>
              </a:spcAft>
              <a:defRPr>
                <a:solidFill>
                  <a:schemeClr val="tx1"/>
                </a:solidFill>
                <a:latin typeface="Arial" panose="020B0604020202020204" pitchFamily="34" charset="0"/>
              </a:defRPr>
            </a:lvl8pPr>
            <a:lvl9pPr marL="3886200" indent="-228600" defTabSz="949325" eaLnBrk="0" fontAlgn="base" hangingPunct="0">
              <a:spcBef>
                <a:spcPct val="0"/>
              </a:spcBef>
              <a:spcAft>
                <a:spcPct val="0"/>
              </a:spcAft>
              <a:defRPr>
                <a:solidFill>
                  <a:schemeClr val="tx1"/>
                </a:solidFill>
                <a:latin typeface="Arial" panose="020B0604020202020204" pitchFamily="34" charset="0"/>
              </a:defRPr>
            </a:lvl9pPr>
          </a:lstStyle>
          <a:p>
            <a:fld id="{050E83DF-5A6D-4564-899C-263BB42F7160}" type="slidenum">
              <a:rPr lang="en-US" altLang="en-US" smtClean="0">
                <a:latin typeface="Times New Roman" panose="02020603050405020304" pitchFamily="18" charset="0"/>
              </a:rPr>
              <a:pPr/>
              <a:t>112</a:t>
            </a:fld>
            <a:endParaRPr lang="en-US" altLang="en-US">
              <a:latin typeface="Times New Roman" panose="02020603050405020304" pitchFamily="18" charset="0"/>
            </a:endParaRPr>
          </a:p>
        </p:txBody>
      </p:sp>
      <p:sp>
        <p:nvSpPr>
          <p:cNvPr id="47107" name="Rectangle 2">
            <a:extLst>
              <a:ext uri="{FF2B5EF4-FFF2-40B4-BE49-F238E27FC236}">
                <a16:creationId xmlns:a16="http://schemas.microsoft.com/office/drawing/2014/main" id="{06CEDD4A-9D66-480D-BF6E-2953904EC889}"/>
              </a:ext>
            </a:extLst>
          </p:cNvPr>
          <p:cNvSpPr>
            <a:spLocks noGrp="1" noRot="1" noChangeAspect="1" noChangeArrowheads="1" noTextEdit="1"/>
          </p:cNvSpPr>
          <p:nvPr>
            <p:ph type="sldImg"/>
          </p:nvPr>
        </p:nvSpPr>
        <p:spPr>
          <a:ln/>
        </p:spPr>
      </p:sp>
      <p:sp>
        <p:nvSpPr>
          <p:cNvPr id="47108" name="Rectangle 3">
            <a:extLst>
              <a:ext uri="{FF2B5EF4-FFF2-40B4-BE49-F238E27FC236}">
                <a16:creationId xmlns:a16="http://schemas.microsoft.com/office/drawing/2014/main" id="{4C69107B-128A-4D0E-A288-54049A084D0A}"/>
              </a:ext>
            </a:extLst>
          </p:cNvPr>
          <p:cNvSpPr>
            <a:spLocks noGrp="1" noChangeArrowheads="1"/>
          </p:cNvSpPr>
          <p:nvPr>
            <p:ph type="body" idx="1"/>
          </p:nvPr>
        </p:nvSpPr>
        <p:spPr>
          <a:xfrm>
            <a:off x="685800" y="4630738"/>
            <a:ext cx="5484813" cy="438943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Political Resistance: </a:t>
            </a:r>
            <a:r>
              <a:rPr lang="en-GB" dirty="0"/>
              <a:t>This refers to a situation where an individual or group may perceive change as undermining their status and power base within the organisation, placing them in a weaker position than before that may have implications for access to resources, job promotion, and so forth.  To counter this type of resistance, there is a need to negotiate and trade, providing something of value to the individual or group.</a:t>
            </a:r>
          </a:p>
          <a:p>
            <a:endParaRPr lang="en-GB" dirty="0"/>
          </a:p>
          <a:p>
            <a:r>
              <a:rPr lang="en-GB" b="1" dirty="0"/>
              <a:t>Ideological Resistance: </a:t>
            </a:r>
            <a:r>
              <a:rPr lang="en-GB" dirty="0"/>
              <a:t>Change may be seen to go against long-held values and beliefs.  In this case, the change agent needs to understand the reasons behind resistance, to engage with the people to see if there is a substance to these concerns or whether it is due to misinformation or misunderstanding.</a:t>
            </a:r>
          </a:p>
          <a:p>
            <a:endParaRPr lang="en-GB" dirty="0"/>
          </a:p>
          <a:p>
            <a:r>
              <a:rPr lang="en-GB" b="1" dirty="0"/>
              <a:t>Blind resistance: </a:t>
            </a:r>
            <a:r>
              <a:rPr lang="en-GB" dirty="0"/>
              <a:t>This is often associated with immediate reactive defence to change (like a reflex action) and often dissipates over time.  Individuals and groups should be provided with reassurances and they should be allowed time to come to terms with the proposed changes.</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113</a:t>
            </a:fld>
            <a:endParaRPr lang="en-GB" altLang="en-US"/>
          </a:p>
        </p:txBody>
      </p:sp>
    </p:spTree>
    <p:extLst>
      <p:ext uri="{BB962C8B-B14F-4D97-AF65-F5344CB8AC3E}">
        <p14:creationId xmlns:p14="http://schemas.microsoft.com/office/powerpoint/2010/main" val="1534227199"/>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50FC9320-555B-42B6-8F82-70FC7BC6FC62}"/>
              </a:ext>
            </a:extLst>
          </p:cNvPr>
          <p:cNvSpPr>
            <a:spLocks noGrp="1" noRot="1" noChangeAspect="1" noChangeArrowheads="1" noTextEdit="1"/>
          </p:cNvSpPr>
          <p:nvPr>
            <p:ph type="sldImg"/>
          </p:nvPr>
        </p:nvSpPr>
        <p:spPr>
          <a:ln/>
        </p:spPr>
      </p:sp>
      <p:sp>
        <p:nvSpPr>
          <p:cNvPr id="19459" name="Notes Placeholder 2">
            <a:extLst>
              <a:ext uri="{FF2B5EF4-FFF2-40B4-BE49-F238E27FC236}">
                <a16:creationId xmlns:a16="http://schemas.microsoft.com/office/drawing/2014/main" id="{69D0EBB0-15E9-4462-B250-FAC093A7AFF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https://www.youtube.com/watch?v=Txy6DwbwZ9g</a:t>
            </a:r>
          </a:p>
          <a:p>
            <a:endParaRPr lang="en-GB" altLang="en-US"/>
          </a:p>
        </p:txBody>
      </p:sp>
      <p:sp>
        <p:nvSpPr>
          <p:cNvPr id="19460" name="Slide Number Placeholder 3">
            <a:extLst>
              <a:ext uri="{FF2B5EF4-FFF2-40B4-BE49-F238E27FC236}">
                <a16:creationId xmlns:a16="http://schemas.microsoft.com/office/drawing/2014/main" id="{DD0D35A8-FE64-4810-9306-11D5F8F864F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9325">
              <a:defRPr>
                <a:solidFill>
                  <a:schemeClr val="tx1"/>
                </a:solidFill>
                <a:latin typeface="Arial" panose="020B0604020202020204" pitchFamily="34" charset="0"/>
              </a:defRPr>
            </a:lvl1pPr>
            <a:lvl2pPr marL="742950" indent="-285750" defTabSz="949325">
              <a:defRPr>
                <a:solidFill>
                  <a:schemeClr val="tx1"/>
                </a:solidFill>
                <a:latin typeface="Arial" panose="020B0604020202020204" pitchFamily="34" charset="0"/>
              </a:defRPr>
            </a:lvl2pPr>
            <a:lvl3pPr marL="1143000" indent="-228600" defTabSz="949325">
              <a:defRPr>
                <a:solidFill>
                  <a:schemeClr val="tx1"/>
                </a:solidFill>
                <a:latin typeface="Arial" panose="020B0604020202020204" pitchFamily="34" charset="0"/>
              </a:defRPr>
            </a:lvl3pPr>
            <a:lvl4pPr marL="1600200" indent="-228600" defTabSz="949325">
              <a:defRPr>
                <a:solidFill>
                  <a:schemeClr val="tx1"/>
                </a:solidFill>
                <a:latin typeface="Arial" panose="020B0604020202020204" pitchFamily="34" charset="0"/>
              </a:defRPr>
            </a:lvl4pPr>
            <a:lvl5pPr marL="2057400" indent="-228600" defTabSz="949325">
              <a:defRPr>
                <a:solidFill>
                  <a:schemeClr val="tx1"/>
                </a:solidFill>
                <a:latin typeface="Arial" panose="020B0604020202020204" pitchFamily="34" charset="0"/>
              </a:defRPr>
            </a:lvl5pPr>
            <a:lvl6pPr marL="2514600" indent="-228600" defTabSz="949325" eaLnBrk="0" fontAlgn="base" hangingPunct="0">
              <a:spcBef>
                <a:spcPct val="0"/>
              </a:spcBef>
              <a:spcAft>
                <a:spcPct val="0"/>
              </a:spcAft>
              <a:defRPr>
                <a:solidFill>
                  <a:schemeClr val="tx1"/>
                </a:solidFill>
                <a:latin typeface="Arial" panose="020B0604020202020204" pitchFamily="34" charset="0"/>
              </a:defRPr>
            </a:lvl6pPr>
            <a:lvl7pPr marL="2971800" indent="-228600" defTabSz="949325" eaLnBrk="0" fontAlgn="base" hangingPunct="0">
              <a:spcBef>
                <a:spcPct val="0"/>
              </a:spcBef>
              <a:spcAft>
                <a:spcPct val="0"/>
              </a:spcAft>
              <a:defRPr>
                <a:solidFill>
                  <a:schemeClr val="tx1"/>
                </a:solidFill>
                <a:latin typeface="Arial" panose="020B0604020202020204" pitchFamily="34" charset="0"/>
              </a:defRPr>
            </a:lvl7pPr>
            <a:lvl8pPr marL="3429000" indent="-228600" defTabSz="949325" eaLnBrk="0" fontAlgn="base" hangingPunct="0">
              <a:spcBef>
                <a:spcPct val="0"/>
              </a:spcBef>
              <a:spcAft>
                <a:spcPct val="0"/>
              </a:spcAft>
              <a:defRPr>
                <a:solidFill>
                  <a:schemeClr val="tx1"/>
                </a:solidFill>
                <a:latin typeface="Arial" panose="020B0604020202020204" pitchFamily="34" charset="0"/>
              </a:defRPr>
            </a:lvl8pPr>
            <a:lvl9pPr marL="3886200" indent="-228600" defTabSz="949325" eaLnBrk="0" fontAlgn="base" hangingPunct="0">
              <a:spcBef>
                <a:spcPct val="0"/>
              </a:spcBef>
              <a:spcAft>
                <a:spcPct val="0"/>
              </a:spcAft>
              <a:defRPr>
                <a:solidFill>
                  <a:schemeClr val="tx1"/>
                </a:solidFill>
                <a:latin typeface="Arial" panose="020B0604020202020204" pitchFamily="34" charset="0"/>
              </a:defRPr>
            </a:lvl9pPr>
          </a:lstStyle>
          <a:p>
            <a:fld id="{4D58D164-B9DD-47A7-AFBA-5A3CB222AAC5}" type="slidenum">
              <a:rPr lang="en-US" altLang="en-US">
                <a:latin typeface="Times New Roman" panose="02020603050405020304" pitchFamily="18" charset="0"/>
              </a:rPr>
              <a:pPr/>
              <a:t>115</a:t>
            </a:fld>
            <a:endParaRPr lang="en-US" altLang="en-US">
              <a:latin typeface="Times New Roman" panose="02020603050405020304" pitchFamily="18" charset="0"/>
            </a:endParaRPr>
          </a:p>
        </p:txBody>
      </p:sp>
    </p:spTree>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CF0318F1-CD44-4A23-A36A-3848B3EA950B}"/>
              </a:ext>
            </a:extLst>
          </p:cNvPr>
          <p:cNvSpPr>
            <a:spLocks noGrp="1" noRot="1" noChangeAspect="1" noChangeArrowheads="1" noTextEdit="1"/>
          </p:cNvSpPr>
          <p:nvPr>
            <p:ph type="sldImg"/>
          </p:nvPr>
        </p:nvSpPr>
        <p:spPr>
          <a:solidFill>
            <a:srgbClr val="FFFFFF"/>
          </a:solidFill>
          <a:ln/>
        </p:spPr>
      </p:sp>
      <p:sp>
        <p:nvSpPr>
          <p:cNvPr id="21507" name="Notes Placeholder 2">
            <a:extLst>
              <a:ext uri="{FF2B5EF4-FFF2-40B4-BE49-F238E27FC236}">
                <a16:creationId xmlns:a16="http://schemas.microsoft.com/office/drawing/2014/main" id="{F5E8FFBD-2D1E-4C29-983A-58A4ABF01A76}"/>
              </a:ext>
            </a:extLst>
          </p:cNvPr>
          <p:cNvSpPr>
            <a:spLocks noGrp="1"/>
          </p:cNvSpPr>
          <p:nvPr>
            <p:ph type="body" idx="1"/>
          </p:nvPr>
        </p:nvSpPr>
        <p:spPr>
          <a:solidFill>
            <a:srgbClr val="FFFFFF"/>
          </a:solidFill>
          <a:ln>
            <a:solidFill>
              <a:srgbClr val="000000"/>
            </a:solidFill>
          </a:ln>
        </p:spPr>
        <p:txBody>
          <a:bodyPr/>
          <a:lstStyle/>
          <a:p>
            <a:pPr eaLnBrk="1" hangingPunct="1"/>
            <a:endParaRPr lang="en-GB" altLang="en-US"/>
          </a:p>
        </p:txBody>
      </p:sp>
      <p:sp>
        <p:nvSpPr>
          <p:cNvPr id="21508" name="Slide Number Placeholder 3">
            <a:extLst>
              <a:ext uri="{FF2B5EF4-FFF2-40B4-BE49-F238E27FC236}">
                <a16:creationId xmlns:a16="http://schemas.microsoft.com/office/drawing/2014/main" id="{FD3A92DE-5A18-4464-A776-F7EF1ECD9D8C}"/>
              </a:ext>
            </a:extLst>
          </p:cNvPr>
          <p:cNvSpPr txBox="1">
            <a:spLocks noGrp="1"/>
          </p:cNvSpPr>
          <p:nvPr/>
        </p:nvSpPr>
        <p:spPr bwMode="auto">
          <a:xfrm>
            <a:off x="3886200" y="9263063"/>
            <a:ext cx="2970213" cy="487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887" tIns="47443" rIns="94887" bIns="47443" anchor="b"/>
          <a:lstStyle>
            <a:lvl1pPr defTabSz="949325">
              <a:defRPr>
                <a:solidFill>
                  <a:schemeClr val="tx1"/>
                </a:solidFill>
                <a:latin typeface="Arial" panose="020B0604020202020204" pitchFamily="34" charset="0"/>
              </a:defRPr>
            </a:lvl1pPr>
            <a:lvl2pPr marL="742950" indent="-285750" defTabSz="949325">
              <a:defRPr>
                <a:solidFill>
                  <a:schemeClr val="tx1"/>
                </a:solidFill>
                <a:latin typeface="Arial" panose="020B0604020202020204" pitchFamily="34" charset="0"/>
              </a:defRPr>
            </a:lvl2pPr>
            <a:lvl3pPr marL="1143000" indent="-228600" defTabSz="949325">
              <a:defRPr>
                <a:solidFill>
                  <a:schemeClr val="tx1"/>
                </a:solidFill>
                <a:latin typeface="Arial" panose="020B0604020202020204" pitchFamily="34" charset="0"/>
              </a:defRPr>
            </a:lvl3pPr>
            <a:lvl4pPr marL="1600200" indent="-228600" defTabSz="949325">
              <a:defRPr>
                <a:solidFill>
                  <a:schemeClr val="tx1"/>
                </a:solidFill>
                <a:latin typeface="Arial" panose="020B0604020202020204" pitchFamily="34" charset="0"/>
              </a:defRPr>
            </a:lvl4pPr>
            <a:lvl5pPr marL="2057400" indent="-228600" defTabSz="949325">
              <a:defRPr>
                <a:solidFill>
                  <a:schemeClr val="tx1"/>
                </a:solidFill>
                <a:latin typeface="Arial" panose="020B0604020202020204" pitchFamily="34" charset="0"/>
              </a:defRPr>
            </a:lvl5pPr>
            <a:lvl6pPr marL="2514600" indent="-228600" defTabSz="949325" eaLnBrk="0" fontAlgn="base" hangingPunct="0">
              <a:spcBef>
                <a:spcPct val="0"/>
              </a:spcBef>
              <a:spcAft>
                <a:spcPct val="0"/>
              </a:spcAft>
              <a:defRPr>
                <a:solidFill>
                  <a:schemeClr val="tx1"/>
                </a:solidFill>
                <a:latin typeface="Arial" panose="020B0604020202020204" pitchFamily="34" charset="0"/>
              </a:defRPr>
            </a:lvl6pPr>
            <a:lvl7pPr marL="2971800" indent="-228600" defTabSz="949325" eaLnBrk="0" fontAlgn="base" hangingPunct="0">
              <a:spcBef>
                <a:spcPct val="0"/>
              </a:spcBef>
              <a:spcAft>
                <a:spcPct val="0"/>
              </a:spcAft>
              <a:defRPr>
                <a:solidFill>
                  <a:schemeClr val="tx1"/>
                </a:solidFill>
                <a:latin typeface="Arial" panose="020B0604020202020204" pitchFamily="34" charset="0"/>
              </a:defRPr>
            </a:lvl7pPr>
            <a:lvl8pPr marL="3429000" indent="-228600" defTabSz="949325" eaLnBrk="0" fontAlgn="base" hangingPunct="0">
              <a:spcBef>
                <a:spcPct val="0"/>
              </a:spcBef>
              <a:spcAft>
                <a:spcPct val="0"/>
              </a:spcAft>
              <a:defRPr>
                <a:solidFill>
                  <a:schemeClr val="tx1"/>
                </a:solidFill>
                <a:latin typeface="Arial" panose="020B0604020202020204" pitchFamily="34" charset="0"/>
              </a:defRPr>
            </a:lvl8pPr>
            <a:lvl9pPr marL="3886200" indent="-228600" defTabSz="949325" eaLnBrk="0" fontAlgn="base" hangingPunct="0">
              <a:spcBef>
                <a:spcPct val="0"/>
              </a:spcBef>
              <a:spcAft>
                <a:spcPct val="0"/>
              </a:spcAft>
              <a:defRPr>
                <a:solidFill>
                  <a:schemeClr val="tx1"/>
                </a:solidFill>
                <a:latin typeface="Arial" panose="020B0604020202020204" pitchFamily="34" charset="0"/>
              </a:defRPr>
            </a:lvl9pPr>
          </a:lstStyle>
          <a:p>
            <a:pPr algn="r"/>
            <a:fld id="{5E17A972-391D-4156-B282-433BF4543D90}" type="slidenum">
              <a:rPr lang="en-US" altLang="en-US" sz="1300">
                <a:latin typeface="Times New Roman" panose="02020603050405020304" pitchFamily="18" charset="0"/>
              </a:rPr>
              <a:pPr algn="r"/>
              <a:t>117</a:t>
            </a:fld>
            <a:endParaRPr lang="en-US" altLang="en-US" sz="1300">
              <a:latin typeface="Times New Roman" panose="02020603050405020304" pitchFamily="18" charset="0"/>
            </a:endParaRPr>
          </a:p>
        </p:txBody>
      </p:sp>
    </p:spTree>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118</a:t>
            </a:fld>
            <a:endParaRPr lang="en-GB" altLang="en-US"/>
          </a:p>
        </p:txBody>
      </p:sp>
    </p:spTree>
    <p:extLst>
      <p:ext uri="{BB962C8B-B14F-4D97-AF65-F5344CB8AC3E}">
        <p14:creationId xmlns:p14="http://schemas.microsoft.com/office/powerpoint/2010/main" val="1396399881"/>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000000"/>
                </a:solidFill>
                <a:effectLst/>
                <a:latin typeface="Arial" panose="020B0604020202020204" pitchFamily="34" charset="0"/>
              </a:rPr>
              <a:t>PMI (2004) </a:t>
            </a:r>
            <a:r>
              <a:rPr lang="en-US" b="0" i="1" dirty="0">
                <a:solidFill>
                  <a:srgbClr val="000000"/>
                </a:solidFill>
                <a:effectLst/>
                <a:latin typeface="Arial" panose="020B0604020202020204" pitchFamily="34" charset="0"/>
              </a:rPr>
              <a:t>‘A guide to the project management body of knowledge (PMBOK® guide) </a:t>
            </a:r>
            <a:r>
              <a:rPr lang="en-US" b="0" i="0" dirty="0">
                <a:solidFill>
                  <a:srgbClr val="000000"/>
                </a:solidFill>
                <a:effectLst/>
                <a:latin typeface="Arial" panose="020B0604020202020204" pitchFamily="34" charset="0"/>
              </a:rPr>
              <a:t>3</a:t>
            </a:r>
            <a:r>
              <a:rPr lang="en-US" b="0" i="0" baseline="30000" dirty="0">
                <a:solidFill>
                  <a:srgbClr val="000000"/>
                </a:solidFill>
                <a:effectLst/>
                <a:latin typeface="Arial" panose="020B0604020202020204" pitchFamily="34" charset="0"/>
              </a:rPr>
              <a:t>rd</a:t>
            </a:r>
            <a:r>
              <a:rPr lang="en-US" b="0" i="0" dirty="0">
                <a:solidFill>
                  <a:srgbClr val="000000"/>
                </a:solidFill>
                <a:effectLst/>
                <a:latin typeface="Arial" panose="020B0604020202020204" pitchFamily="34" charset="0"/>
              </a:rPr>
              <a:t> edn. USA; Project Management Institute.</a:t>
            </a:r>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124</a:t>
            </a:fld>
            <a:endParaRPr lang="en-GB" altLang="en-US"/>
          </a:p>
        </p:txBody>
      </p:sp>
    </p:spTree>
    <p:extLst>
      <p:ext uri="{BB962C8B-B14F-4D97-AF65-F5344CB8AC3E}">
        <p14:creationId xmlns:p14="http://schemas.microsoft.com/office/powerpoint/2010/main" val="163984388"/>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Citation source available at https://www.collinsdictionary.com/dictionary/english/politics   </a:t>
            </a:r>
          </a:p>
          <a:p>
            <a:endParaRPr lang="en-GB" dirty="0"/>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133</a:t>
            </a:fld>
            <a:endParaRPr lang="en-GB" altLang="en-US"/>
          </a:p>
        </p:txBody>
      </p:sp>
    </p:spTree>
    <p:extLst>
      <p:ext uri="{BB962C8B-B14F-4D97-AF65-F5344CB8AC3E}">
        <p14:creationId xmlns:p14="http://schemas.microsoft.com/office/powerpoint/2010/main" val="3570095335"/>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Tutor to facilitate a discussion.  </a:t>
            </a:r>
            <a:r>
              <a:rPr lang="en-GB" dirty="0"/>
              <a:t>How do internal politics impact on change – positively and negatively?  What are the students own experiences?   Ask for examples.  Change can be sub-optimal if the interests and power of some individuals or groups have a disproportionate affect upon planning and implementation.  What does this mean for the change agent?  How do Kotter and Lewin, for example, accommodate this in their change models? Does it explain why most change initiatives are unsuccessful?  Are demonstrations of power and influence always rational?  Or are they sometimes just reinforcing personal/group status to the detriment of the change initiatives success?</a:t>
            </a:r>
          </a:p>
          <a:p>
            <a:endParaRPr lang="en-GB" dirty="0"/>
          </a:p>
          <a:p>
            <a:r>
              <a:rPr lang="en-GB" dirty="0"/>
              <a:t>Change agents must be aware of their own power, and the relative power of others.  It is too easy to just impose ourselves on the powerless, because ‘we know what’s best for you’.  Similarly, it is easy to underestimate the power of others and their views.  Change leadership requires judgement, resilience, patience, tact, communication and influencing skills, amongst others.</a:t>
            </a:r>
          </a:p>
          <a:p>
            <a:endParaRPr lang="en-GB" dirty="0"/>
          </a:p>
          <a:p>
            <a:r>
              <a:rPr lang="en-GB" dirty="0"/>
              <a:t>Does this explain why stakeholder analysis needs to be comprehensive and critical, if change initiatives are to have any chance of success? </a:t>
            </a:r>
          </a:p>
          <a:p>
            <a:endParaRPr lang="en-GB" dirty="0"/>
          </a:p>
          <a:p>
            <a:r>
              <a:rPr lang="en-GB" b="1" dirty="0"/>
              <a:t>Important Point:  </a:t>
            </a:r>
            <a:r>
              <a:rPr lang="en-GB" dirty="0"/>
              <a:t>Politics at work are a reality, they cannot be ignored, and they need to be actively addressed to maximise the benefits of change.</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134</a:t>
            </a:fld>
            <a:endParaRPr lang="en-GB" altLang="en-US"/>
          </a:p>
        </p:txBody>
      </p:sp>
    </p:spTree>
    <p:extLst>
      <p:ext uri="{BB962C8B-B14F-4D97-AF65-F5344CB8AC3E}">
        <p14:creationId xmlns:p14="http://schemas.microsoft.com/office/powerpoint/2010/main" val="3346980512"/>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literature, and experience, seems to suggest that companies need to expect and tolerate conflict, and handle it effectively, in order to support creative behaviours in the work setting.  This means we need to understand the process of constructive confrontation, in order to promote constructive feedback and an open, supportive culture in the workplace.  Friction and arguments should not be viewed solely as negative – as Joseph Joubert is reported as saying: </a:t>
            </a:r>
            <a:r>
              <a:rPr lang="en-GB" i="1" dirty="0"/>
              <a:t>“The aim of argument, or of discussion, should not be victory, but progress</a:t>
            </a:r>
            <a:r>
              <a:rPr lang="en-GB" dirty="0"/>
              <a:t>”…..this is worth remembering!</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135</a:t>
            </a:fld>
            <a:endParaRPr lang="en-GB" altLang="en-US"/>
          </a:p>
        </p:txBody>
      </p:sp>
    </p:spTree>
    <p:extLst>
      <p:ext uri="{BB962C8B-B14F-4D97-AF65-F5344CB8AC3E}">
        <p14:creationId xmlns:p14="http://schemas.microsoft.com/office/powerpoint/2010/main" val="2603249424"/>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Once again, the tutor should lead a discussion on these points.  This is not about solutions at this stage; we are just looking at potential rationales for resistance, and the </a:t>
            </a:r>
            <a:r>
              <a:rPr lang="en-GB" i="1" u="sng" dirty="0"/>
              <a:t>mistakes we can make </a:t>
            </a:r>
            <a:r>
              <a:rPr lang="en-GB" dirty="0"/>
              <a:t>as leaders/managers to compound them.  It is  also about discussing the students’ experiences.</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137</a:t>
            </a:fld>
            <a:endParaRPr lang="en-GB" altLang="en-US"/>
          </a:p>
        </p:txBody>
      </p:sp>
    </p:spTree>
    <p:extLst>
      <p:ext uri="{BB962C8B-B14F-4D97-AF65-F5344CB8AC3E}">
        <p14:creationId xmlns:p14="http://schemas.microsoft.com/office/powerpoint/2010/main" val="1912836879"/>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Once again, the tutor should lead a discussion on these points.  This is not about solutions at this stage; we are just looking at potential rationales for resistance, and the </a:t>
            </a:r>
            <a:r>
              <a:rPr lang="en-GB" i="1" u="sng" dirty="0"/>
              <a:t>mistakes we can make </a:t>
            </a:r>
            <a:r>
              <a:rPr lang="en-GB" dirty="0"/>
              <a:t>as leaders/managers to compound them.  It is  also about discussing the students’ experiences.</a:t>
            </a:r>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138</a:t>
            </a:fld>
            <a:endParaRPr lang="en-GB" altLang="en-US"/>
          </a:p>
        </p:txBody>
      </p:sp>
    </p:spTree>
    <p:extLst>
      <p:ext uri="{BB962C8B-B14F-4D97-AF65-F5344CB8AC3E}">
        <p14:creationId xmlns:p14="http://schemas.microsoft.com/office/powerpoint/2010/main" val="2864605640"/>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Once again, the tutor should lead a discussion on these points.  This is not about solutions at this stage; we are just looking at potential rationales for resistance, and the </a:t>
            </a:r>
            <a:r>
              <a:rPr lang="en-GB" i="1" u="sng" dirty="0"/>
              <a:t>mistakes we can make </a:t>
            </a:r>
            <a:r>
              <a:rPr lang="en-GB" dirty="0"/>
              <a:t>as leaders/managers to compound them.  It is  also about discussing the students’ experiences.</a:t>
            </a:r>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139</a:t>
            </a:fld>
            <a:endParaRPr lang="en-GB" altLang="en-US"/>
          </a:p>
        </p:txBody>
      </p:sp>
    </p:spTree>
    <p:extLst>
      <p:ext uri="{BB962C8B-B14F-4D97-AF65-F5344CB8AC3E}">
        <p14:creationId xmlns:p14="http://schemas.microsoft.com/office/powerpoint/2010/main" val="3822423412"/>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141</a:t>
            </a:fld>
            <a:endParaRPr lang="en-GB" altLang="en-US"/>
          </a:p>
        </p:txBody>
      </p:sp>
    </p:spTree>
    <p:extLst>
      <p:ext uri="{BB962C8B-B14F-4D97-AF65-F5344CB8AC3E}">
        <p14:creationId xmlns:p14="http://schemas.microsoft.com/office/powerpoint/2010/main" val="3626031878"/>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Andrea Shapiro builds on the work of Malcolm Gladwell, whose book – The Tipping Point – analyses and postulates on the social dynamics that cause rapid change.  Shapiro looks at how organisations can apply pressure to different ‘levers’ – the right amount of pressure at the right time – in order to maximise the chances for success with a change initiative.</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144</a:t>
            </a:fld>
            <a:endParaRPr lang="en-GB" altLang="en-US"/>
          </a:p>
        </p:txBody>
      </p:sp>
    </p:spTree>
    <p:extLst>
      <p:ext uri="{BB962C8B-B14F-4D97-AF65-F5344CB8AC3E}">
        <p14:creationId xmlns:p14="http://schemas.microsoft.com/office/powerpoint/2010/main" val="2398925859"/>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Organisational change is about people – it is a mixture of ‘hard’ and ‘soft’ areas, as we have discussed previously.  Shapiro’s approach suggests it is about spreading ideas – but they don’t spread themselves  Making good ideas contagious requires an environment that nurtures their acceptance.  Without this, even the best ideas about improving work, or the organisation, are likely to be met with apathy and indifference.</a:t>
            </a:r>
          </a:p>
          <a:p>
            <a:endParaRPr lang="en-GB" dirty="0"/>
          </a:p>
          <a:p>
            <a:r>
              <a:rPr lang="en-GB" dirty="0"/>
              <a:t>Apathy undermines and limits potential, so Shapiro’s model focuses on the area of greatest leverage…</a:t>
            </a:r>
            <a:r>
              <a:rPr lang="en-GB" i="1" dirty="0"/>
              <a:t>the people side</a:t>
            </a:r>
            <a:r>
              <a:rPr lang="en-GB" dirty="0"/>
              <a:t>.  The aim is to move people from apathy to advocates – people who talk about the excitement and opportunity offered by the change….evangelists who have influence amongst their peer groups.  </a:t>
            </a:r>
            <a:r>
              <a:rPr lang="en-GB" i="1" u="sng" dirty="0"/>
              <a:t>HOWEVER</a:t>
            </a:r>
            <a:r>
              <a:rPr lang="en-GB" dirty="0"/>
              <a:t>, there is also a danger that both Incubators and Advocates can return to apathy if progress is not made, and if the right support isn’t available at the right time.  That is why the full attention and commitment of leadership is absolutely vital during a change process.</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145</a:t>
            </a:fld>
            <a:endParaRPr lang="en-GB" altLang="en-US"/>
          </a:p>
        </p:txBody>
      </p:sp>
    </p:spTree>
    <p:extLst>
      <p:ext uri="{BB962C8B-B14F-4D97-AF65-F5344CB8AC3E}">
        <p14:creationId xmlns:p14="http://schemas.microsoft.com/office/powerpoint/2010/main" val="1768606719"/>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Already, people are at different stages of the ‘Change Curve’.  This approach looks to leverage the positive employees to help influence and ‘move’ the less enthusiastic employees.  It recognises that change is about people, and their perspectives.</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146</a:t>
            </a:fld>
            <a:endParaRPr lang="en-GB" altLang="en-US"/>
          </a:p>
        </p:txBody>
      </p:sp>
    </p:spTree>
    <p:extLst>
      <p:ext uri="{BB962C8B-B14F-4D97-AF65-F5344CB8AC3E}">
        <p14:creationId xmlns:p14="http://schemas.microsoft.com/office/powerpoint/2010/main" val="280251638"/>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key role of leadership during the change process – creating compelling content that enthuses, energising the environment to generate momentum and movement, and to identify appropriate advocates in as many areas of the organisation as possible and then support them in ‘influencing’ other, less enthusiastic, employees to engage positively with the change process.</a:t>
            </a:r>
          </a:p>
          <a:p>
            <a:endParaRPr lang="en-GB" dirty="0"/>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148</a:t>
            </a:fld>
            <a:endParaRPr lang="en-GB" altLang="en-US"/>
          </a:p>
        </p:txBody>
      </p:sp>
    </p:spTree>
    <p:extLst>
      <p:ext uri="{BB962C8B-B14F-4D97-AF65-F5344CB8AC3E}">
        <p14:creationId xmlns:p14="http://schemas.microsoft.com/office/powerpoint/2010/main" val="1284459278"/>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Tutor can lead a discussion comparing and contrasting the notion of compelling content with Kotter, Lewin and Beckhard/Harris – is it not the equivalent of dissatisfaction with the current state and a vision of a better ‘future state’.  Is it also the equivalent of ‘unfreezing’ the current state, as per Lewin?  Draw out the common threads – it is about convincing as many people as possible about the need for change – ideally ‘everyone’.</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149</a:t>
            </a:fld>
            <a:endParaRPr lang="en-GB" altLang="en-US"/>
          </a:p>
        </p:txBody>
      </p:sp>
    </p:spTree>
    <p:extLst>
      <p:ext uri="{BB962C8B-B14F-4D97-AF65-F5344CB8AC3E}">
        <p14:creationId xmlns:p14="http://schemas.microsoft.com/office/powerpoint/2010/main" val="3759862811"/>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150</a:t>
            </a:fld>
            <a:endParaRPr lang="en-GB" altLang="en-US"/>
          </a:p>
        </p:txBody>
      </p:sp>
    </p:spTree>
    <p:extLst>
      <p:ext uri="{BB962C8B-B14F-4D97-AF65-F5344CB8AC3E}">
        <p14:creationId xmlns:p14="http://schemas.microsoft.com/office/powerpoint/2010/main" val="635218461"/>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Contacts</a:t>
            </a:r>
            <a:r>
              <a:rPr lang="en-GB" dirty="0"/>
              <a:t> are opportunities that Advocates have to share their experience and enthusiasm for change with people who feel disconnected from it.  Contacts are often casual meetings in hallways, at the coffee-machines, during lunch breaks, etc. They can also include more formal meetings.  The key to contacts is that they must provide </a:t>
            </a:r>
            <a:r>
              <a:rPr lang="en-GB" i="1" dirty="0"/>
              <a:t>two-way communication </a:t>
            </a:r>
            <a:r>
              <a:rPr lang="en-GB" dirty="0"/>
              <a:t>between Advocates and Apathetics.</a:t>
            </a:r>
          </a:p>
          <a:p>
            <a:endParaRPr lang="en-GB" dirty="0"/>
          </a:p>
          <a:p>
            <a:r>
              <a:rPr lang="en-GB" b="1" u="sng" dirty="0"/>
              <a:t>Mass Exposure </a:t>
            </a:r>
            <a:r>
              <a:rPr lang="en-GB" dirty="0"/>
              <a:t>provides a way to introduce the change by using posters, web-pages, mass e-mails, mass awareness training, or any other means designed to give groups of people information about the change.  Mass exposure is a way to communicate facts and figures about the change.</a:t>
            </a:r>
          </a:p>
          <a:p>
            <a:endParaRPr lang="en-GB" dirty="0"/>
          </a:p>
          <a:p>
            <a:r>
              <a:rPr lang="en-GB" b="1" u="sng" dirty="0"/>
              <a:t>Hire Advocates </a:t>
            </a:r>
            <a:r>
              <a:rPr lang="en-GB" dirty="0"/>
              <a:t>is about affecting the flow into the Advocates pool.  This means that as part oof the hiring/recruitment process, the organisation looks for people that will be Advocates for the change that is happening (or proposed) – it is an attitudinal hiring, in addition to skills, knowledge and experience.  This can help increase momentum for the change.</a:t>
            </a:r>
          </a:p>
          <a:p>
            <a:endParaRPr lang="en-GB" dirty="0"/>
          </a:p>
          <a:p>
            <a:r>
              <a:rPr lang="en-GB" b="1" u="sng" dirty="0"/>
              <a:t>Shift Resisters</a:t>
            </a:r>
            <a:r>
              <a:rPr lang="en-GB" b="1" u="none" dirty="0"/>
              <a:t> </a:t>
            </a:r>
            <a:r>
              <a:rPr lang="en-GB" dirty="0"/>
              <a:t>addresses the fact that an organisation may need to move persistent Resisters to a department that will be unaffected by the change, or to assignments more consistent with their beliefs, or even remove them from the organisation altogether.  If the change is important, no-one can be allowed to sabotage it.</a:t>
            </a:r>
          </a:p>
          <a:p>
            <a:endParaRPr lang="en-GB" dirty="0"/>
          </a:p>
          <a:p>
            <a:r>
              <a:rPr lang="en-GB" b="1" i="0" u="sng" dirty="0"/>
              <a:t>Infrastructure</a:t>
            </a:r>
            <a:r>
              <a:rPr lang="en-GB" dirty="0"/>
              <a:t> needs to be developed to support change – hardware, software, facilities, layout, physical locations, processes, policies and manuals – whatever is needed for the specific change programme.</a:t>
            </a:r>
          </a:p>
          <a:p>
            <a:endParaRPr lang="en-GB" dirty="0"/>
          </a:p>
          <a:p>
            <a:r>
              <a:rPr lang="en-GB" b="1" u="sng" dirty="0"/>
              <a:t>Walk the Talk </a:t>
            </a:r>
            <a:r>
              <a:rPr lang="en-GB" dirty="0"/>
              <a:t>refers to leading by example.  Leadership is more than having authority, it requires setting the standard, or in Mahatma Gandhi’s words, ‘being the change you want to see’.  Note: this is one of the most important levels of change.</a:t>
            </a:r>
          </a:p>
          <a:p>
            <a:endParaRPr lang="en-GB" dirty="0"/>
          </a:p>
          <a:p>
            <a:r>
              <a:rPr lang="en-GB" b="1" u="sng" dirty="0"/>
              <a:t>Reward &amp; Recognition </a:t>
            </a:r>
            <a:r>
              <a:rPr lang="en-GB" dirty="0"/>
              <a:t>includes monetary incentives and formal/informal recognition for support of the change.  This needs to be applied consistently and equitably in support of the change process.</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155</a:t>
            </a:fld>
            <a:endParaRPr lang="en-GB" altLang="en-US"/>
          </a:p>
        </p:txBody>
      </p:sp>
    </p:spTree>
    <p:extLst>
      <p:ext uri="{BB962C8B-B14F-4D97-AF65-F5344CB8AC3E}">
        <p14:creationId xmlns:p14="http://schemas.microsoft.com/office/powerpoint/2010/main" val="578768216"/>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156</a:t>
            </a:fld>
            <a:endParaRPr lang="en-GB" altLang="en-US"/>
          </a:p>
        </p:txBody>
      </p:sp>
    </p:spTree>
    <p:extLst>
      <p:ext uri="{BB962C8B-B14F-4D97-AF65-F5344CB8AC3E}">
        <p14:creationId xmlns:p14="http://schemas.microsoft.com/office/powerpoint/2010/main" val="3035797293"/>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is no single ‘right’ answer to the question of leadership style, but leaders definitely have to be visible, energetic, accessible, engaged in the process, and communicating with their employees.  </a:t>
            </a:r>
            <a:r>
              <a:rPr lang="en-GB" i="1" dirty="0"/>
              <a:t>Listening</a:t>
            </a:r>
            <a:r>
              <a:rPr lang="en-GB" dirty="0"/>
              <a:t> being a key skill, as well as influencing.  Whether its ‘transformational leadership’, ‘Servant leadership’ or Goleman’s Authoritative (not Autocratic!!) Leadership – leaders and managers have to ‘WALK THE TALK’.  Nothing alienates of disheartens people more than the ‘</a:t>
            </a:r>
            <a:r>
              <a:rPr lang="en-GB" i="1" dirty="0"/>
              <a:t>don’t do as I do, do as I say</a:t>
            </a:r>
            <a:r>
              <a:rPr lang="en-GB" dirty="0"/>
              <a:t>’ attitude.  If you do not </a:t>
            </a:r>
            <a:r>
              <a:rPr lang="en-GB" b="1" i="1" dirty="0"/>
              <a:t>walk the talk</a:t>
            </a:r>
            <a:r>
              <a:rPr lang="en-GB" dirty="0"/>
              <a:t>, then you feed the Apathetics and Resisters, and starve the Advocates and Incubators.</a:t>
            </a:r>
          </a:p>
          <a:p>
            <a:endParaRPr lang="en-GB" dirty="0"/>
          </a:p>
          <a:p>
            <a:r>
              <a:rPr lang="en-GB" dirty="0"/>
              <a:t>Management need to act on the 7 Levers, in order to support the change initiative at all levels</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158</a:t>
            </a:fld>
            <a:endParaRPr lang="en-GB" altLang="en-US"/>
          </a:p>
        </p:txBody>
      </p:sp>
    </p:spTree>
    <p:extLst>
      <p:ext uri="{BB962C8B-B14F-4D97-AF65-F5344CB8AC3E}">
        <p14:creationId xmlns:p14="http://schemas.microsoft.com/office/powerpoint/2010/main" val="131235573"/>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Tutor to discuss with students – what are their views?  Have they experienced any examples of these?  Share own experiences.</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160</a:t>
            </a:fld>
            <a:endParaRPr lang="en-GB" altLang="en-US"/>
          </a:p>
        </p:txBody>
      </p:sp>
    </p:spTree>
    <p:extLst>
      <p:ext uri="{BB962C8B-B14F-4D97-AF65-F5344CB8AC3E}">
        <p14:creationId xmlns:p14="http://schemas.microsoft.com/office/powerpoint/2010/main" val="2651957788"/>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Tutor to discuss with students – what are their views?  Have they experienced any examples of these?  Share own experiences.</a:t>
            </a:r>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161</a:t>
            </a:fld>
            <a:endParaRPr lang="en-GB" altLang="en-US"/>
          </a:p>
        </p:txBody>
      </p:sp>
    </p:spTree>
    <p:extLst>
      <p:ext uri="{BB962C8B-B14F-4D97-AF65-F5344CB8AC3E}">
        <p14:creationId xmlns:p14="http://schemas.microsoft.com/office/powerpoint/2010/main" val="2662681077"/>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Tutor to discuss with students – what are their views?  Have they experienced any examples of these?  Share own experiences.</a:t>
            </a:r>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162</a:t>
            </a:fld>
            <a:endParaRPr lang="en-GB" altLang="en-US"/>
          </a:p>
        </p:txBody>
      </p:sp>
    </p:spTree>
    <p:extLst>
      <p:ext uri="{BB962C8B-B14F-4D97-AF65-F5344CB8AC3E}">
        <p14:creationId xmlns:p14="http://schemas.microsoft.com/office/powerpoint/2010/main" val="1644315327"/>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dirty="0"/>
          </a:p>
        </p:txBody>
      </p:sp>
      <p:sp>
        <p:nvSpPr>
          <p:cNvPr id="4" name="Slide Number Placeholder 3"/>
          <p:cNvSpPr>
            <a:spLocks noGrp="1"/>
          </p:cNvSpPr>
          <p:nvPr>
            <p:ph type="sldNum" sz="quarter" idx="5"/>
          </p:nvPr>
        </p:nvSpPr>
        <p:spPr/>
        <p:txBody>
          <a:bodyPr/>
          <a:lstStyle/>
          <a:p>
            <a:fld id="{39974C31-EB4A-4B21-8134-CB5741A1DC5F}" type="slidenum">
              <a:rPr lang="en-US" smtClean="0"/>
              <a:t>171</a:t>
            </a:fld>
            <a:endParaRPr lang="en-US" dirty="0"/>
          </a:p>
        </p:txBody>
      </p:sp>
    </p:spTree>
    <p:extLst>
      <p:ext uri="{BB962C8B-B14F-4D97-AF65-F5344CB8AC3E}">
        <p14:creationId xmlns:p14="http://schemas.microsoft.com/office/powerpoint/2010/main" val="3242746853"/>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dirty="0"/>
          </a:p>
        </p:txBody>
      </p:sp>
      <p:sp>
        <p:nvSpPr>
          <p:cNvPr id="4" name="Slide Number Placeholder 3"/>
          <p:cNvSpPr>
            <a:spLocks noGrp="1"/>
          </p:cNvSpPr>
          <p:nvPr>
            <p:ph type="sldNum" sz="quarter" idx="5"/>
          </p:nvPr>
        </p:nvSpPr>
        <p:spPr/>
        <p:txBody>
          <a:bodyPr/>
          <a:lstStyle/>
          <a:p>
            <a:fld id="{39974C31-EB4A-4B21-8134-CB5741A1DC5F}" type="slidenum">
              <a:rPr lang="en-US" smtClean="0"/>
              <a:t>174</a:t>
            </a:fld>
            <a:endParaRPr lang="en-US" dirty="0"/>
          </a:p>
        </p:txBody>
      </p:sp>
    </p:spTree>
    <p:extLst>
      <p:ext uri="{BB962C8B-B14F-4D97-AF65-F5344CB8AC3E}">
        <p14:creationId xmlns:p14="http://schemas.microsoft.com/office/powerpoint/2010/main" val="2697955501"/>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176</a:t>
            </a:fld>
            <a:endParaRPr lang="en-GB" altLang="en-US" dirty="0"/>
          </a:p>
        </p:txBody>
      </p:sp>
    </p:spTree>
    <p:extLst>
      <p:ext uri="{BB962C8B-B14F-4D97-AF65-F5344CB8AC3E}">
        <p14:creationId xmlns:p14="http://schemas.microsoft.com/office/powerpoint/2010/main" val="2859187890"/>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177</a:t>
            </a:fld>
            <a:endParaRPr lang="en-GB" altLang="en-US" dirty="0"/>
          </a:p>
        </p:txBody>
      </p:sp>
    </p:spTree>
    <p:extLst>
      <p:ext uri="{BB962C8B-B14F-4D97-AF65-F5344CB8AC3E}">
        <p14:creationId xmlns:p14="http://schemas.microsoft.com/office/powerpoint/2010/main" val="3232698019"/>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178</a:t>
            </a:fld>
            <a:endParaRPr lang="en-GB" altLang="en-US" dirty="0"/>
          </a:p>
        </p:txBody>
      </p:sp>
    </p:spTree>
    <p:extLst>
      <p:ext uri="{BB962C8B-B14F-4D97-AF65-F5344CB8AC3E}">
        <p14:creationId xmlns:p14="http://schemas.microsoft.com/office/powerpoint/2010/main" val="1993729661"/>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dirty="0"/>
          </a:p>
        </p:txBody>
      </p:sp>
      <p:sp>
        <p:nvSpPr>
          <p:cNvPr id="4" name="Slide Number Placeholder 3"/>
          <p:cNvSpPr>
            <a:spLocks noGrp="1"/>
          </p:cNvSpPr>
          <p:nvPr>
            <p:ph type="sldNum" sz="quarter" idx="5"/>
          </p:nvPr>
        </p:nvSpPr>
        <p:spPr/>
        <p:txBody>
          <a:bodyPr/>
          <a:lstStyle/>
          <a:p>
            <a:fld id="{39974C31-EB4A-4B21-8134-CB5741A1DC5F}" type="slidenum">
              <a:rPr lang="en-US" smtClean="0"/>
              <a:t>181</a:t>
            </a:fld>
            <a:endParaRPr lang="en-US" dirty="0"/>
          </a:p>
        </p:txBody>
      </p:sp>
    </p:spTree>
    <p:extLst>
      <p:ext uri="{BB962C8B-B14F-4D97-AF65-F5344CB8AC3E}">
        <p14:creationId xmlns:p14="http://schemas.microsoft.com/office/powerpoint/2010/main" val="862866935"/>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key question here is what do we want the organisation to be able to do?  If we want it to facilitate the generation and implementation of new ideas, new ways of working, new products and services, in a rapidly evolving (Global) market-place, then what structure suits this objective?  T</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188</a:t>
            </a:fld>
            <a:endParaRPr lang="en-GB" altLang="en-US" dirty="0"/>
          </a:p>
        </p:txBody>
      </p:sp>
    </p:spTree>
    <p:extLst>
      <p:ext uri="{BB962C8B-B14F-4D97-AF65-F5344CB8AC3E}">
        <p14:creationId xmlns:p14="http://schemas.microsoft.com/office/powerpoint/2010/main" val="2560244881"/>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dirty="0"/>
              <a:t>Mechanistic structures </a:t>
            </a:r>
            <a:r>
              <a:rPr lang="en-GB" dirty="0"/>
              <a:t>are hierarchical, with formal relationships and communication channels.  Decision making is made by top management, and there are rigid rules and procedures with a formal chain-of-command.  Employee involvement is minimal, and it is argued by </a:t>
            </a:r>
            <a:r>
              <a:rPr lang="en-GB" dirty="0" err="1"/>
              <a:t>Kreitner</a:t>
            </a:r>
            <a:r>
              <a:rPr lang="en-GB" dirty="0"/>
              <a:t> et al (in Dawson and Andriopolous, 2017) that such organisational structures ‘should not be adopted by organisations where high levels of change and  creative thinking are needed’ . (Dawson &amp; Andriopolous, 2017, p.551).</a:t>
            </a:r>
          </a:p>
          <a:p>
            <a:endParaRPr lang="en-GB"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In contrast, they argue that ‘</a:t>
            </a:r>
            <a:r>
              <a:rPr lang="en-GB" b="1" i="1" dirty="0"/>
              <a:t>organic structures </a:t>
            </a:r>
            <a:r>
              <a:rPr lang="en-GB" dirty="0"/>
              <a:t>are best suited to </a:t>
            </a:r>
            <a:r>
              <a:rPr lang="en-GB" i="1" dirty="0"/>
              <a:t>rapidly changing external environments </a:t>
            </a:r>
            <a:r>
              <a:rPr lang="en-GB" dirty="0"/>
              <a:t>where innovation is perceived as an important factor in maintaining a firm’s competitive advantage.  </a:t>
            </a:r>
            <a:r>
              <a:rPr lang="en-GB" b="1" i="1" dirty="0"/>
              <a:t>Organic structures </a:t>
            </a:r>
            <a:r>
              <a:rPr lang="en-GB" dirty="0"/>
              <a:t>endorse more informal and participative interaction and communication’ </a:t>
            </a:r>
            <a:r>
              <a:rPr lang="en-GB" b="1" i="1" dirty="0"/>
              <a:t>(Dawson &amp; Andriopolous, 2017, pp.551-552)</a:t>
            </a:r>
            <a:r>
              <a:rPr lang="en-GB" b="0" i="0" dirty="0"/>
              <a:t>.</a:t>
            </a:r>
          </a:p>
          <a:p>
            <a:r>
              <a:rPr lang="en-GB" dirty="0"/>
              <a:t>.</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189</a:t>
            </a:fld>
            <a:endParaRPr lang="en-GB" altLang="en-US"/>
          </a:p>
        </p:txBody>
      </p:sp>
    </p:spTree>
    <p:extLst>
      <p:ext uri="{BB962C8B-B14F-4D97-AF65-F5344CB8AC3E}">
        <p14:creationId xmlns:p14="http://schemas.microsoft.com/office/powerpoint/2010/main" val="1550367541"/>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dirty="0"/>
          </a:p>
        </p:txBody>
      </p:sp>
      <p:sp>
        <p:nvSpPr>
          <p:cNvPr id="4" name="Slide Number Placeholder 3"/>
          <p:cNvSpPr>
            <a:spLocks noGrp="1"/>
          </p:cNvSpPr>
          <p:nvPr>
            <p:ph type="sldNum" sz="quarter" idx="5"/>
          </p:nvPr>
        </p:nvSpPr>
        <p:spPr/>
        <p:txBody>
          <a:bodyPr/>
          <a:lstStyle/>
          <a:p>
            <a:fld id="{39974C31-EB4A-4B21-8134-CB5741A1DC5F}" type="slidenum">
              <a:rPr lang="en-US" smtClean="0"/>
              <a:t>199</a:t>
            </a:fld>
            <a:endParaRPr lang="en-US" dirty="0"/>
          </a:p>
        </p:txBody>
      </p:sp>
    </p:spTree>
    <p:extLst>
      <p:ext uri="{BB962C8B-B14F-4D97-AF65-F5344CB8AC3E}">
        <p14:creationId xmlns:p14="http://schemas.microsoft.com/office/powerpoint/2010/main" val="324274685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61971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05/07/2022</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513760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E9BCE0FD-C0CC-41C8-8EFA-551EE7B5724A}" type="datetime1">
              <a:rPr lang="en-GB" smtClean="0"/>
              <a:pPr>
                <a:defRPr/>
              </a:pPr>
              <a:t>05/07/2022</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4E75A3BD-D416-4EAB-9FE2-837DD2600A0B}" type="slidenum">
              <a:rPr lang="en-GB" altLang="en-US" smtClean="0"/>
              <a:pPr/>
              <a:t>‹#›</a:t>
            </a:fld>
            <a:endParaRPr lang="en-GB" altLang="en-US"/>
          </a:p>
        </p:txBody>
      </p:sp>
    </p:spTree>
    <p:extLst>
      <p:ext uri="{BB962C8B-B14F-4D97-AF65-F5344CB8AC3E}">
        <p14:creationId xmlns:p14="http://schemas.microsoft.com/office/powerpoint/2010/main" val="3524988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BF2F8064-206A-454D-B210-699341222286}" type="datetime1">
              <a:rPr lang="en-GB" smtClean="0"/>
              <a:pPr>
                <a:defRPr/>
              </a:pPr>
              <a:t>05/07/2022</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3F515AD3-A22F-4857-82CB-DF69E1C892B7}" type="slidenum">
              <a:rPr lang="en-GB" altLang="en-US" smtClean="0"/>
              <a:pPr/>
              <a:t>‹#›</a:t>
            </a:fld>
            <a:endParaRPr lang="en-GB" altLang="en-US"/>
          </a:p>
        </p:txBody>
      </p:sp>
    </p:spTree>
    <p:extLst>
      <p:ext uri="{BB962C8B-B14F-4D97-AF65-F5344CB8AC3E}">
        <p14:creationId xmlns:p14="http://schemas.microsoft.com/office/powerpoint/2010/main" val="4206128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05/07/2022</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177587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05/07/2022</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1129140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455A9561-7629-453E-8252-39BBC2328C2A}" type="datetime1">
              <a:rPr lang="en-GB" smtClean="0"/>
              <a:pPr>
                <a:defRPr/>
              </a:pPr>
              <a:t>05/07/2022</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5B9591AE-2ECB-4135-A631-3D9D2E24D50D}" type="slidenum">
              <a:rPr lang="en-GB" altLang="en-US" smtClean="0"/>
              <a:pPr/>
              <a:t>‹#›</a:t>
            </a:fld>
            <a:endParaRPr lang="en-GB" altLang="en-US"/>
          </a:p>
        </p:txBody>
      </p:sp>
    </p:spTree>
    <p:extLst>
      <p:ext uri="{BB962C8B-B14F-4D97-AF65-F5344CB8AC3E}">
        <p14:creationId xmlns:p14="http://schemas.microsoft.com/office/powerpoint/2010/main" val="222380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D32E41F7-A0BA-461C-9F41-3803C25F989C}" type="datetime1">
              <a:rPr lang="en-GB" smtClean="0"/>
              <a:pPr>
                <a:defRPr/>
              </a:pPr>
              <a:t>05/07/2022</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8209D4-92FE-4E6A-BCC7-1DA2FACAE61D}" type="slidenum">
              <a:rPr lang="en-GB" altLang="en-US" smtClean="0"/>
              <a:pPr/>
              <a:t>‹#›</a:t>
            </a:fld>
            <a:endParaRPr lang="en-GB" altLang="en-US"/>
          </a:p>
        </p:txBody>
      </p:sp>
    </p:spTree>
    <p:extLst>
      <p:ext uri="{BB962C8B-B14F-4D97-AF65-F5344CB8AC3E}">
        <p14:creationId xmlns:p14="http://schemas.microsoft.com/office/powerpoint/2010/main" val="1678799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F7ACA2CA-4542-4841-9C4E-B83D4459C0CE}" type="datetime1">
              <a:rPr lang="en-GB" smtClean="0"/>
              <a:pPr>
                <a:defRPr/>
              </a:pPr>
              <a:t>05/07/2022</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FAA6C85C-AFD5-4666-83B2-FD5B5C4A60CF}" type="slidenum">
              <a:rPr lang="en-GB" altLang="en-US" smtClean="0"/>
              <a:pPr/>
              <a:t>‹#›</a:t>
            </a:fld>
            <a:endParaRPr lang="en-GB" altLang="en-US"/>
          </a:p>
        </p:txBody>
      </p:sp>
    </p:spTree>
    <p:extLst>
      <p:ext uri="{BB962C8B-B14F-4D97-AF65-F5344CB8AC3E}">
        <p14:creationId xmlns:p14="http://schemas.microsoft.com/office/powerpoint/2010/main" val="1894616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5E70BC6D-DDB9-45C4-8752-5B94D8A1E149}" type="datetime1">
              <a:rPr lang="en-GB" smtClean="0"/>
              <a:pPr>
                <a:defRPr/>
              </a:pPr>
              <a:t>05/07/2022</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E78A523-C61F-450B-B78B-753BCA5D04FB}" type="slidenum">
              <a:rPr lang="en-GB" altLang="en-US" smtClean="0"/>
              <a:pPr/>
              <a:t>‹#›</a:t>
            </a:fld>
            <a:endParaRPr lang="en-GB" altLang="en-US"/>
          </a:p>
        </p:txBody>
      </p:sp>
    </p:spTree>
    <p:extLst>
      <p:ext uri="{BB962C8B-B14F-4D97-AF65-F5344CB8AC3E}">
        <p14:creationId xmlns:p14="http://schemas.microsoft.com/office/powerpoint/2010/main" val="1364739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EE9636DB-E5D3-4134-BFB1-0E0608B41622}" type="datetime1">
              <a:rPr lang="en-GB" smtClean="0"/>
              <a:pPr>
                <a:defRPr/>
              </a:pPr>
              <a:t>05/07/2022</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EB9F5D91-3709-4545-9ABC-FA66CAFCB256}" type="slidenum">
              <a:rPr lang="en-GB" altLang="en-US" smtClean="0"/>
              <a:pPr/>
              <a:t>‹#›</a:t>
            </a:fld>
            <a:endParaRPr lang="en-GB" altLang="en-US"/>
          </a:p>
        </p:txBody>
      </p:sp>
    </p:spTree>
    <p:extLst>
      <p:ext uri="{BB962C8B-B14F-4D97-AF65-F5344CB8AC3E}">
        <p14:creationId xmlns:p14="http://schemas.microsoft.com/office/powerpoint/2010/main" val="30766166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1524013"/>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www.publicdomainpictures.net/view-image.php?image=209152&amp;picture=agenda" TargetMode="External"/><Relationship Id="rId4" Type="http://schemas.openxmlformats.org/officeDocument/2006/relationships/image" Target="../media/image5.jpg"/></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hyperlink" Target="https://www.pexels.com/photo/brainstorming-flipchart-meeting-office-1100482/" TargetMode="External"/><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pxhere.com/en/photo/1433625"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pchujman.cumbresblogs.com/2015/04/17/write-a-descriptive-paragraph/" TargetMode="External"/><Relationship Id="rId5" Type="http://schemas.openxmlformats.org/officeDocument/2006/relationships/image" Target="../media/image14.jpg"/><Relationship Id="rId4" Type="http://schemas.openxmlformats.org/officeDocument/2006/relationships/hyperlink" Target="https://en.wikipedia.org/wiki/Taylor_Glacier"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hyperlink" Target="https://www.thebluediamondgallery.com/handwriting/a/agenda.html"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hyperlink" Target="https://brewminate.com/creating-the-world-we-want/" TargetMode="External"/><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12.xml"/><Relationship Id="rId1" Type="http://schemas.openxmlformats.org/officeDocument/2006/relationships/slideLayout" Target="../slideLayouts/slideLayout6.xml"/><Relationship Id="rId4" Type="http://schemas.openxmlformats.org/officeDocument/2006/relationships/hyperlink" Target="https://www.freestock.com/free-photos/business-woman-thinking-ideas-white-background-2130852"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24.wmf"/><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5.wmf"/></Relationships>
</file>

<file path=ppt/slides/_rels/slide21.xml.rels><?xml version="1.0" encoding="UTF-8" standalone="yes"?>
<Relationships xmlns="http://schemas.openxmlformats.org/package/2006/relationships"><Relationship Id="rId3" Type="http://schemas.openxmlformats.org/officeDocument/2006/relationships/hyperlink" Target="https://www.flickr.com/photos/efimed/49669720701/" TargetMode="External"/><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lisguides.blogspot.com/2016/07/swot-analysis.html"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www.eps2016-wiki4.dee.isep.ipp.pt/doku.php?id=report" TargetMode="Externa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video" Target="https://www.youtube.com/embed/ADm3Hdhh34I" TargetMode="External"/><Relationship Id="rId4" Type="http://schemas.openxmlformats.org/officeDocument/2006/relationships/image" Target="../media/image29.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s>
</file>

<file path=ppt/slides/_rels/slide2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cat.xula.edu/food/tag/virtual-classrooms/" TargetMode="External"/><Relationship Id="rId2" Type="http://schemas.openxmlformats.org/officeDocument/2006/relationships/image" Target="../media/image38.jpg"/><Relationship Id="rId1" Type="http://schemas.openxmlformats.org/officeDocument/2006/relationships/slideLayout" Target="../slideLayouts/slideLayout2.xml"/><Relationship Id="rId4" Type="http://schemas.openxmlformats.org/officeDocument/2006/relationships/image" Target="../media/image39.png"/></Relationships>
</file>

<file path=ppt/slides/_rels/slide32.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hyperlink" Target="https://pxhere.com/en/photo/1442007"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hyperlink" Target="http://creative-commons-images.com/handwriting/a/anxiety.html" TargetMode="External"/><Relationship Id="rId2" Type="http://schemas.openxmlformats.org/officeDocument/2006/relationships/image" Target="../media/image44.jp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45.wmf"/><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46.jpg"/><Relationship Id="rId2" Type="http://schemas.openxmlformats.org/officeDocument/2006/relationships/notesSlide" Target="../notesSlides/notesSlide30.xml"/><Relationship Id="rId1" Type="http://schemas.openxmlformats.org/officeDocument/2006/relationships/slideLayout" Target="../slideLayouts/slideLayout2.xml"/><Relationship Id="rId5" Type="http://schemas.openxmlformats.org/officeDocument/2006/relationships/image" Target="../media/image47.png"/><Relationship Id="rId4" Type="http://schemas.openxmlformats.org/officeDocument/2006/relationships/hyperlink" Target="http://www.flickr.com/photos/gpforeducation/8387611448/" TargetMode="Externa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2.xml"/><Relationship Id="rId4" Type="http://schemas.openxmlformats.org/officeDocument/2006/relationships/image" Target="../media/image50.png"/></Relationships>
</file>

<file path=ppt/slides/_rels/slide49.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54.1"/><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hyperlink" Target="https://www.rawpixel.com/search/british%20flag" TargetMode="Externa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55.gif"/><Relationship Id="rId2" Type="http://schemas.openxmlformats.org/officeDocument/2006/relationships/notesSlide" Target="../notesSlides/notesSlide35.xml"/><Relationship Id="rId1" Type="http://schemas.openxmlformats.org/officeDocument/2006/relationships/slideLayout" Target="../slideLayouts/slideLayout2.xml"/><Relationship Id="rId4" Type="http://schemas.openxmlformats.org/officeDocument/2006/relationships/hyperlink" Target="https://stylishcorpse.wordpress.com/2009/11/" TargetMode="Externa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notesSlide" Target="../notesSlides/notesSlide42.xml"/><Relationship Id="rId2" Type="http://schemas.openxmlformats.org/officeDocument/2006/relationships/slideLayout" Target="../slideLayouts/slideLayout2.xml"/><Relationship Id="rId1" Type="http://schemas.openxmlformats.org/officeDocument/2006/relationships/video" Target="https://www.youtube.com/embed/4o5HeUAYJiw" TargetMode="External"/><Relationship Id="rId4" Type="http://schemas.openxmlformats.org/officeDocument/2006/relationships/image" Target="../media/image29.png"/></Relationships>
</file>

<file path=ppt/slides/_rels/slide71.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43.xml"/><Relationship Id="rId1" Type="http://schemas.openxmlformats.org/officeDocument/2006/relationships/slideLayout" Target="../slideLayouts/slideLayout2.xml"/><Relationship Id="rId6" Type="http://schemas.openxmlformats.org/officeDocument/2006/relationships/image" Target="../media/image66.png"/><Relationship Id="rId5" Type="http://schemas.openxmlformats.org/officeDocument/2006/relationships/image" Target="../media/image65.png"/><Relationship Id="rId4" Type="http://schemas.openxmlformats.org/officeDocument/2006/relationships/image" Target="../media/image64.png"/></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png"/><Relationship Id="rId1" Type="http://schemas.openxmlformats.org/officeDocument/2006/relationships/slideLayout" Target="../slideLayouts/slideLayout2.xml"/><Relationship Id="rId4" Type="http://schemas.openxmlformats.org/officeDocument/2006/relationships/image" Target="../media/image69.png"/></Relationships>
</file>

<file path=ppt/slides/_rels/slide74.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45.xml"/><Relationship Id="rId1" Type="http://schemas.openxmlformats.org/officeDocument/2006/relationships/slideLayout" Target="../slideLayouts/slideLayout2.xml"/><Relationship Id="rId6" Type="http://schemas.openxmlformats.org/officeDocument/2006/relationships/image" Target="../media/image74.png"/><Relationship Id="rId5" Type="http://schemas.openxmlformats.org/officeDocument/2006/relationships/image" Target="../media/image73.png"/><Relationship Id="rId4" Type="http://schemas.openxmlformats.org/officeDocument/2006/relationships/image" Target="../media/image72.png"/></Relationships>
</file>

<file path=ppt/slides/_rels/slide80.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openxmlformats.org/officeDocument/2006/relationships/image" Target="../media/image76.jpg"/><Relationship Id="rId7" Type="http://schemas.openxmlformats.org/officeDocument/2006/relationships/hyperlink" Target="https://creativecommons.org/licenses/by-nc-sa/3.0/" TargetMode="External"/><Relationship Id="rId2" Type="http://schemas.openxmlformats.org/officeDocument/2006/relationships/notesSlide" Target="../notesSlides/notesSlide47.xml"/><Relationship Id="rId1" Type="http://schemas.openxmlformats.org/officeDocument/2006/relationships/slideLayout" Target="../slideLayouts/slideLayout2.xml"/><Relationship Id="rId6" Type="http://schemas.openxmlformats.org/officeDocument/2006/relationships/hyperlink" Target="http://wikipremed.com/mcat_course_psychology.php?module=8&amp;section=13" TargetMode="External"/><Relationship Id="rId5" Type="http://schemas.openxmlformats.org/officeDocument/2006/relationships/image" Target="../media/image77.jpg"/><Relationship Id="rId4" Type="http://schemas.openxmlformats.org/officeDocument/2006/relationships/hyperlink" Target="https://courses.lumenlearning.com/wmopen-organizationalbehavior/chapter/change-management/" TargetMode="External"/></Relationships>
</file>

<file path=ppt/slides/_rels/slide82.xml.rels><?xml version="1.0" encoding="UTF-8" standalone="yes"?>
<Relationships xmlns="http://schemas.openxmlformats.org/package/2006/relationships"><Relationship Id="rId2" Type="http://schemas.openxmlformats.org/officeDocument/2006/relationships/image" Target="../media/image78.jpe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48.xml"/><Relationship Id="rId1" Type="http://schemas.openxmlformats.org/officeDocument/2006/relationships/slideLayout" Target="../slideLayouts/slideLayout6.xml"/></Relationships>
</file>

<file path=ppt/slides/_rels/slide84.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image" Target="../media/image81.jpeg"/><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6.xml"/></Relationships>
</file>

<file path=ppt/slides/_rels/slide89.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6.xml"/></Relationships>
</file>

<file path=ppt/slides/_rels/slide90.xml.rels><?xml version="1.0" encoding="UTF-8" standalone="yes"?>
<Relationships xmlns="http://schemas.openxmlformats.org/package/2006/relationships"><Relationship Id="rId3" Type="http://schemas.openxmlformats.org/officeDocument/2006/relationships/hyperlink" Target="https://www.flickr.com/photos/georgecouros/8052329146/" TargetMode="External"/><Relationship Id="rId2" Type="http://schemas.openxmlformats.org/officeDocument/2006/relationships/image" Target="../media/image84.jpg"/><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2" Type="http://schemas.openxmlformats.org/officeDocument/2006/relationships/image" Target="../media/image85.jpeg"/><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87.png"/></Relationships>
</file>

<file path=ppt/slides/_rels/slide96.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image" Target="../media/image89.png"/><Relationship Id="rId1" Type="http://schemas.openxmlformats.org/officeDocument/2006/relationships/slideLayout" Target="../slideLayouts/slideLayout2.xml"/><Relationship Id="rId5" Type="http://schemas.openxmlformats.org/officeDocument/2006/relationships/image" Target="../media/image92.png"/><Relationship Id="rId4" Type="http://schemas.openxmlformats.org/officeDocument/2006/relationships/image" Target="../media/image91.gif"/></Relationships>
</file>

<file path=ppt/slides/_rels/slide99.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notesSlide" Target="../notesSlides/notesSlide57.xml"/><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59.xml"/><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3" Type="http://schemas.openxmlformats.org/officeDocument/2006/relationships/image" Target="../media/image96.gif"/><Relationship Id="rId2" Type="http://schemas.openxmlformats.org/officeDocument/2006/relationships/notesSlide" Target="../notesSlides/notesSlide61.xml"/><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3" Type="http://schemas.openxmlformats.org/officeDocument/2006/relationships/image" Target="../media/image97.jpg"/><Relationship Id="rId2" Type="http://schemas.openxmlformats.org/officeDocument/2006/relationships/notesSlide" Target="../notesSlides/notesSlide62.xml"/><Relationship Id="rId1" Type="http://schemas.openxmlformats.org/officeDocument/2006/relationships/slideLayout" Target="../slideLayouts/slideLayout2.xml"/><Relationship Id="rId4" Type="http://schemas.openxmlformats.org/officeDocument/2006/relationships/hyperlink" Target="https://www.peoplematters.in/article/technology/fostering-change-acceptance-is-the-first-step-of-a-growth-mindset-20429" TargetMode="External"/></Relationships>
</file>

<file path=ppt/slides/_rels/slide109.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3" Type="http://schemas.openxmlformats.org/officeDocument/2006/relationships/notesSlide" Target="../notesSlides/notesSlide67.xml"/><Relationship Id="rId2" Type="http://schemas.openxmlformats.org/officeDocument/2006/relationships/slideLayout" Target="../slideLayouts/slideLayout2.xml"/><Relationship Id="rId1" Type="http://schemas.openxmlformats.org/officeDocument/2006/relationships/video" Target="https://www.youtube.com/embed/Txy6DwbwZ9g" TargetMode="External"/><Relationship Id="rId4" Type="http://schemas.openxmlformats.org/officeDocument/2006/relationships/image" Target="../media/image29.png"/></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notesSlide" Target="../notesSlides/notesSlide68.xml"/><Relationship Id="rId1" Type="http://schemas.openxmlformats.org/officeDocument/2006/relationships/slideLayout" Target="../slideLayouts/slideLayout7.xml"/></Relationships>
</file>

<file path=ppt/slides/_rels/slide118.xml.rels><?xml version="1.0" encoding="UTF-8" standalone="yes"?>
<Relationships xmlns="http://schemas.openxmlformats.org/package/2006/relationships"><Relationship Id="rId3" Type="http://schemas.openxmlformats.org/officeDocument/2006/relationships/image" Target="../media/image99.jpeg"/><Relationship Id="rId2" Type="http://schemas.openxmlformats.org/officeDocument/2006/relationships/notesSlide" Target="../notesSlides/notesSlide69.xml"/><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image" Target="../media/image100.png"/><Relationship Id="rId1" Type="http://schemas.openxmlformats.org/officeDocument/2006/relationships/slideLayout" Target="../slideLayouts/slideLayout2.xml"/><Relationship Id="rId4" Type="http://schemas.openxmlformats.org/officeDocument/2006/relationships/image" Target="../media/image102.png"/></Relationships>
</file>

<file path=ppt/slides/_rels/slide120.xml.rels><?xml version="1.0" encoding="UTF-8" standalone="yes"?>
<Relationships xmlns="http://schemas.openxmlformats.org/package/2006/relationships"><Relationship Id="rId2" Type="http://schemas.openxmlformats.org/officeDocument/2006/relationships/image" Target="../media/image103.png"/><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2" Type="http://schemas.openxmlformats.org/officeDocument/2006/relationships/image" Target="../media/image104.gif"/><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3" Type="http://schemas.openxmlformats.org/officeDocument/2006/relationships/image" Target="../media/image105.gif"/><Relationship Id="rId2" Type="http://schemas.openxmlformats.org/officeDocument/2006/relationships/notesSlide" Target="../notesSlides/notesSlide70.xml"/><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2" Type="http://schemas.openxmlformats.org/officeDocument/2006/relationships/image" Target="../media/image106.jpeg"/><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2" Type="http://schemas.openxmlformats.org/officeDocument/2006/relationships/image" Target="../media/image107.png"/><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2" Type="http://schemas.openxmlformats.org/officeDocument/2006/relationships/image" Target="../media/image108.jpeg"/><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2" Type="http://schemas.openxmlformats.org/officeDocument/2006/relationships/image" Target="../media/image109.jpeg"/><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2" Type="http://schemas.openxmlformats.org/officeDocument/2006/relationships/notesSlide" Target="../notesSlides/notesSlide71.xml"/><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2" Type="http://schemas.openxmlformats.org/officeDocument/2006/relationships/notesSlide" Target="../notesSlides/notesSlide72.xml"/><Relationship Id="rId1" Type="http://schemas.openxmlformats.org/officeDocument/2006/relationships/slideLayout" Target="../slideLayouts/slideLayout2.xml"/></Relationships>
</file>

<file path=ppt/slides/_rels/slide135.xml.rels><?xml version="1.0" encoding="UTF-8" standalone="yes"?>
<Relationships xmlns="http://schemas.openxmlformats.org/package/2006/relationships"><Relationship Id="rId2" Type="http://schemas.openxmlformats.org/officeDocument/2006/relationships/notesSlide" Target="../notesSlides/notesSlide73.xml"/><Relationship Id="rId1" Type="http://schemas.openxmlformats.org/officeDocument/2006/relationships/slideLayout" Target="../slideLayouts/slideLayout2.xml"/></Relationships>
</file>

<file path=ppt/slides/_rels/slide136.xml.rels><?xml version="1.0" encoding="UTF-8" standalone="yes"?>
<Relationships xmlns="http://schemas.openxmlformats.org/package/2006/relationships"><Relationship Id="rId3" Type="http://schemas.openxmlformats.org/officeDocument/2006/relationships/image" Target="../media/image111.gif"/><Relationship Id="rId2" Type="http://schemas.openxmlformats.org/officeDocument/2006/relationships/image" Target="../media/image110.png"/><Relationship Id="rId1" Type="http://schemas.openxmlformats.org/officeDocument/2006/relationships/slideLayout" Target="../slideLayouts/slideLayout2.xml"/><Relationship Id="rId4" Type="http://schemas.openxmlformats.org/officeDocument/2006/relationships/image" Target="../media/image112.png"/></Relationships>
</file>

<file path=ppt/slides/_rels/slide137.xml.rels><?xml version="1.0" encoding="UTF-8" standalone="yes"?>
<Relationships xmlns="http://schemas.openxmlformats.org/package/2006/relationships"><Relationship Id="rId2" Type="http://schemas.openxmlformats.org/officeDocument/2006/relationships/notesSlide" Target="../notesSlides/notesSlide74.xml"/><Relationship Id="rId1" Type="http://schemas.openxmlformats.org/officeDocument/2006/relationships/slideLayout" Target="../slideLayouts/slideLayout2.xml"/></Relationships>
</file>

<file path=ppt/slides/_rels/slide138.xml.rels><?xml version="1.0" encoding="UTF-8" standalone="yes"?>
<Relationships xmlns="http://schemas.openxmlformats.org/package/2006/relationships"><Relationship Id="rId2" Type="http://schemas.openxmlformats.org/officeDocument/2006/relationships/notesSlide" Target="../notesSlides/notesSlide75.xml"/><Relationship Id="rId1" Type="http://schemas.openxmlformats.org/officeDocument/2006/relationships/slideLayout" Target="../slideLayouts/slideLayout2.xml"/></Relationships>
</file>

<file path=ppt/slides/_rels/slide139.xml.rels><?xml version="1.0" encoding="UTF-8" standalone="yes"?>
<Relationships xmlns="http://schemas.openxmlformats.org/package/2006/relationships"><Relationship Id="rId2" Type="http://schemas.openxmlformats.org/officeDocument/2006/relationships/notesSlide" Target="../notesSlides/notesSlide76.xml"/><Relationship Id="rId1" Type="http://schemas.openxmlformats.org/officeDocument/2006/relationships/slideLayout" Target="../slideLayouts/slideLayout2.xml"/></Relationships>
</file>

<file path=ppt/slides/_rels/slide140.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image" Target="../media/image113.png"/><Relationship Id="rId1" Type="http://schemas.openxmlformats.org/officeDocument/2006/relationships/slideLayout" Target="../slideLayouts/slideLayout2.xml"/><Relationship Id="rId5" Type="http://schemas.openxmlformats.org/officeDocument/2006/relationships/image" Target="../media/image116.png"/><Relationship Id="rId4" Type="http://schemas.openxmlformats.org/officeDocument/2006/relationships/image" Target="../media/image115.png"/></Relationships>
</file>

<file path=ppt/slides/_rels/slide141.xml.rels><?xml version="1.0" encoding="UTF-8" standalone="yes"?>
<Relationships xmlns="http://schemas.openxmlformats.org/package/2006/relationships"><Relationship Id="rId3" Type="http://schemas.openxmlformats.org/officeDocument/2006/relationships/image" Target="../media/image117.png"/><Relationship Id="rId2" Type="http://schemas.openxmlformats.org/officeDocument/2006/relationships/notesSlide" Target="../notesSlides/notesSlide77.xml"/><Relationship Id="rId1" Type="http://schemas.openxmlformats.org/officeDocument/2006/relationships/slideLayout" Target="../slideLayouts/slideLayout2.xml"/></Relationships>
</file>

<file path=ppt/slides/_rels/slide14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3.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144.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notesSlide" Target="../notesSlides/notesSlide78.xml"/><Relationship Id="rId1" Type="http://schemas.openxmlformats.org/officeDocument/2006/relationships/slideLayout" Target="../slideLayouts/slideLayout2.xml"/></Relationships>
</file>

<file path=ppt/slides/_rels/slide145.xml.rels><?xml version="1.0" encoding="UTF-8" standalone="yes"?>
<Relationships xmlns="http://schemas.openxmlformats.org/package/2006/relationships"><Relationship Id="rId2" Type="http://schemas.openxmlformats.org/officeDocument/2006/relationships/notesSlide" Target="../notesSlides/notesSlide79.xml"/><Relationship Id="rId1" Type="http://schemas.openxmlformats.org/officeDocument/2006/relationships/slideLayout" Target="../slideLayouts/slideLayout2.xml"/></Relationships>
</file>

<file path=ppt/slides/_rels/slide146.xml.rels><?xml version="1.0" encoding="UTF-8" standalone="yes"?>
<Relationships xmlns="http://schemas.openxmlformats.org/package/2006/relationships"><Relationship Id="rId2" Type="http://schemas.openxmlformats.org/officeDocument/2006/relationships/notesSlide" Target="../notesSlides/notesSlide80.xml"/><Relationship Id="rId1" Type="http://schemas.openxmlformats.org/officeDocument/2006/relationships/slideLayout" Target="../slideLayouts/slideLayout2.xml"/></Relationships>
</file>

<file path=ppt/slides/_rels/slide1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8.xml.rels><?xml version="1.0" encoding="UTF-8" standalone="yes"?>
<Relationships xmlns="http://schemas.openxmlformats.org/package/2006/relationships"><Relationship Id="rId2" Type="http://schemas.openxmlformats.org/officeDocument/2006/relationships/notesSlide" Target="../notesSlides/notesSlide81.xml"/><Relationship Id="rId1" Type="http://schemas.openxmlformats.org/officeDocument/2006/relationships/slideLayout" Target="../slideLayouts/slideLayout2.xml"/></Relationships>
</file>

<file path=ppt/slides/_rels/slide149.xml.rels><?xml version="1.0" encoding="UTF-8" standalone="yes"?>
<Relationships xmlns="http://schemas.openxmlformats.org/package/2006/relationships"><Relationship Id="rId2" Type="http://schemas.openxmlformats.org/officeDocument/2006/relationships/notesSlide" Target="../notesSlides/notesSlide82.xml"/><Relationship Id="rId1" Type="http://schemas.openxmlformats.org/officeDocument/2006/relationships/slideLayout" Target="../slideLayouts/slideLayout2.xml"/></Relationships>
</file>

<file path=ppt/slides/_rels/slide150.xml.rels><?xml version="1.0" encoding="UTF-8" standalone="yes"?>
<Relationships xmlns="http://schemas.openxmlformats.org/package/2006/relationships"><Relationship Id="rId2" Type="http://schemas.openxmlformats.org/officeDocument/2006/relationships/notesSlide" Target="../notesSlides/notesSlide83.xml"/><Relationship Id="rId1" Type="http://schemas.openxmlformats.org/officeDocument/2006/relationships/slideLayout" Target="../slideLayouts/slideLayout2.xml"/></Relationships>
</file>

<file path=ppt/slides/_rels/slide1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5.xml.rels><?xml version="1.0" encoding="UTF-8" standalone="yes"?>
<Relationships xmlns="http://schemas.openxmlformats.org/package/2006/relationships"><Relationship Id="rId2" Type="http://schemas.openxmlformats.org/officeDocument/2006/relationships/notesSlide" Target="../notesSlides/notesSlide84.xml"/><Relationship Id="rId1" Type="http://schemas.openxmlformats.org/officeDocument/2006/relationships/slideLayout" Target="../slideLayouts/slideLayout2.xml"/></Relationships>
</file>

<file path=ppt/slides/_rels/slide156.xml.rels><?xml version="1.0" encoding="UTF-8" standalone="yes"?>
<Relationships xmlns="http://schemas.openxmlformats.org/package/2006/relationships"><Relationship Id="rId2" Type="http://schemas.openxmlformats.org/officeDocument/2006/relationships/notesSlide" Target="../notesSlides/notesSlide85.xml"/><Relationship Id="rId1" Type="http://schemas.openxmlformats.org/officeDocument/2006/relationships/slideLayout" Target="../slideLayouts/slideLayout2.xml"/></Relationships>
</file>

<file path=ppt/slides/_rels/slide1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8.xml.rels><?xml version="1.0" encoding="UTF-8" standalone="yes"?>
<Relationships xmlns="http://schemas.openxmlformats.org/package/2006/relationships"><Relationship Id="rId2" Type="http://schemas.openxmlformats.org/officeDocument/2006/relationships/notesSlide" Target="../notesSlides/notesSlide86.xml"/><Relationship Id="rId1" Type="http://schemas.openxmlformats.org/officeDocument/2006/relationships/slideLayout" Target="../slideLayouts/slideLayout2.xml"/></Relationships>
</file>

<file path=ppt/slides/_rels/slide1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0.xml.rels><?xml version="1.0" encoding="UTF-8" standalone="yes"?>
<Relationships xmlns="http://schemas.openxmlformats.org/package/2006/relationships"><Relationship Id="rId2" Type="http://schemas.openxmlformats.org/officeDocument/2006/relationships/notesSlide" Target="../notesSlides/notesSlide87.xml"/><Relationship Id="rId1" Type="http://schemas.openxmlformats.org/officeDocument/2006/relationships/slideLayout" Target="../slideLayouts/slideLayout2.xml"/></Relationships>
</file>

<file path=ppt/slides/_rels/slide161.xml.rels><?xml version="1.0" encoding="UTF-8" standalone="yes"?>
<Relationships xmlns="http://schemas.openxmlformats.org/package/2006/relationships"><Relationship Id="rId2" Type="http://schemas.openxmlformats.org/officeDocument/2006/relationships/notesSlide" Target="../notesSlides/notesSlide88.xml"/><Relationship Id="rId1" Type="http://schemas.openxmlformats.org/officeDocument/2006/relationships/slideLayout" Target="../slideLayouts/slideLayout2.xml"/></Relationships>
</file>

<file path=ppt/slides/_rels/slide162.xml.rels><?xml version="1.0" encoding="UTF-8" standalone="yes"?>
<Relationships xmlns="http://schemas.openxmlformats.org/package/2006/relationships"><Relationship Id="rId2" Type="http://schemas.openxmlformats.org/officeDocument/2006/relationships/notesSlide" Target="../notesSlides/notesSlide89.xml"/><Relationship Id="rId1" Type="http://schemas.openxmlformats.org/officeDocument/2006/relationships/slideLayout" Target="../slideLayouts/slideLayout2.xml"/></Relationships>
</file>

<file path=ppt/slides/_rels/slide163.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image" Target="../media/image119.png"/><Relationship Id="rId1" Type="http://schemas.openxmlformats.org/officeDocument/2006/relationships/slideLayout" Target="../slideLayouts/slideLayout2.xml"/><Relationship Id="rId4" Type="http://schemas.openxmlformats.org/officeDocument/2006/relationships/image" Target="../media/image121.png"/></Relationships>
</file>

<file path=ppt/slides/_rels/slide164.xml.rels><?xml version="1.0" encoding="UTF-8" standalone="yes"?>
<Relationships xmlns="http://schemas.openxmlformats.org/package/2006/relationships"><Relationship Id="rId2" Type="http://schemas.openxmlformats.org/officeDocument/2006/relationships/image" Target="../media/image122.png"/><Relationship Id="rId1" Type="http://schemas.openxmlformats.org/officeDocument/2006/relationships/slideLayout" Target="../slideLayouts/slideLayout2.xml"/></Relationships>
</file>

<file path=ppt/slides/_rels/slide16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6.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167.xml.rels><?xml version="1.0" encoding="UTF-8" standalone="yes"?>
<Relationships xmlns="http://schemas.openxmlformats.org/package/2006/relationships"><Relationship Id="rId2" Type="http://schemas.openxmlformats.org/officeDocument/2006/relationships/image" Target="../media/image123.png"/><Relationship Id="rId1" Type="http://schemas.openxmlformats.org/officeDocument/2006/relationships/slideLayout" Target="../slideLayouts/slideLayout2.xml"/></Relationships>
</file>

<file path=ppt/slides/_rels/slide168.xml.rels><?xml version="1.0" encoding="UTF-8" standalone="yes"?>
<Relationships xmlns="http://schemas.openxmlformats.org/package/2006/relationships"><Relationship Id="rId2" Type="http://schemas.openxmlformats.org/officeDocument/2006/relationships/image" Target="../media/image124.png"/><Relationship Id="rId1" Type="http://schemas.openxmlformats.org/officeDocument/2006/relationships/slideLayout" Target="../slideLayouts/slideLayout2.xml"/></Relationships>
</file>

<file path=ppt/slides/_rels/slide169.xml.rels><?xml version="1.0" encoding="UTF-8" standalone="yes"?>
<Relationships xmlns="http://schemas.openxmlformats.org/package/2006/relationships"><Relationship Id="rId2" Type="http://schemas.openxmlformats.org/officeDocument/2006/relationships/image" Target="../media/image125.png"/><Relationship Id="rId1" Type="http://schemas.openxmlformats.org/officeDocument/2006/relationships/slideLayout" Target="../slideLayouts/slideLayout2.xml"/></Relationships>
</file>

<file path=ppt/slides/_rels/slide170.xml.rels><?xml version="1.0" encoding="UTF-8" standalone="yes"?>
<Relationships xmlns="http://schemas.openxmlformats.org/package/2006/relationships"><Relationship Id="rId2" Type="http://schemas.openxmlformats.org/officeDocument/2006/relationships/image" Target="../media/image126.png"/><Relationship Id="rId1" Type="http://schemas.openxmlformats.org/officeDocument/2006/relationships/slideLayout" Target="../slideLayouts/slideLayout2.xml"/></Relationships>
</file>

<file path=ppt/slides/_rels/slide171.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notesSlide" Target="../notesSlides/notesSlide90.xml"/><Relationship Id="rId1" Type="http://schemas.openxmlformats.org/officeDocument/2006/relationships/slideLayout" Target="../slideLayouts/slideLayout2.xml"/></Relationships>
</file>

<file path=ppt/slides/_rels/slide172.xml.rels><?xml version="1.0" encoding="UTF-8" standalone="yes"?>
<Relationships xmlns="http://schemas.openxmlformats.org/package/2006/relationships"><Relationship Id="rId2" Type="http://schemas.openxmlformats.org/officeDocument/2006/relationships/image" Target="../media/image128.png"/><Relationship Id="rId1" Type="http://schemas.openxmlformats.org/officeDocument/2006/relationships/slideLayout" Target="../slideLayouts/slideLayout2.xml"/></Relationships>
</file>

<file path=ppt/slides/_rels/slide173.xml.rels><?xml version="1.0" encoding="UTF-8" standalone="yes"?>
<Relationships xmlns="http://schemas.openxmlformats.org/package/2006/relationships"><Relationship Id="rId2" Type="http://schemas.openxmlformats.org/officeDocument/2006/relationships/image" Target="../media/image129.png"/><Relationship Id="rId1" Type="http://schemas.openxmlformats.org/officeDocument/2006/relationships/slideLayout" Target="../slideLayouts/slideLayout2.xml"/></Relationships>
</file>

<file path=ppt/slides/_rels/slide174.xml.rels><?xml version="1.0" encoding="UTF-8" standalone="yes"?>
<Relationships xmlns="http://schemas.openxmlformats.org/package/2006/relationships"><Relationship Id="rId2" Type="http://schemas.openxmlformats.org/officeDocument/2006/relationships/notesSlide" Target="../notesSlides/notesSlide91.xml"/><Relationship Id="rId1" Type="http://schemas.openxmlformats.org/officeDocument/2006/relationships/slideLayout" Target="../slideLayouts/slideLayout2.xml"/></Relationships>
</file>

<file path=ppt/slides/_rels/slide175.xml.rels><?xml version="1.0" encoding="UTF-8" standalone="yes"?>
<Relationships xmlns="http://schemas.openxmlformats.org/package/2006/relationships"><Relationship Id="rId2" Type="http://schemas.openxmlformats.org/officeDocument/2006/relationships/image" Target="../media/image130.png"/><Relationship Id="rId1" Type="http://schemas.openxmlformats.org/officeDocument/2006/relationships/slideLayout" Target="../slideLayouts/slideLayout2.xml"/></Relationships>
</file>

<file path=ppt/slides/_rels/slide176.xml.rels><?xml version="1.0" encoding="UTF-8" standalone="yes"?>
<Relationships xmlns="http://schemas.openxmlformats.org/package/2006/relationships"><Relationship Id="rId3" Type="http://schemas.openxmlformats.org/officeDocument/2006/relationships/image" Target="../media/image131.png"/><Relationship Id="rId2" Type="http://schemas.openxmlformats.org/officeDocument/2006/relationships/notesSlide" Target="../notesSlides/notesSlide92.xml"/><Relationship Id="rId1" Type="http://schemas.openxmlformats.org/officeDocument/2006/relationships/slideLayout" Target="../slideLayouts/slideLayout2.xml"/></Relationships>
</file>

<file path=ppt/slides/_rels/slide177.xml.rels><?xml version="1.0" encoding="UTF-8" standalone="yes"?>
<Relationships xmlns="http://schemas.openxmlformats.org/package/2006/relationships"><Relationship Id="rId2" Type="http://schemas.openxmlformats.org/officeDocument/2006/relationships/notesSlide" Target="../notesSlides/notesSlide93.xml"/><Relationship Id="rId1" Type="http://schemas.openxmlformats.org/officeDocument/2006/relationships/slideLayout" Target="../slideLayouts/slideLayout2.xml"/></Relationships>
</file>

<file path=ppt/slides/_rels/slide178.xml.rels><?xml version="1.0" encoding="UTF-8" standalone="yes"?>
<Relationships xmlns="http://schemas.openxmlformats.org/package/2006/relationships"><Relationship Id="rId3" Type="http://schemas.openxmlformats.org/officeDocument/2006/relationships/image" Target="../media/image132.png"/><Relationship Id="rId2" Type="http://schemas.openxmlformats.org/officeDocument/2006/relationships/notesSlide" Target="../notesSlides/notesSlide94.xml"/><Relationship Id="rId1" Type="http://schemas.openxmlformats.org/officeDocument/2006/relationships/slideLayout" Target="../slideLayouts/slideLayout2.xml"/></Relationships>
</file>

<file path=ppt/slides/_rels/slide179.xml.rels><?xml version="1.0" encoding="UTF-8" standalone="yes"?>
<Relationships xmlns="http://schemas.openxmlformats.org/package/2006/relationships"><Relationship Id="rId2" Type="http://schemas.openxmlformats.org/officeDocument/2006/relationships/image" Target="../media/image133.png"/><Relationship Id="rId1" Type="http://schemas.openxmlformats.org/officeDocument/2006/relationships/slideLayout" Target="../slideLayouts/slideLayout2.xml"/></Relationships>
</file>

<file path=ppt/slides/_rels/slide180.xml.rels><?xml version="1.0" encoding="UTF-8" standalone="yes"?>
<Relationships xmlns="http://schemas.openxmlformats.org/package/2006/relationships"><Relationship Id="rId2" Type="http://schemas.openxmlformats.org/officeDocument/2006/relationships/image" Target="../media/image133.png"/><Relationship Id="rId1" Type="http://schemas.openxmlformats.org/officeDocument/2006/relationships/slideLayout" Target="../slideLayouts/slideLayout2.xml"/></Relationships>
</file>

<file path=ppt/slides/_rels/slide181.xml.rels><?xml version="1.0" encoding="UTF-8" standalone="yes"?>
<Relationships xmlns="http://schemas.openxmlformats.org/package/2006/relationships"><Relationship Id="rId2" Type="http://schemas.openxmlformats.org/officeDocument/2006/relationships/notesSlide" Target="../notesSlides/notesSlide95.xml"/><Relationship Id="rId1" Type="http://schemas.openxmlformats.org/officeDocument/2006/relationships/slideLayout" Target="../slideLayouts/slideLayout2.xml"/></Relationships>
</file>

<file path=ppt/slides/_rels/slide1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4.xml.rels><?xml version="1.0" encoding="UTF-8" standalone="yes"?>
<Relationships xmlns="http://schemas.openxmlformats.org/package/2006/relationships"><Relationship Id="rId3" Type="http://schemas.openxmlformats.org/officeDocument/2006/relationships/hyperlink" Target="http://aequology.wordpress.com/2010/12/" TargetMode="External"/><Relationship Id="rId2" Type="http://schemas.openxmlformats.org/officeDocument/2006/relationships/image" Target="../media/image134.jpg"/><Relationship Id="rId1" Type="http://schemas.openxmlformats.org/officeDocument/2006/relationships/slideLayout" Target="../slideLayouts/slideLayout2.xml"/></Relationships>
</file>

<file path=ppt/slides/_rels/slide185.xml.rels><?xml version="1.0" encoding="UTF-8" standalone="yes"?>
<Relationships xmlns="http://schemas.openxmlformats.org/package/2006/relationships"><Relationship Id="rId2" Type="http://schemas.openxmlformats.org/officeDocument/2006/relationships/image" Target="../media/image135.png"/><Relationship Id="rId1" Type="http://schemas.openxmlformats.org/officeDocument/2006/relationships/slideLayout" Target="../slideLayouts/slideLayout2.xml"/></Relationships>
</file>

<file path=ppt/slides/_rels/slide186.xml.rels><?xml version="1.0" encoding="UTF-8" standalone="yes"?>
<Relationships xmlns="http://schemas.openxmlformats.org/package/2006/relationships"><Relationship Id="rId3" Type="http://schemas.openxmlformats.org/officeDocument/2006/relationships/hyperlink" Target="https://lans-soapbox.com/2013/05/23/ffrp-what-kind-of-player-do-you-want-to-be/" TargetMode="External"/><Relationship Id="rId2" Type="http://schemas.openxmlformats.org/officeDocument/2006/relationships/image" Target="../media/image136.png"/><Relationship Id="rId1" Type="http://schemas.openxmlformats.org/officeDocument/2006/relationships/slideLayout" Target="../slideLayouts/slideLayout2.xml"/></Relationships>
</file>

<file path=ppt/slides/_rels/slide187.xml.rels><?xml version="1.0" encoding="UTF-8" standalone="yes"?>
<Relationships xmlns="http://schemas.openxmlformats.org/package/2006/relationships"><Relationship Id="rId3" Type="http://schemas.openxmlformats.org/officeDocument/2006/relationships/hyperlink" Target="https://lans-soapbox.com/2013/05/23/ffrp-what-kind-of-player-do-you-want-to-be/" TargetMode="External"/><Relationship Id="rId2" Type="http://schemas.openxmlformats.org/officeDocument/2006/relationships/image" Target="../media/image136.png"/><Relationship Id="rId1" Type="http://schemas.openxmlformats.org/officeDocument/2006/relationships/slideLayout" Target="../slideLayouts/slideLayout2.xml"/></Relationships>
</file>

<file path=ppt/slides/_rels/slide188.xml.rels><?xml version="1.0" encoding="UTF-8" standalone="yes"?>
<Relationships xmlns="http://schemas.openxmlformats.org/package/2006/relationships"><Relationship Id="rId3" Type="http://schemas.openxmlformats.org/officeDocument/2006/relationships/image" Target="../media/image137.png"/><Relationship Id="rId2" Type="http://schemas.openxmlformats.org/officeDocument/2006/relationships/notesSlide" Target="../notesSlides/notesSlide96.xml"/><Relationship Id="rId1" Type="http://schemas.openxmlformats.org/officeDocument/2006/relationships/slideLayout" Target="../slideLayouts/slideLayout2.xml"/></Relationships>
</file>

<file path=ppt/slides/_rels/slide189.xml.rels><?xml version="1.0" encoding="UTF-8" standalone="yes"?>
<Relationships xmlns="http://schemas.openxmlformats.org/package/2006/relationships"><Relationship Id="rId3" Type="http://schemas.openxmlformats.org/officeDocument/2006/relationships/image" Target="../media/image138.jpeg"/><Relationship Id="rId2" Type="http://schemas.openxmlformats.org/officeDocument/2006/relationships/notesSlide" Target="../notesSlides/notesSlide97.xml"/><Relationship Id="rId1" Type="http://schemas.openxmlformats.org/officeDocument/2006/relationships/slideLayout" Target="../slideLayouts/slideLayout2.xml"/><Relationship Id="rId5" Type="http://schemas.openxmlformats.org/officeDocument/2006/relationships/image" Target="../media/image139.png"/><Relationship Id="rId4" Type="http://schemas.openxmlformats.org/officeDocument/2006/relationships/hyperlink" Target="https://courses.lumenlearning.com/boundless-sociology/chapter/bureaucracy/" TargetMode="External"/></Relationships>
</file>

<file path=ppt/slides/_rels/slide1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1.xml.rels><?xml version="1.0" encoding="UTF-8" standalone="yes"?>
<Relationships xmlns="http://schemas.openxmlformats.org/package/2006/relationships"><Relationship Id="rId2" Type="http://schemas.openxmlformats.org/officeDocument/2006/relationships/image" Target="../media/image140.png"/><Relationship Id="rId1" Type="http://schemas.openxmlformats.org/officeDocument/2006/relationships/slideLayout" Target="../slideLayouts/slideLayout2.xml"/></Relationships>
</file>

<file path=ppt/slides/_rels/slide19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93.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1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9.xml.rels><?xml version="1.0" encoding="UTF-8" standalone="yes"?>
<Relationships xmlns="http://schemas.openxmlformats.org/package/2006/relationships"><Relationship Id="rId2" Type="http://schemas.openxmlformats.org/officeDocument/2006/relationships/notesSlide" Target="../notesSlides/notesSlide98.xml"/><Relationship Id="rId1" Type="http://schemas.openxmlformats.org/officeDocument/2006/relationships/slideLayout" Target="../slideLayouts/slideLayout2.xml"/></Relationships>
</file>

<file path=ppt/slides/_rels/slide2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1.xml.rels><?xml version="1.0" encoding="UTF-8" standalone="yes"?>
<Relationships xmlns="http://schemas.openxmlformats.org/package/2006/relationships"><Relationship Id="rId3" Type="http://schemas.openxmlformats.org/officeDocument/2006/relationships/hyperlink" Target="http://leadershipfreak.wordpress.com/2012/06/09/the-power-of-the-audience" TargetMode="External"/><Relationship Id="rId2" Type="http://schemas.openxmlformats.org/officeDocument/2006/relationships/image" Target="../media/image141.jpg"/><Relationship Id="rId1" Type="http://schemas.openxmlformats.org/officeDocument/2006/relationships/slideLayout" Target="../slideLayouts/slideLayout2.xml"/></Relationships>
</file>

<file path=ppt/slides/_rels/slide202.xml.rels><?xml version="1.0" encoding="UTF-8" standalone="yes"?>
<Relationships xmlns="http://schemas.openxmlformats.org/package/2006/relationships"><Relationship Id="rId2" Type="http://schemas.openxmlformats.org/officeDocument/2006/relationships/hyperlink" Target="https://www.prosci.com/resources/articles/measuring-change-management-effectiveness-with-metrics" TargetMode="External"/><Relationship Id="rId1" Type="http://schemas.openxmlformats.org/officeDocument/2006/relationships/slideLayout" Target="../slideLayouts/slideLayout2.xml"/></Relationships>
</file>

<file path=ppt/slides/_rels/slide203.xml.rels><?xml version="1.0" encoding="UTF-8" standalone="yes"?>
<Relationships xmlns="http://schemas.openxmlformats.org/package/2006/relationships"><Relationship Id="rId3" Type="http://schemas.openxmlformats.org/officeDocument/2006/relationships/hyperlink" Target="http://www.freestockphotos.biz/stockphoto/15994" TargetMode="External"/><Relationship Id="rId2" Type="http://schemas.openxmlformats.org/officeDocument/2006/relationships/image" Target="../media/image142.jpg"/><Relationship Id="rId1" Type="http://schemas.openxmlformats.org/officeDocument/2006/relationships/slideLayout" Target="../slideLayouts/slideLayout2.xml"/><Relationship Id="rId5" Type="http://schemas.openxmlformats.org/officeDocument/2006/relationships/hyperlink" Target="http://researchleap.com/revising-students-decision-making-process/" TargetMode="External"/><Relationship Id="rId4" Type="http://schemas.openxmlformats.org/officeDocument/2006/relationships/image" Target="../media/image143.jpg"/></Relationships>
</file>

<file path=ppt/slides/_rels/slide2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5.xml.rels><?xml version="1.0" encoding="UTF-8" standalone="yes"?>
<Relationships xmlns="http://schemas.openxmlformats.org/package/2006/relationships"><Relationship Id="rId2" Type="http://schemas.openxmlformats.org/officeDocument/2006/relationships/image" Target="../media/image144.png"/><Relationship Id="rId1" Type="http://schemas.openxmlformats.org/officeDocument/2006/relationships/slideLayout" Target="../slideLayouts/slideLayout2.xml"/></Relationships>
</file>

<file path=ppt/slides/_rels/slide2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7.xml.rels><?xml version="1.0" encoding="UTF-8" standalone="yes"?>
<Relationships xmlns="http://schemas.openxmlformats.org/package/2006/relationships"><Relationship Id="rId3" Type="http://schemas.openxmlformats.org/officeDocument/2006/relationships/hyperlink" Target="http://www.freestockphotos.biz/stockphoto/15994" TargetMode="External"/><Relationship Id="rId2" Type="http://schemas.openxmlformats.org/officeDocument/2006/relationships/image" Target="../media/image142.jpg"/><Relationship Id="rId1" Type="http://schemas.openxmlformats.org/officeDocument/2006/relationships/slideLayout" Target="../slideLayouts/slideLayout2.xml"/><Relationship Id="rId5" Type="http://schemas.openxmlformats.org/officeDocument/2006/relationships/hyperlink" Target="http://researchleap.com/revising-students-decision-making-process/" TargetMode="External"/><Relationship Id="rId4" Type="http://schemas.openxmlformats.org/officeDocument/2006/relationships/image" Target="../media/image143.jpg"/></Relationships>
</file>

<file path=ppt/slides/_rels/slide2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24FDADED-DC34-4BDF-A3E1-E35167632925}"/>
              </a:ext>
            </a:extLst>
          </p:cNvPr>
          <p:cNvSpPr>
            <a:spLocks noGrp="1"/>
          </p:cNvSpPr>
          <p:nvPr>
            <p:ph type="ctrTitle"/>
          </p:nvPr>
        </p:nvSpPr>
        <p:spPr>
          <a:xfrm>
            <a:off x="685800" y="2132856"/>
            <a:ext cx="7772400" cy="1470025"/>
          </a:xfrm>
        </p:spPr>
        <p:txBody>
          <a:bodyPr/>
          <a:lstStyle/>
          <a:p>
            <a:pPr eaLnBrk="1" hangingPunct="1"/>
            <a:r>
              <a:rPr lang="en-GB" altLang="en-US" b="1" dirty="0">
                <a:solidFill>
                  <a:srgbClr val="0000CC"/>
                </a:solidFill>
              </a:rPr>
              <a:t>Leading and Implementing Workplace Change</a:t>
            </a:r>
            <a:br>
              <a:rPr lang="en-GB" altLang="en-US" dirty="0"/>
            </a:br>
            <a:endParaRPr lang="en-GB" altLang="en-US" sz="1800" dirty="0"/>
          </a:p>
        </p:txBody>
      </p:sp>
      <p:sp>
        <p:nvSpPr>
          <p:cNvPr id="2" name="TextBox 1">
            <a:extLst>
              <a:ext uri="{FF2B5EF4-FFF2-40B4-BE49-F238E27FC236}">
                <a16:creationId xmlns:a16="http://schemas.microsoft.com/office/drawing/2014/main" id="{4C8F825C-1902-43A1-AC4E-A02BC15352DD}"/>
              </a:ext>
            </a:extLst>
          </p:cNvPr>
          <p:cNvSpPr txBox="1"/>
          <p:nvPr/>
        </p:nvSpPr>
        <p:spPr>
          <a:xfrm>
            <a:off x="1554163" y="3732213"/>
            <a:ext cx="6750822" cy="769441"/>
          </a:xfrm>
          <a:prstGeom prst="rect">
            <a:avLst/>
          </a:prstGeom>
          <a:noFill/>
        </p:spPr>
        <p:txBody>
          <a:bodyPr wrap="none">
            <a:spAutoFit/>
          </a:bodyPr>
          <a:lstStyle/>
          <a:p>
            <a:pPr>
              <a:defRPr/>
            </a:pPr>
            <a:r>
              <a:rPr lang="en-GB" sz="4400" b="1" dirty="0">
                <a:solidFill>
                  <a:srgbClr val="0000CC"/>
                </a:solidFill>
                <a:latin typeface="+mj-lt"/>
              </a:rPr>
              <a:t>July, 2022 Residential Module</a:t>
            </a:r>
            <a:endParaRPr lang="en-GB" sz="4400" b="1" i="1" dirty="0">
              <a:solidFill>
                <a:srgbClr val="0000CC"/>
              </a:solidFill>
              <a:latin typeface="+mj-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26C59DF-4D9E-1D5D-DC7B-01D35B6C8D14}"/>
              </a:ext>
            </a:extLst>
          </p:cNvPr>
          <p:cNvPicPr>
            <a:picLocks noChangeAspect="1"/>
          </p:cNvPicPr>
          <p:nvPr/>
        </p:nvPicPr>
        <p:blipFill>
          <a:blip r:embed="rId2"/>
          <a:stretch>
            <a:fillRect/>
          </a:stretch>
        </p:blipFill>
        <p:spPr>
          <a:xfrm>
            <a:off x="0" y="0"/>
            <a:ext cx="9144000" cy="5768698"/>
          </a:xfrm>
          <a:prstGeom prst="rect">
            <a:avLst/>
          </a:prstGeom>
        </p:spPr>
      </p:pic>
      <p:sp>
        <p:nvSpPr>
          <p:cNvPr id="2" name="Title 1">
            <a:extLst>
              <a:ext uri="{FF2B5EF4-FFF2-40B4-BE49-F238E27FC236}">
                <a16:creationId xmlns:a16="http://schemas.microsoft.com/office/drawing/2014/main" id="{871CC611-DC4F-8BAA-B73F-27D0E00D351F}"/>
              </a:ext>
            </a:extLst>
          </p:cNvPr>
          <p:cNvSpPr>
            <a:spLocks noGrp="1"/>
          </p:cNvSpPr>
          <p:nvPr>
            <p:ph type="title"/>
          </p:nvPr>
        </p:nvSpPr>
        <p:spPr>
          <a:xfrm>
            <a:off x="179512" y="3717032"/>
            <a:ext cx="4087033" cy="792088"/>
          </a:xfrm>
        </p:spPr>
        <p:txBody>
          <a:bodyPr/>
          <a:lstStyle/>
          <a:p>
            <a:pPr algn="ctr"/>
            <a:r>
              <a:rPr lang="en-GB" sz="6600" b="1" dirty="0">
                <a:solidFill>
                  <a:schemeClr val="bg1"/>
                </a:solidFill>
              </a:rPr>
              <a:t>Session 1</a:t>
            </a:r>
          </a:p>
        </p:txBody>
      </p:sp>
      <p:sp>
        <p:nvSpPr>
          <p:cNvPr id="4" name="Slide Number Placeholder 3">
            <a:extLst>
              <a:ext uri="{FF2B5EF4-FFF2-40B4-BE49-F238E27FC236}">
                <a16:creationId xmlns:a16="http://schemas.microsoft.com/office/drawing/2014/main" id="{6348856A-0BB3-B0DC-E0C3-E677532E6FEF}"/>
              </a:ext>
            </a:extLst>
          </p:cNvPr>
          <p:cNvSpPr>
            <a:spLocks noGrp="1"/>
          </p:cNvSpPr>
          <p:nvPr>
            <p:ph type="sldNum" sz="quarter" idx="12"/>
          </p:nvPr>
        </p:nvSpPr>
        <p:spPr/>
        <p:txBody>
          <a:bodyPr/>
          <a:lstStyle/>
          <a:p>
            <a:fld id="{9C1B27AE-E79F-4E5D-AA37-F7A24ADFFC72}" type="slidenum">
              <a:rPr lang="en-GB" altLang="en-US" smtClean="0"/>
              <a:pPr/>
              <a:t>2</a:t>
            </a:fld>
            <a:endParaRPr lang="en-GB" altLang="en-US"/>
          </a:p>
        </p:txBody>
      </p:sp>
    </p:spTree>
    <p:extLst>
      <p:ext uri="{BB962C8B-B14F-4D97-AF65-F5344CB8AC3E}">
        <p14:creationId xmlns:p14="http://schemas.microsoft.com/office/powerpoint/2010/main" val="20665436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Session 1 - 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323528" y="1143000"/>
            <a:ext cx="8229600" cy="3917032"/>
          </a:xfrm>
        </p:spPr>
        <p:txBody>
          <a:bodyPr>
            <a:normAutofit/>
          </a:bodyPr>
          <a:lstStyle/>
          <a:p>
            <a:r>
              <a:rPr lang="en-GB" dirty="0"/>
              <a:t>Introduction to the Weekend</a:t>
            </a:r>
          </a:p>
          <a:p>
            <a:r>
              <a:rPr lang="en-GB" dirty="0"/>
              <a:t>10 Sessions</a:t>
            </a:r>
          </a:p>
          <a:p>
            <a:r>
              <a:rPr lang="en-GB" dirty="0"/>
              <a:t>Module Aims and Objectives – Change!</a:t>
            </a:r>
          </a:p>
          <a:p>
            <a:r>
              <a:rPr lang="en-GB" dirty="0"/>
              <a:t>The Assignment</a:t>
            </a:r>
          </a:p>
          <a:p>
            <a:r>
              <a:rPr lang="en-GB" dirty="0"/>
              <a:t>Perception of change</a:t>
            </a:r>
          </a:p>
          <a:p>
            <a:r>
              <a:rPr lang="en-GB" dirty="0"/>
              <a:t>So, what </a:t>
            </a:r>
            <a:r>
              <a:rPr lang="en-GB" i="1" dirty="0"/>
              <a:t>is</a:t>
            </a:r>
            <a:r>
              <a:rPr lang="en-GB" dirty="0"/>
              <a:t> change?</a:t>
            </a:r>
          </a:p>
        </p:txBody>
      </p:sp>
      <p:pic>
        <p:nvPicPr>
          <p:cNvPr id="4" name="Picture 3">
            <a:extLst>
              <a:ext uri="{FF2B5EF4-FFF2-40B4-BE49-F238E27FC236}">
                <a16:creationId xmlns:a16="http://schemas.microsoft.com/office/drawing/2014/main" id="{47279191-1131-4CA4-BB94-EE4CE29A4C5B}"/>
              </a:ext>
            </a:extLst>
          </p:cNvPr>
          <p:cNvPicPr>
            <a:picLocks noChangeAspect="1"/>
          </p:cNvPicPr>
          <p:nvPr/>
        </p:nvPicPr>
        <p:blipFill>
          <a:blip r:embed="rId3"/>
          <a:stretch>
            <a:fillRect/>
          </a:stretch>
        </p:blipFill>
        <p:spPr>
          <a:xfrm>
            <a:off x="3851920" y="3842730"/>
            <a:ext cx="5292080" cy="1872270"/>
          </a:xfrm>
          <a:prstGeom prst="rect">
            <a:avLst/>
          </a:prstGeom>
        </p:spPr>
      </p:pic>
      <p:pic>
        <p:nvPicPr>
          <p:cNvPr id="6" name="Picture 5" descr="A pair of red glasses&#10;&#10;Description automatically generated with low confidence">
            <a:extLst>
              <a:ext uri="{FF2B5EF4-FFF2-40B4-BE49-F238E27FC236}">
                <a16:creationId xmlns:a16="http://schemas.microsoft.com/office/drawing/2014/main" id="{1DF9C448-17FD-99DC-11D1-00658BBCDEFF}"/>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597225" y="836712"/>
            <a:ext cx="2546775" cy="1358280"/>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
                                        </p:tgtEl>
                                        <p:attrNameLst>
                                          <p:attrName>style.visibility</p:attrName>
                                        </p:attrNameLst>
                                      </p:cBhvr>
                                      <p:to>
                                        <p:strVal val="visible"/>
                                      </p:to>
                                    </p:set>
                                    <p:animEffect transition="in" filter="fade">
                                      <p:cBhvr>
                                        <p:cTn id="3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BE48048-534C-A2E9-D6D1-30371811A097}"/>
              </a:ext>
            </a:extLst>
          </p:cNvPr>
          <p:cNvPicPr>
            <a:picLocks noChangeAspect="1"/>
          </p:cNvPicPr>
          <p:nvPr/>
        </p:nvPicPr>
        <p:blipFill>
          <a:blip r:embed="rId2"/>
          <a:stretch>
            <a:fillRect/>
          </a:stretch>
        </p:blipFill>
        <p:spPr>
          <a:xfrm>
            <a:off x="-24320" y="0"/>
            <a:ext cx="9168319" cy="5733256"/>
          </a:xfrm>
          <a:prstGeom prst="rect">
            <a:avLst/>
          </a:prstGeom>
        </p:spPr>
      </p:pic>
    </p:spTree>
    <p:extLst>
      <p:ext uri="{BB962C8B-B14F-4D97-AF65-F5344CB8AC3E}">
        <p14:creationId xmlns:p14="http://schemas.microsoft.com/office/powerpoint/2010/main" val="24518133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1D6686C4-C2E5-40A9-A798-052F0EDC0635}"/>
              </a:ext>
            </a:extLst>
          </p:cNvPr>
          <p:cNvSpPr>
            <a:spLocks noGrp="1"/>
          </p:cNvSpPr>
          <p:nvPr>
            <p:ph type="title"/>
          </p:nvPr>
        </p:nvSpPr>
        <p:spPr>
          <a:xfrm>
            <a:off x="611188" y="82550"/>
            <a:ext cx="8229600" cy="836613"/>
          </a:xfrm>
        </p:spPr>
        <p:txBody>
          <a:bodyPr/>
          <a:lstStyle/>
          <a:p>
            <a:r>
              <a:rPr lang="en-GB" altLang="en-US" dirty="0"/>
              <a:t>LEARNING OUTCOMES</a:t>
            </a:r>
          </a:p>
        </p:txBody>
      </p:sp>
      <p:sp>
        <p:nvSpPr>
          <p:cNvPr id="20483" name="Content Placeholder 2">
            <a:extLst>
              <a:ext uri="{FF2B5EF4-FFF2-40B4-BE49-F238E27FC236}">
                <a16:creationId xmlns:a16="http://schemas.microsoft.com/office/drawing/2014/main" id="{14E63B88-676D-4A85-A36C-4B27B85D0C18}"/>
              </a:ext>
            </a:extLst>
          </p:cNvPr>
          <p:cNvSpPr>
            <a:spLocks noGrp="1"/>
          </p:cNvSpPr>
          <p:nvPr>
            <p:ph idx="1"/>
          </p:nvPr>
        </p:nvSpPr>
        <p:spPr>
          <a:xfrm>
            <a:off x="179388" y="1125538"/>
            <a:ext cx="5976937" cy="3916362"/>
          </a:xfrm>
        </p:spPr>
        <p:txBody>
          <a:bodyPr>
            <a:normAutofit fontScale="92500" lnSpcReduction="10000"/>
          </a:bodyPr>
          <a:lstStyle/>
          <a:p>
            <a:pPr marL="0" indent="0">
              <a:buFont typeface="Arial" panose="020B0604020202020204" pitchFamily="34" charset="0"/>
              <a:buNone/>
              <a:defRPr/>
            </a:pPr>
            <a:r>
              <a:rPr lang="en-GB" altLang="en-US" sz="2400" b="1" i="1" dirty="0">
                <a:latin typeface="Calibri Light" panose="020F0302020204030204" pitchFamily="34" charset="0"/>
              </a:rPr>
              <a:t>Upon the successful completion of this module, the student should be able to demonstrate the ability to:</a:t>
            </a:r>
          </a:p>
          <a:p>
            <a:pPr marL="0" indent="0">
              <a:buFont typeface="Arial" panose="020B0604020202020204" pitchFamily="34" charset="0"/>
              <a:buNone/>
              <a:defRPr/>
            </a:pPr>
            <a:r>
              <a:rPr lang="en-GB" altLang="en-US" sz="2400" dirty="0">
                <a:solidFill>
                  <a:srgbClr val="002060"/>
                </a:solidFill>
                <a:latin typeface="Calibri Light" panose="020F0302020204030204" pitchFamily="34" charset="0"/>
              </a:rPr>
              <a:t>1. critically analyse the relationship between environmental change and organisational capability;</a:t>
            </a:r>
          </a:p>
          <a:p>
            <a:pPr marL="0" indent="0">
              <a:buFont typeface="Arial" panose="020B0604020202020204" pitchFamily="34" charset="0"/>
              <a:buNone/>
              <a:defRPr/>
            </a:pPr>
            <a:r>
              <a:rPr lang="en-GB" altLang="en-US" sz="2400" dirty="0">
                <a:solidFill>
                  <a:srgbClr val="0000FF"/>
                </a:solidFill>
                <a:latin typeface="Calibri Light" panose="020F0302020204030204" pitchFamily="34" charset="0"/>
              </a:rPr>
              <a:t>2. critically analyse the nature of change and evaluate complex concepts relating to leadership in relation to change management;</a:t>
            </a:r>
          </a:p>
          <a:p>
            <a:pPr marL="0" indent="0">
              <a:buFont typeface="Arial" panose="020B0604020202020204" pitchFamily="34" charset="0"/>
              <a:buNone/>
              <a:defRPr/>
            </a:pPr>
            <a:r>
              <a:rPr lang="en-GB" altLang="en-US" sz="2400" dirty="0">
                <a:solidFill>
                  <a:srgbClr val="002060"/>
                </a:solidFill>
                <a:latin typeface="Calibri Light" panose="020F0302020204030204" pitchFamily="34" charset="0"/>
              </a:rPr>
              <a:t>3. explore contemporary issues and their impact on business management;</a:t>
            </a:r>
          </a:p>
          <a:p>
            <a:pPr marL="0" indent="0">
              <a:buFont typeface="Arial" panose="020B0604020202020204" pitchFamily="34" charset="0"/>
              <a:buNone/>
              <a:defRPr/>
            </a:pPr>
            <a:r>
              <a:rPr lang="en-GB" altLang="en-US" sz="2400" dirty="0">
                <a:solidFill>
                  <a:srgbClr val="0000CC"/>
                </a:solidFill>
                <a:latin typeface="Calibri Light" panose="020F0302020204030204" pitchFamily="34" charset="0"/>
              </a:rPr>
              <a:t>4. analyse and evaluate the relationship between organisational culture and change.</a:t>
            </a:r>
            <a:endParaRPr lang="en-GB" altLang="en-US" dirty="0">
              <a:solidFill>
                <a:srgbClr val="0000CC"/>
              </a:solidFill>
              <a:latin typeface="Calibri Light" panose="020F0302020204030204" pitchFamily="34" charset="0"/>
            </a:endParaRPr>
          </a:p>
        </p:txBody>
      </p:sp>
      <p:pic>
        <p:nvPicPr>
          <p:cNvPr id="17412" name="Picture 2">
            <a:extLst>
              <a:ext uri="{FF2B5EF4-FFF2-40B4-BE49-F238E27FC236}">
                <a16:creationId xmlns:a16="http://schemas.microsoft.com/office/drawing/2014/main" id="{986E72DB-57AF-4CF4-B6D8-A5B9FF925C3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08738" y="2133600"/>
            <a:ext cx="2735262" cy="194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Effect transition="in" filter="fade">
                                      <p:cBhvr>
                                        <p:cTn id="7" dur="500"/>
                                        <p:tgtEl>
                                          <p:spTgt spid="2048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20483">
                                            <p:txEl>
                                              <p:pRg st="1" end="1"/>
                                            </p:txEl>
                                          </p:spTgt>
                                        </p:tgtEl>
                                        <p:attrNameLst>
                                          <p:attrName>style.visibility</p:attrName>
                                        </p:attrNameLst>
                                      </p:cBhvr>
                                      <p:to>
                                        <p:strVal val="visible"/>
                                      </p:to>
                                    </p:set>
                                    <p:animEffect transition="in" filter="fade">
                                      <p:cBhvr>
                                        <p:cTn id="12" dur="500"/>
                                        <p:tgtEl>
                                          <p:spTgt spid="2048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20483">
                                            <p:txEl>
                                              <p:pRg st="2" end="2"/>
                                            </p:txEl>
                                          </p:spTgt>
                                        </p:tgtEl>
                                        <p:attrNameLst>
                                          <p:attrName>style.visibility</p:attrName>
                                        </p:attrNameLst>
                                      </p:cBhvr>
                                      <p:to>
                                        <p:strVal val="visible"/>
                                      </p:to>
                                    </p:set>
                                    <p:animEffect transition="in" filter="fade">
                                      <p:cBhvr>
                                        <p:cTn id="17" dur="500"/>
                                        <p:tgtEl>
                                          <p:spTgt spid="2048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20483">
                                            <p:txEl>
                                              <p:pRg st="3" end="3"/>
                                            </p:txEl>
                                          </p:spTgt>
                                        </p:tgtEl>
                                        <p:attrNameLst>
                                          <p:attrName>style.visibility</p:attrName>
                                        </p:attrNameLst>
                                      </p:cBhvr>
                                      <p:to>
                                        <p:strVal val="visible"/>
                                      </p:to>
                                    </p:set>
                                    <p:animEffect transition="in" filter="fade">
                                      <p:cBhvr>
                                        <p:cTn id="22" dur="500"/>
                                        <p:tgtEl>
                                          <p:spTgt spid="2048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20483">
                                            <p:txEl>
                                              <p:pRg st="4" end="4"/>
                                            </p:txEl>
                                          </p:spTgt>
                                        </p:tgtEl>
                                        <p:attrNameLst>
                                          <p:attrName>style.visibility</p:attrName>
                                        </p:attrNameLst>
                                      </p:cBhvr>
                                      <p:to>
                                        <p:strVal val="visible"/>
                                      </p:to>
                                    </p:set>
                                    <p:animEffect transition="in" filter="fade">
                                      <p:cBhvr>
                                        <p:cTn id="27" dur="500"/>
                                        <p:tgtEl>
                                          <p:spTgt spid="2048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p:txBody>
          <a:bodyPr/>
          <a:lstStyle/>
          <a:p>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466595" y="1160380"/>
            <a:ext cx="4040188" cy="639762"/>
          </a:xfrm>
        </p:spPr>
        <p:txBody>
          <a:bodyPr>
            <a:normAutofit/>
          </a:bodyPr>
          <a:lstStyle/>
          <a:p>
            <a:r>
              <a:rPr lang="en-GB" dirty="0">
                <a:solidFill>
                  <a:srgbClr val="002060"/>
                </a:solidFill>
              </a:rPr>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247069" y="1800143"/>
            <a:ext cx="3456384" cy="3657064"/>
          </a:xfrm>
        </p:spPr>
        <p:txBody>
          <a:bodyPr>
            <a:normAutofit fontScale="92500" lnSpcReduction="10000"/>
          </a:bodyPr>
          <a:lstStyle/>
          <a:p>
            <a:r>
              <a:rPr lang="en-GB" sz="2200" dirty="0">
                <a:solidFill>
                  <a:srgbClr val="002060"/>
                </a:solidFill>
                <a:effectLst/>
                <a:ea typeface="Times New Roman" panose="02020603050405020304" pitchFamily="18" charset="0"/>
              </a:rPr>
              <a:t>Critically analyse the current forces for change in the organisations micro and macro environment that can impact workplace culture and capability</a:t>
            </a:r>
          </a:p>
          <a:p>
            <a:endParaRPr lang="en-GB" sz="2200" dirty="0">
              <a:solidFill>
                <a:srgbClr val="002060"/>
              </a:solidFill>
              <a:effectLst/>
              <a:ea typeface="Times New Roman" panose="02020603050405020304" pitchFamily="18" charset="0"/>
            </a:endParaRPr>
          </a:p>
          <a:p>
            <a:r>
              <a:rPr lang="en-GB" sz="2200" dirty="0">
                <a:solidFill>
                  <a:srgbClr val="002060"/>
                </a:solidFill>
                <a:effectLst/>
                <a:ea typeface="Times New Roman" panose="02020603050405020304" pitchFamily="18" charset="0"/>
              </a:rPr>
              <a:t>Evaluate how organisational stakeholders can be efficiently led through complex workplace change   </a:t>
            </a:r>
          </a:p>
          <a:p>
            <a:pPr marL="0" indent="0">
              <a:buNone/>
            </a:pPr>
            <a:endParaRPr lang="en-GB" dirty="0">
              <a:solidFill>
                <a:srgbClr val="002060"/>
              </a:solidFill>
            </a:endParaRPr>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322144" y="1140347"/>
            <a:ext cx="4426402" cy="639762"/>
          </a:xfrm>
        </p:spPr>
        <p:txBody>
          <a:bodyPr>
            <a:normAutofit/>
          </a:bodyPr>
          <a:lstStyle/>
          <a:p>
            <a:r>
              <a:rPr lang="en-GB" dirty="0">
                <a:solidFill>
                  <a:srgbClr val="0000CC"/>
                </a:solidFill>
              </a:rPr>
              <a:t>Common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139952" y="1802063"/>
            <a:ext cx="4972135" cy="3657064"/>
          </a:xfrm>
        </p:spPr>
        <p:txBody>
          <a:bodyPr>
            <a:normAutofit fontScale="92500" lnSpcReduction="10000"/>
          </a:bodyPr>
          <a:lstStyle/>
          <a:p>
            <a:pPr marL="514350" indent="-514350">
              <a:buFont typeface="+mj-lt"/>
              <a:buAutoNum type="arabicPeriod"/>
            </a:pPr>
            <a:r>
              <a:rPr lang="en-GB" dirty="0">
                <a:solidFill>
                  <a:srgbClr val="0000CC"/>
                </a:solidFill>
              </a:rPr>
              <a:t>Engagement with Literature Skills.      (30)</a:t>
            </a:r>
          </a:p>
          <a:p>
            <a:pPr marL="514350" indent="-514350">
              <a:buFont typeface="+mj-lt"/>
              <a:buAutoNum type="arabicPeriod"/>
            </a:pPr>
            <a:r>
              <a:rPr lang="en-GB" dirty="0">
                <a:solidFill>
                  <a:srgbClr val="0000CC"/>
                </a:solidFill>
              </a:rPr>
              <a:t>Knowledge and Understanding Skills (25)</a:t>
            </a:r>
          </a:p>
          <a:p>
            <a:pPr marL="514350" indent="-514350">
              <a:buFont typeface="+mj-lt"/>
              <a:buAutoNum type="arabicPeriod"/>
            </a:pPr>
            <a:r>
              <a:rPr lang="en-GB" dirty="0">
                <a:solidFill>
                  <a:srgbClr val="0000CC"/>
                </a:solidFill>
              </a:rPr>
              <a:t>Cognitive and Intellectual Skills          (25)</a:t>
            </a:r>
          </a:p>
          <a:p>
            <a:pPr marL="514350" indent="-514350">
              <a:buFont typeface="+mj-lt"/>
              <a:buAutoNum type="arabicPeriod"/>
            </a:pPr>
            <a:r>
              <a:rPr lang="en-GB" dirty="0">
                <a:solidFill>
                  <a:srgbClr val="0000CC"/>
                </a:solidFill>
              </a:rPr>
              <a:t>Practical Application Skills (10)</a:t>
            </a:r>
          </a:p>
          <a:p>
            <a:pPr marL="514350" indent="-514350">
              <a:buFont typeface="+mj-lt"/>
              <a:buAutoNum type="arabicPeriod"/>
            </a:pPr>
            <a:r>
              <a:rPr lang="en-GB" dirty="0">
                <a:solidFill>
                  <a:srgbClr val="0000CC"/>
                </a:solidFill>
              </a:rPr>
              <a:t> Transferable Skills for Life and Professional Practice (10)</a:t>
            </a:r>
          </a:p>
          <a:p>
            <a:pPr marL="514350" indent="-514350">
              <a:buFont typeface="+mj-lt"/>
              <a:buAutoNum type="arabicPeriod"/>
            </a:pPr>
            <a:endParaRPr lang="en-GB" dirty="0">
              <a:solidFill>
                <a:srgbClr val="0000CC"/>
              </a:solidFill>
            </a:endParaRPr>
          </a:p>
        </p:txBody>
      </p:sp>
    </p:spTree>
    <p:extLst>
      <p:ext uri="{BB962C8B-B14F-4D97-AF65-F5344CB8AC3E}">
        <p14:creationId xmlns:p14="http://schemas.microsoft.com/office/powerpoint/2010/main" val="3212947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xEl>
                                              <p:pRg st="0" end="0"/>
                                            </p:txEl>
                                          </p:spTgt>
                                        </p:tgtEl>
                                        <p:attrNameLst>
                                          <p:attrName>style.visibility</p:attrName>
                                        </p:attrNameLst>
                                      </p:cBhvr>
                                      <p:to>
                                        <p:strVal val="visible"/>
                                      </p:to>
                                    </p:set>
                                    <p:animEffect transition="in" filter="fade">
                                      <p:cBhvr>
                                        <p:cTn id="17" dur="500"/>
                                        <p:tgtEl>
                                          <p:spTgt spid="5">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0" end="0"/>
                                            </p:txEl>
                                          </p:spTgt>
                                        </p:tgtEl>
                                        <p:attrNameLst>
                                          <p:attrName>style.visibility</p:attrName>
                                        </p:attrNameLst>
                                      </p:cBhvr>
                                      <p:to>
                                        <p:strVal val="visible"/>
                                      </p:to>
                                    </p:set>
                                    <p:animEffect transition="in" filter="fade">
                                      <p:cBhvr>
                                        <p:cTn id="22" dur="500"/>
                                        <p:tgtEl>
                                          <p:spTgt spid="6">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1" end="1"/>
                                            </p:txEl>
                                          </p:spTgt>
                                        </p:tgtEl>
                                        <p:attrNameLst>
                                          <p:attrName>style.visibility</p:attrName>
                                        </p:attrNameLst>
                                      </p:cBhvr>
                                      <p:to>
                                        <p:strVal val="visible"/>
                                      </p:to>
                                    </p:set>
                                    <p:animEffect transition="in" filter="fade">
                                      <p:cBhvr>
                                        <p:cTn id="27" dur="500"/>
                                        <p:tgtEl>
                                          <p:spTgt spid="6">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2" end="2"/>
                                            </p:txEl>
                                          </p:spTgt>
                                        </p:tgtEl>
                                        <p:attrNameLst>
                                          <p:attrName>style.visibility</p:attrName>
                                        </p:attrNameLst>
                                      </p:cBhvr>
                                      <p:to>
                                        <p:strVal val="visible"/>
                                      </p:to>
                                    </p:set>
                                    <p:animEffect transition="in" filter="fade">
                                      <p:cBhvr>
                                        <p:cTn id="32" dur="500"/>
                                        <p:tgtEl>
                                          <p:spTgt spid="6">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3" end="3"/>
                                            </p:txEl>
                                          </p:spTgt>
                                        </p:tgtEl>
                                        <p:attrNameLst>
                                          <p:attrName>style.visibility</p:attrName>
                                        </p:attrNameLst>
                                      </p:cBhvr>
                                      <p:to>
                                        <p:strVal val="visible"/>
                                      </p:to>
                                    </p:set>
                                    <p:animEffect transition="in" filter="fade">
                                      <p:cBhvr>
                                        <p:cTn id="37" dur="500"/>
                                        <p:tgtEl>
                                          <p:spTgt spid="6">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4" end="4"/>
                                            </p:txEl>
                                          </p:spTgt>
                                        </p:tgtEl>
                                        <p:attrNameLst>
                                          <p:attrName>style.visibility</p:attrName>
                                        </p:attrNameLst>
                                      </p:cBhvr>
                                      <p:to>
                                        <p:strVal val="visible"/>
                                      </p:to>
                                    </p:set>
                                    <p:animEffect transition="in" filter="fade">
                                      <p:cBhvr>
                                        <p:cTn id="42"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B955E-2F74-4038-B38E-8B3BD7632C8A}"/>
              </a:ext>
            </a:extLst>
          </p:cNvPr>
          <p:cNvSpPr>
            <a:spLocks noGrp="1"/>
          </p:cNvSpPr>
          <p:nvPr>
            <p:ph type="title"/>
          </p:nvPr>
        </p:nvSpPr>
        <p:spPr>
          <a:xfrm>
            <a:off x="628650" y="365125"/>
            <a:ext cx="7886700" cy="903635"/>
          </a:xfrm>
        </p:spPr>
        <p:txBody>
          <a:bodyPr/>
          <a:lstStyle/>
          <a:p>
            <a:pPr algn="ctr"/>
            <a:r>
              <a:rPr lang="en-GB" dirty="0"/>
              <a:t>Your Thoughts on the Assignment</a:t>
            </a:r>
          </a:p>
        </p:txBody>
      </p:sp>
      <p:sp>
        <p:nvSpPr>
          <p:cNvPr id="3" name="Content Placeholder 2">
            <a:extLst>
              <a:ext uri="{FF2B5EF4-FFF2-40B4-BE49-F238E27FC236}">
                <a16:creationId xmlns:a16="http://schemas.microsoft.com/office/drawing/2014/main" id="{A6C7858D-9162-49AB-923B-60223A5DB0B6}"/>
              </a:ext>
            </a:extLst>
          </p:cNvPr>
          <p:cNvSpPr>
            <a:spLocks noGrp="1"/>
          </p:cNvSpPr>
          <p:nvPr>
            <p:ph idx="1"/>
          </p:nvPr>
        </p:nvSpPr>
        <p:spPr>
          <a:xfrm>
            <a:off x="628757" y="1282210"/>
            <a:ext cx="7886700" cy="4351338"/>
          </a:xfrm>
        </p:spPr>
        <p:txBody>
          <a:bodyPr/>
          <a:lstStyle/>
          <a:p>
            <a:pPr marL="0" indent="0">
              <a:buNone/>
            </a:pPr>
            <a:r>
              <a:rPr lang="en-GB" dirty="0"/>
              <a:t>Q &amp; A – Discussion</a:t>
            </a:r>
          </a:p>
          <a:p>
            <a:pPr marL="0" indent="0">
              <a:buNone/>
            </a:pPr>
            <a:endParaRPr lang="en-GB" sz="2800" dirty="0">
              <a:solidFill>
                <a:srgbClr val="002060"/>
              </a:solidFill>
              <a:effectLst/>
              <a:ea typeface="Times New Roman" panose="02020603050405020304" pitchFamily="18" charset="0"/>
            </a:endParaRPr>
          </a:p>
          <a:p>
            <a:pPr marL="514350" indent="-514350">
              <a:buFont typeface="+mj-lt"/>
              <a:buAutoNum type="arabicPeriod"/>
            </a:pPr>
            <a:r>
              <a:rPr lang="en-GB" sz="2800" dirty="0">
                <a:solidFill>
                  <a:srgbClr val="7030A0"/>
                </a:solidFill>
                <a:effectLst/>
                <a:ea typeface="Times New Roman" panose="02020603050405020304" pitchFamily="18" charset="0"/>
              </a:rPr>
              <a:t>Critically analyse the current forces for change in the organisations micro and macro environment that can impact workplace culture and capability</a:t>
            </a:r>
          </a:p>
          <a:p>
            <a:pPr marL="514350" indent="-514350">
              <a:buFont typeface="+mj-lt"/>
              <a:buAutoNum type="arabicPeriod"/>
            </a:pPr>
            <a:r>
              <a:rPr lang="en-GB" sz="2800" dirty="0">
                <a:solidFill>
                  <a:srgbClr val="0000CC"/>
                </a:solidFill>
                <a:effectLst/>
                <a:ea typeface="Times New Roman" panose="02020603050405020304" pitchFamily="18" charset="0"/>
              </a:rPr>
              <a:t>Evaluate how organisational stakeholders can be efficiently led through complex workplace change   </a:t>
            </a:r>
          </a:p>
          <a:p>
            <a:endParaRPr lang="en-GB" dirty="0"/>
          </a:p>
        </p:txBody>
      </p:sp>
    </p:spTree>
    <p:extLst>
      <p:ext uri="{BB962C8B-B14F-4D97-AF65-F5344CB8AC3E}">
        <p14:creationId xmlns:p14="http://schemas.microsoft.com/office/powerpoint/2010/main" val="1033463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5954" name="Rectangle 2">
            <a:extLst>
              <a:ext uri="{FF2B5EF4-FFF2-40B4-BE49-F238E27FC236}">
                <a16:creationId xmlns:a16="http://schemas.microsoft.com/office/drawing/2014/main" id="{FE56DCBA-C10D-45BE-85EF-44CFDB1C29F4}"/>
              </a:ext>
            </a:extLst>
          </p:cNvPr>
          <p:cNvSpPr>
            <a:spLocks noGrp="1"/>
          </p:cNvSpPr>
          <p:nvPr>
            <p:ph type="title"/>
          </p:nvPr>
        </p:nvSpPr>
        <p:spPr>
          <a:xfrm>
            <a:off x="533400" y="71438"/>
            <a:ext cx="8077200" cy="982662"/>
          </a:xfrm>
        </p:spPr>
        <p:txBody>
          <a:bodyPr/>
          <a:lstStyle/>
          <a:p>
            <a:pPr eaLnBrk="1" hangingPunct="1"/>
            <a:r>
              <a:rPr lang="en-US" altLang="en-US" b="1" dirty="0"/>
              <a:t>Your Perceptions of Change</a:t>
            </a:r>
          </a:p>
        </p:txBody>
      </p:sp>
      <p:sp>
        <p:nvSpPr>
          <p:cNvPr id="125955" name="Rectangle 3">
            <a:extLst>
              <a:ext uri="{FF2B5EF4-FFF2-40B4-BE49-F238E27FC236}">
                <a16:creationId xmlns:a16="http://schemas.microsoft.com/office/drawing/2014/main" id="{9040A988-C649-45CF-984C-0F0736FB5B0A}"/>
              </a:ext>
            </a:extLst>
          </p:cNvPr>
          <p:cNvSpPr>
            <a:spLocks noGrp="1" noChangeArrowheads="1"/>
          </p:cNvSpPr>
          <p:nvPr>
            <p:ph idx="1"/>
          </p:nvPr>
        </p:nvSpPr>
        <p:spPr>
          <a:xfrm>
            <a:off x="76200" y="1158875"/>
            <a:ext cx="6248400" cy="2527300"/>
          </a:xfrm>
        </p:spPr>
        <p:txBody>
          <a:bodyPr>
            <a:normAutofit/>
          </a:bodyPr>
          <a:lstStyle/>
          <a:p>
            <a:pPr marL="0" indent="0" eaLnBrk="1" hangingPunct="1">
              <a:spcAft>
                <a:spcPct val="35000"/>
              </a:spcAft>
              <a:buFont typeface="Wingdings" panose="05000000000000000000" pitchFamily="2" charset="2"/>
              <a:buNone/>
              <a:defRPr/>
            </a:pPr>
            <a:r>
              <a:rPr lang="en-US" altLang="en-US" dirty="0">
                <a:solidFill>
                  <a:srgbClr val="002060"/>
                </a:solidFill>
                <a:latin typeface="+mj-lt"/>
              </a:rPr>
              <a:t>What are your reactions when you hear the word ‘change’?</a:t>
            </a:r>
          </a:p>
          <a:p>
            <a:pPr lvl="1" eaLnBrk="1" hangingPunct="1">
              <a:spcAft>
                <a:spcPct val="35000"/>
              </a:spcAft>
              <a:defRPr/>
            </a:pPr>
            <a:r>
              <a:rPr lang="en-US" altLang="en-US" sz="3200" dirty="0">
                <a:solidFill>
                  <a:srgbClr val="0000FF"/>
                </a:solidFill>
                <a:latin typeface="+mj-lt"/>
              </a:rPr>
              <a:t>Personal</a:t>
            </a:r>
          </a:p>
          <a:p>
            <a:pPr lvl="1" eaLnBrk="1" hangingPunct="1">
              <a:spcAft>
                <a:spcPct val="35000"/>
              </a:spcAft>
              <a:defRPr/>
            </a:pPr>
            <a:r>
              <a:rPr lang="en-US" altLang="en-US" sz="3200" dirty="0">
                <a:solidFill>
                  <a:srgbClr val="0000FF"/>
                </a:solidFill>
                <a:latin typeface="+mj-lt"/>
              </a:rPr>
              <a:t>Organisational</a:t>
            </a:r>
          </a:p>
        </p:txBody>
      </p:sp>
      <p:pic>
        <p:nvPicPr>
          <p:cNvPr id="19460" name="Picture 3">
            <a:extLst>
              <a:ext uri="{FF2B5EF4-FFF2-40B4-BE49-F238E27FC236}">
                <a16:creationId xmlns:a16="http://schemas.microsoft.com/office/drawing/2014/main" id="{3DADE0FD-9F98-4AEA-9BCD-F46A214EB9E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679332" y="737170"/>
            <a:ext cx="2457450" cy="162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1" name="Picture 2" descr="A person wearing a suit and tie&#10;&#10;Description generated with very high confidence">
            <a:extLst>
              <a:ext uri="{FF2B5EF4-FFF2-40B4-BE49-F238E27FC236}">
                <a16:creationId xmlns:a16="http://schemas.microsoft.com/office/drawing/2014/main" id="{3B505E4C-5C38-4C60-ACDC-0A89C11DCB9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1000" y="3670300"/>
            <a:ext cx="2170113" cy="2012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2" name="Picture 5" descr="A group of people posing for the camera&#10;&#10;Description generated with very high confidence">
            <a:extLst>
              <a:ext uri="{FF2B5EF4-FFF2-40B4-BE49-F238E27FC236}">
                <a16:creationId xmlns:a16="http://schemas.microsoft.com/office/drawing/2014/main" id="{D81FA715-BD9F-4083-AF05-A5924E5AA34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119689" y="3573016"/>
            <a:ext cx="2946400" cy="1958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CE5016C8-80C4-4A4C-8985-F6AEA15FD35B}"/>
              </a:ext>
            </a:extLst>
          </p:cNvPr>
          <p:cNvSpPr txBox="1"/>
          <p:nvPr/>
        </p:nvSpPr>
        <p:spPr>
          <a:xfrm>
            <a:off x="2855913" y="4224647"/>
            <a:ext cx="2170113" cy="523220"/>
          </a:xfrm>
          <a:prstGeom prst="rect">
            <a:avLst/>
          </a:prstGeom>
          <a:noFill/>
        </p:spPr>
        <p:txBody>
          <a:bodyPr wrap="square" rtlCol="0">
            <a:spAutoFit/>
          </a:bodyPr>
          <a:lstStyle/>
          <a:p>
            <a:r>
              <a:rPr lang="en-GB" sz="2800" i="1" dirty="0"/>
              <a:t>Discussion</a:t>
            </a:r>
          </a:p>
        </p:txBody>
      </p:sp>
      <p:sp>
        <p:nvSpPr>
          <p:cNvPr id="3" name="TextBox 2">
            <a:extLst>
              <a:ext uri="{FF2B5EF4-FFF2-40B4-BE49-F238E27FC236}">
                <a16:creationId xmlns:a16="http://schemas.microsoft.com/office/drawing/2014/main" id="{8DBD650B-9E59-01E6-02D8-FD5C7218F8B9}"/>
              </a:ext>
            </a:extLst>
          </p:cNvPr>
          <p:cNvSpPr txBox="1"/>
          <p:nvPr/>
        </p:nvSpPr>
        <p:spPr>
          <a:xfrm>
            <a:off x="4230385" y="2525330"/>
            <a:ext cx="4837415" cy="523220"/>
          </a:xfrm>
          <a:prstGeom prst="rect">
            <a:avLst/>
          </a:prstGeom>
          <a:noFill/>
        </p:spPr>
        <p:txBody>
          <a:bodyPr wrap="none" rtlCol="0">
            <a:spAutoFit/>
          </a:bodyPr>
          <a:lstStyle/>
          <a:p>
            <a:r>
              <a:rPr lang="en-GB" sz="2800" b="1" dirty="0"/>
              <a:t>Reflect &amp; Gather your thoughts</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125954"/>
                                        </p:tgtEl>
                                        <p:attrNameLst>
                                          <p:attrName>style.visibility</p:attrName>
                                        </p:attrNameLst>
                                      </p:cBhvr>
                                      <p:to>
                                        <p:strVal val="visible"/>
                                      </p:to>
                                    </p:set>
                                    <p:anim calcmode="lin" valueType="num">
                                      <p:cBhvr>
                                        <p:cTn id="7" dur="500" fill="hold"/>
                                        <p:tgtEl>
                                          <p:spTgt spid="125954"/>
                                        </p:tgtEl>
                                        <p:attrNameLst>
                                          <p:attrName>ppt_w</p:attrName>
                                        </p:attrNameLst>
                                      </p:cBhvr>
                                      <p:tavLst>
                                        <p:tav tm="0">
                                          <p:val>
                                            <p:fltVal val="0"/>
                                          </p:val>
                                        </p:tav>
                                        <p:tav tm="100000">
                                          <p:val>
                                            <p:strVal val="#ppt_w"/>
                                          </p:val>
                                        </p:tav>
                                      </p:tavLst>
                                    </p:anim>
                                    <p:anim calcmode="lin" valueType="num">
                                      <p:cBhvr>
                                        <p:cTn id="8" dur="500" fill="hold"/>
                                        <p:tgtEl>
                                          <p:spTgt spid="125954"/>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125955">
                                            <p:txEl>
                                              <p:pRg st="0" end="0"/>
                                            </p:txEl>
                                          </p:spTgt>
                                        </p:tgtEl>
                                        <p:attrNameLst>
                                          <p:attrName>style.visibility</p:attrName>
                                        </p:attrNameLst>
                                      </p:cBhvr>
                                      <p:to>
                                        <p:strVal val="visible"/>
                                      </p:to>
                                    </p:set>
                                    <p:animEffect transition="in" filter="dissolve">
                                      <p:cBhvr>
                                        <p:cTn id="13" dur="500"/>
                                        <p:tgtEl>
                                          <p:spTgt spid="125955">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125955">
                                            <p:txEl>
                                              <p:pRg st="1" end="1"/>
                                            </p:txEl>
                                          </p:spTgt>
                                        </p:tgtEl>
                                        <p:attrNameLst>
                                          <p:attrName>style.visibility</p:attrName>
                                        </p:attrNameLst>
                                      </p:cBhvr>
                                      <p:to>
                                        <p:strVal val="visible"/>
                                      </p:to>
                                    </p:set>
                                    <p:animEffect transition="in" filter="dissolve">
                                      <p:cBhvr>
                                        <p:cTn id="18" dur="500"/>
                                        <p:tgtEl>
                                          <p:spTgt spid="125955">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9" presetClass="entr" presetSubtype="0" fill="hold" grpId="0" nodeType="clickEffect">
                                  <p:stCondLst>
                                    <p:cond delay="0"/>
                                  </p:stCondLst>
                                  <p:childTnLst>
                                    <p:set>
                                      <p:cBhvr>
                                        <p:cTn id="22" dur="1" fill="hold">
                                          <p:stCondLst>
                                            <p:cond delay="0"/>
                                          </p:stCondLst>
                                        </p:cTn>
                                        <p:tgtEl>
                                          <p:spTgt spid="125955">
                                            <p:txEl>
                                              <p:pRg st="2" end="2"/>
                                            </p:txEl>
                                          </p:spTgt>
                                        </p:tgtEl>
                                        <p:attrNameLst>
                                          <p:attrName>style.visibility</p:attrName>
                                        </p:attrNameLst>
                                      </p:cBhvr>
                                      <p:to>
                                        <p:strVal val="visible"/>
                                      </p:to>
                                    </p:set>
                                    <p:animEffect transition="in" filter="dissolve">
                                      <p:cBhvr>
                                        <p:cTn id="23" dur="500"/>
                                        <p:tgtEl>
                                          <p:spTgt spid="125955">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tgtEl>
                                        <p:attrNameLst>
                                          <p:attrName>style.visibility</p:attrName>
                                        </p:attrNameLst>
                                      </p:cBhvr>
                                      <p:to>
                                        <p:strVal val="visible"/>
                                      </p:to>
                                    </p:set>
                                    <p:animEffect transition="in" filter="fade">
                                      <p:cBhvr>
                                        <p:cTn id="28" dur="500"/>
                                        <p:tgtEl>
                                          <p:spTgt spid="3"/>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2"/>
                                        </p:tgtEl>
                                        <p:attrNameLst>
                                          <p:attrName>style.visibility</p:attrName>
                                        </p:attrNameLst>
                                      </p:cBhvr>
                                      <p:to>
                                        <p:strVal val="visible"/>
                                      </p:to>
                                    </p:set>
                                    <p:animEffect transition="in" filter="fade">
                                      <p:cBhvr>
                                        <p:cTn id="33"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5954" grpId="0" autoUpdateAnimBg="0"/>
      <p:bldP spid="125955" grpId="0" build="p" bldLvl="2" autoUpdateAnimBg="0"/>
      <p:bldP spid="2" grpId="0"/>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66B65AA-595F-F00E-EDA6-70136AE998B1}"/>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1000" r="-1" b="-1"/>
          <a:stretch/>
        </p:blipFill>
        <p:spPr>
          <a:xfrm>
            <a:off x="20" y="10"/>
            <a:ext cx="9143980" cy="5751248"/>
          </a:xfrm>
          <a:prstGeom prst="rect">
            <a:avLst/>
          </a:prstGeom>
        </p:spPr>
      </p:pic>
      <p:sp>
        <p:nvSpPr>
          <p:cNvPr id="6" name="Title 1">
            <a:extLst>
              <a:ext uri="{FF2B5EF4-FFF2-40B4-BE49-F238E27FC236}">
                <a16:creationId xmlns:a16="http://schemas.microsoft.com/office/drawing/2014/main" id="{4FE73ABE-4445-32C0-82D7-19C8B5EF172F}"/>
              </a:ext>
            </a:extLst>
          </p:cNvPr>
          <p:cNvSpPr>
            <a:spLocks noGrp="1"/>
          </p:cNvSpPr>
          <p:nvPr>
            <p:ph type="title"/>
          </p:nvPr>
        </p:nvSpPr>
        <p:spPr>
          <a:xfrm>
            <a:off x="395536" y="765225"/>
            <a:ext cx="3153102" cy="683034"/>
          </a:xfrm>
        </p:spPr>
        <p:txBody>
          <a:bodyPr>
            <a:normAutofit/>
          </a:bodyPr>
          <a:lstStyle/>
          <a:p>
            <a:pPr algn="ctr"/>
            <a:r>
              <a:rPr lang="en-GB" sz="3200" dirty="0"/>
              <a:t>Group Exercise</a:t>
            </a:r>
          </a:p>
        </p:txBody>
      </p:sp>
      <p:sp>
        <p:nvSpPr>
          <p:cNvPr id="8" name="TextBox 7">
            <a:extLst>
              <a:ext uri="{FF2B5EF4-FFF2-40B4-BE49-F238E27FC236}">
                <a16:creationId xmlns:a16="http://schemas.microsoft.com/office/drawing/2014/main" id="{4180024A-C24B-85BC-2929-FCFD52952A6F}"/>
              </a:ext>
            </a:extLst>
          </p:cNvPr>
          <p:cNvSpPr txBox="1"/>
          <p:nvPr/>
        </p:nvSpPr>
        <p:spPr>
          <a:xfrm>
            <a:off x="107504" y="1916832"/>
            <a:ext cx="4659682" cy="2677656"/>
          </a:xfrm>
          <a:prstGeom prst="rect">
            <a:avLst/>
          </a:prstGeom>
          <a:noFill/>
        </p:spPr>
        <p:txBody>
          <a:bodyPr wrap="square">
            <a:spAutoFit/>
          </a:bodyPr>
          <a:lstStyle/>
          <a:p>
            <a:pPr marL="0" indent="0">
              <a:buNone/>
            </a:pPr>
            <a:r>
              <a:rPr lang="en-GB" sz="2800" b="1" dirty="0"/>
              <a:t>Come up with a </a:t>
            </a:r>
            <a:r>
              <a:rPr lang="en-GB" sz="2800" b="1" i="1" dirty="0"/>
              <a:t>definition </a:t>
            </a:r>
            <a:r>
              <a:rPr lang="en-GB" sz="2800" b="1" dirty="0"/>
              <a:t>of ‘change’ – with which you all agree.</a:t>
            </a:r>
          </a:p>
          <a:p>
            <a:endParaRPr lang="en-GB" sz="2800" dirty="0"/>
          </a:p>
          <a:p>
            <a:pPr marL="0" indent="0">
              <a:buNone/>
            </a:pPr>
            <a:r>
              <a:rPr lang="en-GB" sz="2800" i="1" dirty="0"/>
              <a:t>Write it down on flipchart, to share.</a:t>
            </a:r>
          </a:p>
        </p:txBody>
      </p:sp>
    </p:spTree>
    <p:extLst>
      <p:ext uri="{BB962C8B-B14F-4D97-AF65-F5344CB8AC3E}">
        <p14:creationId xmlns:p14="http://schemas.microsoft.com/office/powerpoint/2010/main" val="11905573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0E562-5314-4268-A582-70971FC8CB9F}"/>
              </a:ext>
            </a:extLst>
          </p:cNvPr>
          <p:cNvSpPr>
            <a:spLocks noGrp="1"/>
          </p:cNvSpPr>
          <p:nvPr>
            <p:ph type="title"/>
          </p:nvPr>
        </p:nvSpPr>
        <p:spPr>
          <a:xfrm>
            <a:off x="628650" y="116632"/>
            <a:ext cx="7886700" cy="903635"/>
          </a:xfrm>
        </p:spPr>
        <p:txBody>
          <a:bodyPr/>
          <a:lstStyle/>
          <a:p>
            <a:pPr algn="ctr"/>
            <a:r>
              <a:rPr lang="en-GB" dirty="0"/>
              <a:t>Change – </a:t>
            </a:r>
            <a:r>
              <a:rPr lang="en-GB" i="1" dirty="0"/>
              <a:t>some</a:t>
            </a:r>
            <a:r>
              <a:rPr lang="en-GB" dirty="0"/>
              <a:t> thoughts</a:t>
            </a:r>
          </a:p>
        </p:txBody>
      </p:sp>
      <p:sp>
        <p:nvSpPr>
          <p:cNvPr id="3" name="Content Placeholder 2">
            <a:extLst>
              <a:ext uri="{FF2B5EF4-FFF2-40B4-BE49-F238E27FC236}">
                <a16:creationId xmlns:a16="http://schemas.microsoft.com/office/drawing/2014/main" id="{A0947F17-0BAB-401A-B90A-544FD1657B8F}"/>
              </a:ext>
            </a:extLst>
          </p:cNvPr>
          <p:cNvSpPr>
            <a:spLocks noGrp="1"/>
          </p:cNvSpPr>
          <p:nvPr>
            <p:ph idx="1"/>
          </p:nvPr>
        </p:nvSpPr>
        <p:spPr>
          <a:xfrm>
            <a:off x="467544" y="1124744"/>
            <a:ext cx="7886700" cy="4351338"/>
          </a:xfrm>
        </p:spPr>
        <p:txBody>
          <a:bodyPr/>
          <a:lstStyle/>
          <a:p>
            <a:pPr marL="0" indent="0">
              <a:buNone/>
            </a:pPr>
            <a:r>
              <a:rPr lang="en-GB" dirty="0">
                <a:solidFill>
                  <a:srgbClr val="002060"/>
                </a:solidFill>
              </a:rPr>
              <a:t>We probably think of it as a transition from one state to another....young to old, one place to another, cold to hot, bored to excited, angry to happy….and back!</a:t>
            </a:r>
          </a:p>
          <a:p>
            <a:pPr marL="0" indent="0">
              <a:buNone/>
            </a:pPr>
            <a:r>
              <a:rPr lang="en-GB" dirty="0">
                <a:solidFill>
                  <a:srgbClr val="0000CC"/>
                </a:solidFill>
              </a:rPr>
              <a:t>For our purposes, we are looking an organisational change: -</a:t>
            </a:r>
          </a:p>
          <a:p>
            <a:pPr marL="0" indent="0">
              <a:buNone/>
            </a:pPr>
            <a:r>
              <a:rPr lang="en-GB" i="1" dirty="0">
                <a:solidFill>
                  <a:srgbClr val="0000CC"/>
                </a:solidFill>
              </a:rPr>
              <a:t>“we characterize organisational change as a movement over time from current ways of organizing and working to new ways of organizing and working”</a:t>
            </a:r>
          </a:p>
          <a:p>
            <a:pPr marL="0" indent="0">
              <a:buNone/>
            </a:pPr>
            <a:endParaRPr lang="en-GB" i="1" dirty="0">
              <a:solidFill>
                <a:srgbClr val="0000CC"/>
              </a:solidFill>
            </a:endParaRPr>
          </a:p>
        </p:txBody>
      </p:sp>
      <p:sp>
        <p:nvSpPr>
          <p:cNvPr id="4" name="TextBox 3">
            <a:extLst>
              <a:ext uri="{FF2B5EF4-FFF2-40B4-BE49-F238E27FC236}">
                <a16:creationId xmlns:a16="http://schemas.microsoft.com/office/drawing/2014/main" id="{9BF087E0-BF44-4442-9B7E-945DB37BF284}"/>
              </a:ext>
            </a:extLst>
          </p:cNvPr>
          <p:cNvSpPr txBox="1"/>
          <p:nvPr/>
        </p:nvSpPr>
        <p:spPr>
          <a:xfrm>
            <a:off x="4860032" y="4653136"/>
            <a:ext cx="4176464" cy="369332"/>
          </a:xfrm>
          <a:prstGeom prst="rect">
            <a:avLst/>
          </a:prstGeom>
          <a:noFill/>
        </p:spPr>
        <p:txBody>
          <a:bodyPr wrap="square" rtlCol="0">
            <a:spAutoFit/>
          </a:bodyPr>
          <a:lstStyle/>
          <a:p>
            <a:r>
              <a:rPr lang="en-GB" dirty="0"/>
              <a:t>Dawson, P. &amp; Andriopoulos, C. (2017)  p. 5</a:t>
            </a:r>
          </a:p>
        </p:txBody>
      </p:sp>
    </p:spTree>
    <p:extLst>
      <p:ext uri="{BB962C8B-B14F-4D97-AF65-F5344CB8AC3E}">
        <p14:creationId xmlns:p14="http://schemas.microsoft.com/office/powerpoint/2010/main" val="2707849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4">
                                            <p:txEl>
                                              <p:pRg st="0" end="0"/>
                                            </p:txEl>
                                          </p:spTgt>
                                        </p:tgtEl>
                                        <p:attrNameLst>
                                          <p:attrName>style.visibility</p:attrName>
                                        </p:attrNameLst>
                                      </p:cBhvr>
                                      <p:to>
                                        <p:strVal val="visible"/>
                                      </p:to>
                                    </p:set>
                                    <p:animEffect transition="in" filter="fade">
                                      <p:cBhvr>
                                        <p:cTn id="20"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FABF4-62F3-4925-A934-6A34A61D86D7}"/>
              </a:ext>
            </a:extLst>
          </p:cNvPr>
          <p:cNvSpPr>
            <a:spLocks noGrp="1"/>
          </p:cNvSpPr>
          <p:nvPr>
            <p:ph type="title"/>
          </p:nvPr>
        </p:nvSpPr>
        <p:spPr/>
        <p:txBody>
          <a:bodyPr/>
          <a:lstStyle/>
          <a:p>
            <a:pPr algn="ctr"/>
            <a:r>
              <a:rPr lang="en-GB" sz="4400" dirty="0"/>
              <a:t>Discussion</a:t>
            </a:r>
            <a:br>
              <a:rPr lang="en-GB" sz="4400" dirty="0"/>
            </a:br>
            <a:endParaRPr lang="en-GB" dirty="0"/>
          </a:p>
        </p:txBody>
      </p:sp>
      <p:sp>
        <p:nvSpPr>
          <p:cNvPr id="8" name="Content Placeholder 7">
            <a:extLst>
              <a:ext uri="{FF2B5EF4-FFF2-40B4-BE49-F238E27FC236}">
                <a16:creationId xmlns:a16="http://schemas.microsoft.com/office/drawing/2014/main" id="{4BDEF20C-5798-4F18-AD21-B6E511C3B557}"/>
              </a:ext>
            </a:extLst>
          </p:cNvPr>
          <p:cNvSpPr txBox="1">
            <a:spLocks noGrp="1"/>
          </p:cNvSpPr>
          <p:nvPr>
            <p:ph idx="1"/>
          </p:nvPr>
        </p:nvSpPr>
        <p:spPr>
          <a:xfrm>
            <a:off x="548097" y="1154801"/>
            <a:ext cx="8047806" cy="1383969"/>
          </a:xfrm>
          <a:prstGeom prst="rect">
            <a:avLst/>
          </a:prstGeom>
          <a:noFill/>
        </p:spPr>
        <p:txBody>
          <a:bodyPr wrap="square">
            <a:spAutoFit/>
          </a:bodyPr>
          <a:lstStyle/>
          <a:p>
            <a:pPr marL="0" indent="0">
              <a:buNone/>
            </a:pPr>
            <a:r>
              <a:rPr lang="en-GB" dirty="0">
                <a:solidFill>
                  <a:srgbClr val="7030A0"/>
                </a:solidFill>
              </a:rPr>
              <a:t>So, what are the key considerations that come to mind when looking at this definition?</a:t>
            </a:r>
          </a:p>
          <a:p>
            <a:pPr marL="0" indent="0">
              <a:buNone/>
            </a:pPr>
            <a:endParaRPr lang="en-GB" i="1" dirty="0">
              <a:solidFill>
                <a:srgbClr val="0000CC"/>
              </a:solidFill>
            </a:endParaRPr>
          </a:p>
        </p:txBody>
      </p:sp>
      <p:pic>
        <p:nvPicPr>
          <p:cNvPr id="11" name="Picture 10" descr="A group of people sitting at a table with a computer&#10;&#10;Description automatically generated">
            <a:extLst>
              <a:ext uri="{FF2B5EF4-FFF2-40B4-BE49-F238E27FC236}">
                <a16:creationId xmlns:a16="http://schemas.microsoft.com/office/drawing/2014/main" id="{EC00B0AC-681F-4F41-A7DB-FAD5E801F26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3789040"/>
            <a:ext cx="2843808" cy="1944216"/>
          </a:xfrm>
          <a:prstGeom prst="rect">
            <a:avLst/>
          </a:prstGeom>
        </p:spPr>
      </p:pic>
      <p:sp>
        <p:nvSpPr>
          <p:cNvPr id="12" name="TextBox 11">
            <a:extLst>
              <a:ext uri="{FF2B5EF4-FFF2-40B4-BE49-F238E27FC236}">
                <a16:creationId xmlns:a16="http://schemas.microsoft.com/office/drawing/2014/main" id="{2F7197EC-B01F-4A2E-9976-9014408EB300}"/>
              </a:ext>
            </a:extLst>
          </p:cNvPr>
          <p:cNvSpPr txBox="1"/>
          <p:nvPr/>
        </p:nvSpPr>
        <p:spPr>
          <a:xfrm>
            <a:off x="4067944" y="2564904"/>
            <a:ext cx="4599967" cy="2677656"/>
          </a:xfrm>
          <a:prstGeom prst="rect">
            <a:avLst/>
          </a:prstGeom>
          <a:noFill/>
        </p:spPr>
        <p:txBody>
          <a:bodyPr wrap="square" rtlCol="0">
            <a:spAutoFit/>
          </a:bodyPr>
          <a:lstStyle/>
          <a:p>
            <a:pPr marL="0" indent="0">
              <a:buNone/>
            </a:pPr>
            <a:r>
              <a:rPr lang="en-GB" sz="2800" i="1" dirty="0">
                <a:solidFill>
                  <a:srgbClr val="0000CC"/>
                </a:solidFill>
              </a:rPr>
              <a:t>“…we characterize organisational change as a movement over time from current ways of organizing and working to new ways of organizing and working.”</a:t>
            </a:r>
          </a:p>
        </p:txBody>
      </p:sp>
    </p:spTree>
    <p:extLst>
      <p:ext uri="{BB962C8B-B14F-4D97-AF65-F5344CB8AC3E}">
        <p14:creationId xmlns:p14="http://schemas.microsoft.com/office/powerpoint/2010/main" val="660529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2">
                                            <p:txEl>
                                              <p:pRg st="0" end="0"/>
                                            </p:txEl>
                                          </p:spTgt>
                                        </p:tgtEl>
                                        <p:attrNameLst>
                                          <p:attrName>style.visibility</p:attrName>
                                        </p:attrNameLst>
                                      </p:cBhvr>
                                      <p:to>
                                        <p:strVal val="visible"/>
                                      </p:to>
                                    </p:set>
                                    <p:animEffect transition="in" filter="fade">
                                      <p:cBhvr>
                                        <p:cTn id="12" dur="500"/>
                                        <p:tgtEl>
                                          <p:spTgt spid="1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8AC93-7645-4DD9-99E5-4DE4124938B7}"/>
              </a:ext>
            </a:extLst>
          </p:cNvPr>
          <p:cNvSpPr>
            <a:spLocks noGrp="1"/>
          </p:cNvSpPr>
          <p:nvPr>
            <p:ph type="title"/>
          </p:nvPr>
        </p:nvSpPr>
        <p:spPr>
          <a:xfrm>
            <a:off x="628650" y="130761"/>
            <a:ext cx="7886700" cy="921976"/>
          </a:xfrm>
        </p:spPr>
        <p:txBody>
          <a:bodyPr/>
          <a:lstStyle/>
          <a:p>
            <a:pPr algn="ctr"/>
            <a:r>
              <a:rPr lang="en-GB" dirty="0"/>
              <a:t>What form does Change take?</a:t>
            </a:r>
          </a:p>
        </p:txBody>
      </p:sp>
      <p:sp>
        <p:nvSpPr>
          <p:cNvPr id="3" name="Content Placeholder 2">
            <a:extLst>
              <a:ext uri="{FF2B5EF4-FFF2-40B4-BE49-F238E27FC236}">
                <a16:creationId xmlns:a16="http://schemas.microsoft.com/office/drawing/2014/main" id="{27A70822-70FF-4F91-8078-C13A9FC8FD59}"/>
              </a:ext>
            </a:extLst>
          </p:cNvPr>
          <p:cNvSpPr>
            <a:spLocks noGrp="1"/>
          </p:cNvSpPr>
          <p:nvPr>
            <p:ph idx="1"/>
          </p:nvPr>
        </p:nvSpPr>
        <p:spPr>
          <a:xfrm>
            <a:off x="323528" y="1052737"/>
            <a:ext cx="5741372" cy="3726939"/>
          </a:xfrm>
        </p:spPr>
        <p:txBody>
          <a:bodyPr/>
          <a:lstStyle/>
          <a:p>
            <a:r>
              <a:rPr lang="en-GB" dirty="0">
                <a:solidFill>
                  <a:srgbClr val="0000CC"/>
                </a:solidFill>
              </a:rPr>
              <a:t>Discontinuous, or continuous</a:t>
            </a:r>
          </a:p>
          <a:p>
            <a:r>
              <a:rPr lang="en-GB" dirty="0">
                <a:solidFill>
                  <a:srgbClr val="002060"/>
                </a:solidFill>
              </a:rPr>
              <a:t>Revolutionary, or transformational</a:t>
            </a:r>
          </a:p>
          <a:p>
            <a:r>
              <a:rPr lang="en-GB" dirty="0">
                <a:solidFill>
                  <a:srgbClr val="0000CC"/>
                </a:solidFill>
              </a:rPr>
              <a:t>Evolutionary, or transactional</a:t>
            </a:r>
          </a:p>
          <a:p>
            <a:r>
              <a:rPr lang="en-GB" dirty="0">
                <a:solidFill>
                  <a:srgbClr val="002060"/>
                </a:solidFill>
              </a:rPr>
              <a:t>Big leap, or small steps</a:t>
            </a:r>
          </a:p>
          <a:p>
            <a:r>
              <a:rPr lang="en-GB" dirty="0">
                <a:solidFill>
                  <a:srgbClr val="0000CC"/>
                </a:solidFill>
              </a:rPr>
              <a:t>Major innovation or Kaizen</a:t>
            </a:r>
          </a:p>
          <a:p>
            <a:r>
              <a:rPr lang="en-GB" dirty="0">
                <a:solidFill>
                  <a:srgbClr val="002060"/>
                </a:solidFill>
              </a:rPr>
              <a:t>Fast, or slow</a:t>
            </a:r>
          </a:p>
          <a:p>
            <a:r>
              <a:rPr lang="en-GB" dirty="0">
                <a:solidFill>
                  <a:srgbClr val="002060"/>
                </a:solidFill>
              </a:rPr>
              <a:t>Avalanche, or glacier</a:t>
            </a:r>
          </a:p>
          <a:p>
            <a:r>
              <a:rPr lang="en-GB" dirty="0">
                <a:solidFill>
                  <a:srgbClr val="0000CC"/>
                </a:solidFill>
              </a:rPr>
              <a:t>Successful or….not</a:t>
            </a:r>
          </a:p>
          <a:p>
            <a:pPr marL="0" indent="0">
              <a:buNone/>
            </a:pPr>
            <a:endParaRPr lang="en-GB" dirty="0"/>
          </a:p>
        </p:txBody>
      </p:sp>
      <p:pic>
        <p:nvPicPr>
          <p:cNvPr id="6" name="Picture 5" descr="A view of a snow covered mountain&#10;&#10;Description automatically generated">
            <a:extLst>
              <a:ext uri="{FF2B5EF4-FFF2-40B4-BE49-F238E27FC236}">
                <a16:creationId xmlns:a16="http://schemas.microsoft.com/office/drawing/2014/main" id="{D11886F9-E0C1-471D-81B7-719B001BDF5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408204" y="3861048"/>
            <a:ext cx="2735796" cy="1823864"/>
          </a:xfrm>
          <a:prstGeom prst="rect">
            <a:avLst/>
          </a:prstGeom>
        </p:spPr>
      </p:pic>
      <p:pic>
        <p:nvPicPr>
          <p:cNvPr id="9" name="Picture 8" descr="A snow covered mountain&#10;&#10;Description automatically generated">
            <a:extLst>
              <a:ext uri="{FF2B5EF4-FFF2-40B4-BE49-F238E27FC236}">
                <a16:creationId xmlns:a16="http://schemas.microsoft.com/office/drawing/2014/main" id="{F5575EFE-0941-4C30-A8F1-571772DA0F40}"/>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378892" y="1700808"/>
            <a:ext cx="2765107" cy="1728192"/>
          </a:xfrm>
          <a:prstGeom prst="rect">
            <a:avLst/>
          </a:prstGeom>
        </p:spPr>
      </p:pic>
      <p:sp>
        <p:nvSpPr>
          <p:cNvPr id="11" name="TextBox 10">
            <a:extLst>
              <a:ext uri="{FF2B5EF4-FFF2-40B4-BE49-F238E27FC236}">
                <a16:creationId xmlns:a16="http://schemas.microsoft.com/office/drawing/2014/main" id="{896762C6-E730-46AC-AF90-7D85C5324473}"/>
              </a:ext>
            </a:extLst>
          </p:cNvPr>
          <p:cNvSpPr txBox="1"/>
          <p:nvPr/>
        </p:nvSpPr>
        <p:spPr>
          <a:xfrm>
            <a:off x="1691680" y="5157192"/>
            <a:ext cx="2735796" cy="461665"/>
          </a:xfrm>
          <a:prstGeom prst="rect">
            <a:avLst/>
          </a:prstGeom>
          <a:noFill/>
        </p:spPr>
        <p:txBody>
          <a:bodyPr wrap="square" rtlCol="0">
            <a:spAutoFit/>
          </a:bodyPr>
          <a:lstStyle/>
          <a:p>
            <a:r>
              <a:rPr lang="en-GB" sz="2400" dirty="0"/>
              <a:t>(Burke, 2018)</a:t>
            </a:r>
          </a:p>
        </p:txBody>
      </p:sp>
    </p:spTree>
    <p:extLst>
      <p:ext uri="{BB962C8B-B14F-4D97-AF65-F5344CB8AC3E}">
        <p14:creationId xmlns:p14="http://schemas.microsoft.com/office/powerpoint/2010/main" val="689046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9"/>
                                        </p:tgtEl>
                                        <p:attrNameLst>
                                          <p:attrName>style.visibility</p:attrName>
                                        </p:attrNameLst>
                                      </p:cBhvr>
                                      <p:to>
                                        <p:strVal val="visible"/>
                                      </p:to>
                                    </p:set>
                                    <p:animEffect transition="in" filter="fade">
                                      <p:cBhvr>
                                        <p:cTn id="42" dur="500"/>
                                        <p:tgtEl>
                                          <p:spTgt spid="9"/>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gtEl>
                                        <p:attrNameLst>
                                          <p:attrName>style.visibility</p:attrName>
                                        </p:attrNameLst>
                                      </p:cBhvr>
                                      <p:to>
                                        <p:strVal val="visible"/>
                                      </p:to>
                                    </p:set>
                                    <p:animEffect transition="in" filter="fade">
                                      <p:cBhvr>
                                        <p:cTn id="47" dur="500"/>
                                        <p:tgtEl>
                                          <p:spTgt spid="6"/>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3">
                                            <p:txEl>
                                              <p:pRg st="7" end="7"/>
                                            </p:txEl>
                                          </p:spTgt>
                                        </p:tgtEl>
                                        <p:attrNameLst>
                                          <p:attrName>style.visibility</p:attrName>
                                        </p:attrNameLst>
                                      </p:cBhvr>
                                      <p:to>
                                        <p:strVal val="visible"/>
                                      </p:to>
                                    </p:set>
                                    <p:animEffect transition="in" filter="fade">
                                      <p:cBhvr>
                                        <p:cTn id="5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57200" y="0"/>
            <a:ext cx="8229600" cy="692696"/>
          </a:xfrm>
        </p:spPr>
        <p:txBody>
          <a:bodyPr/>
          <a:lstStyle/>
          <a:p>
            <a:pPr algn="ctr"/>
            <a:r>
              <a:rPr lang="en-GB" dirty="0"/>
              <a:t>Summary</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179512" y="764704"/>
            <a:ext cx="8229600" cy="4896544"/>
          </a:xfrm>
        </p:spPr>
        <p:txBody>
          <a:bodyPr>
            <a:normAutofit/>
          </a:bodyPr>
          <a:lstStyle/>
          <a:p>
            <a:pPr marL="0" indent="0">
              <a:buNone/>
            </a:pPr>
            <a:r>
              <a:rPr lang="en-GB" dirty="0">
                <a:solidFill>
                  <a:srgbClr val="002060"/>
                </a:solidFill>
              </a:rPr>
              <a:t>We now have a feel for what ‘change’ is…</a:t>
            </a:r>
          </a:p>
        </p:txBody>
      </p:sp>
      <p:pic>
        <p:nvPicPr>
          <p:cNvPr id="5" name="Picture 4">
            <a:extLst>
              <a:ext uri="{FF2B5EF4-FFF2-40B4-BE49-F238E27FC236}">
                <a16:creationId xmlns:a16="http://schemas.microsoft.com/office/drawing/2014/main" id="{5659E50D-29A8-8DEE-D906-C63456474B2F}"/>
              </a:ext>
            </a:extLst>
          </p:cNvPr>
          <p:cNvPicPr>
            <a:picLocks noChangeAspect="1"/>
          </p:cNvPicPr>
          <p:nvPr/>
        </p:nvPicPr>
        <p:blipFill>
          <a:blip r:embed="rId3"/>
          <a:stretch>
            <a:fillRect/>
          </a:stretch>
        </p:blipFill>
        <p:spPr>
          <a:xfrm>
            <a:off x="202149" y="1412776"/>
            <a:ext cx="2834857" cy="1781494"/>
          </a:xfrm>
          <a:prstGeom prst="rect">
            <a:avLst/>
          </a:prstGeom>
        </p:spPr>
      </p:pic>
      <p:pic>
        <p:nvPicPr>
          <p:cNvPr id="7" name="Picture 6">
            <a:extLst>
              <a:ext uri="{FF2B5EF4-FFF2-40B4-BE49-F238E27FC236}">
                <a16:creationId xmlns:a16="http://schemas.microsoft.com/office/drawing/2014/main" id="{4D94B0F0-B7D3-7E78-A338-313F39F0B654}"/>
              </a:ext>
            </a:extLst>
          </p:cNvPr>
          <p:cNvPicPr>
            <a:picLocks noChangeAspect="1"/>
          </p:cNvPicPr>
          <p:nvPr/>
        </p:nvPicPr>
        <p:blipFill>
          <a:blip r:embed="rId4"/>
          <a:stretch>
            <a:fillRect/>
          </a:stretch>
        </p:blipFill>
        <p:spPr>
          <a:xfrm>
            <a:off x="6121166" y="3406980"/>
            <a:ext cx="3028531" cy="2298247"/>
          </a:xfrm>
          <a:prstGeom prst="rect">
            <a:avLst/>
          </a:prstGeom>
        </p:spPr>
      </p:pic>
      <p:pic>
        <p:nvPicPr>
          <p:cNvPr id="9" name="Picture 8">
            <a:extLst>
              <a:ext uri="{FF2B5EF4-FFF2-40B4-BE49-F238E27FC236}">
                <a16:creationId xmlns:a16="http://schemas.microsoft.com/office/drawing/2014/main" id="{32779848-CE3A-8E57-DF3B-C771729A1802}"/>
              </a:ext>
            </a:extLst>
          </p:cNvPr>
          <p:cNvPicPr>
            <a:picLocks noChangeAspect="1"/>
          </p:cNvPicPr>
          <p:nvPr/>
        </p:nvPicPr>
        <p:blipFill>
          <a:blip r:embed="rId5"/>
          <a:stretch>
            <a:fillRect/>
          </a:stretch>
        </p:blipFill>
        <p:spPr>
          <a:xfrm>
            <a:off x="18233" y="3406980"/>
            <a:ext cx="4071580" cy="2311470"/>
          </a:xfrm>
          <a:prstGeom prst="rect">
            <a:avLst/>
          </a:prstGeom>
        </p:spPr>
      </p:pic>
      <p:pic>
        <p:nvPicPr>
          <p:cNvPr id="11" name="Picture 10">
            <a:extLst>
              <a:ext uri="{FF2B5EF4-FFF2-40B4-BE49-F238E27FC236}">
                <a16:creationId xmlns:a16="http://schemas.microsoft.com/office/drawing/2014/main" id="{4CDF9714-B270-1320-938E-767FB0564942}"/>
              </a:ext>
            </a:extLst>
          </p:cNvPr>
          <p:cNvPicPr>
            <a:picLocks noChangeAspect="1"/>
          </p:cNvPicPr>
          <p:nvPr/>
        </p:nvPicPr>
        <p:blipFill>
          <a:blip r:embed="rId6"/>
          <a:stretch>
            <a:fillRect/>
          </a:stretch>
        </p:blipFill>
        <p:spPr>
          <a:xfrm>
            <a:off x="3403486" y="1386094"/>
            <a:ext cx="5005626" cy="3164631"/>
          </a:xfrm>
          <a:prstGeom prst="rect">
            <a:avLst/>
          </a:prstGeom>
        </p:spPr>
      </p:pic>
    </p:spTree>
    <p:extLst>
      <p:ext uri="{BB962C8B-B14F-4D97-AF65-F5344CB8AC3E}">
        <p14:creationId xmlns:p14="http://schemas.microsoft.com/office/powerpoint/2010/main" val="3643099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BFF5D3A-4AE6-009A-34BA-53216BF4F7D8}"/>
              </a:ext>
            </a:extLst>
          </p:cNvPr>
          <p:cNvPicPr>
            <a:picLocks noChangeAspect="1"/>
          </p:cNvPicPr>
          <p:nvPr/>
        </p:nvPicPr>
        <p:blipFill>
          <a:blip r:embed="rId3"/>
          <a:stretch>
            <a:fillRect/>
          </a:stretch>
        </p:blipFill>
        <p:spPr>
          <a:xfrm>
            <a:off x="0" y="0"/>
            <a:ext cx="9144000" cy="5733256"/>
          </a:xfrm>
          <a:prstGeom prst="rect">
            <a:avLst/>
          </a:prstGeom>
        </p:spPr>
      </p:pic>
      <p:sp>
        <p:nvSpPr>
          <p:cNvPr id="2" name="Title 1">
            <a:extLst>
              <a:ext uri="{FF2B5EF4-FFF2-40B4-BE49-F238E27FC236}">
                <a16:creationId xmlns:a16="http://schemas.microsoft.com/office/drawing/2014/main" id="{AC229BE1-F7C3-82AB-6EE8-454D3583A803}"/>
              </a:ext>
            </a:extLst>
          </p:cNvPr>
          <p:cNvSpPr>
            <a:spLocks noGrp="1"/>
          </p:cNvSpPr>
          <p:nvPr>
            <p:ph type="title"/>
          </p:nvPr>
        </p:nvSpPr>
        <p:spPr>
          <a:xfrm>
            <a:off x="5172117" y="4578717"/>
            <a:ext cx="3943350" cy="1119659"/>
          </a:xfrm>
        </p:spPr>
        <p:txBody>
          <a:bodyPr/>
          <a:lstStyle/>
          <a:p>
            <a:r>
              <a:rPr lang="en-GB" sz="6600" dirty="0">
                <a:solidFill>
                  <a:schemeClr val="bg1"/>
                </a:solidFill>
              </a:rPr>
              <a:t>Session 2</a:t>
            </a:r>
          </a:p>
        </p:txBody>
      </p:sp>
    </p:spTree>
    <p:extLst>
      <p:ext uri="{BB962C8B-B14F-4D97-AF65-F5344CB8AC3E}">
        <p14:creationId xmlns:p14="http://schemas.microsoft.com/office/powerpoint/2010/main" val="15052202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7279191-1131-4CA4-BB94-EE4CE29A4C5B}"/>
              </a:ext>
            </a:extLst>
          </p:cNvPr>
          <p:cNvPicPr>
            <a:picLocks noChangeAspect="1"/>
          </p:cNvPicPr>
          <p:nvPr/>
        </p:nvPicPr>
        <p:blipFill>
          <a:blip r:embed="rId2"/>
          <a:stretch>
            <a:fillRect/>
          </a:stretch>
        </p:blipFill>
        <p:spPr>
          <a:xfrm>
            <a:off x="3851920" y="3842730"/>
            <a:ext cx="5292080" cy="1872270"/>
          </a:xfrm>
          <a:prstGeom prst="rect">
            <a:avLst/>
          </a:prstGeom>
        </p:spPr>
      </p:pic>
      <p:pic>
        <p:nvPicPr>
          <p:cNvPr id="7" name="Picture 6" descr="Text, whiteboard&#10;&#10;Description automatically generated">
            <a:extLst>
              <a:ext uri="{FF2B5EF4-FFF2-40B4-BE49-F238E27FC236}">
                <a16:creationId xmlns:a16="http://schemas.microsoft.com/office/drawing/2014/main" id="{4D839118-E233-2C67-7DE9-D4A7F51D752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990431" y="16357"/>
            <a:ext cx="3167844" cy="2111896"/>
          </a:xfrm>
          <a:prstGeom prst="rect">
            <a:avLst/>
          </a:prstGeom>
        </p:spPr>
      </p:pic>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0" y="1772816"/>
            <a:ext cx="8784976" cy="2808312"/>
          </a:xfrm>
        </p:spPr>
        <p:txBody>
          <a:bodyPr>
            <a:normAutofit/>
          </a:bodyPr>
          <a:lstStyle/>
          <a:p>
            <a:r>
              <a:rPr lang="en-GB" dirty="0">
                <a:solidFill>
                  <a:srgbClr val="0000CC"/>
                </a:solidFill>
              </a:rPr>
              <a:t>Why change?</a:t>
            </a:r>
          </a:p>
          <a:p>
            <a:r>
              <a:rPr lang="en-GB" dirty="0">
                <a:solidFill>
                  <a:srgbClr val="0000CC"/>
                </a:solidFill>
              </a:rPr>
              <a:t>Environmental analysis – getting beyond the superficial</a:t>
            </a:r>
          </a:p>
          <a:p>
            <a:r>
              <a:rPr lang="en-GB" dirty="0">
                <a:solidFill>
                  <a:srgbClr val="0000CC"/>
                </a:solidFill>
              </a:rPr>
              <a:t>Micro and Macro-environments</a:t>
            </a:r>
          </a:p>
          <a:p>
            <a:r>
              <a:rPr lang="en-GB" dirty="0">
                <a:solidFill>
                  <a:srgbClr val="0000CC"/>
                </a:solidFill>
              </a:rPr>
              <a:t>Organisational responses</a:t>
            </a:r>
          </a:p>
          <a:p>
            <a:r>
              <a:rPr lang="en-GB" dirty="0">
                <a:solidFill>
                  <a:srgbClr val="0000CC"/>
                </a:solidFill>
              </a:rPr>
              <a:t>Research &amp; report</a:t>
            </a:r>
          </a:p>
        </p:txBody>
      </p:sp>
      <p:sp>
        <p:nvSpPr>
          <p:cNvPr id="11" name="TextBox 10">
            <a:extLst>
              <a:ext uri="{FF2B5EF4-FFF2-40B4-BE49-F238E27FC236}">
                <a16:creationId xmlns:a16="http://schemas.microsoft.com/office/drawing/2014/main" id="{36277C29-3CD4-FAA8-A00E-92CD92DF727F}"/>
              </a:ext>
            </a:extLst>
          </p:cNvPr>
          <p:cNvSpPr txBox="1"/>
          <p:nvPr/>
        </p:nvSpPr>
        <p:spPr>
          <a:xfrm rot="19805798">
            <a:off x="3287634" y="651870"/>
            <a:ext cx="2305439" cy="769441"/>
          </a:xfrm>
          <a:prstGeom prst="rect">
            <a:avLst/>
          </a:prstGeom>
          <a:noFill/>
        </p:spPr>
        <p:txBody>
          <a:bodyPr wrap="none" rtlCol="0">
            <a:spAutoFit/>
          </a:bodyPr>
          <a:lstStyle/>
          <a:p>
            <a:r>
              <a:rPr lang="en-GB" sz="4400" dirty="0"/>
              <a:t>Session 2</a:t>
            </a:r>
          </a:p>
        </p:txBody>
      </p:sp>
    </p:spTree>
    <p:extLst>
      <p:ext uri="{BB962C8B-B14F-4D97-AF65-F5344CB8AC3E}">
        <p14:creationId xmlns:p14="http://schemas.microsoft.com/office/powerpoint/2010/main" val="4044585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gtEl>
                                        <p:attrNameLst>
                                          <p:attrName>style.visibility</p:attrName>
                                        </p:attrNameLst>
                                      </p:cBhvr>
                                      <p:to>
                                        <p:strVal val="visible"/>
                                      </p:to>
                                    </p:set>
                                    <p:animEffect transition="in" filter="fade">
                                      <p:cBhvr>
                                        <p:cTn id="3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p:txBody>
          <a:bodyPr/>
          <a:lstStyle/>
          <a:p>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466595" y="1160380"/>
            <a:ext cx="4040188" cy="639762"/>
          </a:xfrm>
        </p:spPr>
        <p:txBody>
          <a:bodyPr>
            <a:normAutofit/>
          </a:bodyPr>
          <a:lstStyle/>
          <a:p>
            <a:r>
              <a:rPr lang="en-GB" dirty="0">
                <a:solidFill>
                  <a:srgbClr val="002060"/>
                </a:solidFill>
              </a:rPr>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247069" y="1800143"/>
            <a:ext cx="3456384" cy="3657064"/>
          </a:xfrm>
        </p:spPr>
        <p:txBody>
          <a:bodyPr>
            <a:normAutofit fontScale="92500" lnSpcReduction="10000"/>
          </a:bodyPr>
          <a:lstStyle/>
          <a:p>
            <a:r>
              <a:rPr lang="en-GB" sz="2200" dirty="0">
                <a:solidFill>
                  <a:srgbClr val="002060"/>
                </a:solidFill>
                <a:effectLst/>
                <a:ea typeface="Times New Roman" panose="02020603050405020304" pitchFamily="18" charset="0"/>
              </a:rPr>
              <a:t>Critically analyse the current forces for change in the organisations micro and macro environment that can impact workplace culture and capability</a:t>
            </a:r>
          </a:p>
          <a:p>
            <a:endParaRPr lang="en-GB" sz="2200" dirty="0">
              <a:solidFill>
                <a:srgbClr val="002060"/>
              </a:solidFill>
              <a:effectLst/>
              <a:ea typeface="Times New Roman" panose="02020603050405020304" pitchFamily="18" charset="0"/>
            </a:endParaRPr>
          </a:p>
          <a:p>
            <a:r>
              <a:rPr lang="en-GB" sz="2200" dirty="0">
                <a:solidFill>
                  <a:srgbClr val="002060"/>
                </a:solidFill>
                <a:effectLst/>
                <a:ea typeface="Times New Roman" panose="02020603050405020304" pitchFamily="18" charset="0"/>
              </a:rPr>
              <a:t>Evaluate how organisational stakeholders can be efficiently led through complex workplace change   </a:t>
            </a:r>
          </a:p>
          <a:p>
            <a:pPr marL="0" indent="0">
              <a:buNone/>
            </a:pPr>
            <a:endParaRPr lang="en-GB" dirty="0">
              <a:solidFill>
                <a:srgbClr val="002060"/>
              </a:solidFill>
            </a:endParaRPr>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322144" y="1140347"/>
            <a:ext cx="4426402" cy="639762"/>
          </a:xfrm>
        </p:spPr>
        <p:txBody>
          <a:bodyPr>
            <a:normAutofit/>
          </a:bodyPr>
          <a:lstStyle/>
          <a:p>
            <a:r>
              <a:rPr lang="en-GB" dirty="0">
                <a:solidFill>
                  <a:srgbClr val="0000CC"/>
                </a:solidFill>
              </a:rPr>
              <a:t>Common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139952" y="1802063"/>
            <a:ext cx="4972135" cy="3657064"/>
          </a:xfrm>
        </p:spPr>
        <p:txBody>
          <a:bodyPr>
            <a:normAutofit fontScale="92500" lnSpcReduction="10000"/>
          </a:bodyPr>
          <a:lstStyle/>
          <a:p>
            <a:pPr marL="514350" indent="-514350">
              <a:buFont typeface="+mj-lt"/>
              <a:buAutoNum type="arabicPeriod"/>
            </a:pPr>
            <a:r>
              <a:rPr lang="en-GB" dirty="0">
                <a:solidFill>
                  <a:srgbClr val="0000CC"/>
                </a:solidFill>
              </a:rPr>
              <a:t>Engagement with Literature Skills.      (30)</a:t>
            </a:r>
          </a:p>
          <a:p>
            <a:pPr marL="514350" indent="-514350">
              <a:buFont typeface="+mj-lt"/>
              <a:buAutoNum type="arabicPeriod"/>
            </a:pPr>
            <a:r>
              <a:rPr lang="en-GB" dirty="0">
                <a:solidFill>
                  <a:srgbClr val="0000CC"/>
                </a:solidFill>
              </a:rPr>
              <a:t>Knowledge and Understanding Skills (25)</a:t>
            </a:r>
          </a:p>
          <a:p>
            <a:pPr marL="514350" indent="-514350">
              <a:buFont typeface="+mj-lt"/>
              <a:buAutoNum type="arabicPeriod"/>
            </a:pPr>
            <a:r>
              <a:rPr lang="en-GB" dirty="0">
                <a:solidFill>
                  <a:srgbClr val="0000CC"/>
                </a:solidFill>
              </a:rPr>
              <a:t>Cognitive and Intellectual Skills          (25)</a:t>
            </a:r>
          </a:p>
          <a:p>
            <a:pPr marL="514350" indent="-514350">
              <a:buFont typeface="+mj-lt"/>
              <a:buAutoNum type="arabicPeriod"/>
            </a:pPr>
            <a:r>
              <a:rPr lang="en-GB" dirty="0">
                <a:solidFill>
                  <a:srgbClr val="0000CC"/>
                </a:solidFill>
              </a:rPr>
              <a:t>Practical Application Skills (10)</a:t>
            </a:r>
          </a:p>
          <a:p>
            <a:pPr marL="514350" indent="-514350">
              <a:buFont typeface="+mj-lt"/>
              <a:buAutoNum type="arabicPeriod"/>
            </a:pPr>
            <a:r>
              <a:rPr lang="en-GB" dirty="0">
                <a:solidFill>
                  <a:srgbClr val="0000CC"/>
                </a:solidFill>
              </a:rPr>
              <a:t> Transferable Skills for Life and Professional Practice (10)</a:t>
            </a:r>
          </a:p>
          <a:p>
            <a:pPr marL="514350" indent="-514350">
              <a:buFont typeface="+mj-lt"/>
              <a:buAutoNum type="arabicPeriod"/>
            </a:pPr>
            <a:endParaRPr lang="en-GB" dirty="0">
              <a:solidFill>
                <a:srgbClr val="0000CC"/>
              </a:solidFill>
            </a:endParaRPr>
          </a:p>
        </p:txBody>
      </p:sp>
    </p:spTree>
    <p:extLst>
      <p:ext uri="{BB962C8B-B14F-4D97-AF65-F5344CB8AC3E}">
        <p14:creationId xmlns:p14="http://schemas.microsoft.com/office/powerpoint/2010/main" val="1557518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xEl>
                                              <p:pRg st="0" end="0"/>
                                            </p:txEl>
                                          </p:spTgt>
                                        </p:tgtEl>
                                        <p:attrNameLst>
                                          <p:attrName>style.visibility</p:attrName>
                                        </p:attrNameLst>
                                      </p:cBhvr>
                                      <p:to>
                                        <p:strVal val="visible"/>
                                      </p:to>
                                    </p:set>
                                    <p:animEffect transition="in" filter="fade">
                                      <p:cBhvr>
                                        <p:cTn id="17" dur="500"/>
                                        <p:tgtEl>
                                          <p:spTgt spid="5">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0" end="0"/>
                                            </p:txEl>
                                          </p:spTgt>
                                        </p:tgtEl>
                                        <p:attrNameLst>
                                          <p:attrName>style.visibility</p:attrName>
                                        </p:attrNameLst>
                                      </p:cBhvr>
                                      <p:to>
                                        <p:strVal val="visible"/>
                                      </p:to>
                                    </p:set>
                                    <p:animEffect transition="in" filter="fade">
                                      <p:cBhvr>
                                        <p:cTn id="22" dur="500"/>
                                        <p:tgtEl>
                                          <p:spTgt spid="6">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1" end="1"/>
                                            </p:txEl>
                                          </p:spTgt>
                                        </p:tgtEl>
                                        <p:attrNameLst>
                                          <p:attrName>style.visibility</p:attrName>
                                        </p:attrNameLst>
                                      </p:cBhvr>
                                      <p:to>
                                        <p:strVal val="visible"/>
                                      </p:to>
                                    </p:set>
                                    <p:animEffect transition="in" filter="fade">
                                      <p:cBhvr>
                                        <p:cTn id="27" dur="500"/>
                                        <p:tgtEl>
                                          <p:spTgt spid="6">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2" end="2"/>
                                            </p:txEl>
                                          </p:spTgt>
                                        </p:tgtEl>
                                        <p:attrNameLst>
                                          <p:attrName>style.visibility</p:attrName>
                                        </p:attrNameLst>
                                      </p:cBhvr>
                                      <p:to>
                                        <p:strVal val="visible"/>
                                      </p:to>
                                    </p:set>
                                    <p:animEffect transition="in" filter="fade">
                                      <p:cBhvr>
                                        <p:cTn id="32" dur="500"/>
                                        <p:tgtEl>
                                          <p:spTgt spid="6">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3" end="3"/>
                                            </p:txEl>
                                          </p:spTgt>
                                        </p:tgtEl>
                                        <p:attrNameLst>
                                          <p:attrName>style.visibility</p:attrName>
                                        </p:attrNameLst>
                                      </p:cBhvr>
                                      <p:to>
                                        <p:strVal val="visible"/>
                                      </p:to>
                                    </p:set>
                                    <p:animEffect transition="in" filter="fade">
                                      <p:cBhvr>
                                        <p:cTn id="37" dur="500"/>
                                        <p:tgtEl>
                                          <p:spTgt spid="6">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4" end="4"/>
                                            </p:txEl>
                                          </p:spTgt>
                                        </p:tgtEl>
                                        <p:attrNameLst>
                                          <p:attrName>style.visibility</p:attrName>
                                        </p:attrNameLst>
                                      </p:cBhvr>
                                      <p:to>
                                        <p:strVal val="visible"/>
                                      </p:to>
                                    </p:set>
                                    <p:animEffect transition="in" filter="fade">
                                      <p:cBhvr>
                                        <p:cTn id="42"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88C93277-B1BD-49BC-A70F-5904DAA8D090}"/>
              </a:ext>
            </a:extLst>
          </p:cNvPr>
          <p:cNvSpPr>
            <a:spLocks noGrp="1"/>
          </p:cNvSpPr>
          <p:nvPr>
            <p:ph type="title"/>
          </p:nvPr>
        </p:nvSpPr>
        <p:spPr>
          <a:xfrm>
            <a:off x="0" y="7938"/>
            <a:ext cx="9036496" cy="1143000"/>
          </a:xfrm>
        </p:spPr>
        <p:txBody>
          <a:bodyPr/>
          <a:lstStyle/>
          <a:p>
            <a:pPr algn="ctr"/>
            <a:r>
              <a:rPr lang="en-GB" altLang="en-US" dirty="0"/>
              <a:t>An observation from our organisational lives…</a:t>
            </a:r>
          </a:p>
        </p:txBody>
      </p:sp>
      <p:sp>
        <p:nvSpPr>
          <p:cNvPr id="25603" name="Content Placeholder 2">
            <a:extLst>
              <a:ext uri="{FF2B5EF4-FFF2-40B4-BE49-F238E27FC236}">
                <a16:creationId xmlns:a16="http://schemas.microsoft.com/office/drawing/2014/main" id="{ABE502FD-4EC5-42BF-8A2E-492E43FF6F3E}"/>
              </a:ext>
            </a:extLst>
          </p:cNvPr>
          <p:cNvSpPr>
            <a:spLocks noGrp="1"/>
          </p:cNvSpPr>
          <p:nvPr>
            <p:ph idx="1"/>
          </p:nvPr>
        </p:nvSpPr>
        <p:spPr>
          <a:xfrm>
            <a:off x="685800" y="1295400"/>
            <a:ext cx="8229600" cy="3916363"/>
          </a:xfrm>
        </p:spPr>
        <p:txBody>
          <a:bodyPr/>
          <a:lstStyle/>
          <a:p>
            <a:pPr marL="0" indent="0">
              <a:buFont typeface="Arial" panose="020B0604020202020204" pitchFamily="34" charset="0"/>
              <a:buNone/>
            </a:pPr>
            <a:r>
              <a:rPr lang="en-GB" altLang="en-US" sz="3600" dirty="0">
                <a:solidFill>
                  <a:srgbClr val="0000FF"/>
                </a:solidFill>
              </a:rPr>
              <a:t>In any business, change is the </a:t>
            </a:r>
            <a:r>
              <a:rPr lang="en-GB" altLang="en-US" sz="3600" i="1" dirty="0">
                <a:solidFill>
                  <a:srgbClr val="0000FF"/>
                </a:solidFill>
              </a:rPr>
              <a:t>only reliable constant</a:t>
            </a:r>
            <a:r>
              <a:rPr lang="en-GB" altLang="en-US" sz="3600" dirty="0">
                <a:solidFill>
                  <a:srgbClr val="0000FF"/>
                </a:solidFill>
              </a:rPr>
              <a:t>.  Managing change well is a form of creating the future.</a:t>
            </a:r>
          </a:p>
        </p:txBody>
      </p:sp>
      <p:pic>
        <p:nvPicPr>
          <p:cNvPr id="6" name="Picture 5" descr="A picture containing clouds, plane, dark, large&#10;&#10;Description automatically generated">
            <a:extLst>
              <a:ext uri="{FF2B5EF4-FFF2-40B4-BE49-F238E27FC236}">
                <a16:creationId xmlns:a16="http://schemas.microsoft.com/office/drawing/2014/main" id="{F1971600-2421-48B9-AF98-86A2217B21A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581089" y="2924944"/>
            <a:ext cx="3981822" cy="2093301"/>
          </a:xfrm>
          <a:prstGeom prst="rect">
            <a:avLst/>
          </a:prstGeom>
        </p:spPr>
      </p:pic>
      <p:sp>
        <p:nvSpPr>
          <p:cNvPr id="8" name="TextBox 7">
            <a:extLst>
              <a:ext uri="{FF2B5EF4-FFF2-40B4-BE49-F238E27FC236}">
                <a16:creationId xmlns:a16="http://schemas.microsoft.com/office/drawing/2014/main" id="{111AE971-596A-4680-BD89-951E8B7967D1}"/>
              </a:ext>
            </a:extLst>
          </p:cNvPr>
          <p:cNvSpPr txBox="1"/>
          <p:nvPr/>
        </p:nvSpPr>
        <p:spPr>
          <a:xfrm>
            <a:off x="1036396" y="5033059"/>
            <a:ext cx="7729104" cy="646331"/>
          </a:xfrm>
          <a:prstGeom prst="rect">
            <a:avLst/>
          </a:prstGeom>
          <a:noFill/>
        </p:spPr>
        <p:txBody>
          <a:bodyPr wrap="none" rtlCol="0">
            <a:spAutoFit/>
          </a:bodyPr>
          <a:lstStyle/>
          <a:p>
            <a:r>
              <a:rPr lang="en-GB" sz="3600" dirty="0"/>
              <a:t>But, what is it that pushes us to change?</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animEffect transition="in" filter="fade">
                                      <p:cBhvr>
                                        <p:cTn id="7" dur="500"/>
                                        <p:tgtEl>
                                          <p:spTgt spid="2560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0" end="0"/>
                                            </p:txEl>
                                          </p:spTgt>
                                        </p:tgtEl>
                                        <p:attrNameLst>
                                          <p:attrName>style.visibility</p:attrName>
                                        </p:attrNameLst>
                                      </p:cBhvr>
                                      <p:to>
                                        <p:strVal val="visible"/>
                                      </p:to>
                                    </p:set>
                                    <p:animEffect transition="in" filter="fade">
                                      <p:cBhvr>
                                        <p:cTn id="12"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10CEA43-2555-46C6-8F27-1B43B0BF59B3}"/>
              </a:ext>
            </a:extLst>
          </p:cNvPr>
          <p:cNvPicPr>
            <a:picLocks noChangeAspect="1"/>
          </p:cNvPicPr>
          <p:nvPr/>
        </p:nvPicPr>
        <p:blipFill>
          <a:blip r:embed="rId3"/>
          <a:stretch>
            <a:fillRect/>
          </a:stretch>
        </p:blipFill>
        <p:spPr>
          <a:xfrm>
            <a:off x="0" y="2924945"/>
            <a:ext cx="5698731" cy="2808312"/>
          </a:xfrm>
          <a:prstGeom prst="rect">
            <a:avLst/>
          </a:prstGeom>
        </p:spPr>
      </p:pic>
      <p:sp>
        <p:nvSpPr>
          <p:cNvPr id="2" name="Title 1">
            <a:extLst>
              <a:ext uri="{FF2B5EF4-FFF2-40B4-BE49-F238E27FC236}">
                <a16:creationId xmlns:a16="http://schemas.microsoft.com/office/drawing/2014/main" id="{04C0015E-3ED9-407A-938A-0BA76FE58564}"/>
              </a:ext>
            </a:extLst>
          </p:cNvPr>
          <p:cNvSpPr>
            <a:spLocks noGrp="1"/>
          </p:cNvSpPr>
          <p:nvPr>
            <p:ph type="title"/>
          </p:nvPr>
        </p:nvSpPr>
        <p:spPr>
          <a:xfrm>
            <a:off x="628650" y="365125"/>
            <a:ext cx="7886700" cy="831627"/>
          </a:xfrm>
        </p:spPr>
        <p:txBody>
          <a:bodyPr/>
          <a:lstStyle/>
          <a:p>
            <a:pPr algn="ctr"/>
            <a:r>
              <a:rPr lang="en-GB" dirty="0"/>
              <a:t>Change – the </a:t>
            </a:r>
            <a:r>
              <a:rPr lang="en-GB" i="1" dirty="0"/>
              <a:t>Rationale</a:t>
            </a:r>
          </a:p>
        </p:txBody>
      </p:sp>
      <p:sp>
        <p:nvSpPr>
          <p:cNvPr id="3" name="Content Placeholder 2">
            <a:extLst>
              <a:ext uri="{FF2B5EF4-FFF2-40B4-BE49-F238E27FC236}">
                <a16:creationId xmlns:a16="http://schemas.microsoft.com/office/drawing/2014/main" id="{03F99EEB-6CA7-4DD3-99DE-915E3397C9A9}"/>
              </a:ext>
            </a:extLst>
          </p:cNvPr>
          <p:cNvSpPr>
            <a:spLocks noGrp="1"/>
          </p:cNvSpPr>
          <p:nvPr>
            <p:ph idx="1"/>
          </p:nvPr>
        </p:nvSpPr>
        <p:spPr>
          <a:xfrm>
            <a:off x="628650" y="1196752"/>
            <a:ext cx="7886700" cy="4351338"/>
          </a:xfrm>
        </p:spPr>
        <p:txBody>
          <a:bodyPr/>
          <a:lstStyle/>
          <a:p>
            <a:pPr marL="0" indent="0">
              <a:buNone/>
            </a:pPr>
            <a:r>
              <a:rPr lang="en-GB" dirty="0">
                <a:solidFill>
                  <a:srgbClr val="002060"/>
                </a:solidFill>
              </a:rPr>
              <a:t>Some people dislike change, some people like it…but why do we need to change – especially in an </a:t>
            </a:r>
            <a:r>
              <a:rPr lang="en-GB" i="1" dirty="0">
                <a:solidFill>
                  <a:srgbClr val="002060"/>
                </a:solidFill>
              </a:rPr>
              <a:t>organisational context</a:t>
            </a:r>
            <a:r>
              <a:rPr lang="en-GB" dirty="0">
                <a:solidFill>
                  <a:srgbClr val="002060"/>
                </a:solidFill>
              </a:rPr>
              <a:t>?</a:t>
            </a:r>
          </a:p>
          <a:p>
            <a:pPr marL="0" indent="0">
              <a:buNone/>
            </a:pPr>
            <a:endParaRPr lang="en-GB" dirty="0"/>
          </a:p>
        </p:txBody>
      </p:sp>
      <p:sp>
        <p:nvSpPr>
          <p:cNvPr id="7" name="TextBox 6">
            <a:extLst>
              <a:ext uri="{FF2B5EF4-FFF2-40B4-BE49-F238E27FC236}">
                <a16:creationId xmlns:a16="http://schemas.microsoft.com/office/drawing/2014/main" id="{51B50F91-4037-4756-AAF1-8D44E70C5AE8}"/>
              </a:ext>
            </a:extLst>
          </p:cNvPr>
          <p:cNvSpPr txBox="1"/>
          <p:nvPr/>
        </p:nvSpPr>
        <p:spPr>
          <a:xfrm>
            <a:off x="6084168" y="3573016"/>
            <a:ext cx="2362522" cy="584775"/>
          </a:xfrm>
          <a:prstGeom prst="rect">
            <a:avLst/>
          </a:prstGeom>
          <a:noFill/>
        </p:spPr>
        <p:txBody>
          <a:bodyPr wrap="square" rtlCol="0">
            <a:spAutoFit/>
          </a:bodyPr>
          <a:lstStyle/>
          <a:p>
            <a:r>
              <a:rPr lang="en-GB" sz="3200" dirty="0">
                <a:solidFill>
                  <a:srgbClr val="0000CC"/>
                </a:solidFill>
              </a:rPr>
              <a:t>Discussion</a:t>
            </a:r>
          </a:p>
        </p:txBody>
      </p:sp>
    </p:spTree>
    <p:extLst>
      <p:ext uri="{BB962C8B-B14F-4D97-AF65-F5344CB8AC3E}">
        <p14:creationId xmlns:p14="http://schemas.microsoft.com/office/powerpoint/2010/main" val="9367877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Picture 2" descr="A person posing for the camera&#10;&#10;Description automatically generated">
            <a:extLst>
              <a:ext uri="{FF2B5EF4-FFF2-40B4-BE49-F238E27FC236}">
                <a16:creationId xmlns:a16="http://schemas.microsoft.com/office/drawing/2014/main" id="{5FD607CF-C4AC-4FD7-A106-1824E06017D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203848" y="1700808"/>
            <a:ext cx="2880320" cy="2602516"/>
          </a:xfrm>
          <a:prstGeom prst="rect">
            <a:avLst/>
          </a:prstGeom>
        </p:spPr>
      </p:pic>
      <p:sp>
        <p:nvSpPr>
          <p:cNvPr id="60418" name="Rectangle 2">
            <a:extLst>
              <a:ext uri="{FF2B5EF4-FFF2-40B4-BE49-F238E27FC236}">
                <a16:creationId xmlns:a16="http://schemas.microsoft.com/office/drawing/2014/main" id="{43E58A28-D7B4-48E5-867F-A7EB4BDD9E73}"/>
              </a:ext>
            </a:extLst>
          </p:cNvPr>
          <p:cNvSpPr>
            <a:spLocks noGrp="1"/>
          </p:cNvSpPr>
          <p:nvPr>
            <p:ph type="title"/>
          </p:nvPr>
        </p:nvSpPr>
        <p:spPr>
          <a:xfrm>
            <a:off x="323850" y="136525"/>
            <a:ext cx="8229600" cy="700187"/>
          </a:xfrm>
        </p:spPr>
        <p:txBody>
          <a:bodyPr/>
          <a:lstStyle/>
          <a:p>
            <a:pPr algn="ctr" eaLnBrk="1" hangingPunct="1"/>
            <a:r>
              <a:rPr lang="en-US" altLang="en-US" dirty="0"/>
              <a:t>The Forces for Change . . .</a:t>
            </a:r>
          </a:p>
        </p:txBody>
      </p:sp>
      <p:sp>
        <p:nvSpPr>
          <p:cNvPr id="4" name="Arrow: Right 3">
            <a:extLst>
              <a:ext uri="{FF2B5EF4-FFF2-40B4-BE49-F238E27FC236}">
                <a16:creationId xmlns:a16="http://schemas.microsoft.com/office/drawing/2014/main" id="{30219C35-D3B1-4608-9DC7-F42BC137B7C2}"/>
              </a:ext>
            </a:extLst>
          </p:cNvPr>
          <p:cNvSpPr/>
          <p:nvPr/>
        </p:nvSpPr>
        <p:spPr>
          <a:xfrm>
            <a:off x="90510" y="1064360"/>
            <a:ext cx="3113338" cy="4524880"/>
          </a:xfrm>
          <a:prstGeom prst="rightArrow">
            <a:avLst>
              <a:gd name="adj1" fmla="val 50000"/>
              <a:gd name="adj2" fmla="val 5089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sz="1600" dirty="0"/>
              <a:t>Technology</a:t>
            </a:r>
          </a:p>
          <a:p>
            <a:pPr marL="285750" indent="-285750">
              <a:buFont typeface="Arial" panose="020B0604020202020204" pitchFamily="34" charset="0"/>
              <a:buChar char="•"/>
            </a:pPr>
            <a:r>
              <a:rPr lang="en-GB" sz="1600" dirty="0"/>
              <a:t>Economy</a:t>
            </a:r>
          </a:p>
          <a:p>
            <a:pPr marL="285750" indent="-285750">
              <a:buFont typeface="Arial" panose="020B0604020202020204" pitchFamily="34" charset="0"/>
              <a:buChar char="•"/>
            </a:pPr>
            <a:r>
              <a:rPr lang="en-GB" sz="1600" dirty="0"/>
              <a:t>Market niche</a:t>
            </a:r>
          </a:p>
          <a:p>
            <a:pPr marL="285750" indent="-285750">
              <a:buFont typeface="Arial" panose="020B0604020202020204" pitchFamily="34" charset="0"/>
              <a:buChar char="•"/>
            </a:pPr>
            <a:r>
              <a:rPr lang="en-GB" sz="1600" dirty="0"/>
              <a:t>Human/social needs and values</a:t>
            </a:r>
          </a:p>
          <a:p>
            <a:pPr marL="285750" indent="-285750">
              <a:buFont typeface="Arial" panose="020B0604020202020204" pitchFamily="34" charset="0"/>
              <a:buChar char="•"/>
            </a:pPr>
            <a:r>
              <a:rPr lang="en-GB" sz="1600" dirty="0"/>
              <a:t>Government policies</a:t>
            </a:r>
          </a:p>
        </p:txBody>
      </p:sp>
      <p:sp>
        <p:nvSpPr>
          <p:cNvPr id="5" name="Arrow: Left 4">
            <a:extLst>
              <a:ext uri="{FF2B5EF4-FFF2-40B4-BE49-F238E27FC236}">
                <a16:creationId xmlns:a16="http://schemas.microsoft.com/office/drawing/2014/main" id="{803070C3-EA27-46C2-B75D-C6B267223045}"/>
              </a:ext>
            </a:extLst>
          </p:cNvPr>
          <p:cNvSpPr/>
          <p:nvPr/>
        </p:nvSpPr>
        <p:spPr>
          <a:xfrm>
            <a:off x="6084168" y="1064360"/>
            <a:ext cx="2969322" cy="452488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sz="1600" dirty="0"/>
              <a:t>Leadership and Vision</a:t>
            </a:r>
          </a:p>
          <a:p>
            <a:pPr marL="285750" indent="-285750">
              <a:buFont typeface="Arial" panose="020B0604020202020204" pitchFamily="34" charset="0"/>
              <a:buChar char="•"/>
            </a:pPr>
            <a:r>
              <a:rPr lang="en-GB" sz="1600" dirty="0"/>
              <a:t>Workforce Demographics</a:t>
            </a:r>
          </a:p>
          <a:p>
            <a:pPr marL="285750" indent="-285750">
              <a:buFont typeface="Arial" panose="020B0604020202020204" pitchFamily="34" charset="0"/>
              <a:buChar char="•"/>
            </a:pPr>
            <a:r>
              <a:rPr lang="en-GB" sz="1600" dirty="0"/>
              <a:t>Employee Dissatisfaction</a:t>
            </a:r>
          </a:p>
          <a:p>
            <a:pPr marL="285750" indent="-285750">
              <a:buFont typeface="Arial" panose="020B0604020202020204" pitchFamily="34" charset="0"/>
              <a:buChar char="•"/>
            </a:pPr>
            <a:r>
              <a:rPr lang="en-GB" sz="1600" dirty="0"/>
              <a:t>New Ideas</a:t>
            </a:r>
          </a:p>
          <a:p>
            <a:pPr marL="285750" indent="-285750">
              <a:buFont typeface="Arial" panose="020B0604020202020204" pitchFamily="34" charset="0"/>
              <a:buChar char="•"/>
            </a:pPr>
            <a:r>
              <a:rPr lang="en-GB" sz="1600" dirty="0"/>
              <a:t>Performance Failures</a:t>
            </a:r>
          </a:p>
        </p:txBody>
      </p:sp>
      <p:sp>
        <p:nvSpPr>
          <p:cNvPr id="6" name="TextBox 5">
            <a:extLst>
              <a:ext uri="{FF2B5EF4-FFF2-40B4-BE49-F238E27FC236}">
                <a16:creationId xmlns:a16="http://schemas.microsoft.com/office/drawing/2014/main" id="{CC16731F-6C6F-4B68-94E1-A6E35E2DF091}"/>
              </a:ext>
            </a:extLst>
          </p:cNvPr>
          <p:cNvSpPr txBox="1"/>
          <p:nvPr/>
        </p:nvSpPr>
        <p:spPr>
          <a:xfrm>
            <a:off x="230661" y="1013113"/>
            <a:ext cx="1377686" cy="954107"/>
          </a:xfrm>
          <a:prstGeom prst="rect">
            <a:avLst/>
          </a:prstGeom>
          <a:noFill/>
        </p:spPr>
        <p:txBody>
          <a:bodyPr wrap="none" rtlCol="0">
            <a:spAutoFit/>
          </a:bodyPr>
          <a:lstStyle/>
          <a:p>
            <a:pPr algn="ctr"/>
            <a:r>
              <a:rPr lang="en-GB" sz="2800" u="sng" dirty="0">
                <a:solidFill>
                  <a:srgbClr val="002060"/>
                </a:solidFill>
              </a:rPr>
              <a:t>External</a:t>
            </a:r>
          </a:p>
          <a:p>
            <a:pPr algn="ctr"/>
            <a:r>
              <a:rPr lang="en-GB" sz="2800" u="sng" dirty="0">
                <a:solidFill>
                  <a:srgbClr val="002060"/>
                </a:solidFill>
              </a:rPr>
              <a:t>Forces</a:t>
            </a:r>
          </a:p>
        </p:txBody>
      </p:sp>
      <p:sp>
        <p:nvSpPr>
          <p:cNvPr id="7" name="TextBox 6">
            <a:extLst>
              <a:ext uri="{FF2B5EF4-FFF2-40B4-BE49-F238E27FC236}">
                <a16:creationId xmlns:a16="http://schemas.microsoft.com/office/drawing/2014/main" id="{04D1A3A3-4CE0-4132-A5E8-C3F0DEC05E13}"/>
              </a:ext>
            </a:extLst>
          </p:cNvPr>
          <p:cNvSpPr txBox="1"/>
          <p:nvPr/>
        </p:nvSpPr>
        <p:spPr>
          <a:xfrm>
            <a:off x="7596657" y="1064360"/>
            <a:ext cx="1322030" cy="954107"/>
          </a:xfrm>
          <a:prstGeom prst="rect">
            <a:avLst/>
          </a:prstGeom>
          <a:noFill/>
        </p:spPr>
        <p:txBody>
          <a:bodyPr wrap="none" rtlCol="0">
            <a:spAutoFit/>
          </a:bodyPr>
          <a:lstStyle/>
          <a:p>
            <a:pPr algn="ctr"/>
            <a:r>
              <a:rPr lang="en-GB" sz="2800" u="sng" dirty="0">
                <a:solidFill>
                  <a:srgbClr val="002060"/>
                </a:solidFill>
              </a:rPr>
              <a:t>Internal</a:t>
            </a:r>
          </a:p>
          <a:p>
            <a:pPr algn="ctr"/>
            <a:r>
              <a:rPr lang="en-GB" sz="2800" u="sng" dirty="0">
                <a:solidFill>
                  <a:srgbClr val="002060"/>
                </a:solidFill>
              </a:rPr>
              <a:t>Forces</a:t>
            </a:r>
          </a:p>
        </p:txBody>
      </p:sp>
      <p:sp>
        <p:nvSpPr>
          <p:cNvPr id="2" name="TextBox 1">
            <a:extLst>
              <a:ext uri="{FF2B5EF4-FFF2-40B4-BE49-F238E27FC236}">
                <a16:creationId xmlns:a16="http://schemas.microsoft.com/office/drawing/2014/main" id="{45FC74DA-629B-1833-568D-E44F06625B5C}"/>
              </a:ext>
            </a:extLst>
          </p:cNvPr>
          <p:cNvSpPr txBox="1"/>
          <p:nvPr/>
        </p:nvSpPr>
        <p:spPr>
          <a:xfrm>
            <a:off x="2288997" y="4939772"/>
            <a:ext cx="1079143" cy="523220"/>
          </a:xfrm>
          <a:prstGeom prst="rect">
            <a:avLst/>
          </a:prstGeom>
          <a:noFill/>
        </p:spPr>
        <p:txBody>
          <a:bodyPr wrap="none" rtlCol="0">
            <a:spAutoFit/>
          </a:bodyPr>
          <a:lstStyle/>
          <a:p>
            <a:pPr algn="ctr"/>
            <a:r>
              <a:rPr lang="en-GB" sz="2800" u="sng" dirty="0">
                <a:solidFill>
                  <a:srgbClr val="002060"/>
                </a:solidFill>
              </a:rPr>
              <a:t>Also…</a:t>
            </a:r>
          </a:p>
        </p:txBody>
      </p:sp>
      <p:sp>
        <p:nvSpPr>
          <p:cNvPr id="9" name="Arrow: Left 8">
            <a:extLst>
              <a:ext uri="{FF2B5EF4-FFF2-40B4-BE49-F238E27FC236}">
                <a16:creationId xmlns:a16="http://schemas.microsoft.com/office/drawing/2014/main" id="{2FE8174B-D8B1-F57A-19D6-CFD4A8C1F852}"/>
              </a:ext>
            </a:extLst>
          </p:cNvPr>
          <p:cNvSpPr/>
          <p:nvPr/>
        </p:nvSpPr>
        <p:spPr>
          <a:xfrm rot="5400000">
            <a:off x="4054423" y="3617040"/>
            <a:ext cx="1357924" cy="2730491"/>
          </a:xfrm>
          <a:prstGeom prst="leftArrow">
            <a:avLst>
              <a:gd name="adj1" fmla="val 83947"/>
              <a:gd name="adj2" fmla="val 4909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1600" dirty="0"/>
          </a:p>
        </p:txBody>
      </p:sp>
      <p:sp>
        <p:nvSpPr>
          <p:cNvPr id="8" name="TextBox 7">
            <a:extLst>
              <a:ext uri="{FF2B5EF4-FFF2-40B4-BE49-F238E27FC236}">
                <a16:creationId xmlns:a16="http://schemas.microsoft.com/office/drawing/2014/main" id="{8317FF6C-4E75-4FE9-31B7-96F1D7B20F42}"/>
              </a:ext>
            </a:extLst>
          </p:cNvPr>
          <p:cNvSpPr txBox="1"/>
          <p:nvPr/>
        </p:nvSpPr>
        <p:spPr>
          <a:xfrm>
            <a:off x="3826054" y="4662773"/>
            <a:ext cx="1800200" cy="1077218"/>
          </a:xfrm>
          <a:prstGeom prst="rect">
            <a:avLst/>
          </a:prstGeom>
          <a:noFill/>
        </p:spPr>
        <p:txBody>
          <a:bodyPr wrap="square" rtlCol="0">
            <a:spAutoFit/>
          </a:bodyPr>
          <a:lstStyle/>
          <a:p>
            <a:pPr algn="ctr"/>
            <a:r>
              <a:rPr lang="en-GB" sz="2000" dirty="0">
                <a:solidFill>
                  <a:schemeClr val="bg1"/>
                </a:solidFill>
              </a:rPr>
              <a:t>Competitors</a:t>
            </a:r>
          </a:p>
          <a:p>
            <a:pPr algn="ctr"/>
            <a:r>
              <a:rPr lang="en-GB" sz="2000" dirty="0">
                <a:solidFill>
                  <a:schemeClr val="bg1"/>
                </a:solidFill>
              </a:rPr>
              <a:t>&amp;</a:t>
            </a:r>
          </a:p>
          <a:p>
            <a:pPr algn="ctr"/>
            <a:r>
              <a:rPr lang="en-GB" sz="2400" dirty="0">
                <a:solidFill>
                  <a:schemeClr val="bg1"/>
                </a:solidFill>
              </a:rPr>
              <a:t>Customers</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60418"/>
                                        </p:tgtEl>
                                        <p:attrNameLst>
                                          <p:attrName>style.visibility</p:attrName>
                                        </p:attrNameLst>
                                      </p:cBhvr>
                                      <p:to>
                                        <p:strVal val="visible"/>
                                      </p:to>
                                    </p:set>
                                    <p:anim calcmode="lin" valueType="num">
                                      <p:cBhvr>
                                        <p:cTn id="7" dur="500" fill="hold"/>
                                        <p:tgtEl>
                                          <p:spTgt spid="60418"/>
                                        </p:tgtEl>
                                        <p:attrNameLst>
                                          <p:attrName>ppt_w</p:attrName>
                                        </p:attrNameLst>
                                      </p:cBhvr>
                                      <p:tavLst>
                                        <p:tav tm="0">
                                          <p:val>
                                            <p:fltVal val="0"/>
                                          </p:val>
                                        </p:tav>
                                        <p:tav tm="100000">
                                          <p:val>
                                            <p:strVal val="#ppt_w"/>
                                          </p:val>
                                        </p:tav>
                                      </p:tavLst>
                                    </p:anim>
                                    <p:anim calcmode="lin" valueType="num">
                                      <p:cBhvr>
                                        <p:cTn id="8" dur="500" fill="hold"/>
                                        <p:tgtEl>
                                          <p:spTgt spid="60418"/>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0418" grpId="0"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89EE8B93-4C64-4D61-B208-4D95F57DD6D1}"/>
              </a:ext>
            </a:extLst>
          </p:cNvPr>
          <p:cNvSpPr>
            <a:spLocks noGrp="1"/>
          </p:cNvSpPr>
          <p:nvPr>
            <p:ph type="title"/>
          </p:nvPr>
        </p:nvSpPr>
        <p:spPr>
          <a:xfrm>
            <a:off x="627063" y="195263"/>
            <a:ext cx="7772400" cy="762000"/>
          </a:xfrm>
        </p:spPr>
        <p:txBody>
          <a:bodyPr/>
          <a:lstStyle/>
          <a:p>
            <a:pPr algn="ctr" eaLnBrk="1" hangingPunct="1"/>
            <a:r>
              <a:rPr lang="en-US" altLang="en-US" sz="4000" dirty="0"/>
              <a:t>Exploring the Forces . . . </a:t>
            </a:r>
            <a:endParaRPr lang="en-US" altLang="en-US" dirty="0"/>
          </a:p>
        </p:txBody>
      </p:sp>
      <p:sp>
        <p:nvSpPr>
          <p:cNvPr id="27651" name="Rectangle 3">
            <a:extLst>
              <a:ext uri="{FF2B5EF4-FFF2-40B4-BE49-F238E27FC236}">
                <a16:creationId xmlns:a16="http://schemas.microsoft.com/office/drawing/2014/main" id="{B6211E12-F6BE-43B1-B764-A6DC80F756FE}"/>
              </a:ext>
            </a:extLst>
          </p:cNvPr>
          <p:cNvSpPr>
            <a:spLocks noGrp="1" noChangeArrowheads="1"/>
          </p:cNvSpPr>
          <p:nvPr>
            <p:ph idx="1"/>
          </p:nvPr>
        </p:nvSpPr>
        <p:spPr>
          <a:xfrm>
            <a:off x="179388" y="1355725"/>
            <a:ext cx="6096000" cy="3962400"/>
          </a:xfrm>
        </p:spPr>
        <p:txBody>
          <a:bodyPr>
            <a:normAutofit fontScale="92500"/>
          </a:bodyPr>
          <a:lstStyle/>
          <a:p>
            <a:pPr marL="0" indent="0" eaLnBrk="1" hangingPunct="1">
              <a:spcAft>
                <a:spcPct val="40000"/>
              </a:spcAft>
              <a:buFont typeface="Wingdings" panose="05000000000000000000" pitchFamily="2" charset="2"/>
              <a:buNone/>
              <a:defRPr/>
            </a:pPr>
            <a:r>
              <a:rPr lang="en-US" altLang="en-US" sz="2400" dirty="0">
                <a:solidFill>
                  <a:srgbClr val="002060"/>
                </a:solidFill>
                <a:latin typeface="Calibri Light" panose="020F0302020204030204" pitchFamily="34" charset="0"/>
              </a:rPr>
              <a:t>First, by yourself . . . </a:t>
            </a:r>
            <a:r>
              <a:rPr lang="en-US" altLang="en-US" sz="2400" u="sng" dirty="0">
                <a:solidFill>
                  <a:srgbClr val="002060"/>
                </a:solidFill>
                <a:latin typeface="Calibri Light" panose="020F0302020204030204" pitchFamily="34" charset="0"/>
                <a:cs typeface="Times New Roman" panose="02020603050405020304" pitchFamily="18" charset="0"/>
              </a:rPr>
              <a:t>Identify</a:t>
            </a:r>
            <a:r>
              <a:rPr lang="en-US" altLang="en-US" sz="2400" dirty="0">
                <a:solidFill>
                  <a:srgbClr val="002060"/>
                </a:solidFill>
                <a:latin typeface="Calibri Light" panose="020F0302020204030204" pitchFamily="34" charset="0"/>
                <a:cs typeface="Times New Roman" panose="02020603050405020304" pitchFamily="18" charset="0"/>
              </a:rPr>
              <a:t> some external and internal forces for change that you see putting pressure on the organisation you have chosen. . . .</a:t>
            </a:r>
          </a:p>
          <a:p>
            <a:pPr marL="0" indent="0" eaLnBrk="1" hangingPunct="1">
              <a:buFont typeface="Wingdings" panose="05000000000000000000" pitchFamily="2" charset="2"/>
              <a:buNone/>
              <a:defRPr/>
            </a:pPr>
            <a:r>
              <a:rPr lang="en-US" altLang="en-US" sz="2400" dirty="0">
                <a:solidFill>
                  <a:srgbClr val="0000FF"/>
                </a:solidFill>
                <a:latin typeface="Calibri Light" panose="020F0302020204030204" pitchFamily="34" charset="0"/>
              </a:rPr>
              <a:t>Then, as a </a:t>
            </a:r>
            <a:r>
              <a:rPr lang="en-US" altLang="en-US" sz="2400" u="sng" dirty="0">
                <a:solidFill>
                  <a:srgbClr val="0000FF"/>
                </a:solidFill>
                <a:latin typeface="Calibri Light" panose="020F0302020204030204" pitchFamily="34" charset="0"/>
              </a:rPr>
              <a:t>group</a:t>
            </a:r>
            <a:r>
              <a:rPr lang="en-US" altLang="en-US" sz="2400" dirty="0">
                <a:solidFill>
                  <a:srgbClr val="0000FF"/>
                </a:solidFill>
                <a:latin typeface="Calibri Light" panose="020F0302020204030204" pitchFamily="34" charset="0"/>
              </a:rPr>
              <a:t> . . .</a:t>
            </a:r>
          </a:p>
          <a:p>
            <a:pPr marL="1220788" lvl="1" indent="-533400" eaLnBrk="1" hangingPunct="1">
              <a:spcBef>
                <a:spcPct val="50000"/>
              </a:spcBef>
              <a:spcAft>
                <a:spcPct val="10000"/>
              </a:spcAft>
              <a:buFont typeface="Wingdings" panose="05000000000000000000" pitchFamily="2" charset="2"/>
              <a:buChar char="ü"/>
              <a:defRPr/>
            </a:pPr>
            <a:r>
              <a:rPr lang="en-US" altLang="en-US" sz="2400" i="1" dirty="0">
                <a:solidFill>
                  <a:srgbClr val="0000FF"/>
                </a:solidFill>
                <a:latin typeface="Calibri Light" panose="020F0302020204030204" pitchFamily="34" charset="0"/>
              </a:rPr>
              <a:t>Discuss</a:t>
            </a:r>
            <a:r>
              <a:rPr lang="en-US" altLang="en-US" sz="2400" dirty="0">
                <a:solidFill>
                  <a:srgbClr val="0000FF"/>
                </a:solidFill>
                <a:latin typeface="Calibri Light" panose="020F0302020204030204" pitchFamily="34" charset="0"/>
              </a:rPr>
              <a:t> your individual lists.</a:t>
            </a:r>
          </a:p>
          <a:p>
            <a:pPr marL="1220788" lvl="1" indent="-533400" eaLnBrk="1" hangingPunct="1">
              <a:spcBef>
                <a:spcPct val="50000"/>
              </a:spcBef>
              <a:spcAft>
                <a:spcPct val="10000"/>
              </a:spcAft>
              <a:buFont typeface="Wingdings" panose="05000000000000000000" pitchFamily="2" charset="2"/>
              <a:buChar char="ü"/>
              <a:defRPr/>
            </a:pPr>
            <a:r>
              <a:rPr lang="en-US" altLang="en-US" sz="2400" i="1" dirty="0">
                <a:solidFill>
                  <a:srgbClr val="002060"/>
                </a:solidFill>
                <a:latin typeface="Calibri Light" panose="020F0302020204030204" pitchFamily="34" charset="0"/>
              </a:rPr>
              <a:t>Explore</a:t>
            </a:r>
            <a:r>
              <a:rPr lang="en-US" altLang="en-US" sz="2400" dirty="0">
                <a:solidFill>
                  <a:srgbClr val="002060"/>
                </a:solidFill>
                <a:latin typeface="Calibri Light" panose="020F0302020204030204" pitchFamily="34" charset="0"/>
              </a:rPr>
              <a:t> agreement on the </a:t>
            </a:r>
            <a:br>
              <a:rPr lang="en-US" altLang="en-US" sz="2400" dirty="0">
                <a:solidFill>
                  <a:srgbClr val="002060"/>
                </a:solidFill>
                <a:latin typeface="Calibri Light" panose="020F0302020204030204" pitchFamily="34" charset="0"/>
              </a:rPr>
            </a:br>
            <a:r>
              <a:rPr lang="en-US" altLang="en-US" sz="2400" dirty="0">
                <a:solidFill>
                  <a:srgbClr val="002060"/>
                </a:solidFill>
                <a:latin typeface="Calibri Light" panose="020F0302020204030204" pitchFamily="34" charset="0"/>
              </a:rPr>
              <a:t>key forces.</a:t>
            </a:r>
          </a:p>
          <a:p>
            <a:pPr marL="1220788" lvl="1" indent="-533400" eaLnBrk="1" hangingPunct="1">
              <a:spcBef>
                <a:spcPct val="50000"/>
              </a:spcBef>
              <a:spcAft>
                <a:spcPct val="10000"/>
              </a:spcAft>
              <a:buFont typeface="Wingdings" panose="05000000000000000000" pitchFamily="2" charset="2"/>
              <a:buChar char="ü"/>
              <a:defRPr/>
            </a:pPr>
            <a:r>
              <a:rPr lang="en-US" altLang="en-US" sz="2400" i="1" dirty="0">
                <a:latin typeface="Calibri Light" panose="020F0302020204030204" pitchFamily="34" charset="0"/>
              </a:rPr>
              <a:t>Identify the consequences </a:t>
            </a:r>
            <a:r>
              <a:rPr lang="en-US" altLang="en-US" sz="2400" dirty="0">
                <a:latin typeface="Calibri Light" panose="020F0302020204030204" pitchFamily="34" charset="0"/>
              </a:rPr>
              <a:t>if the organisation doesn’t respond effectively to these forces</a:t>
            </a:r>
            <a:r>
              <a:rPr lang="en-US" altLang="en-US" sz="2200" dirty="0"/>
              <a:t>.</a:t>
            </a:r>
          </a:p>
        </p:txBody>
      </p:sp>
      <p:pic>
        <p:nvPicPr>
          <p:cNvPr id="27652" name="Picture 4" descr="bd06622_">
            <a:extLst>
              <a:ext uri="{FF2B5EF4-FFF2-40B4-BE49-F238E27FC236}">
                <a16:creationId xmlns:a16="http://schemas.microsoft.com/office/drawing/2014/main" id="{70175504-E412-4F35-93C2-94E030F96B5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16688" y="2917825"/>
            <a:ext cx="2227262" cy="259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3" name="Picture 5" descr="bs00576_">
            <a:extLst>
              <a:ext uri="{FF2B5EF4-FFF2-40B4-BE49-F238E27FC236}">
                <a16:creationId xmlns:a16="http://schemas.microsoft.com/office/drawing/2014/main" id="{0B830BF7-D90D-4975-BE34-B64E001AF44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59638" y="1196975"/>
            <a:ext cx="1333500" cy="144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27650"/>
                                        </p:tgtEl>
                                        <p:attrNameLst>
                                          <p:attrName>style.visibility</p:attrName>
                                        </p:attrNameLst>
                                      </p:cBhvr>
                                      <p:to>
                                        <p:strVal val="visible"/>
                                      </p:to>
                                    </p:set>
                                    <p:anim calcmode="lin" valueType="num">
                                      <p:cBhvr>
                                        <p:cTn id="7" dur="500" fill="hold"/>
                                        <p:tgtEl>
                                          <p:spTgt spid="27650"/>
                                        </p:tgtEl>
                                        <p:attrNameLst>
                                          <p:attrName>ppt_w</p:attrName>
                                        </p:attrNameLst>
                                      </p:cBhvr>
                                      <p:tavLst>
                                        <p:tav tm="0">
                                          <p:val>
                                            <p:fltVal val="0"/>
                                          </p:val>
                                        </p:tav>
                                        <p:tav tm="100000">
                                          <p:val>
                                            <p:strVal val="#ppt_w"/>
                                          </p:val>
                                        </p:tav>
                                      </p:tavLst>
                                    </p:anim>
                                    <p:anim calcmode="lin" valueType="num">
                                      <p:cBhvr>
                                        <p:cTn id="8" dur="500" fill="hold"/>
                                        <p:tgtEl>
                                          <p:spTgt spid="27650"/>
                                        </p:tgtEl>
                                        <p:attrNameLst>
                                          <p:attrName>ppt_h</p:attrName>
                                        </p:attrNameLst>
                                      </p:cBhvr>
                                      <p:tavLst>
                                        <p:tav tm="0">
                                          <p:val>
                                            <p:fltVal val="0"/>
                                          </p:val>
                                        </p:tav>
                                        <p:tav tm="100000">
                                          <p:val>
                                            <p:strVal val="#ppt_h"/>
                                          </p:val>
                                        </p:tav>
                                      </p:tavLst>
                                    </p:anim>
                                  </p:childTnLst>
                                </p:cTn>
                              </p:par>
                            </p:childTnLst>
                          </p:cTn>
                        </p:par>
                        <p:par>
                          <p:cTn id="9" fill="hold" nodeType="afterGroup">
                            <p:stCondLst>
                              <p:cond delay="500"/>
                            </p:stCondLst>
                            <p:childTnLst>
                              <p:par>
                                <p:cTn id="10" presetID="23" presetClass="entr" presetSubtype="16" fill="hold" nodeType="afterEffect">
                                  <p:stCondLst>
                                    <p:cond delay="0"/>
                                  </p:stCondLst>
                                  <p:childTnLst>
                                    <p:set>
                                      <p:cBhvr>
                                        <p:cTn id="11" dur="1" fill="hold">
                                          <p:stCondLst>
                                            <p:cond delay="0"/>
                                          </p:stCondLst>
                                        </p:cTn>
                                        <p:tgtEl>
                                          <p:spTgt spid="27653"/>
                                        </p:tgtEl>
                                        <p:attrNameLst>
                                          <p:attrName>style.visibility</p:attrName>
                                        </p:attrNameLst>
                                      </p:cBhvr>
                                      <p:to>
                                        <p:strVal val="visible"/>
                                      </p:to>
                                    </p:set>
                                    <p:anim calcmode="lin" valueType="num">
                                      <p:cBhvr>
                                        <p:cTn id="12" dur="500" fill="hold"/>
                                        <p:tgtEl>
                                          <p:spTgt spid="27653"/>
                                        </p:tgtEl>
                                        <p:attrNameLst>
                                          <p:attrName>ppt_w</p:attrName>
                                        </p:attrNameLst>
                                      </p:cBhvr>
                                      <p:tavLst>
                                        <p:tav tm="0">
                                          <p:val>
                                            <p:fltVal val="0"/>
                                          </p:val>
                                        </p:tav>
                                        <p:tav tm="100000">
                                          <p:val>
                                            <p:strVal val="#ppt_w"/>
                                          </p:val>
                                        </p:tav>
                                      </p:tavLst>
                                    </p:anim>
                                    <p:anim calcmode="lin" valueType="num">
                                      <p:cBhvr>
                                        <p:cTn id="13" dur="500" fill="hold"/>
                                        <p:tgtEl>
                                          <p:spTgt spid="27653"/>
                                        </p:tgtEl>
                                        <p:attrNameLst>
                                          <p:attrName>ppt_h</p:attrName>
                                        </p:attrNameLst>
                                      </p:cBhvr>
                                      <p:tavLst>
                                        <p:tav tm="0">
                                          <p:val>
                                            <p:fltVal val="0"/>
                                          </p:val>
                                        </p:tav>
                                        <p:tav tm="100000">
                                          <p:val>
                                            <p:strVal val="#ppt_h"/>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16" presetClass="entr" presetSubtype="37" fill="hold" grpId="0" nodeType="clickEffect">
                                  <p:stCondLst>
                                    <p:cond delay="0"/>
                                  </p:stCondLst>
                                  <p:childTnLst>
                                    <p:set>
                                      <p:cBhvr>
                                        <p:cTn id="17" dur="1" fill="hold">
                                          <p:stCondLst>
                                            <p:cond delay="0"/>
                                          </p:stCondLst>
                                        </p:cTn>
                                        <p:tgtEl>
                                          <p:spTgt spid="27651">
                                            <p:txEl>
                                              <p:pRg st="0" end="0"/>
                                            </p:txEl>
                                          </p:spTgt>
                                        </p:tgtEl>
                                        <p:attrNameLst>
                                          <p:attrName>style.visibility</p:attrName>
                                        </p:attrNameLst>
                                      </p:cBhvr>
                                      <p:to>
                                        <p:strVal val="visible"/>
                                      </p:to>
                                    </p:set>
                                    <p:animEffect transition="in" filter="barn(outVertical)">
                                      <p:cBhvr>
                                        <p:cTn id="18" dur="500"/>
                                        <p:tgtEl>
                                          <p:spTgt spid="27651">
                                            <p:txEl>
                                              <p:pRg st="0" end="0"/>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6" presetClass="entr" presetSubtype="37" fill="hold" grpId="0" nodeType="clickEffect">
                                  <p:stCondLst>
                                    <p:cond delay="0"/>
                                  </p:stCondLst>
                                  <p:childTnLst>
                                    <p:set>
                                      <p:cBhvr>
                                        <p:cTn id="22" dur="1" fill="hold">
                                          <p:stCondLst>
                                            <p:cond delay="0"/>
                                          </p:stCondLst>
                                        </p:cTn>
                                        <p:tgtEl>
                                          <p:spTgt spid="27651">
                                            <p:txEl>
                                              <p:pRg st="1" end="1"/>
                                            </p:txEl>
                                          </p:spTgt>
                                        </p:tgtEl>
                                        <p:attrNameLst>
                                          <p:attrName>style.visibility</p:attrName>
                                        </p:attrNameLst>
                                      </p:cBhvr>
                                      <p:to>
                                        <p:strVal val="visible"/>
                                      </p:to>
                                    </p:set>
                                    <p:animEffect transition="in" filter="barn(outVertical)">
                                      <p:cBhvr>
                                        <p:cTn id="23" dur="500"/>
                                        <p:tgtEl>
                                          <p:spTgt spid="27651">
                                            <p:txEl>
                                              <p:pRg st="1" end="1"/>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16" presetClass="entr" presetSubtype="37" fill="hold" grpId="0" nodeType="clickEffect">
                                  <p:stCondLst>
                                    <p:cond delay="0"/>
                                  </p:stCondLst>
                                  <p:childTnLst>
                                    <p:set>
                                      <p:cBhvr>
                                        <p:cTn id="27" dur="1" fill="hold">
                                          <p:stCondLst>
                                            <p:cond delay="0"/>
                                          </p:stCondLst>
                                        </p:cTn>
                                        <p:tgtEl>
                                          <p:spTgt spid="27651">
                                            <p:txEl>
                                              <p:pRg st="2" end="2"/>
                                            </p:txEl>
                                          </p:spTgt>
                                        </p:tgtEl>
                                        <p:attrNameLst>
                                          <p:attrName>style.visibility</p:attrName>
                                        </p:attrNameLst>
                                      </p:cBhvr>
                                      <p:to>
                                        <p:strVal val="visible"/>
                                      </p:to>
                                    </p:set>
                                    <p:animEffect transition="in" filter="barn(outVertical)">
                                      <p:cBhvr>
                                        <p:cTn id="28" dur="500"/>
                                        <p:tgtEl>
                                          <p:spTgt spid="27651">
                                            <p:txEl>
                                              <p:pRg st="2" end="2"/>
                                            </p:txEl>
                                          </p:spTgt>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16" presetClass="entr" presetSubtype="37" fill="hold" grpId="0" nodeType="clickEffect">
                                  <p:stCondLst>
                                    <p:cond delay="0"/>
                                  </p:stCondLst>
                                  <p:childTnLst>
                                    <p:set>
                                      <p:cBhvr>
                                        <p:cTn id="32" dur="1" fill="hold">
                                          <p:stCondLst>
                                            <p:cond delay="0"/>
                                          </p:stCondLst>
                                        </p:cTn>
                                        <p:tgtEl>
                                          <p:spTgt spid="27651">
                                            <p:txEl>
                                              <p:pRg st="3" end="3"/>
                                            </p:txEl>
                                          </p:spTgt>
                                        </p:tgtEl>
                                        <p:attrNameLst>
                                          <p:attrName>style.visibility</p:attrName>
                                        </p:attrNameLst>
                                      </p:cBhvr>
                                      <p:to>
                                        <p:strVal val="visible"/>
                                      </p:to>
                                    </p:set>
                                    <p:animEffect transition="in" filter="barn(outVertical)">
                                      <p:cBhvr>
                                        <p:cTn id="33" dur="500"/>
                                        <p:tgtEl>
                                          <p:spTgt spid="27651">
                                            <p:txEl>
                                              <p:pRg st="3" end="3"/>
                                            </p:txEl>
                                          </p:spTgt>
                                        </p:tgtEl>
                                      </p:cBhvr>
                                    </p:animEffect>
                                  </p:childTnLst>
                                </p:cTn>
                              </p:par>
                            </p:childTnLst>
                          </p:cTn>
                        </p:par>
                      </p:childTnLst>
                    </p:cTn>
                  </p:par>
                  <p:par>
                    <p:cTn id="34" fill="hold" nodeType="clickPar">
                      <p:stCondLst>
                        <p:cond delay="indefinite"/>
                      </p:stCondLst>
                      <p:childTnLst>
                        <p:par>
                          <p:cTn id="35" fill="hold" nodeType="withGroup">
                            <p:stCondLst>
                              <p:cond delay="0"/>
                            </p:stCondLst>
                            <p:childTnLst>
                              <p:par>
                                <p:cTn id="36" presetID="16" presetClass="entr" presetSubtype="37" fill="hold" grpId="0" nodeType="clickEffect">
                                  <p:stCondLst>
                                    <p:cond delay="0"/>
                                  </p:stCondLst>
                                  <p:childTnLst>
                                    <p:set>
                                      <p:cBhvr>
                                        <p:cTn id="37" dur="1" fill="hold">
                                          <p:stCondLst>
                                            <p:cond delay="0"/>
                                          </p:stCondLst>
                                        </p:cTn>
                                        <p:tgtEl>
                                          <p:spTgt spid="27651">
                                            <p:txEl>
                                              <p:pRg st="4" end="4"/>
                                            </p:txEl>
                                          </p:spTgt>
                                        </p:tgtEl>
                                        <p:attrNameLst>
                                          <p:attrName>style.visibility</p:attrName>
                                        </p:attrNameLst>
                                      </p:cBhvr>
                                      <p:to>
                                        <p:strVal val="visible"/>
                                      </p:to>
                                    </p:set>
                                    <p:animEffect transition="in" filter="barn(outVertical)">
                                      <p:cBhvr>
                                        <p:cTn id="38" dur="500"/>
                                        <p:tgtEl>
                                          <p:spTgt spid="27651">
                                            <p:txEl>
                                              <p:pRg st="4" end="4"/>
                                            </p:txEl>
                                          </p:spTgt>
                                        </p:tgtEl>
                                      </p:cBhvr>
                                    </p:animEffect>
                                  </p:childTnLst>
                                </p:cTn>
                              </p:par>
                            </p:childTnLst>
                          </p:cTn>
                        </p:par>
                        <p:par>
                          <p:cTn id="39" fill="hold" nodeType="afterGroup">
                            <p:stCondLst>
                              <p:cond delay="500"/>
                            </p:stCondLst>
                            <p:childTnLst>
                              <p:par>
                                <p:cTn id="40" presetID="23" presetClass="entr" presetSubtype="16" fill="hold" nodeType="afterEffect">
                                  <p:stCondLst>
                                    <p:cond delay="0"/>
                                  </p:stCondLst>
                                  <p:childTnLst>
                                    <p:set>
                                      <p:cBhvr>
                                        <p:cTn id="41" dur="1" fill="hold">
                                          <p:stCondLst>
                                            <p:cond delay="0"/>
                                          </p:stCondLst>
                                        </p:cTn>
                                        <p:tgtEl>
                                          <p:spTgt spid="27652"/>
                                        </p:tgtEl>
                                        <p:attrNameLst>
                                          <p:attrName>style.visibility</p:attrName>
                                        </p:attrNameLst>
                                      </p:cBhvr>
                                      <p:to>
                                        <p:strVal val="visible"/>
                                      </p:to>
                                    </p:set>
                                    <p:anim calcmode="lin" valueType="num">
                                      <p:cBhvr>
                                        <p:cTn id="42" dur="500" fill="hold"/>
                                        <p:tgtEl>
                                          <p:spTgt spid="27652"/>
                                        </p:tgtEl>
                                        <p:attrNameLst>
                                          <p:attrName>ppt_w</p:attrName>
                                        </p:attrNameLst>
                                      </p:cBhvr>
                                      <p:tavLst>
                                        <p:tav tm="0">
                                          <p:val>
                                            <p:fltVal val="0"/>
                                          </p:val>
                                        </p:tav>
                                        <p:tav tm="100000">
                                          <p:val>
                                            <p:strVal val="#ppt_w"/>
                                          </p:val>
                                        </p:tav>
                                      </p:tavLst>
                                    </p:anim>
                                    <p:anim calcmode="lin" valueType="num">
                                      <p:cBhvr>
                                        <p:cTn id="43" dur="500" fill="hold"/>
                                        <p:tgtEl>
                                          <p:spTgt spid="27652"/>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0" grpId="0" autoUpdateAnimBg="0"/>
      <p:bldP spid="27651" grpId="0" build="p" bldLvl="2"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CB841-A4EF-4AF4-A6D3-73232DCA4E6B}"/>
              </a:ext>
            </a:extLst>
          </p:cNvPr>
          <p:cNvSpPr>
            <a:spLocks noGrp="1"/>
          </p:cNvSpPr>
          <p:nvPr>
            <p:ph type="title"/>
          </p:nvPr>
        </p:nvSpPr>
        <p:spPr>
          <a:xfrm>
            <a:off x="628650" y="365125"/>
            <a:ext cx="7886700" cy="759619"/>
          </a:xfrm>
        </p:spPr>
        <p:txBody>
          <a:bodyPr/>
          <a:lstStyle/>
          <a:p>
            <a:pPr algn="ctr"/>
            <a:r>
              <a:rPr lang="en-GB" dirty="0"/>
              <a:t>Environmental Analysis</a:t>
            </a:r>
          </a:p>
        </p:txBody>
      </p:sp>
      <p:sp>
        <p:nvSpPr>
          <p:cNvPr id="3" name="Content Placeholder 2">
            <a:extLst>
              <a:ext uri="{FF2B5EF4-FFF2-40B4-BE49-F238E27FC236}">
                <a16:creationId xmlns:a16="http://schemas.microsoft.com/office/drawing/2014/main" id="{4E6B4641-F141-4D75-8368-37EFA3E247C6}"/>
              </a:ext>
            </a:extLst>
          </p:cNvPr>
          <p:cNvSpPr>
            <a:spLocks noGrp="1"/>
          </p:cNvSpPr>
          <p:nvPr>
            <p:ph idx="1"/>
          </p:nvPr>
        </p:nvSpPr>
        <p:spPr>
          <a:xfrm>
            <a:off x="467544" y="836712"/>
            <a:ext cx="7886700" cy="3039765"/>
          </a:xfrm>
        </p:spPr>
        <p:txBody>
          <a:bodyPr/>
          <a:lstStyle/>
          <a:p>
            <a:endParaRPr lang="en-GB" sz="3600" dirty="0"/>
          </a:p>
          <a:p>
            <a:pPr marL="0" indent="0">
              <a:buNone/>
            </a:pPr>
            <a:r>
              <a:rPr lang="en-GB" sz="3600" dirty="0">
                <a:solidFill>
                  <a:srgbClr val="0000CC"/>
                </a:solidFill>
              </a:rPr>
              <a:t>Two main types of environmental analysis: -</a:t>
            </a:r>
          </a:p>
          <a:p>
            <a:r>
              <a:rPr lang="en-GB" sz="3600" dirty="0">
                <a:solidFill>
                  <a:srgbClr val="002060"/>
                </a:solidFill>
              </a:rPr>
              <a:t>Micro-environmental analysis – </a:t>
            </a:r>
            <a:r>
              <a:rPr lang="en-GB" sz="3600" i="1" dirty="0">
                <a:solidFill>
                  <a:srgbClr val="002060"/>
                </a:solidFill>
              </a:rPr>
              <a:t>SWOT</a:t>
            </a:r>
          </a:p>
          <a:p>
            <a:r>
              <a:rPr lang="en-GB" sz="3600" dirty="0">
                <a:solidFill>
                  <a:srgbClr val="002060"/>
                </a:solidFill>
              </a:rPr>
              <a:t>Macro-environmental analysis - </a:t>
            </a:r>
            <a:r>
              <a:rPr lang="en-GB" sz="3600" i="1" dirty="0">
                <a:solidFill>
                  <a:srgbClr val="002060"/>
                </a:solidFill>
              </a:rPr>
              <a:t>PESTLE</a:t>
            </a:r>
          </a:p>
        </p:txBody>
      </p:sp>
      <p:pic>
        <p:nvPicPr>
          <p:cNvPr id="6" name="Picture 5" descr="A close up of a piece of paper&#10;&#10;Description automatically generated">
            <a:extLst>
              <a:ext uri="{FF2B5EF4-FFF2-40B4-BE49-F238E27FC236}">
                <a16:creationId xmlns:a16="http://schemas.microsoft.com/office/drawing/2014/main" id="{F5C37C27-D69A-4312-88DF-589E9B6DAB2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57950" y="3944894"/>
            <a:ext cx="2686050" cy="1791574"/>
          </a:xfrm>
          <a:prstGeom prst="rect">
            <a:avLst/>
          </a:prstGeom>
        </p:spPr>
      </p:pic>
    </p:spTree>
    <p:extLst>
      <p:ext uri="{BB962C8B-B14F-4D97-AF65-F5344CB8AC3E}">
        <p14:creationId xmlns:p14="http://schemas.microsoft.com/office/powerpoint/2010/main" val="527395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93FC1-AB2E-49C2-AA79-1A5C23612112}"/>
              </a:ext>
            </a:extLst>
          </p:cNvPr>
          <p:cNvSpPr>
            <a:spLocks noGrp="1"/>
          </p:cNvSpPr>
          <p:nvPr>
            <p:ph type="title"/>
          </p:nvPr>
        </p:nvSpPr>
        <p:spPr>
          <a:xfrm>
            <a:off x="628650" y="142793"/>
            <a:ext cx="7886700" cy="909944"/>
          </a:xfrm>
        </p:spPr>
        <p:txBody>
          <a:bodyPr/>
          <a:lstStyle/>
          <a:p>
            <a:pPr algn="ctr"/>
            <a:r>
              <a:rPr lang="en-GB" dirty="0"/>
              <a:t>SWOT analysis</a:t>
            </a:r>
          </a:p>
        </p:txBody>
      </p:sp>
      <p:sp>
        <p:nvSpPr>
          <p:cNvPr id="3" name="Content Placeholder 2">
            <a:extLst>
              <a:ext uri="{FF2B5EF4-FFF2-40B4-BE49-F238E27FC236}">
                <a16:creationId xmlns:a16="http://schemas.microsoft.com/office/drawing/2014/main" id="{4284FE89-F197-4CD4-957F-1918924A2B9B}"/>
              </a:ext>
            </a:extLst>
          </p:cNvPr>
          <p:cNvSpPr>
            <a:spLocks noGrp="1"/>
          </p:cNvSpPr>
          <p:nvPr>
            <p:ph idx="1"/>
          </p:nvPr>
        </p:nvSpPr>
        <p:spPr>
          <a:xfrm>
            <a:off x="107504" y="1124744"/>
            <a:ext cx="5328592" cy="4351338"/>
          </a:xfrm>
        </p:spPr>
        <p:txBody>
          <a:bodyPr/>
          <a:lstStyle/>
          <a:p>
            <a:r>
              <a:rPr lang="en-GB" sz="4000" dirty="0"/>
              <a:t>Ensure your analysis is </a:t>
            </a:r>
            <a:r>
              <a:rPr lang="en-GB" sz="4000" i="1" dirty="0"/>
              <a:t>‘in-depth’, </a:t>
            </a:r>
            <a:r>
              <a:rPr lang="en-GB" sz="4000" dirty="0"/>
              <a:t>not superficial</a:t>
            </a:r>
          </a:p>
          <a:p>
            <a:r>
              <a:rPr lang="en-GB" sz="4000" dirty="0"/>
              <a:t>Build on strengths, remedy weaknesses</a:t>
            </a:r>
          </a:p>
          <a:p>
            <a:r>
              <a:rPr lang="en-GB" sz="4000" dirty="0"/>
              <a:t>Exploit opportunities</a:t>
            </a:r>
          </a:p>
          <a:p>
            <a:r>
              <a:rPr lang="en-GB" sz="4000" dirty="0"/>
              <a:t>Mitigate threats</a:t>
            </a:r>
          </a:p>
          <a:p>
            <a:endParaRPr lang="en-GB" sz="4000" dirty="0"/>
          </a:p>
        </p:txBody>
      </p:sp>
      <p:pic>
        <p:nvPicPr>
          <p:cNvPr id="8" name="Picture 7" descr="A close up of a logo&#10;&#10;Description automatically generated">
            <a:extLst>
              <a:ext uri="{FF2B5EF4-FFF2-40B4-BE49-F238E27FC236}">
                <a16:creationId xmlns:a16="http://schemas.microsoft.com/office/drawing/2014/main" id="{2F459087-8A57-4BAB-B5CD-5BDF0EA7F61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69358" y="2636912"/>
            <a:ext cx="3074642" cy="3074642"/>
          </a:xfrm>
          <a:prstGeom prst="rect">
            <a:avLst/>
          </a:prstGeom>
        </p:spPr>
      </p:pic>
    </p:spTree>
    <p:extLst>
      <p:ext uri="{BB962C8B-B14F-4D97-AF65-F5344CB8AC3E}">
        <p14:creationId xmlns:p14="http://schemas.microsoft.com/office/powerpoint/2010/main" val="33387186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7B48B-A0FB-4BA3-AE43-9291260EB859}"/>
              </a:ext>
            </a:extLst>
          </p:cNvPr>
          <p:cNvSpPr>
            <a:spLocks noGrp="1"/>
          </p:cNvSpPr>
          <p:nvPr>
            <p:ph type="title"/>
          </p:nvPr>
        </p:nvSpPr>
        <p:spPr>
          <a:xfrm>
            <a:off x="628650" y="188640"/>
            <a:ext cx="7886700" cy="831627"/>
          </a:xfrm>
        </p:spPr>
        <p:txBody>
          <a:bodyPr/>
          <a:lstStyle/>
          <a:p>
            <a:pPr algn="ctr"/>
            <a:r>
              <a:rPr lang="en-GB" dirty="0"/>
              <a:t>PESTEL Analysis</a:t>
            </a:r>
          </a:p>
        </p:txBody>
      </p:sp>
      <p:sp>
        <p:nvSpPr>
          <p:cNvPr id="3" name="Content Placeholder 2">
            <a:extLst>
              <a:ext uri="{FF2B5EF4-FFF2-40B4-BE49-F238E27FC236}">
                <a16:creationId xmlns:a16="http://schemas.microsoft.com/office/drawing/2014/main" id="{0E36B46B-707B-4C0D-A108-0BCDAA0A3C14}"/>
              </a:ext>
            </a:extLst>
          </p:cNvPr>
          <p:cNvSpPr>
            <a:spLocks noGrp="1"/>
          </p:cNvSpPr>
          <p:nvPr>
            <p:ph idx="1"/>
          </p:nvPr>
        </p:nvSpPr>
        <p:spPr>
          <a:xfrm>
            <a:off x="628650" y="1196752"/>
            <a:ext cx="7886700" cy="4351338"/>
          </a:xfrm>
        </p:spPr>
        <p:txBody>
          <a:bodyPr/>
          <a:lstStyle/>
          <a:p>
            <a:r>
              <a:rPr lang="en-GB" sz="3600" dirty="0">
                <a:solidFill>
                  <a:srgbClr val="002060"/>
                </a:solidFill>
              </a:rPr>
              <a:t>Political</a:t>
            </a:r>
          </a:p>
          <a:p>
            <a:r>
              <a:rPr lang="en-GB" sz="3600" dirty="0">
                <a:solidFill>
                  <a:srgbClr val="0000CC"/>
                </a:solidFill>
              </a:rPr>
              <a:t>Economic</a:t>
            </a:r>
          </a:p>
          <a:p>
            <a:r>
              <a:rPr lang="en-GB" sz="3600" dirty="0"/>
              <a:t>Socio-cultural</a:t>
            </a:r>
          </a:p>
          <a:p>
            <a:r>
              <a:rPr lang="en-GB" sz="3600" dirty="0">
                <a:solidFill>
                  <a:srgbClr val="7030A0"/>
                </a:solidFill>
              </a:rPr>
              <a:t>Technology</a:t>
            </a:r>
          </a:p>
          <a:p>
            <a:r>
              <a:rPr lang="en-GB" sz="3600" dirty="0">
                <a:solidFill>
                  <a:srgbClr val="0000CC"/>
                </a:solidFill>
              </a:rPr>
              <a:t>Environmental</a:t>
            </a:r>
          </a:p>
          <a:p>
            <a:r>
              <a:rPr lang="en-GB" sz="3600"/>
              <a:t>Legal</a:t>
            </a:r>
          </a:p>
          <a:p>
            <a:endParaRPr lang="en-GB" sz="3600" dirty="0">
              <a:solidFill>
                <a:srgbClr val="0000CC"/>
              </a:solidFill>
            </a:endParaRPr>
          </a:p>
        </p:txBody>
      </p:sp>
      <p:pic>
        <p:nvPicPr>
          <p:cNvPr id="6" name="Picture 5" descr="A close up of text on a black background&#10;&#10;Description automatically generated">
            <a:extLst>
              <a:ext uri="{FF2B5EF4-FFF2-40B4-BE49-F238E27FC236}">
                <a16:creationId xmlns:a16="http://schemas.microsoft.com/office/drawing/2014/main" id="{E3EF8D98-F1E7-470D-B1C1-F2857F7313D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381500" y="2125601"/>
            <a:ext cx="4762500" cy="3571875"/>
          </a:xfrm>
          <a:prstGeom prst="rect">
            <a:avLst/>
          </a:prstGeom>
        </p:spPr>
      </p:pic>
      <p:sp>
        <p:nvSpPr>
          <p:cNvPr id="8" name="Rectangle 7">
            <a:extLst>
              <a:ext uri="{FF2B5EF4-FFF2-40B4-BE49-F238E27FC236}">
                <a16:creationId xmlns:a16="http://schemas.microsoft.com/office/drawing/2014/main" id="{760B73F4-89C8-47C5-B6C3-4EA0555EE86E}"/>
              </a:ext>
            </a:extLst>
          </p:cNvPr>
          <p:cNvSpPr/>
          <p:nvPr/>
        </p:nvSpPr>
        <p:spPr>
          <a:xfrm>
            <a:off x="8100392" y="5373216"/>
            <a:ext cx="936104" cy="3242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913291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BA4ABDE0-B6B5-47D3-9DE5-602DFF4CF516}"/>
              </a:ext>
            </a:extLst>
          </p:cNvPr>
          <p:cNvSpPr>
            <a:spLocks noGrp="1"/>
          </p:cNvSpPr>
          <p:nvPr>
            <p:ph type="title"/>
          </p:nvPr>
        </p:nvSpPr>
        <p:spPr/>
        <p:txBody>
          <a:bodyPr/>
          <a:lstStyle/>
          <a:p>
            <a:pPr algn="ctr"/>
            <a:r>
              <a:rPr lang="en-US" altLang="en-US" sz="3600" b="1" dirty="0"/>
              <a:t>How Internal and External Factors Drive organisational Change </a:t>
            </a:r>
            <a:endParaRPr lang="en-GB" altLang="en-US" sz="3600" dirty="0"/>
          </a:p>
        </p:txBody>
      </p:sp>
      <p:pic>
        <p:nvPicPr>
          <p:cNvPr id="28675" name="ADm3Hdhh34I">
            <a:hlinkClick r:id="" action="ppaction://media"/>
            <a:extLst>
              <a:ext uri="{FF2B5EF4-FFF2-40B4-BE49-F238E27FC236}">
                <a16:creationId xmlns:a16="http://schemas.microsoft.com/office/drawing/2014/main" id="{B068437D-1C21-4CB4-8240-A747165C5B9A}"/>
              </a:ext>
            </a:extLst>
          </p:cNvPr>
          <p:cNvPicPr>
            <a:picLocks noGrp="1" noRot="1" noChangeAspect="1" noChangeArrowheads="1"/>
          </p:cNvPicPr>
          <p:nvPr>
            <p:ph idx="1"/>
            <a:videoFile r:link="rId1"/>
          </p:nvPr>
        </p:nvPicPr>
        <p:blipFill>
          <a:blip r:embed="rId4">
            <a:extLst>
              <a:ext uri="{28A0092B-C50C-407E-A947-70E740481C1C}">
                <a14:useLocalDpi xmlns:a14="http://schemas.microsoft.com/office/drawing/2010/main" val="0"/>
              </a:ext>
            </a:extLst>
          </a:blip>
          <a:srcRect/>
          <a:stretch>
            <a:fillRect/>
          </a:stretch>
        </p:blipFill>
        <p:spPr>
          <a:xfrm>
            <a:off x="1143000" y="1628775"/>
            <a:ext cx="6781800" cy="3814763"/>
          </a:xfrm>
        </p:spPr>
      </p:pic>
    </p:spTree>
  </p:cSld>
  <p:clrMapOvr>
    <a:masterClrMapping/>
  </p:clrMapOvr>
  <p:transition spd="slow"/>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0594" name="Rectangle 2">
            <a:extLst>
              <a:ext uri="{FF2B5EF4-FFF2-40B4-BE49-F238E27FC236}">
                <a16:creationId xmlns:a16="http://schemas.microsoft.com/office/drawing/2014/main" id="{2D835603-9E66-499E-AF4F-0A6A48CF8FBC}"/>
              </a:ext>
            </a:extLst>
          </p:cNvPr>
          <p:cNvSpPr>
            <a:spLocks noGrp="1"/>
          </p:cNvSpPr>
          <p:nvPr>
            <p:ph type="title"/>
          </p:nvPr>
        </p:nvSpPr>
        <p:spPr>
          <a:xfrm>
            <a:off x="179388" y="228600"/>
            <a:ext cx="8686800" cy="762000"/>
          </a:xfrm>
        </p:spPr>
        <p:txBody>
          <a:bodyPr/>
          <a:lstStyle/>
          <a:p>
            <a:pPr eaLnBrk="1" hangingPunct="1"/>
            <a:r>
              <a:rPr lang="en-US" altLang="en-US" sz="4000" dirty="0"/>
              <a:t>Organisational Responses – What to do?</a:t>
            </a:r>
          </a:p>
        </p:txBody>
      </p:sp>
      <p:sp>
        <p:nvSpPr>
          <p:cNvPr id="4" name="TextBox 3">
            <a:extLst>
              <a:ext uri="{FF2B5EF4-FFF2-40B4-BE49-F238E27FC236}">
                <a16:creationId xmlns:a16="http://schemas.microsoft.com/office/drawing/2014/main" id="{C366AB1A-581E-44CD-9C4D-37D83C6C1BB3}"/>
              </a:ext>
            </a:extLst>
          </p:cNvPr>
          <p:cNvSpPr txBox="1"/>
          <p:nvPr/>
        </p:nvSpPr>
        <p:spPr>
          <a:xfrm>
            <a:off x="290078" y="1412776"/>
            <a:ext cx="7348294" cy="584775"/>
          </a:xfrm>
          <a:prstGeom prst="rect">
            <a:avLst/>
          </a:prstGeom>
          <a:noFill/>
        </p:spPr>
        <p:txBody>
          <a:bodyPr wrap="none" rtlCol="0">
            <a:spAutoFit/>
          </a:bodyPr>
          <a:lstStyle/>
          <a:p>
            <a:r>
              <a:rPr lang="en-GB" sz="3200" dirty="0"/>
              <a:t>Whatever happens, we </a:t>
            </a:r>
            <a:r>
              <a:rPr lang="en-GB" sz="3200" i="1" dirty="0"/>
              <a:t>cannot</a:t>
            </a:r>
            <a:r>
              <a:rPr lang="en-GB" sz="3200" dirty="0"/>
              <a:t> stand still….</a:t>
            </a:r>
          </a:p>
        </p:txBody>
      </p:sp>
      <p:sp>
        <p:nvSpPr>
          <p:cNvPr id="9" name="TextBox 8">
            <a:extLst>
              <a:ext uri="{FF2B5EF4-FFF2-40B4-BE49-F238E27FC236}">
                <a16:creationId xmlns:a16="http://schemas.microsoft.com/office/drawing/2014/main" id="{38ECB51E-7CB5-4D8A-BA7E-5C22144F6D11}"/>
              </a:ext>
            </a:extLst>
          </p:cNvPr>
          <p:cNvSpPr txBox="1"/>
          <p:nvPr/>
        </p:nvSpPr>
        <p:spPr>
          <a:xfrm>
            <a:off x="290078" y="2009275"/>
            <a:ext cx="4590046" cy="2554545"/>
          </a:xfrm>
          <a:prstGeom prst="rect">
            <a:avLst/>
          </a:prstGeom>
          <a:noFill/>
        </p:spPr>
        <p:txBody>
          <a:bodyPr wrap="square">
            <a:spAutoFit/>
          </a:bodyPr>
          <a:lstStyle/>
          <a:p>
            <a:pPr marL="0" indent="0">
              <a:buNone/>
            </a:pPr>
            <a:r>
              <a:rPr lang="en-GB" sz="3200" dirty="0">
                <a:solidFill>
                  <a:srgbClr val="0000FF"/>
                </a:solidFill>
              </a:rPr>
              <a:t>In any business, change is the only </a:t>
            </a:r>
            <a:r>
              <a:rPr lang="en-GB" sz="3200" i="1" dirty="0">
                <a:solidFill>
                  <a:srgbClr val="0000FF"/>
                </a:solidFill>
              </a:rPr>
              <a:t>reliable constant</a:t>
            </a:r>
            <a:r>
              <a:rPr lang="en-GB" sz="3200" dirty="0">
                <a:solidFill>
                  <a:srgbClr val="0000FF"/>
                </a:solidFill>
              </a:rPr>
              <a:t>.  Managing change well is a form of </a:t>
            </a:r>
            <a:r>
              <a:rPr lang="en-GB" sz="3200" i="1" dirty="0">
                <a:solidFill>
                  <a:srgbClr val="0000FF"/>
                </a:solidFill>
              </a:rPr>
              <a:t>creating the future</a:t>
            </a:r>
          </a:p>
        </p:txBody>
      </p:sp>
      <p:sp>
        <p:nvSpPr>
          <p:cNvPr id="6" name="TextBox 5">
            <a:extLst>
              <a:ext uri="{FF2B5EF4-FFF2-40B4-BE49-F238E27FC236}">
                <a16:creationId xmlns:a16="http://schemas.microsoft.com/office/drawing/2014/main" id="{E35F1A76-E801-433D-8DA4-38D15A1AE93C}"/>
              </a:ext>
            </a:extLst>
          </p:cNvPr>
          <p:cNvSpPr txBox="1"/>
          <p:nvPr/>
        </p:nvSpPr>
        <p:spPr>
          <a:xfrm>
            <a:off x="4544129" y="3883046"/>
            <a:ext cx="4124014" cy="1384995"/>
          </a:xfrm>
          <a:prstGeom prst="rect">
            <a:avLst/>
          </a:prstGeom>
          <a:noFill/>
        </p:spPr>
        <p:txBody>
          <a:bodyPr wrap="none" rtlCol="0">
            <a:spAutoFit/>
          </a:bodyPr>
          <a:lstStyle/>
          <a:p>
            <a:r>
              <a:rPr lang="en-GB" sz="2800" dirty="0"/>
              <a:t>We have to make decisions</a:t>
            </a:r>
          </a:p>
          <a:p>
            <a:r>
              <a:rPr lang="en-GB" sz="2800" dirty="0"/>
              <a:t>We have to plan</a:t>
            </a:r>
          </a:p>
          <a:p>
            <a:r>
              <a:rPr lang="en-GB" sz="2800" dirty="0"/>
              <a:t>And we have to act</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110594"/>
                                        </p:tgtEl>
                                        <p:attrNameLst>
                                          <p:attrName>style.visibility</p:attrName>
                                        </p:attrNameLst>
                                      </p:cBhvr>
                                      <p:to>
                                        <p:strVal val="visible"/>
                                      </p:to>
                                    </p:set>
                                    <p:anim calcmode="lin" valueType="num">
                                      <p:cBhvr>
                                        <p:cTn id="7" dur="500" fill="hold"/>
                                        <p:tgtEl>
                                          <p:spTgt spid="110594"/>
                                        </p:tgtEl>
                                        <p:attrNameLst>
                                          <p:attrName>ppt_w</p:attrName>
                                        </p:attrNameLst>
                                      </p:cBhvr>
                                      <p:tavLst>
                                        <p:tav tm="0">
                                          <p:val>
                                            <p:fltVal val="0"/>
                                          </p:val>
                                        </p:tav>
                                        <p:tav tm="100000">
                                          <p:val>
                                            <p:strVal val="#ppt_w"/>
                                          </p:val>
                                        </p:tav>
                                      </p:tavLst>
                                    </p:anim>
                                    <p:anim calcmode="lin" valueType="num">
                                      <p:cBhvr>
                                        <p:cTn id="8" dur="500" fill="hold"/>
                                        <p:tgtEl>
                                          <p:spTgt spid="110594"/>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Effect transition="in" filter="fade">
                                      <p:cBhvr>
                                        <p:cTn id="13" dur="500"/>
                                        <p:tgtEl>
                                          <p:spTgt spid="4">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9">
                                            <p:txEl>
                                              <p:pRg st="0" end="0"/>
                                            </p:txEl>
                                          </p:spTgt>
                                        </p:tgtEl>
                                        <p:attrNameLst>
                                          <p:attrName>style.visibility</p:attrName>
                                        </p:attrNameLst>
                                      </p:cBhvr>
                                      <p:to>
                                        <p:strVal val="visible"/>
                                      </p:to>
                                    </p:set>
                                    <p:animEffect transition="in" filter="fade">
                                      <p:cBhvr>
                                        <p:cTn id="18" dur="500"/>
                                        <p:tgtEl>
                                          <p:spTgt spid="9">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6">
                                            <p:txEl>
                                              <p:pRg st="0" end="0"/>
                                            </p:txEl>
                                          </p:spTgt>
                                        </p:tgtEl>
                                        <p:attrNameLst>
                                          <p:attrName>style.visibility</p:attrName>
                                        </p:attrNameLst>
                                      </p:cBhvr>
                                      <p:to>
                                        <p:strVal val="visible"/>
                                      </p:to>
                                    </p:set>
                                    <p:animEffect transition="in" filter="fade">
                                      <p:cBhvr>
                                        <p:cTn id="23" dur="500"/>
                                        <p:tgtEl>
                                          <p:spTgt spid="6">
                                            <p:txEl>
                                              <p:pRg st="0" end="0"/>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6">
                                            <p:txEl>
                                              <p:pRg st="1" end="1"/>
                                            </p:txEl>
                                          </p:spTgt>
                                        </p:tgtEl>
                                        <p:attrNameLst>
                                          <p:attrName>style.visibility</p:attrName>
                                        </p:attrNameLst>
                                      </p:cBhvr>
                                      <p:to>
                                        <p:strVal val="visible"/>
                                      </p:to>
                                    </p:set>
                                    <p:animEffect transition="in" filter="fade">
                                      <p:cBhvr>
                                        <p:cTn id="28" dur="500"/>
                                        <p:tgtEl>
                                          <p:spTgt spid="6">
                                            <p:txEl>
                                              <p:pRg st="1" end="1"/>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6">
                                            <p:txEl>
                                              <p:pRg st="2" end="2"/>
                                            </p:txEl>
                                          </p:spTgt>
                                        </p:tgtEl>
                                        <p:attrNameLst>
                                          <p:attrName>style.visibility</p:attrName>
                                        </p:attrNameLst>
                                      </p:cBhvr>
                                      <p:to>
                                        <p:strVal val="visible"/>
                                      </p:to>
                                    </p:set>
                                    <p:animEffect transition="in" filter="fade">
                                      <p:cBhvr>
                                        <p:cTn id="33" dur="5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0594" grpId="0" autoUpdateAnimBg="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B7529-CE07-4161-B864-7D9658EE0490}"/>
              </a:ext>
            </a:extLst>
          </p:cNvPr>
          <p:cNvSpPr>
            <a:spLocks noGrp="1"/>
          </p:cNvSpPr>
          <p:nvPr>
            <p:ph type="title"/>
          </p:nvPr>
        </p:nvSpPr>
        <p:spPr>
          <a:xfrm>
            <a:off x="628650" y="136525"/>
            <a:ext cx="7886700" cy="1325563"/>
          </a:xfrm>
        </p:spPr>
        <p:txBody>
          <a:bodyPr/>
          <a:lstStyle/>
          <a:p>
            <a:pPr algn="ctr"/>
            <a:r>
              <a:rPr lang="en-GB" sz="3600" dirty="0"/>
              <a:t>Scale and Type of organisational Change</a:t>
            </a:r>
          </a:p>
        </p:txBody>
      </p:sp>
      <p:sp>
        <p:nvSpPr>
          <p:cNvPr id="5" name="Rectangle: Rounded Corners 4">
            <a:extLst>
              <a:ext uri="{FF2B5EF4-FFF2-40B4-BE49-F238E27FC236}">
                <a16:creationId xmlns:a16="http://schemas.microsoft.com/office/drawing/2014/main" id="{3DB26691-FA2C-43F0-89AE-91B0BB3530D6}"/>
              </a:ext>
            </a:extLst>
          </p:cNvPr>
          <p:cNvSpPr/>
          <p:nvPr/>
        </p:nvSpPr>
        <p:spPr>
          <a:xfrm>
            <a:off x="539552" y="1124744"/>
            <a:ext cx="3240360" cy="162435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Reactive change to contextual shifts, may involve accommodation of, and adaptation to, the unexpected</a:t>
            </a:r>
          </a:p>
        </p:txBody>
      </p:sp>
      <p:sp>
        <p:nvSpPr>
          <p:cNvPr id="13" name="Rectangle: Rounded Corners 12">
            <a:extLst>
              <a:ext uri="{FF2B5EF4-FFF2-40B4-BE49-F238E27FC236}">
                <a16:creationId xmlns:a16="http://schemas.microsoft.com/office/drawing/2014/main" id="{363508D5-4083-469F-B440-FDA9842EA0D2}"/>
              </a:ext>
            </a:extLst>
          </p:cNvPr>
          <p:cNvSpPr/>
          <p:nvPr/>
        </p:nvSpPr>
        <p:spPr>
          <a:xfrm>
            <a:off x="5419006" y="1124744"/>
            <a:ext cx="3240360" cy="162435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Proactive change to further develop and refine existing operations – over time incremental change can lead to major change</a:t>
            </a:r>
          </a:p>
        </p:txBody>
      </p:sp>
      <p:sp>
        <p:nvSpPr>
          <p:cNvPr id="15" name="Rectangle: Rounded Corners 14">
            <a:extLst>
              <a:ext uri="{FF2B5EF4-FFF2-40B4-BE49-F238E27FC236}">
                <a16:creationId xmlns:a16="http://schemas.microsoft.com/office/drawing/2014/main" id="{9B4CEA1E-1310-4384-95D7-6875AD2BE04B}"/>
              </a:ext>
            </a:extLst>
          </p:cNvPr>
          <p:cNvSpPr/>
          <p:nvPr/>
        </p:nvSpPr>
        <p:spPr>
          <a:xfrm>
            <a:off x="539552" y="3545185"/>
            <a:ext cx="3240360" cy="162435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Critical large-scale change initiatives to unforeseen market conditions that threaten company survival</a:t>
            </a:r>
          </a:p>
        </p:txBody>
      </p:sp>
      <p:sp>
        <p:nvSpPr>
          <p:cNvPr id="17" name="Rectangle: Rounded Corners 16">
            <a:extLst>
              <a:ext uri="{FF2B5EF4-FFF2-40B4-BE49-F238E27FC236}">
                <a16:creationId xmlns:a16="http://schemas.microsoft.com/office/drawing/2014/main" id="{20181807-2706-44E7-AA60-A1C25383EC2F}"/>
              </a:ext>
            </a:extLst>
          </p:cNvPr>
          <p:cNvSpPr/>
          <p:nvPr/>
        </p:nvSpPr>
        <p:spPr>
          <a:xfrm>
            <a:off x="5421365" y="3541188"/>
            <a:ext cx="3240360" cy="162435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Major organisational repositioning and renewal that is proactive and planned (may be novel or mimic competitors)</a:t>
            </a:r>
          </a:p>
        </p:txBody>
      </p:sp>
      <p:sp>
        <p:nvSpPr>
          <p:cNvPr id="18" name="TextBox 17">
            <a:extLst>
              <a:ext uri="{FF2B5EF4-FFF2-40B4-BE49-F238E27FC236}">
                <a16:creationId xmlns:a16="http://schemas.microsoft.com/office/drawing/2014/main" id="{1DAF406B-BDF3-444A-8544-93E089921924}"/>
              </a:ext>
            </a:extLst>
          </p:cNvPr>
          <p:cNvSpPr txBox="1"/>
          <p:nvPr/>
        </p:nvSpPr>
        <p:spPr>
          <a:xfrm>
            <a:off x="3266610" y="5241539"/>
            <a:ext cx="2610779" cy="461665"/>
          </a:xfrm>
          <a:prstGeom prst="rect">
            <a:avLst/>
          </a:prstGeom>
          <a:noFill/>
        </p:spPr>
        <p:txBody>
          <a:bodyPr wrap="none" rtlCol="0">
            <a:spAutoFit/>
          </a:bodyPr>
          <a:lstStyle/>
          <a:p>
            <a:r>
              <a:rPr lang="en-GB" sz="2400" b="1" dirty="0"/>
              <a:t>Large-scale Change</a:t>
            </a:r>
          </a:p>
        </p:txBody>
      </p:sp>
      <p:sp>
        <p:nvSpPr>
          <p:cNvPr id="20" name="TextBox 19">
            <a:extLst>
              <a:ext uri="{FF2B5EF4-FFF2-40B4-BE49-F238E27FC236}">
                <a16:creationId xmlns:a16="http://schemas.microsoft.com/office/drawing/2014/main" id="{DC0E7C3E-B9A9-4727-B028-596A9AC37B12}"/>
              </a:ext>
            </a:extLst>
          </p:cNvPr>
          <p:cNvSpPr txBox="1"/>
          <p:nvPr/>
        </p:nvSpPr>
        <p:spPr>
          <a:xfrm>
            <a:off x="3242910" y="649242"/>
            <a:ext cx="2624116" cy="461665"/>
          </a:xfrm>
          <a:prstGeom prst="rect">
            <a:avLst/>
          </a:prstGeom>
          <a:noFill/>
        </p:spPr>
        <p:txBody>
          <a:bodyPr wrap="none" rtlCol="0">
            <a:spAutoFit/>
          </a:bodyPr>
          <a:lstStyle/>
          <a:p>
            <a:r>
              <a:rPr lang="en-GB" sz="2400" b="1" dirty="0"/>
              <a:t>Small-scale Change</a:t>
            </a:r>
          </a:p>
        </p:txBody>
      </p:sp>
      <p:sp>
        <p:nvSpPr>
          <p:cNvPr id="22" name="TextBox 21">
            <a:extLst>
              <a:ext uri="{FF2B5EF4-FFF2-40B4-BE49-F238E27FC236}">
                <a16:creationId xmlns:a16="http://schemas.microsoft.com/office/drawing/2014/main" id="{D55145E9-39C0-4372-BA55-A907A556524D}"/>
              </a:ext>
            </a:extLst>
          </p:cNvPr>
          <p:cNvSpPr txBox="1"/>
          <p:nvPr/>
        </p:nvSpPr>
        <p:spPr>
          <a:xfrm>
            <a:off x="0" y="3041525"/>
            <a:ext cx="2283510" cy="461665"/>
          </a:xfrm>
          <a:prstGeom prst="rect">
            <a:avLst/>
          </a:prstGeom>
          <a:noFill/>
        </p:spPr>
        <p:txBody>
          <a:bodyPr wrap="none" rtlCol="0">
            <a:spAutoFit/>
          </a:bodyPr>
          <a:lstStyle/>
          <a:p>
            <a:r>
              <a:rPr lang="en-GB" sz="2400" b="1" dirty="0"/>
              <a:t>Reactive Change</a:t>
            </a:r>
          </a:p>
        </p:txBody>
      </p:sp>
      <p:sp>
        <p:nvSpPr>
          <p:cNvPr id="24" name="TextBox 23">
            <a:extLst>
              <a:ext uri="{FF2B5EF4-FFF2-40B4-BE49-F238E27FC236}">
                <a16:creationId xmlns:a16="http://schemas.microsoft.com/office/drawing/2014/main" id="{1C6C8D5D-6289-41A2-ACC8-3B7FA3F189DA}"/>
              </a:ext>
            </a:extLst>
          </p:cNvPr>
          <p:cNvSpPr txBox="1"/>
          <p:nvPr/>
        </p:nvSpPr>
        <p:spPr>
          <a:xfrm>
            <a:off x="6533221" y="3041524"/>
            <a:ext cx="2393219" cy="461665"/>
          </a:xfrm>
          <a:prstGeom prst="rect">
            <a:avLst/>
          </a:prstGeom>
          <a:noFill/>
        </p:spPr>
        <p:txBody>
          <a:bodyPr wrap="none" rtlCol="0">
            <a:spAutoFit/>
          </a:bodyPr>
          <a:lstStyle/>
          <a:p>
            <a:r>
              <a:rPr lang="en-GB" sz="2400" b="1" dirty="0"/>
              <a:t>Proactive Change</a:t>
            </a:r>
          </a:p>
        </p:txBody>
      </p:sp>
      <p:cxnSp>
        <p:nvCxnSpPr>
          <p:cNvPr id="26" name="Straight Arrow Connector 25">
            <a:extLst>
              <a:ext uri="{FF2B5EF4-FFF2-40B4-BE49-F238E27FC236}">
                <a16:creationId xmlns:a16="http://schemas.microsoft.com/office/drawing/2014/main" id="{9AA06773-DB7E-4880-B021-3DECC0943FF5}"/>
              </a:ext>
            </a:extLst>
          </p:cNvPr>
          <p:cNvCxnSpPr>
            <a:cxnSpLocks/>
          </p:cNvCxnSpPr>
          <p:nvPr/>
        </p:nvCxnSpPr>
        <p:spPr>
          <a:xfrm>
            <a:off x="0" y="2924944"/>
            <a:ext cx="9036496" cy="0"/>
          </a:xfrm>
          <a:prstGeom prst="straightConnector1">
            <a:avLst/>
          </a:prstGeom>
          <a:ln w="57150">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69D0DF4A-A4BB-4DD5-8B45-EB9FD6FA29BB}"/>
              </a:ext>
            </a:extLst>
          </p:cNvPr>
          <p:cNvCxnSpPr>
            <a:stCxn id="20" idx="2"/>
          </p:cNvCxnSpPr>
          <p:nvPr/>
        </p:nvCxnSpPr>
        <p:spPr>
          <a:xfrm>
            <a:off x="4554968" y="1110907"/>
            <a:ext cx="17031" cy="4130632"/>
          </a:xfrm>
          <a:prstGeom prst="straightConnector1">
            <a:avLst/>
          </a:prstGeom>
          <a:ln w="57150">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500923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14666-7C63-D5F3-4D01-28E3CA21088A}"/>
              </a:ext>
            </a:extLst>
          </p:cNvPr>
          <p:cNvSpPr>
            <a:spLocks noGrp="1"/>
          </p:cNvSpPr>
          <p:nvPr>
            <p:ph type="title"/>
          </p:nvPr>
        </p:nvSpPr>
        <p:spPr>
          <a:xfrm>
            <a:off x="2640127" y="0"/>
            <a:ext cx="3799334" cy="993580"/>
          </a:xfrm>
        </p:spPr>
        <p:txBody>
          <a:bodyPr/>
          <a:lstStyle/>
          <a:p>
            <a:pPr algn="ctr"/>
            <a:r>
              <a:rPr lang="en-GB" dirty="0"/>
              <a:t>Summary</a:t>
            </a:r>
          </a:p>
        </p:txBody>
      </p:sp>
      <p:sp>
        <p:nvSpPr>
          <p:cNvPr id="5" name="TextBox 4">
            <a:extLst>
              <a:ext uri="{FF2B5EF4-FFF2-40B4-BE49-F238E27FC236}">
                <a16:creationId xmlns:a16="http://schemas.microsoft.com/office/drawing/2014/main" id="{FAE2299F-B9A3-B44B-EF05-4F5533FCCFE3}"/>
              </a:ext>
            </a:extLst>
          </p:cNvPr>
          <p:cNvSpPr txBox="1"/>
          <p:nvPr/>
        </p:nvSpPr>
        <p:spPr>
          <a:xfrm>
            <a:off x="323528" y="640194"/>
            <a:ext cx="7675499" cy="523220"/>
          </a:xfrm>
          <a:prstGeom prst="rect">
            <a:avLst/>
          </a:prstGeom>
          <a:noFill/>
        </p:spPr>
        <p:txBody>
          <a:bodyPr wrap="none" rtlCol="0">
            <a:spAutoFit/>
          </a:bodyPr>
          <a:lstStyle/>
          <a:p>
            <a:r>
              <a:rPr lang="en-GB" sz="2800" dirty="0">
                <a:solidFill>
                  <a:srgbClr val="0000CC"/>
                </a:solidFill>
              </a:rPr>
              <a:t>We are now starting to get a feel for ‘</a:t>
            </a:r>
            <a:r>
              <a:rPr lang="en-GB" sz="2800" i="1" dirty="0">
                <a:solidFill>
                  <a:srgbClr val="0000CC"/>
                </a:solidFill>
              </a:rPr>
              <a:t>why</a:t>
            </a:r>
            <a:r>
              <a:rPr lang="en-GB" sz="2800" dirty="0">
                <a:solidFill>
                  <a:srgbClr val="0000CC"/>
                </a:solidFill>
              </a:rPr>
              <a:t>’ change…</a:t>
            </a:r>
          </a:p>
        </p:txBody>
      </p:sp>
      <p:pic>
        <p:nvPicPr>
          <p:cNvPr id="7" name="Picture 6">
            <a:extLst>
              <a:ext uri="{FF2B5EF4-FFF2-40B4-BE49-F238E27FC236}">
                <a16:creationId xmlns:a16="http://schemas.microsoft.com/office/drawing/2014/main" id="{C23A5665-1F66-C744-7E56-5AB5B68143BF}"/>
              </a:ext>
            </a:extLst>
          </p:cNvPr>
          <p:cNvPicPr>
            <a:picLocks noChangeAspect="1"/>
          </p:cNvPicPr>
          <p:nvPr/>
        </p:nvPicPr>
        <p:blipFill>
          <a:blip r:embed="rId2"/>
          <a:stretch>
            <a:fillRect/>
          </a:stretch>
        </p:blipFill>
        <p:spPr>
          <a:xfrm>
            <a:off x="0" y="1300403"/>
            <a:ext cx="4731374" cy="2704662"/>
          </a:xfrm>
          <a:prstGeom prst="rect">
            <a:avLst/>
          </a:prstGeom>
        </p:spPr>
      </p:pic>
      <p:pic>
        <p:nvPicPr>
          <p:cNvPr id="9" name="Picture 8">
            <a:extLst>
              <a:ext uri="{FF2B5EF4-FFF2-40B4-BE49-F238E27FC236}">
                <a16:creationId xmlns:a16="http://schemas.microsoft.com/office/drawing/2014/main" id="{4D9D5600-E12D-7886-59E6-E70118396539}"/>
              </a:ext>
            </a:extLst>
          </p:cNvPr>
          <p:cNvPicPr>
            <a:picLocks noChangeAspect="1"/>
          </p:cNvPicPr>
          <p:nvPr/>
        </p:nvPicPr>
        <p:blipFill>
          <a:blip r:embed="rId3"/>
          <a:stretch>
            <a:fillRect/>
          </a:stretch>
        </p:blipFill>
        <p:spPr>
          <a:xfrm>
            <a:off x="6439461" y="3676930"/>
            <a:ext cx="2676006" cy="2017655"/>
          </a:xfrm>
          <a:prstGeom prst="rect">
            <a:avLst/>
          </a:prstGeom>
        </p:spPr>
      </p:pic>
      <p:pic>
        <p:nvPicPr>
          <p:cNvPr id="11" name="Picture 10">
            <a:extLst>
              <a:ext uri="{FF2B5EF4-FFF2-40B4-BE49-F238E27FC236}">
                <a16:creationId xmlns:a16="http://schemas.microsoft.com/office/drawing/2014/main" id="{B1A2E8C8-2935-FA15-D2E1-0A415C45F6EB}"/>
              </a:ext>
            </a:extLst>
          </p:cNvPr>
          <p:cNvPicPr>
            <a:picLocks noChangeAspect="1"/>
          </p:cNvPicPr>
          <p:nvPr/>
        </p:nvPicPr>
        <p:blipFill>
          <a:blip r:embed="rId4"/>
          <a:stretch>
            <a:fillRect/>
          </a:stretch>
        </p:blipFill>
        <p:spPr>
          <a:xfrm>
            <a:off x="28533" y="4277961"/>
            <a:ext cx="2497733" cy="1416625"/>
          </a:xfrm>
          <a:prstGeom prst="rect">
            <a:avLst/>
          </a:prstGeom>
        </p:spPr>
      </p:pic>
      <p:pic>
        <p:nvPicPr>
          <p:cNvPr id="13" name="Picture 12">
            <a:extLst>
              <a:ext uri="{FF2B5EF4-FFF2-40B4-BE49-F238E27FC236}">
                <a16:creationId xmlns:a16="http://schemas.microsoft.com/office/drawing/2014/main" id="{FA603522-31BC-11D2-5B96-D8D33C35E202}"/>
              </a:ext>
            </a:extLst>
          </p:cNvPr>
          <p:cNvPicPr>
            <a:picLocks noChangeAspect="1"/>
          </p:cNvPicPr>
          <p:nvPr/>
        </p:nvPicPr>
        <p:blipFill>
          <a:blip r:embed="rId5"/>
          <a:stretch>
            <a:fillRect/>
          </a:stretch>
        </p:blipFill>
        <p:spPr>
          <a:xfrm>
            <a:off x="4611454" y="1147757"/>
            <a:ext cx="4532546" cy="2529174"/>
          </a:xfrm>
          <a:prstGeom prst="rect">
            <a:avLst/>
          </a:prstGeom>
        </p:spPr>
      </p:pic>
      <p:pic>
        <p:nvPicPr>
          <p:cNvPr id="15" name="Picture 14">
            <a:extLst>
              <a:ext uri="{FF2B5EF4-FFF2-40B4-BE49-F238E27FC236}">
                <a16:creationId xmlns:a16="http://schemas.microsoft.com/office/drawing/2014/main" id="{C13C6F12-C6F5-4C40-7449-6000CE8C48BC}"/>
              </a:ext>
            </a:extLst>
          </p:cNvPr>
          <p:cNvPicPr>
            <a:picLocks noChangeAspect="1"/>
          </p:cNvPicPr>
          <p:nvPr/>
        </p:nvPicPr>
        <p:blipFill>
          <a:blip r:embed="rId6"/>
          <a:stretch>
            <a:fillRect/>
          </a:stretch>
        </p:blipFill>
        <p:spPr>
          <a:xfrm>
            <a:off x="2747446" y="3831108"/>
            <a:ext cx="3584695" cy="1896323"/>
          </a:xfrm>
          <a:prstGeom prst="rect">
            <a:avLst/>
          </a:prstGeom>
        </p:spPr>
      </p:pic>
    </p:spTree>
    <p:extLst>
      <p:ext uri="{BB962C8B-B14F-4D97-AF65-F5344CB8AC3E}">
        <p14:creationId xmlns:p14="http://schemas.microsoft.com/office/powerpoint/2010/main" val="3515043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fade">
                                      <p:cBhvr>
                                        <p:cTn id="22" dur="500"/>
                                        <p:tgtEl>
                                          <p:spTgt spid="13"/>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fade">
                                      <p:cBhvr>
                                        <p:cTn id="2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416F912-43AF-FD26-551E-D154F99522A7}"/>
              </a:ext>
            </a:extLst>
          </p:cNvPr>
          <p:cNvPicPr>
            <a:picLocks noChangeAspect="1"/>
          </p:cNvPicPr>
          <p:nvPr/>
        </p:nvPicPr>
        <p:blipFill>
          <a:blip r:embed="rId2"/>
          <a:stretch>
            <a:fillRect/>
          </a:stretch>
        </p:blipFill>
        <p:spPr>
          <a:xfrm>
            <a:off x="1" y="0"/>
            <a:ext cx="9144000" cy="5721459"/>
          </a:xfrm>
          <a:prstGeom prst="rect">
            <a:avLst/>
          </a:prstGeom>
        </p:spPr>
      </p:pic>
      <p:sp>
        <p:nvSpPr>
          <p:cNvPr id="7" name="Title 1">
            <a:extLst>
              <a:ext uri="{FF2B5EF4-FFF2-40B4-BE49-F238E27FC236}">
                <a16:creationId xmlns:a16="http://schemas.microsoft.com/office/drawing/2014/main" id="{1C1EB4FE-B6C0-773E-5824-D35C2D76FFA2}"/>
              </a:ext>
            </a:extLst>
          </p:cNvPr>
          <p:cNvSpPr>
            <a:spLocks noGrp="1"/>
          </p:cNvSpPr>
          <p:nvPr>
            <p:ph type="title"/>
          </p:nvPr>
        </p:nvSpPr>
        <p:spPr>
          <a:xfrm>
            <a:off x="31682" y="4601800"/>
            <a:ext cx="3943350" cy="1119659"/>
          </a:xfrm>
        </p:spPr>
        <p:txBody>
          <a:bodyPr/>
          <a:lstStyle/>
          <a:p>
            <a:r>
              <a:rPr lang="en-GB" sz="6600" b="1" dirty="0">
                <a:solidFill>
                  <a:srgbClr val="0000CC"/>
                </a:solidFill>
              </a:rPr>
              <a:t>Session 3</a:t>
            </a:r>
          </a:p>
        </p:txBody>
      </p:sp>
    </p:spTree>
    <p:extLst>
      <p:ext uri="{BB962C8B-B14F-4D97-AF65-F5344CB8AC3E}">
        <p14:creationId xmlns:p14="http://schemas.microsoft.com/office/powerpoint/2010/main" val="378078232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179512" y="69676"/>
            <a:ext cx="4968552" cy="836712"/>
          </a:xfrm>
        </p:spPr>
        <p:txBody>
          <a:bodyPr/>
          <a:lstStyle/>
          <a:p>
            <a:pPr algn="ctr"/>
            <a:r>
              <a:rPr lang="en-GB" u="sng" dirty="0"/>
              <a:t>Session 3 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323528" y="1143000"/>
            <a:ext cx="8784976" cy="3917032"/>
          </a:xfrm>
        </p:spPr>
        <p:txBody>
          <a:bodyPr>
            <a:normAutofit/>
          </a:bodyPr>
          <a:lstStyle/>
          <a:p>
            <a:pPr marL="342900" indent="-342900">
              <a:lnSpc>
                <a:spcPct val="107000"/>
              </a:lnSpc>
              <a:buFont typeface="Symbol" panose="05050102010706020507" pitchFamily="18" charset="2"/>
              <a:buChar char=""/>
            </a:pPr>
            <a:r>
              <a:rPr lang="en-GB" dirty="0">
                <a:solidFill>
                  <a:srgbClr val="0000CC"/>
                </a:solidFill>
              </a:rPr>
              <a:t>Your assignment - recap</a:t>
            </a:r>
          </a:p>
          <a:p>
            <a:pPr marL="342900" lvl="0" indent="-342900">
              <a:lnSpc>
                <a:spcPct val="107000"/>
              </a:lnSpc>
              <a:buFont typeface="Symbol" panose="05050102010706020507" pitchFamily="18" charset="2"/>
              <a:buChar char=""/>
            </a:pPr>
            <a:r>
              <a:rPr lang="en-GB" dirty="0">
                <a:solidFill>
                  <a:srgbClr val="0000CC"/>
                </a:solidFill>
                <a:latin typeface="Calibri" panose="020F0502020204030204" pitchFamily="34" charset="0"/>
                <a:ea typeface="Calibri" panose="020F0502020204030204" pitchFamily="34" charset="0"/>
                <a:cs typeface="Times New Roman" panose="02020603050405020304" pitchFamily="18" charset="0"/>
              </a:rPr>
              <a:t>Organisational change and culture</a:t>
            </a:r>
          </a:p>
          <a:p>
            <a:pPr marL="342900" lvl="0" indent="-342900">
              <a:lnSpc>
                <a:spcPct val="107000"/>
              </a:lnSpc>
              <a:buFont typeface="Symbol" panose="05050102010706020507" pitchFamily="18" charset="2"/>
              <a:buChar char=""/>
            </a:pPr>
            <a:r>
              <a:rPr lang="en-GB" dirty="0">
                <a:solidFill>
                  <a:srgbClr val="0000CC"/>
                </a:solidFill>
                <a:latin typeface="Calibri" panose="020F0502020204030204" pitchFamily="34" charset="0"/>
                <a:ea typeface="Calibri" panose="020F0502020204030204" pitchFamily="34" charset="0"/>
                <a:cs typeface="Times New Roman" panose="02020603050405020304" pitchFamily="18" charset="0"/>
              </a:rPr>
              <a:t>What makes change so difficult, or easy?</a:t>
            </a:r>
          </a:p>
          <a:p>
            <a:pPr marL="342900" lvl="0" indent="-342900">
              <a:lnSpc>
                <a:spcPct val="107000"/>
              </a:lnSpc>
              <a:spcAft>
                <a:spcPts val="800"/>
              </a:spcAft>
              <a:buFont typeface="Symbol" panose="05050102010706020507" pitchFamily="18" charset="2"/>
              <a:buChar char=""/>
            </a:pPr>
            <a:r>
              <a:rPr lang="en-GB" dirty="0">
                <a:solidFill>
                  <a:srgbClr val="0000CC"/>
                </a:solidFill>
                <a:latin typeface="Calibri" panose="020F0502020204030204" pitchFamily="34" charset="0"/>
                <a:ea typeface="Calibri" panose="020F0502020204030204" pitchFamily="34" charset="0"/>
                <a:cs typeface="Times New Roman" panose="02020603050405020304" pitchFamily="18" charset="0"/>
              </a:rPr>
              <a:t>What culture works?</a:t>
            </a:r>
          </a:p>
          <a:p>
            <a:pPr marL="342900" indent="-342900">
              <a:lnSpc>
                <a:spcPct val="107000"/>
              </a:lnSpc>
              <a:spcAft>
                <a:spcPts val="800"/>
              </a:spcAft>
              <a:buFont typeface="Symbol" panose="05050102010706020507" pitchFamily="18" charset="2"/>
              <a:buChar char=""/>
            </a:pPr>
            <a:r>
              <a:rPr lang="en-GB" dirty="0">
                <a:solidFill>
                  <a:srgbClr val="0000CC"/>
                </a:solidFill>
                <a:latin typeface="Calibri" panose="020F0502020204030204" pitchFamily="34" charset="0"/>
                <a:ea typeface="Calibri" panose="020F0502020204030204" pitchFamily="34" charset="0"/>
                <a:cs typeface="Times New Roman" panose="02020603050405020304" pitchFamily="18" charset="0"/>
              </a:rPr>
              <a:t>Culture Change</a:t>
            </a:r>
          </a:p>
          <a:p>
            <a:pPr marL="342900" indent="-342900">
              <a:lnSpc>
                <a:spcPct val="107000"/>
              </a:lnSpc>
              <a:spcAft>
                <a:spcPts val="800"/>
              </a:spcAft>
              <a:buFont typeface="Symbol" panose="05050102010706020507" pitchFamily="18" charset="2"/>
              <a:buChar char=""/>
            </a:pPr>
            <a:r>
              <a:rPr lang="en-GB" dirty="0">
                <a:solidFill>
                  <a:srgbClr val="0000CC"/>
                </a:solidFill>
              </a:rPr>
              <a:t>Research &amp; report</a:t>
            </a:r>
          </a:p>
          <a:p>
            <a:pPr marL="342900" indent="-342900">
              <a:lnSpc>
                <a:spcPct val="107000"/>
              </a:lnSpc>
              <a:spcAft>
                <a:spcPts val="800"/>
              </a:spcAft>
              <a:buFont typeface="Symbol" panose="05050102010706020507" pitchFamily="18" charset="2"/>
              <a:buChar char=""/>
            </a:pPr>
            <a:endParaRPr lang="en-GB" dirty="0">
              <a:solidFill>
                <a:srgbClr val="0000CC"/>
              </a:solidFill>
            </a:endParaRPr>
          </a:p>
        </p:txBody>
      </p:sp>
      <p:pic>
        <p:nvPicPr>
          <p:cNvPr id="4" name="Picture 3">
            <a:extLst>
              <a:ext uri="{FF2B5EF4-FFF2-40B4-BE49-F238E27FC236}">
                <a16:creationId xmlns:a16="http://schemas.microsoft.com/office/drawing/2014/main" id="{47279191-1131-4CA4-BB94-EE4CE29A4C5B}"/>
              </a:ext>
            </a:extLst>
          </p:cNvPr>
          <p:cNvPicPr>
            <a:picLocks noChangeAspect="1"/>
          </p:cNvPicPr>
          <p:nvPr/>
        </p:nvPicPr>
        <p:blipFill>
          <a:blip r:embed="rId2"/>
          <a:stretch>
            <a:fillRect/>
          </a:stretch>
        </p:blipFill>
        <p:spPr>
          <a:xfrm>
            <a:off x="4921370" y="4221088"/>
            <a:ext cx="4222629" cy="1493912"/>
          </a:xfrm>
          <a:prstGeom prst="rect">
            <a:avLst/>
          </a:prstGeom>
        </p:spPr>
      </p:pic>
      <p:pic>
        <p:nvPicPr>
          <p:cNvPr id="5" name="Picture 4">
            <a:extLst>
              <a:ext uri="{FF2B5EF4-FFF2-40B4-BE49-F238E27FC236}">
                <a16:creationId xmlns:a16="http://schemas.microsoft.com/office/drawing/2014/main" id="{8AE3B398-E61C-49C7-8579-F51FE3147210}"/>
              </a:ext>
            </a:extLst>
          </p:cNvPr>
          <p:cNvPicPr>
            <a:picLocks noChangeAspect="1"/>
          </p:cNvPicPr>
          <p:nvPr/>
        </p:nvPicPr>
        <p:blipFill>
          <a:blip r:embed="rId3"/>
          <a:stretch>
            <a:fillRect/>
          </a:stretch>
        </p:blipFill>
        <p:spPr>
          <a:xfrm>
            <a:off x="6328652" y="0"/>
            <a:ext cx="2795836" cy="2060848"/>
          </a:xfrm>
          <a:prstGeom prst="rect">
            <a:avLst/>
          </a:prstGeom>
        </p:spPr>
      </p:pic>
    </p:spTree>
    <p:extLst>
      <p:ext uri="{BB962C8B-B14F-4D97-AF65-F5344CB8AC3E}">
        <p14:creationId xmlns:p14="http://schemas.microsoft.com/office/powerpoint/2010/main" val="2504346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
                                        </p:tgtEl>
                                        <p:attrNameLst>
                                          <p:attrName>style.visibility</p:attrName>
                                        </p:attrNameLst>
                                      </p:cBhvr>
                                      <p:to>
                                        <p:strVal val="visible"/>
                                      </p:to>
                                    </p:set>
                                    <p:animEffect transition="in" filter="fade">
                                      <p:cBhvr>
                                        <p:cTn id="3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D0D4E1FC-A634-4665-81A9-F99F6B3C21DA}"/>
              </a:ext>
            </a:extLst>
          </p:cNvPr>
          <p:cNvSpPr>
            <a:spLocks noGrp="1"/>
          </p:cNvSpPr>
          <p:nvPr>
            <p:ph type="title"/>
          </p:nvPr>
        </p:nvSpPr>
        <p:spPr>
          <a:xfrm>
            <a:off x="609600" y="222250"/>
            <a:ext cx="8229600" cy="1143000"/>
          </a:xfrm>
        </p:spPr>
        <p:txBody>
          <a:bodyPr>
            <a:normAutofit fontScale="90000"/>
          </a:bodyPr>
          <a:lstStyle/>
          <a:p>
            <a:pPr>
              <a:defRPr/>
            </a:pPr>
            <a:r>
              <a:rPr lang="en-GB" altLang="en-US" sz="4000" dirty="0"/>
              <a:t>Assessment Criteria</a:t>
            </a:r>
            <a:br>
              <a:rPr lang="en-GB" altLang="en-US" sz="4000" dirty="0"/>
            </a:br>
            <a:endParaRPr lang="en-GB" altLang="en-US" sz="4000" dirty="0"/>
          </a:p>
        </p:txBody>
      </p:sp>
      <p:pic>
        <p:nvPicPr>
          <p:cNvPr id="18436" name="Picture 3">
            <a:extLst>
              <a:ext uri="{FF2B5EF4-FFF2-40B4-BE49-F238E27FC236}">
                <a16:creationId xmlns:a16="http://schemas.microsoft.com/office/drawing/2014/main" id="{A72FF1F9-581C-43CB-9375-881BBB6755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36296" y="30377"/>
            <a:ext cx="1878649" cy="1095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 Placeholder 2">
            <a:extLst>
              <a:ext uri="{FF2B5EF4-FFF2-40B4-BE49-F238E27FC236}">
                <a16:creationId xmlns:a16="http://schemas.microsoft.com/office/drawing/2014/main" id="{84FCFBD6-40DC-40CB-95A5-52552391F3C9}"/>
              </a:ext>
            </a:extLst>
          </p:cNvPr>
          <p:cNvSpPr txBox="1">
            <a:spLocks/>
          </p:cNvSpPr>
          <p:nvPr/>
        </p:nvSpPr>
        <p:spPr>
          <a:xfrm>
            <a:off x="368282" y="1365250"/>
            <a:ext cx="4040188" cy="468420"/>
          </a:xfrm>
          <a:prstGeom prst="rect">
            <a:avLst/>
          </a:prstGeom>
        </p:spPr>
        <p:txBody>
          <a:bodyP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solidFill>
                  <a:srgbClr val="002060"/>
                </a:solidFill>
              </a:rPr>
              <a:t>TASK</a:t>
            </a:r>
          </a:p>
        </p:txBody>
      </p:sp>
      <p:sp>
        <p:nvSpPr>
          <p:cNvPr id="8" name="Content Placeholder 3">
            <a:extLst>
              <a:ext uri="{FF2B5EF4-FFF2-40B4-BE49-F238E27FC236}">
                <a16:creationId xmlns:a16="http://schemas.microsoft.com/office/drawing/2014/main" id="{9EB12D3F-4164-44FC-BA5D-46A9AF7B3C32}"/>
              </a:ext>
            </a:extLst>
          </p:cNvPr>
          <p:cNvSpPr txBox="1">
            <a:spLocks/>
          </p:cNvSpPr>
          <p:nvPr/>
        </p:nvSpPr>
        <p:spPr>
          <a:xfrm>
            <a:off x="179512" y="2040556"/>
            <a:ext cx="3456384" cy="3657064"/>
          </a:xfrm>
          <a:prstGeom prst="rect">
            <a:avLst/>
          </a:prstGeom>
        </p:spPr>
        <p:txBody>
          <a:bodyPr>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dirty="0">
                <a:solidFill>
                  <a:srgbClr val="002060"/>
                </a:solidFill>
                <a:ea typeface="Times New Roman" panose="02020603050405020304" pitchFamily="18" charset="0"/>
              </a:rPr>
              <a:t>Critically analyse the current forces for change in the organisations micro and macro environment that can impact workplace culture and capability</a:t>
            </a:r>
          </a:p>
          <a:p>
            <a:endParaRPr lang="en-GB" sz="2200" dirty="0">
              <a:solidFill>
                <a:srgbClr val="002060"/>
              </a:solidFill>
              <a:ea typeface="Times New Roman" panose="02020603050405020304" pitchFamily="18" charset="0"/>
            </a:endParaRPr>
          </a:p>
          <a:p>
            <a:r>
              <a:rPr lang="en-GB" sz="2200" dirty="0">
                <a:solidFill>
                  <a:srgbClr val="002060"/>
                </a:solidFill>
                <a:ea typeface="Times New Roman" panose="02020603050405020304" pitchFamily="18" charset="0"/>
              </a:rPr>
              <a:t>Evaluate how organisational stakeholders can be efficiently led through complex workplace change   </a:t>
            </a:r>
          </a:p>
          <a:p>
            <a:pPr marL="0" indent="0">
              <a:buFont typeface="Arial" panose="020B0604020202020204" pitchFamily="34" charset="0"/>
              <a:buNone/>
            </a:pPr>
            <a:endParaRPr lang="en-GB" dirty="0">
              <a:solidFill>
                <a:srgbClr val="002060"/>
              </a:solidFill>
            </a:endParaRPr>
          </a:p>
        </p:txBody>
      </p:sp>
      <p:sp>
        <p:nvSpPr>
          <p:cNvPr id="9" name="Text Placeholder 4">
            <a:extLst>
              <a:ext uri="{FF2B5EF4-FFF2-40B4-BE49-F238E27FC236}">
                <a16:creationId xmlns:a16="http://schemas.microsoft.com/office/drawing/2014/main" id="{7FF42A06-1A65-4A7F-94E4-E292C5B8F88A}"/>
              </a:ext>
            </a:extLst>
          </p:cNvPr>
          <p:cNvSpPr txBox="1">
            <a:spLocks/>
          </p:cNvSpPr>
          <p:nvPr/>
        </p:nvSpPr>
        <p:spPr>
          <a:xfrm>
            <a:off x="4572000" y="1396814"/>
            <a:ext cx="4426402" cy="560461"/>
          </a:xfrm>
          <a:prstGeom prst="rect">
            <a:avLst/>
          </a:prstGeom>
        </p:spPr>
        <p:txBody>
          <a:bodyPr>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solidFill>
                  <a:srgbClr val="0000CC"/>
                </a:solidFill>
              </a:rPr>
              <a:t>Common Assessment Criteria</a:t>
            </a:r>
          </a:p>
        </p:txBody>
      </p:sp>
      <p:sp>
        <p:nvSpPr>
          <p:cNvPr id="10" name="Content Placeholder 5">
            <a:extLst>
              <a:ext uri="{FF2B5EF4-FFF2-40B4-BE49-F238E27FC236}">
                <a16:creationId xmlns:a16="http://schemas.microsoft.com/office/drawing/2014/main" id="{A85C3491-485B-47A0-9669-1342F4A44876}"/>
              </a:ext>
            </a:extLst>
          </p:cNvPr>
          <p:cNvSpPr txBox="1">
            <a:spLocks/>
          </p:cNvSpPr>
          <p:nvPr/>
        </p:nvSpPr>
        <p:spPr>
          <a:xfrm>
            <a:off x="4049277" y="1988840"/>
            <a:ext cx="4972135" cy="3657064"/>
          </a:xfrm>
          <a:prstGeom prst="rect">
            <a:avLst/>
          </a:prstGeom>
        </p:spPr>
        <p:txBody>
          <a:bodyP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Font typeface="+mj-lt"/>
              <a:buAutoNum type="arabicPeriod"/>
            </a:pPr>
            <a:r>
              <a:rPr lang="en-GB" dirty="0">
                <a:solidFill>
                  <a:srgbClr val="0000CC"/>
                </a:solidFill>
              </a:rPr>
              <a:t>Engagement with Literature Skills.      (30)</a:t>
            </a:r>
          </a:p>
          <a:p>
            <a:pPr marL="514350" indent="-514350">
              <a:buFont typeface="+mj-lt"/>
              <a:buAutoNum type="arabicPeriod"/>
            </a:pPr>
            <a:r>
              <a:rPr lang="en-GB" dirty="0">
                <a:solidFill>
                  <a:srgbClr val="0000CC"/>
                </a:solidFill>
              </a:rPr>
              <a:t>Knowledge and Understanding Skills (25)</a:t>
            </a:r>
          </a:p>
          <a:p>
            <a:pPr marL="514350" indent="-514350">
              <a:buFont typeface="+mj-lt"/>
              <a:buAutoNum type="arabicPeriod"/>
            </a:pPr>
            <a:r>
              <a:rPr lang="en-GB" dirty="0">
                <a:solidFill>
                  <a:srgbClr val="0000CC"/>
                </a:solidFill>
              </a:rPr>
              <a:t>Cognitive and Intellectual Skills          (25)</a:t>
            </a:r>
          </a:p>
          <a:p>
            <a:pPr marL="514350" indent="-514350">
              <a:buFont typeface="+mj-lt"/>
              <a:buAutoNum type="arabicPeriod"/>
            </a:pPr>
            <a:r>
              <a:rPr lang="en-GB" dirty="0">
                <a:solidFill>
                  <a:srgbClr val="0000CC"/>
                </a:solidFill>
              </a:rPr>
              <a:t>Practical Application Skills (10)</a:t>
            </a:r>
          </a:p>
          <a:p>
            <a:pPr marL="514350" indent="-514350">
              <a:buFont typeface="+mj-lt"/>
              <a:buAutoNum type="arabicPeriod"/>
            </a:pPr>
            <a:r>
              <a:rPr lang="en-GB" dirty="0">
                <a:solidFill>
                  <a:srgbClr val="0000CC"/>
                </a:solidFill>
              </a:rPr>
              <a:t> Transferable Skills for Life and Professional Practice (10)</a:t>
            </a:r>
          </a:p>
          <a:p>
            <a:pPr marL="514350" indent="-514350">
              <a:buFont typeface="+mj-lt"/>
              <a:buAutoNum type="arabicPeriod"/>
            </a:pPr>
            <a:endParaRPr lang="en-GB" dirty="0">
              <a:solidFill>
                <a:srgbClr val="0000CC"/>
              </a:solidFill>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2" end="2"/>
                                            </p:txEl>
                                          </p:spTgt>
                                        </p:tgtEl>
                                        <p:attrNameLst>
                                          <p:attrName>style.visibility</p:attrName>
                                        </p:attrNameLst>
                                      </p:cBhvr>
                                      <p:to>
                                        <p:strVal val="visible"/>
                                      </p:to>
                                    </p:set>
                                    <p:animEffect transition="in" filter="fade">
                                      <p:cBhvr>
                                        <p:cTn id="12" dur="500"/>
                                        <p:tgtEl>
                                          <p:spTgt spid="8">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xEl>
                                              <p:pRg st="0" end="0"/>
                                            </p:txEl>
                                          </p:spTgt>
                                        </p:tgtEl>
                                        <p:attrNameLst>
                                          <p:attrName>style.visibility</p:attrName>
                                        </p:attrNameLst>
                                      </p:cBhvr>
                                      <p:to>
                                        <p:strVal val="visible"/>
                                      </p:to>
                                    </p:set>
                                    <p:animEffect transition="in" filter="fade">
                                      <p:cBhvr>
                                        <p:cTn id="17" dur="500"/>
                                        <p:tgtEl>
                                          <p:spTgt spid="9">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xEl>
                                              <p:pRg st="0" end="0"/>
                                            </p:txEl>
                                          </p:spTgt>
                                        </p:tgtEl>
                                        <p:attrNameLst>
                                          <p:attrName>style.visibility</p:attrName>
                                        </p:attrNameLst>
                                      </p:cBhvr>
                                      <p:to>
                                        <p:strVal val="visible"/>
                                      </p:to>
                                    </p:set>
                                    <p:animEffect transition="in" filter="fade">
                                      <p:cBhvr>
                                        <p:cTn id="22" dur="500"/>
                                        <p:tgtEl>
                                          <p:spTgt spid="10">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
                                            <p:txEl>
                                              <p:pRg st="1" end="1"/>
                                            </p:txEl>
                                          </p:spTgt>
                                        </p:tgtEl>
                                        <p:attrNameLst>
                                          <p:attrName>style.visibility</p:attrName>
                                        </p:attrNameLst>
                                      </p:cBhvr>
                                      <p:to>
                                        <p:strVal val="visible"/>
                                      </p:to>
                                    </p:set>
                                    <p:animEffect transition="in" filter="fade">
                                      <p:cBhvr>
                                        <p:cTn id="27" dur="500"/>
                                        <p:tgtEl>
                                          <p:spTgt spid="10">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0">
                                            <p:txEl>
                                              <p:pRg st="2" end="2"/>
                                            </p:txEl>
                                          </p:spTgt>
                                        </p:tgtEl>
                                        <p:attrNameLst>
                                          <p:attrName>style.visibility</p:attrName>
                                        </p:attrNameLst>
                                      </p:cBhvr>
                                      <p:to>
                                        <p:strVal val="visible"/>
                                      </p:to>
                                    </p:set>
                                    <p:animEffect transition="in" filter="fade">
                                      <p:cBhvr>
                                        <p:cTn id="32" dur="500"/>
                                        <p:tgtEl>
                                          <p:spTgt spid="10">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0">
                                            <p:txEl>
                                              <p:pRg st="3" end="3"/>
                                            </p:txEl>
                                          </p:spTgt>
                                        </p:tgtEl>
                                        <p:attrNameLst>
                                          <p:attrName>style.visibility</p:attrName>
                                        </p:attrNameLst>
                                      </p:cBhvr>
                                      <p:to>
                                        <p:strVal val="visible"/>
                                      </p:to>
                                    </p:set>
                                    <p:animEffect transition="in" filter="fade">
                                      <p:cBhvr>
                                        <p:cTn id="37" dur="500"/>
                                        <p:tgtEl>
                                          <p:spTgt spid="10">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0">
                                            <p:txEl>
                                              <p:pRg st="4" end="4"/>
                                            </p:txEl>
                                          </p:spTgt>
                                        </p:tgtEl>
                                        <p:attrNameLst>
                                          <p:attrName>style.visibility</p:attrName>
                                        </p:attrNameLst>
                                      </p:cBhvr>
                                      <p:to>
                                        <p:strVal val="visible"/>
                                      </p:to>
                                    </p:set>
                                    <p:animEffect transition="in" filter="fade">
                                      <p:cBhvr>
                                        <p:cTn id="42" dur="500"/>
                                        <p:tgtEl>
                                          <p:spTgt spid="1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B28A0-48A7-4553-A0E9-7F1A50002D49}"/>
              </a:ext>
            </a:extLst>
          </p:cNvPr>
          <p:cNvSpPr>
            <a:spLocks noGrp="1"/>
          </p:cNvSpPr>
          <p:nvPr>
            <p:ph type="title"/>
          </p:nvPr>
        </p:nvSpPr>
        <p:spPr>
          <a:xfrm>
            <a:off x="628650" y="107230"/>
            <a:ext cx="7886700" cy="615603"/>
          </a:xfrm>
        </p:spPr>
        <p:txBody>
          <a:bodyPr/>
          <a:lstStyle/>
          <a:p>
            <a:pPr algn="ctr"/>
            <a:r>
              <a:rPr lang="en-GB" dirty="0"/>
              <a:t>Recap</a:t>
            </a:r>
          </a:p>
        </p:txBody>
      </p:sp>
      <p:sp>
        <p:nvSpPr>
          <p:cNvPr id="3" name="Content Placeholder 2">
            <a:extLst>
              <a:ext uri="{FF2B5EF4-FFF2-40B4-BE49-F238E27FC236}">
                <a16:creationId xmlns:a16="http://schemas.microsoft.com/office/drawing/2014/main" id="{3C3047CF-BF7F-4D61-A20E-A4A85A1EE537}"/>
              </a:ext>
            </a:extLst>
          </p:cNvPr>
          <p:cNvSpPr>
            <a:spLocks noGrp="1"/>
          </p:cNvSpPr>
          <p:nvPr>
            <p:ph idx="1"/>
          </p:nvPr>
        </p:nvSpPr>
        <p:spPr>
          <a:xfrm>
            <a:off x="595506" y="836712"/>
            <a:ext cx="7886700" cy="4351338"/>
          </a:xfrm>
        </p:spPr>
        <p:txBody>
          <a:bodyPr/>
          <a:lstStyle/>
          <a:p>
            <a:pPr marL="0" indent="0">
              <a:buNone/>
            </a:pPr>
            <a:r>
              <a:rPr lang="en-GB" dirty="0">
                <a:solidFill>
                  <a:srgbClr val="0000CC"/>
                </a:solidFill>
              </a:rPr>
              <a:t>In the last session we looked at ‘why’ change is required and we examined: -</a:t>
            </a:r>
          </a:p>
          <a:p>
            <a:pPr marL="0" indent="0">
              <a:buNone/>
            </a:pPr>
            <a:endParaRPr lang="en-GB" dirty="0">
              <a:solidFill>
                <a:srgbClr val="0000CC"/>
              </a:solidFill>
            </a:endParaRPr>
          </a:p>
          <a:p>
            <a:r>
              <a:rPr lang="en-GB" dirty="0">
                <a:solidFill>
                  <a:srgbClr val="0000CC"/>
                </a:solidFill>
              </a:rPr>
              <a:t>Forces for change</a:t>
            </a:r>
          </a:p>
          <a:p>
            <a:r>
              <a:rPr lang="en-GB" dirty="0">
                <a:solidFill>
                  <a:srgbClr val="0000CC"/>
                </a:solidFill>
              </a:rPr>
              <a:t>Environmental analysis</a:t>
            </a:r>
          </a:p>
          <a:p>
            <a:r>
              <a:rPr lang="en-GB" dirty="0">
                <a:solidFill>
                  <a:srgbClr val="0000CC"/>
                </a:solidFill>
              </a:rPr>
              <a:t>Micro and macro-environmental analysis</a:t>
            </a:r>
          </a:p>
          <a:p>
            <a:r>
              <a:rPr lang="en-GB" dirty="0">
                <a:solidFill>
                  <a:srgbClr val="0000CC"/>
                </a:solidFill>
              </a:rPr>
              <a:t>SWOT and PESTLE</a:t>
            </a:r>
          </a:p>
          <a:p>
            <a:pPr marL="0" indent="0">
              <a:buNone/>
            </a:pPr>
            <a:r>
              <a:rPr lang="en-GB" dirty="0">
                <a:solidFill>
                  <a:srgbClr val="0000CC"/>
                </a:solidFill>
              </a:rPr>
              <a:t>And</a:t>
            </a:r>
          </a:p>
          <a:p>
            <a:r>
              <a:rPr lang="en-GB" dirty="0">
                <a:solidFill>
                  <a:srgbClr val="0000CC"/>
                </a:solidFill>
              </a:rPr>
              <a:t>Organisational responses</a:t>
            </a:r>
          </a:p>
        </p:txBody>
      </p:sp>
      <p:pic>
        <p:nvPicPr>
          <p:cNvPr id="6" name="Picture 5" descr="A picture containing drawing&#10;&#10;Description automatically generated">
            <a:extLst>
              <a:ext uri="{FF2B5EF4-FFF2-40B4-BE49-F238E27FC236}">
                <a16:creationId xmlns:a16="http://schemas.microsoft.com/office/drawing/2014/main" id="{144651DC-78DE-4A20-BB5F-B9E85DBA5B2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71766" y="1484784"/>
            <a:ext cx="2272234" cy="1702048"/>
          </a:xfrm>
          <a:prstGeom prst="rect">
            <a:avLst/>
          </a:prstGeom>
        </p:spPr>
      </p:pic>
      <p:pic>
        <p:nvPicPr>
          <p:cNvPr id="5" name="Picture 4">
            <a:extLst>
              <a:ext uri="{FF2B5EF4-FFF2-40B4-BE49-F238E27FC236}">
                <a16:creationId xmlns:a16="http://schemas.microsoft.com/office/drawing/2014/main" id="{FE0B6863-89A3-4826-A508-5E8166BCC3DF}"/>
              </a:ext>
            </a:extLst>
          </p:cNvPr>
          <p:cNvPicPr>
            <a:picLocks noChangeAspect="1"/>
          </p:cNvPicPr>
          <p:nvPr/>
        </p:nvPicPr>
        <p:blipFill>
          <a:blip r:embed="rId4"/>
          <a:stretch>
            <a:fillRect/>
          </a:stretch>
        </p:blipFill>
        <p:spPr>
          <a:xfrm>
            <a:off x="6478016" y="3834903"/>
            <a:ext cx="2665983" cy="1910029"/>
          </a:xfrm>
          <a:prstGeom prst="rect">
            <a:avLst/>
          </a:prstGeom>
        </p:spPr>
      </p:pic>
    </p:spTree>
    <p:extLst>
      <p:ext uri="{BB962C8B-B14F-4D97-AF65-F5344CB8AC3E}">
        <p14:creationId xmlns:p14="http://schemas.microsoft.com/office/powerpoint/2010/main" val="3515930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Effect transition="in" filter="fade">
                                      <p:cBhvr>
                                        <p:cTn id="30"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1868E-0857-4287-BFDC-DAF40A467C0F}"/>
              </a:ext>
            </a:extLst>
          </p:cNvPr>
          <p:cNvSpPr>
            <a:spLocks noGrp="1"/>
          </p:cNvSpPr>
          <p:nvPr>
            <p:ph type="title"/>
          </p:nvPr>
        </p:nvSpPr>
        <p:spPr>
          <a:xfrm>
            <a:off x="628650" y="147364"/>
            <a:ext cx="7886700" cy="759619"/>
          </a:xfrm>
        </p:spPr>
        <p:txBody>
          <a:bodyPr/>
          <a:lstStyle/>
          <a:p>
            <a:pPr algn="ctr"/>
            <a:r>
              <a:rPr lang="en-GB" dirty="0"/>
              <a:t>So, why do organisations respond differently to change?</a:t>
            </a:r>
          </a:p>
        </p:txBody>
      </p:sp>
      <p:sp>
        <p:nvSpPr>
          <p:cNvPr id="3" name="Content Placeholder 2">
            <a:extLst>
              <a:ext uri="{FF2B5EF4-FFF2-40B4-BE49-F238E27FC236}">
                <a16:creationId xmlns:a16="http://schemas.microsoft.com/office/drawing/2014/main" id="{ABD5B592-7346-47A7-A3C3-358EFEB72199}"/>
              </a:ext>
            </a:extLst>
          </p:cNvPr>
          <p:cNvSpPr>
            <a:spLocks noGrp="1"/>
          </p:cNvSpPr>
          <p:nvPr>
            <p:ph idx="1"/>
          </p:nvPr>
        </p:nvSpPr>
        <p:spPr>
          <a:xfrm>
            <a:off x="683568" y="1772816"/>
            <a:ext cx="7886700" cy="2952328"/>
          </a:xfrm>
        </p:spPr>
        <p:txBody>
          <a:bodyPr/>
          <a:lstStyle/>
          <a:p>
            <a:r>
              <a:rPr lang="en-GB" dirty="0"/>
              <a:t>One major reason is the organisational </a:t>
            </a:r>
            <a:r>
              <a:rPr lang="en-GB" i="1" dirty="0"/>
              <a:t>culture…</a:t>
            </a:r>
          </a:p>
          <a:p>
            <a:endParaRPr lang="en-GB" i="1" dirty="0"/>
          </a:p>
          <a:p>
            <a:r>
              <a:rPr lang="en-GB" i="1" dirty="0"/>
              <a:t>What do we mean by organisational culture?</a:t>
            </a:r>
          </a:p>
          <a:p>
            <a:r>
              <a:rPr lang="en-GB" i="1" dirty="0"/>
              <a:t>Why should that have a major impact on change – whether we do it or not, and how well we do it or not?</a:t>
            </a:r>
          </a:p>
        </p:txBody>
      </p:sp>
      <p:sp>
        <p:nvSpPr>
          <p:cNvPr id="5" name="TextBox 4">
            <a:extLst>
              <a:ext uri="{FF2B5EF4-FFF2-40B4-BE49-F238E27FC236}">
                <a16:creationId xmlns:a16="http://schemas.microsoft.com/office/drawing/2014/main" id="{3A01B9D2-1FAF-450A-8FF5-9712BF65ECC5}"/>
              </a:ext>
            </a:extLst>
          </p:cNvPr>
          <p:cNvSpPr txBox="1"/>
          <p:nvPr/>
        </p:nvSpPr>
        <p:spPr>
          <a:xfrm>
            <a:off x="3391228" y="4505884"/>
            <a:ext cx="2361544" cy="707886"/>
          </a:xfrm>
          <a:prstGeom prst="rect">
            <a:avLst/>
          </a:prstGeom>
          <a:noFill/>
        </p:spPr>
        <p:txBody>
          <a:bodyPr wrap="none" rtlCol="0">
            <a:spAutoFit/>
          </a:bodyPr>
          <a:lstStyle/>
          <a:p>
            <a:r>
              <a:rPr lang="en-GB" sz="4000" dirty="0">
                <a:solidFill>
                  <a:srgbClr val="0000CC"/>
                </a:solidFill>
              </a:rPr>
              <a:t>Discussion</a:t>
            </a:r>
          </a:p>
        </p:txBody>
      </p:sp>
      <p:pic>
        <p:nvPicPr>
          <p:cNvPr id="7" name="Picture 6" descr="A group of people sitting at a table&#10;&#10;Description automatically generated">
            <a:extLst>
              <a:ext uri="{FF2B5EF4-FFF2-40B4-BE49-F238E27FC236}">
                <a16:creationId xmlns:a16="http://schemas.microsoft.com/office/drawing/2014/main" id="{16DB4EB9-844E-4827-8D58-EB5D7B3233C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236296" y="4437112"/>
            <a:ext cx="1907704" cy="1265285"/>
          </a:xfrm>
          <a:prstGeom prst="rect">
            <a:avLst/>
          </a:prstGeom>
        </p:spPr>
      </p:pic>
    </p:spTree>
    <p:extLst>
      <p:ext uri="{BB962C8B-B14F-4D97-AF65-F5344CB8AC3E}">
        <p14:creationId xmlns:p14="http://schemas.microsoft.com/office/powerpoint/2010/main" val="426005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FA927F8-383F-426A-B690-D1B5BC8A6920}"/>
              </a:ext>
            </a:extLst>
          </p:cNvPr>
          <p:cNvSpPr>
            <a:spLocks noGrp="1"/>
          </p:cNvSpPr>
          <p:nvPr>
            <p:ph type="title"/>
          </p:nvPr>
        </p:nvSpPr>
        <p:spPr>
          <a:xfrm>
            <a:off x="266150" y="165133"/>
            <a:ext cx="8611699" cy="914400"/>
          </a:xfrm>
        </p:spPr>
        <p:txBody>
          <a:bodyPr>
            <a:noAutofit/>
          </a:bodyPr>
          <a:lstStyle/>
          <a:p>
            <a:pPr algn="ctr"/>
            <a:r>
              <a:rPr lang="en-US" sz="4000" dirty="0"/>
              <a:t>Organisational Culture and Its Characteristics</a:t>
            </a:r>
            <a:r>
              <a:rPr lang="en-IN" sz="4000" dirty="0"/>
              <a:t> </a:t>
            </a:r>
            <a:endParaRPr lang="en-US" sz="2400" dirty="0"/>
          </a:p>
        </p:txBody>
      </p:sp>
      <p:sp>
        <p:nvSpPr>
          <p:cNvPr id="4" name="Content Placeholder 3">
            <a:extLst>
              <a:ext uri="{FF2B5EF4-FFF2-40B4-BE49-F238E27FC236}">
                <a16:creationId xmlns:a16="http://schemas.microsoft.com/office/drawing/2014/main" id="{497CF717-BAEF-4996-B918-CCF33575831F}"/>
              </a:ext>
            </a:extLst>
          </p:cNvPr>
          <p:cNvSpPr>
            <a:spLocks noGrp="1"/>
          </p:cNvSpPr>
          <p:nvPr>
            <p:ph idx="1"/>
          </p:nvPr>
        </p:nvSpPr>
        <p:spPr>
          <a:xfrm>
            <a:off x="263735" y="1299575"/>
            <a:ext cx="4734550" cy="4388005"/>
          </a:xfrm>
        </p:spPr>
        <p:txBody>
          <a:bodyPr>
            <a:normAutofit/>
          </a:bodyPr>
          <a:lstStyle/>
          <a:p>
            <a:r>
              <a:rPr lang="en-IN" dirty="0">
                <a:solidFill>
                  <a:srgbClr val="002060"/>
                </a:solidFill>
              </a:rPr>
              <a:t>Pattern of basic assumptions developed in learning to cope with problems of external adaptation and internal integration. </a:t>
            </a:r>
          </a:p>
          <a:p>
            <a:r>
              <a:rPr lang="en-IN" dirty="0">
                <a:solidFill>
                  <a:srgbClr val="0000CC"/>
                </a:solidFill>
              </a:rPr>
              <a:t>Set of shared meanings people in organisations have with regard to how to adapt to internal environments and cope with change.</a:t>
            </a:r>
          </a:p>
        </p:txBody>
      </p:sp>
      <p:pic>
        <p:nvPicPr>
          <p:cNvPr id="5" name="Picture 4">
            <a:extLst>
              <a:ext uri="{FF2B5EF4-FFF2-40B4-BE49-F238E27FC236}">
                <a16:creationId xmlns:a16="http://schemas.microsoft.com/office/drawing/2014/main" id="{D0BB3C5D-385C-E496-96F2-7286ED2D27D6}"/>
              </a:ext>
            </a:extLst>
          </p:cNvPr>
          <p:cNvPicPr>
            <a:picLocks noChangeAspect="1"/>
          </p:cNvPicPr>
          <p:nvPr/>
        </p:nvPicPr>
        <p:blipFill>
          <a:blip r:embed="rId3"/>
          <a:stretch>
            <a:fillRect/>
          </a:stretch>
        </p:blipFill>
        <p:spPr>
          <a:xfrm>
            <a:off x="5337032" y="1687642"/>
            <a:ext cx="3806968" cy="3482716"/>
          </a:xfrm>
          <a:prstGeom prst="rect">
            <a:avLst/>
          </a:prstGeom>
        </p:spPr>
      </p:pic>
    </p:spTree>
    <p:extLst>
      <p:ext uri="{BB962C8B-B14F-4D97-AF65-F5344CB8AC3E}">
        <p14:creationId xmlns:p14="http://schemas.microsoft.com/office/powerpoint/2010/main" val="3055404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2">
            <a:extLst>
              <a:ext uri="{FF2B5EF4-FFF2-40B4-BE49-F238E27FC236}">
                <a16:creationId xmlns:a16="http://schemas.microsoft.com/office/drawing/2014/main" id="{5FA927F8-383F-426A-B690-D1B5BC8A6920}"/>
              </a:ext>
            </a:extLst>
          </p:cNvPr>
          <p:cNvSpPr txBox="1">
            <a:spLocks/>
          </p:cNvSpPr>
          <p:nvPr/>
        </p:nvSpPr>
        <p:spPr>
          <a:xfrm>
            <a:off x="457200" y="116632"/>
            <a:ext cx="8229600" cy="936104"/>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2"/>
                </a:solidFill>
                <a:latin typeface="+mj-lt"/>
                <a:ea typeface="+mj-ea"/>
                <a:cs typeface="+mj-cs"/>
              </a:defRPr>
            </a:lvl1pPr>
          </a:lstStyle>
          <a:p>
            <a:r>
              <a:rPr lang="en-US" sz="4000" dirty="0"/>
              <a:t>Organisational Culture and Its Characteristics</a:t>
            </a:r>
            <a:r>
              <a:rPr lang="en-IN" sz="4000" dirty="0"/>
              <a:t> </a:t>
            </a:r>
            <a:endParaRPr lang="en-US" sz="2400" dirty="0"/>
          </a:p>
        </p:txBody>
      </p:sp>
      <p:sp>
        <p:nvSpPr>
          <p:cNvPr id="4" name="Content Placeholder 3">
            <a:extLst>
              <a:ext uri="{FF2B5EF4-FFF2-40B4-BE49-F238E27FC236}">
                <a16:creationId xmlns:a16="http://schemas.microsoft.com/office/drawing/2014/main" id="{497CF717-BAEF-4996-B918-CCF33575831F}"/>
              </a:ext>
            </a:extLst>
          </p:cNvPr>
          <p:cNvSpPr>
            <a:spLocks noGrp="1"/>
          </p:cNvSpPr>
          <p:nvPr>
            <p:ph idx="1"/>
          </p:nvPr>
        </p:nvSpPr>
        <p:spPr>
          <a:xfrm>
            <a:off x="251520" y="1234997"/>
            <a:ext cx="8173844" cy="4388005"/>
          </a:xfrm>
        </p:spPr>
        <p:txBody>
          <a:bodyPr>
            <a:normAutofit/>
          </a:bodyPr>
          <a:lstStyle/>
          <a:p>
            <a:pPr>
              <a:buNone/>
            </a:pPr>
            <a:r>
              <a:rPr lang="en-US" b="1" u="sng" dirty="0"/>
              <a:t>Levels of Organisational Culture</a:t>
            </a:r>
            <a:endParaRPr lang="en-US" dirty="0"/>
          </a:p>
          <a:p>
            <a:pPr marL="0" indent="0">
              <a:buNone/>
            </a:pPr>
            <a:r>
              <a:rPr lang="en-IN" dirty="0">
                <a:solidFill>
                  <a:srgbClr val="0000CC"/>
                </a:solidFill>
              </a:rPr>
              <a:t>Organisational culture norms have three distinct dimensions.</a:t>
            </a:r>
          </a:p>
          <a:p>
            <a:pPr lvl="1"/>
            <a:r>
              <a:rPr lang="en-IN" dirty="0">
                <a:solidFill>
                  <a:srgbClr val="0000CC"/>
                </a:solidFill>
              </a:rPr>
              <a:t>The content or what is deemed important.</a:t>
            </a:r>
          </a:p>
          <a:p>
            <a:pPr lvl="1"/>
            <a:r>
              <a:rPr lang="en-IN" dirty="0">
                <a:solidFill>
                  <a:srgbClr val="0000CC"/>
                </a:solidFill>
              </a:rPr>
              <a:t>The consensus or how widely shared norms are held across people in the organisation. </a:t>
            </a:r>
          </a:p>
          <a:p>
            <a:pPr lvl="1"/>
            <a:r>
              <a:rPr lang="en-IN" dirty="0">
                <a:solidFill>
                  <a:srgbClr val="0000CC"/>
                </a:solidFill>
              </a:rPr>
              <a:t>The intensity of feelings about the importance of the norm.</a:t>
            </a:r>
            <a:endParaRPr lang="en-US" dirty="0">
              <a:solidFill>
                <a:srgbClr val="0000CC"/>
              </a:solidFill>
            </a:endParaRPr>
          </a:p>
        </p:txBody>
      </p:sp>
      <p:pic>
        <p:nvPicPr>
          <p:cNvPr id="5" name="Picture 4">
            <a:extLst>
              <a:ext uri="{FF2B5EF4-FFF2-40B4-BE49-F238E27FC236}">
                <a16:creationId xmlns:a16="http://schemas.microsoft.com/office/drawing/2014/main" id="{4FB988AD-F31E-763D-8DD3-A26110F02D10}"/>
              </a:ext>
            </a:extLst>
          </p:cNvPr>
          <p:cNvPicPr>
            <a:picLocks noChangeAspect="1"/>
          </p:cNvPicPr>
          <p:nvPr/>
        </p:nvPicPr>
        <p:blipFill>
          <a:blip r:embed="rId3"/>
          <a:stretch>
            <a:fillRect/>
          </a:stretch>
        </p:blipFill>
        <p:spPr>
          <a:xfrm>
            <a:off x="7474985" y="4216861"/>
            <a:ext cx="1669015" cy="1516395"/>
          </a:xfrm>
          <a:prstGeom prst="rect">
            <a:avLst/>
          </a:prstGeom>
        </p:spPr>
      </p:pic>
    </p:spTree>
    <p:extLst>
      <p:ext uri="{BB962C8B-B14F-4D97-AF65-F5344CB8AC3E}">
        <p14:creationId xmlns:p14="http://schemas.microsoft.com/office/powerpoint/2010/main" val="4153289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fade">
                                      <p:cBhvr>
                                        <p:cTn id="15" dur="500"/>
                                        <p:tgtEl>
                                          <p:spTgt spid="4">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4">
                                            <p:txEl>
                                              <p:pRg st="3" end="3"/>
                                            </p:txEl>
                                          </p:spTgt>
                                        </p:tgtEl>
                                        <p:attrNameLst>
                                          <p:attrName>style.visibility</p:attrName>
                                        </p:attrNameLst>
                                      </p:cBhvr>
                                      <p:to>
                                        <p:strVal val="visible"/>
                                      </p:to>
                                    </p:set>
                                    <p:animEffect transition="in" filter="fade">
                                      <p:cBhvr>
                                        <p:cTn id="20" dur="500"/>
                                        <p:tgtEl>
                                          <p:spTgt spid="4">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4">
                                            <p:txEl>
                                              <p:pRg st="4" end="4"/>
                                            </p:txEl>
                                          </p:spTgt>
                                        </p:tgtEl>
                                        <p:attrNameLst>
                                          <p:attrName>style.visibility</p:attrName>
                                        </p:attrNameLst>
                                      </p:cBhvr>
                                      <p:to>
                                        <p:strVal val="visible"/>
                                      </p:to>
                                    </p:set>
                                    <p:animEffect transition="in" filter="fade">
                                      <p:cBhvr>
                                        <p:cTn id="25"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2">
            <a:extLst>
              <a:ext uri="{FF2B5EF4-FFF2-40B4-BE49-F238E27FC236}">
                <a16:creationId xmlns:a16="http://schemas.microsoft.com/office/drawing/2014/main" id="{5FA927F8-383F-426A-B690-D1B5BC8A6920}"/>
              </a:ext>
            </a:extLst>
          </p:cNvPr>
          <p:cNvSpPr txBox="1">
            <a:spLocks/>
          </p:cNvSpPr>
          <p:nvPr/>
        </p:nvSpPr>
        <p:spPr>
          <a:xfrm>
            <a:off x="485048" y="692696"/>
            <a:ext cx="8229600" cy="338336"/>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2"/>
                </a:solidFill>
                <a:latin typeface="+mj-lt"/>
                <a:ea typeface="+mj-ea"/>
                <a:cs typeface="+mj-cs"/>
              </a:defRPr>
            </a:lvl1pPr>
          </a:lstStyle>
          <a:p>
            <a:r>
              <a:rPr lang="en-US" sz="4000" dirty="0"/>
              <a:t>Organisational Culture and Its Characteristics</a:t>
            </a:r>
            <a:endParaRPr lang="en-US" sz="2400" dirty="0"/>
          </a:p>
        </p:txBody>
      </p:sp>
      <p:sp>
        <p:nvSpPr>
          <p:cNvPr id="4" name="Content Placeholder 3">
            <a:extLst>
              <a:ext uri="{FF2B5EF4-FFF2-40B4-BE49-F238E27FC236}">
                <a16:creationId xmlns:a16="http://schemas.microsoft.com/office/drawing/2014/main" id="{497CF717-BAEF-4996-B918-CCF33575831F}"/>
              </a:ext>
            </a:extLst>
          </p:cNvPr>
          <p:cNvSpPr>
            <a:spLocks noGrp="1"/>
          </p:cNvSpPr>
          <p:nvPr>
            <p:ph idx="1"/>
          </p:nvPr>
        </p:nvSpPr>
        <p:spPr>
          <a:xfrm>
            <a:off x="341506" y="1779987"/>
            <a:ext cx="8173844" cy="3737245"/>
          </a:xfrm>
        </p:spPr>
        <p:txBody>
          <a:bodyPr>
            <a:normAutofit/>
          </a:bodyPr>
          <a:lstStyle/>
          <a:p>
            <a:pPr>
              <a:buNone/>
            </a:pPr>
            <a:r>
              <a:rPr lang="en-US" b="1" u="sng" dirty="0"/>
              <a:t>Levels of Organisational Culture</a:t>
            </a:r>
          </a:p>
          <a:p>
            <a:pPr marL="0" indent="0">
              <a:buNone/>
            </a:pPr>
            <a:r>
              <a:rPr lang="en-IN" dirty="0">
                <a:solidFill>
                  <a:srgbClr val="0000CC"/>
                </a:solidFill>
              </a:rPr>
              <a:t>Three levels of culture.</a:t>
            </a:r>
          </a:p>
          <a:p>
            <a:pPr lvl="1"/>
            <a:r>
              <a:rPr lang="en-US" dirty="0">
                <a:solidFill>
                  <a:srgbClr val="0000CC"/>
                </a:solidFill>
              </a:rPr>
              <a:t>Artifacts</a:t>
            </a:r>
            <a:r>
              <a:rPr lang="en-IN" dirty="0">
                <a:solidFill>
                  <a:srgbClr val="0000CC"/>
                </a:solidFill>
              </a:rPr>
              <a:t> and creations.</a:t>
            </a:r>
          </a:p>
          <a:p>
            <a:pPr lvl="1"/>
            <a:r>
              <a:rPr lang="en-IN" dirty="0">
                <a:solidFill>
                  <a:srgbClr val="0000CC"/>
                </a:solidFill>
              </a:rPr>
              <a:t>Espoused beliefs and values: The reasons people give for their </a:t>
            </a:r>
            <a:r>
              <a:rPr lang="en-US" dirty="0">
                <a:solidFill>
                  <a:srgbClr val="0000CC"/>
                </a:solidFill>
              </a:rPr>
              <a:t>behavior</a:t>
            </a:r>
            <a:r>
              <a:rPr lang="en-IN" dirty="0">
                <a:solidFill>
                  <a:srgbClr val="0000CC"/>
                </a:solidFill>
              </a:rPr>
              <a:t>. </a:t>
            </a:r>
          </a:p>
          <a:p>
            <a:pPr lvl="1"/>
            <a:r>
              <a:rPr lang="en-US" dirty="0">
                <a:solidFill>
                  <a:srgbClr val="0000CC"/>
                </a:solidFill>
              </a:rPr>
              <a:t>Assumptions: </a:t>
            </a:r>
            <a:r>
              <a:rPr lang="en-IN" dirty="0">
                <a:solidFill>
                  <a:srgbClr val="0000CC"/>
                </a:solidFill>
              </a:rPr>
              <a:t>Underlie values, often unconscious to people in organisations.</a:t>
            </a:r>
            <a:endParaRPr lang="en-US" dirty="0">
              <a:solidFill>
                <a:srgbClr val="0000CC"/>
              </a:solidFill>
            </a:endParaRPr>
          </a:p>
        </p:txBody>
      </p:sp>
      <p:pic>
        <p:nvPicPr>
          <p:cNvPr id="5" name="Picture 4">
            <a:extLst>
              <a:ext uri="{FF2B5EF4-FFF2-40B4-BE49-F238E27FC236}">
                <a16:creationId xmlns:a16="http://schemas.microsoft.com/office/drawing/2014/main" id="{EC908733-E62C-A2DA-CDA1-03923E244210}"/>
              </a:ext>
            </a:extLst>
          </p:cNvPr>
          <p:cNvPicPr>
            <a:picLocks noChangeAspect="1"/>
          </p:cNvPicPr>
          <p:nvPr/>
        </p:nvPicPr>
        <p:blipFill>
          <a:blip r:embed="rId3"/>
          <a:stretch>
            <a:fillRect/>
          </a:stretch>
        </p:blipFill>
        <p:spPr>
          <a:xfrm>
            <a:off x="7474985" y="4216861"/>
            <a:ext cx="1669015" cy="1516395"/>
          </a:xfrm>
          <a:prstGeom prst="rect">
            <a:avLst/>
          </a:prstGeom>
        </p:spPr>
      </p:pic>
    </p:spTree>
    <p:extLst>
      <p:ext uri="{BB962C8B-B14F-4D97-AF65-F5344CB8AC3E}">
        <p14:creationId xmlns:p14="http://schemas.microsoft.com/office/powerpoint/2010/main" val="565133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fade">
                                      <p:cBhvr>
                                        <p:cTn id="15" dur="500"/>
                                        <p:tgtEl>
                                          <p:spTgt spid="4">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4">
                                            <p:txEl>
                                              <p:pRg st="3" end="3"/>
                                            </p:txEl>
                                          </p:spTgt>
                                        </p:tgtEl>
                                        <p:attrNameLst>
                                          <p:attrName>style.visibility</p:attrName>
                                        </p:attrNameLst>
                                      </p:cBhvr>
                                      <p:to>
                                        <p:strVal val="visible"/>
                                      </p:to>
                                    </p:set>
                                    <p:animEffect transition="in" filter="fade">
                                      <p:cBhvr>
                                        <p:cTn id="20" dur="500"/>
                                        <p:tgtEl>
                                          <p:spTgt spid="4">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4">
                                            <p:txEl>
                                              <p:pRg st="4" end="4"/>
                                            </p:txEl>
                                          </p:spTgt>
                                        </p:tgtEl>
                                        <p:attrNameLst>
                                          <p:attrName>style.visibility</p:attrName>
                                        </p:attrNameLst>
                                      </p:cBhvr>
                                      <p:to>
                                        <p:strVal val="visible"/>
                                      </p:to>
                                    </p:set>
                                    <p:animEffect transition="in" filter="fade">
                                      <p:cBhvr>
                                        <p:cTn id="25"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2">
            <a:extLst>
              <a:ext uri="{FF2B5EF4-FFF2-40B4-BE49-F238E27FC236}">
                <a16:creationId xmlns:a16="http://schemas.microsoft.com/office/drawing/2014/main" id="{5FA927F8-383F-426A-B690-D1B5BC8A6920}"/>
              </a:ext>
            </a:extLst>
          </p:cNvPr>
          <p:cNvSpPr txBox="1">
            <a:spLocks/>
          </p:cNvSpPr>
          <p:nvPr/>
        </p:nvSpPr>
        <p:spPr>
          <a:xfrm>
            <a:off x="457200" y="421283"/>
            <a:ext cx="8229600" cy="91440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2"/>
                </a:solidFill>
                <a:latin typeface="+mj-lt"/>
                <a:ea typeface="+mj-ea"/>
                <a:cs typeface="+mj-cs"/>
              </a:defRPr>
            </a:lvl1pPr>
          </a:lstStyle>
          <a:p>
            <a:r>
              <a:rPr lang="en-US" sz="4000" dirty="0"/>
              <a:t>Organisational Culture and Its Characteristics</a:t>
            </a:r>
            <a:endParaRPr lang="en-US" sz="2400" dirty="0"/>
          </a:p>
        </p:txBody>
      </p:sp>
      <p:sp>
        <p:nvSpPr>
          <p:cNvPr id="4" name="Content Placeholder 3">
            <a:extLst>
              <a:ext uri="{FF2B5EF4-FFF2-40B4-BE49-F238E27FC236}">
                <a16:creationId xmlns:a16="http://schemas.microsoft.com/office/drawing/2014/main" id="{497CF717-BAEF-4996-B918-CCF33575831F}"/>
              </a:ext>
            </a:extLst>
          </p:cNvPr>
          <p:cNvSpPr>
            <a:spLocks noGrp="1"/>
          </p:cNvSpPr>
          <p:nvPr>
            <p:ph idx="1"/>
          </p:nvPr>
        </p:nvSpPr>
        <p:spPr>
          <a:xfrm>
            <a:off x="512956" y="1772816"/>
            <a:ext cx="8173844" cy="4388005"/>
          </a:xfrm>
        </p:spPr>
        <p:txBody>
          <a:bodyPr>
            <a:normAutofit/>
          </a:bodyPr>
          <a:lstStyle/>
          <a:p>
            <a:pPr marL="0" indent="0">
              <a:buNone/>
            </a:pPr>
            <a:r>
              <a:rPr lang="en-US" b="1" u="sng" dirty="0"/>
              <a:t>Levels of Organisational Culture</a:t>
            </a:r>
          </a:p>
          <a:p>
            <a:pPr marL="0" indent="0">
              <a:buNone/>
            </a:pPr>
            <a:r>
              <a:rPr lang="en-US" dirty="0">
                <a:solidFill>
                  <a:srgbClr val="0000CC"/>
                </a:solidFill>
              </a:rPr>
              <a:t>Seven Characteristics of Culture.</a:t>
            </a:r>
          </a:p>
          <a:p>
            <a:r>
              <a:rPr lang="en-US" dirty="0">
                <a:solidFill>
                  <a:srgbClr val="0000CC"/>
                </a:solidFill>
              </a:rPr>
              <a:t>Innovation and risk-taking.</a:t>
            </a:r>
          </a:p>
          <a:p>
            <a:r>
              <a:rPr lang="en-US" dirty="0">
                <a:solidFill>
                  <a:srgbClr val="0000CC"/>
                </a:solidFill>
              </a:rPr>
              <a:t>Attention to detail. </a:t>
            </a:r>
          </a:p>
          <a:p>
            <a:r>
              <a:rPr lang="en-US" dirty="0">
                <a:solidFill>
                  <a:srgbClr val="0000CC"/>
                </a:solidFill>
              </a:rPr>
              <a:t>Outcome orientation.</a:t>
            </a:r>
          </a:p>
          <a:p>
            <a:r>
              <a:rPr lang="en-US" dirty="0">
                <a:solidFill>
                  <a:srgbClr val="0000CC"/>
                </a:solidFill>
              </a:rPr>
              <a:t>People orientation. </a:t>
            </a:r>
          </a:p>
        </p:txBody>
      </p:sp>
      <p:pic>
        <p:nvPicPr>
          <p:cNvPr id="5" name="Picture 4">
            <a:extLst>
              <a:ext uri="{FF2B5EF4-FFF2-40B4-BE49-F238E27FC236}">
                <a16:creationId xmlns:a16="http://schemas.microsoft.com/office/drawing/2014/main" id="{A10D6865-0C25-9479-2FEA-6189419BA63D}"/>
              </a:ext>
            </a:extLst>
          </p:cNvPr>
          <p:cNvPicPr>
            <a:picLocks noChangeAspect="1"/>
          </p:cNvPicPr>
          <p:nvPr/>
        </p:nvPicPr>
        <p:blipFill>
          <a:blip r:embed="rId3"/>
          <a:stretch>
            <a:fillRect/>
          </a:stretch>
        </p:blipFill>
        <p:spPr>
          <a:xfrm>
            <a:off x="7474985" y="4216861"/>
            <a:ext cx="1669015" cy="1516395"/>
          </a:xfrm>
          <a:prstGeom prst="rect">
            <a:avLst/>
          </a:prstGeom>
        </p:spPr>
      </p:pic>
    </p:spTree>
    <p:extLst>
      <p:ext uri="{BB962C8B-B14F-4D97-AF65-F5344CB8AC3E}">
        <p14:creationId xmlns:p14="http://schemas.microsoft.com/office/powerpoint/2010/main" val="5926101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5" end="5"/>
                                            </p:txEl>
                                          </p:spTgt>
                                        </p:tgtEl>
                                        <p:attrNameLst>
                                          <p:attrName>style.visibility</p:attrName>
                                        </p:attrNameLst>
                                      </p:cBhvr>
                                      <p:to>
                                        <p:strVal val="visible"/>
                                      </p:to>
                                    </p:set>
                                    <p:animEffect transition="in" filter="fade">
                                      <p:cBhvr>
                                        <p:cTn id="32"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2">
            <a:extLst>
              <a:ext uri="{FF2B5EF4-FFF2-40B4-BE49-F238E27FC236}">
                <a16:creationId xmlns:a16="http://schemas.microsoft.com/office/drawing/2014/main" id="{5FA927F8-383F-426A-B690-D1B5BC8A6920}"/>
              </a:ext>
            </a:extLst>
          </p:cNvPr>
          <p:cNvSpPr txBox="1">
            <a:spLocks/>
          </p:cNvSpPr>
          <p:nvPr/>
        </p:nvSpPr>
        <p:spPr>
          <a:xfrm>
            <a:off x="437392" y="332656"/>
            <a:ext cx="8229600" cy="91440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2"/>
                </a:solidFill>
                <a:latin typeface="+mj-lt"/>
                <a:ea typeface="+mj-ea"/>
                <a:cs typeface="+mj-cs"/>
              </a:defRPr>
            </a:lvl1pPr>
          </a:lstStyle>
          <a:p>
            <a:r>
              <a:rPr lang="en-US" sz="4000" dirty="0"/>
              <a:t>Organisational Culture and Its Characteristics</a:t>
            </a:r>
            <a:endParaRPr lang="en-US" sz="2400" dirty="0"/>
          </a:p>
        </p:txBody>
      </p:sp>
      <p:sp>
        <p:nvSpPr>
          <p:cNvPr id="4" name="Content Placeholder 3">
            <a:extLst>
              <a:ext uri="{FF2B5EF4-FFF2-40B4-BE49-F238E27FC236}">
                <a16:creationId xmlns:a16="http://schemas.microsoft.com/office/drawing/2014/main" id="{497CF717-BAEF-4996-B918-CCF33575831F}"/>
              </a:ext>
            </a:extLst>
          </p:cNvPr>
          <p:cNvSpPr>
            <a:spLocks noGrp="1"/>
          </p:cNvSpPr>
          <p:nvPr>
            <p:ph idx="1"/>
          </p:nvPr>
        </p:nvSpPr>
        <p:spPr>
          <a:xfrm>
            <a:off x="512956" y="1953507"/>
            <a:ext cx="8173844" cy="3419709"/>
          </a:xfrm>
        </p:spPr>
        <p:txBody>
          <a:bodyPr>
            <a:normAutofit/>
          </a:bodyPr>
          <a:lstStyle/>
          <a:p>
            <a:pPr marL="0" indent="0">
              <a:buNone/>
            </a:pPr>
            <a:r>
              <a:rPr lang="en-US" b="1" u="sng" dirty="0"/>
              <a:t>Levels of Organisational Culture</a:t>
            </a:r>
          </a:p>
          <a:p>
            <a:pPr marL="0" indent="0">
              <a:buNone/>
            </a:pPr>
            <a:r>
              <a:rPr lang="en-US" dirty="0">
                <a:solidFill>
                  <a:srgbClr val="0000CC"/>
                </a:solidFill>
              </a:rPr>
              <a:t>Seven Characteristics of Culture (cont.)</a:t>
            </a:r>
          </a:p>
          <a:p>
            <a:r>
              <a:rPr lang="en-US" dirty="0">
                <a:solidFill>
                  <a:srgbClr val="0000CC"/>
                </a:solidFill>
              </a:rPr>
              <a:t>Team orientation. </a:t>
            </a:r>
          </a:p>
          <a:p>
            <a:r>
              <a:rPr lang="en-US" dirty="0">
                <a:solidFill>
                  <a:srgbClr val="0000CC"/>
                </a:solidFill>
              </a:rPr>
              <a:t>Aggressiveness.</a:t>
            </a:r>
          </a:p>
          <a:p>
            <a:r>
              <a:rPr lang="en-US" dirty="0">
                <a:solidFill>
                  <a:srgbClr val="0000CC"/>
                </a:solidFill>
              </a:rPr>
              <a:t>Stability.</a:t>
            </a:r>
          </a:p>
        </p:txBody>
      </p:sp>
      <p:pic>
        <p:nvPicPr>
          <p:cNvPr id="5" name="Picture 4">
            <a:extLst>
              <a:ext uri="{FF2B5EF4-FFF2-40B4-BE49-F238E27FC236}">
                <a16:creationId xmlns:a16="http://schemas.microsoft.com/office/drawing/2014/main" id="{A54DF721-A082-D19D-07FB-7EB33058CAE0}"/>
              </a:ext>
            </a:extLst>
          </p:cNvPr>
          <p:cNvPicPr>
            <a:picLocks noChangeAspect="1"/>
          </p:cNvPicPr>
          <p:nvPr/>
        </p:nvPicPr>
        <p:blipFill>
          <a:blip r:embed="rId3"/>
          <a:stretch>
            <a:fillRect/>
          </a:stretch>
        </p:blipFill>
        <p:spPr>
          <a:xfrm>
            <a:off x="7474985" y="4216861"/>
            <a:ext cx="1669015" cy="1516395"/>
          </a:xfrm>
          <a:prstGeom prst="rect">
            <a:avLst/>
          </a:prstGeom>
        </p:spPr>
      </p:pic>
    </p:spTree>
    <p:extLst>
      <p:ext uri="{BB962C8B-B14F-4D97-AF65-F5344CB8AC3E}">
        <p14:creationId xmlns:p14="http://schemas.microsoft.com/office/powerpoint/2010/main" val="669561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Effect transition="in" filter="fade">
                                      <p:cBhvr>
                                        <p:cTn id="7" dur="500"/>
                                        <p:tgtEl>
                                          <p:spTgt spid="4">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3" end="3"/>
                                            </p:txEl>
                                          </p:spTgt>
                                        </p:tgtEl>
                                        <p:attrNameLst>
                                          <p:attrName>style.visibility</p:attrName>
                                        </p:attrNameLst>
                                      </p:cBhvr>
                                      <p:to>
                                        <p:strVal val="visible"/>
                                      </p:to>
                                    </p:set>
                                    <p:animEffect transition="in" filter="fade">
                                      <p:cBhvr>
                                        <p:cTn id="12" dur="500"/>
                                        <p:tgtEl>
                                          <p:spTgt spid="4">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fade">
                                      <p:cBhvr>
                                        <p:cTn id="17"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2741B-6A57-4A92-AFE9-A676C48A5021}"/>
              </a:ext>
            </a:extLst>
          </p:cNvPr>
          <p:cNvSpPr>
            <a:spLocks noGrp="1"/>
          </p:cNvSpPr>
          <p:nvPr>
            <p:ph type="title"/>
          </p:nvPr>
        </p:nvSpPr>
        <p:spPr>
          <a:xfrm>
            <a:off x="628650" y="136525"/>
            <a:ext cx="7886700" cy="844203"/>
          </a:xfrm>
        </p:spPr>
        <p:txBody>
          <a:bodyPr/>
          <a:lstStyle/>
          <a:p>
            <a:pPr algn="ctr"/>
            <a:r>
              <a:rPr lang="en-GB" dirty="0"/>
              <a:t>Culture – why can it inhibit?</a:t>
            </a:r>
          </a:p>
        </p:txBody>
      </p:sp>
      <p:sp>
        <p:nvSpPr>
          <p:cNvPr id="3" name="Content Placeholder 2">
            <a:extLst>
              <a:ext uri="{FF2B5EF4-FFF2-40B4-BE49-F238E27FC236}">
                <a16:creationId xmlns:a16="http://schemas.microsoft.com/office/drawing/2014/main" id="{5C4B3163-7AD7-4800-8D05-E62564FA6D2B}"/>
              </a:ext>
            </a:extLst>
          </p:cNvPr>
          <p:cNvSpPr>
            <a:spLocks noGrp="1"/>
          </p:cNvSpPr>
          <p:nvPr>
            <p:ph idx="1"/>
          </p:nvPr>
        </p:nvSpPr>
        <p:spPr>
          <a:xfrm>
            <a:off x="628650" y="841797"/>
            <a:ext cx="7886700" cy="1296144"/>
          </a:xfrm>
        </p:spPr>
        <p:txBody>
          <a:bodyPr/>
          <a:lstStyle/>
          <a:p>
            <a:r>
              <a:rPr lang="en-GB" dirty="0">
                <a:solidFill>
                  <a:srgbClr val="0000CC"/>
                </a:solidFill>
              </a:rPr>
              <a:t>“Except in a very few, extraordinary cases, cultures suppress performance because they pull people back towards a past world.”</a:t>
            </a:r>
          </a:p>
          <a:p>
            <a:endParaRPr lang="en-GB" dirty="0"/>
          </a:p>
          <a:p>
            <a:endParaRPr lang="en-GB" dirty="0"/>
          </a:p>
        </p:txBody>
      </p:sp>
      <p:sp>
        <p:nvSpPr>
          <p:cNvPr id="5" name="Rectangle 4">
            <a:extLst>
              <a:ext uri="{FF2B5EF4-FFF2-40B4-BE49-F238E27FC236}">
                <a16:creationId xmlns:a16="http://schemas.microsoft.com/office/drawing/2014/main" id="{5B1C8ACB-3565-456C-870B-C035AD1898F1}"/>
              </a:ext>
            </a:extLst>
          </p:cNvPr>
          <p:cNvSpPr/>
          <p:nvPr/>
        </p:nvSpPr>
        <p:spPr>
          <a:xfrm>
            <a:off x="3761910" y="2140237"/>
            <a:ext cx="1620180" cy="5040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Growth</a:t>
            </a:r>
          </a:p>
        </p:txBody>
      </p:sp>
      <p:sp>
        <p:nvSpPr>
          <p:cNvPr id="7" name="Rectangle 6">
            <a:extLst>
              <a:ext uri="{FF2B5EF4-FFF2-40B4-BE49-F238E27FC236}">
                <a16:creationId xmlns:a16="http://schemas.microsoft.com/office/drawing/2014/main" id="{A92D21E8-25B7-402A-B24F-544DE77775A7}"/>
              </a:ext>
            </a:extLst>
          </p:cNvPr>
          <p:cNvSpPr/>
          <p:nvPr/>
        </p:nvSpPr>
        <p:spPr>
          <a:xfrm>
            <a:off x="3059832" y="2862296"/>
            <a:ext cx="2952328" cy="5040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Market dominance</a:t>
            </a:r>
          </a:p>
        </p:txBody>
      </p:sp>
      <p:sp>
        <p:nvSpPr>
          <p:cNvPr id="9" name="Rectangle 8">
            <a:extLst>
              <a:ext uri="{FF2B5EF4-FFF2-40B4-BE49-F238E27FC236}">
                <a16:creationId xmlns:a16="http://schemas.microsoft.com/office/drawing/2014/main" id="{A54808B8-8DBD-4547-8AD2-75E22EE25D5F}"/>
              </a:ext>
            </a:extLst>
          </p:cNvPr>
          <p:cNvSpPr/>
          <p:nvPr/>
        </p:nvSpPr>
        <p:spPr>
          <a:xfrm>
            <a:off x="2168961" y="3743088"/>
            <a:ext cx="4752528" cy="69402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Bureaucracy/micromanagement to replicate success</a:t>
            </a:r>
          </a:p>
        </p:txBody>
      </p:sp>
      <p:sp>
        <p:nvSpPr>
          <p:cNvPr id="11" name="Rectangle 10">
            <a:extLst>
              <a:ext uri="{FF2B5EF4-FFF2-40B4-BE49-F238E27FC236}">
                <a16:creationId xmlns:a16="http://schemas.microsoft.com/office/drawing/2014/main" id="{31E6A9DB-061B-402C-B2C3-1EF0B67A04A0}"/>
              </a:ext>
            </a:extLst>
          </p:cNvPr>
          <p:cNvSpPr/>
          <p:nvPr/>
        </p:nvSpPr>
        <p:spPr>
          <a:xfrm>
            <a:off x="1376873" y="4653137"/>
            <a:ext cx="6336704" cy="10081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Arrogance   Politics   Self-centredness</a:t>
            </a:r>
          </a:p>
          <a:p>
            <a:pPr algn="ctr"/>
            <a:r>
              <a:rPr lang="en-GB" dirty="0"/>
              <a:t>Internalized values       Management &gt; Leadership</a:t>
            </a:r>
          </a:p>
          <a:p>
            <a:pPr algn="ctr"/>
            <a:r>
              <a:rPr lang="en-GB" dirty="0"/>
              <a:t>Sustenance energy &gt; Creation energy</a:t>
            </a:r>
          </a:p>
        </p:txBody>
      </p:sp>
      <p:cxnSp>
        <p:nvCxnSpPr>
          <p:cNvPr id="13" name="Straight Arrow Connector 12">
            <a:extLst>
              <a:ext uri="{FF2B5EF4-FFF2-40B4-BE49-F238E27FC236}">
                <a16:creationId xmlns:a16="http://schemas.microsoft.com/office/drawing/2014/main" id="{0DC8FB8C-BE5D-4041-9581-1F42E6C232FD}"/>
              </a:ext>
            </a:extLst>
          </p:cNvPr>
          <p:cNvCxnSpPr>
            <a:cxnSpLocks/>
          </p:cNvCxnSpPr>
          <p:nvPr/>
        </p:nvCxnSpPr>
        <p:spPr>
          <a:xfrm flipH="1">
            <a:off x="1547664" y="2353967"/>
            <a:ext cx="1368152" cy="2083144"/>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8D1A439B-E12A-4696-BF93-FF13B779AC25}"/>
              </a:ext>
            </a:extLst>
          </p:cNvPr>
          <p:cNvCxnSpPr/>
          <p:nvPr/>
        </p:nvCxnSpPr>
        <p:spPr>
          <a:xfrm>
            <a:off x="6174634" y="2322235"/>
            <a:ext cx="1512168" cy="2088233"/>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62A21189-1B08-47AD-AF85-6EF33A58D73C}"/>
              </a:ext>
            </a:extLst>
          </p:cNvPr>
          <p:cNvCxnSpPr/>
          <p:nvPr/>
        </p:nvCxnSpPr>
        <p:spPr>
          <a:xfrm>
            <a:off x="4572000" y="2644293"/>
            <a:ext cx="0" cy="218003"/>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95097FE-F428-4C9D-9161-70CF9733554C}"/>
              </a:ext>
            </a:extLst>
          </p:cNvPr>
          <p:cNvCxnSpPr>
            <a:cxnSpLocks/>
          </p:cNvCxnSpPr>
          <p:nvPr/>
        </p:nvCxnSpPr>
        <p:spPr>
          <a:xfrm>
            <a:off x="4562771" y="3366352"/>
            <a:ext cx="9229" cy="376736"/>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B8539AB-26EB-47EF-B4BA-A9E42DB70D87}"/>
              </a:ext>
            </a:extLst>
          </p:cNvPr>
          <p:cNvCxnSpPr>
            <a:cxnSpLocks/>
            <a:stCxn id="9" idx="2"/>
            <a:endCxn id="11" idx="0"/>
          </p:cNvCxnSpPr>
          <p:nvPr/>
        </p:nvCxnSpPr>
        <p:spPr>
          <a:xfrm>
            <a:off x="4545225" y="4437111"/>
            <a:ext cx="0" cy="216026"/>
          </a:xfrm>
          <a:prstGeom prst="line">
            <a:avLst/>
          </a:prstGeom>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7216E0DE-1508-4FEA-A99F-627355314FAF}"/>
              </a:ext>
            </a:extLst>
          </p:cNvPr>
          <p:cNvSpPr txBox="1"/>
          <p:nvPr/>
        </p:nvSpPr>
        <p:spPr>
          <a:xfrm>
            <a:off x="5529821" y="1684328"/>
            <a:ext cx="2917209" cy="369332"/>
          </a:xfrm>
          <a:prstGeom prst="rect">
            <a:avLst/>
          </a:prstGeom>
          <a:noFill/>
        </p:spPr>
        <p:txBody>
          <a:bodyPr wrap="none" rtlCol="0">
            <a:spAutoFit/>
          </a:bodyPr>
          <a:lstStyle/>
          <a:p>
            <a:r>
              <a:rPr lang="en-GB" dirty="0"/>
              <a:t>Firth, D. (2000) p.p./ 128-129</a:t>
            </a:r>
          </a:p>
        </p:txBody>
      </p:sp>
    </p:spTree>
    <p:extLst>
      <p:ext uri="{BB962C8B-B14F-4D97-AF65-F5344CB8AC3E}">
        <p14:creationId xmlns:p14="http://schemas.microsoft.com/office/powerpoint/2010/main" val="415682085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62B7B-21D7-430E-9219-4AAFA924D85A}"/>
              </a:ext>
            </a:extLst>
          </p:cNvPr>
          <p:cNvSpPr>
            <a:spLocks noGrp="1"/>
          </p:cNvSpPr>
          <p:nvPr>
            <p:ph type="title"/>
          </p:nvPr>
        </p:nvSpPr>
        <p:spPr>
          <a:xfrm>
            <a:off x="628650" y="116632"/>
            <a:ext cx="7886700" cy="831627"/>
          </a:xfrm>
        </p:spPr>
        <p:txBody>
          <a:bodyPr/>
          <a:lstStyle/>
          <a:p>
            <a:pPr algn="ctr"/>
            <a:r>
              <a:rPr lang="en-GB" dirty="0"/>
              <a:t>Culture – why can it enable?</a:t>
            </a:r>
          </a:p>
        </p:txBody>
      </p:sp>
      <p:sp>
        <p:nvSpPr>
          <p:cNvPr id="3" name="Content Placeholder 2">
            <a:extLst>
              <a:ext uri="{FF2B5EF4-FFF2-40B4-BE49-F238E27FC236}">
                <a16:creationId xmlns:a16="http://schemas.microsoft.com/office/drawing/2014/main" id="{ADE21118-ADF4-4D11-88B4-ECF718C11FF1}"/>
              </a:ext>
            </a:extLst>
          </p:cNvPr>
          <p:cNvSpPr>
            <a:spLocks noGrp="1"/>
          </p:cNvSpPr>
          <p:nvPr>
            <p:ph idx="1"/>
          </p:nvPr>
        </p:nvSpPr>
        <p:spPr>
          <a:xfrm>
            <a:off x="179512" y="896774"/>
            <a:ext cx="8964488" cy="4351338"/>
          </a:xfrm>
        </p:spPr>
        <p:txBody>
          <a:bodyPr/>
          <a:lstStyle/>
          <a:p>
            <a:pPr marL="0" indent="0">
              <a:buNone/>
            </a:pPr>
            <a:r>
              <a:rPr lang="en-GB" dirty="0"/>
              <a:t>Gary Hamel, quotes a cybernetics pioneer, Ross Ashby’ as stating “only variety can absorb variety”  </a:t>
            </a:r>
          </a:p>
          <a:p>
            <a:pPr marL="0" indent="0" algn="r">
              <a:buNone/>
            </a:pPr>
            <a:r>
              <a:rPr lang="en-GB" sz="2000" dirty="0"/>
              <a:t>Hamel, G. &amp; </a:t>
            </a:r>
            <a:r>
              <a:rPr lang="en-GB" sz="2000" dirty="0" err="1"/>
              <a:t>Zanini</a:t>
            </a:r>
            <a:r>
              <a:rPr lang="en-GB" sz="2000" dirty="0"/>
              <a:t>, M. (2020) p.201</a:t>
            </a:r>
          </a:p>
          <a:p>
            <a:pPr marL="0" indent="0">
              <a:buNone/>
            </a:pPr>
            <a:endParaRPr lang="en-GB" dirty="0"/>
          </a:p>
          <a:p>
            <a:pPr marL="0" indent="0">
              <a:buNone/>
            </a:pPr>
            <a:r>
              <a:rPr lang="en-GB" dirty="0">
                <a:solidFill>
                  <a:srgbClr val="0000CC"/>
                </a:solidFill>
              </a:rPr>
              <a:t>Q. What do you think he was getting at?</a:t>
            </a:r>
          </a:p>
          <a:p>
            <a:pPr marL="0" indent="0">
              <a:buNone/>
            </a:pPr>
            <a:endParaRPr lang="en-GB" dirty="0"/>
          </a:p>
          <a:p>
            <a:pPr marL="0" indent="0">
              <a:buNone/>
            </a:pPr>
            <a:r>
              <a:rPr lang="en-GB" dirty="0"/>
              <a:t>		</a:t>
            </a:r>
            <a:r>
              <a:rPr lang="en-GB" sz="3600" b="1" i="1" dirty="0">
                <a:solidFill>
                  <a:srgbClr val="002060"/>
                </a:solidFill>
              </a:rPr>
              <a:t>Discussion</a:t>
            </a:r>
          </a:p>
          <a:p>
            <a:pPr marL="0" indent="0">
              <a:buNone/>
            </a:pPr>
            <a:endParaRPr lang="en-GB" sz="1800" dirty="0"/>
          </a:p>
          <a:p>
            <a:pPr marL="0" indent="0">
              <a:buNone/>
            </a:pPr>
            <a:r>
              <a:rPr lang="en-GB" dirty="0"/>
              <a:t>Hamel’s interpretation: </a:t>
            </a:r>
            <a:r>
              <a:rPr lang="en-GB" i="1" dirty="0"/>
              <a:t>“Only relentless experimentation can protect an organisation from a relentless pace of change</a:t>
            </a:r>
            <a:r>
              <a:rPr lang="en-GB" dirty="0"/>
              <a:t>”</a:t>
            </a:r>
          </a:p>
        </p:txBody>
      </p:sp>
    </p:spTree>
    <p:extLst>
      <p:ext uri="{BB962C8B-B14F-4D97-AF65-F5344CB8AC3E}">
        <p14:creationId xmlns:p14="http://schemas.microsoft.com/office/powerpoint/2010/main" val="3963717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fade">
                                      <p:cBhvr>
                                        <p:cTn id="13" dur="500"/>
                                        <p:tgtEl>
                                          <p:spTgt spid="3">
                                            <p:txEl>
                                              <p:pRg st="3" end="3"/>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5" end="5"/>
                                            </p:txEl>
                                          </p:spTgt>
                                        </p:tgtEl>
                                        <p:attrNameLst>
                                          <p:attrName>style.visibility</p:attrName>
                                        </p:attrNameLst>
                                      </p:cBhvr>
                                      <p:to>
                                        <p:strVal val="visible"/>
                                      </p:to>
                                    </p:set>
                                    <p:animEffect transition="in" filter="fade">
                                      <p:cBhvr>
                                        <p:cTn id="16" dur="500"/>
                                        <p:tgtEl>
                                          <p:spTgt spid="3">
                                            <p:txEl>
                                              <p:pRg st="5" end="5"/>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animEffect transition="in" filter="fade">
                                      <p:cBhvr>
                                        <p:cTn id="21"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ADF7E-4D64-4A16-B971-A5E464D0E5E9}"/>
              </a:ext>
            </a:extLst>
          </p:cNvPr>
          <p:cNvSpPr>
            <a:spLocks noGrp="1"/>
          </p:cNvSpPr>
          <p:nvPr>
            <p:ph type="title"/>
          </p:nvPr>
        </p:nvSpPr>
        <p:spPr>
          <a:xfrm>
            <a:off x="628650" y="116632"/>
            <a:ext cx="7886700" cy="759619"/>
          </a:xfrm>
        </p:spPr>
        <p:txBody>
          <a:bodyPr/>
          <a:lstStyle/>
          <a:p>
            <a:pPr algn="ctr"/>
            <a:r>
              <a:rPr lang="en-GB" dirty="0"/>
              <a:t>In Contrast…</a:t>
            </a:r>
          </a:p>
        </p:txBody>
      </p:sp>
      <p:sp>
        <p:nvSpPr>
          <p:cNvPr id="3" name="Content Placeholder 2">
            <a:extLst>
              <a:ext uri="{FF2B5EF4-FFF2-40B4-BE49-F238E27FC236}">
                <a16:creationId xmlns:a16="http://schemas.microsoft.com/office/drawing/2014/main" id="{60574678-DEDD-48F7-AEFD-FDD2A41DA984}"/>
              </a:ext>
            </a:extLst>
          </p:cNvPr>
          <p:cNvSpPr>
            <a:spLocks noGrp="1"/>
          </p:cNvSpPr>
          <p:nvPr>
            <p:ph idx="1"/>
          </p:nvPr>
        </p:nvSpPr>
        <p:spPr>
          <a:xfrm>
            <a:off x="630186" y="764704"/>
            <a:ext cx="7886700" cy="3024336"/>
          </a:xfrm>
        </p:spPr>
        <p:txBody>
          <a:bodyPr/>
          <a:lstStyle/>
          <a:p>
            <a:pPr marL="0" indent="0">
              <a:buNone/>
            </a:pPr>
            <a:r>
              <a:rPr lang="en-GB" sz="2400" dirty="0"/>
              <a:t>Hamel contends that </a:t>
            </a:r>
            <a:r>
              <a:rPr lang="en-GB" sz="2400" i="1" dirty="0">
                <a:solidFill>
                  <a:srgbClr val="0000CC"/>
                </a:solidFill>
              </a:rPr>
              <a:t>“Bureaucracies are set up to produce maximally reliable products, not barely working prototypes.</a:t>
            </a:r>
          </a:p>
          <a:p>
            <a:pPr marL="0" indent="0">
              <a:buNone/>
            </a:pPr>
            <a:r>
              <a:rPr lang="en-GB" sz="2400" i="1" dirty="0">
                <a:solidFill>
                  <a:srgbClr val="0000CC"/>
                </a:solidFill>
              </a:rPr>
              <a:t>In a bureaucracy, deviations from standard practice are to be eliminated, not celebrated.  Ask a bureaucrat to run an experiment, and his palms will sweat.</a:t>
            </a:r>
          </a:p>
          <a:p>
            <a:pPr marL="0" indent="0">
              <a:buNone/>
            </a:pPr>
            <a:r>
              <a:rPr lang="en-GB" sz="2400" i="1" dirty="0">
                <a:solidFill>
                  <a:srgbClr val="0000CC"/>
                </a:solidFill>
              </a:rPr>
              <a:t>What reward is there in running something that is more likely to fail than succeed? Better collective paralysis than personal humiliation.”</a:t>
            </a:r>
          </a:p>
          <a:p>
            <a:pPr marL="0" indent="0" algn="ctr">
              <a:buNone/>
            </a:pPr>
            <a:r>
              <a:rPr lang="en-GB" sz="3600" b="1" i="1" dirty="0">
                <a:solidFill>
                  <a:srgbClr val="002060"/>
                </a:solidFill>
              </a:rPr>
              <a:t>Discuss</a:t>
            </a:r>
          </a:p>
        </p:txBody>
      </p:sp>
      <p:sp>
        <p:nvSpPr>
          <p:cNvPr id="5" name="TextBox 4">
            <a:extLst>
              <a:ext uri="{FF2B5EF4-FFF2-40B4-BE49-F238E27FC236}">
                <a16:creationId xmlns:a16="http://schemas.microsoft.com/office/drawing/2014/main" id="{049EB0F0-32C8-4A90-961E-0EB55BA87D49}"/>
              </a:ext>
            </a:extLst>
          </p:cNvPr>
          <p:cNvSpPr txBox="1"/>
          <p:nvPr/>
        </p:nvSpPr>
        <p:spPr>
          <a:xfrm>
            <a:off x="827584" y="4869160"/>
            <a:ext cx="7263912" cy="830997"/>
          </a:xfrm>
          <a:prstGeom prst="rect">
            <a:avLst/>
          </a:prstGeom>
          <a:noFill/>
        </p:spPr>
        <p:txBody>
          <a:bodyPr wrap="none" rtlCol="0">
            <a:spAutoFit/>
          </a:bodyPr>
          <a:lstStyle/>
          <a:p>
            <a:r>
              <a:rPr lang="en-GB" sz="4800" b="1" dirty="0">
                <a:solidFill>
                  <a:srgbClr val="0000CC"/>
                </a:solidFill>
              </a:rPr>
              <a:t>Conclusion: Culture matters</a:t>
            </a:r>
          </a:p>
        </p:txBody>
      </p:sp>
    </p:spTree>
    <p:extLst>
      <p:ext uri="{BB962C8B-B14F-4D97-AF65-F5344CB8AC3E}">
        <p14:creationId xmlns:p14="http://schemas.microsoft.com/office/powerpoint/2010/main" val="1772071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A5C1E-8229-46FB-94CD-95BCC12CC3F9}"/>
              </a:ext>
            </a:extLst>
          </p:cNvPr>
          <p:cNvSpPr>
            <a:spLocks noGrp="1"/>
          </p:cNvSpPr>
          <p:nvPr>
            <p:ph type="title"/>
          </p:nvPr>
        </p:nvSpPr>
        <p:spPr>
          <a:xfrm>
            <a:off x="287524" y="139605"/>
            <a:ext cx="8568952" cy="759619"/>
          </a:xfrm>
        </p:spPr>
        <p:txBody>
          <a:bodyPr/>
          <a:lstStyle/>
          <a:p>
            <a:r>
              <a:rPr lang="en-GB" dirty="0"/>
              <a:t>So, What Makes Change So Difficult?</a:t>
            </a:r>
          </a:p>
        </p:txBody>
      </p:sp>
      <p:sp>
        <p:nvSpPr>
          <p:cNvPr id="5" name="TextBox 4">
            <a:extLst>
              <a:ext uri="{FF2B5EF4-FFF2-40B4-BE49-F238E27FC236}">
                <a16:creationId xmlns:a16="http://schemas.microsoft.com/office/drawing/2014/main" id="{BF389F5F-5878-47E9-ABB0-5462038FCCCA}"/>
              </a:ext>
            </a:extLst>
          </p:cNvPr>
          <p:cNvSpPr txBox="1"/>
          <p:nvPr/>
        </p:nvSpPr>
        <p:spPr>
          <a:xfrm>
            <a:off x="284844" y="1124744"/>
            <a:ext cx="8230506" cy="1077218"/>
          </a:xfrm>
          <a:prstGeom prst="rect">
            <a:avLst/>
          </a:prstGeom>
          <a:noFill/>
        </p:spPr>
        <p:txBody>
          <a:bodyPr wrap="square" rtlCol="0">
            <a:spAutoFit/>
          </a:bodyPr>
          <a:lstStyle/>
          <a:p>
            <a:r>
              <a:rPr lang="en-GB" sz="3200" dirty="0">
                <a:solidFill>
                  <a:srgbClr val="0000CC"/>
                </a:solidFill>
              </a:rPr>
              <a:t>From your own experiences, what contributes to this?</a:t>
            </a:r>
          </a:p>
        </p:txBody>
      </p:sp>
      <p:pic>
        <p:nvPicPr>
          <p:cNvPr id="6" name="Picture 5">
            <a:extLst>
              <a:ext uri="{FF2B5EF4-FFF2-40B4-BE49-F238E27FC236}">
                <a16:creationId xmlns:a16="http://schemas.microsoft.com/office/drawing/2014/main" id="{00CC0C0A-A39A-49F3-9935-58EA8F4A7483}"/>
              </a:ext>
            </a:extLst>
          </p:cNvPr>
          <p:cNvPicPr>
            <a:picLocks noChangeAspect="1"/>
          </p:cNvPicPr>
          <p:nvPr/>
        </p:nvPicPr>
        <p:blipFill>
          <a:blip r:embed="rId3"/>
          <a:stretch>
            <a:fillRect/>
          </a:stretch>
        </p:blipFill>
        <p:spPr>
          <a:xfrm>
            <a:off x="2195736" y="2349958"/>
            <a:ext cx="5914801" cy="3383298"/>
          </a:xfrm>
          <a:prstGeom prst="rect">
            <a:avLst/>
          </a:prstGeom>
        </p:spPr>
      </p:pic>
    </p:spTree>
    <p:extLst>
      <p:ext uri="{BB962C8B-B14F-4D97-AF65-F5344CB8AC3E}">
        <p14:creationId xmlns:p14="http://schemas.microsoft.com/office/powerpoint/2010/main" val="153201821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Footer Placeholder 1">
            <a:extLst>
              <a:ext uri="{FF2B5EF4-FFF2-40B4-BE49-F238E27FC236}">
                <a16:creationId xmlns:a16="http://schemas.microsoft.com/office/drawing/2014/main" id="{9ED2AA22-E8BC-4594-AEE9-05A2029AFBF4}"/>
              </a:ext>
            </a:extLst>
          </p:cNvPr>
          <p:cNvSpPr>
            <a:spLocks noGrp="1"/>
          </p:cNvSpPr>
          <p:nvPr>
            <p:ph type="ftr" sz="quarter" idx="11"/>
          </p:nvPr>
        </p:nvSpPr>
        <p:spPr bwMode="auto">
          <a:xfrm>
            <a:off x="0" y="6356350"/>
            <a:ext cx="30861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900">
                <a:solidFill>
                  <a:srgbClr val="898989"/>
                </a:solidFill>
                <a:latin typeface="Times New Roman" panose="02020603050405020304" pitchFamily="18" charset="0"/>
              </a:rPr>
              <a:t>Workshop 1 EMPL6003</a:t>
            </a:r>
          </a:p>
        </p:txBody>
      </p:sp>
      <p:sp>
        <p:nvSpPr>
          <p:cNvPr id="4" name="Rectangle 4">
            <a:extLst>
              <a:ext uri="{FF2B5EF4-FFF2-40B4-BE49-F238E27FC236}">
                <a16:creationId xmlns:a16="http://schemas.microsoft.com/office/drawing/2014/main" id="{0B890023-AFAE-4B57-B3C3-A8DC6BB4B4FE}"/>
              </a:ext>
            </a:extLst>
          </p:cNvPr>
          <p:cNvSpPr txBox="1">
            <a:spLocks noChangeArrowheads="1"/>
          </p:cNvSpPr>
          <p:nvPr/>
        </p:nvSpPr>
        <p:spPr bwMode="auto">
          <a:xfrm>
            <a:off x="323850" y="404813"/>
            <a:ext cx="8496300" cy="316820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defTabSz="685800">
              <a:spcBef>
                <a:spcPct val="20000"/>
              </a:spcBef>
              <a:buFont typeface="Arial" panose="020B0604020202020204" pitchFamily="34" charset="0"/>
              <a:buChar char="•"/>
              <a:defRPr sz="3200">
                <a:solidFill>
                  <a:schemeClr val="tx1"/>
                </a:solidFill>
                <a:latin typeface="Myriad Pro"/>
              </a:defRPr>
            </a:lvl1pPr>
            <a:lvl2pPr marL="742950" indent="-285750" defTabSz="685800">
              <a:spcBef>
                <a:spcPct val="20000"/>
              </a:spcBef>
              <a:buFont typeface="Arial" panose="020B0604020202020204" pitchFamily="34" charset="0"/>
              <a:buChar char="–"/>
              <a:defRPr sz="2800">
                <a:solidFill>
                  <a:schemeClr val="tx1"/>
                </a:solidFill>
                <a:latin typeface="Myriad Pro"/>
              </a:defRPr>
            </a:lvl2pPr>
            <a:lvl3pPr marL="1143000" indent="-228600" defTabSz="685800">
              <a:spcBef>
                <a:spcPct val="20000"/>
              </a:spcBef>
              <a:buFont typeface="Arial" panose="020B0604020202020204" pitchFamily="34" charset="0"/>
              <a:buChar char="•"/>
              <a:defRPr sz="2400">
                <a:solidFill>
                  <a:schemeClr val="tx1"/>
                </a:solidFill>
                <a:latin typeface="Myriad Pro"/>
              </a:defRPr>
            </a:lvl3pPr>
            <a:lvl4pPr marL="1600200" indent="-228600" defTabSz="685800">
              <a:spcBef>
                <a:spcPct val="20000"/>
              </a:spcBef>
              <a:buFont typeface="Arial" panose="020B0604020202020204" pitchFamily="34" charset="0"/>
              <a:buChar char="–"/>
              <a:defRPr sz="2000">
                <a:solidFill>
                  <a:schemeClr val="tx1"/>
                </a:solidFill>
                <a:latin typeface="Myriad Pro"/>
              </a:defRPr>
            </a:lvl4pPr>
            <a:lvl5pPr marL="2057400" indent="-228600" defTabSz="685800">
              <a:spcBef>
                <a:spcPct val="20000"/>
              </a:spcBef>
              <a:buFont typeface="Arial" panose="020B0604020202020204" pitchFamily="34" charset="0"/>
              <a:buChar char="»"/>
              <a:defRPr sz="2000">
                <a:solidFill>
                  <a:schemeClr val="tx1"/>
                </a:solidFill>
                <a:latin typeface="Myriad Pro"/>
              </a:defRPr>
            </a:lvl5pPr>
            <a:lvl6pPr marL="2514600" indent="-228600" defTabSz="6858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defTabSz="6858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defTabSz="6858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defTabSz="6858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nSpc>
                <a:spcPct val="90000"/>
              </a:lnSpc>
              <a:spcBef>
                <a:spcPct val="0"/>
              </a:spcBef>
              <a:buFontTx/>
              <a:buNone/>
            </a:pPr>
            <a:r>
              <a:rPr lang="en-US" altLang="en-US" sz="2800" dirty="0">
                <a:solidFill>
                  <a:srgbClr val="0000FF"/>
                </a:solidFill>
                <a:latin typeface="Calibri Light" panose="020F0302020204030204" pitchFamily="34" charset="0"/>
              </a:rPr>
              <a:t>“There is nothing more delicate to take in hand, nor more dangerous to conduct, nor more doubtful of success, than to step up as a leader in the introduction of changes.</a:t>
            </a:r>
            <a:br>
              <a:rPr lang="en-US" altLang="en-US" sz="2800" dirty="0">
                <a:solidFill>
                  <a:srgbClr val="0000FF"/>
                </a:solidFill>
                <a:latin typeface="Calibri Light" panose="020F0302020204030204" pitchFamily="34" charset="0"/>
              </a:rPr>
            </a:br>
            <a:br>
              <a:rPr lang="en-US" altLang="en-US" sz="2000" dirty="0">
                <a:solidFill>
                  <a:srgbClr val="0000FF"/>
                </a:solidFill>
                <a:latin typeface="Calibri Light" panose="020F0302020204030204" pitchFamily="34" charset="0"/>
              </a:rPr>
            </a:br>
            <a:r>
              <a:rPr lang="en-US" altLang="en-US" sz="2800" dirty="0">
                <a:solidFill>
                  <a:srgbClr val="0000FF"/>
                </a:solidFill>
                <a:latin typeface="Calibri Light" panose="020F0302020204030204" pitchFamily="34" charset="0"/>
              </a:rPr>
              <a:t>For he who innovates will have for his enemies all those who are well off under the existing order of things, and only lukewarm supporters in those who might be better off under the new.”</a:t>
            </a:r>
            <a:br>
              <a:rPr lang="en-US" altLang="en-US" sz="2800" dirty="0">
                <a:solidFill>
                  <a:srgbClr val="0000FF"/>
                </a:solidFill>
                <a:latin typeface="Calibri Light" panose="020F0302020204030204" pitchFamily="34" charset="0"/>
              </a:rPr>
            </a:br>
            <a:br>
              <a:rPr lang="en-US" altLang="en-US" sz="900" dirty="0">
                <a:latin typeface="Calibri Light" panose="020F0302020204030204" pitchFamily="34" charset="0"/>
              </a:rPr>
            </a:br>
            <a:r>
              <a:rPr lang="en-US" altLang="en-US" sz="2800" dirty="0">
                <a:latin typeface="Calibri Light" panose="020F0302020204030204" pitchFamily="34" charset="0"/>
              </a:rPr>
              <a:t>			</a:t>
            </a:r>
            <a:endParaRPr lang="en-US" altLang="en-US" sz="2600" dirty="0">
              <a:latin typeface="Calibri Light" panose="020F0302020204030204" pitchFamily="34" charset="0"/>
            </a:endParaRPr>
          </a:p>
        </p:txBody>
      </p:sp>
      <p:pic>
        <p:nvPicPr>
          <p:cNvPr id="56324" name="Picture 2" descr="A person wearing glasses&#10;&#10;Description generated with very high confidence">
            <a:extLst>
              <a:ext uri="{FF2B5EF4-FFF2-40B4-BE49-F238E27FC236}">
                <a16:creationId xmlns:a16="http://schemas.microsoft.com/office/drawing/2014/main" id="{73154198-1C1B-4892-A876-BBF0A381DA4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4413" y="3357563"/>
            <a:ext cx="3049587" cy="233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E4E5F24F-9769-4C11-B4BC-8E1EC43B0C6D}"/>
              </a:ext>
            </a:extLst>
          </p:cNvPr>
          <p:cNvSpPr txBox="1"/>
          <p:nvPr/>
        </p:nvSpPr>
        <p:spPr>
          <a:xfrm>
            <a:off x="908553" y="3573016"/>
            <a:ext cx="3899786" cy="400110"/>
          </a:xfrm>
          <a:prstGeom prst="rect">
            <a:avLst/>
          </a:prstGeom>
          <a:noFill/>
        </p:spPr>
        <p:txBody>
          <a:bodyPr wrap="none" rtlCol="0">
            <a:spAutoFit/>
          </a:bodyPr>
          <a:lstStyle/>
          <a:p>
            <a:r>
              <a:rPr lang="en-US" altLang="en-US" sz="2000" dirty="0">
                <a:latin typeface="Calibri Light" panose="020F0302020204030204" pitchFamily="34" charset="0"/>
              </a:rPr>
              <a:t>— </a:t>
            </a:r>
            <a:r>
              <a:rPr lang="en-US" altLang="en-US" sz="1800" dirty="0">
                <a:latin typeface="Calibri Light" panose="020F0302020204030204" pitchFamily="34" charset="0"/>
              </a:rPr>
              <a:t>Niccolò Machiavelli, </a:t>
            </a:r>
            <a:r>
              <a:rPr lang="en-US" altLang="en-US" sz="1800" i="1" dirty="0">
                <a:latin typeface="Calibri Light" panose="020F0302020204030204" pitchFamily="34" charset="0"/>
              </a:rPr>
              <a:t>The Prince,</a:t>
            </a:r>
            <a:r>
              <a:rPr lang="en-US" altLang="en-US" sz="1800" dirty="0">
                <a:latin typeface="Calibri Light" panose="020F0302020204030204" pitchFamily="34" charset="0"/>
              </a:rPr>
              <a:t> 1527</a:t>
            </a:r>
            <a:endParaRPr lang="en-GB" dirty="0"/>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fade">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6324"/>
                                        </p:tgtEl>
                                        <p:attrNameLst>
                                          <p:attrName>style.visibility</p:attrName>
                                        </p:attrNameLst>
                                      </p:cBhvr>
                                      <p:to>
                                        <p:strVal val="visible"/>
                                      </p:to>
                                    </p:set>
                                    <p:animEffect transition="in" filter="fade">
                                      <p:cBhvr>
                                        <p:cTn id="17" dur="500"/>
                                        <p:tgtEl>
                                          <p:spTgt spid="563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E6FA5-6A26-410C-A538-43B278D9F5D3}"/>
              </a:ext>
            </a:extLst>
          </p:cNvPr>
          <p:cNvSpPr>
            <a:spLocks noGrp="1"/>
          </p:cNvSpPr>
          <p:nvPr>
            <p:ph type="title"/>
          </p:nvPr>
        </p:nvSpPr>
        <p:spPr>
          <a:xfrm>
            <a:off x="628650" y="136525"/>
            <a:ext cx="7886700" cy="988219"/>
          </a:xfrm>
        </p:spPr>
        <p:txBody>
          <a:bodyPr/>
          <a:lstStyle/>
          <a:p>
            <a:r>
              <a:rPr lang="en-GB"/>
              <a:t>Some thoughts…</a:t>
            </a:r>
            <a:endParaRPr lang="en-GB" dirty="0"/>
          </a:p>
        </p:txBody>
      </p:sp>
      <p:sp>
        <p:nvSpPr>
          <p:cNvPr id="3" name="Content Placeholder 2">
            <a:extLst>
              <a:ext uri="{FF2B5EF4-FFF2-40B4-BE49-F238E27FC236}">
                <a16:creationId xmlns:a16="http://schemas.microsoft.com/office/drawing/2014/main" id="{00236D1C-F10A-443F-A9EC-BB89E6444F88}"/>
              </a:ext>
            </a:extLst>
          </p:cNvPr>
          <p:cNvSpPr>
            <a:spLocks noGrp="1"/>
          </p:cNvSpPr>
          <p:nvPr>
            <p:ph idx="1"/>
          </p:nvPr>
        </p:nvSpPr>
        <p:spPr>
          <a:xfrm>
            <a:off x="395536" y="1253331"/>
            <a:ext cx="5722812" cy="4351338"/>
          </a:xfrm>
        </p:spPr>
        <p:txBody>
          <a:bodyPr/>
          <a:lstStyle/>
          <a:p>
            <a:pPr marL="514350" indent="-514350">
              <a:buFont typeface="+mj-lt"/>
              <a:buAutoNum type="arabicPeriod"/>
            </a:pPr>
            <a:r>
              <a:rPr lang="en-GB" sz="3600" dirty="0">
                <a:solidFill>
                  <a:srgbClr val="0000CC"/>
                </a:solidFill>
              </a:rPr>
              <a:t>Some people fear loss</a:t>
            </a:r>
          </a:p>
          <a:p>
            <a:pPr marL="514350" indent="-514350">
              <a:buFont typeface="+mj-lt"/>
              <a:buAutoNum type="arabicPeriod"/>
            </a:pPr>
            <a:r>
              <a:rPr lang="en-GB" sz="3600" dirty="0">
                <a:solidFill>
                  <a:srgbClr val="002060"/>
                </a:solidFill>
              </a:rPr>
              <a:t>Some people mistrust those who lead them</a:t>
            </a:r>
          </a:p>
          <a:p>
            <a:pPr marL="514350" indent="-514350">
              <a:buFont typeface="+mj-lt"/>
              <a:buAutoNum type="arabicPeriod"/>
            </a:pPr>
            <a:r>
              <a:rPr lang="en-GB" sz="3600" dirty="0">
                <a:solidFill>
                  <a:srgbClr val="0000CC"/>
                </a:solidFill>
              </a:rPr>
              <a:t>Some people disagree on the change</a:t>
            </a:r>
          </a:p>
          <a:p>
            <a:pPr marL="514350" indent="-514350">
              <a:buFont typeface="+mj-lt"/>
              <a:buAutoNum type="arabicPeriod"/>
            </a:pPr>
            <a:r>
              <a:rPr lang="en-GB" sz="3600" dirty="0">
                <a:solidFill>
                  <a:srgbClr val="002060"/>
                </a:solidFill>
              </a:rPr>
              <a:t>Some people do not tolerate change well</a:t>
            </a:r>
          </a:p>
        </p:txBody>
      </p:sp>
      <p:pic>
        <p:nvPicPr>
          <p:cNvPr id="6" name="Picture 5">
            <a:extLst>
              <a:ext uri="{FF2B5EF4-FFF2-40B4-BE49-F238E27FC236}">
                <a16:creationId xmlns:a16="http://schemas.microsoft.com/office/drawing/2014/main" id="{E4EE034F-E806-4B3D-980A-8142162CCB5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88224" y="11024"/>
            <a:ext cx="2555776" cy="1703851"/>
          </a:xfrm>
          <a:prstGeom prst="rect">
            <a:avLst/>
          </a:prstGeom>
        </p:spPr>
      </p:pic>
      <p:sp>
        <p:nvSpPr>
          <p:cNvPr id="8" name="Oval 7">
            <a:extLst>
              <a:ext uri="{FF2B5EF4-FFF2-40B4-BE49-F238E27FC236}">
                <a16:creationId xmlns:a16="http://schemas.microsoft.com/office/drawing/2014/main" id="{804DFD4D-1251-4618-B91B-AB97FADF1171}"/>
              </a:ext>
            </a:extLst>
          </p:cNvPr>
          <p:cNvSpPr/>
          <p:nvPr/>
        </p:nvSpPr>
        <p:spPr>
          <a:xfrm>
            <a:off x="6660232" y="3609208"/>
            <a:ext cx="1350404" cy="11521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Comfort</a:t>
            </a:r>
          </a:p>
        </p:txBody>
      </p:sp>
      <p:sp>
        <p:nvSpPr>
          <p:cNvPr id="9" name="Oval 8">
            <a:extLst>
              <a:ext uri="{FF2B5EF4-FFF2-40B4-BE49-F238E27FC236}">
                <a16:creationId xmlns:a16="http://schemas.microsoft.com/office/drawing/2014/main" id="{B284A185-98C4-4930-BF07-F1FED16637B1}"/>
              </a:ext>
            </a:extLst>
          </p:cNvPr>
          <p:cNvSpPr/>
          <p:nvPr/>
        </p:nvSpPr>
        <p:spPr>
          <a:xfrm>
            <a:off x="6057546" y="3177160"/>
            <a:ext cx="2555776" cy="2016224"/>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C3AF4740-2262-4122-869A-C8508162462B}"/>
              </a:ext>
            </a:extLst>
          </p:cNvPr>
          <p:cNvSpPr/>
          <p:nvPr/>
        </p:nvSpPr>
        <p:spPr>
          <a:xfrm>
            <a:off x="5612896" y="2673104"/>
            <a:ext cx="3423600" cy="302433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noFill/>
            </a:endParaRPr>
          </a:p>
        </p:txBody>
      </p:sp>
      <p:sp>
        <p:nvSpPr>
          <p:cNvPr id="11" name="TextBox 10">
            <a:extLst>
              <a:ext uri="{FF2B5EF4-FFF2-40B4-BE49-F238E27FC236}">
                <a16:creationId xmlns:a16="http://schemas.microsoft.com/office/drawing/2014/main" id="{A2401EC8-B54A-4334-B402-485396F339CA}"/>
              </a:ext>
            </a:extLst>
          </p:cNvPr>
          <p:cNvSpPr txBox="1"/>
          <p:nvPr/>
        </p:nvSpPr>
        <p:spPr>
          <a:xfrm>
            <a:off x="6819050" y="3233842"/>
            <a:ext cx="1093569" cy="461665"/>
          </a:xfrm>
          <a:prstGeom prst="rect">
            <a:avLst/>
          </a:prstGeom>
          <a:noFill/>
        </p:spPr>
        <p:txBody>
          <a:bodyPr wrap="none" rtlCol="0">
            <a:spAutoFit/>
          </a:bodyPr>
          <a:lstStyle/>
          <a:p>
            <a:r>
              <a:rPr lang="en-GB" sz="2400" b="1" dirty="0"/>
              <a:t>Stretch</a:t>
            </a:r>
          </a:p>
        </p:txBody>
      </p:sp>
      <p:sp>
        <p:nvSpPr>
          <p:cNvPr id="13" name="TextBox 12">
            <a:extLst>
              <a:ext uri="{FF2B5EF4-FFF2-40B4-BE49-F238E27FC236}">
                <a16:creationId xmlns:a16="http://schemas.microsoft.com/office/drawing/2014/main" id="{10784822-BBF7-48BD-89BF-D11684E175C0}"/>
              </a:ext>
            </a:extLst>
          </p:cNvPr>
          <p:cNvSpPr txBox="1"/>
          <p:nvPr/>
        </p:nvSpPr>
        <p:spPr>
          <a:xfrm>
            <a:off x="6835908" y="2668231"/>
            <a:ext cx="977575" cy="523220"/>
          </a:xfrm>
          <a:prstGeom prst="rect">
            <a:avLst/>
          </a:prstGeom>
          <a:noFill/>
        </p:spPr>
        <p:txBody>
          <a:bodyPr wrap="none" rtlCol="0">
            <a:spAutoFit/>
          </a:bodyPr>
          <a:lstStyle/>
          <a:p>
            <a:r>
              <a:rPr lang="en-GB" sz="2800" b="1" dirty="0">
                <a:solidFill>
                  <a:srgbClr val="0000CC"/>
                </a:solidFill>
              </a:rPr>
              <a:t>Panic</a:t>
            </a:r>
          </a:p>
        </p:txBody>
      </p:sp>
    </p:spTree>
    <p:extLst>
      <p:ext uri="{BB962C8B-B14F-4D97-AF65-F5344CB8AC3E}">
        <p14:creationId xmlns:p14="http://schemas.microsoft.com/office/powerpoint/2010/main" val="2304022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9"/>
                                        </p:tgtEl>
                                        <p:attrNameLst>
                                          <p:attrName>style.visibility</p:attrName>
                                        </p:attrNameLst>
                                      </p:cBhvr>
                                      <p:to>
                                        <p:strVal val="visible"/>
                                      </p:to>
                                    </p:set>
                                    <p:animEffect transition="in" filter="fade">
                                      <p:cBhvr>
                                        <p:cTn id="30" dur="500"/>
                                        <p:tgtEl>
                                          <p:spTgt spid="9"/>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10"/>
                                        </p:tgtEl>
                                        <p:attrNameLst>
                                          <p:attrName>style.visibility</p:attrName>
                                        </p:attrNameLst>
                                      </p:cBhvr>
                                      <p:to>
                                        <p:strVal val="visible"/>
                                      </p:to>
                                    </p:set>
                                    <p:animEffect transition="in" filter="fade">
                                      <p:cBhvr>
                                        <p:cTn id="33" dur="500"/>
                                        <p:tgtEl>
                                          <p:spTgt spid="10"/>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1"/>
                                        </p:tgtEl>
                                        <p:attrNameLst>
                                          <p:attrName>style.visibility</p:attrName>
                                        </p:attrNameLst>
                                      </p:cBhvr>
                                      <p:to>
                                        <p:strVal val="visible"/>
                                      </p:to>
                                    </p:set>
                                    <p:animEffect transition="in" filter="fade">
                                      <p:cBhvr>
                                        <p:cTn id="36" dur="500"/>
                                        <p:tgtEl>
                                          <p:spTgt spid="11"/>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13"/>
                                        </p:tgtEl>
                                        <p:attrNameLst>
                                          <p:attrName>style.visibility</p:attrName>
                                        </p:attrNameLst>
                                      </p:cBhvr>
                                      <p:to>
                                        <p:strVal val="visible"/>
                                      </p:to>
                                    </p:set>
                                    <p:animEffect transition="in" filter="fade">
                                      <p:cBhvr>
                                        <p:cTn id="39"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p:bldP spid="13" grpId="0"/>
    </p:bldLst>
  </p:timing>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7762" name="Rectangle 2">
            <a:extLst>
              <a:ext uri="{FF2B5EF4-FFF2-40B4-BE49-F238E27FC236}">
                <a16:creationId xmlns:a16="http://schemas.microsoft.com/office/drawing/2014/main" id="{E8937647-0B06-4F4E-AA95-D085B2C2FDC0}"/>
              </a:ext>
            </a:extLst>
          </p:cNvPr>
          <p:cNvSpPr>
            <a:spLocks noGrp="1"/>
          </p:cNvSpPr>
          <p:nvPr>
            <p:ph type="title"/>
          </p:nvPr>
        </p:nvSpPr>
        <p:spPr>
          <a:xfrm>
            <a:off x="457200" y="36513"/>
            <a:ext cx="8229600" cy="1143000"/>
          </a:xfrm>
        </p:spPr>
        <p:txBody>
          <a:bodyPr/>
          <a:lstStyle/>
          <a:p>
            <a:pPr eaLnBrk="1" hangingPunct="1"/>
            <a:r>
              <a:rPr lang="en-US" altLang="en-US"/>
              <a:t>Human Nature . . .</a:t>
            </a:r>
          </a:p>
        </p:txBody>
      </p:sp>
      <p:sp>
        <p:nvSpPr>
          <p:cNvPr id="117763" name="Rectangle 3">
            <a:extLst>
              <a:ext uri="{FF2B5EF4-FFF2-40B4-BE49-F238E27FC236}">
                <a16:creationId xmlns:a16="http://schemas.microsoft.com/office/drawing/2014/main" id="{06E5F877-1143-434E-B561-8CAABF993625}"/>
              </a:ext>
            </a:extLst>
          </p:cNvPr>
          <p:cNvSpPr>
            <a:spLocks noGrp="1" noChangeArrowheads="1"/>
          </p:cNvSpPr>
          <p:nvPr>
            <p:ph idx="1"/>
          </p:nvPr>
        </p:nvSpPr>
        <p:spPr>
          <a:xfrm>
            <a:off x="1885950" y="1233488"/>
            <a:ext cx="6934200" cy="4114800"/>
          </a:xfrm>
        </p:spPr>
        <p:txBody>
          <a:bodyPr>
            <a:normAutofit lnSpcReduction="10000"/>
          </a:bodyPr>
          <a:lstStyle/>
          <a:p>
            <a:pPr eaLnBrk="1" hangingPunct="1">
              <a:spcAft>
                <a:spcPct val="15000"/>
              </a:spcAft>
              <a:defRPr/>
            </a:pPr>
            <a:r>
              <a:rPr lang="en-US" altLang="en-US" sz="2200" dirty="0">
                <a:solidFill>
                  <a:srgbClr val="0000CC"/>
                </a:solidFill>
                <a:cs typeface="Times New Roman" panose="02020603050405020304" pitchFamily="18" charset="0"/>
              </a:rPr>
              <a:t>People want to maintain control over their lives.</a:t>
            </a:r>
          </a:p>
          <a:p>
            <a:pPr eaLnBrk="1" hangingPunct="1">
              <a:spcAft>
                <a:spcPct val="15000"/>
              </a:spcAft>
              <a:defRPr/>
            </a:pPr>
            <a:r>
              <a:rPr lang="en-US" altLang="en-US" sz="2200" dirty="0">
                <a:solidFill>
                  <a:srgbClr val="0000CC"/>
                </a:solidFill>
                <a:cs typeface="Times New Roman" panose="02020603050405020304" pitchFamily="18" charset="0"/>
              </a:rPr>
              <a:t>People develop self-confidence and psychological health by building stable and effective relationships with others.</a:t>
            </a:r>
          </a:p>
          <a:p>
            <a:pPr eaLnBrk="1" hangingPunct="1">
              <a:spcAft>
                <a:spcPct val="15000"/>
              </a:spcAft>
              <a:defRPr/>
            </a:pPr>
            <a:r>
              <a:rPr lang="en-US" altLang="en-US" sz="2200" dirty="0">
                <a:solidFill>
                  <a:srgbClr val="0000CC"/>
                </a:solidFill>
                <a:cs typeface="Times New Roman" panose="02020603050405020304" pitchFamily="18" charset="0"/>
              </a:rPr>
              <a:t>Our sense of control, comfort and well-being results from the degree of certainty we have about our life and our future.</a:t>
            </a:r>
          </a:p>
          <a:p>
            <a:pPr eaLnBrk="1" hangingPunct="1">
              <a:spcAft>
                <a:spcPct val="15000"/>
              </a:spcAft>
              <a:defRPr/>
            </a:pPr>
            <a:r>
              <a:rPr lang="en-US" altLang="en-US" sz="2200" dirty="0">
                <a:solidFill>
                  <a:srgbClr val="0000CC"/>
                </a:solidFill>
                <a:cs typeface="Times New Roman" panose="02020603050405020304" pitchFamily="18" charset="0"/>
              </a:rPr>
              <a:t>Change disrupts our ability to predict what’s in store for us.</a:t>
            </a:r>
          </a:p>
          <a:p>
            <a:pPr eaLnBrk="1" hangingPunct="1">
              <a:spcAft>
                <a:spcPct val="15000"/>
              </a:spcAft>
              <a:defRPr/>
            </a:pPr>
            <a:r>
              <a:rPr lang="en-US" altLang="en-US" sz="2200" dirty="0">
                <a:solidFill>
                  <a:srgbClr val="0000CC"/>
                </a:solidFill>
                <a:cs typeface="Times New Roman" panose="02020603050405020304" pitchFamily="18" charset="0"/>
              </a:rPr>
              <a:t>The more a change disrupts our ability to envision our future, the greater our confusion, fear, anxiety and self-doubt.</a:t>
            </a:r>
            <a:endParaRPr lang="en-US" altLang="en-US" sz="2200" dirty="0">
              <a:solidFill>
                <a:srgbClr val="0000CC"/>
              </a:solidFill>
            </a:endParaRPr>
          </a:p>
        </p:txBody>
      </p:sp>
      <p:pic>
        <p:nvPicPr>
          <p:cNvPr id="117765" name="Picture 5" descr="pe01622_">
            <a:extLst>
              <a:ext uri="{FF2B5EF4-FFF2-40B4-BE49-F238E27FC236}">
                <a16:creationId xmlns:a16="http://schemas.microsoft.com/office/drawing/2014/main" id="{AFDF7AB6-A0A7-490E-8E03-A7F230E1B10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850" y="1557338"/>
            <a:ext cx="1408113" cy="3468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117762"/>
                                        </p:tgtEl>
                                        <p:attrNameLst>
                                          <p:attrName>style.visibility</p:attrName>
                                        </p:attrNameLst>
                                      </p:cBhvr>
                                      <p:to>
                                        <p:strVal val="visible"/>
                                      </p:to>
                                    </p:set>
                                    <p:anim calcmode="lin" valueType="num">
                                      <p:cBhvr>
                                        <p:cTn id="7" dur="500" fill="hold"/>
                                        <p:tgtEl>
                                          <p:spTgt spid="117762"/>
                                        </p:tgtEl>
                                        <p:attrNameLst>
                                          <p:attrName>ppt_w</p:attrName>
                                        </p:attrNameLst>
                                      </p:cBhvr>
                                      <p:tavLst>
                                        <p:tav tm="0">
                                          <p:val>
                                            <p:fltVal val="0"/>
                                          </p:val>
                                        </p:tav>
                                        <p:tav tm="100000">
                                          <p:val>
                                            <p:strVal val="#ppt_w"/>
                                          </p:val>
                                        </p:tav>
                                      </p:tavLst>
                                    </p:anim>
                                    <p:anim calcmode="lin" valueType="num">
                                      <p:cBhvr>
                                        <p:cTn id="8" dur="500" fill="hold"/>
                                        <p:tgtEl>
                                          <p:spTgt spid="117762"/>
                                        </p:tgtEl>
                                        <p:attrNameLst>
                                          <p:attrName>ppt_h</p:attrName>
                                        </p:attrNameLst>
                                      </p:cBhvr>
                                      <p:tavLst>
                                        <p:tav tm="0">
                                          <p:val>
                                            <p:fltVal val="0"/>
                                          </p:val>
                                        </p:tav>
                                        <p:tav tm="100000">
                                          <p:val>
                                            <p:strVal val="#ppt_h"/>
                                          </p:val>
                                        </p:tav>
                                      </p:tavLst>
                                    </p:anim>
                                  </p:childTnLst>
                                </p:cTn>
                              </p:par>
                            </p:childTnLst>
                          </p:cTn>
                        </p:par>
                        <p:par>
                          <p:cTn id="9" fill="hold" nodeType="afterGroup">
                            <p:stCondLst>
                              <p:cond delay="500"/>
                            </p:stCondLst>
                            <p:childTnLst>
                              <p:par>
                                <p:cTn id="10" presetID="23" presetClass="entr" presetSubtype="16" fill="hold" nodeType="afterEffect">
                                  <p:stCondLst>
                                    <p:cond delay="0"/>
                                  </p:stCondLst>
                                  <p:childTnLst>
                                    <p:set>
                                      <p:cBhvr>
                                        <p:cTn id="11" dur="1" fill="hold">
                                          <p:stCondLst>
                                            <p:cond delay="0"/>
                                          </p:stCondLst>
                                        </p:cTn>
                                        <p:tgtEl>
                                          <p:spTgt spid="117765"/>
                                        </p:tgtEl>
                                        <p:attrNameLst>
                                          <p:attrName>style.visibility</p:attrName>
                                        </p:attrNameLst>
                                      </p:cBhvr>
                                      <p:to>
                                        <p:strVal val="visible"/>
                                      </p:to>
                                    </p:set>
                                    <p:anim calcmode="lin" valueType="num">
                                      <p:cBhvr>
                                        <p:cTn id="12" dur="500" fill="hold"/>
                                        <p:tgtEl>
                                          <p:spTgt spid="117765"/>
                                        </p:tgtEl>
                                        <p:attrNameLst>
                                          <p:attrName>ppt_w</p:attrName>
                                        </p:attrNameLst>
                                      </p:cBhvr>
                                      <p:tavLst>
                                        <p:tav tm="0">
                                          <p:val>
                                            <p:fltVal val="0"/>
                                          </p:val>
                                        </p:tav>
                                        <p:tav tm="100000">
                                          <p:val>
                                            <p:strVal val="#ppt_w"/>
                                          </p:val>
                                        </p:tav>
                                      </p:tavLst>
                                    </p:anim>
                                    <p:anim calcmode="lin" valueType="num">
                                      <p:cBhvr>
                                        <p:cTn id="13" dur="500" fill="hold"/>
                                        <p:tgtEl>
                                          <p:spTgt spid="117765"/>
                                        </p:tgtEl>
                                        <p:attrNameLst>
                                          <p:attrName>ppt_h</p:attrName>
                                        </p:attrNameLst>
                                      </p:cBhvr>
                                      <p:tavLst>
                                        <p:tav tm="0">
                                          <p:val>
                                            <p:fltVal val="0"/>
                                          </p:val>
                                        </p:tav>
                                        <p:tav tm="100000">
                                          <p:val>
                                            <p:strVal val="#ppt_h"/>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117763">
                                            <p:txEl>
                                              <p:pRg st="0" end="0"/>
                                            </p:txEl>
                                          </p:spTgt>
                                        </p:tgtEl>
                                        <p:attrNameLst>
                                          <p:attrName>style.visibility</p:attrName>
                                        </p:attrNameLst>
                                      </p:cBhvr>
                                      <p:to>
                                        <p:strVal val="visible"/>
                                      </p:to>
                                    </p:set>
                                    <p:animEffect transition="in" filter="dissolve">
                                      <p:cBhvr>
                                        <p:cTn id="18" dur="500"/>
                                        <p:tgtEl>
                                          <p:spTgt spid="117763">
                                            <p:txEl>
                                              <p:pRg st="0" end="0"/>
                                            </p:txEl>
                                          </p:spTgt>
                                        </p:tgtEl>
                                      </p:cBhvr>
                                    </p:animEffect>
                                  </p:childTnLst>
                                  <p:subTnLst>
                                    <p:animClr clrSpc="rgb" dir="cw">
                                      <p:cBhvr override="childStyle">
                                        <p:cTn dur="1" fill="hold" display="0" masterRel="nextClick" afterEffect="1"/>
                                        <p:tgtEl>
                                          <p:spTgt spid="117763">
                                            <p:txEl>
                                              <p:pRg st="0" end="0"/>
                                            </p:txEl>
                                          </p:spTgt>
                                        </p:tgtEl>
                                        <p:attrNameLst>
                                          <p:attrName>ppt_c</p:attrName>
                                        </p:attrNameLst>
                                      </p:cBhvr>
                                      <p:to>
                                        <a:schemeClr val="tx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9" presetClass="entr" presetSubtype="0" fill="hold" grpId="0" nodeType="clickEffect">
                                  <p:stCondLst>
                                    <p:cond delay="0"/>
                                  </p:stCondLst>
                                  <p:childTnLst>
                                    <p:set>
                                      <p:cBhvr>
                                        <p:cTn id="22" dur="1" fill="hold">
                                          <p:stCondLst>
                                            <p:cond delay="0"/>
                                          </p:stCondLst>
                                        </p:cTn>
                                        <p:tgtEl>
                                          <p:spTgt spid="117763">
                                            <p:txEl>
                                              <p:pRg st="1" end="1"/>
                                            </p:txEl>
                                          </p:spTgt>
                                        </p:tgtEl>
                                        <p:attrNameLst>
                                          <p:attrName>style.visibility</p:attrName>
                                        </p:attrNameLst>
                                      </p:cBhvr>
                                      <p:to>
                                        <p:strVal val="visible"/>
                                      </p:to>
                                    </p:set>
                                    <p:animEffect transition="in" filter="dissolve">
                                      <p:cBhvr>
                                        <p:cTn id="23" dur="500"/>
                                        <p:tgtEl>
                                          <p:spTgt spid="117763">
                                            <p:txEl>
                                              <p:pRg st="1" end="1"/>
                                            </p:txEl>
                                          </p:spTgt>
                                        </p:tgtEl>
                                      </p:cBhvr>
                                    </p:animEffect>
                                  </p:childTnLst>
                                  <p:subTnLst>
                                    <p:animClr clrSpc="rgb" dir="cw">
                                      <p:cBhvr override="childStyle">
                                        <p:cTn dur="1" fill="hold" display="0" masterRel="nextClick" afterEffect="1"/>
                                        <p:tgtEl>
                                          <p:spTgt spid="117763">
                                            <p:txEl>
                                              <p:pRg st="1" end="1"/>
                                            </p:txEl>
                                          </p:spTgt>
                                        </p:tgtEl>
                                        <p:attrNameLst>
                                          <p:attrName>ppt_c</p:attrName>
                                        </p:attrNameLst>
                                      </p:cBhvr>
                                      <p:to>
                                        <a:schemeClr val="tx1"/>
                                      </p:to>
                                    </p:animClr>
                                  </p:subTnLst>
                                </p:cTn>
                              </p:par>
                            </p:childTnLst>
                          </p:cTn>
                        </p:par>
                      </p:childTnLst>
                    </p:cTn>
                  </p:par>
                  <p:par>
                    <p:cTn id="24" fill="hold" nodeType="clickPar">
                      <p:stCondLst>
                        <p:cond delay="indefinite"/>
                      </p:stCondLst>
                      <p:childTnLst>
                        <p:par>
                          <p:cTn id="25" fill="hold" nodeType="withGroup">
                            <p:stCondLst>
                              <p:cond delay="0"/>
                            </p:stCondLst>
                            <p:childTnLst>
                              <p:par>
                                <p:cTn id="26" presetID="9" presetClass="entr" presetSubtype="0" fill="hold" grpId="0" nodeType="clickEffect">
                                  <p:stCondLst>
                                    <p:cond delay="0"/>
                                  </p:stCondLst>
                                  <p:childTnLst>
                                    <p:set>
                                      <p:cBhvr>
                                        <p:cTn id="27" dur="1" fill="hold">
                                          <p:stCondLst>
                                            <p:cond delay="0"/>
                                          </p:stCondLst>
                                        </p:cTn>
                                        <p:tgtEl>
                                          <p:spTgt spid="117763">
                                            <p:txEl>
                                              <p:pRg st="2" end="2"/>
                                            </p:txEl>
                                          </p:spTgt>
                                        </p:tgtEl>
                                        <p:attrNameLst>
                                          <p:attrName>style.visibility</p:attrName>
                                        </p:attrNameLst>
                                      </p:cBhvr>
                                      <p:to>
                                        <p:strVal val="visible"/>
                                      </p:to>
                                    </p:set>
                                    <p:animEffect transition="in" filter="dissolve">
                                      <p:cBhvr>
                                        <p:cTn id="28" dur="500"/>
                                        <p:tgtEl>
                                          <p:spTgt spid="117763">
                                            <p:txEl>
                                              <p:pRg st="2" end="2"/>
                                            </p:txEl>
                                          </p:spTgt>
                                        </p:tgtEl>
                                      </p:cBhvr>
                                    </p:animEffect>
                                  </p:childTnLst>
                                  <p:subTnLst>
                                    <p:animClr clrSpc="rgb" dir="cw">
                                      <p:cBhvr override="childStyle">
                                        <p:cTn dur="1" fill="hold" display="0" masterRel="nextClick" afterEffect="1"/>
                                        <p:tgtEl>
                                          <p:spTgt spid="117763">
                                            <p:txEl>
                                              <p:pRg st="2" end="2"/>
                                            </p:txEl>
                                          </p:spTgt>
                                        </p:tgtEl>
                                        <p:attrNameLst>
                                          <p:attrName>ppt_c</p:attrName>
                                        </p:attrNameLst>
                                      </p:cBhvr>
                                      <p:to>
                                        <a:schemeClr val="tx1"/>
                                      </p:to>
                                    </p:animClr>
                                  </p:subTnLst>
                                </p:cTn>
                              </p:par>
                            </p:childTnLst>
                          </p:cTn>
                        </p:par>
                      </p:childTnLst>
                    </p:cTn>
                  </p:par>
                  <p:par>
                    <p:cTn id="29" fill="hold" nodeType="clickPar">
                      <p:stCondLst>
                        <p:cond delay="indefinite"/>
                      </p:stCondLst>
                      <p:childTnLst>
                        <p:par>
                          <p:cTn id="30" fill="hold" nodeType="withGroup">
                            <p:stCondLst>
                              <p:cond delay="0"/>
                            </p:stCondLst>
                            <p:childTnLst>
                              <p:par>
                                <p:cTn id="31" presetID="9" presetClass="entr" presetSubtype="0" fill="hold" grpId="0" nodeType="clickEffect">
                                  <p:stCondLst>
                                    <p:cond delay="0"/>
                                  </p:stCondLst>
                                  <p:childTnLst>
                                    <p:set>
                                      <p:cBhvr>
                                        <p:cTn id="32" dur="1" fill="hold">
                                          <p:stCondLst>
                                            <p:cond delay="0"/>
                                          </p:stCondLst>
                                        </p:cTn>
                                        <p:tgtEl>
                                          <p:spTgt spid="117763">
                                            <p:txEl>
                                              <p:pRg st="3" end="3"/>
                                            </p:txEl>
                                          </p:spTgt>
                                        </p:tgtEl>
                                        <p:attrNameLst>
                                          <p:attrName>style.visibility</p:attrName>
                                        </p:attrNameLst>
                                      </p:cBhvr>
                                      <p:to>
                                        <p:strVal val="visible"/>
                                      </p:to>
                                    </p:set>
                                    <p:animEffect transition="in" filter="dissolve">
                                      <p:cBhvr>
                                        <p:cTn id="33" dur="500"/>
                                        <p:tgtEl>
                                          <p:spTgt spid="117763">
                                            <p:txEl>
                                              <p:pRg st="3" end="3"/>
                                            </p:txEl>
                                          </p:spTgt>
                                        </p:tgtEl>
                                      </p:cBhvr>
                                    </p:animEffect>
                                  </p:childTnLst>
                                  <p:subTnLst>
                                    <p:animClr clrSpc="rgb" dir="cw">
                                      <p:cBhvr override="childStyle">
                                        <p:cTn dur="1" fill="hold" display="0" masterRel="nextClick" afterEffect="1"/>
                                        <p:tgtEl>
                                          <p:spTgt spid="117763">
                                            <p:txEl>
                                              <p:pRg st="3" end="3"/>
                                            </p:txEl>
                                          </p:spTgt>
                                        </p:tgtEl>
                                        <p:attrNameLst>
                                          <p:attrName>ppt_c</p:attrName>
                                        </p:attrNameLst>
                                      </p:cBhvr>
                                      <p:to>
                                        <a:schemeClr val="tx1"/>
                                      </p:to>
                                    </p:animClr>
                                  </p:subTnLst>
                                </p:cTn>
                              </p:par>
                            </p:childTnLst>
                          </p:cTn>
                        </p:par>
                      </p:childTnLst>
                    </p:cTn>
                  </p:par>
                  <p:par>
                    <p:cTn id="34" fill="hold" nodeType="clickPar">
                      <p:stCondLst>
                        <p:cond delay="indefinite"/>
                      </p:stCondLst>
                      <p:childTnLst>
                        <p:par>
                          <p:cTn id="35" fill="hold" nodeType="withGroup">
                            <p:stCondLst>
                              <p:cond delay="0"/>
                            </p:stCondLst>
                            <p:childTnLst>
                              <p:par>
                                <p:cTn id="36" presetID="9" presetClass="entr" presetSubtype="0" fill="hold" grpId="0" nodeType="clickEffect">
                                  <p:stCondLst>
                                    <p:cond delay="0"/>
                                  </p:stCondLst>
                                  <p:childTnLst>
                                    <p:set>
                                      <p:cBhvr>
                                        <p:cTn id="37" dur="1" fill="hold">
                                          <p:stCondLst>
                                            <p:cond delay="0"/>
                                          </p:stCondLst>
                                        </p:cTn>
                                        <p:tgtEl>
                                          <p:spTgt spid="117763">
                                            <p:txEl>
                                              <p:pRg st="4" end="4"/>
                                            </p:txEl>
                                          </p:spTgt>
                                        </p:tgtEl>
                                        <p:attrNameLst>
                                          <p:attrName>style.visibility</p:attrName>
                                        </p:attrNameLst>
                                      </p:cBhvr>
                                      <p:to>
                                        <p:strVal val="visible"/>
                                      </p:to>
                                    </p:set>
                                    <p:animEffect transition="in" filter="dissolve">
                                      <p:cBhvr>
                                        <p:cTn id="38" dur="500"/>
                                        <p:tgtEl>
                                          <p:spTgt spid="117763">
                                            <p:txEl>
                                              <p:pRg st="4" end="4"/>
                                            </p:txEl>
                                          </p:spTgt>
                                        </p:tgtEl>
                                      </p:cBhvr>
                                    </p:animEffect>
                                  </p:childTnLst>
                                  <p:subTnLst>
                                    <p:animClr clrSpc="rgb" dir="cw">
                                      <p:cBhvr override="childStyle">
                                        <p:cTn dur="1" fill="hold" display="0" masterRel="nextClick" afterEffect="1"/>
                                        <p:tgtEl>
                                          <p:spTgt spid="117763">
                                            <p:txEl>
                                              <p:pRg st="4" end="4"/>
                                            </p:txEl>
                                          </p:spTgt>
                                        </p:tgtEl>
                                        <p:attrNameLst>
                                          <p:attrName>ppt_c</p:attrName>
                                        </p:attrNameLst>
                                      </p:cBhvr>
                                      <p:to>
                                        <a:schemeClr val="tx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7762" grpId="0" autoUpdateAnimBg="0"/>
      <p:bldP spid="117763" grpId="0" uiExpand="1" build="p" bldLvl="2" autoUpdateAnimBg="0"/>
    </p:bldLst>
  </p:timing>
</p:sld>
</file>

<file path=ppt/slides/slide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1314" name="Rectangle 2">
            <a:extLst>
              <a:ext uri="{FF2B5EF4-FFF2-40B4-BE49-F238E27FC236}">
                <a16:creationId xmlns:a16="http://schemas.microsoft.com/office/drawing/2014/main" id="{07180442-7CB2-4C87-A414-696B8C74278E}"/>
              </a:ext>
            </a:extLst>
          </p:cNvPr>
          <p:cNvSpPr>
            <a:spLocks noGrp="1" noChangeArrowheads="1"/>
          </p:cNvSpPr>
          <p:nvPr>
            <p:ph type="title"/>
          </p:nvPr>
        </p:nvSpPr>
        <p:spPr>
          <a:xfrm>
            <a:off x="381000" y="0"/>
            <a:ext cx="8458200" cy="838473"/>
          </a:xfrm>
        </p:spPr>
        <p:txBody>
          <a:bodyPr/>
          <a:lstStyle/>
          <a:p>
            <a:pPr algn="ctr" eaLnBrk="1" hangingPunct="1"/>
            <a:r>
              <a:rPr lang="en-US" altLang="en-US" sz="4000" dirty="0"/>
              <a:t>The PERCEIVED Losses . . .</a:t>
            </a:r>
            <a:endParaRPr lang="en-US" altLang="en-US" dirty="0"/>
          </a:p>
        </p:txBody>
      </p:sp>
      <p:sp>
        <p:nvSpPr>
          <p:cNvPr id="141315" name="Rectangle 3">
            <a:extLst>
              <a:ext uri="{FF2B5EF4-FFF2-40B4-BE49-F238E27FC236}">
                <a16:creationId xmlns:a16="http://schemas.microsoft.com/office/drawing/2014/main" id="{7DADD991-FD14-4040-BFCA-8B4035192F95}"/>
              </a:ext>
            </a:extLst>
          </p:cNvPr>
          <p:cNvSpPr>
            <a:spLocks noGrp="1" noChangeArrowheads="1"/>
          </p:cNvSpPr>
          <p:nvPr>
            <p:ph idx="1"/>
          </p:nvPr>
        </p:nvSpPr>
        <p:spPr>
          <a:xfrm>
            <a:off x="131093" y="1371600"/>
            <a:ext cx="3276600" cy="4114800"/>
          </a:xfrm>
        </p:spPr>
        <p:txBody>
          <a:bodyPr/>
          <a:lstStyle/>
          <a:p>
            <a:pPr eaLnBrk="1" hangingPunct="1">
              <a:spcAft>
                <a:spcPct val="35000"/>
              </a:spcAft>
            </a:pPr>
            <a:r>
              <a:rPr lang="en-US" altLang="en-US" sz="2400" dirty="0">
                <a:solidFill>
                  <a:srgbClr val="0000FF"/>
                </a:solidFill>
                <a:latin typeface="Calibri Light" panose="020F0302020204030204" pitchFamily="34" charset="0"/>
                <a:cs typeface="Times New Roman" panose="02020603050405020304" pitchFamily="18" charset="0"/>
              </a:rPr>
              <a:t>Job Security </a:t>
            </a:r>
          </a:p>
          <a:p>
            <a:pPr eaLnBrk="1" hangingPunct="1">
              <a:spcAft>
                <a:spcPct val="35000"/>
              </a:spcAft>
            </a:pPr>
            <a:r>
              <a:rPr lang="en-US" altLang="en-US" sz="2400" dirty="0">
                <a:solidFill>
                  <a:srgbClr val="7030A0"/>
                </a:solidFill>
                <a:latin typeface="Calibri Light" panose="020F0302020204030204" pitchFamily="34" charset="0"/>
                <a:cs typeface="Times New Roman" panose="02020603050405020304" pitchFamily="18" charset="0"/>
              </a:rPr>
              <a:t>Psychological Comfort and Security</a:t>
            </a:r>
          </a:p>
          <a:p>
            <a:pPr eaLnBrk="1" hangingPunct="1">
              <a:spcAft>
                <a:spcPct val="35000"/>
              </a:spcAft>
            </a:pPr>
            <a:r>
              <a:rPr lang="en-US" altLang="en-US" sz="2400" dirty="0">
                <a:solidFill>
                  <a:srgbClr val="002060"/>
                </a:solidFill>
                <a:latin typeface="Calibri Light" panose="020F0302020204030204" pitchFamily="34" charset="0"/>
                <a:cs typeface="Times New Roman" panose="02020603050405020304" pitchFamily="18" charset="0"/>
              </a:rPr>
              <a:t>Control over </a:t>
            </a:r>
            <a:br>
              <a:rPr lang="en-US" altLang="en-US" sz="2400" dirty="0">
                <a:solidFill>
                  <a:srgbClr val="002060"/>
                </a:solidFill>
                <a:latin typeface="Calibri Light" panose="020F0302020204030204" pitchFamily="34" charset="0"/>
                <a:cs typeface="Times New Roman" panose="02020603050405020304" pitchFamily="18" charset="0"/>
              </a:rPr>
            </a:br>
            <a:r>
              <a:rPr lang="en-US" altLang="en-US" sz="2400" dirty="0">
                <a:solidFill>
                  <a:srgbClr val="002060"/>
                </a:solidFill>
                <a:latin typeface="Calibri Light" panose="020F0302020204030204" pitchFamily="34" charset="0"/>
                <a:cs typeface="Times New Roman" panose="02020603050405020304" pitchFamily="18" charset="0"/>
              </a:rPr>
              <a:t>One’s Future</a:t>
            </a:r>
          </a:p>
          <a:p>
            <a:pPr eaLnBrk="1" hangingPunct="1">
              <a:spcAft>
                <a:spcPct val="35000"/>
              </a:spcAft>
            </a:pPr>
            <a:r>
              <a:rPr lang="en-US" altLang="en-US" sz="2400" dirty="0">
                <a:solidFill>
                  <a:srgbClr val="0000CC"/>
                </a:solidFill>
                <a:latin typeface="Calibri Light" panose="020F0302020204030204" pitchFamily="34" charset="0"/>
                <a:cs typeface="Times New Roman" panose="02020603050405020304" pitchFamily="18" charset="0"/>
              </a:rPr>
              <a:t>Purpose/Meaning</a:t>
            </a:r>
          </a:p>
          <a:p>
            <a:pPr eaLnBrk="1" hangingPunct="1">
              <a:spcAft>
                <a:spcPct val="35000"/>
              </a:spcAft>
            </a:pPr>
            <a:r>
              <a:rPr lang="en-US" altLang="en-US" sz="2400" dirty="0">
                <a:solidFill>
                  <a:srgbClr val="7030A0"/>
                </a:solidFill>
                <a:latin typeface="Calibri Light" panose="020F0302020204030204" pitchFamily="34" charset="0"/>
                <a:cs typeface="Times New Roman" panose="02020603050405020304" pitchFamily="18" charset="0"/>
              </a:rPr>
              <a:t>Competence </a:t>
            </a:r>
          </a:p>
          <a:p>
            <a:pPr eaLnBrk="1" hangingPunct="1">
              <a:spcAft>
                <a:spcPct val="35000"/>
              </a:spcAft>
            </a:pPr>
            <a:r>
              <a:rPr lang="en-US" altLang="en-US" sz="2400" dirty="0">
                <a:solidFill>
                  <a:srgbClr val="002060"/>
                </a:solidFill>
                <a:latin typeface="Calibri Light" panose="020F0302020204030204" pitchFamily="34" charset="0"/>
                <a:cs typeface="Times New Roman" panose="02020603050405020304" pitchFamily="18" charset="0"/>
              </a:rPr>
              <a:t>Social Connections</a:t>
            </a:r>
          </a:p>
        </p:txBody>
      </p:sp>
      <p:sp>
        <p:nvSpPr>
          <p:cNvPr id="141318" name="Rectangle 6">
            <a:extLst>
              <a:ext uri="{FF2B5EF4-FFF2-40B4-BE49-F238E27FC236}">
                <a16:creationId xmlns:a16="http://schemas.microsoft.com/office/drawing/2014/main" id="{13F5C4DB-D6B3-43CC-A5E9-4E8FD8CAE8A1}"/>
              </a:ext>
            </a:extLst>
          </p:cNvPr>
          <p:cNvSpPr>
            <a:spLocks noChangeArrowheads="1"/>
          </p:cNvSpPr>
          <p:nvPr/>
        </p:nvSpPr>
        <p:spPr bwMode="auto">
          <a:xfrm>
            <a:off x="3491880" y="1484784"/>
            <a:ext cx="3048000" cy="4038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lstStyle>
            <a:lvl1pPr marL="342900" indent="-342900">
              <a:spcBef>
                <a:spcPct val="20000"/>
              </a:spcBef>
              <a:buClr>
                <a:schemeClr val="accent1"/>
              </a:buClr>
              <a:buSzPct val="80000"/>
              <a:buFont typeface="Wingdings" panose="05000000000000000000" pitchFamily="2" charset="2"/>
              <a:buChar char="n"/>
              <a:defRPr sz="3200" b="1">
                <a:solidFill>
                  <a:schemeClr val="tx1"/>
                </a:solidFill>
                <a:effectLst>
                  <a:outerShdw blurRad="38100" dist="38100" dir="2700000" algn="tl">
                    <a:srgbClr val="000000"/>
                  </a:outerShdw>
                </a:effectLst>
                <a:latin typeface="Trebuchet MS" panose="020B0603020202020204" pitchFamily="34" charset="0"/>
              </a:defRPr>
            </a:lvl1pPr>
            <a:lvl2pPr marL="742950" indent="-285750">
              <a:spcBef>
                <a:spcPct val="20000"/>
              </a:spcBef>
              <a:buClr>
                <a:schemeClr val="tx2"/>
              </a:buClr>
              <a:buSzPct val="70000"/>
              <a:buFont typeface="Wingdings" panose="05000000000000000000" pitchFamily="2" charset="2"/>
              <a:buChar char="n"/>
              <a:defRPr sz="2800" b="1">
                <a:solidFill>
                  <a:schemeClr val="tx1"/>
                </a:solidFill>
                <a:effectLst>
                  <a:outerShdw blurRad="38100" dist="38100" dir="2700000" algn="tl">
                    <a:srgbClr val="000000"/>
                  </a:outerShdw>
                </a:effectLst>
                <a:latin typeface="Trebuchet MS" panose="020B0603020202020204" pitchFamily="34" charset="0"/>
              </a:defRPr>
            </a:lvl2pPr>
            <a:lvl3pPr marL="1143000" indent="-228600">
              <a:spcBef>
                <a:spcPct val="20000"/>
              </a:spcBef>
              <a:buClr>
                <a:schemeClr val="accent1"/>
              </a:buClr>
              <a:buSzPct val="65000"/>
              <a:buFont typeface="Wingdings" panose="05000000000000000000" pitchFamily="2" charset="2"/>
              <a:buChar char="n"/>
              <a:defRPr sz="2400" b="1">
                <a:solidFill>
                  <a:schemeClr val="tx1"/>
                </a:solidFill>
                <a:effectLst>
                  <a:outerShdw blurRad="38100" dist="38100" dir="2700000" algn="tl">
                    <a:srgbClr val="000000"/>
                  </a:outerShdw>
                </a:effectLst>
                <a:latin typeface="Trebuchet MS" panose="020B0603020202020204" pitchFamily="34" charset="0"/>
              </a:defRPr>
            </a:lvl3pPr>
            <a:lvl4pPr marL="1600200" indent="-228600">
              <a:spcBef>
                <a:spcPct val="20000"/>
              </a:spcBef>
              <a:buChar char="–"/>
              <a:defRPr sz="2000" b="1">
                <a:solidFill>
                  <a:schemeClr val="tx1"/>
                </a:solidFill>
                <a:effectLst>
                  <a:outerShdw blurRad="38100" dist="38100" dir="2700000" algn="tl">
                    <a:srgbClr val="000000"/>
                  </a:outerShdw>
                </a:effectLst>
                <a:latin typeface="Trebuchet MS" panose="020B0603020202020204" pitchFamily="34" charset="0"/>
              </a:defRPr>
            </a:lvl4pPr>
            <a:lvl5pPr marL="2057400" indent="-228600">
              <a:spcBef>
                <a:spcPct val="20000"/>
              </a:spcBef>
              <a:buClr>
                <a:schemeClr val="tx2"/>
              </a:buClr>
              <a:buSzPct val="55000"/>
              <a:buFont typeface="Wingdings" panose="05000000000000000000" pitchFamily="2" charset="2"/>
              <a:buChar char="n"/>
              <a:defRPr sz="2000" b="1">
                <a:solidFill>
                  <a:schemeClr val="tx1"/>
                </a:solidFill>
                <a:effectLst>
                  <a:outerShdw blurRad="38100" dist="38100" dir="2700000" algn="tl">
                    <a:srgbClr val="000000"/>
                  </a:outerShdw>
                </a:effectLst>
                <a:latin typeface="Trebuchet MS" panose="020B0603020202020204" pitchFamily="34" charset="0"/>
              </a:defRPr>
            </a:lvl5pPr>
            <a:lvl6pPr marL="2514600" indent="-228600" fontAlgn="base">
              <a:spcBef>
                <a:spcPct val="20000"/>
              </a:spcBef>
              <a:spcAft>
                <a:spcPct val="0"/>
              </a:spcAft>
              <a:buClr>
                <a:schemeClr val="tx2"/>
              </a:buClr>
              <a:buSzPct val="55000"/>
              <a:buFont typeface="Wingdings" panose="05000000000000000000" pitchFamily="2" charset="2"/>
              <a:buChar char="n"/>
              <a:defRPr sz="2000" b="1">
                <a:solidFill>
                  <a:schemeClr val="tx1"/>
                </a:solidFill>
                <a:effectLst>
                  <a:outerShdw blurRad="38100" dist="38100" dir="2700000" algn="tl">
                    <a:srgbClr val="000000"/>
                  </a:outerShdw>
                </a:effectLst>
                <a:latin typeface="Trebuchet MS" panose="020B0603020202020204" pitchFamily="34" charset="0"/>
              </a:defRPr>
            </a:lvl6pPr>
            <a:lvl7pPr marL="2971800" indent="-228600" fontAlgn="base">
              <a:spcBef>
                <a:spcPct val="20000"/>
              </a:spcBef>
              <a:spcAft>
                <a:spcPct val="0"/>
              </a:spcAft>
              <a:buClr>
                <a:schemeClr val="tx2"/>
              </a:buClr>
              <a:buSzPct val="55000"/>
              <a:buFont typeface="Wingdings" panose="05000000000000000000" pitchFamily="2" charset="2"/>
              <a:buChar char="n"/>
              <a:defRPr sz="2000" b="1">
                <a:solidFill>
                  <a:schemeClr val="tx1"/>
                </a:solidFill>
                <a:effectLst>
                  <a:outerShdw blurRad="38100" dist="38100" dir="2700000" algn="tl">
                    <a:srgbClr val="000000"/>
                  </a:outerShdw>
                </a:effectLst>
                <a:latin typeface="Trebuchet MS" panose="020B0603020202020204" pitchFamily="34" charset="0"/>
              </a:defRPr>
            </a:lvl7pPr>
            <a:lvl8pPr marL="3429000" indent="-228600" fontAlgn="base">
              <a:spcBef>
                <a:spcPct val="20000"/>
              </a:spcBef>
              <a:spcAft>
                <a:spcPct val="0"/>
              </a:spcAft>
              <a:buClr>
                <a:schemeClr val="tx2"/>
              </a:buClr>
              <a:buSzPct val="55000"/>
              <a:buFont typeface="Wingdings" panose="05000000000000000000" pitchFamily="2" charset="2"/>
              <a:buChar char="n"/>
              <a:defRPr sz="2000" b="1">
                <a:solidFill>
                  <a:schemeClr val="tx1"/>
                </a:solidFill>
                <a:effectLst>
                  <a:outerShdw blurRad="38100" dist="38100" dir="2700000" algn="tl">
                    <a:srgbClr val="000000"/>
                  </a:outerShdw>
                </a:effectLst>
                <a:latin typeface="Trebuchet MS" panose="020B0603020202020204" pitchFamily="34" charset="0"/>
              </a:defRPr>
            </a:lvl8pPr>
            <a:lvl9pPr marL="3886200" indent="-228600" fontAlgn="base">
              <a:spcBef>
                <a:spcPct val="20000"/>
              </a:spcBef>
              <a:spcAft>
                <a:spcPct val="0"/>
              </a:spcAft>
              <a:buClr>
                <a:schemeClr val="tx2"/>
              </a:buClr>
              <a:buSzPct val="55000"/>
              <a:buFont typeface="Wingdings" panose="05000000000000000000" pitchFamily="2" charset="2"/>
              <a:buChar char="n"/>
              <a:defRPr sz="2000" b="1">
                <a:solidFill>
                  <a:schemeClr val="tx1"/>
                </a:solidFill>
                <a:effectLst>
                  <a:outerShdw blurRad="38100" dist="38100" dir="2700000" algn="tl">
                    <a:srgbClr val="000000"/>
                  </a:outerShdw>
                </a:effectLst>
                <a:latin typeface="Trebuchet MS" panose="020B0603020202020204" pitchFamily="34" charset="0"/>
              </a:defRPr>
            </a:lvl9pPr>
          </a:lstStyle>
          <a:p>
            <a:pPr eaLnBrk="1" hangingPunct="1">
              <a:spcAft>
                <a:spcPct val="35000"/>
              </a:spcAft>
              <a:defRPr/>
            </a:pPr>
            <a:r>
              <a:rPr lang="en-US" altLang="en-US" sz="2400" b="0" dirty="0">
                <a:solidFill>
                  <a:srgbClr val="0000CC"/>
                </a:solidFill>
                <a:effectLst/>
                <a:latin typeface="+mj-lt"/>
                <a:cs typeface="Times New Roman" panose="02020603050405020304" pitchFamily="18" charset="0"/>
              </a:rPr>
              <a:t>Territory</a:t>
            </a:r>
            <a:r>
              <a:rPr lang="en-US" altLang="en-US" sz="2400" b="0" dirty="0">
                <a:solidFill>
                  <a:srgbClr val="C00000"/>
                </a:solidFill>
                <a:effectLst/>
                <a:latin typeface="+mj-lt"/>
                <a:cs typeface="Times New Roman" panose="02020603050405020304" pitchFamily="18" charset="0"/>
              </a:rPr>
              <a:t> </a:t>
            </a:r>
          </a:p>
          <a:p>
            <a:pPr eaLnBrk="1" hangingPunct="1">
              <a:spcAft>
                <a:spcPct val="35000"/>
              </a:spcAft>
              <a:defRPr/>
            </a:pPr>
            <a:r>
              <a:rPr lang="en-US" altLang="en-US" sz="2400" b="0" dirty="0">
                <a:solidFill>
                  <a:srgbClr val="7030A0"/>
                </a:solidFill>
                <a:effectLst/>
                <a:latin typeface="+mj-lt"/>
                <a:cs typeface="Times New Roman" panose="02020603050405020304" pitchFamily="18" charset="0"/>
              </a:rPr>
              <a:t>Future Opportunities</a:t>
            </a:r>
          </a:p>
          <a:p>
            <a:pPr eaLnBrk="1" hangingPunct="1">
              <a:spcAft>
                <a:spcPct val="35000"/>
              </a:spcAft>
              <a:defRPr/>
            </a:pPr>
            <a:r>
              <a:rPr lang="en-US" altLang="en-US" sz="2400" b="0" dirty="0">
                <a:solidFill>
                  <a:srgbClr val="002060"/>
                </a:solidFill>
                <a:effectLst/>
                <a:latin typeface="+mj-lt"/>
                <a:cs typeface="Times New Roman" panose="02020603050405020304" pitchFamily="18" charset="0"/>
              </a:rPr>
              <a:t>Power</a:t>
            </a:r>
          </a:p>
          <a:p>
            <a:pPr eaLnBrk="1" hangingPunct="1">
              <a:spcAft>
                <a:spcPct val="35000"/>
              </a:spcAft>
              <a:defRPr/>
            </a:pPr>
            <a:r>
              <a:rPr lang="en-US" altLang="en-US" sz="2400" b="0" dirty="0">
                <a:solidFill>
                  <a:srgbClr val="0000CC"/>
                </a:solidFill>
                <a:effectLst/>
                <a:latin typeface="+mj-lt"/>
                <a:cs typeface="Times New Roman" panose="02020603050405020304" pitchFamily="18" charset="0"/>
              </a:rPr>
              <a:t>Social Status</a:t>
            </a:r>
          </a:p>
          <a:p>
            <a:pPr eaLnBrk="1" hangingPunct="1">
              <a:spcAft>
                <a:spcPct val="35000"/>
              </a:spcAft>
              <a:defRPr/>
            </a:pPr>
            <a:r>
              <a:rPr lang="en-US" altLang="en-US" sz="2400" b="0" dirty="0">
                <a:solidFill>
                  <a:srgbClr val="7030A0"/>
                </a:solidFill>
                <a:effectLst/>
                <a:latin typeface="+mj-lt"/>
                <a:cs typeface="Times New Roman" panose="02020603050405020304" pitchFamily="18" charset="0"/>
              </a:rPr>
              <a:t>Trust in Others </a:t>
            </a:r>
          </a:p>
          <a:p>
            <a:pPr eaLnBrk="1" hangingPunct="1">
              <a:spcAft>
                <a:spcPct val="35000"/>
              </a:spcAft>
              <a:defRPr/>
            </a:pPr>
            <a:r>
              <a:rPr lang="en-US" altLang="en-US" sz="2400" b="0" dirty="0">
                <a:solidFill>
                  <a:srgbClr val="002060"/>
                </a:solidFill>
                <a:effectLst/>
                <a:latin typeface="+mj-lt"/>
                <a:cs typeface="Times New Roman" panose="02020603050405020304" pitchFamily="18" charset="0"/>
              </a:rPr>
              <a:t>Independence and Autonomy</a:t>
            </a:r>
          </a:p>
        </p:txBody>
      </p:sp>
      <p:sp>
        <p:nvSpPr>
          <p:cNvPr id="2" name="Oval 1">
            <a:extLst>
              <a:ext uri="{FF2B5EF4-FFF2-40B4-BE49-F238E27FC236}">
                <a16:creationId xmlns:a16="http://schemas.microsoft.com/office/drawing/2014/main" id="{FDB0E5F9-9D7F-4BFC-93E6-ADDDED59269E}"/>
              </a:ext>
            </a:extLst>
          </p:cNvPr>
          <p:cNvSpPr/>
          <p:nvPr/>
        </p:nvSpPr>
        <p:spPr>
          <a:xfrm>
            <a:off x="5916922" y="1054553"/>
            <a:ext cx="3131840" cy="2154159"/>
          </a:xfrm>
          <a:prstGeom prst="ellipse">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ct val="30000"/>
              </a:spcBef>
              <a:spcAft>
                <a:spcPct val="30000"/>
              </a:spcAft>
              <a:defRPr/>
            </a:pPr>
            <a:r>
              <a:rPr lang="en-US" altLang="en-US" sz="1800" b="1" i="1">
                <a:solidFill>
                  <a:srgbClr val="002060"/>
                </a:solidFill>
                <a:latin typeface="Trebuchet MS" panose="020B0603020202020204" pitchFamily="34" charset="0"/>
              </a:rPr>
              <a:t>Of these potential losses, which are people most likely to experience from the coming changes?</a:t>
            </a:r>
            <a:endParaRPr lang="en-US" altLang="en-US" sz="1800" b="1" i="1" dirty="0">
              <a:solidFill>
                <a:srgbClr val="002060"/>
              </a:solidFill>
              <a:latin typeface="Trebuchet MS" panose="020B0603020202020204" pitchFamily="34" charset="0"/>
            </a:endParaRPr>
          </a:p>
        </p:txBody>
      </p:sp>
      <p:sp>
        <p:nvSpPr>
          <p:cNvPr id="3" name="Oval 2">
            <a:extLst>
              <a:ext uri="{FF2B5EF4-FFF2-40B4-BE49-F238E27FC236}">
                <a16:creationId xmlns:a16="http://schemas.microsoft.com/office/drawing/2014/main" id="{381BA256-E190-46FA-B118-0C1A0F9EEC79}"/>
              </a:ext>
            </a:extLst>
          </p:cNvPr>
          <p:cNvSpPr/>
          <p:nvPr/>
        </p:nvSpPr>
        <p:spPr>
          <a:xfrm>
            <a:off x="6126485" y="3424792"/>
            <a:ext cx="2712715" cy="1296144"/>
          </a:xfrm>
          <a:prstGeom prst="ellipse">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ct val="30000"/>
              </a:spcBef>
              <a:spcAft>
                <a:spcPct val="30000"/>
              </a:spcAft>
              <a:defRPr/>
            </a:pPr>
            <a:r>
              <a:rPr lang="en-US" altLang="en-US" sz="1800" b="1" i="1">
                <a:solidFill>
                  <a:srgbClr val="0000CC"/>
                </a:solidFill>
                <a:latin typeface="Trebuchet MS" panose="020B0603020202020204" pitchFamily="34" charset="0"/>
              </a:rPr>
              <a:t>What can we do to reduce or eliminate these losses?</a:t>
            </a:r>
            <a:endParaRPr lang="en-US" altLang="en-US" sz="1800" b="1" i="1" dirty="0">
              <a:solidFill>
                <a:srgbClr val="0000CC"/>
              </a:solidFill>
              <a:latin typeface="Trebuchet MS" panose="020B0603020202020204" pitchFamily="34" charset="0"/>
            </a:endParaRPr>
          </a:p>
        </p:txBody>
      </p:sp>
      <p:sp>
        <p:nvSpPr>
          <p:cNvPr id="4" name="TextBox 3">
            <a:extLst>
              <a:ext uri="{FF2B5EF4-FFF2-40B4-BE49-F238E27FC236}">
                <a16:creationId xmlns:a16="http://schemas.microsoft.com/office/drawing/2014/main" id="{510B4B31-96BF-418E-A7E3-672FE98A1E26}"/>
              </a:ext>
            </a:extLst>
          </p:cNvPr>
          <p:cNvSpPr txBox="1"/>
          <p:nvPr/>
        </p:nvSpPr>
        <p:spPr>
          <a:xfrm>
            <a:off x="6307424" y="537374"/>
            <a:ext cx="2350836" cy="523220"/>
          </a:xfrm>
          <a:prstGeom prst="rect">
            <a:avLst/>
          </a:prstGeom>
          <a:noFill/>
        </p:spPr>
        <p:txBody>
          <a:bodyPr wrap="none" rtlCol="0">
            <a:spAutoFit/>
          </a:bodyPr>
          <a:lstStyle/>
          <a:p>
            <a:r>
              <a:rPr lang="en-GB" sz="2800" u="sng" dirty="0"/>
              <a:t>Considerations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1315">
                                            <p:txEl>
                                              <p:pRg st="0" end="0"/>
                                            </p:txEl>
                                          </p:spTgt>
                                        </p:tgtEl>
                                        <p:attrNameLst>
                                          <p:attrName>style.visibility</p:attrName>
                                        </p:attrNameLst>
                                      </p:cBhvr>
                                      <p:to>
                                        <p:strVal val="visible"/>
                                      </p:to>
                                    </p:set>
                                    <p:animEffect transition="in" filter="fade">
                                      <p:cBhvr>
                                        <p:cTn id="7" dur="500"/>
                                        <p:tgtEl>
                                          <p:spTgt spid="14131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1315">
                                            <p:txEl>
                                              <p:pRg st="1" end="1"/>
                                            </p:txEl>
                                          </p:spTgt>
                                        </p:tgtEl>
                                        <p:attrNameLst>
                                          <p:attrName>style.visibility</p:attrName>
                                        </p:attrNameLst>
                                      </p:cBhvr>
                                      <p:to>
                                        <p:strVal val="visible"/>
                                      </p:to>
                                    </p:set>
                                    <p:animEffect transition="in" filter="fade">
                                      <p:cBhvr>
                                        <p:cTn id="12" dur="500"/>
                                        <p:tgtEl>
                                          <p:spTgt spid="14131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41315">
                                            <p:txEl>
                                              <p:pRg st="2" end="2"/>
                                            </p:txEl>
                                          </p:spTgt>
                                        </p:tgtEl>
                                        <p:attrNameLst>
                                          <p:attrName>style.visibility</p:attrName>
                                        </p:attrNameLst>
                                      </p:cBhvr>
                                      <p:to>
                                        <p:strVal val="visible"/>
                                      </p:to>
                                    </p:set>
                                    <p:animEffect transition="in" filter="fade">
                                      <p:cBhvr>
                                        <p:cTn id="17" dur="500"/>
                                        <p:tgtEl>
                                          <p:spTgt spid="14131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41315">
                                            <p:txEl>
                                              <p:pRg st="3" end="3"/>
                                            </p:txEl>
                                          </p:spTgt>
                                        </p:tgtEl>
                                        <p:attrNameLst>
                                          <p:attrName>style.visibility</p:attrName>
                                        </p:attrNameLst>
                                      </p:cBhvr>
                                      <p:to>
                                        <p:strVal val="visible"/>
                                      </p:to>
                                    </p:set>
                                    <p:animEffect transition="in" filter="fade">
                                      <p:cBhvr>
                                        <p:cTn id="22" dur="500"/>
                                        <p:tgtEl>
                                          <p:spTgt spid="14131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41315">
                                            <p:txEl>
                                              <p:pRg st="4" end="4"/>
                                            </p:txEl>
                                          </p:spTgt>
                                        </p:tgtEl>
                                        <p:attrNameLst>
                                          <p:attrName>style.visibility</p:attrName>
                                        </p:attrNameLst>
                                      </p:cBhvr>
                                      <p:to>
                                        <p:strVal val="visible"/>
                                      </p:to>
                                    </p:set>
                                    <p:animEffect transition="in" filter="fade">
                                      <p:cBhvr>
                                        <p:cTn id="27" dur="500"/>
                                        <p:tgtEl>
                                          <p:spTgt spid="141315">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41315">
                                            <p:txEl>
                                              <p:pRg st="5" end="5"/>
                                            </p:txEl>
                                          </p:spTgt>
                                        </p:tgtEl>
                                        <p:attrNameLst>
                                          <p:attrName>style.visibility</p:attrName>
                                        </p:attrNameLst>
                                      </p:cBhvr>
                                      <p:to>
                                        <p:strVal val="visible"/>
                                      </p:to>
                                    </p:set>
                                    <p:animEffect transition="in" filter="fade">
                                      <p:cBhvr>
                                        <p:cTn id="32" dur="500"/>
                                        <p:tgtEl>
                                          <p:spTgt spid="141315">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41318">
                                            <p:txEl>
                                              <p:pRg st="0" end="0"/>
                                            </p:txEl>
                                          </p:spTgt>
                                        </p:tgtEl>
                                        <p:attrNameLst>
                                          <p:attrName>style.visibility</p:attrName>
                                        </p:attrNameLst>
                                      </p:cBhvr>
                                      <p:to>
                                        <p:strVal val="visible"/>
                                      </p:to>
                                    </p:set>
                                    <p:animEffect transition="in" filter="fade">
                                      <p:cBhvr>
                                        <p:cTn id="37" dur="500"/>
                                        <p:tgtEl>
                                          <p:spTgt spid="141318">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41318">
                                            <p:txEl>
                                              <p:pRg st="1" end="1"/>
                                            </p:txEl>
                                          </p:spTgt>
                                        </p:tgtEl>
                                        <p:attrNameLst>
                                          <p:attrName>style.visibility</p:attrName>
                                        </p:attrNameLst>
                                      </p:cBhvr>
                                      <p:to>
                                        <p:strVal val="visible"/>
                                      </p:to>
                                    </p:set>
                                    <p:animEffect transition="in" filter="fade">
                                      <p:cBhvr>
                                        <p:cTn id="42" dur="500"/>
                                        <p:tgtEl>
                                          <p:spTgt spid="141318">
                                            <p:txEl>
                                              <p:pRg st="1" end="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141318">
                                            <p:txEl>
                                              <p:pRg st="2" end="2"/>
                                            </p:txEl>
                                          </p:spTgt>
                                        </p:tgtEl>
                                        <p:attrNameLst>
                                          <p:attrName>style.visibility</p:attrName>
                                        </p:attrNameLst>
                                      </p:cBhvr>
                                      <p:to>
                                        <p:strVal val="visible"/>
                                      </p:to>
                                    </p:set>
                                    <p:animEffect transition="in" filter="fade">
                                      <p:cBhvr>
                                        <p:cTn id="47" dur="500"/>
                                        <p:tgtEl>
                                          <p:spTgt spid="141318">
                                            <p:txEl>
                                              <p:pRg st="2" end="2"/>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141318">
                                            <p:txEl>
                                              <p:pRg st="3" end="3"/>
                                            </p:txEl>
                                          </p:spTgt>
                                        </p:tgtEl>
                                        <p:attrNameLst>
                                          <p:attrName>style.visibility</p:attrName>
                                        </p:attrNameLst>
                                      </p:cBhvr>
                                      <p:to>
                                        <p:strVal val="visible"/>
                                      </p:to>
                                    </p:set>
                                    <p:animEffect transition="in" filter="fade">
                                      <p:cBhvr>
                                        <p:cTn id="52" dur="500"/>
                                        <p:tgtEl>
                                          <p:spTgt spid="141318">
                                            <p:txEl>
                                              <p:pRg st="3" end="3"/>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141318">
                                            <p:txEl>
                                              <p:pRg st="4" end="4"/>
                                            </p:txEl>
                                          </p:spTgt>
                                        </p:tgtEl>
                                        <p:attrNameLst>
                                          <p:attrName>style.visibility</p:attrName>
                                        </p:attrNameLst>
                                      </p:cBhvr>
                                      <p:to>
                                        <p:strVal val="visible"/>
                                      </p:to>
                                    </p:set>
                                    <p:animEffect transition="in" filter="fade">
                                      <p:cBhvr>
                                        <p:cTn id="57" dur="500"/>
                                        <p:tgtEl>
                                          <p:spTgt spid="141318">
                                            <p:txEl>
                                              <p:pRg st="4" end="4"/>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141318">
                                            <p:txEl>
                                              <p:pRg st="5" end="5"/>
                                            </p:txEl>
                                          </p:spTgt>
                                        </p:tgtEl>
                                        <p:attrNameLst>
                                          <p:attrName>style.visibility</p:attrName>
                                        </p:attrNameLst>
                                      </p:cBhvr>
                                      <p:to>
                                        <p:strVal val="visible"/>
                                      </p:to>
                                    </p:set>
                                    <p:animEffect transition="in" filter="fade">
                                      <p:cBhvr>
                                        <p:cTn id="62" dur="500"/>
                                        <p:tgtEl>
                                          <p:spTgt spid="141318">
                                            <p:txEl>
                                              <p:pRg st="5" end="5"/>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4"/>
                                        </p:tgtEl>
                                        <p:attrNameLst>
                                          <p:attrName>style.visibility</p:attrName>
                                        </p:attrNameLst>
                                      </p:cBhvr>
                                      <p:to>
                                        <p:strVal val="visible"/>
                                      </p:to>
                                    </p:set>
                                    <p:animEffect transition="in" filter="fade">
                                      <p:cBhvr>
                                        <p:cTn id="67" dur="500"/>
                                        <p:tgtEl>
                                          <p:spTgt spid="4"/>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2"/>
                                        </p:tgtEl>
                                        <p:attrNameLst>
                                          <p:attrName>style.visibility</p:attrName>
                                        </p:attrNameLst>
                                      </p:cBhvr>
                                      <p:to>
                                        <p:strVal val="visible"/>
                                      </p:to>
                                    </p:set>
                                    <p:animEffect transition="in" filter="fade">
                                      <p:cBhvr>
                                        <p:cTn id="72" dur="500"/>
                                        <p:tgtEl>
                                          <p:spTgt spid="2"/>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3"/>
                                        </p:tgtEl>
                                        <p:attrNameLst>
                                          <p:attrName>style.visibility</p:attrName>
                                        </p:attrNameLst>
                                      </p:cBhvr>
                                      <p:to>
                                        <p:strVal val="visible"/>
                                      </p:to>
                                    </p:set>
                                    <p:animEffect transition="in" filter="fade">
                                      <p:cBhvr>
                                        <p:cTn id="7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23E31-5FF9-4394-8BC5-31006B073E53}"/>
              </a:ext>
            </a:extLst>
          </p:cNvPr>
          <p:cNvSpPr>
            <a:spLocks noGrp="1"/>
          </p:cNvSpPr>
          <p:nvPr>
            <p:ph type="title"/>
          </p:nvPr>
        </p:nvSpPr>
        <p:spPr>
          <a:xfrm>
            <a:off x="-13716" y="101885"/>
            <a:ext cx="9144000" cy="903635"/>
          </a:xfrm>
        </p:spPr>
        <p:txBody>
          <a:bodyPr/>
          <a:lstStyle/>
          <a:p>
            <a:pPr algn="ctr"/>
            <a:r>
              <a:rPr lang="en-GB" dirty="0"/>
              <a:t>So, What Culture Works for Change?</a:t>
            </a:r>
          </a:p>
        </p:txBody>
      </p:sp>
      <p:sp>
        <p:nvSpPr>
          <p:cNvPr id="3" name="Content Placeholder 2">
            <a:extLst>
              <a:ext uri="{FF2B5EF4-FFF2-40B4-BE49-F238E27FC236}">
                <a16:creationId xmlns:a16="http://schemas.microsoft.com/office/drawing/2014/main" id="{C59FA4D4-B16D-4311-95F7-2980D885E398}"/>
              </a:ext>
            </a:extLst>
          </p:cNvPr>
          <p:cNvSpPr>
            <a:spLocks noGrp="1"/>
          </p:cNvSpPr>
          <p:nvPr>
            <p:ph idx="1"/>
          </p:nvPr>
        </p:nvSpPr>
        <p:spPr>
          <a:xfrm>
            <a:off x="627898" y="1052736"/>
            <a:ext cx="7886700" cy="4351338"/>
          </a:xfrm>
        </p:spPr>
        <p:txBody>
          <a:bodyPr/>
          <a:lstStyle/>
          <a:p>
            <a:pPr marL="0" indent="0">
              <a:buNone/>
            </a:pPr>
            <a:r>
              <a:rPr lang="en-GB" dirty="0">
                <a:solidFill>
                  <a:srgbClr val="0000CC"/>
                </a:solidFill>
              </a:rPr>
              <a:t>This is not a rhetorical question….</a:t>
            </a:r>
          </a:p>
          <a:p>
            <a:endParaRPr lang="en-GB" sz="1400" dirty="0"/>
          </a:p>
          <a:p>
            <a:pPr marL="0" indent="0" algn="ctr">
              <a:buNone/>
            </a:pPr>
            <a:r>
              <a:rPr lang="en-GB" sz="3600" dirty="0">
                <a:solidFill>
                  <a:srgbClr val="0000CC"/>
                </a:solidFill>
              </a:rPr>
              <a:t>What are your thoughts?</a:t>
            </a:r>
          </a:p>
        </p:txBody>
      </p:sp>
      <p:pic>
        <p:nvPicPr>
          <p:cNvPr id="6" name="Picture 5" descr="A picture containing person, indoor, person, person&#10;&#10;Description automatically generated">
            <a:extLst>
              <a:ext uri="{FF2B5EF4-FFF2-40B4-BE49-F238E27FC236}">
                <a16:creationId xmlns:a16="http://schemas.microsoft.com/office/drawing/2014/main" id="{0F88FAC3-F774-4B66-AFF0-01E139701EE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023104" y="2636912"/>
            <a:ext cx="4120896" cy="3090672"/>
          </a:xfrm>
          <a:prstGeom prst="rect">
            <a:avLst/>
          </a:prstGeom>
        </p:spPr>
      </p:pic>
      <p:pic>
        <p:nvPicPr>
          <p:cNvPr id="8" name="Picture 7">
            <a:extLst>
              <a:ext uri="{FF2B5EF4-FFF2-40B4-BE49-F238E27FC236}">
                <a16:creationId xmlns:a16="http://schemas.microsoft.com/office/drawing/2014/main" id="{D9923333-3318-4562-B7D9-ECBB0A67B3A9}"/>
              </a:ext>
            </a:extLst>
          </p:cNvPr>
          <p:cNvPicPr>
            <a:picLocks noChangeAspect="1"/>
          </p:cNvPicPr>
          <p:nvPr/>
        </p:nvPicPr>
        <p:blipFill>
          <a:blip r:embed="rId5"/>
          <a:stretch>
            <a:fillRect/>
          </a:stretch>
        </p:blipFill>
        <p:spPr>
          <a:xfrm>
            <a:off x="22861" y="2636912"/>
            <a:ext cx="4145484" cy="3090672"/>
          </a:xfrm>
          <a:prstGeom prst="rect">
            <a:avLst/>
          </a:prstGeom>
        </p:spPr>
      </p:pic>
    </p:spTree>
    <p:extLst>
      <p:ext uri="{BB962C8B-B14F-4D97-AF65-F5344CB8AC3E}">
        <p14:creationId xmlns:p14="http://schemas.microsoft.com/office/powerpoint/2010/main" val="3340132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71EC96-43A5-4CE0-8F87-7A436330CB00}"/>
              </a:ext>
            </a:extLst>
          </p:cNvPr>
          <p:cNvSpPr>
            <a:spLocks noGrp="1"/>
          </p:cNvSpPr>
          <p:nvPr>
            <p:ph type="title"/>
          </p:nvPr>
        </p:nvSpPr>
        <p:spPr>
          <a:xfrm>
            <a:off x="395536" y="163989"/>
            <a:ext cx="8352928" cy="759619"/>
          </a:xfrm>
        </p:spPr>
        <p:txBody>
          <a:bodyPr/>
          <a:lstStyle/>
          <a:p>
            <a:pPr algn="ctr"/>
            <a:r>
              <a:rPr lang="en-GB" sz="4000" dirty="0"/>
              <a:t>So, How Do We Change Our Culture?</a:t>
            </a:r>
          </a:p>
        </p:txBody>
      </p:sp>
      <p:sp>
        <p:nvSpPr>
          <p:cNvPr id="3" name="Content Placeholder 2">
            <a:extLst>
              <a:ext uri="{FF2B5EF4-FFF2-40B4-BE49-F238E27FC236}">
                <a16:creationId xmlns:a16="http://schemas.microsoft.com/office/drawing/2014/main" id="{A97DA0CC-74F9-40B4-81F0-904102E508AB}"/>
              </a:ext>
            </a:extLst>
          </p:cNvPr>
          <p:cNvSpPr>
            <a:spLocks noGrp="1"/>
          </p:cNvSpPr>
          <p:nvPr>
            <p:ph idx="1"/>
          </p:nvPr>
        </p:nvSpPr>
        <p:spPr>
          <a:xfrm>
            <a:off x="628650" y="1268760"/>
            <a:ext cx="7886700" cy="3816424"/>
          </a:xfrm>
        </p:spPr>
        <p:txBody>
          <a:bodyPr/>
          <a:lstStyle/>
          <a:p>
            <a:pPr marL="0" indent="0">
              <a:buNone/>
            </a:pPr>
            <a:r>
              <a:rPr lang="en-GB" sz="3200" dirty="0">
                <a:solidFill>
                  <a:srgbClr val="0000CC"/>
                </a:solidFill>
              </a:rPr>
              <a:t>Final thoughts for now…</a:t>
            </a:r>
          </a:p>
          <a:p>
            <a:pPr marL="0" indent="0">
              <a:buNone/>
            </a:pPr>
            <a:endParaRPr lang="en-GB" sz="3200" dirty="0"/>
          </a:p>
          <a:p>
            <a:pPr marL="0" indent="0">
              <a:buNone/>
            </a:pPr>
            <a:r>
              <a:rPr lang="en-GB" sz="3200" dirty="0">
                <a:solidFill>
                  <a:srgbClr val="0000CC"/>
                </a:solidFill>
              </a:rPr>
              <a:t>It is not easy!  For all the reasons we have discussed.</a:t>
            </a:r>
          </a:p>
          <a:p>
            <a:pPr marL="0" indent="0">
              <a:buNone/>
            </a:pPr>
            <a:endParaRPr lang="en-GB" sz="3200" dirty="0"/>
          </a:p>
          <a:p>
            <a:pPr marL="0" indent="0">
              <a:buNone/>
            </a:pPr>
            <a:r>
              <a:rPr lang="en-GB" sz="3200" dirty="0">
                <a:solidFill>
                  <a:srgbClr val="0000CC"/>
                </a:solidFill>
              </a:rPr>
              <a:t>We will pick this problem up in the next session</a:t>
            </a:r>
          </a:p>
          <a:p>
            <a:pPr marL="0" indent="0">
              <a:buNone/>
            </a:pPr>
            <a:endParaRPr lang="en-GB" sz="3200" dirty="0"/>
          </a:p>
        </p:txBody>
      </p:sp>
    </p:spTree>
    <p:extLst>
      <p:ext uri="{BB962C8B-B14F-4D97-AF65-F5344CB8AC3E}">
        <p14:creationId xmlns:p14="http://schemas.microsoft.com/office/powerpoint/2010/main" val="3473395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7F401-1ED9-114B-75F9-74B4BF457490}"/>
              </a:ext>
            </a:extLst>
          </p:cNvPr>
          <p:cNvSpPr>
            <a:spLocks noGrp="1"/>
          </p:cNvSpPr>
          <p:nvPr>
            <p:ph type="title"/>
          </p:nvPr>
        </p:nvSpPr>
        <p:spPr>
          <a:xfrm>
            <a:off x="1547664" y="37586"/>
            <a:ext cx="2719214" cy="762767"/>
          </a:xfrm>
        </p:spPr>
        <p:txBody>
          <a:bodyPr/>
          <a:lstStyle/>
          <a:p>
            <a:r>
              <a:rPr lang="en-GB" dirty="0"/>
              <a:t>Summary</a:t>
            </a:r>
          </a:p>
        </p:txBody>
      </p:sp>
      <p:sp>
        <p:nvSpPr>
          <p:cNvPr id="6" name="TextBox 5">
            <a:extLst>
              <a:ext uri="{FF2B5EF4-FFF2-40B4-BE49-F238E27FC236}">
                <a16:creationId xmlns:a16="http://schemas.microsoft.com/office/drawing/2014/main" id="{F8DC4303-CE5F-C35F-3172-2DC259D8535C}"/>
              </a:ext>
            </a:extLst>
          </p:cNvPr>
          <p:cNvSpPr txBox="1"/>
          <p:nvPr/>
        </p:nvSpPr>
        <p:spPr>
          <a:xfrm>
            <a:off x="15807" y="715091"/>
            <a:ext cx="5996353" cy="954107"/>
          </a:xfrm>
          <a:prstGeom prst="rect">
            <a:avLst/>
          </a:prstGeom>
          <a:noFill/>
        </p:spPr>
        <p:txBody>
          <a:bodyPr wrap="square">
            <a:spAutoFit/>
          </a:bodyPr>
          <a:lstStyle/>
          <a:p>
            <a:pPr marL="0" indent="0" algn="ctr">
              <a:buNone/>
            </a:pPr>
            <a:r>
              <a:rPr lang="en-GB" sz="2800" dirty="0">
                <a:solidFill>
                  <a:srgbClr val="002060"/>
                </a:solidFill>
              </a:rPr>
              <a:t>We can now see why change can be so ‘</a:t>
            </a:r>
            <a:r>
              <a:rPr lang="en-GB" sz="2800" i="1" dirty="0">
                <a:solidFill>
                  <a:srgbClr val="002060"/>
                </a:solidFill>
              </a:rPr>
              <a:t>difficult</a:t>
            </a:r>
            <a:r>
              <a:rPr lang="en-GB" sz="2800" dirty="0">
                <a:solidFill>
                  <a:srgbClr val="002060"/>
                </a:solidFill>
              </a:rPr>
              <a:t>’…</a:t>
            </a:r>
          </a:p>
        </p:txBody>
      </p:sp>
      <p:pic>
        <p:nvPicPr>
          <p:cNvPr id="8" name="Picture 7">
            <a:extLst>
              <a:ext uri="{FF2B5EF4-FFF2-40B4-BE49-F238E27FC236}">
                <a16:creationId xmlns:a16="http://schemas.microsoft.com/office/drawing/2014/main" id="{3E4270AA-A05E-852B-0F83-4BB51624D7D1}"/>
              </a:ext>
            </a:extLst>
          </p:cNvPr>
          <p:cNvPicPr>
            <a:picLocks noChangeAspect="1"/>
          </p:cNvPicPr>
          <p:nvPr/>
        </p:nvPicPr>
        <p:blipFill>
          <a:blip r:embed="rId2"/>
          <a:stretch>
            <a:fillRect/>
          </a:stretch>
        </p:blipFill>
        <p:spPr>
          <a:xfrm>
            <a:off x="4821679" y="3152046"/>
            <a:ext cx="4322321" cy="2531487"/>
          </a:xfrm>
          <a:prstGeom prst="rect">
            <a:avLst/>
          </a:prstGeom>
        </p:spPr>
      </p:pic>
      <p:sp>
        <p:nvSpPr>
          <p:cNvPr id="9" name="Rectangle 8">
            <a:extLst>
              <a:ext uri="{FF2B5EF4-FFF2-40B4-BE49-F238E27FC236}">
                <a16:creationId xmlns:a16="http://schemas.microsoft.com/office/drawing/2014/main" id="{B5025FCF-DDA5-7122-3277-CCE5DDDE84C8}"/>
              </a:ext>
            </a:extLst>
          </p:cNvPr>
          <p:cNvSpPr/>
          <p:nvPr/>
        </p:nvSpPr>
        <p:spPr>
          <a:xfrm>
            <a:off x="8172401" y="3152046"/>
            <a:ext cx="971600" cy="204946"/>
          </a:xfrm>
          <a:prstGeom prst="rect">
            <a:avLst/>
          </a:prstGeom>
          <a:solidFill>
            <a:srgbClr val="F8F8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10" name="Rectangle 9">
            <a:extLst>
              <a:ext uri="{FF2B5EF4-FFF2-40B4-BE49-F238E27FC236}">
                <a16:creationId xmlns:a16="http://schemas.microsoft.com/office/drawing/2014/main" id="{7356BCCC-9F90-CA5E-15D0-8D180EFDB59F}"/>
              </a:ext>
            </a:extLst>
          </p:cNvPr>
          <p:cNvSpPr/>
          <p:nvPr/>
        </p:nvSpPr>
        <p:spPr>
          <a:xfrm>
            <a:off x="4821678" y="3152046"/>
            <a:ext cx="254377" cy="276954"/>
          </a:xfrm>
          <a:prstGeom prst="rect">
            <a:avLst/>
          </a:prstGeom>
          <a:solidFill>
            <a:srgbClr val="F8F8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pic>
        <p:nvPicPr>
          <p:cNvPr id="12" name="Picture 11">
            <a:extLst>
              <a:ext uri="{FF2B5EF4-FFF2-40B4-BE49-F238E27FC236}">
                <a16:creationId xmlns:a16="http://schemas.microsoft.com/office/drawing/2014/main" id="{C88CB8B6-B0EC-C1C6-B626-FB567802C1C1}"/>
              </a:ext>
            </a:extLst>
          </p:cNvPr>
          <p:cNvPicPr>
            <a:picLocks noChangeAspect="1"/>
          </p:cNvPicPr>
          <p:nvPr/>
        </p:nvPicPr>
        <p:blipFill>
          <a:blip r:embed="rId3"/>
          <a:stretch>
            <a:fillRect/>
          </a:stretch>
        </p:blipFill>
        <p:spPr>
          <a:xfrm>
            <a:off x="0" y="1668131"/>
            <a:ext cx="4668507" cy="3521737"/>
          </a:xfrm>
          <a:prstGeom prst="rect">
            <a:avLst/>
          </a:prstGeom>
        </p:spPr>
      </p:pic>
      <p:sp>
        <p:nvSpPr>
          <p:cNvPr id="13" name="TextBox 12">
            <a:extLst>
              <a:ext uri="{FF2B5EF4-FFF2-40B4-BE49-F238E27FC236}">
                <a16:creationId xmlns:a16="http://schemas.microsoft.com/office/drawing/2014/main" id="{071B89D4-F60C-0980-245D-53539079DD53}"/>
              </a:ext>
            </a:extLst>
          </p:cNvPr>
          <p:cNvSpPr txBox="1"/>
          <p:nvPr/>
        </p:nvSpPr>
        <p:spPr>
          <a:xfrm>
            <a:off x="683031" y="5189868"/>
            <a:ext cx="3302443" cy="461665"/>
          </a:xfrm>
          <a:prstGeom prst="rect">
            <a:avLst/>
          </a:prstGeom>
          <a:noFill/>
        </p:spPr>
        <p:txBody>
          <a:bodyPr wrap="none" rtlCol="0">
            <a:spAutoFit/>
          </a:bodyPr>
          <a:lstStyle/>
          <a:p>
            <a:r>
              <a:rPr lang="en-GB" sz="2400" b="1" i="1" dirty="0">
                <a:solidFill>
                  <a:srgbClr val="0000CC"/>
                </a:solidFill>
              </a:rPr>
              <a:t>Herman’s Iceberg Model</a:t>
            </a:r>
          </a:p>
        </p:txBody>
      </p:sp>
      <p:pic>
        <p:nvPicPr>
          <p:cNvPr id="15" name="Picture 14">
            <a:extLst>
              <a:ext uri="{FF2B5EF4-FFF2-40B4-BE49-F238E27FC236}">
                <a16:creationId xmlns:a16="http://schemas.microsoft.com/office/drawing/2014/main" id="{7BC0E53A-C643-A060-EE9B-609633306C94}"/>
              </a:ext>
            </a:extLst>
          </p:cNvPr>
          <p:cNvPicPr>
            <a:picLocks noChangeAspect="1"/>
          </p:cNvPicPr>
          <p:nvPr/>
        </p:nvPicPr>
        <p:blipFill>
          <a:blip r:embed="rId4"/>
          <a:stretch>
            <a:fillRect/>
          </a:stretch>
        </p:blipFill>
        <p:spPr>
          <a:xfrm>
            <a:off x="6396729" y="434387"/>
            <a:ext cx="2712308" cy="2531487"/>
          </a:xfrm>
          <a:prstGeom prst="rect">
            <a:avLst/>
          </a:prstGeom>
        </p:spPr>
      </p:pic>
    </p:spTree>
    <p:extLst>
      <p:ext uri="{BB962C8B-B14F-4D97-AF65-F5344CB8AC3E}">
        <p14:creationId xmlns:p14="http://schemas.microsoft.com/office/powerpoint/2010/main" val="197768793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E59017C-0834-FB62-693C-809EBA110B1E}"/>
              </a:ext>
            </a:extLst>
          </p:cNvPr>
          <p:cNvPicPr>
            <a:picLocks noChangeAspect="1"/>
          </p:cNvPicPr>
          <p:nvPr/>
        </p:nvPicPr>
        <p:blipFill>
          <a:blip r:embed="rId2"/>
          <a:stretch>
            <a:fillRect/>
          </a:stretch>
        </p:blipFill>
        <p:spPr>
          <a:xfrm>
            <a:off x="0" y="0"/>
            <a:ext cx="9144000" cy="5733256"/>
          </a:xfrm>
          <a:prstGeom prst="rect">
            <a:avLst/>
          </a:prstGeom>
        </p:spPr>
      </p:pic>
      <p:sp>
        <p:nvSpPr>
          <p:cNvPr id="7" name="TextBox 6">
            <a:extLst>
              <a:ext uri="{FF2B5EF4-FFF2-40B4-BE49-F238E27FC236}">
                <a16:creationId xmlns:a16="http://schemas.microsoft.com/office/drawing/2014/main" id="{955DFDCE-7A50-60F5-8759-CCD18B002597}"/>
              </a:ext>
            </a:extLst>
          </p:cNvPr>
          <p:cNvSpPr txBox="1"/>
          <p:nvPr/>
        </p:nvSpPr>
        <p:spPr>
          <a:xfrm>
            <a:off x="5652120" y="4581128"/>
            <a:ext cx="2340705" cy="769441"/>
          </a:xfrm>
          <a:prstGeom prst="rect">
            <a:avLst/>
          </a:prstGeom>
          <a:noFill/>
        </p:spPr>
        <p:txBody>
          <a:bodyPr wrap="none" rtlCol="0">
            <a:spAutoFit/>
          </a:bodyPr>
          <a:lstStyle/>
          <a:p>
            <a:r>
              <a:rPr lang="en-GB" sz="4400" b="1" dirty="0">
                <a:solidFill>
                  <a:schemeClr val="bg1"/>
                </a:solidFill>
              </a:rPr>
              <a:t>Session 4</a:t>
            </a:r>
          </a:p>
        </p:txBody>
      </p:sp>
    </p:spTree>
    <p:extLst>
      <p:ext uri="{BB962C8B-B14F-4D97-AF65-F5344CB8AC3E}">
        <p14:creationId xmlns:p14="http://schemas.microsoft.com/office/powerpoint/2010/main" val="428114109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323528" y="1143000"/>
            <a:ext cx="8784976" cy="3917032"/>
          </a:xfrm>
        </p:spPr>
        <p:txBody>
          <a:bodyPr>
            <a:normAutofit/>
          </a:bodyPr>
          <a:lstStyle/>
          <a:p>
            <a:pPr marL="342900" indent="-342900">
              <a:lnSpc>
                <a:spcPct val="107000"/>
              </a:lnSpc>
              <a:buFont typeface="Symbol" panose="05050102010706020507" pitchFamily="18" charset="2"/>
              <a:buChar char=""/>
            </a:pPr>
            <a:r>
              <a:rPr lang="en-GB" dirty="0"/>
              <a:t>Your assignment - recap</a:t>
            </a:r>
          </a:p>
          <a:p>
            <a:pPr marL="342900" lvl="0" indent="-342900">
              <a:lnSpc>
                <a:spcPct val="107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The nature of the change process</a:t>
            </a:r>
          </a:p>
          <a:p>
            <a:pPr marL="342900" lvl="0" indent="-342900">
              <a:lnSpc>
                <a:spcPct val="107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What is involved?</a:t>
            </a:r>
          </a:p>
          <a:p>
            <a:pPr marL="342900" lvl="0" indent="-342900">
              <a:lnSpc>
                <a:spcPct val="107000"/>
              </a:lnSpc>
              <a:spcAft>
                <a:spcPts val="800"/>
              </a:spcAft>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Why do so many change initiatives fail?</a:t>
            </a:r>
          </a:p>
          <a:p>
            <a:pPr marL="342900" indent="-342900">
              <a:lnSpc>
                <a:spcPct val="107000"/>
              </a:lnSpc>
              <a:spcAft>
                <a:spcPts val="800"/>
              </a:spcAft>
              <a:buFont typeface="Symbol" panose="05050102010706020507" pitchFamily="18" charset="2"/>
              <a:buChar char=""/>
            </a:pPr>
            <a:r>
              <a:rPr lang="en-GB" dirty="0"/>
              <a:t>Research &amp; report</a:t>
            </a:r>
          </a:p>
          <a:p>
            <a:pPr marL="342900" indent="-342900">
              <a:lnSpc>
                <a:spcPct val="107000"/>
              </a:lnSpc>
              <a:spcAft>
                <a:spcPts val="800"/>
              </a:spcAft>
              <a:buFont typeface="Symbol" panose="05050102010706020507" pitchFamily="18" charset="2"/>
              <a:buChar char=""/>
            </a:pPr>
            <a:endParaRPr lang="en-GB" dirty="0"/>
          </a:p>
        </p:txBody>
      </p:sp>
      <p:pic>
        <p:nvPicPr>
          <p:cNvPr id="4" name="Picture 3">
            <a:extLst>
              <a:ext uri="{FF2B5EF4-FFF2-40B4-BE49-F238E27FC236}">
                <a16:creationId xmlns:a16="http://schemas.microsoft.com/office/drawing/2014/main" id="{47279191-1131-4CA4-BB94-EE4CE29A4C5B}"/>
              </a:ext>
            </a:extLst>
          </p:cNvPr>
          <p:cNvPicPr>
            <a:picLocks noChangeAspect="1"/>
          </p:cNvPicPr>
          <p:nvPr/>
        </p:nvPicPr>
        <p:blipFill>
          <a:blip r:embed="rId2"/>
          <a:stretch>
            <a:fillRect/>
          </a:stretch>
        </p:blipFill>
        <p:spPr>
          <a:xfrm>
            <a:off x="4921370" y="4221088"/>
            <a:ext cx="4222629" cy="1493912"/>
          </a:xfrm>
          <a:prstGeom prst="rect">
            <a:avLst/>
          </a:prstGeom>
        </p:spPr>
      </p:pic>
      <p:pic>
        <p:nvPicPr>
          <p:cNvPr id="5" name="Picture 4">
            <a:extLst>
              <a:ext uri="{FF2B5EF4-FFF2-40B4-BE49-F238E27FC236}">
                <a16:creationId xmlns:a16="http://schemas.microsoft.com/office/drawing/2014/main" id="{8AE3B398-E61C-49C7-8579-F51FE3147210}"/>
              </a:ext>
            </a:extLst>
          </p:cNvPr>
          <p:cNvPicPr>
            <a:picLocks noChangeAspect="1"/>
          </p:cNvPicPr>
          <p:nvPr/>
        </p:nvPicPr>
        <p:blipFill>
          <a:blip r:embed="rId3"/>
          <a:stretch>
            <a:fillRect/>
          </a:stretch>
        </p:blipFill>
        <p:spPr>
          <a:xfrm>
            <a:off x="6328652" y="0"/>
            <a:ext cx="2795836" cy="2060848"/>
          </a:xfrm>
          <a:prstGeom prst="rect">
            <a:avLst/>
          </a:prstGeom>
        </p:spPr>
      </p:pic>
    </p:spTree>
    <p:extLst>
      <p:ext uri="{BB962C8B-B14F-4D97-AF65-F5344CB8AC3E}">
        <p14:creationId xmlns:p14="http://schemas.microsoft.com/office/powerpoint/2010/main" val="1841729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gtEl>
                                        <p:attrNameLst>
                                          <p:attrName>style.visibility</p:attrName>
                                        </p:attrNameLst>
                                      </p:cBhvr>
                                      <p:to>
                                        <p:strVal val="visible"/>
                                      </p:to>
                                    </p:set>
                                    <p:animEffect transition="in" filter="fade">
                                      <p:cBhvr>
                                        <p:cTn id="3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D0D4E1FC-A634-4665-81A9-F99F6B3C21DA}"/>
              </a:ext>
            </a:extLst>
          </p:cNvPr>
          <p:cNvSpPr>
            <a:spLocks noGrp="1"/>
          </p:cNvSpPr>
          <p:nvPr>
            <p:ph type="title"/>
          </p:nvPr>
        </p:nvSpPr>
        <p:spPr>
          <a:xfrm>
            <a:off x="609600" y="222250"/>
            <a:ext cx="8229600" cy="1143000"/>
          </a:xfrm>
        </p:spPr>
        <p:txBody>
          <a:bodyPr>
            <a:normAutofit fontScale="90000"/>
          </a:bodyPr>
          <a:lstStyle/>
          <a:p>
            <a:pPr>
              <a:defRPr/>
            </a:pPr>
            <a:r>
              <a:rPr lang="en-GB" altLang="en-US" sz="4000" dirty="0"/>
              <a:t>Assessment Criteria</a:t>
            </a:r>
            <a:br>
              <a:rPr lang="en-GB" altLang="en-US" sz="4000" dirty="0"/>
            </a:br>
            <a:endParaRPr lang="en-GB" altLang="en-US" sz="4000" dirty="0"/>
          </a:p>
        </p:txBody>
      </p:sp>
      <p:pic>
        <p:nvPicPr>
          <p:cNvPr id="18436" name="Picture 3">
            <a:extLst>
              <a:ext uri="{FF2B5EF4-FFF2-40B4-BE49-F238E27FC236}">
                <a16:creationId xmlns:a16="http://schemas.microsoft.com/office/drawing/2014/main" id="{A72FF1F9-581C-43CB-9375-881BBB6755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36296" y="30377"/>
            <a:ext cx="1878649" cy="1095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 Placeholder 2">
            <a:extLst>
              <a:ext uri="{FF2B5EF4-FFF2-40B4-BE49-F238E27FC236}">
                <a16:creationId xmlns:a16="http://schemas.microsoft.com/office/drawing/2014/main" id="{84FCFBD6-40DC-40CB-95A5-52552391F3C9}"/>
              </a:ext>
            </a:extLst>
          </p:cNvPr>
          <p:cNvSpPr txBox="1">
            <a:spLocks/>
          </p:cNvSpPr>
          <p:nvPr/>
        </p:nvSpPr>
        <p:spPr>
          <a:xfrm>
            <a:off x="368282" y="1365250"/>
            <a:ext cx="4040188" cy="468420"/>
          </a:xfrm>
          <a:prstGeom prst="rect">
            <a:avLst/>
          </a:prstGeom>
        </p:spPr>
        <p:txBody>
          <a:bodyP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solidFill>
                  <a:srgbClr val="002060"/>
                </a:solidFill>
              </a:rPr>
              <a:t>TASK</a:t>
            </a:r>
          </a:p>
        </p:txBody>
      </p:sp>
      <p:sp>
        <p:nvSpPr>
          <p:cNvPr id="8" name="Content Placeholder 3">
            <a:extLst>
              <a:ext uri="{FF2B5EF4-FFF2-40B4-BE49-F238E27FC236}">
                <a16:creationId xmlns:a16="http://schemas.microsoft.com/office/drawing/2014/main" id="{9EB12D3F-4164-44FC-BA5D-46A9AF7B3C32}"/>
              </a:ext>
            </a:extLst>
          </p:cNvPr>
          <p:cNvSpPr txBox="1">
            <a:spLocks/>
          </p:cNvSpPr>
          <p:nvPr/>
        </p:nvSpPr>
        <p:spPr>
          <a:xfrm>
            <a:off x="179512" y="2040556"/>
            <a:ext cx="3456384" cy="3657064"/>
          </a:xfrm>
          <a:prstGeom prst="rect">
            <a:avLst/>
          </a:prstGeom>
        </p:spPr>
        <p:txBody>
          <a:bodyPr>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dirty="0">
                <a:solidFill>
                  <a:srgbClr val="002060"/>
                </a:solidFill>
                <a:ea typeface="Times New Roman" panose="02020603050405020304" pitchFamily="18" charset="0"/>
              </a:rPr>
              <a:t>Critically analyse the current forces for change in the organisations micro and macro environment that can impact workplace culture and capability</a:t>
            </a:r>
          </a:p>
          <a:p>
            <a:endParaRPr lang="en-GB" sz="2200" dirty="0">
              <a:solidFill>
                <a:srgbClr val="002060"/>
              </a:solidFill>
              <a:ea typeface="Times New Roman" panose="02020603050405020304" pitchFamily="18" charset="0"/>
            </a:endParaRPr>
          </a:p>
          <a:p>
            <a:r>
              <a:rPr lang="en-GB" sz="2200" dirty="0">
                <a:solidFill>
                  <a:srgbClr val="002060"/>
                </a:solidFill>
                <a:ea typeface="Times New Roman" panose="02020603050405020304" pitchFamily="18" charset="0"/>
              </a:rPr>
              <a:t>Evaluate how organisational stakeholders can be efficiently led through complex workplace change   </a:t>
            </a:r>
          </a:p>
          <a:p>
            <a:pPr marL="0" indent="0">
              <a:buFont typeface="Arial" panose="020B0604020202020204" pitchFamily="34" charset="0"/>
              <a:buNone/>
            </a:pPr>
            <a:endParaRPr lang="en-GB" dirty="0">
              <a:solidFill>
                <a:srgbClr val="002060"/>
              </a:solidFill>
            </a:endParaRPr>
          </a:p>
        </p:txBody>
      </p:sp>
      <p:sp>
        <p:nvSpPr>
          <p:cNvPr id="9" name="Text Placeholder 4">
            <a:extLst>
              <a:ext uri="{FF2B5EF4-FFF2-40B4-BE49-F238E27FC236}">
                <a16:creationId xmlns:a16="http://schemas.microsoft.com/office/drawing/2014/main" id="{7FF42A06-1A65-4A7F-94E4-E292C5B8F88A}"/>
              </a:ext>
            </a:extLst>
          </p:cNvPr>
          <p:cNvSpPr txBox="1">
            <a:spLocks/>
          </p:cNvSpPr>
          <p:nvPr/>
        </p:nvSpPr>
        <p:spPr>
          <a:xfrm>
            <a:off x="4572000" y="1396814"/>
            <a:ext cx="4426402" cy="560461"/>
          </a:xfrm>
          <a:prstGeom prst="rect">
            <a:avLst/>
          </a:prstGeom>
        </p:spPr>
        <p:txBody>
          <a:bodyPr>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solidFill>
                  <a:srgbClr val="0000CC"/>
                </a:solidFill>
              </a:rPr>
              <a:t>Common Assessment Criteria</a:t>
            </a:r>
          </a:p>
        </p:txBody>
      </p:sp>
      <p:sp>
        <p:nvSpPr>
          <p:cNvPr id="10" name="Content Placeholder 5">
            <a:extLst>
              <a:ext uri="{FF2B5EF4-FFF2-40B4-BE49-F238E27FC236}">
                <a16:creationId xmlns:a16="http://schemas.microsoft.com/office/drawing/2014/main" id="{A85C3491-485B-47A0-9669-1342F4A44876}"/>
              </a:ext>
            </a:extLst>
          </p:cNvPr>
          <p:cNvSpPr txBox="1">
            <a:spLocks/>
          </p:cNvSpPr>
          <p:nvPr/>
        </p:nvSpPr>
        <p:spPr>
          <a:xfrm>
            <a:off x="4049277" y="1988840"/>
            <a:ext cx="4972135" cy="3657064"/>
          </a:xfrm>
          <a:prstGeom prst="rect">
            <a:avLst/>
          </a:prstGeom>
        </p:spPr>
        <p:txBody>
          <a:bodyP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Font typeface="+mj-lt"/>
              <a:buAutoNum type="arabicPeriod"/>
            </a:pPr>
            <a:r>
              <a:rPr lang="en-GB" dirty="0">
                <a:solidFill>
                  <a:srgbClr val="0000CC"/>
                </a:solidFill>
              </a:rPr>
              <a:t>Engagement with Literature Skills.      (30)</a:t>
            </a:r>
          </a:p>
          <a:p>
            <a:pPr marL="514350" indent="-514350">
              <a:buFont typeface="+mj-lt"/>
              <a:buAutoNum type="arabicPeriod"/>
            </a:pPr>
            <a:r>
              <a:rPr lang="en-GB" dirty="0">
                <a:solidFill>
                  <a:srgbClr val="0000CC"/>
                </a:solidFill>
              </a:rPr>
              <a:t>Knowledge and Understanding Skills (25)</a:t>
            </a:r>
          </a:p>
          <a:p>
            <a:pPr marL="514350" indent="-514350">
              <a:buFont typeface="+mj-lt"/>
              <a:buAutoNum type="arabicPeriod"/>
            </a:pPr>
            <a:r>
              <a:rPr lang="en-GB" dirty="0">
                <a:solidFill>
                  <a:srgbClr val="0000CC"/>
                </a:solidFill>
              </a:rPr>
              <a:t>Cognitive and Intellectual Skills          (25)</a:t>
            </a:r>
          </a:p>
          <a:p>
            <a:pPr marL="514350" indent="-514350">
              <a:buFont typeface="+mj-lt"/>
              <a:buAutoNum type="arabicPeriod"/>
            </a:pPr>
            <a:r>
              <a:rPr lang="en-GB" dirty="0">
                <a:solidFill>
                  <a:srgbClr val="0000CC"/>
                </a:solidFill>
              </a:rPr>
              <a:t>Practical Application Skills (10)</a:t>
            </a:r>
          </a:p>
          <a:p>
            <a:pPr marL="514350" indent="-514350">
              <a:buFont typeface="+mj-lt"/>
              <a:buAutoNum type="arabicPeriod"/>
            </a:pPr>
            <a:r>
              <a:rPr lang="en-GB" dirty="0">
                <a:solidFill>
                  <a:srgbClr val="0000CC"/>
                </a:solidFill>
              </a:rPr>
              <a:t> Transferable Skills for Life and Professional Practice (10)</a:t>
            </a:r>
          </a:p>
          <a:p>
            <a:pPr marL="514350" indent="-514350">
              <a:buFont typeface="+mj-lt"/>
              <a:buAutoNum type="arabicPeriod"/>
            </a:pPr>
            <a:endParaRPr lang="en-GB" dirty="0">
              <a:solidFill>
                <a:srgbClr val="0000CC"/>
              </a:solidFill>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2" end="2"/>
                                            </p:txEl>
                                          </p:spTgt>
                                        </p:tgtEl>
                                        <p:attrNameLst>
                                          <p:attrName>style.visibility</p:attrName>
                                        </p:attrNameLst>
                                      </p:cBhvr>
                                      <p:to>
                                        <p:strVal val="visible"/>
                                      </p:to>
                                    </p:set>
                                    <p:animEffect transition="in" filter="fade">
                                      <p:cBhvr>
                                        <p:cTn id="12" dur="500"/>
                                        <p:tgtEl>
                                          <p:spTgt spid="8">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xEl>
                                              <p:pRg st="0" end="0"/>
                                            </p:txEl>
                                          </p:spTgt>
                                        </p:tgtEl>
                                        <p:attrNameLst>
                                          <p:attrName>style.visibility</p:attrName>
                                        </p:attrNameLst>
                                      </p:cBhvr>
                                      <p:to>
                                        <p:strVal val="visible"/>
                                      </p:to>
                                    </p:set>
                                    <p:animEffect transition="in" filter="fade">
                                      <p:cBhvr>
                                        <p:cTn id="17" dur="500"/>
                                        <p:tgtEl>
                                          <p:spTgt spid="9">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xEl>
                                              <p:pRg st="0" end="0"/>
                                            </p:txEl>
                                          </p:spTgt>
                                        </p:tgtEl>
                                        <p:attrNameLst>
                                          <p:attrName>style.visibility</p:attrName>
                                        </p:attrNameLst>
                                      </p:cBhvr>
                                      <p:to>
                                        <p:strVal val="visible"/>
                                      </p:to>
                                    </p:set>
                                    <p:animEffect transition="in" filter="fade">
                                      <p:cBhvr>
                                        <p:cTn id="22" dur="500"/>
                                        <p:tgtEl>
                                          <p:spTgt spid="10">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
                                            <p:txEl>
                                              <p:pRg st="1" end="1"/>
                                            </p:txEl>
                                          </p:spTgt>
                                        </p:tgtEl>
                                        <p:attrNameLst>
                                          <p:attrName>style.visibility</p:attrName>
                                        </p:attrNameLst>
                                      </p:cBhvr>
                                      <p:to>
                                        <p:strVal val="visible"/>
                                      </p:to>
                                    </p:set>
                                    <p:animEffect transition="in" filter="fade">
                                      <p:cBhvr>
                                        <p:cTn id="27" dur="500"/>
                                        <p:tgtEl>
                                          <p:spTgt spid="10">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0">
                                            <p:txEl>
                                              <p:pRg st="2" end="2"/>
                                            </p:txEl>
                                          </p:spTgt>
                                        </p:tgtEl>
                                        <p:attrNameLst>
                                          <p:attrName>style.visibility</p:attrName>
                                        </p:attrNameLst>
                                      </p:cBhvr>
                                      <p:to>
                                        <p:strVal val="visible"/>
                                      </p:to>
                                    </p:set>
                                    <p:animEffect transition="in" filter="fade">
                                      <p:cBhvr>
                                        <p:cTn id="32" dur="500"/>
                                        <p:tgtEl>
                                          <p:spTgt spid="10">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0">
                                            <p:txEl>
                                              <p:pRg st="3" end="3"/>
                                            </p:txEl>
                                          </p:spTgt>
                                        </p:tgtEl>
                                        <p:attrNameLst>
                                          <p:attrName>style.visibility</p:attrName>
                                        </p:attrNameLst>
                                      </p:cBhvr>
                                      <p:to>
                                        <p:strVal val="visible"/>
                                      </p:to>
                                    </p:set>
                                    <p:animEffect transition="in" filter="fade">
                                      <p:cBhvr>
                                        <p:cTn id="37" dur="500"/>
                                        <p:tgtEl>
                                          <p:spTgt spid="10">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0">
                                            <p:txEl>
                                              <p:pRg st="4" end="4"/>
                                            </p:txEl>
                                          </p:spTgt>
                                        </p:tgtEl>
                                        <p:attrNameLst>
                                          <p:attrName>style.visibility</p:attrName>
                                        </p:attrNameLst>
                                      </p:cBhvr>
                                      <p:to>
                                        <p:strVal val="visible"/>
                                      </p:to>
                                    </p:set>
                                    <p:animEffect transition="in" filter="fade">
                                      <p:cBhvr>
                                        <p:cTn id="42" dur="500"/>
                                        <p:tgtEl>
                                          <p:spTgt spid="1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9A470-2596-404C-861F-BD7D38D12268}"/>
              </a:ext>
            </a:extLst>
          </p:cNvPr>
          <p:cNvSpPr>
            <a:spLocks noGrp="1"/>
          </p:cNvSpPr>
          <p:nvPr>
            <p:ph type="title"/>
          </p:nvPr>
        </p:nvSpPr>
        <p:spPr>
          <a:xfrm>
            <a:off x="628650" y="10732"/>
            <a:ext cx="7886700" cy="975643"/>
          </a:xfrm>
        </p:spPr>
        <p:txBody>
          <a:bodyPr/>
          <a:lstStyle/>
          <a:p>
            <a:pPr algn="ctr"/>
            <a:r>
              <a:rPr lang="en-GB" dirty="0"/>
              <a:t>The Change Process</a:t>
            </a:r>
          </a:p>
        </p:txBody>
      </p:sp>
      <p:sp>
        <p:nvSpPr>
          <p:cNvPr id="3" name="Content Placeholder 2">
            <a:extLst>
              <a:ext uri="{FF2B5EF4-FFF2-40B4-BE49-F238E27FC236}">
                <a16:creationId xmlns:a16="http://schemas.microsoft.com/office/drawing/2014/main" id="{D2BA6D3F-68B0-4DC8-A626-0BDB307E6AD2}"/>
              </a:ext>
            </a:extLst>
          </p:cNvPr>
          <p:cNvSpPr>
            <a:spLocks noGrp="1"/>
          </p:cNvSpPr>
          <p:nvPr>
            <p:ph idx="1"/>
          </p:nvPr>
        </p:nvSpPr>
        <p:spPr>
          <a:xfrm>
            <a:off x="179512" y="764704"/>
            <a:ext cx="8856983" cy="1413756"/>
          </a:xfrm>
        </p:spPr>
        <p:txBody>
          <a:bodyPr/>
          <a:lstStyle/>
          <a:p>
            <a:pPr marL="0" indent="0" algn="ctr">
              <a:buNone/>
            </a:pPr>
            <a:r>
              <a:rPr lang="en-GB" sz="4000" dirty="0">
                <a:solidFill>
                  <a:srgbClr val="0000CC"/>
                </a:solidFill>
              </a:rPr>
              <a:t>Understanding Organisational Change</a:t>
            </a:r>
          </a:p>
        </p:txBody>
      </p:sp>
      <p:pic>
        <p:nvPicPr>
          <p:cNvPr id="5" name="Picture 4">
            <a:extLst>
              <a:ext uri="{FF2B5EF4-FFF2-40B4-BE49-F238E27FC236}">
                <a16:creationId xmlns:a16="http://schemas.microsoft.com/office/drawing/2014/main" id="{37538A05-4E39-4F78-9CAD-7C74DD785FFE}"/>
              </a:ext>
            </a:extLst>
          </p:cNvPr>
          <p:cNvPicPr>
            <a:picLocks noChangeAspect="1"/>
          </p:cNvPicPr>
          <p:nvPr/>
        </p:nvPicPr>
        <p:blipFill>
          <a:blip r:embed="rId3"/>
          <a:stretch>
            <a:fillRect/>
          </a:stretch>
        </p:blipFill>
        <p:spPr>
          <a:xfrm>
            <a:off x="395536" y="1355536"/>
            <a:ext cx="8568952" cy="4254176"/>
          </a:xfrm>
          <a:prstGeom prst="rect">
            <a:avLst/>
          </a:prstGeom>
        </p:spPr>
      </p:pic>
    </p:spTree>
    <p:extLst>
      <p:ext uri="{BB962C8B-B14F-4D97-AF65-F5344CB8AC3E}">
        <p14:creationId xmlns:p14="http://schemas.microsoft.com/office/powerpoint/2010/main" val="298033853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E665FD88-CF38-42AC-8D96-C6E0C9C552F2}"/>
              </a:ext>
            </a:extLst>
          </p:cNvPr>
          <p:cNvSpPr/>
          <p:nvPr/>
        </p:nvSpPr>
        <p:spPr>
          <a:xfrm>
            <a:off x="4103948" y="2492896"/>
            <a:ext cx="936104" cy="86409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The Change Process</a:t>
            </a:r>
          </a:p>
        </p:txBody>
      </p:sp>
      <p:sp>
        <p:nvSpPr>
          <p:cNvPr id="6" name="Rectangle 5">
            <a:extLst>
              <a:ext uri="{FF2B5EF4-FFF2-40B4-BE49-F238E27FC236}">
                <a16:creationId xmlns:a16="http://schemas.microsoft.com/office/drawing/2014/main" id="{AA09E676-4794-4D4E-A93D-B54894DFFDE0}"/>
              </a:ext>
            </a:extLst>
          </p:cNvPr>
          <p:cNvSpPr/>
          <p:nvPr/>
        </p:nvSpPr>
        <p:spPr>
          <a:xfrm>
            <a:off x="107504" y="44624"/>
            <a:ext cx="3384375" cy="29523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u="sng" dirty="0"/>
              <a:t>Context of Change</a:t>
            </a:r>
          </a:p>
          <a:p>
            <a:pPr algn="ctr">
              <a:spcAft>
                <a:spcPts val="600"/>
              </a:spcAft>
            </a:pPr>
            <a:r>
              <a:rPr lang="en-GB" sz="1200" dirty="0"/>
              <a:t>(Past, present and future)</a:t>
            </a:r>
          </a:p>
          <a:p>
            <a:r>
              <a:rPr lang="en-GB" sz="1200" b="1" i="1" dirty="0"/>
              <a:t>External Context</a:t>
            </a:r>
          </a:p>
          <a:p>
            <a:pPr marL="285750" indent="-285750">
              <a:buFont typeface="+mj-lt"/>
              <a:buAutoNum type="romanUcPeriod"/>
            </a:pPr>
            <a:r>
              <a:rPr lang="en-GB" sz="1200" dirty="0"/>
              <a:t>(e.g. market, legislation, political events, etc.)</a:t>
            </a:r>
          </a:p>
          <a:p>
            <a:r>
              <a:rPr lang="en-GB" sz="1200" b="1" i="1" dirty="0"/>
              <a:t>Internal Context</a:t>
            </a:r>
          </a:p>
          <a:p>
            <a:pPr marL="285750" indent="-285750">
              <a:buFont typeface="+mj-lt"/>
              <a:buAutoNum type="romanLcPeriod"/>
            </a:pPr>
            <a:r>
              <a:rPr lang="en-GB" sz="1200" dirty="0"/>
              <a:t>Human resources (e.g. work relations/teamwork)</a:t>
            </a:r>
          </a:p>
          <a:p>
            <a:pPr marL="285750" indent="-285750">
              <a:buFont typeface="+mj-lt"/>
              <a:buAutoNum type="romanLcPeriod"/>
            </a:pPr>
            <a:r>
              <a:rPr lang="en-GB" sz="1200" dirty="0"/>
              <a:t>Administrative structures (e.g. Job design/work structures</a:t>
            </a:r>
          </a:p>
          <a:p>
            <a:pPr marL="285750" indent="-285750">
              <a:buFont typeface="+mj-lt"/>
              <a:buAutoNum type="romanLcPeriod"/>
            </a:pPr>
            <a:r>
              <a:rPr lang="en-GB" sz="1200" dirty="0"/>
              <a:t>Technology (e.g. plant, machinery, tools)</a:t>
            </a:r>
          </a:p>
          <a:p>
            <a:pPr marL="285750" indent="-285750">
              <a:buFont typeface="+mj-lt"/>
              <a:buAutoNum type="romanLcPeriod"/>
            </a:pPr>
            <a:r>
              <a:rPr lang="en-GB" sz="1200" dirty="0"/>
              <a:t>Product or service (e.g. core business activity)</a:t>
            </a:r>
          </a:p>
          <a:p>
            <a:pPr marL="285750" indent="-285750">
              <a:buFont typeface="+mj-lt"/>
              <a:buAutoNum type="romanLcPeriod"/>
            </a:pPr>
            <a:r>
              <a:rPr lang="en-GB" sz="1200" dirty="0"/>
              <a:t>History and culture (e.g. contextual evolution of shared beliefs and assumptions)</a:t>
            </a:r>
          </a:p>
        </p:txBody>
      </p:sp>
      <p:sp>
        <p:nvSpPr>
          <p:cNvPr id="7" name="Rectangle 6">
            <a:extLst>
              <a:ext uri="{FF2B5EF4-FFF2-40B4-BE49-F238E27FC236}">
                <a16:creationId xmlns:a16="http://schemas.microsoft.com/office/drawing/2014/main" id="{BB133C44-C476-457A-8EC0-8A8D6C38116C}"/>
              </a:ext>
            </a:extLst>
          </p:cNvPr>
          <p:cNvSpPr/>
          <p:nvPr/>
        </p:nvSpPr>
        <p:spPr>
          <a:xfrm>
            <a:off x="107504" y="3140968"/>
            <a:ext cx="3384374" cy="23042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sz="1200" b="1" u="sng" dirty="0"/>
              <a:t>Politics of Change</a:t>
            </a:r>
          </a:p>
          <a:p>
            <a:r>
              <a:rPr lang="en-GB" sz="1200" b="1" i="1" dirty="0"/>
              <a:t>External political activity</a:t>
            </a:r>
          </a:p>
          <a:p>
            <a:r>
              <a:rPr lang="en-GB" sz="1200" dirty="0"/>
              <a:t>(e.g. lobbying of politicians, strategic alliances, market positioning, stakeholder and competitor discussions)</a:t>
            </a:r>
          </a:p>
          <a:p>
            <a:endParaRPr lang="en-GB" sz="1200" b="1" i="1" dirty="0"/>
          </a:p>
          <a:p>
            <a:r>
              <a:rPr lang="en-GB" sz="1200" b="1" i="1" dirty="0"/>
              <a:t>Internal political activity</a:t>
            </a:r>
          </a:p>
          <a:p>
            <a:r>
              <a:rPr lang="en-GB" sz="1200" dirty="0"/>
              <a:t>(e.g. consultation, negotiation, conflicts and resistance, which occur within and between groups and individuals during the process of organisational change)</a:t>
            </a:r>
          </a:p>
        </p:txBody>
      </p:sp>
      <p:sp>
        <p:nvSpPr>
          <p:cNvPr id="8" name="Oval 7">
            <a:extLst>
              <a:ext uri="{FF2B5EF4-FFF2-40B4-BE49-F238E27FC236}">
                <a16:creationId xmlns:a16="http://schemas.microsoft.com/office/drawing/2014/main" id="{271C47C8-4F5D-4BF4-970A-7323E2A5B0C4}"/>
              </a:ext>
            </a:extLst>
          </p:cNvPr>
          <p:cNvSpPr/>
          <p:nvPr/>
        </p:nvSpPr>
        <p:spPr>
          <a:xfrm>
            <a:off x="6040581" y="645610"/>
            <a:ext cx="972108" cy="84923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Present</a:t>
            </a:r>
          </a:p>
        </p:txBody>
      </p:sp>
      <p:sp>
        <p:nvSpPr>
          <p:cNvPr id="12" name="Oval 11">
            <a:extLst>
              <a:ext uri="{FF2B5EF4-FFF2-40B4-BE49-F238E27FC236}">
                <a16:creationId xmlns:a16="http://schemas.microsoft.com/office/drawing/2014/main" id="{EA74A600-72A6-405C-8542-90E704B8FBC8}"/>
              </a:ext>
            </a:extLst>
          </p:cNvPr>
          <p:cNvSpPr/>
          <p:nvPr/>
        </p:nvSpPr>
        <p:spPr>
          <a:xfrm>
            <a:off x="5652121" y="1153425"/>
            <a:ext cx="972108" cy="98619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Future</a:t>
            </a:r>
          </a:p>
        </p:txBody>
      </p:sp>
      <p:sp>
        <p:nvSpPr>
          <p:cNvPr id="13" name="TextBox 12">
            <a:extLst>
              <a:ext uri="{FF2B5EF4-FFF2-40B4-BE49-F238E27FC236}">
                <a16:creationId xmlns:a16="http://schemas.microsoft.com/office/drawing/2014/main" id="{1B28D480-DC26-4204-9F4B-25BDEB42E282}"/>
              </a:ext>
            </a:extLst>
          </p:cNvPr>
          <p:cNvSpPr txBox="1"/>
          <p:nvPr/>
        </p:nvSpPr>
        <p:spPr>
          <a:xfrm>
            <a:off x="5118848" y="165786"/>
            <a:ext cx="3010761" cy="369332"/>
          </a:xfrm>
          <a:prstGeom prst="rect">
            <a:avLst/>
          </a:prstGeom>
          <a:noFill/>
        </p:spPr>
        <p:txBody>
          <a:bodyPr wrap="none" rtlCol="0">
            <a:spAutoFit/>
          </a:bodyPr>
          <a:lstStyle/>
          <a:p>
            <a:r>
              <a:rPr lang="en-GB" dirty="0"/>
              <a:t>Sensemaking and Sensegiving</a:t>
            </a:r>
          </a:p>
        </p:txBody>
      </p:sp>
      <p:sp>
        <p:nvSpPr>
          <p:cNvPr id="14" name="Rectangle 13">
            <a:extLst>
              <a:ext uri="{FF2B5EF4-FFF2-40B4-BE49-F238E27FC236}">
                <a16:creationId xmlns:a16="http://schemas.microsoft.com/office/drawing/2014/main" id="{F0C13C44-26A0-464E-BA78-06CEAC350C91}"/>
              </a:ext>
            </a:extLst>
          </p:cNvPr>
          <p:cNvSpPr/>
          <p:nvPr/>
        </p:nvSpPr>
        <p:spPr>
          <a:xfrm>
            <a:off x="5652121" y="3140968"/>
            <a:ext cx="3240359" cy="23046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sz="1200" b="1" u="sng" dirty="0"/>
              <a:t>Substance of Change</a:t>
            </a:r>
          </a:p>
          <a:p>
            <a:r>
              <a:rPr lang="en-GB" sz="1200" b="1" i="1" dirty="0"/>
              <a:t>Scale and scope</a:t>
            </a:r>
          </a:p>
          <a:p>
            <a:r>
              <a:rPr lang="en-GB" sz="1200" dirty="0"/>
              <a:t>(e.g. from small discrete to large radical change initiatives)</a:t>
            </a:r>
          </a:p>
          <a:p>
            <a:endParaRPr lang="en-GB" sz="1200" dirty="0"/>
          </a:p>
          <a:p>
            <a:r>
              <a:rPr lang="en-GB" sz="1200" b="1" i="1" dirty="0"/>
              <a:t>Defining characteristics</a:t>
            </a:r>
          </a:p>
          <a:p>
            <a:r>
              <a:rPr lang="en-GB" sz="1200" dirty="0"/>
              <a:t>(e.g. two change projects with the same label may be very different, so are concerned with content)</a:t>
            </a:r>
          </a:p>
        </p:txBody>
      </p:sp>
      <p:sp>
        <p:nvSpPr>
          <p:cNvPr id="10" name="Oval 9">
            <a:extLst>
              <a:ext uri="{FF2B5EF4-FFF2-40B4-BE49-F238E27FC236}">
                <a16:creationId xmlns:a16="http://schemas.microsoft.com/office/drawing/2014/main" id="{5FDC6D4A-4D02-4163-A9DC-F34CFABEC6C6}"/>
              </a:ext>
            </a:extLst>
          </p:cNvPr>
          <p:cNvSpPr/>
          <p:nvPr/>
        </p:nvSpPr>
        <p:spPr>
          <a:xfrm>
            <a:off x="6433915" y="1153424"/>
            <a:ext cx="972108" cy="98619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Past</a:t>
            </a:r>
          </a:p>
        </p:txBody>
      </p:sp>
      <p:cxnSp>
        <p:nvCxnSpPr>
          <p:cNvPr id="16" name="Straight Arrow Connector 15">
            <a:extLst>
              <a:ext uri="{FF2B5EF4-FFF2-40B4-BE49-F238E27FC236}">
                <a16:creationId xmlns:a16="http://schemas.microsoft.com/office/drawing/2014/main" id="{31D1EB29-33B9-427F-BE19-D36871CFDA96}"/>
              </a:ext>
            </a:extLst>
          </p:cNvPr>
          <p:cNvCxnSpPr>
            <a:stCxn id="7" idx="3"/>
            <a:endCxn id="5" idx="3"/>
          </p:cNvCxnSpPr>
          <p:nvPr/>
        </p:nvCxnSpPr>
        <p:spPr>
          <a:xfrm flipV="1">
            <a:off x="3491878" y="3230448"/>
            <a:ext cx="749159" cy="1062648"/>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C35E3531-A482-49D4-9ADA-8A124CE1150B}"/>
              </a:ext>
            </a:extLst>
          </p:cNvPr>
          <p:cNvCxnSpPr>
            <a:stCxn id="14" idx="1"/>
            <a:endCxn id="5" idx="5"/>
          </p:cNvCxnSpPr>
          <p:nvPr/>
        </p:nvCxnSpPr>
        <p:spPr>
          <a:xfrm flipH="1" flipV="1">
            <a:off x="4902963" y="3230448"/>
            <a:ext cx="749158" cy="1062842"/>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575BC6D4-C373-4C9D-AFA8-61CEACA8618D}"/>
              </a:ext>
            </a:extLst>
          </p:cNvPr>
          <p:cNvCxnSpPr>
            <a:stCxn id="6" idx="3"/>
            <a:endCxn id="5" idx="1"/>
          </p:cNvCxnSpPr>
          <p:nvPr/>
        </p:nvCxnSpPr>
        <p:spPr>
          <a:xfrm>
            <a:off x="3491879" y="1520788"/>
            <a:ext cx="749158" cy="1098652"/>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EC7D35FD-3C26-4299-9342-CA9BB854CB2A}"/>
              </a:ext>
            </a:extLst>
          </p:cNvPr>
          <p:cNvCxnSpPr>
            <a:stCxn id="12" idx="2"/>
            <a:endCxn id="5" idx="7"/>
          </p:cNvCxnSpPr>
          <p:nvPr/>
        </p:nvCxnSpPr>
        <p:spPr>
          <a:xfrm flipH="1">
            <a:off x="4902963" y="1646521"/>
            <a:ext cx="749158" cy="972919"/>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846477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0ADE1C9-C22B-452A-A1D7-BC1B2A221CAD}"/>
              </a:ext>
            </a:extLst>
          </p:cNvPr>
          <p:cNvSpPr txBox="1"/>
          <p:nvPr/>
        </p:nvSpPr>
        <p:spPr>
          <a:xfrm>
            <a:off x="1862803" y="25054"/>
            <a:ext cx="5623847" cy="646331"/>
          </a:xfrm>
          <a:prstGeom prst="rect">
            <a:avLst/>
          </a:prstGeom>
          <a:noFill/>
        </p:spPr>
        <p:txBody>
          <a:bodyPr wrap="none" rtlCol="0">
            <a:spAutoFit/>
          </a:bodyPr>
          <a:lstStyle/>
          <a:p>
            <a:r>
              <a:rPr lang="en-GB" sz="3600" dirty="0"/>
              <a:t>The Journey Through Change</a:t>
            </a:r>
          </a:p>
        </p:txBody>
      </p:sp>
      <p:sp>
        <p:nvSpPr>
          <p:cNvPr id="6" name="Rectangle 5">
            <a:extLst>
              <a:ext uri="{FF2B5EF4-FFF2-40B4-BE49-F238E27FC236}">
                <a16:creationId xmlns:a16="http://schemas.microsoft.com/office/drawing/2014/main" id="{7727D4A1-576E-4691-9E4D-9B0C1D1AFE89}"/>
              </a:ext>
            </a:extLst>
          </p:cNvPr>
          <p:cNvSpPr/>
          <p:nvPr/>
        </p:nvSpPr>
        <p:spPr>
          <a:xfrm>
            <a:off x="539552" y="671385"/>
            <a:ext cx="8064896" cy="491785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8" name="Straight Arrow Connector 7">
            <a:extLst>
              <a:ext uri="{FF2B5EF4-FFF2-40B4-BE49-F238E27FC236}">
                <a16:creationId xmlns:a16="http://schemas.microsoft.com/office/drawing/2014/main" id="{43ADE38D-A20B-45CF-A0F2-8A901B072BAE}"/>
              </a:ext>
            </a:extLst>
          </p:cNvPr>
          <p:cNvCxnSpPr/>
          <p:nvPr/>
        </p:nvCxnSpPr>
        <p:spPr>
          <a:xfrm>
            <a:off x="4499992" y="908720"/>
            <a:ext cx="0" cy="4464496"/>
          </a:xfrm>
          <a:prstGeom prst="straightConnector1">
            <a:avLst/>
          </a:prstGeom>
          <a:ln w="57150">
            <a:headEnd type="triangle"/>
            <a:tailEnd type="triangle"/>
          </a:ln>
        </p:spPr>
        <p:style>
          <a:lnRef idx="1">
            <a:schemeClr val="dk1"/>
          </a:lnRef>
          <a:fillRef idx="0">
            <a:schemeClr val="dk1"/>
          </a:fillRef>
          <a:effectRef idx="0">
            <a:schemeClr val="dk1"/>
          </a:effectRef>
          <a:fontRef idx="minor">
            <a:schemeClr val="tx1"/>
          </a:fontRef>
        </p:style>
      </p:cxnSp>
      <p:cxnSp>
        <p:nvCxnSpPr>
          <p:cNvPr id="10" name="Straight Arrow Connector 9">
            <a:extLst>
              <a:ext uri="{FF2B5EF4-FFF2-40B4-BE49-F238E27FC236}">
                <a16:creationId xmlns:a16="http://schemas.microsoft.com/office/drawing/2014/main" id="{0F9B3286-9D30-43F0-84C2-EA02007CAEB3}"/>
              </a:ext>
            </a:extLst>
          </p:cNvPr>
          <p:cNvCxnSpPr>
            <a:cxnSpLocks/>
          </p:cNvCxnSpPr>
          <p:nvPr/>
        </p:nvCxnSpPr>
        <p:spPr>
          <a:xfrm>
            <a:off x="1619672" y="3140968"/>
            <a:ext cx="5616624" cy="0"/>
          </a:xfrm>
          <a:prstGeom prst="straightConnector1">
            <a:avLst/>
          </a:prstGeom>
          <a:ln w="57150">
            <a:headEnd type="triangle"/>
            <a:tailEnd type="triangle"/>
          </a:ln>
        </p:spPr>
        <p:style>
          <a:lnRef idx="1">
            <a:schemeClr val="dk1"/>
          </a:lnRef>
          <a:fillRef idx="0">
            <a:schemeClr val="dk1"/>
          </a:fillRef>
          <a:effectRef idx="0">
            <a:schemeClr val="dk1"/>
          </a:effectRef>
          <a:fontRef idx="minor">
            <a:schemeClr val="tx1"/>
          </a:fontRef>
        </p:style>
      </p:cxnSp>
      <p:sp>
        <p:nvSpPr>
          <p:cNvPr id="15" name="Arc 14">
            <a:extLst>
              <a:ext uri="{FF2B5EF4-FFF2-40B4-BE49-F238E27FC236}">
                <a16:creationId xmlns:a16="http://schemas.microsoft.com/office/drawing/2014/main" id="{66B3243E-99DC-4171-AA2E-FCDB10FE8885}"/>
              </a:ext>
            </a:extLst>
          </p:cNvPr>
          <p:cNvSpPr/>
          <p:nvPr/>
        </p:nvSpPr>
        <p:spPr>
          <a:xfrm>
            <a:off x="2483787" y="1047741"/>
            <a:ext cx="4392522" cy="4253458"/>
          </a:xfrm>
          <a:prstGeom prst="arc">
            <a:avLst/>
          </a:prstGeom>
          <a:ln w="38100">
            <a:headEnd type="arrow" w="med" len="med"/>
            <a:tailEnd type="none" w="med" len="med"/>
          </a:ln>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sp>
        <p:nvSpPr>
          <p:cNvPr id="17" name="Arc 16">
            <a:extLst>
              <a:ext uri="{FF2B5EF4-FFF2-40B4-BE49-F238E27FC236}">
                <a16:creationId xmlns:a16="http://schemas.microsoft.com/office/drawing/2014/main" id="{FF5C14E1-1730-4141-AFF9-3EE42A9717F0}"/>
              </a:ext>
            </a:extLst>
          </p:cNvPr>
          <p:cNvSpPr/>
          <p:nvPr/>
        </p:nvSpPr>
        <p:spPr>
          <a:xfrm rot="5400000">
            <a:off x="2885392" y="1050265"/>
            <a:ext cx="3772421" cy="4209411"/>
          </a:xfrm>
          <a:prstGeom prst="arc">
            <a:avLst/>
          </a:prstGeom>
          <a:ln w="38100">
            <a:headEnd type="arrow" w="med" len="med"/>
            <a:tailEnd type="none" w="med" len="med"/>
          </a:ln>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sp>
        <p:nvSpPr>
          <p:cNvPr id="19" name="Arc 18">
            <a:extLst>
              <a:ext uri="{FF2B5EF4-FFF2-40B4-BE49-F238E27FC236}">
                <a16:creationId xmlns:a16="http://schemas.microsoft.com/office/drawing/2014/main" id="{3FB4BA80-8977-4EEE-AE98-AAE8389748AB}"/>
              </a:ext>
            </a:extLst>
          </p:cNvPr>
          <p:cNvSpPr/>
          <p:nvPr/>
        </p:nvSpPr>
        <p:spPr>
          <a:xfrm rot="10800000">
            <a:off x="2201785" y="1124744"/>
            <a:ext cx="4314430" cy="3906110"/>
          </a:xfrm>
          <a:prstGeom prst="arc">
            <a:avLst/>
          </a:prstGeom>
          <a:ln w="38100">
            <a:headEnd type="arrow" w="med" len="med"/>
            <a:tailEnd type="none" w="med" len="med"/>
          </a:ln>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sp>
        <p:nvSpPr>
          <p:cNvPr id="21" name="Arc 20">
            <a:extLst>
              <a:ext uri="{FF2B5EF4-FFF2-40B4-BE49-F238E27FC236}">
                <a16:creationId xmlns:a16="http://schemas.microsoft.com/office/drawing/2014/main" id="{4543878E-E53E-4F68-897A-3181FE36BA93}"/>
              </a:ext>
            </a:extLst>
          </p:cNvPr>
          <p:cNvSpPr/>
          <p:nvPr/>
        </p:nvSpPr>
        <p:spPr>
          <a:xfrm rot="16200000">
            <a:off x="2309829" y="951066"/>
            <a:ext cx="3960379" cy="4176463"/>
          </a:xfrm>
          <a:prstGeom prst="arc">
            <a:avLst/>
          </a:prstGeom>
          <a:ln w="38100">
            <a:headEnd type="arrow" w="med" len="med"/>
            <a:tailEnd type="none" w="med" len="med"/>
          </a:ln>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sp>
        <p:nvSpPr>
          <p:cNvPr id="22" name="TextBox 21">
            <a:extLst>
              <a:ext uri="{FF2B5EF4-FFF2-40B4-BE49-F238E27FC236}">
                <a16:creationId xmlns:a16="http://schemas.microsoft.com/office/drawing/2014/main" id="{05E54D68-3376-4DB4-B0CB-44832BD75BCB}"/>
              </a:ext>
            </a:extLst>
          </p:cNvPr>
          <p:cNvSpPr txBox="1"/>
          <p:nvPr/>
        </p:nvSpPr>
        <p:spPr>
          <a:xfrm>
            <a:off x="2545709" y="1758168"/>
            <a:ext cx="1862728" cy="1107996"/>
          </a:xfrm>
          <a:prstGeom prst="rect">
            <a:avLst/>
          </a:prstGeom>
          <a:noFill/>
        </p:spPr>
        <p:txBody>
          <a:bodyPr wrap="square" rtlCol="0">
            <a:spAutoFit/>
          </a:bodyPr>
          <a:lstStyle/>
          <a:p>
            <a:pPr algn="ctr"/>
            <a:r>
              <a:rPr lang="en-GB" sz="2200" b="1" dirty="0"/>
              <a:t>Comfort </a:t>
            </a:r>
          </a:p>
          <a:p>
            <a:pPr algn="ctr"/>
            <a:r>
              <a:rPr lang="en-GB" sz="2200" b="1" dirty="0"/>
              <a:t>and </a:t>
            </a:r>
          </a:p>
          <a:p>
            <a:pPr algn="ctr"/>
            <a:r>
              <a:rPr lang="en-GB" sz="2200" b="1" dirty="0"/>
              <a:t>Control</a:t>
            </a:r>
          </a:p>
        </p:txBody>
      </p:sp>
      <p:sp>
        <p:nvSpPr>
          <p:cNvPr id="24" name="TextBox 23">
            <a:extLst>
              <a:ext uri="{FF2B5EF4-FFF2-40B4-BE49-F238E27FC236}">
                <a16:creationId xmlns:a16="http://schemas.microsoft.com/office/drawing/2014/main" id="{A846C25B-9D62-46D3-9EB3-E80B48B941EA}"/>
              </a:ext>
            </a:extLst>
          </p:cNvPr>
          <p:cNvSpPr txBox="1"/>
          <p:nvPr/>
        </p:nvSpPr>
        <p:spPr>
          <a:xfrm>
            <a:off x="2566768" y="3316817"/>
            <a:ext cx="1862728" cy="1107996"/>
          </a:xfrm>
          <a:prstGeom prst="rect">
            <a:avLst/>
          </a:prstGeom>
          <a:noFill/>
        </p:spPr>
        <p:txBody>
          <a:bodyPr wrap="square" rtlCol="0">
            <a:spAutoFit/>
          </a:bodyPr>
          <a:lstStyle/>
          <a:p>
            <a:pPr algn="ctr"/>
            <a:r>
              <a:rPr lang="en-GB" sz="2200" b="1" dirty="0"/>
              <a:t>Fear, Anger and Resistance</a:t>
            </a:r>
          </a:p>
        </p:txBody>
      </p:sp>
      <p:sp>
        <p:nvSpPr>
          <p:cNvPr id="26" name="TextBox 25">
            <a:extLst>
              <a:ext uri="{FF2B5EF4-FFF2-40B4-BE49-F238E27FC236}">
                <a16:creationId xmlns:a16="http://schemas.microsoft.com/office/drawing/2014/main" id="{306422D4-AE09-4C75-9122-B6783A5D957B}"/>
              </a:ext>
            </a:extLst>
          </p:cNvPr>
          <p:cNvSpPr txBox="1"/>
          <p:nvPr/>
        </p:nvSpPr>
        <p:spPr>
          <a:xfrm>
            <a:off x="4301874" y="3279990"/>
            <a:ext cx="2430961" cy="1107996"/>
          </a:xfrm>
          <a:prstGeom prst="rect">
            <a:avLst/>
          </a:prstGeom>
          <a:noFill/>
        </p:spPr>
        <p:txBody>
          <a:bodyPr wrap="square" rtlCol="0">
            <a:spAutoFit/>
          </a:bodyPr>
          <a:lstStyle/>
          <a:p>
            <a:pPr algn="ctr"/>
            <a:r>
              <a:rPr lang="en-GB" sz="2200" b="1" dirty="0"/>
              <a:t>Enquiry, Experimentation and Discovery</a:t>
            </a:r>
          </a:p>
        </p:txBody>
      </p:sp>
      <p:sp>
        <p:nvSpPr>
          <p:cNvPr id="28" name="TextBox 27">
            <a:extLst>
              <a:ext uri="{FF2B5EF4-FFF2-40B4-BE49-F238E27FC236}">
                <a16:creationId xmlns:a16="http://schemas.microsoft.com/office/drawing/2014/main" id="{1BA57F30-F269-4B57-9AE1-AF3A2CBA8080}"/>
              </a:ext>
            </a:extLst>
          </p:cNvPr>
          <p:cNvSpPr txBox="1"/>
          <p:nvPr/>
        </p:nvSpPr>
        <p:spPr>
          <a:xfrm>
            <a:off x="4561193" y="1722931"/>
            <a:ext cx="1862728" cy="1446550"/>
          </a:xfrm>
          <a:prstGeom prst="rect">
            <a:avLst/>
          </a:prstGeom>
          <a:noFill/>
        </p:spPr>
        <p:txBody>
          <a:bodyPr wrap="square" rtlCol="0">
            <a:spAutoFit/>
          </a:bodyPr>
          <a:lstStyle/>
          <a:p>
            <a:pPr algn="ctr"/>
            <a:r>
              <a:rPr lang="en-GB" sz="2200" b="1" dirty="0"/>
              <a:t>Learning, Acceptance and Commitment</a:t>
            </a:r>
          </a:p>
        </p:txBody>
      </p:sp>
      <p:sp>
        <p:nvSpPr>
          <p:cNvPr id="29" name="TextBox 28">
            <a:extLst>
              <a:ext uri="{FF2B5EF4-FFF2-40B4-BE49-F238E27FC236}">
                <a16:creationId xmlns:a16="http://schemas.microsoft.com/office/drawing/2014/main" id="{BB5BAE76-F531-4C2A-9B19-455DD6A347D6}"/>
              </a:ext>
            </a:extLst>
          </p:cNvPr>
          <p:cNvSpPr txBox="1"/>
          <p:nvPr/>
        </p:nvSpPr>
        <p:spPr>
          <a:xfrm>
            <a:off x="667452" y="2708467"/>
            <a:ext cx="1431802" cy="369332"/>
          </a:xfrm>
          <a:prstGeom prst="rect">
            <a:avLst/>
          </a:prstGeom>
          <a:noFill/>
        </p:spPr>
        <p:txBody>
          <a:bodyPr wrap="none" rtlCol="0">
            <a:spAutoFit/>
          </a:bodyPr>
          <a:lstStyle/>
          <a:p>
            <a:r>
              <a:rPr lang="en-GB" b="1" dirty="0">
                <a:solidFill>
                  <a:schemeClr val="bg1"/>
                </a:solidFill>
              </a:rPr>
              <a:t>Looking Back</a:t>
            </a:r>
          </a:p>
        </p:txBody>
      </p:sp>
      <p:sp>
        <p:nvSpPr>
          <p:cNvPr id="31" name="TextBox 30">
            <a:extLst>
              <a:ext uri="{FF2B5EF4-FFF2-40B4-BE49-F238E27FC236}">
                <a16:creationId xmlns:a16="http://schemas.microsoft.com/office/drawing/2014/main" id="{07AF94E4-8A2B-4A05-9923-0813A8E73436}"/>
              </a:ext>
            </a:extLst>
          </p:cNvPr>
          <p:cNvSpPr txBox="1"/>
          <p:nvPr/>
        </p:nvSpPr>
        <p:spPr>
          <a:xfrm>
            <a:off x="6840403" y="2708467"/>
            <a:ext cx="1867434" cy="369332"/>
          </a:xfrm>
          <a:prstGeom prst="rect">
            <a:avLst/>
          </a:prstGeom>
          <a:noFill/>
        </p:spPr>
        <p:txBody>
          <a:bodyPr wrap="none" rtlCol="0">
            <a:spAutoFit/>
          </a:bodyPr>
          <a:lstStyle/>
          <a:p>
            <a:r>
              <a:rPr lang="en-GB" b="1" dirty="0">
                <a:solidFill>
                  <a:schemeClr val="bg1"/>
                </a:solidFill>
              </a:rPr>
              <a:t>Looking Forwards</a:t>
            </a:r>
          </a:p>
        </p:txBody>
      </p:sp>
      <p:sp>
        <p:nvSpPr>
          <p:cNvPr id="33" name="TextBox 32">
            <a:extLst>
              <a:ext uri="{FF2B5EF4-FFF2-40B4-BE49-F238E27FC236}">
                <a16:creationId xmlns:a16="http://schemas.microsoft.com/office/drawing/2014/main" id="{AA47517E-F231-47F9-97D1-24D5FF4600DD}"/>
              </a:ext>
            </a:extLst>
          </p:cNvPr>
          <p:cNvSpPr txBox="1"/>
          <p:nvPr/>
        </p:nvSpPr>
        <p:spPr>
          <a:xfrm>
            <a:off x="4031562" y="611406"/>
            <a:ext cx="966290" cy="369332"/>
          </a:xfrm>
          <a:prstGeom prst="rect">
            <a:avLst/>
          </a:prstGeom>
          <a:noFill/>
        </p:spPr>
        <p:txBody>
          <a:bodyPr wrap="none" rtlCol="0">
            <a:spAutoFit/>
          </a:bodyPr>
          <a:lstStyle/>
          <a:p>
            <a:r>
              <a:rPr lang="en-GB" b="1" dirty="0">
                <a:solidFill>
                  <a:schemeClr val="bg1"/>
                </a:solidFill>
              </a:rPr>
              <a:t>Stability</a:t>
            </a:r>
          </a:p>
        </p:txBody>
      </p:sp>
      <p:sp>
        <p:nvSpPr>
          <p:cNvPr id="35" name="TextBox 34">
            <a:extLst>
              <a:ext uri="{FF2B5EF4-FFF2-40B4-BE49-F238E27FC236}">
                <a16:creationId xmlns:a16="http://schemas.microsoft.com/office/drawing/2014/main" id="{754C9ABB-E6CC-43AB-8F0C-42EC3570D347}"/>
              </a:ext>
            </a:extLst>
          </p:cNvPr>
          <p:cNvSpPr txBox="1"/>
          <p:nvPr/>
        </p:nvSpPr>
        <p:spPr>
          <a:xfrm>
            <a:off x="4123927" y="5224559"/>
            <a:ext cx="752129" cy="369332"/>
          </a:xfrm>
          <a:prstGeom prst="rect">
            <a:avLst/>
          </a:prstGeom>
          <a:noFill/>
        </p:spPr>
        <p:txBody>
          <a:bodyPr wrap="none" rtlCol="0">
            <a:spAutoFit/>
          </a:bodyPr>
          <a:lstStyle/>
          <a:p>
            <a:r>
              <a:rPr lang="en-GB" b="1" dirty="0">
                <a:solidFill>
                  <a:schemeClr val="bg1"/>
                </a:solidFill>
              </a:rPr>
              <a:t>Chaos</a:t>
            </a:r>
          </a:p>
        </p:txBody>
      </p:sp>
    </p:spTree>
    <p:extLst>
      <p:ext uri="{BB962C8B-B14F-4D97-AF65-F5344CB8AC3E}">
        <p14:creationId xmlns:p14="http://schemas.microsoft.com/office/powerpoint/2010/main" val="402283827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6077E7-D5D4-4E65-B938-F258349522FB}"/>
              </a:ext>
            </a:extLst>
          </p:cNvPr>
          <p:cNvSpPr/>
          <p:nvPr/>
        </p:nvSpPr>
        <p:spPr>
          <a:xfrm>
            <a:off x="482259" y="710553"/>
            <a:ext cx="8064896" cy="491785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11" name="Straight Arrow Connector 10">
            <a:extLst>
              <a:ext uri="{FF2B5EF4-FFF2-40B4-BE49-F238E27FC236}">
                <a16:creationId xmlns:a16="http://schemas.microsoft.com/office/drawing/2014/main" id="{237EBA99-1432-4B58-9BEE-23046B070994}"/>
              </a:ext>
            </a:extLst>
          </p:cNvPr>
          <p:cNvCxnSpPr/>
          <p:nvPr/>
        </p:nvCxnSpPr>
        <p:spPr>
          <a:xfrm>
            <a:off x="4499992" y="908720"/>
            <a:ext cx="0" cy="4464496"/>
          </a:xfrm>
          <a:prstGeom prst="straightConnector1">
            <a:avLst/>
          </a:prstGeom>
          <a:ln w="57150">
            <a:headEnd type="triangle"/>
            <a:tailEnd type="triangle"/>
          </a:ln>
        </p:spPr>
        <p:style>
          <a:lnRef idx="1">
            <a:schemeClr val="dk1"/>
          </a:lnRef>
          <a:fillRef idx="0">
            <a:schemeClr val="dk1"/>
          </a:fillRef>
          <a:effectRef idx="0">
            <a:schemeClr val="dk1"/>
          </a:effectRef>
          <a:fontRef idx="minor">
            <a:schemeClr val="tx1"/>
          </a:fontRef>
        </p:style>
      </p:cxnSp>
      <p:cxnSp>
        <p:nvCxnSpPr>
          <p:cNvPr id="12" name="Straight Arrow Connector 11">
            <a:extLst>
              <a:ext uri="{FF2B5EF4-FFF2-40B4-BE49-F238E27FC236}">
                <a16:creationId xmlns:a16="http://schemas.microsoft.com/office/drawing/2014/main" id="{E504A162-A2E2-41C1-A502-DC930336B5B9}"/>
              </a:ext>
            </a:extLst>
          </p:cNvPr>
          <p:cNvCxnSpPr>
            <a:cxnSpLocks/>
          </p:cNvCxnSpPr>
          <p:nvPr/>
        </p:nvCxnSpPr>
        <p:spPr>
          <a:xfrm>
            <a:off x="1619672" y="3140968"/>
            <a:ext cx="5616624" cy="0"/>
          </a:xfrm>
          <a:prstGeom prst="straightConnector1">
            <a:avLst/>
          </a:prstGeom>
          <a:ln w="57150">
            <a:headEnd type="triangle"/>
            <a:tailEnd type="triangle"/>
          </a:ln>
        </p:spPr>
        <p:style>
          <a:lnRef idx="1">
            <a:schemeClr val="dk1"/>
          </a:lnRef>
          <a:fillRef idx="0">
            <a:schemeClr val="dk1"/>
          </a:fillRef>
          <a:effectRef idx="0">
            <a:schemeClr val="dk1"/>
          </a:effectRef>
          <a:fontRef idx="minor">
            <a:schemeClr val="tx1"/>
          </a:fontRef>
        </p:style>
      </p:cxnSp>
      <p:sp>
        <p:nvSpPr>
          <p:cNvPr id="13" name="Arc 12">
            <a:extLst>
              <a:ext uri="{FF2B5EF4-FFF2-40B4-BE49-F238E27FC236}">
                <a16:creationId xmlns:a16="http://schemas.microsoft.com/office/drawing/2014/main" id="{1D4264CD-AA98-48C1-8A01-FA1239F459A7}"/>
              </a:ext>
            </a:extLst>
          </p:cNvPr>
          <p:cNvSpPr/>
          <p:nvPr/>
        </p:nvSpPr>
        <p:spPr>
          <a:xfrm>
            <a:off x="2483787" y="1047741"/>
            <a:ext cx="4392522" cy="4253458"/>
          </a:xfrm>
          <a:prstGeom prst="arc">
            <a:avLst/>
          </a:prstGeom>
          <a:ln w="38100">
            <a:headEnd type="arrow" w="med" len="med"/>
            <a:tailEnd type="none" w="med" len="med"/>
          </a:ln>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sp>
        <p:nvSpPr>
          <p:cNvPr id="14" name="Arc 13">
            <a:extLst>
              <a:ext uri="{FF2B5EF4-FFF2-40B4-BE49-F238E27FC236}">
                <a16:creationId xmlns:a16="http://schemas.microsoft.com/office/drawing/2014/main" id="{B2EB3539-4303-4C72-B8EA-9AF4EBD16956}"/>
              </a:ext>
            </a:extLst>
          </p:cNvPr>
          <p:cNvSpPr/>
          <p:nvPr/>
        </p:nvSpPr>
        <p:spPr>
          <a:xfrm rot="5400000">
            <a:off x="2885392" y="1050265"/>
            <a:ext cx="3772421" cy="4209411"/>
          </a:xfrm>
          <a:prstGeom prst="arc">
            <a:avLst/>
          </a:prstGeom>
          <a:ln w="38100">
            <a:headEnd type="arrow" w="med" len="med"/>
            <a:tailEnd type="none" w="med" len="med"/>
          </a:ln>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sp>
        <p:nvSpPr>
          <p:cNvPr id="15" name="Arc 14">
            <a:extLst>
              <a:ext uri="{FF2B5EF4-FFF2-40B4-BE49-F238E27FC236}">
                <a16:creationId xmlns:a16="http://schemas.microsoft.com/office/drawing/2014/main" id="{C694E170-C8EC-4C84-B49E-085530A7A1E3}"/>
              </a:ext>
            </a:extLst>
          </p:cNvPr>
          <p:cNvSpPr/>
          <p:nvPr/>
        </p:nvSpPr>
        <p:spPr>
          <a:xfrm rot="10800000">
            <a:off x="2201785" y="1124744"/>
            <a:ext cx="4314430" cy="3906110"/>
          </a:xfrm>
          <a:prstGeom prst="arc">
            <a:avLst/>
          </a:prstGeom>
          <a:ln w="38100">
            <a:headEnd type="arrow" w="med" len="med"/>
            <a:tailEnd type="none" w="med" len="med"/>
          </a:ln>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sp>
        <p:nvSpPr>
          <p:cNvPr id="16" name="Arc 15">
            <a:extLst>
              <a:ext uri="{FF2B5EF4-FFF2-40B4-BE49-F238E27FC236}">
                <a16:creationId xmlns:a16="http://schemas.microsoft.com/office/drawing/2014/main" id="{4134B18A-332F-43C2-987F-9147C3D89599}"/>
              </a:ext>
            </a:extLst>
          </p:cNvPr>
          <p:cNvSpPr/>
          <p:nvPr/>
        </p:nvSpPr>
        <p:spPr>
          <a:xfrm rot="16200000">
            <a:off x="2309829" y="951066"/>
            <a:ext cx="3960379" cy="4176463"/>
          </a:xfrm>
          <a:prstGeom prst="arc">
            <a:avLst/>
          </a:prstGeom>
          <a:ln w="38100">
            <a:headEnd type="arrow" w="med" len="med"/>
            <a:tailEnd type="none" w="med" len="med"/>
          </a:ln>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sp>
        <p:nvSpPr>
          <p:cNvPr id="17" name="TextBox 16">
            <a:extLst>
              <a:ext uri="{FF2B5EF4-FFF2-40B4-BE49-F238E27FC236}">
                <a16:creationId xmlns:a16="http://schemas.microsoft.com/office/drawing/2014/main" id="{E05D0C31-09D2-46BE-ABDF-57B8C50B1685}"/>
              </a:ext>
            </a:extLst>
          </p:cNvPr>
          <p:cNvSpPr txBox="1"/>
          <p:nvPr/>
        </p:nvSpPr>
        <p:spPr>
          <a:xfrm>
            <a:off x="2545709" y="1758168"/>
            <a:ext cx="1862728" cy="1107996"/>
          </a:xfrm>
          <a:prstGeom prst="rect">
            <a:avLst/>
          </a:prstGeom>
          <a:noFill/>
        </p:spPr>
        <p:txBody>
          <a:bodyPr wrap="square" rtlCol="0">
            <a:spAutoFit/>
          </a:bodyPr>
          <a:lstStyle/>
          <a:p>
            <a:pPr algn="ctr"/>
            <a:r>
              <a:rPr lang="en-GB" sz="2200" b="1" dirty="0"/>
              <a:t>Comfort </a:t>
            </a:r>
          </a:p>
          <a:p>
            <a:pPr algn="ctr"/>
            <a:r>
              <a:rPr lang="en-GB" sz="2200" b="1" dirty="0"/>
              <a:t>and </a:t>
            </a:r>
          </a:p>
          <a:p>
            <a:pPr algn="ctr"/>
            <a:r>
              <a:rPr lang="en-GB" sz="2200" b="1" dirty="0"/>
              <a:t>Control</a:t>
            </a:r>
          </a:p>
        </p:txBody>
      </p:sp>
      <p:sp>
        <p:nvSpPr>
          <p:cNvPr id="18" name="TextBox 17">
            <a:extLst>
              <a:ext uri="{FF2B5EF4-FFF2-40B4-BE49-F238E27FC236}">
                <a16:creationId xmlns:a16="http://schemas.microsoft.com/office/drawing/2014/main" id="{26D49974-1BD5-4511-82FA-40CA3590A872}"/>
              </a:ext>
            </a:extLst>
          </p:cNvPr>
          <p:cNvSpPr txBox="1"/>
          <p:nvPr/>
        </p:nvSpPr>
        <p:spPr>
          <a:xfrm>
            <a:off x="2566768" y="3316817"/>
            <a:ext cx="1862728" cy="1107996"/>
          </a:xfrm>
          <a:prstGeom prst="rect">
            <a:avLst/>
          </a:prstGeom>
          <a:noFill/>
        </p:spPr>
        <p:txBody>
          <a:bodyPr wrap="square" rtlCol="0">
            <a:spAutoFit/>
          </a:bodyPr>
          <a:lstStyle/>
          <a:p>
            <a:pPr algn="ctr"/>
            <a:r>
              <a:rPr lang="en-GB" sz="2200" b="1" dirty="0"/>
              <a:t>Fear, Anger and Resistance</a:t>
            </a:r>
          </a:p>
        </p:txBody>
      </p:sp>
      <p:sp>
        <p:nvSpPr>
          <p:cNvPr id="19" name="TextBox 18">
            <a:extLst>
              <a:ext uri="{FF2B5EF4-FFF2-40B4-BE49-F238E27FC236}">
                <a16:creationId xmlns:a16="http://schemas.microsoft.com/office/drawing/2014/main" id="{FF42C8A0-6DE1-4853-B309-7AC4211C4FD8}"/>
              </a:ext>
            </a:extLst>
          </p:cNvPr>
          <p:cNvSpPr txBox="1"/>
          <p:nvPr/>
        </p:nvSpPr>
        <p:spPr>
          <a:xfrm>
            <a:off x="4301874" y="3279990"/>
            <a:ext cx="2430961" cy="1107996"/>
          </a:xfrm>
          <a:prstGeom prst="rect">
            <a:avLst/>
          </a:prstGeom>
          <a:noFill/>
        </p:spPr>
        <p:txBody>
          <a:bodyPr wrap="square" rtlCol="0">
            <a:spAutoFit/>
          </a:bodyPr>
          <a:lstStyle/>
          <a:p>
            <a:pPr algn="ctr"/>
            <a:r>
              <a:rPr lang="en-GB" sz="2200" b="1" dirty="0"/>
              <a:t>Enquiry, Experimentation and Discovery</a:t>
            </a:r>
          </a:p>
        </p:txBody>
      </p:sp>
      <p:sp>
        <p:nvSpPr>
          <p:cNvPr id="20" name="TextBox 19">
            <a:extLst>
              <a:ext uri="{FF2B5EF4-FFF2-40B4-BE49-F238E27FC236}">
                <a16:creationId xmlns:a16="http://schemas.microsoft.com/office/drawing/2014/main" id="{6395E9C1-7B8A-4970-BB07-C76AF897CE2F}"/>
              </a:ext>
            </a:extLst>
          </p:cNvPr>
          <p:cNvSpPr txBox="1"/>
          <p:nvPr/>
        </p:nvSpPr>
        <p:spPr>
          <a:xfrm>
            <a:off x="4561193" y="1722931"/>
            <a:ext cx="1862728" cy="1446550"/>
          </a:xfrm>
          <a:prstGeom prst="rect">
            <a:avLst/>
          </a:prstGeom>
          <a:noFill/>
        </p:spPr>
        <p:txBody>
          <a:bodyPr wrap="square" rtlCol="0">
            <a:spAutoFit/>
          </a:bodyPr>
          <a:lstStyle/>
          <a:p>
            <a:pPr algn="ctr"/>
            <a:r>
              <a:rPr lang="en-GB" sz="2200" b="1" dirty="0"/>
              <a:t>Learning, Acceptance and Commitment</a:t>
            </a:r>
          </a:p>
        </p:txBody>
      </p:sp>
      <p:sp>
        <p:nvSpPr>
          <p:cNvPr id="21" name="TextBox 20">
            <a:extLst>
              <a:ext uri="{FF2B5EF4-FFF2-40B4-BE49-F238E27FC236}">
                <a16:creationId xmlns:a16="http://schemas.microsoft.com/office/drawing/2014/main" id="{7581A50C-F197-4571-998D-DE1851CD2B7F}"/>
              </a:ext>
            </a:extLst>
          </p:cNvPr>
          <p:cNvSpPr txBox="1"/>
          <p:nvPr/>
        </p:nvSpPr>
        <p:spPr>
          <a:xfrm>
            <a:off x="667452" y="2708467"/>
            <a:ext cx="1431802" cy="369332"/>
          </a:xfrm>
          <a:prstGeom prst="rect">
            <a:avLst/>
          </a:prstGeom>
          <a:noFill/>
        </p:spPr>
        <p:txBody>
          <a:bodyPr wrap="none" rtlCol="0">
            <a:spAutoFit/>
          </a:bodyPr>
          <a:lstStyle/>
          <a:p>
            <a:r>
              <a:rPr lang="en-GB" b="1" dirty="0">
                <a:solidFill>
                  <a:schemeClr val="bg1"/>
                </a:solidFill>
              </a:rPr>
              <a:t>Looking Back</a:t>
            </a:r>
          </a:p>
        </p:txBody>
      </p:sp>
      <p:sp>
        <p:nvSpPr>
          <p:cNvPr id="22" name="TextBox 21">
            <a:extLst>
              <a:ext uri="{FF2B5EF4-FFF2-40B4-BE49-F238E27FC236}">
                <a16:creationId xmlns:a16="http://schemas.microsoft.com/office/drawing/2014/main" id="{891BA945-2602-4414-99ED-699C2095B3D1}"/>
              </a:ext>
            </a:extLst>
          </p:cNvPr>
          <p:cNvSpPr txBox="1"/>
          <p:nvPr/>
        </p:nvSpPr>
        <p:spPr>
          <a:xfrm>
            <a:off x="6840403" y="2708467"/>
            <a:ext cx="1867434" cy="369332"/>
          </a:xfrm>
          <a:prstGeom prst="rect">
            <a:avLst/>
          </a:prstGeom>
          <a:noFill/>
        </p:spPr>
        <p:txBody>
          <a:bodyPr wrap="none" rtlCol="0">
            <a:spAutoFit/>
          </a:bodyPr>
          <a:lstStyle/>
          <a:p>
            <a:r>
              <a:rPr lang="en-GB" b="1" dirty="0">
                <a:solidFill>
                  <a:schemeClr val="bg1"/>
                </a:solidFill>
              </a:rPr>
              <a:t>Looking Forwards</a:t>
            </a:r>
          </a:p>
        </p:txBody>
      </p:sp>
      <p:sp>
        <p:nvSpPr>
          <p:cNvPr id="23" name="TextBox 22">
            <a:extLst>
              <a:ext uri="{FF2B5EF4-FFF2-40B4-BE49-F238E27FC236}">
                <a16:creationId xmlns:a16="http://schemas.microsoft.com/office/drawing/2014/main" id="{2D5539D1-3533-423A-9885-59BD5D9D8E80}"/>
              </a:ext>
            </a:extLst>
          </p:cNvPr>
          <p:cNvSpPr txBox="1"/>
          <p:nvPr/>
        </p:nvSpPr>
        <p:spPr>
          <a:xfrm>
            <a:off x="4031562" y="611406"/>
            <a:ext cx="966290" cy="369332"/>
          </a:xfrm>
          <a:prstGeom prst="rect">
            <a:avLst/>
          </a:prstGeom>
          <a:noFill/>
        </p:spPr>
        <p:txBody>
          <a:bodyPr wrap="none" rtlCol="0">
            <a:spAutoFit/>
          </a:bodyPr>
          <a:lstStyle/>
          <a:p>
            <a:r>
              <a:rPr lang="en-GB" b="1" dirty="0">
                <a:solidFill>
                  <a:schemeClr val="bg1"/>
                </a:solidFill>
              </a:rPr>
              <a:t>Stability</a:t>
            </a:r>
          </a:p>
        </p:txBody>
      </p:sp>
      <p:sp>
        <p:nvSpPr>
          <p:cNvPr id="24" name="TextBox 23">
            <a:extLst>
              <a:ext uri="{FF2B5EF4-FFF2-40B4-BE49-F238E27FC236}">
                <a16:creationId xmlns:a16="http://schemas.microsoft.com/office/drawing/2014/main" id="{2EA47EA9-4208-4A46-80A3-A27272FA1613}"/>
              </a:ext>
            </a:extLst>
          </p:cNvPr>
          <p:cNvSpPr txBox="1"/>
          <p:nvPr/>
        </p:nvSpPr>
        <p:spPr>
          <a:xfrm>
            <a:off x="4123927" y="5224559"/>
            <a:ext cx="752129" cy="369332"/>
          </a:xfrm>
          <a:prstGeom prst="rect">
            <a:avLst/>
          </a:prstGeom>
          <a:noFill/>
        </p:spPr>
        <p:txBody>
          <a:bodyPr wrap="none" rtlCol="0">
            <a:spAutoFit/>
          </a:bodyPr>
          <a:lstStyle/>
          <a:p>
            <a:r>
              <a:rPr lang="en-GB" b="1" dirty="0">
                <a:solidFill>
                  <a:schemeClr val="bg1"/>
                </a:solidFill>
              </a:rPr>
              <a:t>Chaos</a:t>
            </a:r>
          </a:p>
        </p:txBody>
      </p:sp>
      <p:sp>
        <p:nvSpPr>
          <p:cNvPr id="146434" name="Rectangle 2">
            <a:extLst>
              <a:ext uri="{FF2B5EF4-FFF2-40B4-BE49-F238E27FC236}">
                <a16:creationId xmlns:a16="http://schemas.microsoft.com/office/drawing/2014/main" id="{28C88BF8-E407-4B34-86DD-62AC8E782B25}"/>
              </a:ext>
            </a:extLst>
          </p:cNvPr>
          <p:cNvSpPr>
            <a:spLocks noGrp="1"/>
          </p:cNvSpPr>
          <p:nvPr>
            <p:ph type="title"/>
          </p:nvPr>
        </p:nvSpPr>
        <p:spPr>
          <a:xfrm>
            <a:off x="323528" y="25563"/>
            <a:ext cx="8280919" cy="669330"/>
          </a:xfrm>
        </p:spPr>
        <p:txBody>
          <a:bodyPr/>
          <a:lstStyle/>
          <a:p>
            <a:pPr algn="ctr" eaLnBrk="1" hangingPunct="1"/>
            <a:r>
              <a:rPr lang="en-US" altLang="en-US" sz="3600" dirty="0"/>
              <a:t>The Journey Through Change - </a:t>
            </a:r>
            <a:r>
              <a:rPr lang="en-US" altLang="en-US" sz="3600" i="1" dirty="0"/>
              <a:t>Start</a:t>
            </a:r>
          </a:p>
        </p:txBody>
      </p:sp>
      <p:sp>
        <p:nvSpPr>
          <p:cNvPr id="4" name="TextBox 3">
            <a:extLst>
              <a:ext uri="{FF2B5EF4-FFF2-40B4-BE49-F238E27FC236}">
                <a16:creationId xmlns:a16="http://schemas.microsoft.com/office/drawing/2014/main" id="{A25E7329-504F-4F99-9776-42907B6B31C1}"/>
              </a:ext>
            </a:extLst>
          </p:cNvPr>
          <p:cNvSpPr txBox="1"/>
          <p:nvPr/>
        </p:nvSpPr>
        <p:spPr>
          <a:xfrm>
            <a:off x="472991" y="1731625"/>
            <a:ext cx="1728792" cy="461665"/>
          </a:xfrm>
          <a:prstGeom prst="rect">
            <a:avLst/>
          </a:prstGeom>
          <a:noFill/>
        </p:spPr>
        <p:txBody>
          <a:bodyPr wrap="square" rtlCol="0">
            <a:spAutoFit/>
          </a:bodyPr>
          <a:lstStyle/>
          <a:p>
            <a:r>
              <a:rPr lang="en-GB" sz="2400" dirty="0"/>
              <a:t>Start here…</a:t>
            </a:r>
          </a:p>
        </p:txBody>
      </p:sp>
      <p:cxnSp>
        <p:nvCxnSpPr>
          <p:cNvPr id="25" name="Straight Arrow Connector 24">
            <a:extLst>
              <a:ext uri="{FF2B5EF4-FFF2-40B4-BE49-F238E27FC236}">
                <a16:creationId xmlns:a16="http://schemas.microsoft.com/office/drawing/2014/main" id="{8CBC88A6-EF53-46FC-AE36-7D17673FF399}"/>
              </a:ext>
            </a:extLst>
          </p:cNvPr>
          <p:cNvCxnSpPr/>
          <p:nvPr/>
        </p:nvCxnSpPr>
        <p:spPr>
          <a:xfrm>
            <a:off x="611560" y="2193290"/>
            <a:ext cx="2232248" cy="0"/>
          </a:xfrm>
          <a:prstGeom prst="straightConnector1">
            <a:avLst/>
          </a:prstGeom>
          <a:ln w="76200">
            <a:solidFill>
              <a:schemeClr val="tx1"/>
            </a:solidFill>
            <a:prstDash val="sysDot"/>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1015776"/>
      </p:ext>
    </p:extLst>
  </p:cSld>
  <p:clrMapOvr>
    <a:masterClrMapping/>
  </p:clrMapOvr>
  <p:transition spd="slow"/>
</p:sld>
</file>

<file path=ppt/slides/slide5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882" name="Rectangle 2">
            <a:extLst>
              <a:ext uri="{FF2B5EF4-FFF2-40B4-BE49-F238E27FC236}">
                <a16:creationId xmlns:a16="http://schemas.microsoft.com/office/drawing/2014/main" id="{3148B7CD-2201-43E5-BFCA-F84067AA6953}"/>
              </a:ext>
            </a:extLst>
          </p:cNvPr>
          <p:cNvSpPr>
            <a:spLocks noGrp="1" noChangeArrowheads="1"/>
          </p:cNvSpPr>
          <p:nvPr>
            <p:ph type="title"/>
          </p:nvPr>
        </p:nvSpPr>
        <p:spPr>
          <a:xfrm>
            <a:off x="103188" y="115888"/>
            <a:ext cx="8583612" cy="990600"/>
          </a:xfrm>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2026" tIns="46012" rIns="92026" bIns="46012" rtlCol="0">
            <a:normAutofit/>
          </a:bodyPr>
          <a:lstStyle/>
          <a:p>
            <a:pPr algn="r" eaLnBrk="1" fontAlgn="auto" hangingPunct="1">
              <a:spcAft>
                <a:spcPts val="0"/>
              </a:spcAft>
              <a:defRPr/>
            </a:pPr>
            <a:r>
              <a:rPr lang="en-US" altLang="en-US" sz="4000" dirty="0"/>
              <a:t>Characteristics of </a:t>
            </a:r>
            <a:r>
              <a:rPr lang="en-US" altLang="en-US" sz="4000" i="1" dirty="0"/>
              <a:t>Comfort and Control</a:t>
            </a:r>
            <a:endParaRPr lang="en-US" altLang="en-US" sz="5400" dirty="0"/>
          </a:p>
        </p:txBody>
      </p:sp>
      <p:sp>
        <p:nvSpPr>
          <p:cNvPr id="122883" name="Rectangle 3">
            <a:extLst>
              <a:ext uri="{FF2B5EF4-FFF2-40B4-BE49-F238E27FC236}">
                <a16:creationId xmlns:a16="http://schemas.microsoft.com/office/drawing/2014/main" id="{47B26A79-BC11-4FF9-93B7-02C2C1E4A959}"/>
              </a:ext>
            </a:extLst>
          </p:cNvPr>
          <p:cNvSpPr>
            <a:spLocks noGrp="1" noChangeArrowheads="1"/>
          </p:cNvSpPr>
          <p:nvPr>
            <p:ph idx="1"/>
          </p:nvPr>
        </p:nvSpPr>
        <p:spPr>
          <a:xfrm>
            <a:off x="304800" y="1106488"/>
            <a:ext cx="7772400" cy="4267200"/>
          </a:xfrm>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2026" tIns="46012" rIns="92026" bIns="46012" rtlCol="0">
            <a:normAutofit lnSpcReduction="10000"/>
          </a:bodyPr>
          <a:lstStyle/>
          <a:p>
            <a:pPr marL="317500" indent="-317500" defTabSz="847725" eaLnBrk="1" fontAlgn="auto" hangingPunct="1">
              <a:spcAft>
                <a:spcPts val="0"/>
              </a:spcAft>
              <a:defRPr/>
            </a:pPr>
            <a:r>
              <a:rPr lang="en-US" altLang="en-US" sz="2400" dirty="0">
                <a:solidFill>
                  <a:srgbClr val="002060"/>
                </a:solidFill>
                <a:latin typeface="+mj-lt"/>
                <a:cs typeface="Times New Roman" panose="02020603050405020304" pitchFamily="18" charset="0"/>
              </a:rPr>
              <a:t>Comfortable</a:t>
            </a:r>
          </a:p>
          <a:p>
            <a:pPr marL="317500" indent="-317500" defTabSz="847725" eaLnBrk="1" fontAlgn="auto" hangingPunct="1">
              <a:spcAft>
                <a:spcPts val="0"/>
              </a:spcAft>
              <a:defRPr/>
            </a:pPr>
            <a:r>
              <a:rPr lang="en-US" altLang="en-US" sz="2400" dirty="0">
                <a:solidFill>
                  <a:srgbClr val="002060"/>
                </a:solidFill>
                <a:latin typeface="+mj-lt"/>
                <a:cs typeface="Times New Roman" panose="02020603050405020304" pitchFamily="18" charset="0"/>
              </a:rPr>
              <a:t>Safe</a:t>
            </a:r>
          </a:p>
          <a:p>
            <a:pPr marL="317500" indent="-317500" defTabSz="847725" eaLnBrk="1" fontAlgn="auto" hangingPunct="1">
              <a:spcAft>
                <a:spcPts val="0"/>
              </a:spcAft>
              <a:defRPr/>
            </a:pPr>
            <a:r>
              <a:rPr lang="en-US" altLang="en-US" sz="2400" dirty="0">
                <a:solidFill>
                  <a:srgbClr val="002060"/>
                </a:solidFill>
                <a:latin typeface="+mj-lt"/>
                <a:cs typeface="Times New Roman" panose="02020603050405020304" pitchFamily="18" charset="0"/>
              </a:rPr>
              <a:t>Everything’s fine</a:t>
            </a:r>
          </a:p>
          <a:p>
            <a:pPr marL="317500" indent="-317500" defTabSz="847725" eaLnBrk="1" fontAlgn="auto" hangingPunct="1">
              <a:spcAft>
                <a:spcPts val="0"/>
              </a:spcAft>
              <a:defRPr/>
            </a:pPr>
            <a:r>
              <a:rPr lang="en-US" altLang="en-US" sz="2400" dirty="0">
                <a:solidFill>
                  <a:srgbClr val="002060"/>
                </a:solidFill>
                <a:latin typeface="+mj-lt"/>
                <a:cs typeface="Times New Roman" panose="02020603050405020304" pitchFamily="18" charset="0"/>
              </a:rPr>
              <a:t>Happy</a:t>
            </a:r>
          </a:p>
          <a:p>
            <a:pPr marL="317500" indent="-317500" defTabSz="847725" eaLnBrk="1" fontAlgn="auto" hangingPunct="1">
              <a:spcAft>
                <a:spcPts val="0"/>
              </a:spcAft>
              <a:defRPr/>
            </a:pPr>
            <a:r>
              <a:rPr lang="en-US" altLang="en-US" sz="2400" dirty="0">
                <a:solidFill>
                  <a:srgbClr val="002060"/>
                </a:solidFill>
                <a:latin typeface="+mj-lt"/>
                <a:cs typeface="Times New Roman" panose="02020603050405020304" pitchFamily="18" charset="0"/>
              </a:rPr>
              <a:t>Satisfied</a:t>
            </a:r>
          </a:p>
          <a:p>
            <a:pPr marL="317500" indent="-317500" defTabSz="847725" eaLnBrk="1" fontAlgn="auto" hangingPunct="1">
              <a:spcAft>
                <a:spcPts val="0"/>
              </a:spcAft>
              <a:defRPr/>
            </a:pPr>
            <a:r>
              <a:rPr lang="en-US" altLang="en-US" sz="2400" dirty="0">
                <a:solidFill>
                  <a:srgbClr val="002060"/>
                </a:solidFill>
                <a:latin typeface="+mj-lt"/>
                <a:cs typeface="Times New Roman" panose="02020603050405020304" pitchFamily="18" charset="0"/>
              </a:rPr>
              <a:t>No problems</a:t>
            </a:r>
          </a:p>
          <a:p>
            <a:pPr marL="317500" indent="-317500" defTabSz="847725" eaLnBrk="1" fontAlgn="auto" hangingPunct="1">
              <a:spcAft>
                <a:spcPts val="0"/>
              </a:spcAft>
              <a:defRPr/>
            </a:pPr>
            <a:r>
              <a:rPr lang="en-US" altLang="en-US" sz="2400" dirty="0">
                <a:solidFill>
                  <a:srgbClr val="002060"/>
                </a:solidFill>
                <a:latin typeface="+mj-lt"/>
                <a:cs typeface="Times New Roman" panose="02020603050405020304" pitchFamily="18" charset="0"/>
              </a:rPr>
              <a:t>Positive</a:t>
            </a:r>
          </a:p>
          <a:p>
            <a:pPr marL="317500" indent="-317500" defTabSz="847725" eaLnBrk="1" fontAlgn="auto" hangingPunct="1">
              <a:spcAft>
                <a:spcPts val="0"/>
              </a:spcAft>
              <a:defRPr/>
            </a:pPr>
            <a:r>
              <a:rPr lang="en-US" altLang="en-US" sz="2400" dirty="0">
                <a:solidFill>
                  <a:srgbClr val="002060"/>
                </a:solidFill>
                <a:latin typeface="+mj-lt"/>
                <a:cs typeface="Times New Roman" panose="02020603050405020304" pitchFamily="18" charset="0"/>
              </a:rPr>
              <a:t>Rewarding</a:t>
            </a:r>
          </a:p>
          <a:p>
            <a:pPr marL="317500" indent="-317500" defTabSz="847725" eaLnBrk="1" fontAlgn="auto" hangingPunct="1">
              <a:spcAft>
                <a:spcPts val="0"/>
              </a:spcAft>
              <a:defRPr/>
            </a:pPr>
            <a:r>
              <a:rPr lang="en-US" altLang="en-US" sz="2400" dirty="0">
                <a:solidFill>
                  <a:srgbClr val="002060"/>
                </a:solidFill>
                <a:latin typeface="+mj-lt"/>
                <a:cs typeface="Times New Roman" panose="02020603050405020304" pitchFamily="18" charset="0"/>
              </a:rPr>
              <a:t>In control</a:t>
            </a:r>
          </a:p>
          <a:p>
            <a:pPr marL="317500" indent="-317500" defTabSz="847725" eaLnBrk="1" fontAlgn="auto" hangingPunct="1">
              <a:spcAft>
                <a:spcPts val="0"/>
              </a:spcAft>
              <a:defRPr/>
            </a:pPr>
            <a:r>
              <a:rPr lang="en-US" altLang="en-US" sz="2400" dirty="0">
                <a:solidFill>
                  <a:srgbClr val="002060"/>
                </a:solidFill>
                <a:latin typeface="+mj-lt"/>
                <a:cs typeface="Times New Roman" panose="02020603050405020304" pitchFamily="18" charset="0"/>
              </a:rPr>
              <a:t>I’m okay, you’re okay!</a:t>
            </a:r>
          </a:p>
          <a:p>
            <a:pPr marL="317500" indent="-317500" defTabSz="847725" eaLnBrk="1" fontAlgn="auto" hangingPunct="1">
              <a:spcAft>
                <a:spcPts val="0"/>
              </a:spcAft>
              <a:defRPr/>
            </a:pPr>
            <a:endParaRPr lang="en-US" altLang="en-US" sz="2400" dirty="0">
              <a:solidFill>
                <a:srgbClr val="002060"/>
              </a:solidFill>
            </a:endParaRPr>
          </a:p>
        </p:txBody>
      </p:sp>
      <p:sp>
        <p:nvSpPr>
          <p:cNvPr id="122884" name="Rectangle 4">
            <a:extLst>
              <a:ext uri="{FF2B5EF4-FFF2-40B4-BE49-F238E27FC236}">
                <a16:creationId xmlns:a16="http://schemas.microsoft.com/office/drawing/2014/main" id="{B286A5B5-345C-46C2-943E-B8EB49CDEF9D}"/>
              </a:ext>
            </a:extLst>
          </p:cNvPr>
          <p:cNvSpPr>
            <a:spLocks noChangeArrowheads="1"/>
          </p:cNvSpPr>
          <p:nvPr/>
        </p:nvSpPr>
        <p:spPr bwMode="auto">
          <a:xfrm>
            <a:off x="3419872" y="987810"/>
            <a:ext cx="4191000" cy="1115472"/>
          </a:xfrm>
          <a:prstGeom prst="rect">
            <a:avLst/>
          </a:prstGeom>
          <a:solidFill>
            <a:schemeClr val="bg1">
              <a:lumMod val="85000"/>
            </a:schemeClr>
          </a:solidFill>
          <a:ln w="9525">
            <a:noFill/>
            <a:miter lim="800000"/>
            <a:headEnd/>
            <a:tailEnd/>
          </a:ln>
          <a:effectLst/>
        </p:spPr>
        <p:txBody>
          <a:bodyPr lIns="98843" tIns="49422" rIns="98843" bIns="49422">
            <a:spAutoFit/>
          </a:bodyPr>
          <a:lstStyle>
            <a:lvl1pPr defTabSz="981075">
              <a:spcBef>
                <a:spcPct val="20000"/>
              </a:spcBef>
              <a:buFont typeface="Arial" panose="020B0604020202020204" pitchFamily="34" charset="0"/>
              <a:buChar char="•"/>
              <a:defRPr sz="3200">
                <a:solidFill>
                  <a:schemeClr val="tx1"/>
                </a:solidFill>
                <a:latin typeface="Myriad Pro"/>
              </a:defRPr>
            </a:lvl1pPr>
            <a:lvl2pPr marL="742950" indent="-285750" defTabSz="981075">
              <a:spcBef>
                <a:spcPct val="20000"/>
              </a:spcBef>
              <a:buFont typeface="Arial" panose="020B0604020202020204" pitchFamily="34" charset="0"/>
              <a:buChar char="–"/>
              <a:defRPr sz="2800">
                <a:solidFill>
                  <a:schemeClr val="tx1"/>
                </a:solidFill>
                <a:latin typeface="Myriad Pro"/>
              </a:defRPr>
            </a:lvl2pPr>
            <a:lvl3pPr marL="1143000" indent="-228600" defTabSz="981075">
              <a:spcBef>
                <a:spcPct val="20000"/>
              </a:spcBef>
              <a:buFont typeface="Arial" panose="020B0604020202020204" pitchFamily="34" charset="0"/>
              <a:buChar char="•"/>
              <a:defRPr sz="2400">
                <a:solidFill>
                  <a:schemeClr val="tx1"/>
                </a:solidFill>
                <a:latin typeface="Myriad Pro"/>
              </a:defRPr>
            </a:lvl3pPr>
            <a:lvl4pPr marL="1600200" indent="-228600" defTabSz="981075">
              <a:spcBef>
                <a:spcPct val="20000"/>
              </a:spcBef>
              <a:buFont typeface="Arial" panose="020B0604020202020204" pitchFamily="34" charset="0"/>
              <a:buChar char="–"/>
              <a:defRPr sz="2000">
                <a:solidFill>
                  <a:schemeClr val="tx1"/>
                </a:solidFill>
                <a:latin typeface="Myriad Pro"/>
              </a:defRPr>
            </a:lvl4pPr>
            <a:lvl5pPr marL="2057400" indent="-228600" defTabSz="981075">
              <a:spcBef>
                <a:spcPct val="20000"/>
              </a:spcBef>
              <a:buFont typeface="Arial" panose="020B0604020202020204" pitchFamily="34" charset="0"/>
              <a:buChar char="»"/>
              <a:defRPr sz="2000">
                <a:solidFill>
                  <a:schemeClr val="tx1"/>
                </a:solidFill>
                <a:latin typeface="Myriad Pro"/>
              </a:defRPr>
            </a:lvl5pPr>
            <a:lvl6pPr marL="2514600" indent="-228600" defTabSz="981075"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defTabSz="981075"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defTabSz="981075"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defTabSz="981075"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30000"/>
              </a:spcBef>
              <a:spcAft>
                <a:spcPct val="30000"/>
              </a:spcAft>
              <a:buFontTx/>
              <a:buNone/>
            </a:pPr>
            <a:r>
              <a:rPr lang="en-US" altLang="en-US" sz="2200" b="1" i="1" dirty="0">
                <a:solidFill>
                  <a:srgbClr val="0000CC"/>
                </a:solidFill>
                <a:latin typeface="+mn-lt"/>
              </a:rPr>
              <a:t>People feel comfortable, safe and in control. They are working hard — but often on the wrong things.</a:t>
            </a:r>
          </a:p>
        </p:txBody>
      </p:sp>
      <p:pic>
        <p:nvPicPr>
          <p:cNvPr id="2" name="Picture 1">
            <a:extLst>
              <a:ext uri="{FF2B5EF4-FFF2-40B4-BE49-F238E27FC236}">
                <a16:creationId xmlns:a16="http://schemas.microsoft.com/office/drawing/2014/main" id="{9F2AD4C9-5391-4DCD-BB13-1903E11C347C}"/>
              </a:ext>
            </a:extLst>
          </p:cNvPr>
          <p:cNvPicPr>
            <a:picLocks noChangeAspect="1"/>
          </p:cNvPicPr>
          <p:nvPr/>
        </p:nvPicPr>
        <p:blipFill>
          <a:blip r:embed="rId3"/>
          <a:stretch>
            <a:fillRect/>
          </a:stretch>
        </p:blipFill>
        <p:spPr>
          <a:xfrm>
            <a:off x="4248645" y="2852936"/>
            <a:ext cx="4886325" cy="2790825"/>
          </a:xfrm>
          <a:prstGeom prst="rect">
            <a:avLst/>
          </a:prstGeom>
        </p:spPr>
      </p:pic>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122882"/>
                                        </p:tgtEl>
                                        <p:attrNameLst>
                                          <p:attrName>style.visibility</p:attrName>
                                        </p:attrNameLst>
                                      </p:cBhvr>
                                      <p:to>
                                        <p:strVal val="visible"/>
                                      </p:to>
                                    </p:set>
                                    <p:anim calcmode="lin" valueType="num">
                                      <p:cBhvr>
                                        <p:cTn id="7" dur="500" fill="hold"/>
                                        <p:tgtEl>
                                          <p:spTgt spid="122882"/>
                                        </p:tgtEl>
                                        <p:attrNameLst>
                                          <p:attrName>ppt_w</p:attrName>
                                        </p:attrNameLst>
                                      </p:cBhvr>
                                      <p:tavLst>
                                        <p:tav tm="0">
                                          <p:val>
                                            <p:fltVal val="0"/>
                                          </p:val>
                                        </p:tav>
                                        <p:tav tm="100000">
                                          <p:val>
                                            <p:strVal val="#ppt_w"/>
                                          </p:val>
                                        </p:tav>
                                      </p:tavLst>
                                    </p:anim>
                                    <p:anim calcmode="lin" valueType="num">
                                      <p:cBhvr>
                                        <p:cTn id="8" dur="500" fill="hold"/>
                                        <p:tgtEl>
                                          <p:spTgt spid="122882"/>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122883"/>
                                        </p:tgtEl>
                                        <p:attrNameLst>
                                          <p:attrName>style.visibility</p:attrName>
                                        </p:attrNameLst>
                                      </p:cBhvr>
                                      <p:to>
                                        <p:strVal val="visible"/>
                                      </p:to>
                                    </p:set>
                                    <p:animEffect transition="in" filter="dissolve">
                                      <p:cBhvr>
                                        <p:cTn id="13" dur="500"/>
                                        <p:tgtEl>
                                          <p:spTgt spid="122883"/>
                                        </p:tgtEl>
                                      </p:cBhvr>
                                    </p:animEffect>
                                  </p:childTnLst>
                                </p:cTn>
                              </p:par>
                            </p:childTnLst>
                          </p:cTn>
                        </p:par>
                        <p:par>
                          <p:cTn id="14" fill="hold" nodeType="afterGroup">
                            <p:stCondLst>
                              <p:cond delay="500"/>
                            </p:stCondLst>
                            <p:childTnLst>
                              <p:par>
                                <p:cTn id="15" presetID="23" presetClass="entr" presetSubtype="16" fill="hold" grpId="0" nodeType="afterEffect">
                                  <p:stCondLst>
                                    <p:cond delay="0"/>
                                  </p:stCondLst>
                                  <p:childTnLst>
                                    <p:set>
                                      <p:cBhvr>
                                        <p:cTn id="16" dur="1" fill="hold">
                                          <p:stCondLst>
                                            <p:cond delay="0"/>
                                          </p:stCondLst>
                                        </p:cTn>
                                        <p:tgtEl>
                                          <p:spTgt spid="122884"/>
                                        </p:tgtEl>
                                        <p:attrNameLst>
                                          <p:attrName>style.visibility</p:attrName>
                                        </p:attrNameLst>
                                      </p:cBhvr>
                                      <p:to>
                                        <p:strVal val="visible"/>
                                      </p:to>
                                    </p:set>
                                    <p:anim calcmode="lin" valueType="num">
                                      <p:cBhvr>
                                        <p:cTn id="17" dur="500" fill="hold"/>
                                        <p:tgtEl>
                                          <p:spTgt spid="122884"/>
                                        </p:tgtEl>
                                        <p:attrNameLst>
                                          <p:attrName>ppt_w</p:attrName>
                                        </p:attrNameLst>
                                      </p:cBhvr>
                                      <p:tavLst>
                                        <p:tav tm="0">
                                          <p:val>
                                            <p:fltVal val="0"/>
                                          </p:val>
                                        </p:tav>
                                        <p:tav tm="100000">
                                          <p:val>
                                            <p:strVal val="#ppt_w"/>
                                          </p:val>
                                        </p:tav>
                                      </p:tavLst>
                                    </p:anim>
                                    <p:anim calcmode="lin" valueType="num">
                                      <p:cBhvr>
                                        <p:cTn id="18" dur="500" fill="hold"/>
                                        <p:tgtEl>
                                          <p:spTgt spid="122884"/>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882" grpId="0" autoUpdateAnimBg="0"/>
      <p:bldP spid="122883" grpId="0" autoUpdateAnimBg="0"/>
      <p:bldP spid="122884" grpId="0" animBg="1" autoUpdateAnimBg="0"/>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0ADE1C9-C22B-452A-A1D7-BC1B2A221CAD}"/>
              </a:ext>
            </a:extLst>
          </p:cNvPr>
          <p:cNvSpPr txBox="1"/>
          <p:nvPr/>
        </p:nvSpPr>
        <p:spPr>
          <a:xfrm>
            <a:off x="1862803" y="25054"/>
            <a:ext cx="5623847" cy="646331"/>
          </a:xfrm>
          <a:prstGeom prst="rect">
            <a:avLst/>
          </a:prstGeom>
          <a:noFill/>
        </p:spPr>
        <p:txBody>
          <a:bodyPr wrap="none" rtlCol="0">
            <a:spAutoFit/>
          </a:bodyPr>
          <a:lstStyle/>
          <a:p>
            <a:r>
              <a:rPr lang="en-GB" sz="3600" dirty="0"/>
              <a:t>The Journey Through Change</a:t>
            </a:r>
          </a:p>
        </p:txBody>
      </p:sp>
      <p:sp>
        <p:nvSpPr>
          <p:cNvPr id="6" name="Rectangle 5">
            <a:extLst>
              <a:ext uri="{FF2B5EF4-FFF2-40B4-BE49-F238E27FC236}">
                <a16:creationId xmlns:a16="http://schemas.microsoft.com/office/drawing/2014/main" id="{7727D4A1-576E-4691-9E4D-9B0C1D1AFE89}"/>
              </a:ext>
            </a:extLst>
          </p:cNvPr>
          <p:cNvSpPr/>
          <p:nvPr/>
        </p:nvSpPr>
        <p:spPr>
          <a:xfrm>
            <a:off x="539552" y="671385"/>
            <a:ext cx="8064896" cy="491785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8" name="Straight Arrow Connector 7">
            <a:extLst>
              <a:ext uri="{FF2B5EF4-FFF2-40B4-BE49-F238E27FC236}">
                <a16:creationId xmlns:a16="http://schemas.microsoft.com/office/drawing/2014/main" id="{43ADE38D-A20B-45CF-A0F2-8A901B072BAE}"/>
              </a:ext>
            </a:extLst>
          </p:cNvPr>
          <p:cNvCxnSpPr/>
          <p:nvPr/>
        </p:nvCxnSpPr>
        <p:spPr>
          <a:xfrm>
            <a:off x="4499992" y="908720"/>
            <a:ext cx="0" cy="4464496"/>
          </a:xfrm>
          <a:prstGeom prst="straightConnector1">
            <a:avLst/>
          </a:prstGeom>
          <a:ln w="57150">
            <a:headEnd type="triangle"/>
            <a:tailEnd type="triangle"/>
          </a:ln>
        </p:spPr>
        <p:style>
          <a:lnRef idx="1">
            <a:schemeClr val="dk1"/>
          </a:lnRef>
          <a:fillRef idx="0">
            <a:schemeClr val="dk1"/>
          </a:fillRef>
          <a:effectRef idx="0">
            <a:schemeClr val="dk1"/>
          </a:effectRef>
          <a:fontRef idx="minor">
            <a:schemeClr val="tx1"/>
          </a:fontRef>
        </p:style>
      </p:cxnSp>
      <p:cxnSp>
        <p:nvCxnSpPr>
          <p:cNvPr id="10" name="Straight Arrow Connector 9">
            <a:extLst>
              <a:ext uri="{FF2B5EF4-FFF2-40B4-BE49-F238E27FC236}">
                <a16:creationId xmlns:a16="http://schemas.microsoft.com/office/drawing/2014/main" id="{0F9B3286-9D30-43F0-84C2-EA02007CAEB3}"/>
              </a:ext>
            </a:extLst>
          </p:cNvPr>
          <p:cNvCxnSpPr>
            <a:cxnSpLocks/>
          </p:cNvCxnSpPr>
          <p:nvPr/>
        </p:nvCxnSpPr>
        <p:spPr>
          <a:xfrm>
            <a:off x="1619672" y="3140968"/>
            <a:ext cx="5616624" cy="0"/>
          </a:xfrm>
          <a:prstGeom prst="straightConnector1">
            <a:avLst/>
          </a:prstGeom>
          <a:ln w="57150">
            <a:headEnd type="triangle"/>
            <a:tailEnd type="triangle"/>
          </a:ln>
        </p:spPr>
        <p:style>
          <a:lnRef idx="1">
            <a:schemeClr val="dk1"/>
          </a:lnRef>
          <a:fillRef idx="0">
            <a:schemeClr val="dk1"/>
          </a:fillRef>
          <a:effectRef idx="0">
            <a:schemeClr val="dk1"/>
          </a:effectRef>
          <a:fontRef idx="minor">
            <a:schemeClr val="tx1"/>
          </a:fontRef>
        </p:style>
      </p:cxnSp>
      <p:sp>
        <p:nvSpPr>
          <p:cNvPr id="15" name="Arc 14">
            <a:extLst>
              <a:ext uri="{FF2B5EF4-FFF2-40B4-BE49-F238E27FC236}">
                <a16:creationId xmlns:a16="http://schemas.microsoft.com/office/drawing/2014/main" id="{66B3243E-99DC-4171-AA2E-FCDB10FE8885}"/>
              </a:ext>
            </a:extLst>
          </p:cNvPr>
          <p:cNvSpPr/>
          <p:nvPr/>
        </p:nvSpPr>
        <p:spPr>
          <a:xfrm>
            <a:off x="2483787" y="1047741"/>
            <a:ext cx="4392522" cy="4253458"/>
          </a:xfrm>
          <a:prstGeom prst="arc">
            <a:avLst/>
          </a:prstGeom>
          <a:ln w="38100">
            <a:headEnd type="arrow" w="med" len="med"/>
            <a:tailEnd type="none" w="med" len="med"/>
          </a:ln>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sp>
        <p:nvSpPr>
          <p:cNvPr id="17" name="Arc 16">
            <a:extLst>
              <a:ext uri="{FF2B5EF4-FFF2-40B4-BE49-F238E27FC236}">
                <a16:creationId xmlns:a16="http://schemas.microsoft.com/office/drawing/2014/main" id="{FF5C14E1-1730-4141-AFF9-3EE42A9717F0}"/>
              </a:ext>
            </a:extLst>
          </p:cNvPr>
          <p:cNvSpPr/>
          <p:nvPr/>
        </p:nvSpPr>
        <p:spPr>
          <a:xfrm rot="5400000">
            <a:off x="2885392" y="1050265"/>
            <a:ext cx="3772421" cy="4209411"/>
          </a:xfrm>
          <a:prstGeom prst="arc">
            <a:avLst/>
          </a:prstGeom>
          <a:ln w="38100">
            <a:headEnd type="arrow" w="med" len="med"/>
            <a:tailEnd type="none" w="med" len="med"/>
          </a:ln>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sp>
        <p:nvSpPr>
          <p:cNvPr id="19" name="Arc 18">
            <a:extLst>
              <a:ext uri="{FF2B5EF4-FFF2-40B4-BE49-F238E27FC236}">
                <a16:creationId xmlns:a16="http://schemas.microsoft.com/office/drawing/2014/main" id="{3FB4BA80-8977-4EEE-AE98-AAE8389748AB}"/>
              </a:ext>
            </a:extLst>
          </p:cNvPr>
          <p:cNvSpPr/>
          <p:nvPr/>
        </p:nvSpPr>
        <p:spPr>
          <a:xfrm rot="10800000">
            <a:off x="2201785" y="1124744"/>
            <a:ext cx="4314430" cy="3906110"/>
          </a:xfrm>
          <a:prstGeom prst="arc">
            <a:avLst/>
          </a:prstGeom>
          <a:ln w="38100">
            <a:headEnd type="arrow" w="med" len="med"/>
            <a:tailEnd type="none" w="med" len="med"/>
          </a:ln>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sp>
        <p:nvSpPr>
          <p:cNvPr id="21" name="Arc 20">
            <a:extLst>
              <a:ext uri="{FF2B5EF4-FFF2-40B4-BE49-F238E27FC236}">
                <a16:creationId xmlns:a16="http://schemas.microsoft.com/office/drawing/2014/main" id="{4543878E-E53E-4F68-897A-3181FE36BA93}"/>
              </a:ext>
            </a:extLst>
          </p:cNvPr>
          <p:cNvSpPr/>
          <p:nvPr/>
        </p:nvSpPr>
        <p:spPr>
          <a:xfrm rot="16200000">
            <a:off x="2309829" y="951066"/>
            <a:ext cx="3960379" cy="4176463"/>
          </a:xfrm>
          <a:prstGeom prst="arc">
            <a:avLst/>
          </a:prstGeom>
          <a:ln w="38100">
            <a:headEnd type="arrow" w="med" len="med"/>
            <a:tailEnd type="none" w="med" len="med"/>
          </a:ln>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sp>
        <p:nvSpPr>
          <p:cNvPr id="22" name="TextBox 21">
            <a:extLst>
              <a:ext uri="{FF2B5EF4-FFF2-40B4-BE49-F238E27FC236}">
                <a16:creationId xmlns:a16="http://schemas.microsoft.com/office/drawing/2014/main" id="{05E54D68-3376-4DB4-B0CB-44832BD75BCB}"/>
              </a:ext>
            </a:extLst>
          </p:cNvPr>
          <p:cNvSpPr txBox="1"/>
          <p:nvPr/>
        </p:nvSpPr>
        <p:spPr>
          <a:xfrm>
            <a:off x="2545709" y="1758168"/>
            <a:ext cx="1862728" cy="1107996"/>
          </a:xfrm>
          <a:prstGeom prst="rect">
            <a:avLst/>
          </a:prstGeom>
          <a:noFill/>
        </p:spPr>
        <p:txBody>
          <a:bodyPr wrap="square" rtlCol="0">
            <a:spAutoFit/>
          </a:bodyPr>
          <a:lstStyle/>
          <a:p>
            <a:pPr algn="ctr"/>
            <a:r>
              <a:rPr lang="en-GB" sz="2200" b="1" dirty="0"/>
              <a:t>Comfort </a:t>
            </a:r>
          </a:p>
          <a:p>
            <a:pPr algn="ctr"/>
            <a:r>
              <a:rPr lang="en-GB" sz="2200" b="1" dirty="0"/>
              <a:t>and </a:t>
            </a:r>
          </a:p>
          <a:p>
            <a:pPr algn="ctr"/>
            <a:r>
              <a:rPr lang="en-GB" sz="2200" b="1" dirty="0"/>
              <a:t>Control</a:t>
            </a:r>
          </a:p>
        </p:txBody>
      </p:sp>
      <p:sp>
        <p:nvSpPr>
          <p:cNvPr id="24" name="TextBox 23">
            <a:extLst>
              <a:ext uri="{FF2B5EF4-FFF2-40B4-BE49-F238E27FC236}">
                <a16:creationId xmlns:a16="http://schemas.microsoft.com/office/drawing/2014/main" id="{A846C25B-9D62-46D3-9EB3-E80B48B941EA}"/>
              </a:ext>
            </a:extLst>
          </p:cNvPr>
          <p:cNvSpPr txBox="1"/>
          <p:nvPr/>
        </p:nvSpPr>
        <p:spPr>
          <a:xfrm>
            <a:off x="2566768" y="3316817"/>
            <a:ext cx="1862728" cy="1107996"/>
          </a:xfrm>
          <a:prstGeom prst="rect">
            <a:avLst/>
          </a:prstGeom>
          <a:noFill/>
        </p:spPr>
        <p:txBody>
          <a:bodyPr wrap="square" rtlCol="0">
            <a:spAutoFit/>
          </a:bodyPr>
          <a:lstStyle/>
          <a:p>
            <a:pPr algn="ctr"/>
            <a:r>
              <a:rPr lang="en-GB" sz="2200" b="1" dirty="0"/>
              <a:t>Fear, Anger and Resistance</a:t>
            </a:r>
          </a:p>
        </p:txBody>
      </p:sp>
      <p:sp>
        <p:nvSpPr>
          <p:cNvPr id="26" name="TextBox 25">
            <a:extLst>
              <a:ext uri="{FF2B5EF4-FFF2-40B4-BE49-F238E27FC236}">
                <a16:creationId xmlns:a16="http://schemas.microsoft.com/office/drawing/2014/main" id="{306422D4-AE09-4C75-9122-B6783A5D957B}"/>
              </a:ext>
            </a:extLst>
          </p:cNvPr>
          <p:cNvSpPr txBox="1"/>
          <p:nvPr/>
        </p:nvSpPr>
        <p:spPr>
          <a:xfrm>
            <a:off x="4301874" y="3279990"/>
            <a:ext cx="2430961" cy="1107996"/>
          </a:xfrm>
          <a:prstGeom prst="rect">
            <a:avLst/>
          </a:prstGeom>
          <a:noFill/>
        </p:spPr>
        <p:txBody>
          <a:bodyPr wrap="square" rtlCol="0">
            <a:spAutoFit/>
          </a:bodyPr>
          <a:lstStyle/>
          <a:p>
            <a:pPr algn="ctr"/>
            <a:r>
              <a:rPr lang="en-GB" sz="2200" b="1" dirty="0"/>
              <a:t>Enquiry, Experimentation and Discovery</a:t>
            </a:r>
          </a:p>
        </p:txBody>
      </p:sp>
      <p:sp>
        <p:nvSpPr>
          <p:cNvPr id="28" name="TextBox 27">
            <a:extLst>
              <a:ext uri="{FF2B5EF4-FFF2-40B4-BE49-F238E27FC236}">
                <a16:creationId xmlns:a16="http://schemas.microsoft.com/office/drawing/2014/main" id="{1BA57F30-F269-4B57-9AE1-AF3A2CBA8080}"/>
              </a:ext>
            </a:extLst>
          </p:cNvPr>
          <p:cNvSpPr txBox="1"/>
          <p:nvPr/>
        </p:nvSpPr>
        <p:spPr>
          <a:xfrm>
            <a:off x="4561193" y="1722931"/>
            <a:ext cx="1862728" cy="1446550"/>
          </a:xfrm>
          <a:prstGeom prst="rect">
            <a:avLst/>
          </a:prstGeom>
          <a:noFill/>
        </p:spPr>
        <p:txBody>
          <a:bodyPr wrap="square" rtlCol="0">
            <a:spAutoFit/>
          </a:bodyPr>
          <a:lstStyle/>
          <a:p>
            <a:pPr algn="ctr"/>
            <a:r>
              <a:rPr lang="en-GB" sz="2200" b="1" dirty="0"/>
              <a:t>Learning, Acceptance and Commitment</a:t>
            </a:r>
          </a:p>
        </p:txBody>
      </p:sp>
      <p:sp>
        <p:nvSpPr>
          <p:cNvPr id="29" name="TextBox 28">
            <a:extLst>
              <a:ext uri="{FF2B5EF4-FFF2-40B4-BE49-F238E27FC236}">
                <a16:creationId xmlns:a16="http://schemas.microsoft.com/office/drawing/2014/main" id="{BB5BAE76-F531-4C2A-9B19-455DD6A347D6}"/>
              </a:ext>
            </a:extLst>
          </p:cNvPr>
          <p:cNvSpPr txBox="1"/>
          <p:nvPr/>
        </p:nvSpPr>
        <p:spPr>
          <a:xfrm>
            <a:off x="667452" y="2708467"/>
            <a:ext cx="1431802" cy="369332"/>
          </a:xfrm>
          <a:prstGeom prst="rect">
            <a:avLst/>
          </a:prstGeom>
          <a:noFill/>
        </p:spPr>
        <p:txBody>
          <a:bodyPr wrap="none" rtlCol="0">
            <a:spAutoFit/>
          </a:bodyPr>
          <a:lstStyle/>
          <a:p>
            <a:r>
              <a:rPr lang="en-GB" b="1" dirty="0">
                <a:solidFill>
                  <a:schemeClr val="bg1"/>
                </a:solidFill>
              </a:rPr>
              <a:t>Looking Back</a:t>
            </a:r>
          </a:p>
        </p:txBody>
      </p:sp>
      <p:sp>
        <p:nvSpPr>
          <p:cNvPr id="31" name="TextBox 30">
            <a:extLst>
              <a:ext uri="{FF2B5EF4-FFF2-40B4-BE49-F238E27FC236}">
                <a16:creationId xmlns:a16="http://schemas.microsoft.com/office/drawing/2014/main" id="{07AF94E4-8A2B-4A05-9923-0813A8E73436}"/>
              </a:ext>
            </a:extLst>
          </p:cNvPr>
          <p:cNvSpPr txBox="1"/>
          <p:nvPr/>
        </p:nvSpPr>
        <p:spPr>
          <a:xfrm>
            <a:off x="6840403" y="2708467"/>
            <a:ext cx="1867434" cy="369332"/>
          </a:xfrm>
          <a:prstGeom prst="rect">
            <a:avLst/>
          </a:prstGeom>
          <a:noFill/>
        </p:spPr>
        <p:txBody>
          <a:bodyPr wrap="none" rtlCol="0">
            <a:spAutoFit/>
          </a:bodyPr>
          <a:lstStyle/>
          <a:p>
            <a:r>
              <a:rPr lang="en-GB" b="1" dirty="0">
                <a:solidFill>
                  <a:schemeClr val="bg1"/>
                </a:solidFill>
              </a:rPr>
              <a:t>Looking Forwards</a:t>
            </a:r>
          </a:p>
        </p:txBody>
      </p:sp>
      <p:sp>
        <p:nvSpPr>
          <p:cNvPr id="33" name="TextBox 32">
            <a:extLst>
              <a:ext uri="{FF2B5EF4-FFF2-40B4-BE49-F238E27FC236}">
                <a16:creationId xmlns:a16="http://schemas.microsoft.com/office/drawing/2014/main" id="{AA47517E-F231-47F9-97D1-24D5FF4600DD}"/>
              </a:ext>
            </a:extLst>
          </p:cNvPr>
          <p:cNvSpPr txBox="1"/>
          <p:nvPr/>
        </p:nvSpPr>
        <p:spPr>
          <a:xfrm>
            <a:off x="4031562" y="611406"/>
            <a:ext cx="966290" cy="369332"/>
          </a:xfrm>
          <a:prstGeom prst="rect">
            <a:avLst/>
          </a:prstGeom>
          <a:noFill/>
        </p:spPr>
        <p:txBody>
          <a:bodyPr wrap="none" rtlCol="0">
            <a:spAutoFit/>
          </a:bodyPr>
          <a:lstStyle/>
          <a:p>
            <a:r>
              <a:rPr lang="en-GB" b="1" dirty="0">
                <a:solidFill>
                  <a:schemeClr val="bg1"/>
                </a:solidFill>
              </a:rPr>
              <a:t>Stability</a:t>
            </a:r>
          </a:p>
        </p:txBody>
      </p:sp>
      <p:sp>
        <p:nvSpPr>
          <p:cNvPr id="35" name="TextBox 34">
            <a:extLst>
              <a:ext uri="{FF2B5EF4-FFF2-40B4-BE49-F238E27FC236}">
                <a16:creationId xmlns:a16="http://schemas.microsoft.com/office/drawing/2014/main" id="{754C9ABB-E6CC-43AB-8F0C-42EC3570D347}"/>
              </a:ext>
            </a:extLst>
          </p:cNvPr>
          <p:cNvSpPr txBox="1"/>
          <p:nvPr/>
        </p:nvSpPr>
        <p:spPr>
          <a:xfrm>
            <a:off x="4123927" y="5224559"/>
            <a:ext cx="752129" cy="369332"/>
          </a:xfrm>
          <a:prstGeom prst="rect">
            <a:avLst/>
          </a:prstGeom>
          <a:noFill/>
        </p:spPr>
        <p:txBody>
          <a:bodyPr wrap="none" rtlCol="0">
            <a:spAutoFit/>
          </a:bodyPr>
          <a:lstStyle/>
          <a:p>
            <a:r>
              <a:rPr lang="en-GB" b="1" dirty="0">
                <a:solidFill>
                  <a:schemeClr val="bg1"/>
                </a:solidFill>
              </a:rPr>
              <a:t>Chaos</a:t>
            </a:r>
          </a:p>
        </p:txBody>
      </p:sp>
      <p:cxnSp>
        <p:nvCxnSpPr>
          <p:cNvPr id="18" name="Straight Arrow Connector 17">
            <a:extLst>
              <a:ext uri="{FF2B5EF4-FFF2-40B4-BE49-F238E27FC236}">
                <a16:creationId xmlns:a16="http://schemas.microsoft.com/office/drawing/2014/main" id="{ADD91FD8-C49B-46A8-8619-6434D1A4405A}"/>
              </a:ext>
            </a:extLst>
          </p:cNvPr>
          <p:cNvCxnSpPr/>
          <p:nvPr/>
        </p:nvCxnSpPr>
        <p:spPr>
          <a:xfrm>
            <a:off x="746679" y="3933056"/>
            <a:ext cx="2232248" cy="0"/>
          </a:xfrm>
          <a:prstGeom prst="straightConnector1">
            <a:avLst/>
          </a:prstGeom>
          <a:ln w="76200">
            <a:solidFill>
              <a:schemeClr val="tx1"/>
            </a:solidFill>
            <a:prstDash val="sysDot"/>
            <a:tailEnd type="triangle"/>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8054D521-50AA-4D9B-A73C-32D2E7CA2575}"/>
              </a:ext>
            </a:extLst>
          </p:cNvPr>
          <p:cNvSpPr txBox="1"/>
          <p:nvPr/>
        </p:nvSpPr>
        <p:spPr>
          <a:xfrm>
            <a:off x="627082" y="3450003"/>
            <a:ext cx="1906588" cy="461665"/>
          </a:xfrm>
          <a:prstGeom prst="rect">
            <a:avLst/>
          </a:prstGeom>
          <a:noFill/>
        </p:spPr>
        <p:txBody>
          <a:bodyPr wrap="square" rtlCol="0">
            <a:spAutoFit/>
          </a:bodyPr>
          <a:lstStyle/>
          <a:p>
            <a:r>
              <a:rPr lang="en-GB" sz="2400" dirty="0"/>
              <a:t>Move  here</a:t>
            </a:r>
          </a:p>
        </p:txBody>
      </p:sp>
    </p:spTree>
    <p:extLst>
      <p:ext uri="{BB962C8B-B14F-4D97-AF65-F5344CB8AC3E}">
        <p14:creationId xmlns:p14="http://schemas.microsoft.com/office/powerpoint/2010/main" val="70998945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4930" name="Rectangle 2">
            <a:extLst>
              <a:ext uri="{FF2B5EF4-FFF2-40B4-BE49-F238E27FC236}">
                <a16:creationId xmlns:a16="http://schemas.microsoft.com/office/drawing/2014/main" id="{98D1B68D-15B0-482D-A7CC-59A06A47A920}"/>
              </a:ext>
            </a:extLst>
          </p:cNvPr>
          <p:cNvSpPr>
            <a:spLocks noGrp="1"/>
          </p:cNvSpPr>
          <p:nvPr>
            <p:ph type="title"/>
          </p:nvPr>
        </p:nvSpPr>
        <p:spPr>
          <a:xfrm>
            <a:off x="755576" y="238271"/>
            <a:ext cx="7632848" cy="828328"/>
          </a:xfrm>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2026" tIns="46012" rIns="92026" bIns="46012"/>
          <a:lstStyle/>
          <a:p>
            <a:pPr algn="l" eaLnBrk="1" hangingPunct="1"/>
            <a:r>
              <a:rPr lang="en-US" altLang="en-US" sz="3200" dirty="0"/>
              <a:t>Characteristics of </a:t>
            </a:r>
            <a:r>
              <a:rPr lang="en-US" altLang="en-US" sz="3200" i="1" u="sng" dirty="0"/>
              <a:t>Fear, Anger and Resistance</a:t>
            </a:r>
            <a:endParaRPr lang="en-US" altLang="en-US" sz="3200" dirty="0"/>
          </a:p>
        </p:txBody>
      </p:sp>
      <p:sp>
        <p:nvSpPr>
          <p:cNvPr id="124931" name="Rectangle 3">
            <a:extLst>
              <a:ext uri="{FF2B5EF4-FFF2-40B4-BE49-F238E27FC236}">
                <a16:creationId xmlns:a16="http://schemas.microsoft.com/office/drawing/2014/main" id="{396916FE-753C-4EDE-82FF-87A73D208083}"/>
              </a:ext>
            </a:extLst>
          </p:cNvPr>
          <p:cNvSpPr>
            <a:spLocks noGrp="1" noChangeArrowheads="1"/>
          </p:cNvSpPr>
          <p:nvPr>
            <p:ph idx="1"/>
          </p:nvPr>
        </p:nvSpPr>
        <p:spPr>
          <a:xfrm>
            <a:off x="323850" y="1290638"/>
            <a:ext cx="3352800" cy="4267200"/>
          </a:xfrm>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2026" tIns="46012" rIns="92026" bIns="46012"/>
          <a:lstStyle/>
          <a:p>
            <a:pPr marL="317500" indent="-317500" defTabSz="847725" eaLnBrk="1" hangingPunct="1">
              <a:defRPr/>
            </a:pPr>
            <a:r>
              <a:rPr lang="en-US" altLang="en-US" sz="2800" dirty="0">
                <a:latin typeface="Calibri Light" panose="020F0302020204030204" pitchFamily="34" charset="0"/>
                <a:cs typeface="Times New Roman" panose="02020603050405020304" pitchFamily="18" charset="0"/>
              </a:rPr>
              <a:t>Frustration</a:t>
            </a:r>
          </a:p>
          <a:p>
            <a:pPr marL="317500" indent="-317500" defTabSz="847725" eaLnBrk="1" hangingPunct="1">
              <a:defRPr/>
            </a:pPr>
            <a:r>
              <a:rPr lang="en-US" altLang="en-US" sz="2800" dirty="0">
                <a:latin typeface="Calibri Light" panose="020F0302020204030204" pitchFamily="34" charset="0"/>
                <a:cs typeface="Times New Roman" panose="02020603050405020304" pitchFamily="18" charset="0"/>
              </a:rPr>
              <a:t>Anger</a:t>
            </a:r>
          </a:p>
          <a:p>
            <a:pPr marL="317500" indent="-317500" defTabSz="847725" eaLnBrk="1" hangingPunct="1">
              <a:defRPr/>
            </a:pPr>
            <a:r>
              <a:rPr lang="en-US" altLang="en-US" sz="2800" dirty="0">
                <a:latin typeface="Calibri Light" panose="020F0302020204030204" pitchFamily="34" charset="0"/>
                <a:cs typeface="Times New Roman" panose="02020603050405020304" pitchFamily="18" charset="0"/>
              </a:rPr>
              <a:t>Fearful</a:t>
            </a:r>
          </a:p>
          <a:p>
            <a:pPr marL="317500" indent="-317500" defTabSz="847725" eaLnBrk="1" hangingPunct="1">
              <a:defRPr/>
            </a:pPr>
            <a:r>
              <a:rPr lang="en-US" altLang="en-US" sz="2800" dirty="0">
                <a:latin typeface="Calibri Light" panose="020F0302020204030204" pitchFamily="34" charset="0"/>
                <a:cs typeface="Times New Roman" panose="02020603050405020304" pitchFamily="18" charset="0"/>
              </a:rPr>
              <a:t>Betrayed</a:t>
            </a:r>
          </a:p>
          <a:p>
            <a:pPr marL="317500" indent="-317500" defTabSz="847725" eaLnBrk="1" hangingPunct="1">
              <a:defRPr/>
            </a:pPr>
            <a:r>
              <a:rPr lang="en-US" altLang="en-US" sz="2800" dirty="0">
                <a:latin typeface="Calibri Light" panose="020F0302020204030204" pitchFamily="34" charset="0"/>
                <a:cs typeface="Times New Roman" panose="02020603050405020304" pitchFamily="18" charset="0"/>
              </a:rPr>
              <a:t>Upset</a:t>
            </a:r>
          </a:p>
          <a:p>
            <a:pPr marL="317500" indent="-317500" defTabSz="847725" eaLnBrk="1" hangingPunct="1">
              <a:defRPr/>
            </a:pPr>
            <a:r>
              <a:rPr lang="en-US" altLang="en-US" sz="2800" dirty="0">
                <a:latin typeface="Calibri Light" panose="020F0302020204030204" pitchFamily="34" charset="0"/>
                <a:cs typeface="Times New Roman" panose="02020603050405020304" pitchFamily="18" charset="0"/>
              </a:rPr>
              <a:t>Confused</a:t>
            </a:r>
          </a:p>
          <a:p>
            <a:pPr marL="317500" indent="-317500" defTabSz="847725" eaLnBrk="1" hangingPunct="1">
              <a:defRPr/>
            </a:pPr>
            <a:r>
              <a:rPr lang="en-US" altLang="en-US" sz="2800" dirty="0">
                <a:latin typeface="Calibri Light" panose="020F0302020204030204" pitchFamily="34" charset="0"/>
                <a:cs typeface="Times New Roman" panose="02020603050405020304" pitchFamily="18" charset="0"/>
              </a:rPr>
              <a:t>Challenged</a:t>
            </a:r>
          </a:p>
          <a:p>
            <a:pPr marL="317500" indent="-317500" defTabSz="847725" eaLnBrk="1" hangingPunct="1">
              <a:buFont typeface="Wingdings" panose="05000000000000000000" pitchFamily="2" charset="2"/>
              <a:buNone/>
              <a:defRPr/>
            </a:pPr>
            <a:endParaRPr lang="en-US" altLang="en-US" dirty="0"/>
          </a:p>
        </p:txBody>
      </p:sp>
      <p:sp>
        <p:nvSpPr>
          <p:cNvPr id="124932" name="Rectangle 4">
            <a:extLst>
              <a:ext uri="{FF2B5EF4-FFF2-40B4-BE49-F238E27FC236}">
                <a16:creationId xmlns:a16="http://schemas.microsoft.com/office/drawing/2014/main" id="{F9CB6030-5FC1-48B6-9BF7-55F433AA4465}"/>
              </a:ext>
            </a:extLst>
          </p:cNvPr>
          <p:cNvSpPr>
            <a:spLocks noChangeArrowheads="1"/>
          </p:cNvSpPr>
          <p:nvPr/>
        </p:nvSpPr>
        <p:spPr bwMode="auto">
          <a:xfrm>
            <a:off x="3808090" y="4077072"/>
            <a:ext cx="4344987" cy="1112838"/>
          </a:xfrm>
          <a:prstGeom prst="rect">
            <a:avLst/>
          </a:prstGeom>
          <a:solidFill>
            <a:schemeClr val="bg1">
              <a:lumMod val="85000"/>
            </a:schemeClr>
          </a:solidFill>
          <a:ln w="9525">
            <a:noFill/>
            <a:miter lim="800000"/>
            <a:headEnd/>
            <a:tailEnd/>
          </a:ln>
          <a:effectLst/>
        </p:spPr>
        <p:txBody>
          <a:bodyPr lIns="98843" tIns="49422" rIns="98843" bIns="49422">
            <a:spAutoFit/>
          </a:bodyPr>
          <a:lstStyle>
            <a:lvl1pPr defTabSz="981075">
              <a:spcBef>
                <a:spcPct val="20000"/>
              </a:spcBef>
              <a:buFont typeface="Arial" panose="020B0604020202020204" pitchFamily="34" charset="0"/>
              <a:buChar char="•"/>
              <a:defRPr sz="3200">
                <a:solidFill>
                  <a:schemeClr val="tx1"/>
                </a:solidFill>
                <a:latin typeface="Myriad Pro"/>
              </a:defRPr>
            </a:lvl1pPr>
            <a:lvl2pPr marL="742950" indent="-285750" defTabSz="981075">
              <a:spcBef>
                <a:spcPct val="20000"/>
              </a:spcBef>
              <a:buFont typeface="Arial" panose="020B0604020202020204" pitchFamily="34" charset="0"/>
              <a:buChar char="–"/>
              <a:defRPr sz="2800">
                <a:solidFill>
                  <a:schemeClr val="tx1"/>
                </a:solidFill>
                <a:latin typeface="Myriad Pro"/>
              </a:defRPr>
            </a:lvl2pPr>
            <a:lvl3pPr marL="1143000" indent="-228600" defTabSz="981075">
              <a:spcBef>
                <a:spcPct val="20000"/>
              </a:spcBef>
              <a:buFont typeface="Arial" panose="020B0604020202020204" pitchFamily="34" charset="0"/>
              <a:buChar char="•"/>
              <a:defRPr sz="2400">
                <a:solidFill>
                  <a:schemeClr val="tx1"/>
                </a:solidFill>
                <a:latin typeface="Myriad Pro"/>
              </a:defRPr>
            </a:lvl3pPr>
            <a:lvl4pPr marL="1600200" indent="-228600" defTabSz="981075">
              <a:spcBef>
                <a:spcPct val="20000"/>
              </a:spcBef>
              <a:buFont typeface="Arial" panose="020B0604020202020204" pitchFamily="34" charset="0"/>
              <a:buChar char="–"/>
              <a:defRPr sz="2000">
                <a:solidFill>
                  <a:schemeClr val="tx1"/>
                </a:solidFill>
                <a:latin typeface="Myriad Pro"/>
              </a:defRPr>
            </a:lvl4pPr>
            <a:lvl5pPr marL="2057400" indent="-228600" defTabSz="981075">
              <a:spcBef>
                <a:spcPct val="20000"/>
              </a:spcBef>
              <a:buFont typeface="Arial" panose="020B0604020202020204" pitchFamily="34" charset="0"/>
              <a:buChar char="»"/>
              <a:defRPr sz="2000">
                <a:solidFill>
                  <a:schemeClr val="tx1"/>
                </a:solidFill>
                <a:latin typeface="Myriad Pro"/>
              </a:defRPr>
            </a:lvl5pPr>
            <a:lvl6pPr marL="2514600" indent="-228600" defTabSz="981075"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defTabSz="981075"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defTabSz="981075"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defTabSz="981075"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30000"/>
              </a:spcBef>
              <a:spcAft>
                <a:spcPct val="30000"/>
              </a:spcAft>
              <a:buFontTx/>
              <a:buNone/>
            </a:pPr>
            <a:r>
              <a:rPr lang="en-US" altLang="en-US" sz="2200" b="1" i="1" dirty="0">
                <a:solidFill>
                  <a:srgbClr val="0000CC"/>
                </a:solidFill>
                <a:latin typeface="+mn-lt"/>
              </a:rPr>
              <a:t>People feel frustrated, angry and fearful about the change. Performance deteriorates.</a:t>
            </a:r>
          </a:p>
        </p:txBody>
      </p:sp>
      <p:sp>
        <p:nvSpPr>
          <p:cNvPr id="124933" name="Rectangle 5">
            <a:extLst>
              <a:ext uri="{FF2B5EF4-FFF2-40B4-BE49-F238E27FC236}">
                <a16:creationId xmlns:a16="http://schemas.microsoft.com/office/drawing/2014/main" id="{9EDD84DC-4181-4D8A-9479-ABD7773CDB8F}"/>
              </a:ext>
            </a:extLst>
          </p:cNvPr>
          <p:cNvSpPr>
            <a:spLocks noChangeArrowheads="1"/>
          </p:cNvSpPr>
          <p:nvPr/>
        </p:nvSpPr>
        <p:spPr bwMode="auto">
          <a:xfrm>
            <a:off x="2627784" y="1259825"/>
            <a:ext cx="3352800" cy="40428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26" tIns="46012" rIns="92026" bIns="46012"/>
          <a:lstStyle>
            <a:lvl1pPr marL="317500" indent="-317500" defTabSz="847725">
              <a:spcBef>
                <a:spcPct val="20000"/>
              </a:spcBef>
              <a:buClr>
                <a:schemeClr val="accent1"/>
              </a:buClr>
              <a:buSzPct val="80000"/>
              <a:buFont typeface="Wingdings" panose="05000000000000000000" pitchFamily="2" charset="2"/>
              <a:buChar char="n"/>
              <a:defRPr sz="3200" b="1">
                <a:solidFill>
                  <a:schemeClr val="tx1"/>
                </a:solidFill>
                <a:effectLst>
                  <a:outerShdw blurRad="38100" dist="38100" dir="2700000" algn="tl">
                    <a:srgbClr val="000000"/>
                  </a:outerShdw>
                </a:effectLst>
                <a:latin typeface="Trebuchet MS" panose="020B0603020202020204" pitchFamily="34" charset="0"/>
              </a:defRPr>
            </a:lvl1pPr>
            <a:lvl2pPr marL="685800" indent="-254000" defTabSz="847725">
              <a:spcBef>
                <a:spcPct val="20000"/>
              </a:spcBef>
              <a:buClr>
                <a:schemeClr val="tx2"/>
              </a:buClr>
              <a:buSzPct val="70000"/>
              <a:buFont typeface="Wingdings" panose="05000000000000000000" pitchFamily="2" charset="2"/>
              <a:buChar char="n"/>
              <a:defRPr sz="2800" b="1">
                <a:solidFill>
                  <a:schemeClr val="tx1"/>
                </a:solidFill>
                <a:effectLst>
                  <a:outerShdw blurRad="38100" dist="38100" dir="2700000" algn="tl">
                    <a:srgbClr val="000000"/>
                  </a:outerShdw>
                </a:effectLst>
                <a:latin typeface="Trebuchet MS" panose="020B0603020202020204" pitchFamily="34" charset="0"/>
              </a:defRPr>
            </a:lvl2pPr>
            <a:lvl3pPr marL="1058863" indent="-211138" defTabSz="847725">
              <a:spcBef>
                <a:spcPct val="20000"/>
              </a:spcBef>
              <a:buClr>
                <a:schemeClr val="accent1"/>
              </a:buClr>
              <a:buSzPct val="65000"/>
              <a:buFont typeface="Wingdings" panose="05000000000000000000" pitchFamily="2" charset="2"/>
              <a:buChar char="n"/>
              <a:defRPr sz="2400" b="1">
                <a:solidFill>
                  <a:schemeClr val="tx1"/>
                </a:solidFill>
                <a:effectLst>
                  <a:outerShdw blurRad="38100" dist="38100" dir="2700000" algn="tl">
                    <a:srgbClr val="000000"/>
                  </a:outerShdw>
                </a:effectLst>
                <a:latin typeface="Trebuchet MS" panose="020B0603020202020204" pitchFamily="34" charset="0"/>
              </a:defRPr>
            </a:lvl3pPr>
            <a:lvl4pPr marL="1481138" indent="-211138" defTabSz="847725">
              <a:spcBef>
                <a:spcPct val="20000"/>
              </a:spcBef>
              <a:buChar char="–"/>
              <a:defRPr sz="2000" b="1">
                <a:solidFill>
                  <a:schemeClr val="tx1"/>
                </a:solidFill>
                <a:effectLst>
                  <a:outerShdw blurRad="38100" dist="38100" dir="2700000" algn="tl">
                    <a:srgbClr val="000000"/>
                  </a:outerShdw>
                </a:effectLst>
                <a:latin typeface="Trebuchet MS" panose="020B0603020202020204" pitchFamily="34" charset="0"/>
              </a:defRPr>
            </a:lvl4pPr>
            <a:lvl5pPr marL="1903413" indent="-211138" defTabSz="847725">
              <a:spcBef>
                <a:spcPct val="20000"/>
              </a:spcBef>
              <a:buClr>
                <a:schemeClr val="tx2"/>
              </a:buClr>
              <a:buSzPct val="55000"/>
              <a:buFont typeface="Wingdings" panose="05000000000000000000" pitchFamily="2" charset="2"/>
              <a:buChar char="n"/>
              <a:defRPr sz="2000" b="1">
                <a:solidFill>
                  <a:schemeClr val="tx1"/>
                </a:solidFill>
                <a:effectLst>
                  <a:outerShdw blurRad="38100" dist="38100" dir="2700000" algn="tl">
                    <a:srgbClr val="000000"/>
                  </a:outerShdw>
                </a:effectLst>
                <a:latin typeface="Trebuchet MS" panose="020B0603020202020204" pitchFamily="34" charset="0"/>
              </a:defRPr>
            </a:lvl5pPr>
            <a:lvl6pPr marL="2360613" indent="-211138" defTabSz="847725" fontAlgn="base">
              <a:spcBef>
                <a:spcPct val="20000"/>
              </a:spcBef>
              <a:spcAft>
                <a:spcPct val="0"/>
              </a:spcAft>
              <a:buClr>
                <a:schemeClr val="tx2"/>
              </a:buClr>
              <a:buSzPct val="55000"/>
              <a:buFont typeface="Wingdings" panose="05000000000000000000" pitchFamily="2" charset="2"/>
              <a:buChar char="n"/>
              <a:defRPr sz="2000" b="1">
                <a:solidFill>
                  <a:schemeClr val="tx1"/>
                </a:solidFill>
                <a:effectLst>
                  <a:outerShdw blurRad="38100" dist="38100" dir="2700000" algn="tl">
                    <a:srgbClr val="000000"/>
                  </a:outerShdw>
                </a:effectLst>
                <a:latin typeface="Trebuchet MS" panose="020B0603020202020204" pitchFamily="34" charset="0"/>
              </a:defRPr>
            </a:lvl6pPr>
            <a:lvl7pPr marL="2817813" indent="-211138" defTabSz="847725" fontAlgn="base">
              <a:spcBef>
                <a:spcPct val="20000"/>
              </a:spcBef>
              <a:spcAft>
                <a:spcPct val="0"/>
              </a:spcAft>
              <a:buClr>
                <a:schemeClr val="tx2"/>
              </a:buClr>
              <a:buSzPct val="55000"/>
              <a:buFont typeface="Wingdings" panose="05000000000000000000" pitchFamily="2" charset="2"/>
              <a:buChar char="n"/>
              <a:defRPr sz="2000" b="1">
                <a:solidFill>
                  <a:schemeClr val="tx1"/>
                </a:solidFill>
                <a:effectLst>
                  <a:outerShdw blurRad="38100" dist="38100" dir="2700000" algn="tl">
                    <a:srgbClr val="000000"/>
                  </a:outerShdw>
                </a:effectLst>
                <a:latin typeface="Trebuchet MS" panose="020B0603020202020204" pitchFamily="34" charset="0"/>
              </a:defRPr>
            </a:lvl7pPr>
            <a:lvl8pPr marL="3275013" indent="-211138" defTabSz="847725" fontAlgn="base">
              <a:spcBef>
                <a:spcPct val="20000"/>
              </a:spcBef>
              <a:spcAft>
                <a:spcPct val="0"/>
              </a:spcAft>
              <a:buClr>
                <a:schemeClr val="tx2"/>
              </a:buClr>
              <a:buSzPct val="55000"/>
              <a:buFont typeface="Wingdings" panose="05000000000000000000" pitchFamily="2" charset="2"/>
              <a:buChar char="n"/>
              <a:defRPr sz="2000" b="1">
                <a:solidFill>
                  <a:schemeClr val="tx1"/>
                </a:solidFill>
                <a:effectLst>
                  <a:outerShdw blurRad="38100" dist="38100" dir="2700000" algn="tl">
                    <a:srgbClr val="000000"/>
                  </a:outerShdw>
                </a:effectLst>
                <a:latin typeface="Trebuchet MS" panose="020B0603020202020204" pitchFamily="34" charset="0"/>
              </a:defRPr>
            </a:lvl8pPr>
            <a:lvl9pPr marL="3732213" indent="-211138" defTabSz="847725" fontAlgn="base">
              <a:spcBef>
                <a:spcPct val="20000"/>
              </a:spcBef>
              <a:spcAft>
                <a:spcPct val="0"/>
              </a:spcAft>
              <a:buClr>
                <a:schemeClr val="tx2"/>
              </a:buClr>
              <a:buSzPct val="55000"/>
              <a:buFont typeface="Wingdings" panose="05000000000000000000" pitchFamily="2" charset="2"/>
              <a:buChar char="n"/>
              <a:defRPr sz="2000" b="1">
                <a:solidFill>
                  <a:schemeClr val="tx1"/>
                </a:solidFill>
                <a:effectLst>
                  <a:outerShdw blurRad="38100" dist="38100" dir="2700000" algn="tl">
                    <a:srgbClr val="000000"/>
                  </a:outerShdw>
                </a:effectLst>
                <a:latin typeface="Trebuchet MS" panose="020B0603020202020204" pitchFamily="34" charset="0"/>
              </a:defRPr>
            </a:lvl9pPr>
          </a:lstStyle>
          <a:p>
            <a:pPr>
              <a:buFont typeface="Arial" panose="020B0604020202020204" pitchFamily="34" charset="0"/>
              <a:buChar char="•"/>
              <a:defRPr/>
            </a:pPr>
            <a:r>
              <a:rPr lang="en-US" altLang="en-US" sz="2800" b="0" dirty="0">
                <a:effectLst/>
                <a:latin typeface="+mj-lt"/>
                <a:cs typeface="Times New Roman" panose="02020603050405020304" pitchFamily="18" charset="0"/>
              </a:rPr>
              <a:t>Hostility</a:t>
            </a:r>
          </a:p>
          <a:p>
            <a:pPr>
              <a:buFont typeface="Arial" panose="020B0604020202020204" pitchFamily="34" charset="0"/>
              <a:buChar char="•"/>
              <a:defRPr/>
            </a:pPr>
            <a:r>
              <a:rPr lang="en-US" altLang="en-US" sz="2800" b="0" dirty="0">
                <a:effectLst/>
                <a:latin typeface="+mj-lt"/>
                <a:cs typeface="Times New Roman" panose="02020603050405020304" pitchFamily="18" charset="0"/>
              </a:rPr>
              <a:t>Anxiety</a:t>
            </a:r>
          </a:p>
          <a:p>
            <a:pPr>
              <a:buFont typeface="Arial" panose="020B0604020202020204" pitchFamily="34" charset="0"/>
              <a:buChar char="•"/>
              <a:defRPr/>
            </a:pPr>
            <a:r>
              <a:rPr lang="en-US" altLang="en-US" sz="2800" b="0" dirty="0">
                <a:effectLst/>
                <a:latin typeface="+mj-lt"/>
                <a:cs typeface="Times New Roman" panose="02020603050405020304" pitchFamily="18" charset="0"/>
              </a:rPr>
              <a:t>Self-doubt</a:t>
            </a:r>
          </a:p>
          <a:p>
            <a:pPr>
              <a:buFont typeface="Arial" panose="020B0604020202020204" pitchFamily="34" charset="0"/>
              <a:buChar char="•"/>
              <a:defRPr/>
            </a:pPr>
            <a:r>
              <a:rPr lang="en-US" altLang="en-US" sz="2800" b="0" dirty="0">
                <a:effectLst/>
                <a:latin typeface="+mj-lt"/>
                <a:cs typeface="Times New Roman" panose="02020603050405020304" pitchFamily="18" charset="0"/>
              </a:rPr>
              <a:t>Lost</a:t>
            </a:r>
          </a:p>
          <a:p>
            <a:pPr>
              <a:buFont typeface="Arial" panose="020B0604020202020204" pitchFamily="34" charset="0"/>
              <a:buChar char="•"/>
              <a:defRPr/>
            </a:pPr>
            <a:r>
              <a:rPr lang="en-US" altLang="en-US" sz="2800" b="0" dirty="0">
                <a:effectLst/>
                <a:latin typeface="+mj-lt"/>
                <a:cs typeface="Times New Roman" panose="02020603050405020304" pitchFamily="18" charset="0"/>
              </a:rPr>
              <a:t>Dazed</a:t>
            </a:r>
          </a:p>
          <a:p>
            <a:pPr eaLnBrk="1" hangingPunct="1">
              <a:defRPr/>
            </a:pPr>
            <a:endParaRPr lang="en-US" altLang="en-US" sz="2800" dirty="0">
              <a:solidFill>
                <a:srgbClr val="FF0000"/>
              </a:solidFill>
              <a:cs typeface="Times New Roman" panose="02020603050405020304" pitchFamily="18" charset="0"/>
            </a:endParaRPr>
          </a:p>
          <a:p>
            <a:pPr eaLnBrk="1" hangingPunct="1">
              <a:buFont typeface="Wingdings" panose="05000000000000000000" pitchFamily="2" charset="2"/>
              <a:buNone/>
              <a:defRPr/>
            </a:pPr>
            <a:endParaRPr lang="en-US" altLang="en-US" dirty="0">
              <a:solidFill>
                <a:srgbClr val="FF0000"/>
              </a:solidFill>
            </a:endParaRPr>
          </a:p>
        </p:txBody>
      </p:sp>
      <p:pic>
        <p:nvPicPr>
          <p:cNvPr id="3" name="Picture 2" descr="A group of people posing for the camera&#10;&#10;Description automatically generated">
            <a:extLst>
              <a:ext uri="{FF2B5EF4-FFF2-40B4-BE49-F238E27FC236}">
                <a16:creationId xmlns:a16="http://schemas.microsoft.com/office/drawing/2014/main" id="{791C8B75-C9B5-4624-95E2-0E9D3996862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467352" y="1290637"/>
            <a:ext cx="3336961" cy="2269133"/>
          </a:xfrm>
          <a:prstGeom prst="rect">
            <a:avLst/>
          </a:prstGeom>
        </p:spPr>
      </p:pic>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124930"/>
                                        </p:tgtEl>
                                        <p:attrNameLst>
                                          <p:attrName>style.visibility</p:attrName>
                                        </p:attrNameLst>
                                      </p:cBhvr>
                                      <p:to>
                                        <p:strVal val="visible"/>
                                      </p:to>
                                    </p:set>
                                    <p:anim calcmode="lin" valueType="num">
                                      <p:cBhvr>
                                        <p:cTn id="7" dur="500" fill="hold"/>
                                        <p:tgtEl>
                                          <p:spTgt spid="124930"/>
                                        </p:tgtEl>
                                        <p:attrNameLst>
                                          <p:attrName>ppt_w</p:attrName>
                                        </p:attrNameLst>
                                      </p:cBhvr>
                                      <p:tavLst>
                                        <p:tav tm="0">
                                          <p:val>
                                            <p:fltVal val="0"/>
                                          </p:val>
                                        </p:tav>
                                        <p:tav tm="100000">
                                          <p:val>
                                            <p:strVal val="#ppt_w"/>
                                          </p:val>
                                        </p:tav>
                                      </p:tavLst>
                                    </p:anim>
                                    <p:anim calcmode="lin" valueType="num">
                                      <p:cBhvr>
                                        <p:cTn id="8" dur="500" fill="hold"/>
                                        <p:tgtEl>
                                          <p:spTgt spid="124930"/>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124931"/>
                                        </p:tgtEl>
                                        <p:attrNameLst>
                                          <p:attrName>style.visibility</p:attrName>
                                        </p:attrNameLst>
                                      </p:cBhvr>
                                      <p:to>
                                        <p:strVal val="visible"/>
                                      </p:to>
                                    </p:set>
                                    <p:animEffect transition="in" filter="dissolve">
                                      <p:cBhvr>
                                        <p:cTn id="13" dur="500"/>
                                        <p:tgtEl>
                                          <p:spTgt spid="124931"/>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124933"/>
                                        </p:tgtEl>
                                        <p:attrNameLst>
                                          <p:attrName>style.visibility</p:attrName>
                                        </p:attrNameLst>
                                      </p:cBhvr>
                                      <p:to>
                                        <p:strVal val="visible"/>
                                      </p:to>
                                    </p:set>
                                    <p:animEffect transition="in" filter="dissolve">
                                      <p:cBhvr>
                                        <p:cTn id="18" dur="500"/>
                                        <p:tgtEl>
                                          <p:spTgt spid="124933"/>
                                        </p:tgtEl>
                                      </p:cBhvr>
                                    </p:animEffect>
                                  </p:childTnLst>
                                </p:cTn>
                              </p:par>
                            </p:childTnLst>
                          </p:cTn>
                        </p:par>
                        <p:par>
                          <p:cTn id="19" fill="hold" nodeType="afterGroup">
                            <p:stCondLst>
                              <p:cond delay="500"/>
                            </p:stCondLst>
                            <p:childTnLst>
                              <p:par>
                                <p:cTn id="20" presetID="23" presetClass="entr" presetSubtype="16" fill="hold" grpId="0" nodeType="afterEffect">
                                  <p:stCondLst>
                                    <p:cond delay="0"/>
                                  </p:stCondLst>
                                  <p:childTnLst>
                                    <p:set>
                                      <p:cBhvr>
                                        <p:cTn id="21" dur="1" fill="hold">
                                          <p:stCondLst>
                                            <p:cond delay="0"/>
                                          </p:stCondLst>
                                        </p:cTn>
                                        <p:tgtEl>
                                          <p:spTgt spid="124932"/>
                                        </p:tgtEl>
                                        <p:attrNameLst>
                                          <p:attrName>style.visibility</p:attrName>
                                        </p:attrNameLst>
                                      </p:cBhvr>
                                      <p:to>
                                        <p:strVal val="visible"/>
                                      </p:to>
                                    </p:set>
                                    <p:anim calcmode="lin" valueType="num">
                                      <p:cBhvr>
                                        <p:cTn id="22" dur="500" fill="hold"/>
                                        <p:tgtEl>
                                          <p:spTgt spid="124932"/>
                                        </p:tgtEl>
                                        <p:attrNameLst>
                                          <p:attrName>ppt_w</p:attrName>
                                        </p:attrNameLst>
                                      </p:cBhvr>
                                      <p:tavLst>
                                        <p:tav tm="0">
                                          <p:val>
                                            <p:fltVal val="0"/>
                                          </p:val>
                                        </p:tav>
                                        <p:tav tm="100000">
                                          <p:val>
                                            <p:strVal val="#ppt_w"/>
                                          </p:val>
                                        </p:tav>
                                      </p:tavLst>
                                    </p:anim>
                                    <p:anim calcmode="lin" valueType="num">
                                      <p:cBhvr>
                                        <p:cTn id="23" dur="500" fill="hold"/>
                                        <p:tgtEl>
                                          <p:spTgt spid="124932"/>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4930" grpId="0" autoUpdateAnimBg="0"/>
      <p:bldP spid="124931" grpId="0" autoUpdateAnimBg="0"/>
      <p:bldP spid="124932" grpId="0" animBg="1" autoUpdateAnimBg="0"/>
      <p:bldP spid="124933" grpId="0" autoUpdateAnimBg="0"/>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0ADE1C9-C22B-452A-A1D7-BC1B2A221CAD}"/>
              </a:ext>
            </a:extLst>
          </p:cNvPr>
          <p:cNvSpPr txBox="1"/>
          <p:nvPr/>
        </p:nvSpPr>
        <p:spPr>
          <a:xfrm>
            <a:off x="1862803" y="25054"/>
            <a:ext cx="5623847" cy="646331"/>
          </a:xfrm>
          <a:prstGeom prst="rect">
            <a:avLst/>
          </a:prstGeom>
          <a:noFill/>
        </p:spPr>
        <p:txBody>
          <a:bodyPr wrap="none" rtlCol="0">
            <a:spAutoFit/>
          </a:bodyPr>
          <a:lstStyle/>
          <a:p>
            <a:r>
              <a:rPr lang="en-GB" sz="3600" dirty="0"/>
              <a:t>The Journey Through Change</a:t>
            </a:r>
          </a:p>
        </p:txBody>
      </p:sp>
      <p:sp>
        <p:nvSpPr>
          <p:cNvPr id="6" name="Rectangle 5">
            <a:extLst>
              <a:ext uri="{FF2B5EF4-FFF2-40B4-BE49-F238E27FC236}">
                <a16:creationId xmlns:a16="http://schemas.microsoft.com/office/drawing/2014/main" id="{7727D4A1-576E-4691-9E4D-9B0C1D1AFE89}"/>
              </a:ext>
            </a:extLst>
          </p:cNvPr>
          <p:cNvSpPr/>
          <p:nvPr/>
        </p:nvSpPr>
        <p:spPr>
          <a:xfrm>
            <a:off x="539552" y="671385"/>
            <a:ext cx="8064896" cy="491785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8" name="Straight Arrow Connector 7">
            <a:extLst>
              <a:ext uri="{FF2B5EF4-FFF2-40B4-BE49-F238E27FC236}">
                <a16:creationId xmlns:a16="http://schemas.microsoft.com/office/drawing/2014/main" id="{43ADE38D-A20B-45CF-A0F2-8A901B072BAE}"/>
              </a:ext>
            </a:extLst>
          </p:cNvPr>
          <p:cNvCxnSpPr/>
          <p:nvPr/>
        </p:nvCxnSpPr>
        <p:spPr>
          <a:xfrm>
            <a:off x="4499992" y="908720"/>
            <a:ext cx="0" cy="4464496"/>
          </a:xfrm>
          <a:prstGeom prst="straightConnector1">
            <a:avLst/>
          </a:prstGeom>
          <a:ln w="57150">
            <a:headEnd type="triangle"/>
            <a:tailEnd type="triangle"/>
          </a:ln>
        </p:spPr>
        <p:style>
          <a:lnRef idx="1">
            <a:schemeClr val="dk1"/>
          </a:lnRef>
          <a:fillRef idx="0">
            <a:schemeClr val="dk1"/>
          </a:fillRef>
          <a:effectRef idx="0">
            <a:schemeClr val="dk1"/>
          </a:effectRef>
          <a:fontRef idx="minor">
            <a:schemeClr val="tx1"/>
          </a:fontRef>
        </p:style>
      </p:cxnSp>
      <p:cxnSp>
        <p:nvCxnSpPr>
          <p:cNvPr id="10" name="Straight Arrow Connector 9">
            <a:extLst>
              <a:ext uri="{FF2B5EF4-FFF2-40B4-BE49-F238E27FC236}">
                <a16:creationId xmlns:a16="http://schemas.microsoft.com/office/drawing/2014/main" id="{0F9B3286-9D30-43F0-84C2-EA02007CAEB3}"/>
              </a:ext>
            </a:extLst>
          </p:cNvPr>
          <p:cNvCxnSpPr>
            <a:cxnSpLocks/>
          </p:cNvCxnSpPr>
          <p:nvPr/>
        </p:nvCxnSpPr>
        <p:spPr>
          <a:xfrm>
            <a:off x="1619672" y="3140968"/>
            <a:ext cx="5616624" cy="0"/>
          </a:xfrm>
          <a:prstGeom prst="straightConnector1">
            <a:avLst/>
          </a:prstGeom>
          <a:ln w="57150">
            <a:headEnd type="triangle"/>
            <a:tailEnd type="triangle"/>
          </a:ln>
        </p:spPr>
        <p:style>
          <a:lnRef idx="1">
            <a:schemeClr val="dk1"/>
          </a:lnRef>
          <a:fillRef idx="0">
            <a:schemeClr val="dk1"/>
          </a:fillRef>
          <a:effectRef idx="0">
            <a:schemeClr val="dk1"/>
          </a:effectRef>
          <a:fontRef idx="minor">
            <a:schemeClr val="tx1"/>
          </a:fontRef>
        </p:style>
      </p:cxnSp>
      <p:sp>
        <p:nvSpPr>
          <p:cNvPr id="15" name="Arc 14">
            <a:extLst>
              <a:ext uri="{FF2B5EF4-FFF2-40B4-BE49-F238E27FC236}">
                <a16:creationId xmlns:a16="http://schemas.microsoft.com/office/drawing/2014/main" id="{66B3243E-99DC-4171-AA2E-FCDB10FE8885}"/>
              </a:ext>
            </a:extLst>
          </p:cNvPr>
          <p:cNvSpPr/>
          <p:nvPr/>
        </p:nvSpPr>
        <p:spPr>
          <a:xfrm>
            <a:off x="2483787" y="1047741"/>
            <a:ext cx="4392522" cy="4253458"/>
          </a:xfrm>
          <a:prstGeom prst="arc">
            <a:avLst/>
          </a:prstGeom>
          <a:ln w="38100">
            <a:headEnd type="arrow" w="med" len="med"/>
            <a:tailEnd type="none" w="med" len="med"/>
          </a:ln>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sp>
        <p:nvSpPr>
          <p:cNvPr id="17" name="Arc 16">
            <a:extLst>
              <a:ext uri="{FF2B5EF4-FFF2-40B4-BE49-F238E27FC236}">
                <a16:creationId xmlns:a16="http://schemas.microsoft.com/office/drawing/2014/main" id="{FF5C14E1-1730-4141-AFF9-3EE42A9717F0}"/>
              </a:ext>
            </a:extLst>
          </p:cNvPr>
          <p:cNvSpPr/>
          <p:nvPr/>
        </p:nvSpPr>
        <p:spPr>
          <a:xfrm rot="5400000">
            <a:off x="2885392" y="1050265"/>
            <a:ext cx="3772421" cy="4209411"/>
          </a:xfrm>
          <a:prstGeom prst="arc">
            <a:avLst/>
          </a:prstGeom>
          <a:ln w="38100">
            <a:headEnd type="arrow" w="med" len="med"/>
            <a:tailEnd type="none" w="med" len="med"/>
          </a:ln>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sp>
        <p:nvSpPr>
          <p:cNvPr id="19" name="Arc 18">
            <a:extLst>
              <a:ext uri="{FF2B5EF4-FFF2-40B4-BE49-F238E27FC236}">
                <a16:creationId xmlns:a16="http://schemas.microsoft.com/office/drawing/2014/main" id="{3FB4BA80-8977-4EEE-AE98-AAE8389748AB}"/>
              </a:ext>
            </a:extLst>
          </p:cNvPr>
          <p:cNvSpPr/>
          <p:nvPr/>
        </p:nvSpPr>
        <p:spPr>
          <a:xfrm rot="10800000">
            <a:off x="2201785" y="1124744"/>
            <a:ext cx="4314430" cy="3906110"/>
          </a:xfrm>
          <a:prstGeom prst="arc">
            <a:avLst/>
          </a:prstGeom>
          <a:ln w="38100">
            <a:headEnd type="arrow" w="med" len="med"/>
            <a:tailEnd type="none" w="med" len="med"/>
          </a:ln>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sp>
        <p:nvSpPr>
          <p:cNvPr id="21" name="Arc 20">
            <a:extLst>
              <a:ext uri="{FF2B5EF4-FFF2-40B4-BE49-F238E27FC236}">
                <a16:creationId xmlns:a16="http://schemas.microsoft.com/office/drawing/2014/main" id="{4543878E-E53E-4F68-897A-3181FE36BA93}"/>
              </a:ext>
            </a:extLst>
          </p:cNvPr>
          <p:cNvSpPr/>
          <p:nvPr/>
        </p:nvSpPr>
        <p:spPr>
          <a:xfrm rot="16200000">
            <a:off x="2309829" y="951066"/>
            <a:ext cx="3960379" cy="4176463"/>
          </a:xfrm>
          <a:prstGeom prst="arc">
            <a:avLst/>
          </a:prstGeom>
          <a:ln w="38100">
            <a:headEnd type="arrow" w="med" len="med"/>
            <a:tailEnd type="none" w="med" len="med"/>
          </a:ln>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sp>
        <p:nvSpPr>
          <p:cNvPr id="22" name="TextBox 21">
            <a:extLst>
              <a:ext uri="{FF2B5EF4-FFF2-40B4-BE49-F238E27FC236}">
                <a16:creationId xmlns:a16="http://schemas.microsoft.com/office/drawing/2014/main" id="{05E54D68-3376-4DB4-B0CB-44832BD75BCB}"/>
              </a:ext>
            </a:extLst>
          </p:cNvPr>
          <p:cNvSpPr txBox="1"/>
          <p:nvPr/>
        </p:nvSpPr>
        <p:spPr>
          <a:xfrm>
            <a:off x="2545709" y="1758168"/>
            <a:ext cx="1862728" cy="1107996"/>
          </a:xfrm>
          <a:prstGeom prst="rect">
            <a:avLst/>
          </a:prstGeom>
          <a:noFill/>
        </p:spPr>
        <p:txBody>
          <a:bodyPr wrap="square" rtlCol="0">
            <a:spAutoFit/>
          </a:bodyPr>
          <a:lstStyle/>
          <a:p>
            <a:pPr algn="ctr"/>
            <a:r>
              <a:rPr lang="en-GB" sz="2200" b="1" dirty="0"/>
              <a:t>Comfort </a:t>
            </a:r>
          </a:p>
          <a:p>
            <a:pPr algn="ctr"/>
            <a:r>
              <a:rPr lang="en-GB" sz="2200" b="1" dirty="0"/>
              <a:t>and </a:t>
            </a:r>
          </a:p>
          <a:p>
            <a:pPr algn="ctr"/>
            <a:r>
              <a:rPr lang="en-GB" sz="2200" b="1" dirty="0"/>
              <a:t>Control</a:t>
            </a:r>
          </a:p>
        </p:txBody>
      </p:sp>
      <p:sp>
        <p:nvSpPr>
          <p:cNvPr id="24" name="TextBox 23">
            <a:extLst>
              <a:ext uri="{FF2B5EF4-FFF2-40B4-BE49-F238E27FC236}">
                <a16:creationId xmlns:a16="http://schemas.microsoft.com/office/drawing/2014/main" id="{A846C25B-9D62-46D3-9EB3-E80B48B941EA}"/>
              </a:ext>
            </a:extLst>
          </p:cNvPr>
          <p:cNvSpPr txBox="1"/>
          <p:nvPr/>
        </p:nvSpPr>
        <p:spPr>
          <a:xfrm>
            <a:off x="2566768" y="3316817"/>
            <a:ext cx="1862728" cy="1107996"/>
          </a:xfrm>
          <a:prstGeom prst="rect">
            <a:avLst/>
          </a:prstGeom>
          <a:noFill/>
        </p:spPr>
        <p:txBody>
          <a:bodyPr wrap="square" rtlCol="0">
            <a:spAutoFit/>
          </a:bodyPr>
          <a:lstStyle/>
          <a:p>
            <a:pPr algn="ctr"/>
            <a:r>
              <a:rPr lang="en-GB" sz="2200" b="1" dirty="0"/>
              <a:t>Fear, Anger and Resistance</a:t>
            </a:r>
          </a:p>
        </p:txBody>
      </p:sp>
      <p:sp>
        <p:nvSpPr>
          <p:cNvPr id="26" name="TextBox 25">
            <a:extLst>
              <a:ext uri="{FF2B5EF4-FFF2-40B4-BE49-F238E27FC236}">
                <a16:creationId xmlns:a16="http://schemas.microsoft.com/office/drawing/2014/main" id="{306422D4-AE09-4C75-9122-B6783A5D957B}"/>
              </a:ext>
            </a:extLst>
          </p:cNvPr>
          <p:cNvSpPr txBox="1"/>
          <p:nvPr/>
        </p:nvSpPr>
        <p:spPr>
          <a:xfrm>
            <a:off x="4301874" y="3279990"/>
            <a:ext cx="2430961" cy="1107996"/>
          </a:xfrm>
          <a:prstGeom prst="rect">
            <a:avLst/>
          </a:prstGeom>
          <a:noFill/>
        </p:spPr>
        <p:txBody>
          <a:bodyPr wrap="square" rtlCol="0">
            <a:spAutoFit/>
          </a:bodyPr>
          <a:lstStyle/>
          <a:p>
            <a:pPr algn="ctr"/>
            <a:r>
              <a:rPr lang="en-GB" sz="2200" b="1" dirty="0"/>
              <a:t>Enquiry, Experimentation and Discovery</a:t>
            </a:r>
          </a:p>
        </p:txBody>
      </p:sp>
      <p:sp>
        <p:nvSpPr>
          <p:cNvPr id="28" name="TextBox 27">
            <a:extLst>
              <a:ext uri="{FF2B5EF4-FFF2-40B4-BE49-F238E27FC236}">
                <a16:creationId xmlns:a16="http://schemas.microsoft.com/office/drawing/2014/main" id="{1BA57F30-F269-4B57-9AE1-AF3A2CBA8080}"/>
              </a:ext>
            </a:extLst>
          </p:cNvPr>
          <p:cNvSpPr txBox="1"/>
          <p:nvPr/>
        </p:nvSpPr>
        <p:spPr>
          <a:xfrm>
            <a:off x="4561193" y="1722931"/>
            <a:ext cx="1862728" cy="1446550"/>
          </a:xfrm>
          <a:prstGeom prst="rect">
            <a:avLst/>
          </a:prstGeom>
          <a:noFill/>
        </p:spPr>
        <p:txBody>
          <a:bodyPr wrap="square" rtlCol="0">
            <a:spAutoFit/>
          </a:bodyPr>
          <a:lstStyle/>
          <a:p>
            <a:pPr algn="ctr"/>
            <a:r>
              <a:rPr lang="en-GB" sz="2200" b="1" dirty="0"/>
              <a:t>Learning, Acceptance and Commitment</a:t>
            </a:r>
          </a:p>
        </p:txBody>
      </p:sp>
      <p:sp>
        <p:nvSpPr>
          <p:cNvPr id="29" name="TextBox 28">
            <a:extLst>
              <a:ext uri="{FF2B5EF4-FFF2-40B4-BE49-F238E27FC236}">
                <a16:creationId xmlns:a16="http://schemas.microsoft.com/office/drawing/2014/main" id="{BB5BAE76-F531-4C2A-9B19-455DD6A347D6}"/>
              </a:ext>
            </a:extLst>
          </p:cNvPr>
          <p:cNvSpPr txBox="1"/>
          <p:nvPr/>
        </p:nvSpPr>
        <p:spPr>
          <a:xfrm>
            <a:off x="667452" y="2708467"/>
            <a:ext cx="1431802" cy="369332"/>
          </a:xfrm>
          <a:prstGeom prst="rect">
            <a:avLst/>
          </a:prstGeom>
          <a:noFill/>
        </p:spPr>
        <p:txBody>
          <a:bodyPr wrap="none" rtlCol="0">
            <a:spAutoFit/>
          </a:bodyPr>
          <a:lstStyle/>
          <a:p>
            <a:r>
              <a:rPr lang="en-GB" b="1" dirty="0">
                <a:solidFill>
                  <a:schemeClr val="bg1"/>
                </a:solidFill>
              </a:rPr>
              <a:t>Looking Back</a:t>
            </a:r>
          </a:p>
        </p:txBody>
      </p:sp>
      <p:sp>
        <p:nvSpPr>
          <p:cNvPr id="31" name="TextBox 30">
            <a:extLst>
              <a:ext uri="{FF2B5EF4-FFF2-40B4-BE49-F238E27FC236}">
                <a16:creationId xmlns:a16="http://schemas.microsoft.com/office/drawing/2014/main" id="{07AF94E4-8A2B-4A05-9923-0813A8E73436}"/>
              </a:ext>
            </a:extLst>
          </p:cNvPr>
          <p:cNvSpPr txBox="1"/>
          <p:nvPr/>
        </p:nvSpPr>
        <p:spPr>
          <a:xfrm>
            <a:off x="6840403" y="2708467"/>
            <a:ext cx="1867434" cy="369332"/>
          </a:xfrm>
          <a:prstGeom prst="rect">
            <a:avLst/>
          </a:prstGeom>
          <a:noFill/>
        </p:spPr>
        <p:txBody>
          <a:bodyPr wrap="none" rtlCol="0">
            <a:spAutoFit/>
          </a:bodyPr>
          <a:lstStyle/>
          <a:p>
            <a:r>
              <a:rPr lang="en-GB" b="1" dirty="0">
                <a:solidFill>
                  <a:schemeClr val="bg1"/>
                </a:solidFill>
              </a:rPr>
              <a:t>Looking Forwards</a:t>
            </a:r>
          </a:p>
        </p:txBody>
      </p:sp>
      <p:sp>
        <p:nvSpPr>
          <p:cNvPr id="33" name="TextBox 32">
            <a:extLst>
              <a:ext uri="{FF2B5EF4-FFF2-40B4-BE49-F238E27FC236}">
                <a16:creationId xmlns:a16="http://schemas.microsoft.com/office/drawing/2014/main" id="{AA47517E-F231-47F9-97D1-24D5FF4600DD}"/>
              </a:ext>
            </a:extLst>
          </p:cNvPr>
          <p:cNvSpPr txBox="1"/>
          <p:nvPr/>
        </p:nvSpPr>
        <p:spPr>
          <a:xfrm>
            <a:off x="4031562" y="611406"/>
            <a:ext cx="966290" cy="369332"/>
          </a:xfrm>
          <a:prstGeom prst="rect">
            <a:avLst/>
          </a:prstGeom>
          <a:noFill/>
        </p:spPr>
        <p:txBody>
          <a:bodyPr wrap="none" rtlCol="0">
            <a:spAutoFit/>
          </a:bodyPr>
          <a:lstStyle/>
          <a:p>
            <a:r>
              <a:rPr lang="en-GB" b="1" dirty="0">
                <a:solidFill>
                  <a:schemeClr val="bg1"/>
                </a:solidFill>
              </a:rPr>
              <a:t>Stability</a:t>
            </a:r>
          </a:p>
        </p:txBody>
      </p:sp>
      <p:sp>
        <p:nvSpPr>
          <p:cNvPr id="35" name="TextBox 34">
            <a:extLst>
              <a:ext uri="{FF2B5EF4-FFF2-40B4-BE49-F238E27FC236}">
                <a16:creationId xmlns:a16="http://schemas.microsoft.com/office/drawing/2014/main" id="{754C9ABB-E6CC-43AB-8F0C-42EC3570D347}"/>
              </a:ext>
            </a:extLst>
          </p:cNvPr>
          <p:cNvSpPr txBox="1"/>
          <p:nvPr/>
        </p:nvSpPr>
        <p:spPr>
          <a:xfrm>
            <a:off x="4123927" y="5224559"/>
            <a:ext cx="752129" cy="369332"/>
          </a:xfrm>
          <a:prstGeom prst="rect">
            <a:avLst/>
          </a:prstGeom>
          <a:noFill/>
        </p:spPr>
        <p:txBody>
          <a:bodyPr wrap="none" rtlCol="0">
            <a:spAutoFit/>
          </a:bodyPr>
          <a:lstStyle/>
          <a:p>
            <a:r>
              <a:rPr lang="en-GB" b="1" dirty="0">
                <a:solidFill>
                  <a:schemeClr val="bg1"/>
                </a:solidFill>
              </a:rPr>
              <a:t>Chaos</a:t>
            </a:r>
          </a:p>
        </p:txBody>
      </p:sp>
      <p:cxnSp>
        <p:nvCxnSpPr>
          <p:cNvPr id="18" name="Straight Arrow Connector 17">
            <a:extLst>
              <a:ext uri="{FF2B5EF4-FFF2-40B4-BE49-F238E27FC236}">
                <a16:creationId xmlns:a16="http://schemas.microsoft.com/office/drawing/2014/main" id="{0464EC72-371A-4E01-B4E8-24E780212148}"/>
              </a:ext>
            </a:extLst>
          </p:cNvPr>
          <p:cNvCxnSpPr>
            <a:cxnSpLocks/>
          </p:cNvCxnSpPr>
          <p:nvPr/>
        </p:nvCxnSpPr>
        <p:spPr>
          <a:xfrm flipH="1">
            <a:off x="6378251" y="4077072"/>
            <a:ext cx="1447056" cy="0"/>
          </a:xfrm>
          <a:prstGeom prst="straightConnector1">
            <a:avLst/>
          </a:prstGeom>
          <a:ln w="76200">
            <a:solidFill>
              <a:schemeClr val="tx1"/>
            </a:solidFill>
            <a:prstDash val="sysDot"/>
            <a:tailEnd type="triangl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FD230590-9950-43CA-A340-7748F6B7F1A1}"/>
              </a:ext>
            </a:extLst>
          </p:cNvPr>
          <p:cNvSpPr txBox="1"/>
          <p:nvPr/>
        </p:nvSpPr>
        <p:spPr>
          <a:xfrm>
            <a:off x="7818358" y="3661573"/>
            <a:ext cx="907278" cy="830997"/>
          </a:xfrm>
          <a:prstGeom prst="rect">
            <a:avLst/>
          </a:prstGeom>
          <a:noFill/>
        </p:spPr>
        <p:txBody>
          <a:bodyPr wrap="square" rtlCol="0">
            <a:spAutoFit/>
          </a:bodyPr>
          <a:lstStyle/>
          <a:p>
            <a:r>
              <a:rPr lang="en-GB" sz="2400" dirty="0"/>
              <a:t>Then  </a:t>
            </a:r>
            <a:r>
              <a:rPr lang="en-GB" sz="2400" i="1" dirty="0"/>
              <a:t>here</a:t>
            </a:r>
          </a:p>
        </p:txBody>
      </p:sp>
    </p:spTree>
    <p:extLst>
      <p:ext uri="{BB962C8B-B14F-4D97-AF65-F5344CB8AC3E}">
        <p14:creationId xmlns:p14="http://schemas.microsoft.com/office/powerpoint/2010/main" val="16304222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6978" name="Rectangle 2">
            <a:extLst>
              <a:ext uri="{FF2B5EF4-FFF2-40B4-BE49-F238E27FC236}">
                <a16:creationId xmlns:a16="http://schemas.microsoft.com/office/drawing/2014/main" id="{F5A91512-0DF7-4FD1-A3B4-2235C6D9A395}"/>
              </a:ext>
            </a:extLst>
          </p:cNvPr>
          <p:cNvSpPr>
            <a:spLocks noGrp="1" noChangeArrowheads="1"/>
          </p:cNvSpPr>
          <p:nvPr>
            <p:ph type="title"/>
          </p:nvPr>
        </p:nvSpPr>
        <p:spPr>
          <a:xfrm>
            <a:off x="381000" y="228600"/>
            <a:ext cx="8382000" cy="1143000"/>
          </a:xfrm>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2026" tIns="46012" rIns="92026" bIns="46012">
            <a:normAutofit/>
          </a:bodyPr>
          <a:lstStyle/>
          <a:p>
            <a:pPr algn="ctr" eaLnBrk="1" hangingPunct="1">
              <a:defRPr/>
            </a:pPr>
            <a:r>
              <a:rPr lang="en-US" altLang="en-US" sz="3600" dirty="0"/>
              <a:t>Characteristics of </a:t>
            </a:r>
            <a:r>
              <a:rPr lang="en-US" altLang="en-US" sz="3600" i="1" u="sng" dirty="0"/>
              <a:t>Enquiry, Experimentation and Discovery</a:t>
            </a:r>
            <a:endParaRPr lang="en-US" altLang="en-US" sz="5400" dirty="0"/>
          </a:p>
        </p:txBody>
      </p:sp>
      <p:sp>
        <p:nvSpPr>
          <p:cNvPr id="126979" name="Rectangle 3">
            <a:extLst>
              <a:ext uri="{FF2B5EF4-FFF2-40B4-BE49-F238E27FC236}">
                <a16:creationId xmlns:a16="http://schemas.microsoft.com/office/drawing/2014/main" id="{ADCF5B6B-E050-4906-B333-11E32C591CB0}"/>
              </a:ext>
            </a:extLst>
          </p:cNvPr>
          <p:cNvSpPr>
            <a:spLocks noGrp="1" noChangeArrowheads="1"/>
          </p:cNvSpPr>
          <p:nvPr>
            <p:ph idx="1"/>
          </p:nvPr>
        </p:nvSpPr>
        <p:spPr>
          <a:xfrm>
            <a:off x="107950" y="1349375"/>
            <a:ext cx="2735263" cy="3962400"/>
          </a:xfrm>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2026" tIns="46012" rIns="92026" bIns="46012">
            <a:normAutofit lnSpcReduction="10000"/>
          </a:bodyPr>
          <a:lstStyle/>
          <a:p>
            <a:pPr marL="317500" indent="-317500" defTabSz="847725" eaLnBrk="1" hangingPunct="1">
              <a:defRPr/>
            </a:pPr>
            <a:r>
              <a:rPr lang="en-US" altLang="en-US" sz="2400" dirty="0">
                <a:solidFill>
                  <a:srgbClr val="002060"/>
                </a:solidFill>
                <a:latin typeface="Calibri Light" panose="020F0302020204030204" pitchFamily="34" charset="0"/>
                <a:cs typeface="Times New Roman" panose="02020603050405020304" pitchFamily="18" charset="0"/>
              </a:rPr>
              <a:t>Confused</a:t>
            </a:r>
          </a:p>
          <a:p>
            <a:pPr marL="317500" indent="-317500" defTabSz="847725" eaLnBrk="1" hangingPunct="1">
              <a:defRPr/>
            </a:pPr>
            <a:r>
              <a:rPr lang="en-US" altLang="en-US" sz="2400" dirty="0">
                <a:solidFill>
                  <a:srgbClr val="002060"/>
                </a:solidFill>
                <a:latin typeface="Calibri Light" panose="020F0302020204030204" pitchFamily="34" charset="0"/>
                <a:cs typeface="Times New Roman" panose="02020603050405020304" pitchFamily="18" charset="0"/>
              </a:rPr>
              <a:t>Questioning</a:t>
            </a:r>
          </a:p>
          <a:p>
            <a:pPr marL="317500" indent="-317500" defTabSz="847725" eaLnBrk="1" hangingPunct="1">
              <a:defRPr/>
            </a:pPr>
            <a:r>
              <a:rPr lang="en-US" altLang="en-US" sz="2400" dirty="0">
                <a:solidFill>
                  <a:srgbClr val="002060"/>
                </a:solidFill>
                <a:latin typeface="Calibri Light" panose="020F0302020204030204" pitchFamily="34" charset="0"/>
                <a:cs typeface="Times New Roman" panose="02020603050405020304" pitchFamily="18" charset="0"/>
              </a:rPr>
              <a:t>Hopeful</a:t>
            </a:r>
          </a:p>
          <a:p>
            <a:pPr marL="317500" indent="-317500" defTabSz="847725" eaLnBrk="1" hangingPunct="1">
              <a:defRPr/>
            </a:pPr>
            <a:r>
              <a:rPr lang="en-US" altLang="en-US" sz="2400" dirty="0">
                <a:solidFill>
                  <a:srgbClr val="002060"/>
                </a:solidFill>
                <a:latin typeface="Calibri Light" panose="020F0302020204030204" pitchFamily="34" charset="0"/>
                <a:cs typeface="Times New Roman" panose="02020603050405020304" pitchFamily="18" charset="0"/>
              </a:rPr>
              <a:t>Opportunity</a:t>
            </a:r>
          </a:p>
          <a:p>
            <a:pPr marL="317500" indent="-317500" defTabSz="847725" eaLnBrk="1" hangingPunct="1">
              <a:defRPr/>
            </a:pPr>
            <a:r>
              <a:rPr lang="en-US" altLang="en-US" sz="2400" dirty="0">
                <a:solidFill>
                  <a:srgbClr val="002060"/>
                </a:solidFill>
                <a:latin typeface="Calibri Light" panose="020F0302020204030204" pitchFamily="34" charset="0"/>
                <a:cs typeface="Times New Roman" panose="02020603050405020304" pitchFamily="18" charset="0"/>
              </a:rPr>
              <a:t>Frustrated</a:t>
            </a:r>
          </a:p>
          <a:p>
            <a:pPr marL="317500" indent="-317500" defTabSz="847725" eaLnBrk="1" hangingPunct="1">
              <a:defRPr/>
            </a:pPr>
            <a:r>
              <a:rPr lang="en-US" altLang="en-US" sz="2400" dirty="0">
                <a:solidFill>
                  <a:srgbClr val="002060"/>
                </a:solidFill>
                <a:latin typeface="Calibri Light" panose="020F0302020204030204" pitchFamily="34" charset="0"/>
                <a:cs typeface="Times New Roman" panose="02020603050405020304" pitchFamily="18" charset="0"/>
              </a:rPr>
              <a:t>Disappointed</a:t>
            </a:r>
          </a:p>
          <a:p>
            <a:pPr marL="317500" indent="-317500" defTabSz="847725" eaLnBrk="1" hangingPunct="1">
              <a:defRPr/>
            </a:pPr>
            <a:r>
              <a:rPr lang="en-US" altLang="en-US" sz="2400" dirty="0">
                <a:solidFill>
                  <a:srgbClr val="002060"/>
                </a:solidFill>
                <a:latin typeface="Calibri Light" panose="020F0302020204030204" pitchFamily="34" charset="0"/>
                <a:cs typeface="Times New Roman" panose="02020603050405020304" pitchFamily="18" charset="0"/>
              </a:rPr>
              <a:t>Challenged</a:t>
            </a:r>
          </a:p>
          <a:p>
            <a:pPr marL="317500" indent="-317500" defTabSz="847725" eaLnBrk="1" hangingPunct="1">
              <a:defRPr/>
            </a:pPr>
            <a:r>
              <a:rPr lang="en-US" altLang="en-US" sz="2400" dirty="0">
                <a:solidFill>
                  <a:srgbClr val="002060"/>
                </a:solidFill>
                <a:latin typeface="Calibri Light" panose="020F0302020204030204" pitchFamily="34" charset="0"/>
                <a:cs typeface="Times New Roman" panose="02020603050405020304" pitchFamily="18" charset="0"/>
              </a:rPr>
              <a:t>Half-way there!</a:t>
            </a:r>
          </a:p>
          <a:p>
            <a:pPr marL="317500" indent="-317500" defTabSz="847725" eaLnBrk="1" hangingPunct="1">
              <a:defRPr/>
            </a:pPr>
            <a:r>
              <a:rPr lang="en-US" altLang="en-US" sz="2400" dirty="0">
                <a:solidFill>
                  <a:srgbClr val="002060"/>
                </a:solidFill>
                <a:latin typeface="Calibri Light" panose="020F0302020204030204" pitchFamily="34" charset="0"/>
                <a:cs typeface="Times New Roman" panose="02020603050405020304" pitchFamily="18" charset="0"/>
              </a:rPr>
              <a:t>Making progress</a:t>
            </a:r>
          </a:p>
          <a:p>
            <a:pPr marL="317500" indent="-317500" defTabSz="847725" eaLnBrk="1" hangingPunct="1">
              <a:defRPr/>
            </a:pPr>
            <a:endParaRPr lang="en-US" altLang="en-US" sz="2400" dirty="0">
              <a:solidFill>
                <a:srgbClr val="002060"/>
              </a:solidFill>
              <a:cs typeface="Times New Roman" panose="02020603050405020304" pitchFamily="18" charset="0"/>
            </a:endParaRPr>
          </a:p>
        </p:txBody>
      </p:sp>
      <p:sp>
        <p:nvSpPr>
          <p:cNvPr id="126980" name="Rectangle 4">
            <a:extLst>
              <a:ext uri="{FF2B5EF4-FFF2-40B4-BE49-F238E27FC236}">
                <a16:creationId xmlns:a16="http://schemas.microsoft.com/office/drawing/2014/main" id="{438C6B4D-0C75-430F-8D19-907BB6BF80F0}"/>
              </a:ext>
            </a:extLst>
          </p:cNvPr>
          <p:cNvSpPr>
            <a:spLocks noChangeArrowheads="1"/>
          </p:cNvSpPr>
          <p:nvPr/>
        </p:nvSpPr>
        <p:spPr bwMode="auto">
          <a:xfrm>
            <a:off x="3059832" y="4189412"/>
            <a:ext cx="4408487" cy="1327150"/>
          </a:xfrm>
          <a:prstGeom prst="rect">
            <a:avLst/>
          </a:prstGeom>
          <a:solidFill>
            <a:schemeClr val="bg1">
              <a:lumMod val="85000"/>
            </a:schemeClr>
          </a:solidFill>
          <a:ln w="9525">
            <a:noFill/>
            <a:miter lim="800000"/>
            <a:headEnd/>
            <a:tailEnd/>
          </a:ln>
          <a:effectLst/>
        </p:spPr>
        <p:txBody>
          <a:bodyPr lIns="98843" tIns="49422" rIns="98843" bIns="49422">
            <a:spAutoFit/>
          </a:bodyPr>
          <a:lstStyle>
            <a:lvl1pPr defTabSz="981075">
              <a:defRPr sz="2400">
                <a:solidFill>
                  <a:schemeClr val="tx1"/>
                </a:solidFill>
                <a:latin typeface="Times New Roman" panose="02020603050405020304" pitchFamily="18" charset="0"/>
              </a:defRPr>
            </a:lvl1pPr>
            <a:lvl2pPr marL="490538" defTabSz="981075">
              <a:defRPr sz="2400">
                <a:solidFill>
                  <a:schemeClr val="tx1"/>
                </a:solidFill>
                <a:latin typeface="Times New Roman" panose="02020603050405020304" pitchFamily="18" charset="0"/>
              </a:defRPr>
            </a:lvl2pPr>
            <a:lvl3pPr marL="981075" defTabSz="981075">
              <a:defRPr sz="2400">
                <a:solidFill>
                  <a:schemeClr val="tx1"/>
                </a:solidFill>
                <a:latin typeface="Times New Roman" panose="02020603050405020304" pitchFamily="18" charset="0"/>
              </a:defRPr>
            </a:lvl3pPr>
            <a:lvl4pPr marL="1473200" defTabSz="981075">
              <a:defRPr sz="2400">
                <a:solidFill>
                  <a:schemeClr val="tx1"/>
                </a:solidFill>
                <a:latin typeface="Times New Roman" panose="02020603050405020304" pitchFamily="18" charset="0"/>
              </a:defRPr>
            </a:lvl4pPr>
            <a:lvl5pPr marL="1963738" defTabSz="981075">
              <a:defRPr sz="2400">
                <a:solidFill>
                  <a:schemeClr val="tx1"/>
                </a:solidFill>
                <a:latin typeface="Times New Roman" panose="02020603050405020304" pitchFamily="18" charset="0"/>
              </a:defRPr>
            </a:lvl5pPr>
            <a:lvl6pPr marL="2420938" defTabSz="981075" fontAlgn="base">
              <a:spcBef>
                <a:spcPct val="0"/>
              </a:spcBef>
              <a:spcAft>
                <a:spcPct val="0"/>
              </a:spcAft>
              <a:defRPr sz="2400">
                <a:solidFill>
                  <a:schemeClr val="tx1"/>
                </a:solidFill>
                <a:latin typeface="Times New Roman" panose="02020603050405020304" pitchFamily="18" charset="0"/>
              </a:defRPr>
            </a:lvl6pPr>
            <a:lvl7pPr marL="2878138" defTabSz="981075" fontAlgn="base">
              <a:spcBef>
                <a:spcPct val="0"/>
              </a:spcBef>
              <a:spcAft>
                <a:spcPct val="0"/>
              </a:spcAft>
              <a:defRPr sz="2400">
                <a:solidFill>
                  <a:schemeClr val="tx1"/>
                </a:solidFill>
                <a:latin typeface="Times New Roman" panose="02020603050405020304" pitchFamily="18" charset="0"/>
              </a:defRPr>
            </a:lvl7pPr>
            <a:lvl8pPr marL="3335338" defTabSz="981075" fontAlgn="base">
              <a:spcBef>
                <a:spcPct val="0"/>
              </a:spcBef>
              <a:spcAft>
                <a:spcPct val="0"/>
              </a:spcAft>
              <a:defRPr sz="2400">
                <a:solidFill>
                  <a:schemeClr val="tx1"/>
                </a:solidFill>
                <a:latin typeface="Times New Roman" panose="02020603050405020304" pitchFamily="18" charset="0"/>
              </a:defRPr>
            </a:lvl8pPr>
            <a:lvl9pPr marL="3792538" defTabSz="981075" fontAlgn="base">
              <a:spcBef>
                <a:spcPct val="0"/>
              </a:spcBef>
              <a:spcAft>
                <a:spcPct val="0"/>
              </a:spcAft>
              <a:defRPr sz="2400">
                <a:solidFill>
                  <a:schemeClr val="tx1"/>
                </a:solidFill>
                <a:latin typeface="Times New Roman" panose="02020603050405020304" pitchFamily="18" charset="0"/>
              </a:defRPr>
            </a:lvl9pPr>
          </a:lstStyle>
          <a:p>
            <a:pPr algn="ctr">
              <a:spcBef>
                <a:spcPct val="50000"/>
              </a:spcBef>
              <a:defRPr/>
            </a:pPr>
            <a:r>
              <a:rPr lang="en-US" altLang="en-US" sz="2000" b="1" i="1" dirty="0">
                <a:solidFill>
                  <a:srgbClr val="0000CC"/>
                </a:solidFill>
                <a:latin typeface="+mn-lt"/>
              </a:rPr>
              <a:t>People want to make the change work — on their terms, as well as those of the organization — but they don’t have clear answers</a:t>
            </a:r>
            <a:r>
              <a:rPr lang="en-US" altLang="en-US" sz="2000" b="1" i="1" dirty="0">
                <a:solidFill>
                  <a:srgbClr val="0000CC"/>
                </a:solidFill>
                <a:effectLst>
                  <a:outerShdw blurRad="38100" dist="38100" dir="2700000" algn="tl">
                    <a:srgbClr val="000000"/>
                  </a:outerShdw>
                </a:effectLst>
                <a:latin typeface="+mn-lt"/>
              </a:rPr>
              <a:t>.</a:t>
            </a:r>
            <a:endParaRPr lang="en-US" altLang="en-US" sz="2200" b="1" i="1" dirty="0">
              <a:solidFill>
                <a:srgbClr val="0000CC"/>
              </a:solidFill>
              <a:effectLst>
                <a:outerShdw blurRad="38100" dist="38100" dir="2700000" algn="tl">
                  <a:srgbClr val="000000"/>
                </a:outerShdw>
              </a:effectLst>
              <a:latin typeface="+mn-lt"/>
            </a:endParaRPr>
          </a:p>
        </p:txBody>
      </p:sp>
      <p:sp>
        <p:nvSpPr>
          <p:cNvPr id="126981" name="Rectangle 5">
            <a:extLst>
              <a:ext uri="{FF2B5EF4-FFF2-40B4-BE49-F238E27FC236}">
                <a16:creationId xmlns:a16="http://schemas.microsoft.com/office/drawing/2014/main" id="{81E0D21B-C599-4C97-8504-D6614975980F}"/>
              </a:ext>
            </a:extLst>
          </p:cNvPr>
          <p:cNvSpPr>
            <a:spLocks noChangeArrowheads="1"/>
          </p:cNvSpPr>
          <p:nvPr/>
        </p:nvSpPr>
        <p:spPr bwMode="auto">
          <a:xfrm>
            <a:off x="2411413" y="1341438"/>
            <a:ext cx="4495800" cy="2428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2026" tIns="46012" rIns="92026" bIns="46012"/>
          <a:lstStyle>
            <a:lvl1pPr marL="317500" indent="-317500" defTabSz="847725">
              <a:spcBef>
                <a:spcPct val="20000"/>
              </a:spcBef>
              <a:buClr>
                <a:schemeClr val="accent1"/>
              </a:buClr>
              <a:buSzPct val="80000"/>
              <a:buFont typeface="Wingdings" panose="05000000000000000000" pitchFamily="2" charset="2"/>
              <a:buChar char="n"/>
              <a:defRPr sz="3200" b="1">
                <a:solidFill>
                  <a:schemeClr val="tx1"/>
                </a:solidFill>
                <a:effectLst>
                  <a:outerShdw blurRad="38100" dist="38100" dir="2700000" algn="tl">
                    <a:srgbClr val="000000"/>
                  </a:outerShdw>
                </a:effectLst>
                <a:latin typeface="Trebuchet MS" panose="020B0603020202020204" pitchFamily="34" charset="0"/>
              </a:defRPr>
            </a:lvl1pPr>
            <a:lvl2pPr marL="685800" indent="-254000" defTabSz="847725">
              <a:spcBef>
                <a:spcPct val="20000"/>
              </a:spcBef>
              <a:buClr>
                <a:schemeClr val="tx2"/>
              </a:buClr>
              <a:buSzPct val="70000"/>
              <a:buFont typeface="Wingdings" panose="05000000000000000000" pitchFamily="2" charset="2"/>
              <a:buChar char="n"/>
              <a:defRPr sz="2800" b="1">
                <a:solidFill>
                  <a:schemeClr val="tx1"/>
                </a:solidFill>
                <a:effectLst>
                  <a:outerShdw blurRad="38100" dist="38100" dir="2700000" algn="tl">
                    <a:srgbClr val="000000"/>
                  </a:outerShdw>
                </a:effectLst>
                <a:latin typeface="Trebuchet MS" panose="020B0603020202020204" pitchFamily="34" charset="0"/>
              </a:defRPr>
            </a:lvl2pPr>
            <a:lvl3pPr marL="1058863" indent="-211138" defTabSz="847725">
              <a:spcBef>
                <a:spcPct val="20000"/>
              </a:spcBef>
              <a:buClr>
                <a:schemeClr val="accent1"/>
              </a:buClr>
              <a:buSzPct val="65000"/>
              <a:buFont typeface="Wingdings" panose="05000000000000000000" pitchFamily="2" charset="2"/>
              <a:buChar char="n"/>
              <a:defRPr sz="2400" b="1">
                <a:solidFill>
                  <a:schemeClr val="tx1"/>
                </a:solidFill>
                <a:effectLst>
                  <a:outerShdw blurRad="38100" dist="38100" dir="2700000" algn="tl">
                    <a:srgbClr val="000000"/>
                  </a:outerShdw>
                </a:effectLst>
                <a:latin typeface="Trebuchet MS" panose="020B0603020202020204" pitchFamily="34" charset="0"/>
              </a:defRPr>
            </a:lvl3pPr>
            <a:lvl4pPr marL="1481138" indent="-211138" defTabSz="847725">
              <a:spcBef>
                <a:spcPct val="20000"/>
              </a:spcBef>
              <a:buChar char="–"/>
              <a:defRPr sz="2000" b="1">
                <a:solidFill>
                  <a:schemeClr val="tx1"/>
                </a:solidFill>
                <a:effectLst>
                  <a:outerShdw blurRad="38100" dist="38100" dir="2700000" algn="tl">
                    <a:srgbClr val="000000"/>
                  </a:outerShdw>
                </a:effectLst>
                <a:latin typeface="Trebuchet MS" panose="020B0603020202020204" pitchFamily="34" charset="0"/>
              </a:defRPr>
            </a:lvl4pPr>
            <a:lvl5pPr marL="1903413" indent="-211138" defTabSz="847725">
              <a:spcBef>
                <a:spcPct val="20000"/>
              </a:spcBef>
              <a:buClr>
                <a:schemeClr val="tx2"/>
              </a:buClr>
              <a:buSzPct val="55000"/>
              <a:buFont typeface="Wingdings" panose="05000000000000000000" pitchFamily="2" charset="2"/>
              <a:buChar char="n"/>
              <a:defRPr sz="2000" b="1">
                <a:solidFill>
                  <a:schemeClr val="tx1"/>
                </a:solidFill>
                <a:effectLst>
                  <a:outerShdw blurRad="38100" dist="38100" dir="2700000" algn="tl">
                    <a:srgbClr val="000000"/>
                  </a:outerShdw>
                </a:effectLst>
                <a:latin typeface="Trebuchet MS" panose="020B0603020202020204" pitchFamily="34" charset="0"/>
              </a:defRPr>
            </a:lvl5pPr>
            <a:lvl6pPr marL="2360613" indent="-211138" defTabSz="847725" fontAlgn="base">
              <a:spcBef>
                <a:spcPct val="20000"/>
              </a:spcBef>
              <a:spcAft>
                <a:spcPct val="0"/>
              </a:spcAft>
              <a:buClr>
                <a:schemeClr val="tx2"/>
              </a:buClr>
              <a:buSzPct val="55000"/>
              <a:buFont typeface="Wingdings" panose="05000000000000000000" pitchFamily="2" charset="2"/>
              <a:buChar char="n"/>
              <a:defRPr sz="2000" b="1">
                <a:solidFill>
                  <a:schemeClr val="tx1"/>
                </a:solidFill>
                <a:effectLst>
                  <a:outerShdw blurRad="38100" dist="38100" dir="2700000" algn="tl">
                    <a:srgbClr val="000000"/>
                  </a:outerShdw>
                </a:effectLst>
                <a:latin typeface="Trebuchet MS" panose="020B0603020202020204" pitchFamily="34" charset="0"/>
              </a:defRPr>
            </a:lvl6pPr>
            <a:lvl7pPr marL="2817813" indent="-211138" defTabSz="847725" fontAlgn="base">
              <a:spcBef>
                <a:spcPct val="20000"/>
              </a:spcBef>
              <a:spcAft>
                <a:spcPct val="0"/>
              </a:spcAft>
              <a:buClr>
                <a:schemeClr val="tx2"/>
              </a:buClr>
              <a:buSzPct val="55000"/>
              <a:buFont typeface="Wingdings" panose="05000000000000000000" pitchFamily="2" charset="2"/>
              <a:buChar char="n"/>
              <a:defRPr sz="2000" b="1">
                <a:solidFill>
                  <a:schemeClr val="tx1"/>
                </a:solidFill>
                <a:effectLst>
                  <a:outerShdw blurRad="38100" dist="38100" dir="2700000" algn="tl">
                    <a:srgbClr val="000000"/>
                  </a:outerShdw>
                </a:effectLst>
                <a:latin typeface="Trebuchet MS" panose="020B0603020202020204" pitchFamily="34" charset="0"/>
              </a:defRPr>
            </a:lvl7pPr>
            <a:lvl8pPr marL="3275013" indent="-211138" defTabSz="847725" fontAlgn="base">
              <a:spcBef>
                <a:spcPct val="20000"/>
              </a:spcBef>
              <a:spcAft>
                <a:spcPct val="0"/>
              </a:spcAft>
              <a:buClr>
                <a:schemeClr val="tx2"/>
              </a:buClr>
              <a:buSzPct val="55000"/>
              <a:buFont typeface="Wingdings" panose="05000000000000000000" pitchFamily="2" charset="2"/>
              <a:buChar char="n"/>
              <a:defRPr sz="2000" b="1">
                <a:solidFill>
                  <a:schemeClr val="tx1"/>
                </a:solidFill>
                <a:effectLst>
                  <a:outerShdw blurRad="38100" dist="38100" dir="2700000" algn="tl">
                    <a:srgbClr val="000000"/>
                  </a:outerShdw>
                </a:effectLst>
                <a:latin typeface="Trebuchet MS" panose="020B0603020202020204" pitchFamily="34" charset="0"/>
              </a:defRPr>
            </a:lvl8pPr>
            <a:lvl9pPr marL="3732213" indent="-211138" defTabSz="847725" fontAlgn="base">
              <a:spcBef>
                <a:spcPct val="20000"/>
              </a:spcBef>
              <a:spcAft>
                <a:spcPct val="0"/>
              </a:spcAft>
              <a:buClr>
                <a:schemeClr val="tx2"/>
              </a:buClr>
              <a:buSzPct val="55000"/>
              <a:buFont typeface="Wingdings" panose="05000000000000000000" pitchFamily="2" charset="2"/>
              <a:buChar char="n"/>
              <a:defRPr sz="2000" b="1">
                <a:solidFill>
                  <a:schemeClr val="tx1"/>
                </a:solidFill>
                <a:effectLst>
                  <a:outerShdw blurRad="38100" dist="38100" dir="2700000" algn="tl">
                    <a:srgbClr val="000000"/>
                  </a:outerShdw>
                </a:effectLst>
                <a:latin typeface="Trebuchet MS" panose="020B0603020202020204" pitchFamily="34" charset="0"/>
              </a:defRPr>
            </a:lvl9pPr>
          </a:lstStyle>
          <a:p>
            <a:pPr>
              <a:buFont typeface="Arial" panose="020B0604020202020204" pitchFamily="34" charset="0"/>
              <a:buChar char="•"/>
              <a:defRPr/>
            </a:pPr>
            <a:r>
              <a:rPr lang="en-US" altLang="en-US" sz="2400" b="0" dirty="0">
                <a:solidFill>
                  <a:srgbClr val="002060"/>
                </a:solidFill>
                <a:effectLst/>
                <a:latin typeface="+mj-lt"/>
                <a:cs typeface="Times New Roman" panose="02020603050405020304" pitchFamily="18" charset="0"/>
              </a:rPr>
              <a:t>Going in all directions at once!</a:t>
            </a:r>
          </a:p>
          <a:p>
            <a:pPr>
              <a:buFont typeface="Arial" panose="020B0604020202020204" pitchFamily="34" charset="0"/>
              <a:buChar char="•"/>
              <a:defRPr/>
            </a:pPr>
            <a:r>
              <a:rPr lang="en-US" altLang="en-US" sz="2400" b="0" dirty="0">
                <a:solidFill>
                  <a:srgbClr val="002060"/>
                </a:solidFill>
                <a:effectLst/>
                <a:latin typeface="+mj-lt"/>
                <a:cs typeface="Times New Roman" panose="02020603050405020304" pitchFamily="18" charset="0"/>
              </a:rPr>
              <a:t>Searching for solutions</a:t>
            </a:r>
          </a:p>
          <a:p>
            <a:pPr>
              <a:buFont typeface="Arial" panose="020B0604020202020204" pitchFamily="34" charset="0"/>
              <a:buChar char="•"/>
              <a:defRPr/>
            </a:pPr>
            <a:r>
              <a:rPr lang="en-US" altLang="en-US" sz="2400" b="0" dirty="0">
                <a:solidFill>
                  <a:srgbClr val="002060"/>
                </a:solidFill>
                <a:effectLst/>
                <a:latin typeface="+mj-lt"/>
                <a:cs typeface="Times New Roman" panose="02020603050405020304" pitchFamily="18" charset="0"/>
              </a:rPr>
              <a:t>Exciting!</a:t>
            </a:r>
          </a:p>
          <a:p>
            <a:pPr>
              <a:buFont typeface="Arial" panose="020B0604020202020204" pitchFamily="34" charset="0"/>
              <a:buChar char="•"/>
              <a:defRPr/>
            </a:pPr>
            <a:r>
              <a:rPr lang="en-US" altLang="en-US" sz="2400" b="0" dirty="0">
                <a:solidFill>
                  <a:srgbClr val="002060"/>
                </a:solidFill>
                <a:effectLst/>
                <a:latin typeface="+mj-lt"/>
                <a:cs typeface="Times New Roman" panose="02020603050405020304" pitchFamily="18" charset="0"/>
              </a:rPr>
              <a:t>Innovation/creativity</a:t>
            </a:r>
          </a:p>
        </p:txBody>
      </p:sp>
      <p:pic>
        <p:nvPicPr>
          <p:cNvPr id="3" name="Picture 2" descr="A picture containing drawing&#10;&#10;Description automatically generated">
            <a:extLst>
              <a:ext uri="{FF2B5EF4-FFF2-40B4-BE49-F238E27FC236}">
                <a16:creationId xmlns:a16="http://schemas.microsoft.com/office/drawing/2014/main" id="{5774AA54-1EAD-43F1-8340-41EA576F7BA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516216" y="2128470"/>
            <a:ext cx="2627784" cy="1773754"/>
          </a:xfrm>
          <a:prstGeom prst="rect">
            <a:avLst/>
          </a:prstGeom>
        </p:spPr>
      </p:pic>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126978"/>
                                        </p:tgtEl>
                                        <p:attrNameLst>
                                          <p:attrName>style.visibility</p:attrName>
                                        </p:attrNameLst>
                                      </p:cBhvr>
                                      <p:to>
                                        <p:strVal val="visible"/>
                                      </p:to>
                                    </p:set>
                                    <p:anim calcmode="lin" valueType="num">
                                      <p:cBhvr>
                                        <p:cTn id="7" dur="500" fill="hold"/>
                                        <p:tgtEl>
                                          <p:spTgt spid="126978"/>
                                        </p:tgtEl>
                                        <p:attrNameLst>
                                          <p:attrName>ppt_w</p:attrName>
                                        </p:attrNameLst>
                                      </p:cBhvr>
                                      <p:tavLst>
                                        <p:tav tm="0">
                                          <p:val>
                                            <p:fltVal val="0"/>
                                          </p:val>
                                        </p:tav>
                                        <p:tav tm="100000">
                                          <p:val>
                                            <p:strVal val="#ppt_w"/>
                                          </p:val>
                                        </p:tav>
                                      </p:tavLst>
                                    </p:anim>
                                    <p:anim calcmode="lin" valueType="num">
                                      <p:cBhvr>
                                        <p:cTn id="8" dur="500" fill="hold"/>
                                        <p:tgtEl>
                                          <p:spTgt spid="126978"/>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126979"/>
                                        </p:tgtEl>
                                        <p:attrNameLst>
                                          <p:attrName>style.visibility</p:attrName>
                                        </p:attrNameLst>
                                      </p:cBhvr>
                                      <p:to>
                                        <p:strVal val="visible"/>
                                      </p:to>
                                    </p:set>
                                    <p:animEffect transition="in" filter="dissolve">
                                      <p:cBhvr>
                                        <p:cTn id="13" dur="500"/>
                                        <p:tgtEl>
                                          <p:spTgt spid="126979"/>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126981"/>
                                        </p:tgtEl>
                                        <p:attrNameLst>
                                          <p:attrName>style.visibility</p:attrName>
                                        </p:attrNameLst>
                                      </p:cBhvr>
                                      <p:to>
                                        <p:strVal val="visible"/>
                                      </p:to>
                                    </p:set>
                                    <p:animEffect transition="in" filter="dissolve">
                                      <p:cBhvr>
                                        <p:cTn id="18" dur="500"/>
                                        <p:tgtEl>
                                          <p:spTgt spid="126981"/>
                                        </p:tgtEl>
                                      </p:cBhvr>
                                    </p:animEffect>
                                  </p:childTnLst>
                                </p:cTn>
                              </p:par>
                            </p:childTnLst>
                          </p:cTn>
                        </p:par>
                        <p:par>
                          <p:cTn id="19" fill="hold" nodeType="afterGroup">
                            <p:stCondLst>
                              <p:cond delay="500"/>
                            </p:stCondLst>
                            <p:childTnLst>
                              <p:par>
                                <p:cTn id="20" presetID="23" presetClass="entr" presetSubtype="16" fill="hold" grpId="0" nodeType="afterEffect">
                                  <p:stCondLst>
                                    <p:cond delay="0"/>
                                  </p:stCondLst>
                                  <p:childTnLst>
                                    <p:set>
                                      <p:cBhvr>
                                        <p:cTn id="21" dur="1" fill="hold">
                                          <p:stCondLst>
                                            <p:cond delay="0"/>
                                          </p:stCondLst>
                                        </p:cTn>
                                        <p:tgtEl>
                                          <p:spTgt spid="126980"/>
                                        </p:tgtEl>
                                        <p:attrNameLst>
                                          <p:attrName>style.visibility</p:attrName>
                                        </p:attrNameLst>
                                      </p:cBhvr>
                                      <p:to>
                                        <p:strVal val="visible"/>
                                      </p:to>
                                    </p:set>
                                    <p:anim calcmode="lin" valueType="num">
                                      <p:cBhvr>
                                        <p:cTn id="22" dur="500" fill="hold"/>
                                        <p:tgtEl>
                                          <p:spTgt spid="126980"/>
                                        </p:tgtEl>
                                        <p:attrNameLst>
                                          <p:attrName>ppt_w</p:attrName>
                                        </p:attrNameLst>
                                      </p:cBhvr>
                                      <p:tavLst>
                                        <p:tav tm="0">
                                          <p:val>
                                            <p:fltVal val="0"/>
                                          </p:val>
                                        </p:tav>
                                        <p:tav tm="100000">
                                          <p:val>
                                            <p:strVal val="#ppt_w"/>
                                          </p:val>
                                        </p:tav>
                                      </p:tavLst>
                                    </p:anim>
                                    <p:anim calcmode="lin" valueType="num">
                                      <p:cBhvr>
                                        <p:cTn id="23" dur="500" fill="hold"/>
                                        <p:tgtEl>
                                          <p:spTgt spid="126980"/>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6978" grpId="0" autoUpdateAnimBg="0"/>
      <p:bldP spid="126979" grpId="0" autoUpdateAnimBg="0"/>
      <p:bldP spid="126980" grpId="0" animBg="1" autoUpdateAnimBg="0"/>
      <p:bldP spid="126981" grpId="0" autoUpdateAnimBg="0"/>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0ADE1C9-C22B-452A-A1D7-BC1B2A221CAD}"/>
              </a:ext>
            </a:extLst>
          </p:cNvPr>
          <p:cNvSpPr txBox="1"/>
          <p:nvPr/>
        </p:nvSpPr>
        <p:spPr>
          <a:xfrm>
            <a:off x="1862803" y="25054"/>
            <a:ext cx="5623847" cy="646331"/>
          </a:xfrm>
          <a:prstGeom prst="rect">
            <a:avLst/>
          </a:prstGeom>
          <a:noFill/>
        </p:spPr>
        <p:txBody>
          <a:bodyPr wrap="none" rtlCol="0">
            <a:spAutoFit/>
          </a:bodyPr>
          <a:lstStyle/>
          <a:p>
            <a:r>
              <a:rPr lang="en-GB" sz="3600" dirty="0"/>
              <a:t>The Journey Through Change</a:t>
            </a:r>
          </a:p>
        </p:txBody>
      </p:sp>
      <p:sp>
        <p:nvSpPr>
          <p:cNvPr id="6" name="Rectangle 5">
            <a:extLst>
              <a:ext uri="{FF2B5EF4-FFF2-40B4-BE49-F238E27FC236}">
                <a16:creationId xmlns:a16="http://schemas.microsoft.com/office/drawing/2014/main" id="{7727D4A1-576E-4691-9E4D-9B0C1D1AFE89}"/>
              </a:ext>
            </a:extLst>
          </p:cNvPr>
          <p:cNvSpPr/>
          <p:nvPr/>
        </p:nvSpPr>
        <p:spPr>
          <a:xfrm>
            <a:off x="539552" y="671385"/>
            <a:ext cx="8064896" cy="491785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8" name="Straight Arrow Connector 7">
            <a:extLst>
              <a:ext uri="{FF2B5EF4-FFF2-40B4-BE49-F238E27FC236}">
                <a16:creationId xmlns:a16="http://schemas.microsoft.com/office/drawing/2014/main" id="{43ADE38D-A20B-45CF-A0F2-8A901B072BAE}"/>
              </a:ext>
            </a:extLst>
          </p:cNvPr>
          <p:cNvCxnSpPr/>
          <p:nvPr/>
        </p:nvCxnSpPr>
        <p:spPr>
          <a:xfrm>
            <a:off x="4499992" y="908720"/>
            <a:ext cx="0" cy="4464496"/>
          </a:xfrm>
          <a:prstGeom prst="straightConnector1">
            <a:avLst/>
          </a:prstGeom>
          <a:ln w="57150">
            <a:headEnd type="triangle"/>
            <a:tailEnd type="triangle"/>
          </a:ln>
        </p:spPr>
        <p:style>
          <a:lnRef idx="1">
            <a:schemeClr val="dk1"/>
          </a:lnRef>
          <a:fillRef idx="0">
            <a:schemeClr val="dk1"/>
          </a:fillRef>
          <a:effectRef idx="0">
            <a:schemeClr val="dk1"/>
          </a:effectRef>
          <a:fontRef idx="minor">
            <a:schemeClr val="tx1"/>
          </a:fontRef>
        </p:style>
      </p:cxnSp>
      <p:cxnSp>
        <p:nvCxnSpPr>
          <p:cNvPr id="10" name="Straight Arrow Connector 9">
            <a:extLst>
              <a:ext uri="{FF2B5EF4-FFF2-40B4-BE49-F238E27FC236}">
                <a16:creationId xmlns:a16="http://schemas.microsoft.com/office/drawing/2014/main" id="{0F9B3286-9D30-43F0-84C2-EA02007CAEB3}"/>
              </a:ext>
            </a:extLst>
          </p:cNvPr>
          <p:cNvCxnSpPr>
            <a:cxnSpLocks/>
          </p:cNvCxnSpPr>
          <p:nvPr/>
        </p:nvCxnSpPr>
        <p:spPr>
          <a:xfrm>
            <a:off x="1619672" y="3140968"/>
            <a:ext cx="5616624" cy="0"/>
          </a:xfrm>
          <a:prstGeom prst="straightConnector1">
            <a:avLst/>
          </a:prstGeom>
          <a:ln w="57150">
            <a:headEnd type="triangle"/>
            <a:tailEnd type="triangle"/>
          </a:ln>
        </p:spPr>
        <p:style>
          <a:lnRef idx="1">
            <a:schemeClr val="dk1"/>
          </a:lnRef>
          <a:fillRef idx="0">
            <a:schemeClr val="dk1"/>
          </a:fillRef>
          <a:effectRef idx="0">
            <a:schemeClr val="dk1"/>
          </a:effectRef>
          <a:fontRef idx="minor">
            <a:schemeClr val="tx1"/>
          </a:fontRef>
        </p:style>
      </p:cxnSp>
      <p:sp>
        <p:nvSpPr>
          <p:cNvPr id="15" name="Arc 14">
            <a:extLst>
              <a:ext uri="{FF2B5EF4-FFF2-40B4-BE49-F238E27FC236}">
                <a16:creationId xmlns:a16="http://schemas.microsoft.com/office/drawing/2014/main" id="{66B3243E-99DC-4171-AA2E-FCDB10FE8885}"/>
              </a:ext>
            </a:extLst>
          </p:cNvPr>
          <p:cNvSpPr/>
          <p:nvPr/>
        </p:nvSpPr>
        <p:spPr>
          <a:xfrm>
            <a:off x="2483787" y="1047741"/>
            <a:ext cx="4392522" cy="4253458"/>
          </a:xfrm>
          <a:prstGeom prst="arc">
            <a:avLst/>
          </a:prstGeom>
          <a:ln w="38100">
            <a:headEnd type="arrow" w="med" len="med"/>
            <a:tailEnd type="none" w="med" len="med"/>
          </a:ln>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sp>
        <p:nvSpPr>
          <p:cNvPr id="17" name="Arc 16">
            <a:extLst>
              <a:ext uri="{FF2B5EF4-FFF2-40B4-BE49-F238E27FC236}">
                <a16:creationId xmlns:a16="http://schemas.microsoft.com/office/drawing/2014/main" id="{FF5C14E1-1730-4141-AFF9-3EE42A9717F0}"/>
              </a:ext>
            </a:extLst>
          </p:cNvPr>
          <p:cNvSpPr/>
          <p:nvPr/>
        </p:nvSpPr>
        <p:spPr>
          <a:xfrm rot="5400000">
            <a:off x="2885392" y="1050265"/>
            <a:ext cx="3772421" cy="4209411"/>
          </a:xfrm>
          <a:prstGeom prst="arc">
            <a:avLst/>
          </a:prstGeom>
          <a:ln w="38100">
            <a:headEnd type="arrow" w="med" len="med"/>
            <a:tailEnd type="none" w="med" len="med"/>
          </a:ln>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sp>
        <p:nvSpPr>
          <p:cNvPr id="19" name="Arc 18">
            <a:extLst>
              <a:ext uri="{FF2B5EF4-FFF2-40B4-BE49-F238E27FC236}">
                <a16:creationId xmlns:a16="http://schemas.microsoft.com/office/drawing/2014/main" id="{3FB4BA80-8977-4EEE-AE98-AAE8389748AB}"/>
              </a:ext>
            </a:extLst>
          </p:cNvPr>
          <p:cNvSpPr/>
          <p:nvPr/>
        </p:nvSpPr>
        <p:spPr>
          <a:xfrm rot="10800000">
            <a:off x="2201785" y="1124744"/>
            <a:ext cx="4314430" cy="3906110"/>
          </a:xfrm>
          <a:prstGeom prst="arc">
            <a:avLst/>
          </a:prstGeom>
          <a:ln w="38100">
            <a:headEnd type="arrow" w="med" len="med"/>
            <a:tailEnd type="none" w="med" len="med"/>
          </a:ln>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sp>
        <p:nvSpPr>
          <p:cNvPr id="21" name="Arc 20">
            <a:extLst>
              <a:ext uri="{FF2B5EF4-FFF2-40B4-BE49-F238E27FC236}">
                <a16:creationId xmlns:a16="http://schemas.microsoft.com/office/drawing/2014/main" id="{4543878E-E53E-4F68-897A-3181FE36BA93}"/>
              </a:ext>
            </a:extLst>
          </p:cNvPr>
          <p:cNvSpPr/>
          <p:nvPr/>
        </p:nvSpPr>
        <p:spPr>
          <a:xfrm rot="16200000">
            <a:off x="2309829" y="951066"/>
            <a:ext cx="3960379" cy="4176463"/>
          </a:xfrm>
          <a:prstGeom prst="arc">
            <a:avLst/>
          </a:prstGeom>
          <a:ln w="38100">
            <a:headEnd type="arrow" w="med" len="med"/>
            <a:tailEnd type="none" w="med" len="med"/>
          </a:ln>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sp>
        <p:nvSpPr>
          <p:cNvPr id="22" name="TextBox 21">
            <a:extLst>
              <a:ext uri="{FF2B5EF4-FFF2-40B4-BE49-F238E27FC236}">
                <a16:creationId xmlns:a16="http://schemas.microsoft.com/office/drawing/2014/main" id="{05E54D68-3376-4DB4-B0CB-44832BD75BCB}"/>
              </a:ext>
            </a:extLst>
          </p:cNvPr>
          <p:cNvSpPr txBox="1"/>
          <p:nvPr/>
        </p:nvSpPr>
        <p:spPr>
          <a:xfrm>
            <a:off x="2545709" y="1758168"/>
            <a:ext cx="1862728" cy="1107996"/>
          </a:xfrm>
          <a:prstGeom prst="rect">
            <a:avLst/>
          </a:prstGeom>
          <a:noFill/>
        </p:spPr>
        <p:txBody>
          <a:bodyPr wrap="square" rtlCol="0">
            <a:spAutoFit/>
          </a:bodyPr>
          <a:lstStyle/>
          <a:p>
            <a:pPr algn="ctr"/>
            <a:r>
              <a:rPr lang="en-GB" sz="2200" b="1" dirty="0"/>
              <a:t>Comfort </a:t>
            </a:r>
          </a:p>
          <a:p>
            <a:pPr algn="ctr"/>
            <a:r>
              <a:rPr lang="en-GB" sz="2200" b="1" dirty="0"/>
              <a:t>and </a:t>
            </a:r>
          </a:p>
          <a:p>
            <a:pPr algn="ctr"/>
            <a:r>
              <a:rPr lang="en-GB" sz="2200" b="1" dirty="0"/>
              <a:t>Control</a:t>
            </a:r>
          </a:p>
        </p:txBody>
      </p:sp>
      <p:sp>
        <p:nvSpPr>
          <p:cNvPr id="24" name="TextBox 23">
            <a:extLst>
              <a:ext uri="{FF2B5EF4-FFF2-40B4-BE49-F238E27FC236}">
                <a16:creationId xmlns:a16="http://schemas.microsoft.com/office/drawing/2014/main" id="{A846C25B-9D62-46D3-9EB3-E80B48B941EA}"/>
              </a:ext>
            </a:extLst>
          </p:cNvPr>
          <p:cNvSpPr txBox="1"/>
          <p:nvPr/>
        </p:nvSpPr>
        <p:spPr>
          <a:xfrm>
            <a:off x="2566768" y="3316817"/>
            <a:ext cx="1862728" cy="1107996"/>
          </a:xfrm>
          <a:prstGeom prst="rect">
            <a:avLst/>
          </a:prstGeom>
          <a:noFill/>
        </p:spPr>
        <p:txBody>
          <a:bodyPr wrap="square" rtlCol="0">
            <a:spAutoFit/>
          </a:bodyPr>
          <a:lstStyle/>
          <a:p>
            <a:pPr algn="ctr"/>
            <a:r>
              <a:rPr lang="en-GB" sz="2200" b="1" dirty="0"/>
              <a:t>Fear, Anger and Resistance</a:t>
            </a:r>
          </a:p>
        </p:txBody>
      </p:sp>
      <p:sp>
        <p:nvSpPr>
          <p:cNvPr id="26" name="TextBox 25">
            <a:extLst>
              <a:ext uri="{FF2B5EF4-FFF2-40B4-BE49-F238E27FC236}">
                <a16:creationId xmlns:a16="http://schemas.microsoft.com/office/drawing/2014/main" id="{306422D4-AE09-4C75-9122-B6783A5D957B}"/>
              </a:ext>
            </a:extLst>
          </p:cNvPr>
          <p:cNvSpPr txBox="1"/>
          <p:nvPr/>
        </p:nvSpPr>
        <p:spPr>
          <a:xfrm>
            <a:off x="4301874" y="3279990"/>
            <a:ext cx="2430961" cy="1107996"/>
          </a:xfrm>
          <a:prstGeom prst="rect">
            <a:avLst/>
          </a:prstGeom>
          <a:noFill/>
        </p:spPr>
        <p:txBody>
          <a:bodyPr wrap="square" rtlCol="0">
            <a:spAutoFit/>
          </a:bodyPr>
          <a:lstStyle/>
          <a:p>
            <a:pPr algn="ctr"/>
            <a:r>
              <a:rPr lang="en-GB" sz="2200" b="1" dirty="0"/>
              <a:t>Enquiry, Experimentation and Discovery</a:t>
            </a:r>
          </a:p>
        </p:txBody>
      </p:sp>
      <p:sp>
        <p:nvSpPr>
          <p:cNvPr id="28" name="TextBox 27">
            <a:extLst>
              <a:ext uri="{FF2B5EF4-FFF2-40B4-BE49-F238E27FC236}">
                <a16:creationId xmlns:a16="http://schemas.microsoft.com/office/drawing/2014/main" id="{1BA57F30-F269-4B57-9AE1-AF3A2CBA8080}"/>
              </a:ext>
            </a:extLst>
          </p:cNvPr>
          <p:cNvSpPr txBox="1"/>
          <p:nvPr/>
        </p:nvSpPr>
        <p:spPr>
          <a:xfrm>
            <a:off x="4561193" y="1722931"/>
            <a:ext cx="1862728" cy="1446550"/>
          </a:xfrm>
          <a:prstGeom prst="rect">
            <a:avLst/>
          </a:prstGeom>
          <a:noFill/>
        </p:spPr>
        <p:txBody>
          <a:bodyPr wrap="square" rtlCol="0">
            <a:spAutoFit/>
          </a:bodyPr>
          <a:lstStyle/>
          <a:p>
            <a:pPr algn="ctr"/>
            <a:r>
              <a:rPr lang="en-GB" sz="2200" b="1" dirty="0"/>
              <a:t>Learning, Acceptance and Commitment</a:t>
            </a:r>
          </a:p>
        </p:txBody>
      </p:sp>
      <p:sp>
        <p:nvSpPr>
          <p:cNvPr id="29" name="TextBox 28">
            <a:extLst>
              <a:ext uri="{FF2B5EF4-FFF2-40B4-BE49-F238E27FC236}">
                <a16:creationId xmlns:a16="http://schemas.microsoft.com/office/drawing/2014/main" id="{BB5BAE76-F531-4C2A-9B19-455DD6A347D6}"/>
              </a:ext>
            </a:extLst>
          </p:cNvPr>
          <p:cNvSpPr txBox="1"/>
          <p:nvPr/>
        </p:nvSpPr>
        <p:spPr>
          <a:xfrm>
            <a:off x="667452" y="2708467"/>
            <a:ext cx="1431802" cy="369332"/>
          </a:xfrm>
          <a:prstGeom prst="rect">
            <a:avLst/>
          </a:prstGeom>
          <a:noFill/>
        </p:spPr>
        <p:txBody>
          <a:bodyPr wrap="none" rtlCol="0">
            <a:spAutoFit/>
          </a:bodyPr>
          <a:lstStyle/>
          <a:p>
            <a:r>
              <a:rPr lang="en-GB" b="1" dirty="0">
                <a:solidFill>
                  <a:schemeClr val="bg1"/>
                </a:solidFill>
              </a:rPr>
              <a:t>Looking Back</a:t>
            </a:r>
          </a:p>
        </p:txBody>
      </p:sp>
      <p:sp>
        <p:nvSpPr>
          <p:cNvPr id="31" name="TextBox 30">
            <a:extLst>
              <a:ext uri="{FF2B5EF4-FFF2-40B4-BE49-F238E27FC236}">
                <a16:creationId xmlns:a16="http://schemas.microsoft.com/office/drawing/2014/main" id="{07AF94E4-8A2B-4A05-9923-0813A8E73436}"/>
              </a:ext>
            </a:extLst>
          </p:cNvPr>
          <p:cNvSpPr txBox="1"/>
          <p:nvPr/>
        </p:nvSpPr>
        <p:spPr>
          <a:xfrm>
            <a:off x="6840403" y="2708467"/>
            <a:ext cx="1867434" cy="369332"/>
          </a:xfrm>
          <a:prstGeom prst="rect">
            <a:avLst/>
          </a:prstGeom>
          <a:noFill/>
        </p:spPr>
        <p:txBody>
          <a:bodyPr wrap="none" rtlCol="0">
            <a:spAutoFit/>
          </a:bodyPr>
          <a:lstStyle/>
          <a:p>
            <a:r>
              <a:rPr lang="en-GB" b="1" dirty="0">
                <a:solidFill>
                  <a:schemeClr val="bg1"/>
                </a:solidFill>
              </a:rPr>
              <a:t>Looking Forwards</a:t>
            </a:r>
          </a:p>
        </p:txBody>
      </p:sp>
      <p:sp>
        <p:nvSpPr>
          <p:cNvPr id="33" name="TextBox 32">
            <a:extLst>
              <a:ext uri="{FF2B5EF4-FFF2-40B4-BE49-F238E27FC236}">
                <a16:creationId xmlns:a16="http://schemas.microsoft.com/office/drawing/2014/main" id="{AA47517E-F231-47F9-97D1-24D5FF4600DD}"/>
              </a:ext>
            </a:extLst>
          </p:cNvPr>
          <p:cNvSpPr txBox="1"/>
          <p:nvPr/>
        </p:nvSpPr>
        <p:spPr>
          <a:xfrm>
            <a:off x="4031562" y="611406"/>
            <a:ext cx="966290" cy="369332"/>
          </a:xfrm>
          <a:prstGeom prst="rect">
            <a:avLst/>
          </a:prstGeom>
          <a:noFill/>
        </p:spPr>
        <p:txBody>
          <a:bodyPr wrap="none" rtlCol="0">
            <a:spAutoFit/>
          </a:bodyPr>
          <a:lstStyle/>
          <a:p>
            <a:r>
              <a:rPr lang="en-GB" b="1" dirty="0">
                <a:solidFill>
                  <a:schemeClr val="bg1"/>
                </a:solidFill>
              </a:rPr>
              <a:t>Stability</a:t>
            </a:r>
          </a:p>
        </p:txBody>
      </p:sp>
      <p:sp>
        <p:nvSpPr>
          <p:cNvPr id="35" name="TextBox 34">
            <a:extLst>
              <a:ext uri="{FF2B5EF4-FFF2-40B4-BE49-F238E27FC236}">
                <a16:creationId xmlns:a16="http://schemas.microsoft.com/office/drawing/2014/main" id="{754C9ABB-E6CC-43AB-8F0C-42EC3570D347}"/>
              </a:ext>
            </a:extLst>
          </p:cNvPr>
          <p:cNvSpPr txBox="1"/>
          <p:nvPr/>
        </p:nvSpPr>
        <p:spPr>
          <a:xfrm>
            <a:off x="4123927" y="5224559"/>
            <a:ext cx="752129" cy="369332"/>
          </a:xfrm>
          <a:prstGeom prst="rect">
            <a:avLst/>
          </a:prstGeom>
          <a:noFill/>
        </p:spPr>
        <p:txBody>
          <a:bodyPr wrap="none" rtlCol="0">
            <a:spAutoFit/>
          </a:bodyPr>
          <a:lstStyle/>
          <a:p>
            <a:r>
              <a:rPr lang="en-GB" b="1" dirty="0">
                <a:solidFill>
                  <a:schemeClr val="bg1"/>
                </a:solidFill>
              </a:rPr>
              <a:t>Chaos</a:t>
            </a:r>
          </a:p>
        </p:txBody>
      </p:sp>
      <p:cxnSp>
        <p:nvCxnSpPr>
          <p:cNvPr id="18" name="Straight Arrow Connector 17">
            <a:extLst>
              <a:ext uri="{FF2B5EF4-FFF2-40B4-BE49-F238E27FC236}">
                <a16:creationId xmlns:a16="http://schemas.microsoft.com/office/drawing/2014/main" id="{57A890E0-A896-4EF0-9AA3-4239D79E8F40}"/>
              </a:ext>
            </a:extLst>
          </p:cNvPr>
          <p:cNvCxnSpPr>
            <a:cxnSpLocks/>
          </p:cNvCxnSpPr>
          <p:nvPr/>
        </p:nvCxnSpPr>
        <p:spPr>
          <a:xfrm flipH="1">
            <a:off x="6012160" y="2564904"/>
            <a:ext cx="1944216" cy="0"/>
          </a:xfrm>
          <a:prstGeom prst="straightConnector1">
            <a:avLst/>
          </a:prstGeom>
          <a:ln w="76200">
            <a:solidFill>
              <a:schemeClr val="tx1"/>
            </a:solidFill>
            <a:prstDash val="sysDot"/>
            <a:tailEnd type="triangl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BC99BEA4-68F3-44D4-AEC3-548291E784AB}"/>
              </a:ext>
            </a:extLst>
          </p:cNvPr>
          <p:cNvSpPr txBox="1"/>
          <p:nvPr/>
        </p:nvSpPr>
        <p:spPr>
          <a:xfrm>
            <a:off x="6849696" y="1583950"/>
            <a:ext cx="1580782" cy="830997"/>
          </a:xfrm>
          <a:prstGeom prst="rect">
            <a:avLst/>
          </a:prstGeom>
          <a:noFill/>
        </p:spPr>
        <p:txBody>
          <a:bodyPr wrap="square" rtlCol="0">
            <a:spAutoFit/>
          </a:bodyPr>
          <a:lstStyle/>
          <a:p>
            <a:pPr algn="ctr"/>
            <a:r>
              <a:rPr lang="en-GB" sz="2400" dirty="0"/>
              <a:t>And then… </a:t>
            </a:r>
            <a:r>
              <a:rPr lang="en-GB" sz="2400" i="1" dirty="0"/>
              <a:t>here</a:t>
            </a:r>
          </a:p>
        </p:txBody>
      </p:sp>
    </p:spTree>
    <p:extLst>
      <p:ext uri="{BB962C8B-B14F-4D97-AF65-F5344CB8AC3E}">
        <p14:creationId xmlns:p14="http://schemas.microsoft.com/office/powerpoint/2010/main" val="145305677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9026" name="Rectangle 2">
            <a:extLst>
              <a:ext uri="{FF2B5EF4-FFF2-40B4-BE49-F238E27FC236}">
                <a16:creationId xmlns:a16="http://schemas.microsoft.com/office/drawing/2014/main" id="{F0C0888F-C20E-48F8-8416-7047B202B5A9}"/>
              </a:ext>
            </a:extLst>
          </p:cNvPr>
          <p:cNvSpPr>
            <a:spLocks noGrp="1"/>
          </p:cNvSpPr>
          <p:nvPr>
            <p:ph type="title"/>
          </p:nvPr>
        </p:nvSpPr>
        <p:spPr>
          <a:xfrm>
            <a:off x="685800" y="228600"/>
            <a:ext cx="8153400" cy="1219200"/>
          </a:xfrm>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2026" tIns="46012" rIns="92026" bIns="46012"/>
          <a:lstStyle/>
          <a:p>
            <a:pPr algn="ctr" eaLnBrk="1" hangingPunct="1"/>
            <a:r>
              <a:rPr lang="en-US" altLang="en-US" sz="3600" dirty="0"/>
              <a:t>Characteristics of </a:t>
            </a:r>
            <a:r>
              <a:rPr lang="en-US" altLang="en-US" sz="3600" i="1" dirty="0"/>
              <a:t>Learning, Acceptance and Commitment</a:t>
            </a:r>
            <a:endParaRPr lang="en-US" altLang="en-US" sz="5400" dirty="0"/>
          </a:p>
        </p:txBody>
      </p:sp>
      <p:sp>
        <p:nvSpPr>
          <p:cNvPr id="129027" name="Rectangle 3">
            <a:extLst>
              <a:ext uri="{FF2B5EF4-FFF2-40B4-BE49-F238E27FC236}">
                <a16:creationId xmlns:a16="http://schemas.microsoft.com/office/drawing/2014/main" id="{1A79F670-91E5-40E7-92A5-0EF077EE0AD8}"/>
              </a:ext>
            </a:extLst>
          </p:cNvPr>
          <p:cNvSpPr>
            <a:spLocks noGrp="1" noChangeArrowheads="1"/>
          </p:cNvSpPr>
          <p:nvPr>
            <p:ph idx="1"/>
          </p:nvPr>
        </p:nvSpPr>
        <p:spPr>
          <a:xfrm>
            <a:off x="76200" y="1295400"/>
            <a:ext cx="2767013" cy="4267200"/>
          </a:xfrm>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2026" tIns="46012" rIns="92026" bIns="46012" rtlCol="0">
            <a:normAutofit lnSpcReduction="10000"/>
          </a:bodyPr>
          <a:lstStyle/>
          <a:p>
            <a:pPr marL="317500" indent="-317500" defTabSz="847725" eaLnBrk="1" fontAlgn="auto" hangingPunct="1">
              <a:spcAft>
                <a:spcPts val="0"/>
              </a:spcAft>
              <a:defRPr/>
            </a:pPr>
            <a:r>
              <a:rPr lang="en-US" altLang="en-US" sz="2400" dirty="0">
                <a:solidFill>
                  <a:srgbClr val="002060"/>
                </a:solidFill>
                <a:cs typeface="Times New Roman" panose="02020603050405020304" pitchFamily="18" charset="0"/>
              </a:rPr>
              <a:t>Now I know!</a:t>
            </a:r>
          </a:p>
          <a:p>
            <a:pPr marL="317500" indent="-317500" defTabSz="847725" eaLnBrk="1" fontAlgn="auto" hangingPunct="1">
              <a:spcAft>
                <a:spcPts val="0"/>
              </a:spcAft>
              <a:defRPr/>
            </a:pPr>
            <a:r>
              <a:rPr lang="en-US" altLang="en-US" sz="2400" dirty="0">
                <a:solidFill>
                  <a:srgbClr val="002060"/>
                </a:solidFill>
                <a:cs typeface="Times New Roman" panose="02020603050405020304" pitchFamily="18" charset="0"/>
              </a:rPr>
              <a:t>Energized</a:t>
            </a:r>
          </a:p>
          <a:p>
            <a:pPr marL="317500" indent="-317500" defTabSz="847725" eaLnBrk="1" fontAlgn="auto" hangingPunct="1">
              <a:spcAft>
                <a:spcPts val="0"/>
              </a:spcAft>
              <a:defRPr/>
            </a:pPr>
            <a:r>
              <a:rPr lang="en-US" altLang="en-US" sz="2400" dirty="0">
                <a:solidFill>
                  <a:srgbClr val="002060"/>
                </a:solidFill>
                <a:cs typeface="Times New Roman" panose="02020603050405020304" pitchFamily="18" charset="0"/>
              </a:rPr>
              <a:t>Success!</a:t>
            </a:r>
          </a:p>
          <a:p>
            <a:pPr marL="317500" indent="-317500" defTabSz="847725" eaLnBrk="1" fontAlgn="auto" hangingPunct="1">
              <a:spcAft>
                <a:spcPts val="0"/>
              </a:spcAft>
              <a:defRPr/>
            </a:pPr>
            <a:r>
              <a:rPr lang="en-US" altLang="en-US" sz="2400" dirty="0">
                <a:solidFill>
                  <a:srgbClr val="002060"/>
                </a:solidFill>
                <a:cs typeface="Times New Roman" panose="02020603050405020304" pitchFamily="18" charset="0"/>
              </a:rPr>
              <a:t>We made it!</a:t>
            </a:r>
          </a:p>
          <a:p>
            <a:pPr marL="317500" indent="-317500" defTabSz="847725" eaLnBrk="1" fontAlgn="auto" hangingPunct="1">
              <a:spcAft>
                <a:spcPts val="0"/>
              </a:spcAft>
              <a:defRPr/>
            </a:pPr>
            <a:r>
              <a:rPr lang="en-US" altLang="en-US" sz="2400" dirty="0">
                <a:solidFill>
                  <a:srgbClr val="002060"/>
                </a:solidFill>
                <a:cs typeface="Times New Roman" panose="02020603050405020304" pitchFamily="18" charset="0"/>
              </a:rPr>
              <a:t>Relief</a:t>
            </a:r>
          </a:p>
          <a:p>
            <a:pPr marL="317500" indent="-317500" defTabSz="847725" eaLnBrk="1" fontAlgn="auto" hangingPunct="1">
              <a:spcAft>
                <a:spcPts val="0"/>
              </a:spcAft>
              <a:defRPr/>
            </a:pPr>
            <a:r>
              <a:rPr lang="en-US" altLang="en-US" sz="2400" dirty="0">
                <a:solidFill>
                  <a:srgbClr val="002060"/>
                </a:solidFill>
                <a:cs typeface="Times New Roman" panose="02020603050405020304" pitchFamily="18" charset="0"/>
              </a:rPr>
              <a:t>Wow!</a:t>
            </a:r>
          </a:p>
          <a:p>
            <a:pPr marL="317500" indent="-317500" defTabSz="847725" eaLnBrk="1" fontAlgn="auto" hangingPunct="1">
              <a:spcAft>
                <a:spcPts val="0"/>
              </a:spcAft>
              <a:defRPr/>
            </a:pPr>
            <a:r>
              <a:rPr lang="en-US" altLang="en-US" sz="2400" dirty="0">
                <a:solidFill>
                  <a:srgbClr val="002060"/>
                </a:solidFill>
                <a:cs typeface="Times New Roman" panose="02020603050405020304" pitchFamily="18" charset="0"/>
              </a:rPr>
              <a:t>Self-confidence</a:t>
            </a:r>
          </a:p>
          <a:p>
            <a:pPr marL="317500" indent="-317500" defTabSz="847725" eaLnBrk="1" fontAlgn="auto" hangingPunct="1">
              <a:spcAft>
                <a:spcPts val="0"/>
              </a:spcAft>
              <a:defRPr/>
            </a:pPr>
            <a:r>
              <a:rPr lang="en-US" altLang="en-US" sz="2400" dirty="0">
                <a:solidFill>
                  <a:srgbClr val="002060"/>
                </a:solidFill>
                <a:cs typeface="Times New Roman" panose="02020603050405020304" pitchFamily="18" charset="0"/>
              </a:rPr>
              <a:t>Satisfied</a:t>
            </a:r>
          </a:p>
          <a:p>
            <a:pPr marL="317500" indent="-317500" defTabSz="847725" eaLnBrk="1" fontAlgn="auto" hangingPunct="1">
              <a:spcAft>
                <a:spcPts val="0"/>
              </a:spcAft>
              <a:defRPr/>
            </a:pPr>
            <a:r>
              <a:rPr lang="en-US" altLang="en-US" sz="2400" dirty="0">
                <a:solidFill>
                  <a:srgbClr val="002060"/>
                </a:solidFill>
                <a:cs typeface="Times New Roman" panose="02020603050405020304" pitchFamily="18" charset="0"/>
              </a:rPr>
              <a:t>Comfortable</a:t>
            </a:r>
          </a:p>
          <a:p>
            <a:pPr marL="317500" indent="-317500" defTabSz="847725" eaLnBrk="1" fontAlgn="auto" hangingPunct="1">
              <a:spcAft>
                <a:spcPts val="0"/>
              </a:spcAft>
              <a:defRPr/>
            </a:pPr>
            <a:r>
              <a:rPr lang="en-US" altLang="en-US" sz="2400" dirty="0">
                <a:solidFill>
                  <a:srgbClr val="002060"/>
                </a:solidFill>
                <a:cs typeface="Times New Roman" panose="02020603050405020304" pitchFamily="18" charset="0"/>
              </a:rPr>
              <a:t>What’s next?</a:t>
            </a:r>
            <a:endParaRPr lang="en-US" altLang="en-US" sz="2400" dirty="0">
              <a:solidFill>
                <a:srgbClr val="002060"/>
              </a:solidFill>
            </a:endParaRPr>
          </a:p>
        </p:txBody>
      </p:sp>
      <p:sp>
        <p:nvSpPr>
          <p:cNvPr id="129029" name="Rectangle 5">
            <a:extLst>
              <a:ext uri="{FF2B5EF4-FFF2-40B4-BE49-F238E27FC236}">
                <a16:creationId xmlns:a16="http://schemas.microsoft.com/office/drawing/2014/main" id="{B1541738-DFEF-425F-BE46-1175418FF5CB}"/>
              </a:ext>
            </a:extLst>
          </p:cNvPr>
          <p:cNvSpPr>
            <a:spLocks noChangeArrowheads="1"/>
          </p:cNvSpPr>
          <p:nvPr/>
        </p:nvSpPr>
        <p:spPr bwMode="auto">
          <a:xfrm>
            <a:off x="3203848" y="1772816"/>
            <a:ext cx="4724400" cy="1454026"/>
          </a:xfrm>
          <a:prstGeom prst="rect">
            <a:avLst/>
          </a:prstGeom>
          <a:solidFill>
            <a:schemeClr val="bg1">
              <a:lumMod val="85000"/>
            </a:schemeClr>
          </a:solidFill>
          <a:ln w="9525">
            <a:noFill/>
            <a:miter lim="800000"/>
            <a:headEnd/>
            <a:tailEnd/>
          </a:ln>
          <a:effectLst>
            <a:softEdge rad="63500"/>
          </a:effectLst>
        </p:spPr>
        <p:txBody>
          <a:bodyPr lIns="98843" tIns="49422" rIns="98843" bIns="49422">
            <a:spAutoFit/>
          </a:bodyPr>
          <a:lstStyle>
            <a:lvl1pPr defTabSz="981075">
              <a:defRPr sz="2400">
                <a:solidFill>
                  <a:schemeClr val="tx1"/>
                </a:solidFill>
                <a:latin typeface="Times New Roman" panose="02020603050405020304" pitchFamily="18" charset="0"/>
              </a:defRPr>
            </a:lvl1pPr>
            <a:lvl2pPr marL="490538" defTabSz="981075">
              <a:defRPr sz="2400">
                <a:solidFill>
                  <a:schemeClr val="tx1"/>
                </a:solidFill>
                <a:latin typeface="Times New Roman" panose="02020603050405020304" pitchFamily="18" charset="0"/>
              </a:defRPr>
            </a:lvl2pPr>
            <a:lvl3pPr marL="981075" defTabSz="981075">
              <a:defRPr sz="2400">
                <a:solidFill>
                  <a:schemeClr val="tx1"/>
                </a:solidFill>
                <a:latin typeface="Times New Roman" panose="02020603050405020304" pitchFamily="18" charset="0"/>
              </a:defRPr>
            </a:lvl3pPr>
            <a:lvl4pPr marL="1473200" defTabSz="981075">
              <a:defRPr sz="2400">
                <a:solidFill>
                  <a:schemeClr val="tx1"/>
                </a:solidFill>
                <a:latin typeface="Times New Roman" panose="02020603050405020304" pitchFamily="18" charset="0"/>
              </a:defRPr>
            </a:lvl4pPr>
            <a:lvl5pPr marL="1963738" defTabSz="981075">
              <a:defRPr sz="2400">
                <a:solidFill>
                  <a:schemeClr val="tx1"/>
                </a:solidFill>
                <a:latin typeface="Times New Roman" panose="02020603050405020304" pitchFamily="18" charset="0"/>
              </a:defRPr>
            </a:lvl5pPr>
            <a:lvl6pPr marL="2420938" defTabSz="981075" fontAlgn="base">
              <a:spcBef>
                <a:spcPct val="0"/>
              </a:spcBef>
              <a:spcAft>
                <a:spcPct val="0"/>
              </a:spcAft>
              <a:defRPr sz="2400">
                <a:solidFill>
                  <a:schemeClr val="tx1"/>
                </a:solidFill>
                <a:latin typeface="Times New Roman" panose="02020603050405020304" pitchFamily="18" charset="0"/>
              </a:defRPr>
            </a:lvl6pPr>
            <a:lvl7pPr marL="2878138" defTabSz="981075" fontAlgn="base">
              <a:spcBef>
                <a:spcPct val="0"/>
              </a:spcBef>
              <a:spcAft>
                <a:spcPct val="0"/>
              </a:spcAft>
              <a:defRPr sz="2400">
                <a:solidFill>
                  <a:schemeClr val="tx1"/>
                </a:solidFill>
                <a:latin typeface="Times New Roman" panose="02020603050405020304" pitchFamily="18" charset="0"/>
              </a:defRPr>
            </a:lvl7pPr>
            <a:lvl8pPr marL="3335338" defTabSz="981075" fontAlgn="base">
              <a:spcBef>
                <a:spcPct val="0"/>
              </a:spcBef>
              <a:spcAft>
                <a:spcPct val="0"/>
              </a:spcAft>
              <a:defRPr sz="2400">
                <a:solidFill>
                  <a:schemeClr val="tx1"/>
                </a:solidFill>
                <a:latin typeface="Times New Roman" panose="02020603050405020304" pitchFamily="18" charset="0"/>
              </a:defRPr>
            </a:lvl8pPr>
            <a:lvl9pPr marL="3792538" defTabSz="981075" fontAlgn="base">
              <a:spcBef>
                <a:spcPct val="0"/>
              </a:spcBef>
              <a:spcAft>
                <a:spcPct val="0"/>
              </a:spcAft>
              <a:defRPr sz="2400">
                <a:solidFill>
                  <a:schemeClr val="tx1"/>
                </a:solidFill>
                <a:latin typeface="Times New Roman" panose="02020603050405020304" pitchFamily="18" charset="0"/>
              </a:defRPr>
            </a:lvl9pPr>
          </a:lstStyle>
          <a:p>
            <a:pPr algn="ctr">
              <a:spcBef>
                <a:spcPct val="30000"/>
              </a:spcBef>
              <a:spcAft>
                <a:spcPct val="30000"/>
              </a:spcAft>
              <a:defRPr/>
            </a:pPr>
            <a:r>
              <a:rPr lang="en-US" altLang="en-US" sz="2200" b="1" i="1" dirty="0">
                <a:solidFill>
                  <a:srgbClr val="0000CC"/>
                </a:solidFill>
                <a:latin typeface="+mn-lt"/>
              </a:rPr>
              <a:t>People are focused on and excited about the future. They begin working together to accomplish the change vision.</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129026"/>
                                        </p:tgtEl>
                                        <p:attrNameLst>
                                          <p:attrName>style.visibility</p:attrName>
                                        </p:attrNameLst>
                                      </p:cBhvr>
                                      <p:to>
                                        <p:strVal val="visible"/>
                                      </p:to>
                                    </p:set>
                                    <p:anim calcmode="lin" valueType="num">
                                      <p:cBhvr>
                                        <p:cTn id="7" dur="500" fill="hold"/>
                                        <p:tgtEl>
                                          <p:spTgt spid="129026"/>
                                        </p:tgtEl>
                                        <p:attrNameLst>
                                          <p:attrName>ppt_w</p:attrName>
                                        </p:attrNameLst>
                                      </p:cBhvr>
                                      <p:tavLst>
                                        <p:tav tm="0">
                                          <p:val>
                                            <p:fltVal val="0"/>
                                          </p:val>
                                        </p:tav>
                                        <p:tav tm="100000">
                                          <p:val>
                                            <p:strVal val="#ppt_w"/>
                                          </p:val>
                                        </p:tav>
                                      </p:tavLst>
                                    </p:anim>
                                    <p:anim calcmode="lin" valueType="num">
                                      <p:cBhvr>
                                        <p:cTn id="8" dur="500" fill="hold"/>
                                        <p:tgtEl>
                                          <p:spTgt spid="129026"/>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129027"/>
                                        </p:tgtEl>
                                        <p:attrNameLst>
                                          <p:attrName>style.visibility</p:attrName>
                                        </p:attrNameLst>
                                      </p:cBhvr>
                                      <p:to>
                                        <p:strVal val="visible"/>
                                      </p:to>
                                    </p:set>
                                    <p:animEffect transition="in" filter="dissolve">
                                      <p:cBhvr>
                                        <p:cTn id="13" dur="500"/>
                                        <p:tgtEl>
                                          <p:spTgt spid="129027"/>
                                        </p:tgtEl>
                                      </p:cBhvr>
                                    </p:animEffect>
                                  </p:childTnLst>
                                </p:cTn>
                              </p:par>
                            </p:childTnLst>
                          </p:cTn>
                        </p:par>
                        <p:par>
                          <p:cTn id="14" fill="hold" nodeType="afterGroup">
                            <p:stCondLst>
                              <p:cond delay="500"/>
                            </p:stCondLst>
                            <p:childTnLst>
                              <p:par>
                                <p:cTn id="15" presetID="23" presetClass="entr" presetSubtype="16" fill="hold" grpId="0" nodeType="afterEffect">
                                  <p:stCondLst>
                                    <p:cond delay="0"/>
                                  </p:stCondLst>
                                  <p:childTnLst>
                                    <p:set>
                                      <p:cBhvr>
                                        <p:cTn id="16" dur="1" fill="hold">
                                          <p:stCondLst>
                                            <p:cond delay="0"/>
                                          </p:stCondLst>
                                        </p:cTn>
                                        <p:tgtEl>
                                          <p:spTgt spid="129029"/>
                                        </p:tgtEl>
                                        <p:attrNameLst>
                                          <p:attrName>style.visibility</p:attrName>
                                        </p:attrNameLst>
                                      </p:cBhvr>
                                      <p:to>
                                        <p:strVal val="visible"/>
                                      </p:to>
                                    </p:set>
                                    <p:anim calcmode="lin" valueType="num">
                                      <p:cBhvr>
                                        <p:cTn id="17" dur="500" fill="hold"/>
                                        <p:tgtEl>
                                          <p:spTgt spid="129029"/>
                                        </p:tgtEl>
                                        <p:attrNameLst>
                                          <p:attrName>ppt_w</p:attrName>
                                        </p:attrNameLst>
                                      </p:cBhvr>
                                      <p:tavLst>
                                        <p:tav tm="0">
                                          <p:val>
                                            <p:fltVal val="0"/>
                                          </p:val>
                                        </p:tav>
                                        <p:tav tm="100000">
                                          <p:val>
                                            <p:strVal val="#ppt_w"/>
                                          </p:val>
                                        </p:tav>
                                      </p:tavLst>
                                    </p:anim>
                                    <p:anim calcmode="lin" valueType="num">
                                      <p:cBhvr>
                                        <p:cTn id="18" dur="500" fill="hold"/>
                                        <p:tgtEl>
                                          <p:spTgt spid="129029"/>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9026" grpId="0" autoUpdateAnimBg="0"/>
      <p:bldP spid="129027" grpId="0" autoUpdateAnimBg="0"/>
      <p:bldP spid="129029" grpId="0" animBg="1" autoUpdateAnimBg="0"/>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928E885C-FE1E-4392-A639-DD228C9A5808}"/>
              </a:ext>
            </a:extLst>
          </p:cNvPr>
          <p:cNvSpPr>
            <a:spLocks noGrp="1"/>
          </p:cNvSpPr>
          <p:nvPr>
            <p:ph type="title"/>
          </p:nvPr>
        </p:nvSpPr>
        <p:spPr/>
        <p:txBody>
          <a:bodyPr/>
          <a:lstStyle/>
          <a:p>
            <a:pPr algn="ctr" eaLnBrk="1" hangingPunct="1"/>
            <a:r>
              <a:rPr lang="en-US" altLang="en-US" sz="4000" dirty="0"/>
              <a:t>Getting Stuck in the Journey</a:t>
            </a:r>
            <a:endParaRPr lang="en-US" altLang="en-US" dirty="0"/>
          </a:p>
        </p:txBody>
      </p:sp>
      <p:graphicFrame>
        <p:nvGraphicFramePr>
          <p:cNvPr id="131105" name="Group 33">
            <a:extLst>
              <a:ext uri="{FF2B5EF4-FFF2-40B4-BE49-F238E27FC236}">
                <a16:creationId xmlns:a16="http://schemas.microsoft.com/office/drawing/2014/main" id="{23E385E5-DB48-4C3F-9D90-1D4EDC50DB18}"/>
              </a:ext>
            </a:extLst>
          </p:cNvPr>
          <p:cNvGraphicFramePr>
            <a:graphicFrameLocks noGrp="1"/>
          </p:cNvGraphicFramePr>
          <p:nvPr/>
        </p:nvGraphicFramePr>
        <p:xfrm>
          <a:off x="323528" y="1417638"/>
          <a:ext cx="8712968" cy="4038600"/>
        </p:xfrm>
        <a:graphic>
          <a:graphicData uri="http://schemas.openxmlformats.org/drawingml/2006/table">
            <a:tbl>
              <a:tblPr/>
              <a:tblGrid>
                <a:gridCol w="4594111">
                  <a:extLst>
                    <a:ext uri="{9D8B030D-6E8A-4147-A177-3AD203B41FA5}">
                      <a16:colId xmlns:a16="http://schemas.microsoft.com/office/drawing/2014/main" val="20000"/>
                    </a:ext>
                  </a:extLst>
                </a:gridCol>
                <a:gridCol w="4118857">
                  <a:extLst>
                    <a:ext uri="{9D8B030D-6E8A-4147-A177-3AD203B41FA5}">
                      <a16:colId xmlns:a16="http://schemas.microsoft.com/office/drawing/2014/main" val="20001"/>
                    </a:ext>
                  </a:extLst>
                </a:gridCol>
              </a:tblGrid>
              <a:tr h="838200">
                <a:tc>
                  <a:txBody>
                    <a:bodyPr/>
                    <a:lstStyle>
                      <a:lvl1pPr>
                        <a:spcBef>
                          <a:spcPct val="20000"/>
                        </a:spcBef>
                        <a:buClr>
                          <a:schemeClr val="accent1"/>
                        </a:buClr>
                        <a:buSzPct val="80000"/>
                        <a:buFont typeface="Wingdings" panose="05000000000000000000" pitchFamily="2" charset="2"/>
                        <a:defRPr sz="2800" b="1">
                          <a:solidFill>
                            <a:schemeClr val="tx1"/>
                          </a:solidFill>
                          <a:effectLst>
                            <a:outerShdw blurRad="38100" dist="38100" dir="2700000" algn="tl">
                              <a:srgbClr val="000000"/>
                            </a:outerShdw>
                          </a:effectLst>
                          <a:latin typeface="Trebuchet MS" panose="020B0603020202020204" pitchFamily="34" charset="0"/>
                        </a:defRPr>
                      </a:lvl1pPr>
                      <a:lvl2pPr>
                        <a:spcBef>
                          <a:spcPct val="20000"/>
                        </a:spcBef>
                        <a:buClr>
                          <a:schemeClr val="tx2"/>
                        </a:buClr>
                        <a:buSzPct val="70000"/>
                        <a:buFont typeface="Wingdings" panose="05000000000000000000" pitchFamily="2" charset="2"/>
                        <a:defRPr sz="2400" b="1">
                          <a:solidFill>
                            <a:schemeClr val="tx1"/>
                          </a:solidFill>
                          <a:effectLst>
                            <a:outerShdw blurRad="38100" dist="38100" dir="2700000" algn="tl">
                              <a:srgbClr val="000000"/>
                            </a:outerShdw>
                          </a:effectLst>
                          <a:latin typeface="Trebuchet MS" panose="020B0603020202020204" pitchFamily="34" charset="0"/>
                        </a:defRPr>
                      </a:lvl2pPr>
                      <a:lvl3pPr>
                        <a:spcBef>
                          <a:spcPct val="20000"/>
                        </a:spcBef>
                        <a:buClr>
                          <a:schemeClr val="accent1"/>
                        </a:buClr>
                        <a:buSzPct val="65000"/>
                        <a:buFont typeface="Wingdings" panose="05000000000000000000" pitchFamily="2" charset="2"/>
                        <a:defRPr sz="2000" b="1">
                          <a:solidFill>
                            <a:schemeClr val="tx1"/>
                          </a:solidFill>
                          <a:effectLst>
                            <a:outerShdw blurRad="38100" dist="38100" dir="2700000" algn="tl">
                              <a:srgbClr val="000000"/>
                            </a:outerShdw>
                          </a:effectLst>
                          <a:latin typeface="Trebuchet MS" panose="020B0603020202020204" pitchFamily="34" charset="0"/>
                        </a:defRPr>
                      </a:lvl3pPr>
                      <a:lvl4pPr>
                        <a:spcBef>
                          <a:spcPct val="20000"/>
                        </a:spcBef>
                        <a:defRPr b="1">
                          <a:solidFill>
                            <a:schemeClr val="tx1"/>
                          </a:solidFill>
                          <a:effectLst>
                            <a:outerShdw blurRad="38100" dist="38100" dir="2700000" algn="tl">
                              <a:srgbClr val="000000"/>
                            </a:outerShdw>
                          </a:effectLst>
                          <a:latin typeface="Trebuchet MS" panose="020B0603020202020204" pitchFamily="34" charset="0"/>
                        </a:defRPr>
                      </a:lvl4pPr>
                      <a:lvl5pPr>
                        <a:spcBef>
                          <a:spcPct val="20000"/>
                        </a:spcBef>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5pPr>
                      <a:lvl6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6pPr>
                      <a:lvl7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7pPr>
                      <a:lvl8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8pPr>
                      <a:lvl9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9pPr>
                    </a:lstStyle>
                    <a:p>
                      <a:pPr marL="0" marR="0" lvl="0" indent="0" algn="l" defTabSz="914400" rtl="0" eaLnBrk="1" fontAlgn="base" latinLnBrk="0" hangingPunct="1">
                        <a:lnSpc>
                          <a:spcPct val="100000"/>
                        </a:lnSpc>
                        <a:spcBef>
                          <a:spcPct val="20000"/>
                        </a:spcBef>
                        <a:spcAft>
                          <a:spcPct val="0"/>
                        </a:spcAft>
                        <a:buClr>
                          <a:schemeClr val="accent1"/>
                        </a:buClr>
                        <a:buSzPct val="80000"/>
                        <a:buFont typeface="Wingdings" panose="05000000000000000000" pitchFamily="2" charset="2"/>
                        <a:buNone/>
                        <a:tabLst/>
                      </a:pPr>
                      <a:r>
                        <a:rPr kumimoji="0" lang="en-US" altLang="en-US" sz="2400" b="1" i="0" u="none" strike="noStrike" cap="none" normalizeH="0" baseline="0" dirty="0">
                          <a:ln>
                            <a:noFill/>
                          </a:ln>
                          <a:solidFill>
                            <a:srgbClr val="0000CC"/>
                          </a:solidFill>
                          <a:effectLst/>
                          <a:latin typeface="Trebuchet MS" panose="020B0603020202020204" pitchFamily="34" charset="0"/>
                        </a:rPr>
                        <a:t>When people get stuck</a:t>
                      </a:r>
                      <a:br>
                        <a:rPr kumimoji="0" lang="en-US" altLang="en-US" sz="2400" b="1" i="0" u="none" strike="noStrike" cap="none" normalizeH="0" baseline="0" dirty="0">
                          <a:ln>
                            <a:noFill/>
                          </a:ln>
                          <a:solidFill>
                            <a:srgbClr val="0000CC"/>
                          </a:solidFill>
                          <a:effectLst/>
                          <a:latin typeface="Trebuchet MS" panose="020B0603020202020204" pitchFamily="34" charset="0"/>
                        </a:rPr>
                      </a:br>
                      <a:r>
                        <a:rPr kumimoji="0" lang="en-US" altLang="en-US" sz="2400" b="1" i="0" u="none" strike="noStrike" cap="none" normalizeH="0" baseline="0" dirty="0">
                          <a:ln>
                            <a:noFill/>
                          </a:ln>
                          <a:solidFill>
                            <a:srgbClr val="0000CC"/>
                          </a:solidFill>
                          <a:effectLst/>
                          <a:latin typeface="Trebuchet MS" panose="020B0603020202020204" pitchFamily="34" charset="0"/>
                        </a:rPr>
                        <a:t>here . . .</a:t>
                      </a:r>
                    </a:p>
                  </a:txBody>
                  <a:tcPr marT="45712" marB="45712" anchor="ctr" horzOverflow="overflow">
                    <a:lnL w="28575" cap="flat" cmpd="sng" algn="ctr">
                      <a:solidFill>
                        <a:schemeClr val="tx1"/>
                      </a:solidFill>
                      <a:prstDash val="solid"/>
                      <a:round/>
                      <a:headEnd type="none" w="med" len="med"/>
                      <a:tailEnd type="none" w="med" len="med"/>
                    </a:lnL>
                    <a:lnR>
                      <a:noFill/>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lumMod val="85000"/>
                      </a:schemeClr>
                    </a:solidFill>
                  </a:tcPr>
                </a:tc>
                <a:tc>
                  <a:txBody>
                    <a:bodyPr/>
                    <a:lstStyle>
                      <a:lvl1pPr>
                        <a:spcBef>
                          <a:spcPct val="20000"/>
                        </a:spcBef>
                        <a:buClr>
                          <a:schemeClr val="accent1"/>
                        </a:buClr>
                        <a:buSzPct val="80000"/>
                        <a:buFont typeface="Wingdings" panose="05000000000000000000" pitchFamily="2" charset="2"/>
                        <a:defRPr sz="2800" b="1">
                          <a:solidFill>
                            <a:schemeClr val="tx1"/>
                          </a:solidFill>
                          <a:effectLst>
                            <a:outerShdw blurRad="38100" dist="38100" dir="2700000" algn="tl">
                              <a:srgbClr val="000000"/>
                            </a:outerShdw>
                          </a:effectLst>
                          <a:latin typeface="Trebuchet MS" panose="020B0603020202020204" pitchFamily="34" charset="0"/>
                        </a:defRPr>
                      </a:lvl1pPr>
                      <a:lvl2pPr>
                        <a:spcBef>
                          <a:spcPct val="20000"/>
                        </a:spcBef>
                        <a:buClr>
                          <a:schemeClr val="tx2"/>
                        </a:buClr>
                        <a:buSzPct val="70000"/>
                        <a:buFont typeface="Wingdings" panose="05000000000000000000" pitchFamily="2" charset="2"/>
                        <a:defRPr sz="2400" b="1">
                          <a:solidFill>
                            <a:schemeClr val="tx1"/>
                          </a:solidFill>
                          <a:effectLst>
                            <a:outerShdw blurRad="38100" dist="38100" dir="2700000" algn="tl">
                              <a:srgbClr val="000000"/>
                            </a:outerShdw>
                          </a:effectLst>
                          <a:latin typeface="Trebuchet MS" panose="020B0603020202020204" pitchFamily="34" charset="0"/>
                        </a:defRPr>
                      </a:lvl2pPr>
                      <a:lvl3pPr>
                        <a:spcBef>
                          <a:spcPct val="20000"/>
                        </a:spcBef>
                        <a:buClr>
                          <a:schemeClr val="accent1"/>
                        </a:buClr>
                        <a:buSzPct val="65000"/>
                        <a:buFont typeface="Wingdings" panose="05000000000000000000" pitchFamily="2" charset="2"/>
                        <a:defRPr sz="2000" b="1">
                          <a:solidFill>
                            <a:schemeClr val="tx1"/>
                          </a:solidFill>
                          <a:effectLst>
                            <a:outerShdw blurRad="38100" dist="38100" dir="2700000" algn="tl">
                              <a:srgbClr val="000000"/>
                            </a:outerShdw>
                          </a:effectLst>
                          <a:latin typeface="Trebuchet MS" panose="020B0603020202020204" pitchFamily="34" charset="0"/>
                        </a:defRPr>
                      </a:lvl3pPr>
                      <a:lvl4pPr>
                        <a:spcBef>
                          <a:spcPct val="20000"/>
                        </a:spcBef>
                        <a:defRPr b="1">
                          <a:solidFill>
                            <a:schemeClr val="tx1"/>
                          </a:solidFill>
                          <a:effectLst>
                            <a:outerShdw blurRad="38100" dist="38100" dir="2700000" algn="tl">
                              <a:srgbClr val="000000"/>
                            </a:outerShdw>
                          </a:effectLst>
                          <a:latin typeface="Trebuchet MS" panose="020B0603020202020204" pitchFamily="34" charset="0"/>
                        </a:defRPr>
                      </a:lvl4pPr>
                      <a:lvl5pPr>
                        <a:spcBef>
                          <a:spcPct val="20000"/>
                        </a:spcBef>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5pPr>
                      <a:lvl6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6pPr>
                      <a:lvl7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7pPr>
                      <a:lvl8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8pPr>
                      <a:lvl9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9pPr>
                    </a:lstStyle>
                    <a:p>
                      <a:pPr marL="0" marR="0" lvl="0" indent="0" algn="l" defTabSz="914400" rtl="0" eaLnBrk="1" fontAlgn="base" latinLnBrk="0" hangingPunct="1">
                        <a:lnSpc>
                          <a:spcPct val="100000"/>
                        </a:lnSpc>
                        <a:spcBef>
                          <a:spcPct val="20000"/>
                        </a:spcBef>
                        <a:spcAft>
                          <a:spcPct val="0"/>
                        </a:spcAft>
                        <a:buClr>
                          <a:schemeClr val="accent1"/>
                        </a:buClr>
                        <a:buSzPct val="80000"/>
                        <a:buFont typeface="Wingdings" panose="05000000000000000000" pitchFamily="2" charset="2"/>
                        <a:buNone/>
                        <a:tabLst/>
                      </a:pPr>
                      <a:r>
                        <a:rPr kumimoji="0" lang="en-US" altLang="en-US" sz="2400" b="1" i="1" u="none" strike="noStrike" cap="none" normalizeH="0" baseline="0" dirty="0">
                          <a:ln>
                            <a:noFill/>
                          </a:ln>
                          <a:solidFill>
                            <a:srgbClr val="0000CC"/>
                          </a:solidFill>
                          <a:effectLst/>
                          <a:latin typeface="Trebuchet MS" panose="020B0603020202020204" pitchFamily="34" charset="0"/>
                          <a:sym typeface="Wingdings" panose="05000000000000000000" pitchFamily="2" charset="2"/>
                        </a:rPr>
                        <a:t>It can lead to this . . .</a:t>
                      </a:r>
                    </a:p>
                  </a:txBody>
                  <a:tcPr marT="45712" marB="45712" anchor="ctr" horzOverflow="overflow">
                    <a:lnL>
                      <a:noFill/>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0000"/>
                  </a:ext>
                </a:extLst>
              </a:tr>
              <a:tr h="812650">
                <a:tc>
                  <a:txBody>
                    <a:bodyPr/>
                    <a:lstStyle>
                      <a:lvl1pPr>
                        <a:spcBef>
                          <a:spcPct val="20000"/>
                        </a:spcBef>
                        <a:buClr>
                          <a:schemeClr val="accent1"/>
                        </a:buClr>
                        <a:buSzPct val="80000"/>
                        <a:buFont typeface="Wingdings" panose="05000000000000000000" pitchFamily="2" charset="2"/>
                        <a:defRPr sz="2800" b="1">
                          <a:solidFill>
                            <a:schemeClr val="tx1"/>
                          </a:solidFill>
                          <a:effectLst>
                            <a:outerShdw blurRad="38100" dist="38100" dir="2700000" algn="tl">
                              <a:srgbClr val="000000"/>
                            </a:outerShdw>
                          </a:effectLst>
                          <a:latin typeface="Trebuchet MS" panose="020B0603020202020204" pitchFamily="34" charset="0"/>
                        </a:defRPr>
                      </a:lvl1pPr>
                      <a:lvl2pPr>
                        <a:spcBef>
                          <a:spcPct val="20000"/>
                        </a:spcBef>
                        <a:buClr>
                          <a:schemeClr val="tx2"/>
                        </a:buClr>
                        <a:buSzPct val="70000"/>
                        <a:buFont typeface="Wingdings" panose="05000000000000000000" pitchFamily="2" charset="2"/>
                        <a:defRPr sz="2400" b="1">
                          <a:solidFill>
                            <a:schemeClr val="tx1"/>
                          </a:solidFill>
                          <a:effectLst>
                            <a:outerShdw blurRad="38100" dist="38100" dir="2700000" algn="tl">
                              <a:srgbClr val="000000"/>
                            </a:outerShdw>
                          </a:effectLst>
                          <a:latin typeface="Trebuchet MS" panose="020B0603020202020204" pitchFamily="34" charset="0"/>
                        </a:defRPr>
                      </a:lvl2pPr>
                      <a:lvl3pPr>
                        <a:spcBef>
                          <a:spcPct val="20000"/>
                        </a:spcBef>
                        <a:buClr>
                          <a:schemeClr val="accent1"/>
                        </a:buClr>
                        <a:buSzPct val="65000"/>
                        <a:buFont typeface="Wingdings" panose="05000000000000000000" pitchFamily="2" charset="2"/>
                        <a:defRPr sz="2000" b="1">
                          <a:solidFill>
                            <a:schemeClr val="tx1"/>
                          </a:solidFill>
                          <a:effectLst>
                            <a:outerShdw blurRad="38100" dist="38100" dir="2700000" algn="tl">
                              <a:srgbClr val="000000"/>
                            </a:outerShdw>
                          </a:effectLst>
                          <a:latin typeface="Trebuchet MS" panose="020B0603020202020204" pitchFamily="34" charset="0"/>
                        </a:defRPr>
                      </a:lvl3pPr>
                      <a:lvl4pPr>
                        <a:spcBef>
                          <a:spcPct val="20000"/>
                        </a:spcBef>
                        <a:defRPr b="1">
                          <a:solidFill>
                            <a:schemeClr val="tx1"/>
                          </a:solidFill>
                          <a:effectLst>
                            <a:outerShdw blurRad="38100" dist="38100" dir="2700000" algn="tl">
                              <a:srgbClr val="000000"/>
                            </a:outerShdw>
                          </a:effectLst>
                          <a:latin typeface="Trebuchet MS" panose="020B0603020202020204" pitchFamily="34" charset="0"/>
                        </a:defRPr>
                      </a:lvl4pPr>
                      <a:lvl5pPr>
                        <a:spcBef>
                          <a:spcPct val="20000"/>
                        </a:spcBef>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5pPr>
                      <a:lvl6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6pPr>
                      <a:lvl7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7pPr>
                      <a:lvl8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8pPr>
                      <a:lvl9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9pPr>
                    </a:lstStyle>
                    <a:p>
                      <a:pPr marL="0" marR="0" lvl="0" indent="0" algn="l" defTabSz="914400" rtl="0" eaLnBrk="1" fontAlgn="base" latinLnBrk="0" hangingPunct="1">
                        <a:lnSpc>
                          <a:spcPct val="100000"/>
                        </a:lnSpc>
                        <a:spcBef>
                          <a:spcPct val="20000"/>
                        </a:spcBef>
                        <a:spcAft>
                          <a:spcPct val="0"/>
                        </a:spcAft>
                        <a:buClr>
                          <a:schemeClr val="accent1"/>
                        </a:buClr>
                        <a:buSzPct val="80000"/>
                        <a:buFont typeface="Wingdings" panose="05000000000000000000" pitchFamily="2" charset="2"/>
                        <a:buNone/>
                        <a:tabLst/>
                      </a:pPr>
                      <a:r>
                        <a:rPr kumimoji="0" lang="en-US" altLang="en-US" sz="2000" b="0" i="0" u="none" strike="noStrike" cap="none" normalizeH="0" baseline="0" dirty="0">
                          <a:ln>
                            <a:noFill/>
                          </a:ln>
                          <a:solidFill>
                            <a:srgbClr val="002060"/>
                          </a:solidFill>
                          <a:effectLst/>
                          <a:latin typeface="+mj-lt"/>
                        </a:rPr>
                        <a:t>Comfort</a:t>
                      </a:r>
                      <a:r>
                        <a:rPr kumimoji="0" lang="en-US" altLang="en-US" sz="2400" b="0" i="0" u="none" strike="noStrike" cap="none" normalizeH="0" baseline="0" dirty="0">
                          <a:ln>
                            <a:noFill/>
                          </a:ln>
                          <a:solidFill>
                            <a:srgbClr val="002060"/>
                          </a:solidFill>
                          <a:effectLst/>
                          <a:latin typeface="+mj-lt"/>
                        </a:rPr>
                        <a:t> </a:t>
                      </a:r>
                      <a:r>
                        <a:rPr kumimoji="0" lang="en-US" altLang="en-US" sz="2000" b="0" i="0" u="none" strike="noStrike" cap="none" normalizeH="0" baseline="0" dirty="0">
                          <a:ln>
                            <a:noFill/>
                          </a:ln>
                          <a:solidFill>
                            <a:srgbClr val="002060"/>
                          </a:solidFill>
                          <a:effectLst/>
                          <a:latin typeface="+mj-lt"/>
                        </a:rPr>
                        <a:t>and Control</a:t>
                      </a:r>
                    </a:p>
                  </a:txBody>
                  <a:tcPr marT="45712" marB="45712" anchor="ctr" horzOverflow="overflow">
                    <a:lnL cap="flat">
                      <a:noFill/>
                    </a:lnL>
                    <a:lnR>
                      <a:noFill/>
                    </a:lnR>
                    <a:lnT w="1270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lvl1pPr>
                        <a:spcBef>
                          <a:spcPct val="20000"/>
                        </a:spcBef>
                        <a:buClr>
                          <a:schemeClr val="accent1"/>
                        </a:buClr>
                        <a:buSzPct val="80000"/>
                        <a:buFont typeface="Wingdings" panose="05000000000000000000" pitchFamily="2" charset="2"/>
                        <a:defRPr sz="2800" b="1">
                          <a:solidFill>
                            <a:schemeClr val="tx1"/>
                          </a:solidFill>
                          <a:effectLst>
                            <a:outerShdw blurRad="38100" dist="38100" dir="2700000" algn="tl">
                              <a:srgbClr val="000000"/>
                            </a:outerShdw>
                          </a:effectLst>
                          <a:latin typeface="Trebuchet MS" panose="020B0603020202020204" pitchFamily="34" charset="0"/>
                        </a:defRPr>
                      </a:lvl1pPr>
                      <a:lvl2pPr>
                        <a:spcBef>
                          <a:spcPct val="20000"/>
                        </a:spcBef>
                        <a:buClr>
                          <a:schemeClr val="tx2"/>
                        </a:buClr>
                        <a:buSzPct val="70000"/>
                        <a:buFont typeface="Wingdings" panose="05000000000000000000" pitchFamily="2" charset="2"/>
                        <a:defRPr sz="2400" b="1">
                          <a:solidFill>
                            <a:schemeClr val="tx1"/>
                          </a:solidFill>
                          <a:effectLst>
                            <a:outerShdw blurRad="38100" dist="38100" dir="2700000" algn="tl">
                              <a:srgbClr val="000000"/>
                            </a:outerShdw>
                          </a:effectLst>
                          <a:latin typeface="Trebuchet MS" panose="020B0603020202020204" pitchFamily="34" charset="0"/>
                        </a:defRPr>
                      </a:lvl2pPr>
                      <a:lvl3pPr>
                        <a:spcBef>
                          <a:spcPct val="20000"/>
                        </a:spcBef>
                        <a:buClr>
                          <a:schemeClr val="accent1"/>
                        </a:buClr>
                        <a:buSzPct val="65000"/>
                        <a:buFont typeface="Wingdings" panose="05000000000000000000" pitchFamily="2" charset="2"/>
                        <a:defRPr sz="2000" b="1">
                          <a:solidFill>
                            <a:schemeClr val="tx1"/>
                          </a:solidFill>
                          <a:effectLst>
                            <a:outerShdw blurRad="38100" dist="38100" dir="2700000" algn="tl">
                              <a:srgbClr val="000000"/>
                            </a:outerShdw>
                          </a:effectLst>
                          <a:latin typeface="Trebuchet MS" panose="020B0603020202020204" pitchFamily="34" charset="0"/>
                        </a:defRPr>
                      </a:lvl3pPr>
                      <a:lvl4pPr>
                        <a:spcBef>
                          <a:spcPct val="20000"/>
                        </a:spcBef>
                        <a:defRPr b="1">
                          <a:solidFill>
                            <a:schemeClr val="tx1"/>
                          </a:solidFill>
                          <a:effectLst>
                            <a:outerShdw blurRad="38100" dist="38100" dir="2700000" algn="tl">
                              <a:srgbClr val="000000"/>
                            </a:outerShdw>
                          </a:effectLst>
                          <a:latin typeface="Trebuchet MS" panose="020B0603020202020204" pitchFamily="34" charset="0"/>
                        </a:defRPr>
                      </a:lvl4pPr>
                      <a:lvl5pPr>
                        <a:spcBef>
                          <a:spcPct val="20000"/>
                        </a:spcBef>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5pPr>
                      <a:lvl6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6pPr>
                      <a:lvl7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7pPr>
                      <a:lvl8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8pPr>
                      <a:lvl9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9pPr>
                    </a:lstStyle>
                    <a:p>
                      <a:pPr marL="0" marR="0" lvl="0" indent="0" algn="l" defTabSz="914400" rtl="0" eaLnBrk="1" fontAlgn="base" latinLnBrk="0" hangingPunct="1">
                        <a:lnSpc>
                          <a:spcPct val="100000"/>
                        </a:lnSpc>
                        <a:spcBef>
                          <a:spcPct val="20000"/>
                        </a:spcBef>
                        <a:spcAft>
                          <a:spcPct val="0"/>
                        </a:spcAft>
                        <a:buClr>
                          <a:schemeClr val="accent1"/>
                        </a:buClr>
                        <a:buSzPct val="80000"/>
                        <a:buFont typeface="Wingdings" panose="05000000000000000000" pitchFamily="2" charset="2"/>
                        <a:buNone/>
                        <a:tabLst/>
                      </a:pPr>
                      <a:r>
                        <a:rPr kumimoji="0" lang="en-US" altLang="en-US" sz="2000" b="1" i="0" u="none" strike="noStrike" cap="none" normalizeH="0" baseline="0" dirty="0">
                          <a:ln>
                            <a:noFill/>
                          </a:ln>
                          <a:solidFill>
                            <a:srgbClr val="002060"/>
                          </a:solidFill>
                          <a:effectLst/>
                          <a:latin typeface="+mj-lt"/>
                          <a:cs typeface="Times New Roman" panose="02020603050405020304" pitchFamily="18" charset="0"/>
                          <a:sym typeface="Wingdings" panose="05000000000000000000" pitchFamily="2" charset="2"/>
                        </a:rPr>
                        <a:t>Complacency and Obsolescence</a:t>
                      </a:r>
                    </a:p>
                  </a:txBody>
                  <a:tcPr marT="45712" marB="45712" anchor="ctr" horzOverflow="overflow">
                    <a:lnL>
                      <a:noFill/>
                    </a:lnL>
                    <a:lnR cap="flat">
                      <a:noFill/>
                    </a:lnR>
                    <a:lnT w="12700" cap="flat" cmpd="sng" algn="ctr">
                      <a:solidFill>
                        <a:schemeClr val="tx1"/>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1"/>
                  </a:ext>
                </a:extLst>
              </a:tr>
              <a:tr h="812650">
                <a:tc>
                  <a:txBody>
                    <a:bodyPr/>
                    <a:lstStyle>
                      <a:lvl1pPr>
                        <a:spcBef>
                          <a:spcPct val="20000"/>
                        </a:spcBef>
                        <a:buClr>
                          <a:schemeClr val="accent1"/>
                        </a:buClr>
                        <a:buSzPct val="80000"/>
                        <a:buFont typeface="Wingdings" panose="05000000000000000000" pitchFamily="2" charset="2"/>
                        <a:defRPr sz="2800" b="1">
                          <a:solidFill>
                            <a:schemeClr val="tx1"/>
                          </a:solidFill>
                          <a:effectLst>
                            <a:outerShdw blurRad="38100" dist="38100" dir="2700000" algn="tl">
                              <a:srgbClr val="000000"/>
                            </a:outerShdw>
                          </a:effectLst>
                          <a:latin typeface="Trebuchet MS" panose="020B0603020202020204" pitchFamily="34" charset="0"/>
                        </a:defRPr>
                      </a:lvl1pPr>
                      <a:lvl2pPr>
                        <a:spcBef>
                          <a:spcPct val="20000"/>
                        </a:spcBef>
                        <a:buClr>
                          <a:schemeClr val="tx2"/>
                        </a:buClr>
                        <a:buSzPct val="70000"/>
                        <a:buFont typeface="Wingdings" panose="05000000000000000000" pitchFamily="2" charset="2"/>
                        <a:defRPr sz="2400" b="1">
                          <a:solidFill>
                            <a:schemeClr val="tx1"/>
                          </a:solidFill>
                          <a:effectLst>
                            <a:outerShdw blurRad="38100" dist="38100" dir="2700000" algn="tl">
                              <a:srgbClr val="000000"/>
                            </a:outerShdw>
                          </a:effectLst>
                          <a:latin typeface="Trebuchet MS" panose="020B0603020202020204" pitchFamily="34" charset="0"/>
                        </a:defRPr>
                      </a:lvl2pPr>
                      <a:lvl3pPr>
                        <a:spcBef>
                          <a:spcPct val="20000"/>
                        </a:spcBef>
                        <a:buClr>
                          <a:schemeClr val="accent1"/>
                        </a:buClr>
                        <a:buSzPct val="65000"/>
                        <a:buFont typeface="Wingdings" panose="05000000000000000000" pitchFamily="2" charset="2"/>
                        <a:defRPr sz="2000" b="1">
                          <a:solidFill>
                            <a:schemeClr val="tx1"/>
                          </a:solidFill>
                          <a:effectLst>
                            <a:outerShdw blurRad="38100" dist="38100" dir="2700000" algn="tl">
                              <a:srgbClr val="000000"/>
                            </a:outerShdw>
                          </a:effectLst>
                          <a:latin typeface="Trebuchet MS" panose="020B0603020202020204" pitchFamily="34" charset="0"/>
                        </a:defRPr>
                      </a:lvl3pPr>
                      <a:lvl4pPr>
                        <a:spcBef>
                          <a:spcPct val="20000"/>
                        </a:spcBef>
                        <a:defRPr b="1">
                          <a:solidFill>
                            <a:schemeClr val="tx1"/>
                          </a:solidFill>
                          <a:effectLst>
                            <a:outerShdw blurRad="38100" dist="38100" dir="2700000" algn="tl">
                              <a:srgbClr val="000000"/>
                            </a:outerShdw>
                          </a:effectLst>
                          <a:latin typeface="Trebuchet MS" panose="020B0603020202020204" pitchFamily="34" charset="0"/>
                        </a:defRPr>
                      </a:lvl4pPr>
                      <a:lvl5pPr>
                        <a:spcBef>
                          <a:spcPct val="20000"/>
                        </a:spcBef>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5pPr>
                      <a:lvl6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6pPr>
                      <a:lvl7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7pPr>
                      <a:lvl8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8pPr>
                      <a:lvl9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9pPr>
                    </a:lstStyle>
                    <a:p>
                      <a:pPr marL="0" marR="0" lvl="0" indent="0" algn="l" defTabSz="914400" rtl="0" eaLnBrk="1" fontAlgn="base" latinLnBrk="0" hangingPunct="1">
                        <a:lnSpc>
                          <a:spcPct val="100000"/>
                        </a:lnSpc>
                        <a:spcBef>
                          <a:spcPct val="20000"/>
                        </a:spcBef>
                        <a:spcAft>
                          <a:spcPct val="0"/>
                        </a:spcAft>
                        <a:buClr>
                          <a:schemeClr val="accent1"/>
                        </a:buClr>
                        <a:buSzPct val="80000"/>
                        <a:buFont typeface="Wingdings" panose="05000000000000000000" pitchFamily="2" charset="2"/>
                        <a:buNone/>
                        <a:tabLst/>
                      </a:pPr>
                      <a:r>
                        <a:rPr kumimoji="0" lang="en-US" altLang="en-US" sz="2000" b="0" i="0" u="none" strike="noStrike" cap="none" normalizeH="0" baseline="0" dirty="0">
                          <a:ln>
                            <a:noFill/>
                          </a:ln>
                          <a:solidFill>
                            <a:srgbClr val="002060"/>
                          </a:solidFill>
                          <a:effectLst/>
                          <a:latin typeface="+mj-lt"/>
                          <a:cs typeface="Times New Roman" panose="02020603050405020304" pitchFamily="18" charset="0"/>
                          <a:sym typeface="Wingdings" panose="05000000000000000000" pitchFamily="2" charset="2"/>
                        </a:rPr>
                        <a:t>Fear, Anger and Resistance</a:t>
                      </a:r>
                      <a:endParaRPr kumimoji="0" lang="en-US" altLang="en-US" sz="2400" b="0" i="0" u="none" strike="noStrike" cap="none" normalizeH="0" baseline="0" dirty="0">
                        <a:ln>
                          <a:noFill/>
                        </a:ln>
                        <a:solidFill>
                          <a:srgbClr val="002060"/>
                        </a:solidFill>
                        <a:effectLst/>
                        <a:latin typeface="+mj-lt"/>
                        <a:cs typeface="Times New Roman" panose="02020603050405020304" pitchFamily="18" charset="0"/>
                        <a:sym typeface="Wingdings" panose="05000000000000000000" pitchFamily="2" charset="2"/>
                      </a:endParaRPr>
                    </a:p>
                  </a:txBody>
                  <a:tcPr marT="45712" marB="45712" anchor="ctr" horzOverflow="overflow">
                    <a:lnL cap="flat">
                      <a:noFill/>
                    </a:lnL>
                    <a:lnR>
                      <a:noFill/>
                    </a:lnR>
                    <a:lnT>
                      <a:noFill/>
                    </a:lnT>
                    <a:lnB>
                      <a:noFill/>
                    </a:lnB>
                    <a:lnTlToBr>
                      <a:noFill/>
                    </a:lnTlToBr>
                    <a:lnBlToTr>
                      <a:noFill/>
                    </a:lnBlToTr>
                    <a:noFill/>
                  </a:tcPr>
                </a:tc>
                <a:tc>
                  <a:txBody>
                    <a:bodyPr/>
                    <a:lstStyle>
                      <a:lvl1pPr>
                        <a:spcBef>
                          <a:spcPct val="20000"/>
                        </a:spcBef>
                        <a:buClr>
                          <a:schemeClr val="accent1"/>
                        </a:buClr>
                        <a:buSzPct val="80000"/>
                        <a:buFont typeface="Wingdings" panose="05000000000000000000" pitchFamily="2" charset="2"/>
                        <a:defRPr sz="2800" b="1">
                          <a:solidFill>
                            <a:schemeClr val="tx1"/>
                          </a:solidFill>
                          <a:effectLst>
                            <a:outerShdw blurRad="38100" dist="38100" dir="2700000" algn="tl">
                              <a:srgbClr val="000000"/>
                            </a:outerShdw>
                          </a:effectLst>
                          <a:latin typeface="Trebuchet MS" panose="020B0603020202020204" pitchFamily="34" charset="0"/>
                        </a:defRPr>
                      </a:lvl1pPr>
                      <a:lvl2pPr>
                        <a:spcBef>
                          <a:spcPct val="20000"/>
                        </a:spcBef>
                        <a:buClr>
                          <a:schemeClr val="tx2"/>
                        </a:buClr>
                        <a:buSzPct val="70000"/>
                        <a:buFont typeface="Wingdings" panose="05000000000000000000" pitchFamily="2" charset="2"/>
                        <a:defRPr sz="2400" b="1">
                          <a:solidFill>
                            <a:schemeClr val="tx1"/>
                          </a:solidFill>
                          <a:effectLst>
                            <a:outerShdw blurRad="38100" dist="38100" dir="2700000" algn="tl">
                              <a:srgbClr val="000000"/>
                            </a:outerShdw>
                          </a:effectLst>
                          <a:latin typeface="Trebuchet MS" panose="020B0603020202020204" pitchFamily="34" charset="0"/>
                        </a:defRPr>
                      </a:lvl2pPr>
                      <a:lvl3pPr>
                        <a:spcBef>
                          <a:spcPct val="20000"/>
                        </a:spcBef>
                        <a:buClr>
                          <a:schemeClr val="accent1"/>
                        </a:buClr>
                        <a:buSzPct val="65000"/>
                        <a:buFont typeface="Wingdings" panose="05000000000000000000" pitchFamily="2" charset="2"/>
                        <a:defRPr sz="2000" b="1">
                          <a:solidFill>
                            <a:schemeClr val="tx1"/>
                          </a:solidFill>
                          <a:effectLst>
                            <a:outerShdw blurRad="38100" dist="38100" dir="2700000" algn="tl">
                              <a:srgbClr val="000000"/>
                            </a:outerShdw>
                          </a:effectLst>
                          <a:latin typeface="Trebuchet MS" panose="020B0603020202020204" pitchFamily="34" charset="0"/>
                        </a:defRPr>
                      </a:lvl3pPr>
                      <a:lvl4pPr>
                        <a:spcBef>
                          <a:spcPct val="20000"/>
                        </a:spcBef>
                        <a:defRPr b="1">
                          <a:solidFill>
                            <a:schemeClr val="tx1"/>
                          </a:solidFill>
                          <a:effectLst>
                            <a:outerShdw blurRad="38100" dist="38100" dir="2700000" algn="tl">
                              <a:srgbClr val="000000"/>
                            </a:outerShdw>
                          </a:effectLst>
                          <a:latin typeface="Trebuchet MS" panose="020B0603020202020204" pitchFamily="34" charset="0"/>
                        </a:defRPr>
                      </a:lvl4pPr>
                      <a:lvl5pPr>
                        <a:spcBef>
                          <a:spcPct val="20000"/>
                        </a:spcBef>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5pPr>
                      <a:lvl6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6pPr>
                      <a:lvl7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7pPr>
                      <a:lvl8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8pPr>
                      <a:lvl9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9pPr>
                    </a:lstStyle>
                    <a:p>
                      <a:pPr marL="0" marR="0" lvl="0" indent="0" algn="l" defTabSz="914400" rtl="0" eaLnBrk="1" fontAlgn="base" latinLnBrk="0" hangingPunct="1">
                        <a:lnSpc>
                          <a:spcPct val="100000"/>
                        </a:lnSpc>
                        <a:spcBef>
                          <a:spcPct val="20000"/>
                        </a:spcBef>
                        <a:spcAft>
                          <a:spcPct val="0"/>
                        </a:spcAft>
                        <a:buClr>
                          <a:schemeClr val="accent1"/>
                        </a:buClr>
                        <a:buSzPct val="80000"/>
                        <a:buFont typeface="Wingdings" panose="05000000000000000000" pitchFamily="2" charset="2"/>
                        <a:buNone/>
                        <a:tabLst/>
                      </a:pPr>
                      <a:r>
                        <a:rPr kumimoji="0" lang="en-US" altLang="en-US" sz="2000" b="1" i="0" u="none" strike="noStrike" cap="none" normalizeH="0" baseline="0" dirty="0">
                          <a:ln>
                            <a:noFill/>
                          </a:ln>
                          <a:solidFill>
                            <a:srgbClr val="002060"/>
                          </a:solidFill>
                          <a:effectLst/>
                          <a:latin typeface="+mj-lt"/>
                          <a:cs typeface="Times New Roman" panose="02020603050405020304" pitchFamily="18" charset="0"/>
                          <a:sym typeface="Wingdings" panose="05000000000000000000" pitchFamily="2" charset="2"/>
                        </a:rPr>
                        <a:t>Sickness and Depression</a:t>
                      </a:r>
                    </a:p>
                  </a:txBody>
                  <a:tcPr marT="45712" marB="45712" anchor="ct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2"/>
                  </a:ext>
                </a:extLst>
              </a:tr>
              <a:tr h="812650">
                <a:tc>
                  <a:txBody>
                    <a:bodyPr/>
                    <a:lstStyle>
                      <a:lvl1pPr>
                        <a:spcBef>
                          <a:spcPct val="20000"/>
                        </a:spcBef>
                        <a:buClr>
                          <a:schemeClr val="accent1"/>
                        </a:buClr>
                        <a:buSzPct val="80000"/>
                        <a:buFont typeface="Wingdings" panose="05000000000000000000" pitchFamily="2" charset="2"/>
                        <a:defRPr sz="2800" b="1">
                          <a:solidFill>
                            <a:schemeClr val="tx1"/>
                          </a:solidFill>
                          <a:effectLst>
                            <a:outerShdw blurRad="38100" dist="38100" dir="2700000" algn="tl">
                              <a:srgbClr val="000000"/>
                            </a:outerShdw>
                          </a:effectLst>
                          <a:latin typeface="Trebuchet MS" panose="020B0603020202020204" pitchFamily="34" charset="0"/>
                        </a:defRPr>
                      </a:lvl1pPr>
                      <a:lvl2pPr>
                        <a:spcBef>
                          <a:spcPct val="20000"/>
                        </a:spcBef>
                        <a:buClr>
                          <a:schemeClr val="tx2"/>
                        </a:buClr>
                        <a:buSzPct val="70000"/>
                        <a:buFont typeface="Wingdings" panose="05000000000000000000" pitchFamily="2" charset="2"/>
                        <a:defRPr sz="2400" b="1">
                          <a:solidFill>
                            <a:schemeClr val="tx1"/>
                          </a:solidFill>
                          <a:effectLst>
                            <a:outerShdw blurRad="38100" dist="38100" dir="2700000" algn="tl">
                              <a:srgbClr val="000000"/>
                            </a:outerShdw>
                          </a:effectLst>
                          <a:latin typeface="Trebuchet MS" panose="020B0603020202020204" pitchFamily="34" charset="0"/>
                        </a:defRPr>
                      </a:lvl2pPr>
                      <a:lvl3pPr>
                        <a:spcBef>
                          <a:spcPct val="20000"/>
                        </a:spcBef>
                        <a:buClr>
                          <a:schemeClr val="accent1"/>
                        </a:buClr>
                        <a:buSzPct val="65000"/>
                        <a:buFont typeface="Wingdings" panose="05000000000000000000" pitchFamily="2" charset="2"/>
                        <a:defRPr sz="2000" b="1">
                          <a:solidFill>
                            <a:schemeClr val="tx1"/>
                          </a:solidFill>
                          <a:effectLst>
                            <a:outerShdw blurRad="38100" dist="38100" dir="2700000" algn="tl">
                              <a:srgbClr val="000000"/>
                            </a:outerShdw>
                          </a:effectLst>
                          <a:latin typeface="Trebuchet MS" panose="020B0603020202020204" pitchFamily="34" charset="0"/>
                        </a:defRPr>
                      </a:lvl3pPr>
                      <a:lvl4pPr>
                        <a:spcBef>
                          <a:spcPct val="20000"/>
                        </a:spcBef>
                        <a:defRPr b="1">
                          <a:solidFill>
                            <a:schemeClr val="tx1"/>
                          </a:solidFill>
                          <a:effectLst>
                            <a:outerShdw blurRad="38100" dist="38100" dir="2700000" algn="tl">
                              <a:srgbClr val="000000"/>
                            </a:outerShdw>
                          </a:effectLst>
                          <a:latin typeface="Trebuchet MS" panose="020B0603020202020204" pitchFamily="34" charset="0"/>
                        </a:defRPr>
                      </a:lvl4pPr>
                      <a:lvl5pPr>
                        <a:spcBef>
                          <a:spcPct val="20000"/>
                        </a:spcBef>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5pPr>
                      <a:lvl6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6pPr>
                      <a:lvl7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7pPr>
                      <a:lvl8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8pPr>
                      <a:lvl9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9pPr>
                    </a:lstStyle>
                    <a:p>
                      <a:pPr marL="0" marR="0" lvl="0" indent="0" algn="l" defTabSz="914400" rtl="0" eaLnBrk="1" fontAlgn="base" latinLnBrk="0" hangingPunct="1">
                        <a:lnSpc>
                          <a:spcPct val="100000"/>
                        </a:lnSpc>
                        <a:spcBef>
                          <a:spcPct val="20000"/>
                        </a:spcBef>
                        <a:spcAft>
                          <a:spcPct val="0"/>
                        </a:spcAft>
                        <a:buClr>
                          <a:schemeClr val="accent1"/>
                        </a:buClr>
                        <a:buSzPct val="80000"/>
                        <a:buFont typeface="Wingdings" panose="05000000000000000000" pitchFamily="2" charset="2"/>
                        <a:buNone/>
                        <a:tabLst/>
                      </a:pPr>
                      <a:r>
                        <a:rPr kumimoji="0" lang="en-US" altLang="en-US" sz="2000" b="0" i="0" u="none" strike="noStrike" cap="none" normalizeH="0" baseline="0" dirty="0">
                          <a:ln>
                            <a:noFill/>
                          </a:ln>
                          <a:solidFill>
                            <a:srgbClr val="002060"/>
                          </a:solidFill>
                          <a:effectLst/>
                          <a:latin typeface="+mj-lt"/>
                          <a:cs typeface="Times New Roman" panose="02020603050405020304" pitchFamily="18" charset="0"/>
                          <a:sym typeface="Wingdings" panose="05000000000000000000" pitchFamily="2" charset="2"/>
                        </a:rPr>
                        <a:t>Enquiry, Experimentation</a:t>
                      </a:r>
                      <a:br>
                        <a:rPr kumimoji="0" lang="en-US" altLang="en-US" sz="2000" b="0" i="0" u="none" strike="noStrike" cap="none" normalizeH="0" baseline="0" dirty="0">
                          <a:ln>
                            <a:noFill/>
                          </a:ln>
                          <a:solidFill>
                            <a:srgbClr val="002060"/>
                          </a:solidFill>
                          <a:effectLst/>
                          <a:latin typeface="+mj-lt"/>
                          <a:cs typeface="Times New Roman" panose="02020603050405020304" pitchFamily="18" charset="0"/>
                          <a:sym typeface="Wingdings" panose="05000000000000000000" pitchFamily="2" charset="2"/>
                        </a:rPr>
                      </a:br>
                      <a:r>
                        <a:rPr kumimoji="0" lang="en-US" altLang="en-US" sz="2000" b="0" i="0" u="none" strike="noStrike" cap="none" normalizeH="0" baseline="0" dirty="0">
                          <a:ln>
                            <a:noFill/>
                          </a:ln>
                          <a:solidFill>
                            <a:srgbClr val="002060"/>
                          </a:solidFill>
                          <a:effectLst/>
                          <a:latin typeface="+mj-lt"/>
                          <a:cs typeface="Times New Roman" panose="02020603050405020304" pitchFamily="18" charset="0"/>
                          <a:sym typeface="Wingdings" panose="05000000000000000000" pitchFamily="2" charset="2"/>
                        </a:rPr>
                        <a:t>and Discovery</a:t>
                      </a:r>
                    </a:p>
                  </a:txBody>
                  <a:tcPr marT="45712" marB="45712" anchor="ctr" horzOverflow="overflow">
                    <a:lnL cap="flat">
                      <a:noFill/>
                    </a:lnL>
                    <a:lnR>
                      <a:noFill/>
                    </a:lnR>
                    <a:lnT>
                      <a:noFill/>
                    </a:lnT>
                    <a:lnB>
                      <a:noFill/>
                    </a:lnB>
                    <a:lnTlToBr>
                      <a:noFill/>
                    </a:lnTlToBr>
                    <a:lnBlToTr>
                      <a:noFill/>
                    </a:lnBlToTr>
                    <a:noFill/>
                  </a:tcPr>
                </a:tc>
                <a:tc>
                  <a:txBody>
                    <a:bodyPr/>
                    <a:lstStyle>
                      <a:lvl1pPr>
                        <a:spcBef>
                          <a:spcPct val="20000"/>
                        </a:spcBef>
                        <a:buClr>
                          <a:schemeClr val="accent1"/>
                        </a:buClr>
                        <a:buSzPct val="80000"/>
                        <a:buFont typeface="Wingdings" panose="05000000000000000000" pitchFamily="2" charset="2"/>
                        <a:defRPr sz="2800" b="1">
                          <a:solidFill>
                            <a:schemeClr val="tx1"/>
                          </a:solidFill>
                          <a:effectLst>
                            <a:outerShdw blurRad="38100" dist="38100" dir="2700000" algn="tl">
                              <a:srgbClr val="000000"/>
                            </a:outerShdw>
                          </a:effectLst>
                          <a:latin typeface="Trebuchet MS" panose="020B0603020202020204" pitchFamily="34" charset="0"/>
                        </a:defRPr>
                      </a:lvl1pPr>
                      <a:lvl2pPr>
                        <a:spcBef>
                          <a:spcPct val="20000"/>
                        </a:spcBef>
                        <a:buClr>
                          <a:schemeClr val="tx2"/>
                        </a:buClr>
                        <a:buSzPct val="70000"/>
                        <a:buFont typeface="Wingdings" panose="05000000000000000000" pitchFamily="2" charset="2"/>
                        <a:defRPr sz="2400" b="1">
                          <a:solidFill>
                            <a:schemeClr val="tx1"/>
                          </a:solidFill>
                          <a:effectLst>
                            <a:outerShdw blurRad="38100" dist="38100" dir="2700000" algn="tl">
                              <a:srgbClr val="000000"/>
                            </a:outerShdw>
                          </a:effectLst>
                          <a:latin typeface="Trebuchet MS" panose="020B0603020202020204" pitchFamily="34" charset="0"/>
                        </a:defRPr>
                      </a:lvl2pPr>
                      <a:lvl3pPr>
                        <a:spcBef>
                          <a:spcPct val="20000"/>
                        </a:spcBef>
                        <a:buClr>
                          <a:schemeClr val="accent1"/>
                        </a:buClr>
                        <a:buSzPct val="65000"/>
                        <a:buFont typeface="Wingdings" panose="05000000000000000000" pitchFamily="2" charset="2"/>
                        <a:defRPr sz="2000" b="1">
                          <a:solidFill>
                            <a:schemeClr val="tx1"/>
                          </a:solidFill>
                          <a:effectLst>
                            <a:outerShdw blurRad="38100" dist="38100" dir="2700000" algn="tl">
                              <a:srgbClr val="000000"/>
                            </a:outerShdw>
                          </a:effectLst>
                          <a:latin typeface="Trebuchet MS" panose="020B0603020202020204" pitchFamily="34" charset="0"/>
                        </a:defRPr>
                      </a:lvl3pPr>
                      <a:lvl4pPr>
                        <a:spcBef>
                          <a:spcPct val="20000"/>
                        </a:spcBef>
                        <a:defRPr b="1">
                          <a:solidFill>
                            <a:schemeClr val="tx1"/>
                          </a:solidFill>
                          <a:effectLst>
                            <a:outerShdw blurRad="38100" dist="38100" dir="2700000" algn="tl">
                              <a:srgbClr val="000000"/>
                            </a:outerShdw>
                          </a:effectLst>
                          <a:latin typeface="Trebuchet MS" panose="020B0603020202020204" pitchFamily="34" charset="0"/>
                        </a:defRPr>
                      </a:lvl4pPr>
                      <a:lvl5pPr>
                        <a:spcBef>
                          <a:spcPct val="20000"/>
                        </a:spcBef>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5pPr>
                      <a:lvl6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6pPr>
                      <a:lvl7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7pPr>
                      <a:lvl8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8pPr>
                      <a:lvl9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9pPr>
                    </a:lstStyle>
                    <a:p>
                      <a:pPr marL="0" marR="0" lvl="0" indent="0" algn="l" defTabSz="914400" rtl="0" eaLnBrk="1" fontAlgn="base" latinLnBrk="0" hangingPunct="1">
                        <a:lnSpc>
                          <a:spcPct val="100000"/>
                        </a:lnSpc>
                        <a:spcBef>
                          <a:spcPct val="20000"/>
                        </a:spcBef>
                        <a:spcAft>
                          <a:spcPct val="0"/>
                        </a:spcAft>
                        <a:buClr>
                          <a:schemeClr val="accent1"/>
                        </a:buClr>
                        <a:buSzPct val="80000"/>
                        <a:buFont typeface="Wingdings" panose="05000000000000000000" pitchFamily="2" charset="2"/>
                        <a:buNone/>
                        <a:tabLst/>
                      </a:pPr>
                      <a:r>
                        <a:rPr kumimoji="0" lang="en-US" altLang="en-US" sz="2000" b="1" i="0" u="none" strike="noStrike" cap="none" normalizeH="0" baseline="0" dirty="0">
                          <a:ln>
                            <a:noFill/>
                          </a:ln>
                          <a:solidFill>
                            <a:srgbClr val="002060"/>
                          </a:solidFill>
                          <a:effectLst/>
                          <a:latin typeface="+mj-lt"/>
                          <a:cs typeface="Times New Roman" panose="02020603050405020304" pitchFamily="18" charset="0"/>
                          <a:sym typeface="Wingdings" panose="05000000000000000000" pitchFamily="2" charset="2"/>
                        </a:rPr>
                        <a:t>Anxiety and Lack of Integration</a:t>
                      </a:r>
                    </a:p>
                  </a:txBody>
                  <a:tcPr marT="45712" marB="45712" anchor="ct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3"/>
                  </a:ext>
                </a:extLst>
              </a:tr>
              <a:tr h="762450">
                <a:tc>
                  <a:txBody>
                    <a:bodyPr/>
                    <a:lstStyle>
                      <a:lvl1pPr>
                        <a:spcBef>
                          <a:spcPct val="20000"/>
                        </a:spcBef>
                        <a:buClr>
                          <a:schemeClr val="accent1"/>
                        </a:buClr>
                        <a:buSzPct val="80000"/>
                        <a:buFont typeface="Wingdings" panose="05000000000000000000" pitchFamily="2" charset="2"/>
                        <a:defRPr sz="2800" b="1">
                          <a:solidFill>
                            <a:schemeClr val="tx1"/>
                          </a:solidFill>
                          <a:effectLst>
                            <a:outerShdw blurRad="38100" dist="38100" dir="2700000" algn="tl">
                              <a:srgbClr val="000000"/>
                            </a:outerShdw>
                          </a:effectLst>
                          <a:latin typeface="Trebuchet MS" panose="020B0603020202020204" pitchFamily="34" charset="0"/>
                        </a:defRPr>
                      </a:lvl1pPr>
                      <a:lvl2pPr>
                        <a:spcBef>
                          <a:spcPct val="20000"/>
                        </a:spcBef>
                        <a:buClr>
                          <a:schemeClr val="tx2"/>
                        </a:buClr>
                        <a:buSzPct val="70000"/>
                        <a:buFont typeface="Wingdings" panose="05000000000000000000" pitchFamily="2" charset="2"/>
                        <a:defRPr sz="2400" b="1">
                          <a:solidFill>
                            <a:schemeClr val="tx1"/>
                          </a:solidFill>
                          <a:effectLst>
                            <a:outerShdw blurRad="38100" dist="38100" dir="2700000" algn="tl">
                              <a:srgbClr val="000000"/>
                            </a:outerShdw>
                          </a:effectLst>
                          <a:latin typeface="Trebuchet MS" panose="020B0603020202020204" pitchFamily="34" charset="0"/>
                        </a:defRPr>
                      </a:lvl2pPr>
                      <a:lvl3pPr>
                        <a:spcBef>
                          <a:spcPct val="20000"/>
                        </a:spcBef>
                        <a:buClr>
                          <a:schemeClr val="accent1"/>
                        </a:buClr>
                        <a:buSzPct val="65000"/>
                        <a:buFont typeface="Wingdings" panose="05000000000000000000" pitchFamily="2" charset="2"/>
                        <a:defRPr sz="2000" b="1">
                          <a:solidFill>
                            <a:schemeClr val="tx1"/>
                          </a:solidFill>
                          <a:effectLst>
                            <a:outerShdw blurRad="38100" dist="38100" dir="2700000" algn="tl">
                              <a:srgbClr val="000000"/>
                            </a:outerShdw>
                          </a:effectLst>
                          <a:latin typeface="Trebuchet MS" panose="020B0603020202020204" pitchFamily="34" charset="0"/>
                        </a:defRPr>
                      </a:lvl3pPr>
                      <a:lvl4pPr>
                        <a:spcBef>
                          <a:spcPct val="20000"/>
                        </a:spcBef>
                        <a:defRPr b="1">
                          <a:solidFill>
                            <a:schemeClr val="tx1"/>
                          </a:solidFill>
                          <a:effectLst>
                            <a:outerShdw blurRad="38100" dist="38100" dir="2700000" algn="tl">
                              <a:srgbClr val="000000"/>
                            </a:outerShdw>
                          </a:effectLst>
                          <a:latin typeface="Trebuchet MS" panose="020B0603020202020204" pitchFamily="34" charset="0"/>
                        </a:defRPr>
                      </a:lvl4pPr>
                      <a:lvl5pPr>
                        <a:spcBef>
                          <a:spcPct val="20000"/>
                        </a:spcBef>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5pPr>
                      <a:lvl6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6pPr>
                      <a:lvl7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7pPr>
                      <a:lvl8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8pPr>
                      <a:lvl9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9pPr>
                    </a:lstStyle>
                    <a:p>
                      <a:pPr marL="0" marR="0" lvl="0" indent="0" algn="l" defTabSz="914400" rtl="0" eaLnBrk="1" fontAlgn="base" latinLnBrk="0" hangingPunct="1">
                        <a:lnSpc>
                          <a:spcPct val="100000"/>
                        </a:lnSpc>
                        <a:spcBef>
                          <a:spcPct val="20000"/>
                        </a:spcBef>
                        <a:spcAft>
                          <a:spcPct val="0"/>
                        </a:spcAft>
                        <a:buClr>
                          <a:schemeClr val="accent1"/>
                        </a:buClr>
                        <a:buSzPct val="80000"/>
                        <a:buFont typeface="Wingdings" panose="05000000000000000000" pitchFamily="2" charset="2"/>
                        <a:buNone/>
                        <a:tabLst/>
                      </a:pPr>
                      <a:r>
                        <a:rPr kumimoji="0" lang="en-US" altLang="en-US" sz="2000" b="0" i="0" u="none" strike="noStrike" cap="none" normalizeH="0" baseline="0" dirty="0">
                          <a:ln>
                            <a:noFill/>
                          </a:ln>
                          <a:solidFill>
                            <a:srgbClr val="002060"/>
                          </a:solidFill>
                          <a:effectLst/>
                          <a:latin typeface="+mj-lt"/>
                          <a:cs typeface="Times New Roman" panose="02020603050405020304" pitchFamily="18" charset="0"/>
                          <a:sym typeface="Wingdings" panose="05000000000000000000" pitchFamily="2" charset="2"/>
                        </a:rPr>
                        <a:t>Learning, Acceptance and Commitment</a:t>
                      </a:r>
                    </a:p>
                  </a:txBody>
                  <a:tcPr marT="45712" marB="45712" anchor="ctr" horzOverflow="overflow">
                    <a:lnL cap="flat">
                      <a:noFill/>
                    </a:lnL>
                    <a:lnR>
                      <a:noFill/>
                    </a:lnR>
                    <a:lnT>
                      <a:noFill/>
                    </a:lnT>
                    <a:lnB cap="flat">
                      <a:noFill/>
                    </a:lnB>
                    <a:lnTlToBr>
                      <a:noFill/>
                    </a:lnTlToBr>
                    <a:lnBlToTr>
                      <a:noFill/>
                    </a:lnBlToTr>
                    <a:noFill/>
                  </a:tcPr>
                </a:tc>
                <a:tc>
                  <a:txBody>
                    <a:bodyPr/>
                    <a:lstStyle>
                      <a:lvl1pPr>
                        <a:spcBef>
                          <a:spcPct val="20000"/>
                        </a:spcBef>
                        <a:buClr>
                          <a:schemeClr val="accent1"/>
                        </a:buClr>
                        <a:buSzPct val="80000"/>
                        <a:buFont typeface="Wingdings" panose="05000000000000000000" pitchFamily="2" charset="2"/>
                        <a:defRPr sz="2800" b="1">
                          <a:solidFill>
                            <a:schemeClr val="tx1"/>
                          </a:solidFill>
                          <a:effectLst>
                            <a:outerShdw blurRad="38100" dist="38100" dir="2700000" algn="tl">
                              <a:srgbClr val="000000"/>
                            </a:outerShdw>
                          </a:effectLst>
                          <a:latin typeface="Trebuchet MS" panose="020B0603020202020204" pitchFamily="34" charset="0"/>
                        </a:defRPr>
                      </a:lvl1pPr>
                      <a:lvl2pPr>
                        <a:spcBef>
                          <a:spcPct val="20000"/>
                        </a:spcBef>
                        <a:buClr>
                          <a:schemeClr val="tx2"/>
                        </a:buClr>
                        <a:buSzPct val="70000"/>
                        <a:buFont typeface="Wingdings" panose="05000000000000000000" pitchFamily="2" charset="2"/>
                        <a:defRPr sz="2400" b="1">
                          <a:solidFill>
                            <a:schemeClr val="tx1"/>
                          </a:solidFill>
                          <a:effectLst>
                            <a:outerShdw blurRad="38100" dist="38100" dir="2700000" algn="tl">
                              <a:srgbClr val="000000"/>
                            </a:outerShdw>
                          </a:effectLst>
                          <a:latin typeface="Trebuchet MS" panose="020B0603020202020204" pitchFamily="34" charset="0"/>
                        </a:defRPr>
                      </a:lvl2pPr>
                      <a:lvl3pPr>
                        <a:spcBef>
                          <a:spcPct val="20000"/>
                        </a:spcBef>
                        <a:buClr>
                          <a:schemeClr val="accent1"/>
                        </a:buClr>
                        <a:buSzPct val="65000"/>
                        <a:buFont typeface="Wingdings" panose="05000000000000000000" pitchFamily="2" charset="2"/>
                        <a:defRPr sz="2000" b="1">
                          <a:solidFill>
                            <a:schemeClr val="tx1"/>
                          </a:solidFill>
                          <a:effectLst>
                            <a:outerShdw blurRad="38100" dist="38100" dir="2700000" algn="tl">
                              <a:srgbClr val="000000"/>
                            </a:outerShdw>
                          </a:effectLst>
                          <a:latin typeface="Trebuchet MS" panose="020B0603020202020204" pitchFamily="34" charset="0"/>
                        </a:defRPr>
                      </a:lvl3pPr>
                      <a:lvl4pPr>
                        <a:spcBef>
                          <a:spcPct val="20000"/>
                        </a:spcBef>
                        <a:defRPr b="1">
                          <a:solidFill>
                            <a:schemeClr val="tx1"/>
                          </a:solidFill>
                          <a:effectLst>
                            <a:outerShdw blurRad="38100" dist="38100" dir="2700000" algn="tl">
                              <a:srgbClr val="000000"/>
                            </a:outerShdw>
                          </a:effectLst>
                          <a:latin typeface="Trebuchet MS" panose="020B0603020202020204" pitchFamily="34" charset="0"/>
                        </a:defRPr>
                      </a:lvl4pPr>
                      <a:lvl5pPr>
                        <a:spcBef>
                          <a:spcPct val="20000"/>
                        </a:spcBef>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5pPr>
                      <a:lvl6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6pPr>
                      <a:lvl7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7pPr>
                      <a:lvl8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8pPr>
                      <a:lvl9pPr fontAlgn="base">
                        <a:spcBef>
                          <a:spcPct val="20000"/>
                        </a:spcBef>
                        <a:spcAft>
                          <a:spcPct val="0"/>
                        </a:spcAft>
                        <a:buClr>
                          <a:schemeClr val="tx2"/>
                        </a:buClr>
                        <a:buSzPct val="55000"/>
                        <a:buFont typeface="Wingdings" panose="05000000000000000000" pitchFamily="2" charset="2"/>
                        <a:defRPr b="1">
                          <a:solidFill>
                            <a:schemeClr val="tx1"/>
                          </a:solidFill>
                          <a:effectLst>
                            <a:outerShdw blurRad="38100" dist="38100" dir="2700000" algn="tl">
                              <a:srgbClr val="000000"/>
                            </a:outerShdw>
                          </a:effectLst>
                          <a:latin typeface="Trebuchet MS" panose="020B0603020202020204" pitchFamily="34" charset="0"/>
                        </a:defRPr>
                      </a:lvl9pPr>
                    </a:lstStyle>
                    <a:p>
                      <a:pPr marL="0" marR="0" lvl="0" indent="0" algn="l" defTabSz="914400" rtl="0" eaLnBrk="1" fontAlgn="base" latinLnBrk="0" hangingPunct="1">
                        <a:lnSpc>
                          <a:spcPct val="100000"/>
                        </a:lnSpc>
                        <a:spcBef>
                          <a:spcPct val="20000"/>
                        </a:spcBef>
                        <a:spcAft>
                          <a:spcPct val="0"/>
                        </a:spcAft>
                        <a:buClr>
                          <a:schemeClr val="accent1"/>
                        </a:buClr>
                        <a:buSzPct val="80000"/>
                        <a:buFont typeface="Wingdings" panose="05000000000000000000" pitchFamily="2" charset="2"/>
                        <a:buNone/>
                        <a:tabLst/>
                      </a:pPr>
                      <a:r>
                        <a:rPr kumimoji="0" lang="en-US" altLang="en-US" sz="2000" b="1" i="0" u="none" strike="noStrike" cap="none" normalizeH="0" baseline="0" dirty="0">
                          <a:ln>
                            <a:noFill/>
                          </a:ln>
                          <a:solidFill>
                            <a:srgbClr val="002060"/>
                          </a:solidFill>
                          <a:effectLst/>
                          <a:latin typeface="+mj-lt"/>
                          <a:cs typeface="Times New Roman" panose="02020603050405020304" pitchFamily="18" charset="0"/>
                          <a:sym typeface="Wingdings" panose="05000000000000000000" pitchFamily="2" charset="2"/>
                        </a:rPr>
                        <a:t>Gradual Drift ‘Backward’ into Comfort and Control</a:t>
                      </a:r>
                    </a:p>
                  </a:txBody>
                  <a:tcPr marT="45712" marB="45712" anchor="ctr"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val="10004"/>
                  </a:ext>
                </a:extLst>
              </a:tr>
            </a:tbl>
          </a:graphicData>
        </a:graphic>
      </p:graphicFrame>
      <p:sp>
        <p:nvSpPr>
          <p:cNvPr id="131100" name="Rectangle 28">
            <a:extLst>
              <a:ext uri="{FF2B5EF4-FFF2-40B4-BE49-F238E27FC236}">
                <a16:creationId xmlns:a16="http://schemas.microsoft.com/office/drawing/2014/main" id="{D83DC7D1-6683-4445-A58D-CC0A9F6290FB}"/>
              </a:ext>
            </a:extLst>
          </p:cNvPr>
          <p:cNvSpPr>
            <a:spLocks noChangeArrowheads="1"/>
          </p:cNvSpPr>
          <p:nvPr/>
        </p:nvSpPr>
        <p:spPr bwMode="auto">
          <a:xfrm>
            <a:off x="4316413" y="1638300"/>
            <a:ext cx="431528"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1" hangingPunct="1">
              <a:defRPr/>
            </a:pPr>
            <a:r>
              <a:rPr lang="en-US" altLang="en-US" b="1" dirty="0">
                <a:solidFill>
                  <a:srgbClr val="002060"/>
                </a:solidFill>
                <a:effectLst>
                  <a:outerShdw blurRad="38100" dist="38100" dir="2700000" algn="tl">
                    <a:srgbClr val="000000"/>
                  </a:outerShdw>
                </a:effectLst>
                <a:latin typeface="Trebuchet MS" panose="020B0603020202020204" pitchFamily="34" charset="0"/>
                <a:sym typeface="Wingdings" panose="05000000000000000000" pitchFamily="2" charset="2"/>
              </a:rPr>
              <a:t></a:t>
            </a:r>
          </a:p>
        </p:txBody>
      </p:sp>
      <p:sp>
        <p:nvSpPr>
          <p:cNvPr id="131101" name="Rectangle 29">
            <a:extLst>
              <a:ext uri="{FF2B5EF4-FFF2-40B4-BE49-F238E27FC236}">
                <a16:creationId xmlns:a16="http://schemas.microsoft.com/office/drawing/2014/main" id="{54512D4F-66B2-4127-A9A3-9CE2913D5433}"/>
              </a:ext>
            </a:extLst>
          </p:cNvPr>
          <p:cNvSpPr>
            <a:spLocks noChangeArrowheads="1"/>
          </p:cNvSpPr>
          <p:nvPr/>
        </p:nvSpPr>
        <p:spPr bwMode="auto">
          <a:xfrm>
            <a:off x="4370263" y="2490726"/>
            <a:ext cx="431528"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1" hangingPunct="1">
              <a:defRPr/>
            </a:pPr>
            <a:r>
              <a:rPr lang="en-US" altLang="en-US" b="1" dirty="0">
                <a:solidFill>
                  <a:srgbClr val="002060"/>
                </a:solidFill>
                <a:effectLst>
                  <a:outerShdw blurRad="38100" dist="38100" dir="2700000" algn="tl">
                    <a:srgbClr val="000000"/>
                  </a:outerShdw>
                </a:effectLst>
                <a:latin typeface="Trebuchet MS" panose="020B0603020202020204" pitchFamily="34" charset="0"/>
                <a:sym typeface="Wingdings" panose="05000000000000000000" pitchFamily="2" charset="2"/>
              </a:rPr>
              <a:t></a:t>
            </a:r>
          </a:p>
        </p:txBody>
      </p:sp>
      <p:sp>
        <p:nvSpPr>
          <p:cNvPr id="131102" name="Rectangle 30">
            <a:extLst>
              <a:ext uri="{FF2B5EF4-FFF2-40B4-BE49-F238E27FC236}">
                <a16:creationId xmlns:a16="http://schemas.microsoft.com/office/drawing/2014/main" id="{583DDE32-2FD2-4DB6-90D1-3443409BD7C8}"/>
              </a:ext>
            </a:extLst>
          </p:cNvPr>
          <p:cNvSpPr>
            <a:spLocks noChangeArrowheads="1"/>
          </p:cNvSpPr>
          <p:nvPr/>
        </p:nvSpPr>
        <p:spPr bwMode="auto">
          <a:xfrm>
            <a:off x="4370263" y="3287898"/>
            <a:ext cx="431528"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1" hangingPunct="1">
              <a:defRPr/>
            </a:pPr>
            <a:r>
              <a:rPr lang="en-US" altLang="en-US" b="1" dirty="0">
                <a:solidFill>
                  <a:srgbClr val="002060"/>
                </a:solidFill>
                <a:effectLst>
                  <a:outerShdw blurRad="38100" dist="38100" dir="2700000" algn="tl">
                    <a:srgbClr val="000000"/>
                  </a:outerShdw>
                </a:effectLst>
                <a:latin typeface="Trebuchet MS" panose="020B0603020202020204" pitchFamily="34" charset="0"/>
                <a:sym typeface="Wingdings" panose="05000000000000000000" pitchFamily="2" charset="2"/>
              </a:rPr>
              <a:t></a:t>
            </a:r>
          </a:p>
        </p:txBody>
      </p:sp>
      <p:sp>
        <p:nvSpPr>
          <p:cNvPr id="131103" name="Rectangle 31">
            <a:extLst>
              <a:ext uri="{FF2B5EF4-FFF2-40B4-BE49-F238E27FC236}">
                <a16:creationId xmlns:a16="http://schemas.microsoft.com/office/drawing/2014/main" id="{E8EF0E00-02F6-47EA-A504-C8A605B7BF06}"/>
              </a:ext>
            </a:extLst>
          </p:cNvPr>
          <p:cNvSpPr>
            <a:spLocks noChangeArrowheads="1"/>
          </p:cNvSpPr>
          <p:nvPr/>
        </p:nvSpPr>
        <p:spPr bwMode="auto">
          <a:xfrm>
            <a:off x="4371851" y="4064041"/>
            <a:ext cx="431528"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1" hangingPunct="1">
              <a:defRPr/>
            </a:pPr>
            <a:r>
              <a:rPr lang="en-US" altLang="en-US" b="1" dirty="0">
                <a:solidFill>
                  <a:srgbClr val="002060"/>
                </a:solidFill>
                <a:effectLst>
                  <a:outerShdw blurRad="38100" dist="38100" dir="2700000" algn="tl">
                    <a:srgbClr val="000000"/>
                  </a:outerShdw>
                </a:effectLst>
                <a:latin typeface="Trebuchet MS" panose="020B0603020202020204" pitchFamily="34" charset="0"/>
                <a:sym typeface="Wingdings" panose="05000000000000000000" pitchFamily="2" charset="2"/>
              </a:rPr>
              <a:t></a:t>
            </a:r>
          </a:p>
        </p:txBody>
      </p:sp>
      <p:sp>
        <p:nvSpPr>
          <p:cNvPr id="131104" name="Rectangle 32">
            <a:extLst>
              <a:ext uri="{FF2B5EF4-FFF2-40B4-BE49-F238E27FC236}">
                <a16:creationId xmlns:a16="http://schemas.microsoft.com/office/drawing/2014/main" id="{64C1AC35-DA86-4599-A18D-F03D29565A35}"/>
              </a:ext>
            </a:extLst>
          </p:cNvPr>
          <p:cNvSpPr>
            <a:spLocks noChangeArrowheads="1"/>
          </p:cNvSpPr>
          <p:nvPr/>
        </p:nvSpPr>
        <p:spPr bwMode="auto">
          <a:xfrm>
            <a:off x="4424424" y="4848307"/>
            <a:ext cx="431528"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1" hangingPunct="1">
              <a:defRPr/>
            </a:pPr>
            <a:r>
              <a:rPr lang="en-US" altLang="en-US" b="1" dirty="0">
                <a:solidFill>
                  <a:srgbClr val="002060"/>
                </a:solidFill>
                <a:effectLst>
                  <a:outerShdw blurRad="38100" dist="38100" dir="2700000" algn="tl">
                    <a:srgbClr val="000000"/>
                  </a:outerShdw>
                </a:effectLst>
                <a:latin typeface="Trebuchet MS" panose="020B0603020202020204" pitchFamily="34" charset="0"/>
                <a:sym typeface="Wingdings" panose="05000000000000000000" pitchFamily="2" charset="2"/>
              </a:rPr>
              <a:t></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nodeType="afterEffect">
                                  <p:stCondLst>
                                    <p:cond delay="0"/>
                                  </p:stCondLst>
                                  <p:childTnLst>
                                    <p:set>
                                      <p:cBhvr>
                                        <p:cTn id="6" dur="1" fill="hold">
                                          <p:stCondLst>
                                            <p:cond delay="0"/>
                                          </p:stCondLst>
                                        </p:cTn>
                                        <p:tgtEl>
                                          <p:spTgt spid="131105"/>
                                        </p:tgtEl>
                                        <p:attrNameLst>
                                          <p:attrName>style.visibility</p:attrName>
                                        </p:attrNameLst>
                                      </p:cBhvr>
                                      <p:to>
                                        <p:strVal val="visible"/>
                                      </p:to>
                                    </p:set>
                                    <p:anim calcmode="lin" valueType="num">
                                      <p:cBhvr>
                                        <p:cTn id="7" dur="500" fill="hold"/>
                                        <p:tgtEl>
                                          <p:spTgt spid="131105"/>
                                        </p:tgtEl>
                                        <p:attrNameLst>
                                          <p:attrName>ppt_w</p:attrName>
                                        </p:attrNameLst>
                                      </p:cBhvr>
                                      <p:tavLst>
                                        <p:tav tm="0">
                                          <p:val>
                                            <p:fltVal val="0"/>
                                          </p:val>
                                        </p:tav>
                                        <p:tav tm="100000">
                                          <p:val>
                                            <p:strVal val="#ppt_w"/>
                                          </p:val>
                                        </p:tav>
                                      </p:tavLst>
                                    </p:anim>
                                    <p:anim calcmode="lin" valueType="num">
                                      <p:cBhvr>
                                        <p:cTn id="8" dur="500" fill="hold"/>
                                        <p:tgtEl>
                                          <p:spTgt spid="131105"/>
                                        </p:tgtEl>
                                        <p:attrNameLst>
                                          <p:attrName>ppt_h</p:attrName>
                                        </p:attrNameLst>
                                      </p:cBhvr>
                                      <p:tavLst>
                                        <p:tav tm="0">
                                          <p:val>
                                            <p:fltVal val="0"/>
                                          </p:val>
                                        </p:tav>
                                        <p:tav tm="100000">
                                          <p:val>
                                            <p:strVal val="#ppt_h"/>
                                          </p:val>
                                        </p:tav>
                                      </p:tavLst>
                                    </p:anim>
                                  </p:childTnLst>
                                </p:cTn>
                              </p:par>
                            </p:childTnLst>
                          </p:cTn>
                        </p:par>
                        <p:par>
                          <p:cTn id="9" fill="hold" nodeType="afterGroup">
                            <p:stCondLst>
                              <p:cond delay="500"/>
                            </p:stCondLst>
                            <p:childTnLst>
                              <p:par>
                                <p:cTn id="10" presetID="9" presetClass="entr" presetSubtype="0" fill="hold" grpId="0" nodeType="afterEffect">
                                  <p:stCondLst>
                                    <p:cond delay="0"/>
                                  </p:stCondLst>
                                  <p:childTnLst>
                                    <p:set>
                                      <p:cBhvr>
                                        <p:cTn id="11" dur="1" fill="hold">
                                          <p:stCondLst>
                                            <p:cond delay="0"/>
                                          </p:stCondLst>
                                        </p:cTn>
                                        <p:tgtEl>
                                          <p:spTgt spid="131100"/>
                                        </p:tgtEl>
                                        <p:attrNameLst>
                                          <p:attrName>style.visibility</p:attrName>
                                        </p:attrNameLst>
                                      </p:cBhvr>
                                      <p:to>
                                        <p:strVal val="visible"/>
                                      </p:to>
                                    </p:set>
                                    <p:animEffect transition="in" filter="dissolve">
                                      <p:cBhvr>
                                        <p:cTn id="12" dur="500"/>
                                        <p:tgtEl>
                                          <p:spTgt spid="131100"/>
                                        </p:tgtEl>
                                      </p:cBhvr>
                                    </p:animEffect>
                                  </p:childTnLst>
                                </p:cTn>
                              </p:par>
                            </p:childTnLst>
                          </p:cTn>
                        </p:par>
                        <p:par>
                          <p:cTn id="13" fill="hold" nodeType="afterGroup">
                            <p:stCondLst>
                              <p:cond delay="1000"/>
                            </p:stCondLst>
                            <p:childTnLst>
                              <p:par>
                                <p:cTn id="14" presetID="9" presetClass="entr" presetSubtype="0" fill="hold" grpId="0" nodeType="afterEffect">
                                  <p:stCondLst>
                                    <p:cond delay="0"/>
                                  </p:stCondLst>
                                  <p:childTnLst>
                                    <p:set>
                                      <p:cBhvr>
                                        <p:cTn id="15" dur="1" fill="hold">
                                          <p:stCondLst>
                                            <p:cond delay="0"/>
                                          </p:stCondLst>
                                        </p:cTn>
                                        <p:tgtEl>
                                          <p:spTgt spid="131101"/>
                                        </p:tgtEl>
                                        <p:attrNameLst>
                                          <p:attrName>style.visibility</p:attrName>
                                        </p:attrNameLst>
                                      </p:cBhvr>
                                      <p:to>
                                        <p:strVal val="visible"/>
                                      </p:to>
                                    </p:set>
                                    <p:animEffect transition="in" filter="dissolve">
                                      <p:cBhvr>
                                        <p:cTn id="16" dur="500"/>
                                        <p:tgtEl>
                                          <p:spTgt spid="131101"/>
                                        </p:tgtEl>
                                      </p:cBhvr>
                                    </p:animEffect>
                                  </p:childTnLst>
                                </p:cTn>
                              </p:par>
                            </p:childTnLst>
                          </p:cTn>
                        </p:par>
                        <p:par>
                          <p:cTn id="17" fill="hold" nodeType="afterGroup">
                            <p:stCondLst>
                              <p:cond delay="1500"/>
                            </p:stCondLst>
                            <p:childTnLst>
                              <p:par>
                                <p:cTn id="18" presetID="9" presetClass="entr" presetSubtype="0" fill="hold" grpId="0" nodeType="afterEffect">
                                  <p:stCondLst>
                                    <p:cond delay="0"/>
                                  </p:stCondLst>
                                  <p:childTnLst>
                                    <p:set>
                                      <p:cBhvr>
                                        <p:cTn id="19" dur="1" fill="hold">
                                          <p:stCondLst>
                                            <p:cond delay="0"/>
                                          </p:stCondLst>
                                        </p:cTn>
                                        <p:tgtEl>
                                          <p:spTgt spid="131102"/>
                                        </p:tgtEl>
                                        <p:attrNameLst>
                                          <p:attrName>style.visibility</p:attrName>
                                        </p:attrNameLst>
                                      </p:cBhvr>
                                      <p:to>
                                        <p:strVal val="visible"/>
                                      </p:to>
                                    </p:set>
                                    <p:animEffect transition="in" filter="dissolve">
                                      <p:cBhvr>
                                        <p:cTn id="20" dur="500"/>
                                        <p:tgtEl>
                                          <p:spTgt spid="131102"/>
                                        </p:tgtEl>
                                      </p:cBhvr>
                                    </p:animEffect>
                                  </p:childTnLst>
                                </p:cTn>
                              </p:par>
                            </p:childTnLst>
                          </p:cTn>
                        </p:par>
                        <p:par>
                          <p:cTn id="21" fill="hold" nodeType="afterGroup">
                            <p:stCondLst>
                              <p:cond delay="2000"/>
                            </p:stCondLst>
                            <p:childTnLst>
                              <p:par>
                                <p:cTn id="22" presetID="9" presetClass="entr" presetSubtype="0" fill="hold" grpId="0" nodeType="afterEffect">
                                  <p:stCondLst>
                                    <p:cond delay="0"/>
                                  </p:stCondLst>
                                  <p:childTnLst>
                                    <p:set>
                                      <p:cBhvr>
                                        <p:cTn id="23" dur="1" fill="hold">
                                          <p:stCondLst>
                                            <p:cond delay="0"/>
                                          </p:stCondLst>
                                        </p:cTn>
                                        <p:tgtEl>
                                          <p:spTgt spid="131103"/>
                                        </p:tgtEl>
                                        <p:attrNameLst>
                                          <p:attrName>style.visibility</p:attrName>
                                        </p:attrNameLst>
                                      </p:cBhvr>
                                      <p:to>
                                        <p:strVal val="visible"/>
                                      </p:to>
                                    </p:set>
                                    <p:animEffect transition="in" filter="dissolve">
                                      <p:cBhvr>
                                        <p:cTn id="24" dur="500"/>
                                        <p:tgtEl>
                                          <p:spTgt spid="131103"/>
                                        </p:tgtEl>
                                      </p:cBhvr>
                                    </p:animEffect>
                                  </p:childTnLst>
                                </p:cTn>
                              </p:par>
                            </p:childTnLst>
                          </p:cTn>
                        </p:par>
                        <p:par>
                          <p:cTn id="25" fill="hold" nodeType="afterGroup">
                            <p:stCondLst>
                              <p:cond delay="2500"/>
                            </p:stCondLst>
                            <p:childTnLst>
                              <p:par>
                                <p:cTn id="26" presetID="9" presetClass="entr" presetSubtype="0" fill="hold" grpId="0" nodeType="afterEffect">
                                  <p:stCondLst>
                                    <p:cond delay="0"/>
                                  </p:stCondLst>
                                  <p:childTnLst>
                                    <p:set>
                                      <p:cBhvr>
                                        <p:cTn id="27" dur="1" fill="hold">
                                          <p:stCondLst>
                                            <p:cond delay="0"/>
                                          </p:stCondLst>
                                        </p:cTn>
                                        <p:tgtEl>
                                          <p:spTgt spid="131104"/>
                                        </p:tgtEl>
                                        <p:attrNameLst>
                                          <p:attrName>style.visibility</p:attrName>
                                        </p:attrNameLst>
                                      </p:cBhvr>
                                      <p:to>
                                        <p:strVal val="visible"/>
                                      </p:to>
                                    </p:set>
                                    <p:animEffect transition="in" filter="dissolve">
                                      <p:cBhvr>
                                        <p:cTn id="28" dur="500"/>
                                        <p:tgtEl>
                                          <p:spTgt spid="13110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1100" grpId="0" autoUpdateAnimBg="0"/>
      <p:bldP spid="131101" grpId="0" autoUpdateAnimBg="0"/>
      <p:bldP spid="131102" grpId="0" autoUpdateAnimBg="0"/>
      <p:bldP spid="131103" grpId="0" autoUpdateAnimBg="0"/>
      <p:bldP spid="131104" grpId="0" autoUpdateAnimBg="0"/>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63B4C-DCB8-444F-BB35-34EA436BBC4D}"/>
              </a:ext>
            </a:extLst>
          </p:cNvPr>
          <p:cNvSpPr>
            <a:spLocks noGrp="1"/>
          </p:cNvSpPr>
          <p:nvPr>
            <p:ph type="title"/>
          </p:nvPr>
        </p:nvSpPr>
        <p:spPr>
          <a:xfrm>
            <a:off x="628650" y="116632"/>
            <a:ext cx="7886700" cy="759619"/>
          </a:xfrm>
        </p:spPr>
        <p:txBody>
          <a:bodyPr/>
          <a:lstStyle/>
          <a:p>
            <a:pPr algn="ctr"/>
            <a:r>
              <a:rPr lang="en-GB" dirty="0"/>
              <a:t>The Change Curve</a:t>
            </a:r>
          </a:p>
        </p:txBody>
      </p:sp>
      <p:pic>
        <p:nvPicPr>
          <p:cNvPr id="6" name="Picture 5">
            <a:extLst>
              <a:ext uri="{FF2B5EF4-FFF2-40B4-BE49-F238E27FC236}">
                <a16:creationId xmlns:a16="http://schemas.microsoft.com/office/drawing/2014/main" id="{3059A20E-26F0-4379-B540-3B32A831FD7A}"/>
              </a:ext>
            </a:extLst>
          </p:cNvPr>
          <p:cNvPicPr>
            <a:picLocks noChangeAspect="1"/>
          </p:cNvPicPr>
          <p:nvPr/>
        </p:nvPicPr>
        <p:blipFill>
          <a:blip r:embed="rId3"/>
          <a:stretch>
            <a:fillRect/>
          </a:stretch>
        </p:blipFill>
        <p:spPr>
          <a:xfrm>
            <a:off x="899592" y="849753"/>
            <a:ext cx="7800798" cy="4857005"/>
          </a:xfrm>
          <a:prstGeom prst="rect">
            <a:avLst/>
          </a:prstGeom>
        </p:spPr>
      </p:pic>
    </p:spTree>
    <p:extLst>
      <p:ext uri="{BB962C8B-B14F-4D97-AF65-F5344CB8AC3E}">
        <p14:creationId xmlns:p14="http://schemas.microsoft.com/office/powerpoint/2010/main" val="418587041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60764-0358-4D4C-BADE-3027C20D7EB5}"/>
              </a:ext>
            </a:extLst>
          </p:cNvPr>
          <p:cNvSpPr>
            <a:spLocks noGrp="1"/>
          </p:cNvSpPr>
          <p:nvPr>
            <p:ph type="title"/>
          </p:nvPr>
        </p:nvSpPr>
        <p:spPr>
          <a:xfrm>
            <a:off x="628650" y="124797"/>
            <a:ext cx="7886700" cy="831627"/>
          </a:xfrm>
        </p:spPr>
        <p:txBody>
          <a:bodyPr/>
          <a:lstStyle/>
          <a:p>
            <a:pPr algn="ctr"/>
            <a:r>
              <a:rPr lang="en-GB" dirty="0"/>
              <a:t>What is the Leader/Manager’s Role in this Process?</a:t>
            </a:r>
          </a:p>
        </p:txBody>
      </p:sp>
      <p:sp>
        <p:nvSpPr>
          <p:cNvPr id="3" name="Content Placeholder 2">
            <a:extLst>
              <a:ext uri="{FF2B5EF4-FFF2-40B4-BE49-F238E27FC236}">
                <a16:creationId xmlns:a16="http://schemas.microsoft.com/office/drawing/2014/main" id="{13D788DC-4B5E-4A45-9010-403770CD54DD}"/>
              </a:ext>
            </a:extLst>
          </p:cNvPr>
          <p:cNvSpPr>
            <a:spLocks noGrp="1"/>
          </p:cNvSpPr>
          <p:nvPr>
            <p:ph idx="1"/>
          </p:nvPr>
        </p:nvSpPr>
        <p:spPr>
          <a:xfrm>
            <a:off x="179512" y="1484738"/>
            <a:ext cx="5004048" cy="1080120"/>
          </a:xfrm>
        </p:spPr>
        <p:txBody>
          <a:bodyPr/>
          <a:lstStyle/>
          <a:p>
            <a:pPr algn="ctr"/>
            <a:r>
              <a:rPr lang="en-GB" sz="3600" dirty="0">
                <a:solidFill>
                  <a:srgbClr val="0000CC"/>
                </a:solidFill>
              </a:rPr>
              <a:t>What can </a:t>
            </a:r>
            <a:r>
              <a:rPr lang="en-GB" sz="3600" i="1" dirty="0">
                <a:solidFill>
                  <a:srgbClr val="0000CC"/>
                </a:solidFill>
              </a:rPr>
              <a:t>we</a:t>
            </a:r>
            <a:r>
              <a:rPr lang="en-GB" sz="3600" dirty="0">
                <a:solidFill>
                  <a:srgbClr val="0000CC"/>
                </a:solidFill>
              </a:rPr>
              <a:t> do to help </a:t>
            </a:r>
            <a:r>
              <a:rPr lang="en-GB" sz="3600" i="1" dirty="0">
                <a:solidFill>
                  <a:srgbClr val="0000CC"/>
                </a:solidFill>
              </a:rPr>
              <a:t>ourselves</a:t>
            </a:r>
            <a:r>
              <a:rPr lang="en-GB" sz="3600" dirty="0">
                <a:solidFill>
                  <a:srgbClr val="0000CC"/>
                </a:solidFill>
              </a:rPr>
              <a:t> through this ‘transition’?</a:t>
            </a:r>
          </a:p>
        </p:txBody>
      </p:sp>
      <p:sp>
        <p:nvSpPr>
          <p:cNvPr id="5" name="TextBox 4">
            <a:extLst>
              <a:ext uri="{FF2B5EF4-FFF2-40B4-BE49-F238E27FC236}">
                <a16:creationId xmlns:a16="http://schemas.microsoft.com/office/drawing/2014/main" id="{8119552D-1D9C-43C5-9120-D83FA89C0AB5}"/>
              </a:ext>
            </a:extLst>
          </p:cNvPr>
          <p:cNvSpPr txBox="1"/>
          <p:nvPr/>
        </p:nvSpPr>
        <p:spPr>
          <a:xfrm>
            <a:off x="4067944" y="4797152"/>
            <a:ext cx="3528392" cy="646331"/>
          </a:xfrm>
          <a:prstGeom prst="rect">
            <a:avLst/>
          </a:prstGeom>
          <a:noFill/>
        </p:spPr>
        <p:txBody>
          <a:bodyPr wrap="square" rtlCol="0">
            <a:spAutoFit/>
          </a:bodyPr>
          <a:lstStyle/>
          <a:p>
            <a:r>
              <a:rPr lang="en-GB" sz="3600" dirty="0"/>
              <a:t>Discussion</a:t>
            </a:r>
          </a:p>
        </p:txBody>
      </p:sp>
      <p:pic>
        <p:nvPicPr>
          <p:cNvPr id="6" name="Picture 5">
            <a:extLst>
              <a:ext uri="{FF2B5EF4-FFF2-40B4-BE49-F238E27FC236}">
                <a16:creationId xmlns:a16="http://schemas.microsoft.com/office/drawing/2014/main" id="{EA4D4DF1-D747-4856-BA13-D451B2019494}"/>
              </a:ext>
            </a:extLst>
          </p:cNvPr>
          <p:cNvPicPr>
            <a:picLocks noChangeAspect="1"/>
          </p:cNvPicPr>
          <p:nvPr/>
        </p:nvPicPr>
        <p:blipFill>
          <a:blip r:embed="rId2"/>
          <a:stretch>
            <a:fillRect/>
          </a:stretch>
        </p:blipFill>
        <p:spPr>
          <a:xfrm>
            <a:off x="0" y="3282940"/>
            <a:ext cx="3549653" cy="2450316"/>
          </a:xfrm>
          <a:prstGeom prst="rect">
            <a:avLst/>
          </a:prstGeom>
        </p:spPr>
      </p:pic>
      <p:sp>
        <p:nvSpPr>
          <p:cNvPr id="7" name="Content Placeholder 2">
            <a:extLst>
              <a:ext uri="{FF2B5EF4-FFF2-40B4-BE49-F238E27FC236}">
                <a16:creationId xmlns:a16="http://schemas.microsoft.com/office/drawing/2014/main" id="{CE0C4D48-4FB2-4C3F-B846-875B92476153}"/>
              </a:ext>
            </a:extLst>
          </p:cNvPr>
          <p:cNvSpPr txBox="1">
            <a:spLocks/>
          </p:cNvSpPr>
          <p:nvPr/>
        </p:nvSpPr>
        <p:spPr>
          <a:xfrm>
            <a:off x="3479757" y="3093834"/>
            <a:ext cx="6012160" cy="108012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3600" dirty="0">
                <a:solidFill>
                  <a:srgbClr val="002060"/>
                </a:solidFill>
              </a:rPr>
              <a:t>What can </a:t>
            </a:r>
            <a:r>
              <a:rPr lang="en-GB" sz="3600" i="1" dirty="0">
                <a:solidFill>
                  <a:srgbClr val="002060"/>
                </a:solidFill>
              </a:rPr>
              <a:t>we</a:t>
            </a:r>
            <a:r>
              <a:rPr lang="en-GB" sz="3600" dirty="0">
                <a:solidFill>
                  <a:srgbClr val="002060"/>
                </a:solidFill>
              </a:rPr>
              <a:t> do to help </a:t>
            </a:r>
            <a:r>
              <a:rPr lang="en-GB" sz="3600" i="1" dirty="0">
                <a:solidFill>
                  <a:srgbClr val="002060"/>
                </a:solidFill>
              </a:rPr>
              <a:t>others</a:t>
            </a:r>
            <a:r>
              <a:rPr lang="en-GB" sz="3600" dirty="0">
                <a:solidFill>
                  <a:srgbClr val="002060"/>
                </a:solidFill>
              </a:rPr>
              <a:t> through this ‘transition’?</a:t>
            </a:r>
          </a:p>
        </p:txBody>
      </p:sp>
      <p:pic>
        <p:nvPicPr>
          <p:cNvPr id="9" name="Picture 3" descr="A person jumping in the air&#10;&#10;Description generated with high confidence">
            <a:extLst>
              <a:ext uri="{FF2B5EF4-FFF2-40B4-BE49-F238E27FC236}">
                <a16:creationId xmlns:a16="http://schemas.microsoft.com/office/drawing/2014/main" id="{1F3B5CEC-1BC2-4F97-B4FF-77D8E95544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60232" y="1484738"/>
            <a:ext cx="2146003" cy="14306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60942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6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2098" name="Rectangle 2">
            <a:extLst>
              <a:ext uri="{FF2B5EF4-FFF2-40B4-BE49-F238E27FC236}">
                <a16:creationId xmlns:a16="http://schemas.microsoft.com/office/drawing/2014/main" id="{9D0B6156-803D-48F6-BBD8-08B9436F91AE}"/>
              </a:ext>
            </a:extLst>
          </p:cNvPr>
          <p:cNvSpPr>
            <a:spLocks noGrp="1"/>
          </p:cNvSpPr>
          <p:nvPr>
            <p:ph type="title"/>
          </p:nvPr>
        </p:nvSpPr>
        <p:spPr>
          <a:xfrm>
            <a:off x="248335" y="145740"/>
            <a:ext cx="8153400" cy="661987"/>
          </a:xfrm>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2026" tIns="46012" rIns="92026" bIns="46012"/>
          <a:lstStyle/>
          <a:p>
            <a:pPr algn="ctr" eaLnBrk="1" hangingPunct="1"/>
            <a:r>
              <a:rPr lang="en-US" altLang="en-US" sz="3600" dirty="0"/>
              <a:t>Actions for </a:t>
            </a:r>
            <a:r>
              <a:rPr lang="en-US" altLang="en-US" sz="3600" i="1" dirty="0"/>
              <a:t>Comfort and Control</a:t>
            </a:r>
            <a:endParaRPr lang="en-US" altLang="en-US" sz="4000" i="1" dirty="0"/>
          </a:p>
        </p:txBody>
      </p:sp>
      <p:sp>
        <p:nvSpPr>
          <p:cNvPr id="132099" name="Rectangle 3">
            <a:extLst>
              <a:ext uri="{FF2B5EF4-FFF2-40B4-BE49-F238E27FC236}">
                <a16:creationId xmlns:a16="http://schemas.microsoft.com/office/drawing/2014/main" id="{6B74D1B8-1727-45D4-87EB-EB2407D0825C}"/>
              </a:ext>
            </a:extLst>
          </p:cNvPr>
          <p:cNvSpPr>
            <a:spLocks noGrp="1"/>
          </p:cNvSpPr>
          <p:nvPr>
            <p:ph idx="1"/>
          </p:nvPr>
        </p:nvSpPr>
        <p:spPr>
          <a:xfrm>
            <a:off x="107504" y="1143000"/>
            <a:ext cx="6048672" cy="4572000"/>
          </a:xfrm>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2026" tIns="46012" rIns="92026" bIns="46012"/>
          <a:lstStyle/>
          <a:p>
            <a:pPr marL="317500" indent="-317500" defTabSz="847725" eaLnBrk="1" hangingPunct="1">
              <a:spcBef>
                <a:spcPct val="15000"/>
              </a:spcBef>
              <a:spcAft>
                <a:spcPct val="5000"/>
              </a:spcAft>
            </a:pPr>
            <a:r>
              <a:rPr lang="en-US" altLang="en-US" sz="2200" dirty="0">
                <a:solidFill>
                  <a:srgbClr val="002060"/>
                </a:solidFill>
                <a:latin typeface="Calibri Light" panose="020F0302020204030204" pitchFamily="34" charset="0"/>
                <a:cs typeface="Times New Roman" panose="02020603050405020304" pitchFamily="18" charset="0"/>
              </a:rPr>
              <a:t>Acknowledge their successful past</a:t>
            </a:r>
          </a:p>
          <a:p>
            <a:pPr marL="317500" indent="-317500" defTabSz="847725" eaLnBrk="1" hangingPunct="1">
              <a:spcBef>
                <a:spcPct val="15000"/>
              </a:spcBef>
              <a:spcAft>
                <a:spcPct val="5000"/>
              </a:spcAft>
            </a:pPr>
            <a:r>
              <a:rPr lang="en-US" altLang="en-US" sz="2200" dirty="0">
                <a:solidFill>
                  <a:srgbClr val="0000CC"/>
                </a:solidFill>
                <a:latin typeface="Calibri Light" panose="020F0302020204030204" pitchFamily="34" charset="0"/>
                <a:cs typeface="Times New Roman" panose="02020603050405020304" pitchFamily="18" charset="0"/>
              </a:rPr>
              <a:t>Get people’s attention!</a:t>
            </a:r>
          </a:p>
          <a:p>
            <a:pPr marL="317500" indent="-317500" defTabSz="847725" eaLnBrk="1" hangingPunct="1">
              <a:spcBef>
                <a:spcPct val="15000"/>
              </a:spcBef>
              <a:spcAft>
                <a:spcPct val="5000"/>
              </a:spcAft>
            </a:pPr>
            <a:r>
              <a:rPr lang="en-US" altLang="en-US" sz="2200" dirty="0">
                <a:solidFill>
                  <a:srgbClr val="002060"/>
                </a:solidFill>
                <a:latin typeface="Calibri Light" panose="020F0302020204030204" pitchFamily="34" charset="0"/>
                <a:cs typeface="Times New Roman" panose="02020603050405020304" pitchFamily="18" charset="0"/>
              </a:rPr>
              <a:t>Sell the need for change . . . sell the pain and the consequences of </a:t>
            </a:r>
            <a:r>
              <a:rPr lang="en-US" altLang="en-US" sz="2200" u="sng" dirty="0">
                <a:solidFill>
                  <a:srgbClr val="002060"/>
                </a:solidFill>
                <a:latin typeface="Calibri Light" panose="020F0302020204030204" pitchFamily="34" charset="0"/>
                <a:cs typeface="Times New Roman" panose="02020603050405020304" pitchFamily="18" charset="0"/>
              </a:rPr>
              <a:t>not</a:t>
            </a:r>
            <a:r>
              <a:rPr lang="en-US" altLang="en-US" sz="2200" dirty="0">
                <a:solidFill>
                  <a:srgbClr val="002060"/>
                </a:solidFill>
                <a:latin typeface="Calibri Light" panose="020F0302020204030204" pitchFamily="34" charset="0"/>
                <a:cs typeface="Times New Roman" panose="02020603050405020304" pitchFamily="18" charset="0"/>
              </a:rPr>
              <a:t> changing</a:t>
            </a:r>
          </a:p>
          <a:p>
            <a:pPr marL="317500" indent="-317500" defTabSz="847725" eaLnBrk="1" hangingPunct="1">
              <a:spcBef>
                <a:spcPct val="15000"/>
              </a:spcBef>
              <a:spcAft>
                <a:spcPct val="5000"/>
              </a:spcAft>
            </a:pPr>
            <a:r>
              <a:rPr lang="en-US" altLang="en-US" sz="2200" dirty="0">
                <a:solidFill>
                  <a:srgbClr val="0000CC"/>
                </a:solidFill>
                <a:latin typeface="Calibri Light" panose="020F0302020204030204" pitchFamily="34" charset="0"/>
                <a:cs typeface="Times New Roman" panose="02020603050405020304" pitchFamily="18" charset="0"/>
              </a:rPr>
              <a:t>Immerse people in information about the change . . . customer complaints, budget data, increasing costs, competitive pressures</a:t>
            </a:r>
          </a:p>
          <a:p>
            <a:pPr marL="317500" indent="-317500" defTabSz="847725" eaLnBrk="1" hangingPunct="1">
              <a:spcBef>
                <a:spcPct val="15000"/>
              </a:spcBef>
              <a:spcAft>
                <a:spcPct val="5000"/>
              </a:spcAft>
            </a:pPr>
            <a:r>
              <a:rPr lang="en-US" altLang="en-US" sz="2200" dirty="0">
                <a:solidFill>
                  <a:srgbClr val="002060"/>
                </a:solidFill>
                <a:latin typeface="Calibri Light" panose="020F0302020204030204" pitchFamily="34" charset="0"/>
                <a:cs typeface="Times New Roman" panose="02020603050405020304" pitchFamily="18" charset="0"/>
              </a:rPr>
              <a:t>Let people know it will happen — one way or another!</a:t>
            </a:r>
          </a:p>
          <a:p>
            <a:pPr marL="317500" indent="-317500" defTabSz="847725" eaLnBrk="1" hangingPunct="1">
              <a:spcBef>
                <a:spcPct val="15000"/>
              </a:spcBef>
              <a:spcAft>
                <a:spcPct val="5000"/>
              </a:spcAft>
            </a:pPr>
            <a:r>
              <a:rPr lang="en-US" altLang="en-US" sz="2200" dirty="0">
                <a:solidFill>
                  <a:srgbClr val="0000FF"/>
                </a:solidFill>
                <a:latin typeface="Calibri Light" panose="020F0302020204030204" pitchFamily="34" charset="0"/>
                <a:cs typeface="Times New Roman" panose="02020603050405020304" pitchFamily="18" charset="0"/>
              </a:rPr>
              <a:t>Give people time to let the ideas sink in</a:t>
            </a:r>
          </a:p>
          <a:p>
            <a:pPr marL="317500" indent="-317500" defTabSz="847725" eaLnBrk="1" hangingPunct="1">
              <a:spcBef>
                <a:spcPct val="15000"/>
              </a:spcBef>
              <a:spcAft>
                <a:spcPct val="5000"/>
              </a:spcAft>
            </a:pPr>
            <a:r>
              <a:rPr lang="en-US" altLang="en-US" sz="2200" dirty="0">
                <a:solidFill>
                  <a:srgbClr val="002060"/>
                </a:solidFill>
                <a:latin typeface="Calibri Light" panose="020F0302020204030204" pitchFamily="34" charset="0"/>
                <a:cs typeface="Times New Roman" panose="02020603050405020304" pitchFamily="18" charset="0"/>
              </a:rPr>
              <a:t>Don’t sell the solutions . . . sell the </a:t>
            </a:r>
            <a:r>
              <a:rPr lang="en-US" altLang="en-US" sz="2200" u="sng" dirty="0">
                <a:solidFill>
                  <a:srgbClr val="002060"/>
                </a:solidFill>
                <a:latin typeface="Calibri Light" panose="020F0302020204030204" pitchFamily="34" charset="0"/>
                <a:cs typeface="Times New Roman" panose="02020603050405020304" pitchFamily="18" charset="0"/>
              </a:rPr>
              <a:t>problem</a:t>
            </a:r>
            <a:r>
              <a:rPr lang="en-US" altLang="en-US" sz="2200" dirty="0">
                <a:solidFill>
                  <a:srgbClr val="002060"/>
                </a:solidFill>
                <a:latin typeface="Calibri Light" panose="020F0302020204030204" pitchFamily="34" charset="0"/>
                <a:cs typeface="Times New Roman" panose="02020603050405020304" pitchFamily="18" charset="0"/>
              </a:rPr>
              <a:t>!</a:t>
            </a:r>
            <a:r>
              <a:rPr lang="en-US" altLang="en-US" sz="2200" dirty="0">
                <a:solidFill>
                  <a:srgbClr val="002060"/>
                </a:solidFill>
                <a:latin typeface="Calibri Light" panose="020F0302020204030204" pitchFamily="34" charset="0"/>
              </a:rPr>
              <a:t> </a:t>
            </a:r>
          </a:p>
        </p:txBody>
      </p:sp>
      <p:pic>
        <p:nvPicPr>
          <p:cNvPr id="2" name="Picture 1">
            <a:extLst>
              <a:ext uri="{FF2B5EF4-FFF2-40B4-BE49-F238E27FC236}">
                <a16:creationId xmlns:a16="http://schemas.microsoft.com/office/drawing/2014/main" id="{3532D191-F265-4038-858C-E3A4C5E985CA}"/>
              </a:ext>
            </a:extLst>
          </p:cNvPr>
          <p:cNvPicPr>
            <a:picLocks noChangeAspect="1"/>
          </p:cNvPicPr>
          <p:nvPr/>
        </p:nvPicPr>
        <p:blipFill>
          <a:blip r:embed="rId3"/>
          <a:stretch>
            <a:fillRect/>
          </a:stretch>
        </p:blipFill>
        <p:spPr>
          <a:xfrm>
            <a:off x="6012676" y="3956869"/>
            <a:ext cx="3131324" cy="1758131"/>
          </a:xfrm>
          <a:prstGeom prst="rect">
            <a:avLst/>
          </a:prstGeom>
        </p:spPr>
      </p:pic>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132098"/>
                                        </p:tgtEl>
                                        <p:attrNameLst>
                                          <p:attrName>style.visibility</p:attrName>
                                        </p:attrNameLst>
                                      </p:cBhvr>
                                      <p:to>
                                        <p:strVal val="visible"/>
                                      </p:to>
                                    </p:set>
                                    <p:anim calcmode="lin" valueType="num">
                                      <p:cBhvr>
                                        <p:cTn id="7" dur="500" fill="hold"/>
                                        <p:tgtEl>
                                          <p:spTgt spid="132098"/>
                                        </p:tgtEl>
                                        <p:attrNameLst>
                                          <p:attrName>ppt_w</p:attrName>
                                        </p:attrNameLst>
                                      </p:cBhvr>
                                      <p:tavLst>
                                        <p:tav tm="0">
                                          <p:val>
                                            <p:fltVal val="0"/>
                                          </p:val>
                                        </p:tav>
                                        <p:tav tm="100000">
                                          <p:val>
                                            <p:strVal val="#ppt_w"/>
                                          </p:val>
                                        </p:tav>
                                      </p:tavLst>
                                    </p:anim>
                                    <p:anim calcmode="lin" valueType="num">
                                      <p:cBhvr>
                                        <p:cTn id="8" dur="500" fill="hold"/>
                                        <p:tgtEl>
                                          <p:spTgt spid="132098"/>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132099">
                                            <p:txEl>
                                              <p:pRg st="0" end="0"/>
                                            </p:txEl>
                                          </p:spTgt>
                                        </p:tgtEl>
                                        <p:attrNameLst>
                                          <p:attrName>style.visibility</p:attrName>
                                        </p:attrNameLst>
                                      </p:cBhvr>
                                      <p:to>
                                        <p:strVal val="visible"/>
                                      </p:to>
                                    </p:set>
                                    <p:animEffect transition="in" filter="dissolve">
                                      <p:cBhvr>
                                        <p:cTn id="13" dur="500"/>
                                        <p:tgtEl>
                                          <p:spTgt spid="132099">
                                            <p:txEl>
                                              <p:pRg st="0" end="0"/>
                                            </p:txEl>
                                          </p:spTgt>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132099">
                                            <p:txEl>
                                              <p:pRg st="1" end="1"/>
                                            </p:txEl>
                                          </p:spTgt>
                                        </p:tgtEl>
                                        <p:attrNameLst>
                                          <p:attrName>style.visibility</p:attrName>
                                        </p:attrNameLst>
                                      </p:cBhvr>
                                      <p:to>
                                        <p:strVal val="visible"/>
                                      </p:to>
                                    </p:set>
                                    <p:animEffect transition="in" filter="dissolve">
                                      <p:cBhvr>
                                        <p:cTn id="18" dur="500"/>
                                        <p:tgtEl>
                                          <p:spTgt spid="132099">
                                            <p:txEl>
                                              <p:pRg st="1" end="1"/>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9" presetClass="entr" presetSubtype="0" fill="hold" grpId="0" nodeType="clickEffect">
                                  <p:stCondLst>
                                    <p:cond delay="0"/>
                                  </p:stCondLst>
                                  <p:childTnLst>
                                    <p:set>
                                      <p:cBhvr>
                                        <p:cTn id="22" dur="1" fill="hold">
                                          <p:stCondLst>
                                            <p:cond delay="0"/>
                                          </p:stCondLst>
                                        </p:cTn>
                                        <p:tgtEl>
                                          <p:spTgt spid="132099">
                                            <p:txEl>
                                              <p:pRg st="2" end="2"/>
                                            </p:txEl>
                                          </p:spTgt>
                                        </p:tgtEl>
                                        <p:attrNameLst>
                                          <p:attrName>style.visibility</p:attrName>
                                        </p:attrNameLst>
                                      </p:cBhvr>
                                      <p:to>
                                        <p:strVal val="visible"/>
                                      </p:to>
                                    </p:set>
                                    <p:animEffect transition="in" filter="dissolve">
                                      <p:cBhvr>
                                        <p:cTn id="23" dur="500"/>
                                        <p:tgtEl>
                                          <p:spTgt spid="132099">
                                            <p:txEl>
                                              <p:pRg st="2" end="2"/>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9" presetClass="entr" presetSubtype="0" fill="hold" grpId="0" nodeType="clickEffect">
                                  <p:stCondLst>
                                    <p:cond delay="0"/>
                                  </p:stCondLst>
                                  <p:childTnLst>
                                    <p:set>
                                      <p:cBhvr>
                                        <p:cTn id="27" dur="1" fill="hold">
                                          <p:stCondLst>
                                            <p:cond delay="0"/>
                                          </p:stCondLst>
                                        </p:cTn>
                                        <p:tgtEl>
                                          <p:spTgt spid="132099">
                                            <p:txEl>
                                              <p:pRg st="3" end="3"/>
                                            </p:txEl>
                                          </p:spTgt>
                                        </p:tgtEl>
                                        <p:attrNameLst>
                                          <p:attrName>style.visibility</p:attrName>
                                        </p:attrNameLst>
                                      </p:cBhvr>
                                      <p:to>
                                        <p:strVal val="visible"/>
                                      </p:to>
                                    </p:set>
                                    <p:animEffect transition="in" filter="dissolve">
                                      <p:cBhvr>
                                        <p:cTn id="28" dur="500"/>
                                        <p:tgtEl>
                                          <p:spTgt spid="132099">
                                            <p:txEl>
                                              <p:pRg st="3" end="3"/>
                                            </p:txEl>
                                          </p:spTgt>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9" presetClass="entr" presetSubtype="0" fill="hold" grpId="0" nodeType="clickEffect">
                                  <p:stCondLst>
                                    <p:cond delay="0"/>
                                  </p:stCondLst>
                                  <p:childTnLst>
                                    <p:set>
                                      <p:cBhvr>
                                        <p:cTn id="32" dur="1" fill="hold">
                                          <p:stCondLst>
                                            <p:cond delay="0"/>
                                          </p:stCondLst>
                                        </p:cTn>
                                        <p:tgtEl>
                                          <p:spTgt spid="132099">
                                            <p:txEl>
                                              <p:pRg st="4" end="4"/>
                                            </p:txEl>
                                          </p:spTgt>
                                        </p:tgtEl>
                                        <p:attrNameLst>
                                          <p:attrName>style.visibility</p:attrName>
                                        </p:attrNameLst>
                                      </p:cBhvr>
                                      <p:to>
                                        <p:strVal val="visible"/>
                                      </p:to>
                                    </p:set>
                                    <p:animEffect transition="in" filter="dissolve">
                                      <p:cBhvr>
                                        <p:cTn id="33" dur="500"/>
                                        <p:tgtEl>
                                          <p:spTgt spid="132099">
                                            <p:txEl>
                                              <p:pRg st="4" end="4"/>
                                            </p:txEl>
                                          </p:spTgt>
                                        </p:tgtEl>
                                      </p:cBhvr>
                                    </p:animEffect>
                                  </p:childTnLst>
                                </p:cTn>
                              </p:par>
                            </p:childTnLst>
                          </p:cTn>
                        </p:par>
                      </p:childTnLst>
                    </p:cTn>
                  </p:par>
                  <p:par>
                    <p:cTn id="34" fill="hold" nodeType="clickPar">
                      <p:stCondLst>
                        <p:cond delay="indefinite"/>
                      </p:stCondLst>
                      <p:childTnLst>
                        <p:par>
                          <p:cTn id="35" fill="hold" nodeType="withGroup">
                            <p:stCondLst>
                              <p:cond delay="0"/>
                            </p:stCondLst>
                            <p:childTnLst>
                              <p:par>
                                <p:cTn id="36" presetID="9" presetClass="entr" presetSubtype="0" fill="hold" grpId="0" nodeType="clickEffect">
                                  <p:stCondLst>
                                    <p:cond delay="0"/>
                                  </p:stCondLst>
                                  <p:childTnLst>
                                    <p:set>
                                      <p:cBhvr>
                                        <p:cTn id="37" dur="1" fill="hold">
                                          <p:stCondLst>
                                            <p:cond delay="0"/>
                                          </p:stCondLst>
                                        </p:cTn>
                                        <p:tgtEl>
                                          <p:spTgt spid="132099">
                                            <p:txEl>
                                              <p:pRg st="5" end="5"/>
                                            </p:txEl>
                                          </p:spTgt>
                                        </p:tgtEl>
                                        <p:attrNameLst>
                                          <p:attrName>style.visibility</p:attrName>
                                        </p:attrNameLst>
                                      </p:cBhvr>
                                      <p:to>
                                        <p:strVal val="visible"/>
                                      </p:to>
                                    </p:set>
                                    <p:animEffect transition="in" filter="dissolve">
                                      <p:cBhvr>
                                        <p:cTn id="38" dur="500"/>
                                        <p:tgtEl>
                                          <p:spTgt spid="132099">
                                            <p:txEl>
                                              <p:pRg st="5" end="5"/>
                                            </p:txEl>
                                          </p:spTgt>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9" presetClass="entr" presetSubtype="0" fill="hold" grpId="0" nodeType="clickEffect">
                                  <p:stCondLst>
                                    <p:cond delay="0"/>
                                  </p:stCondLst>
                                  <p:childTnLst>
                                    <p:set>
                                      <p:cBhvr>
                                        <p:cTn id="42" dur="1" fill="hold">
                                          <p:stCondLst>
                                            <p:cond delay="0"/>
                                          </p:stCondLst>
                                        </p:cTn>
                                        <p:tgtEl>
                                          <p:spTgt spid="132099">
                                            <p:txEl>
                                              <p:pRg st="6" end="6"/>
                                            </p:txEl>
                                          </p:spTgt>
                                        </p:tgtEl>
                                        <p:attrNameLst>
                                          <p:attrName>style.visibility</p:attrName>
                                        </p:attrNameLst>
                                      </p:cBhvr>
                                      <p:to>
                                        <p:strVal val="visible"/>
                                      </p:to>
                                    </p:set>
                                    <p:animEffect transition="in" filter="dissolve">
                                      <p:cBhvr>
                                        <p:cTn id="43" dur="500"/>
                                        <p:tgtEl>
                                          <p:spTgt spid="13209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8" grpId="0" autoUpdateAnimBg="0"/>
      <p:bldP spid="132099" grpId="0" build="p" autoUpdateAnimBg="0"/>
    </p:bldLst>
  </p:timing>
</p:sld>
</file>

<file path=ppt/slides/slide6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4146" name="Rectangle 1026">
            <a:extLst>
              <a:ext uri="{FF2B5EF4-FFF2-40B4-BE49-F238E27FC236}">
                <a16:creationId xmlns:a16="http://schemas.microsoft.com/office/drawing/2014/main" id="{E9EB2B9C-F87D-44A6-A703-2E81285ABE13}"/>
              </a:ext>
            </a:extLst>
          </p:cNvPr>
          <p:cNvSpPr>
            <a:spLocks noGrp="1" noChangeArrowheads="1"/>
          </p:cNvSpPr>
          <p:nvPr>
            <p:ph type="title"/>
          </p:nvPr>
        </p:nvSpPr>
        <p:spPr>
          <a:xfrm>
            <a:off x="179388" y="117475"/>
            <a:ext cx="8229600" cy="1143000"/>
          </a:xfrm>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2026" tIns="46012" rIns="92026" bIns="46012">
            <a:normAutofit/>
          </a:bodyPr>
          <a:lstStyle/>
          <a:p>
            <a:pPr algn="r" eaLnBrk="1" hangingPunct="1">
              <a:defRPr/>
            </a:pPr>
            <a:r>
              <a:rPr lang="en-US" altLang="en-US" sz="4000" dirty="0"/>
              <a:t>Actions for </a:t>
            </a:r>
            <a:r>
              <a:rPr lang="en-US" altLang="en-US" sz="4000" i="1" dirty="0"/>
              <a:t>Fear, Anger and</a:t>
            </a:r>
            <a:r>
              <a:rPr lang="en-US" altLang="en-US" sz="4000" dirty="0"/>
              <a:t> </a:t>
            </a:r>
            <a:r>
              <a:rPr lang="en-US" altLang="en-US" sz="4000" i="1" dirty="0"/>
              <a:t>Resistance</a:t>
            </a:r>
          </a:p>
        </p:txBody>
      </p:sp>
      <p:sp>
        <p:nvSpPr>
          <p:cNvPr id="134147" name="Rectangle 1027">
            <a:extLst>
              <a:ext uri="{FF2B5EF4-FFF2-40B4-BE49-F238E27FC236}">
                <a16:creationId xmlns:a16="http://schemas.microsoft.com/office/drawing/2014/main" id="{2DA9ED00-0D0D-41DF-B38C-CF5379C1F401}"/>
              </a:ext>
            </a:extLst>
          </p:cNvPr>
          <p:cNvSpPr>
            <a:spLocks noGrp="1"/>
          </p:cNvSpPr>
          <p:nvPr>
            <p:ph idx="1"/>
          </p:nvPr>
        </p:nvSpPr>
        <p:spPr>
          <a:xfrm>
            <a:off x="145587" y="943744"/>
            <a:ext cx="7223827" cy="3962400"/>
          </a:xfrm>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2026" tIns="46012" rIns="92026" bIns="46012"/>
          <a:lstStyle/>
          <a:p>
            <a:pPr marL="317500" indent="-317500" defTabSz="847725" eaLnBrk="1" hangingPunct="1">
              <a:spcBef>
                <a:spcPct val="5000"/>
              </a:spcBef>
            </a:pPr>
            <a:r>
              <a:rPr lang="en-US" altLang="en-US" sz="2200" dirty="0">
                <a:solidFill>
                  <a:srgbClr val="0000CC"/>
                </a:solidFill>
                <a:latin typeface="+mj-lt"/>
                <a:cs typeface="Times New Roman" panose="02020603050405020304" pitchFamily="18" charset="0"/>
              </a:rPr>
              <a:t>Co-create the vision</a:t>
            </a:r>
          </a:p>
          <a:p>
            <a:pPr marL="317500" indent="-317500" defTabSz="847725" eaLnBrk="1" hangingPunct="1">
              <a:spcBef>
                <a:spcPct val="5000"/>
              </a:spcBef>
            </a:pPr>
            <a:r>
              <a:rPr lang="en-US" altLang="en-US" sz="2200" dirty="0">
                <a:solidFill>
                  <a:srgbClr val="002060"/>
                </a:solidFill>
                <a:latin typeface="+mj-lt"/>
                <a:cs typeface="Times New Roman" panose="02020603050405020304" pitchFamily="18" charset="0"/>
              </a:rPr>
              <a:t>Listen, listen, listen</a:t>
            </a:r>
          </a:p>
          <a:p>
            <a:pPr marL="317500" indent="-317500" defTabSz="847725" eaLnBrk="1" hangingPunct="1">
              <a:spcBef>
                <a:spcPct val="5000"/>
              </a:spcBef>
            </a:pPr>
            <a:r>
              <a:rPr lang="en-US" altLang="en-US" sz="2200" dirty="0">
                <a:solidFill>
                  <a:srgbClr val="0000CC"/>
                </a:solidFill>
                <a:latin typeface="+mj-lt"/>
                <a:cs typeface="Times New Roman" panose="02020603050405020304" pitchFamily="18" charset="0"/>
              </a:rPr>
              <a:t>Acknowledge people’s pain, perceived losses and anger</a:t>
            </a:r>
          </a:p>
          <a:p>
            <a:pPr marL="317500" indent="-317500" defTabSz="847725" eaLnBrk="1" hangingPunct="1">
              <a:spcBef>
                <a:spcPct val="5000"/>
              </a:spcBef>
            </a:pPr>
            <a:r>
              <a:rPr lang="en-US" altLang="en-US" sz="2200" dirty="0">
                <a:solidFill>
                  <a:srgbClr val="002060"/>
                </a:solidFill>
                <a:latin typeface="+mj-lt"/>
                <a:cs typeface="Times New Roman" panose="02020603050405020304" pitchFamily="18" charset="0"/>
              </a:rPr>
              <a:t>Strive to address their perceived losses</a:t>
            </a:r>
          </a:p>
          <a:p>
            <a:pPr marL="317500" indent="-317500" defTabSz="847725" eaLnBrk="1" hangingPunct="1">
              <a:spcBef>
                <a:spcPct val="5000"/>
              </a:spcBef>
            </a:pPr>
            <a:r>
              <a:rPr lang="en-US" altLang="en-US" sz="2200" dirty="0">
                <a:solidFill>
                  <a:srgbClr val="0000CC"/>
                </a:solidFill>
                <a:latin typeface="+mj-lt"/>
                <a:cs typeface="Times New Roman" panose="02020603050405020304" pitchFamily="18" charset="0"/>
              </a:rPr>
              <a:t>Tell people what you know — and what you </a:t>
            </a:r>
            <a:r>
              <a:rPr lang="en-US" altLang="en-US" sz="2200" u="sng" dirty="0">
                <a:solidFill>
                  <a:srgbClr val="0000CC"/>
                </a:solidFill>
                <a:latin typeface="+mj-lt"/>
                <a:cs typeface="Times New Roman" panose="02020603050405020304" pitchFamily="18" charset="0"/>
              </a:rPr>
              <a:t>don’t</a:t>
            </a:r>
            <a:r>
              <a:rPr lang="en-US" altLang="en-US" sz="2200" dirty="0">
                <a:solidFill>
                  <a:srgbClr val="0000CC"/>
                </a:solidFill>
                <a:latin typeface="+mj-lt"/>
                <a:cs typeface="Times New Roman" panose="02020603050405020304" pitchFamily="18" charset="0"/>
              </a:rPr>
              <a:t> know</a:t>
            </a:r>
          </a:p>
          <a:p>
            <a:pPr marL="317500" indent="-317500" defTabSz="847725" eaLnBrk="1" hangingPunct="1">
              <a:spcBef>
                <a:spcPct val="5000"/>
              </a:spcBef>
            </a:pPr>
            <a:r>
              <a:rPr lang="en-US" altLang="en-US" sz="2200" dirty="0">
                <a:solidFill>
                  <a:srgbClr val="002060"/>
                </a:solidFill>
                <a:latin typeface="+mj-lt"/>
                <a:cs typeface="Times New Roman" panose="02020603050405020304" pitchFamily="18" charset="0"/>
              </a:rPr>
              <a:t>Don’t try to talk people out of their feelings</a:t>
            </a:r>
          </a:p>
          <a:p>
            <a:pPr marL="317500" indent="-317500" defTabSz="847725" eaLnBrk="1" hangingPunct="1">
              <a:spcBef>
                <a:spcPct val="5000"/>
              </a:spcBef>
            </a:pPr>
            <a:r>
              <a:rPr lang="en-US" altLang="en-US" sz="2200" dirty="0">
                <a:solidFill>
                  <a:srgbClr val="0000CC"/>
                </a:solidFill>
                <a:latin typeface="+mj-lt"/>
                <a:cs typeface="Times New Roman" panose="02020603050405020304" pitchFamily="18" charset="0"/>
              </a:rPr>
              <a:t>Discuss ways to </a:t>
            </a:r>
            <a:r>
              <a:rPr lang="en-US" altLang="en-US" sz="2200" i="1" u="sng" dirty="0">
                <a:solidFill>
                  <a:srgbClr val="0000CC"/>
                </a:solidFill>
                <a:latin typeface="+mj-lt"/>
                <a:cs typeface="Times New Roman" panose="02020603050405020304" pitchFamily="18" charset="0"/>
              </a:rPr>
              <a:t>solve</a:t>
            </a:r>
            <a:r>
              <a:rPr lang="en-US" altLang="en-US" sz="2200" dirty="0">
                <a:solidFill>
                  <a:srgbClr val="0000CC"/>
                </a:solidFill>
                <a:latin typeface="+mj-lt"/>
                <a:cs typeface="Times New Roman" panose="02020603050405020304" pitchFamily="18" charset="0"/>
              </a:rPr>
              <a:t> the problems people see with </a:t>
            </a:r>
            <a:br>
              <a:rPr lang="en-US" altLang="en-US" sz="2200" dirty="0">
                <a:solidFill>
                  <a:srgbClr val="0000CC"/>
                </a:solidFill>
                <a:latin typeface="+mj-lt"/>
                <a:cs typeface="Times New Roman" panose="02020603050405020304" pitchFamily="18" charset="0"/>
              </a:rPr>
            </a:br>
            <a:r>
              <a:rPr lang="en-US" altLang="en-US" sz="2200" dirty="0">
                <a:solidFill>
                  <a:srgbClr val="0000CC"/>
                </a:solidFill>
                <a:latin typeface="+mj-lt"/>
                <a:cs typeface="Times New Roman" panose="02020603050405020304" pitchFamily="18" charset="0"/>
              </a:rPr>
              <a:t>the change</a:t>
            </a:r>
          </a:p>
          <a:p>
            <a:pPr marL="317500" indent="-317500" defTabSz="847725" eaLnBrk="1" hangingPunct="1">
              <a:spcBef>
                <a:spcPct val="5000"/>
              </a:spcBef>
            </a:pPr>
            <a:r>
              <a:rPr lang="en-US" altLang="en-US" sz="2200" dirty="0">
                <a:solidFill>
                  <a:srgbClr val="002060"/>
                </a:solidFill>
                <a:latin typeface="+mj-lt"/>
                <a:cs typeface="Times New Roman" panose="02020603050405020304" pitchFamily="18" charset="0"/>
              </a:rPr>
              <a:t>Encourage discussion, dissent, disagreement, </a:t>
            </a:r>
            <a:br>
              <a:rPr lang="en-US" altLang="en-US" sz="2200" dirty="0">
                <a:solidFill>
                  <a:srgbClr val="002060"/>
                </a:solidFill>
                <a:latin typeface="+mj-lt"/>
                <a:cs typeface="Times New Roman" panose="02020603050405020304" pitchFamily="18" charset="0"/>
              </a:rPr>
            </a:br>
            <a:r>
              <a:rPr lang="en-US" altLang="en-US" sz="2200" dirty="0">
                <a:solidFill>
                  <a:srgbClr val="002060"/>
                </a:solidFill>
                <a:latin typeface="+mj-lt"/>
                <a:cs typeface="Times New Roman" panose="02020603050405020304" pitchFamily="18" charset="0"/>
              </a:rPr>
              <a:t>debate . . . keep people talking</a:t>
            </a:r>
            <a:endParaRPr lang="en-US" altLang="en-US" sz="2200" dirty="0">
              <a:solidFill>
                <a:srgbClr val="002060"/>
              </a:solidFill>
              <a:latin typeface="+mj-lt"/>
            </a:endParaRPr>
          </a:p>
        </p:txBody>
      </p:sp>
      <p:pic>
        <p:nvPicPr>
          <p:cNvPr id="2" name="Picture 1">
            <a:extLst>
              <a:ext uri="{FF2B5EF4-FFF2-40B4-BE49-F238E27FC236}">
                <a16:creationId xmlns:a16="http://schemas.microsoft.com/office/drawing/2014/main" id="{CE7EDBB0-0474-446B-875E-70CEAF828C8C}"/>
              </a:ext>
            </a:extLst>
          </p:cNvPr>
          <p:cNvPicPr>
            <a:picLocks noChangeAspect="1"/>
          </p:cNvPicPr>
          <p:nvPr/>
        </p:nvPicPr>
        <p:blipFill>
          <a:blip r:embed="rId3"/>
          <a:stretch>
            <a:fillRect/>
          </a:stretch>
        </p:blipFill>
        <p:spPr>
          <a:xfrm>
            <a:off x="4826409" y="3933056"/>
            <a:ext cx="4317591" cy="1773188"/>
          </a:xfrm>
          <a:prstGeom prst="rect">
            <a:avLst/>
          </a:prstGeom>
        </p:spPr>
      </p:pic>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134146"/>
                                        </p:tgtEl>
                                        <p:attrNameLst>
                                          <p:attrName>style.visibility</p:attrName>
                                        </p:attrNameLst>
                                      </p:cBhvr>
                                      <p:to>
                                        <p:strVal val="visible"/>
                                      </p:to>
                                    </p:set>
                                    <p:anim calcmode="lin" valueType="num">
                                      <p:cBhvr>
                                        <p:cTn id="7" dur="500" fill="hold"/>
                                        <p:tgtEl>
                                          <p:spTgt spid="134146"/>
                                        </p:tgtEl>
                                        <p:attrNameLst>
                                          <p:attrName>ppt_w</p:attrName>
                                        </p:attrNameLst>
                                      </p:cBhvr>
                                      <p:tavLst>
                                        <p:tav tm="0">
                                          <p:val>
                                            <p:fltVal val="0"/>
                                          </p:val>
                                        </p:tav>
                                        <p:tav tm="100000">
                                          <p:val>
                                            <p:strVal val="#ppt_w"/>
                                          </p:val>
                                        </p:tav>
                                      </p:tavLst>
                                    </p:anim>
                                    <p:anim calcmode="lin" valueType="num">
                                      <p:cBhvr>
                                        <p:cTn id="8" dur="500" fill="hold"/>
                                        <p:tgtEl>
                                          <p:spTgt spid="134146"/>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134147">
                                            <p:txEl>
                                              <p:pRg st="0" end="0"/>
                                            </p:txEl>
                                          </p:spTgt>
                                        </p:tgtEl>
                                        <p:attrNameLst>
                                          <p:attrName>style.visibility</p:attrName>
                                        </p:attrNameLst>
                                      </p:cBhvr>
                                      <p:to>
                                        <p:strVal val="visible"/>
                                      </p:to>
                                    </p:set>
                                    <p:animEffect transition="in" filter="dissolve">
                                      <p:cBhvr>
                                        <p:cTn id="13" dur="500"/>
                                        <p:tgtEl>
                                          <p:spTgt spid="134147">
                                            <p:txEl>
                                              <p:pRg st="0" end="0"/>
                                            </p:txEl>
                                          </p:spTgt>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134147">
                                            <p:txEl>
                                              <p:pRg st="1" end="1"/>
                                            </p:txEl>
                                          </p:spTgt>
                                        </p:tgtEl>
                                        <p:attrNameLst>
                                          <p:attrName>style.visibility</p:attrName>
                                        </p:attrNameLst>
                                      </p:cBhvr>
                                      <p:to>
                                        <p:strVal val="visible"/>
                                      </p:to>
                                    </p:set>
                                    <p:animEffect transition="in" filter="dissolve">
                                      <p:cBhvr>
                                        <p:cTn id="18" dur="500"/>
                                        <p:tgtEl>
                                          <p:spTgt spid="134147">
                                            <p:txEl>
                                              <p:pRg st="1" end="1"/>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9" presetClass="entr" presetSubtype="0" fill="hold" grpId="0" nodeType="clickEffect">
                                  <p:stCondLst>
                                    <p:cond delay="0"/>
                                  </p:stCondLst>
                                  <p:childTnLst>
                                    <p:set>
                                      <p:cBhvr>
                                        <p:cTn id="22" dur="1" fill="hold">
                                          <p:stCondLst>
                                            <p:cond delay="0"/>
                                          </p:stCondLst>
                                        </p:cTn>
                                        <p:tgtEl>
                                          <p:spTgt spid="134147">
                                            <p:txEl>
                                              <p:pRg st="2" end="2"/>
                                            </p:txEl>
                                          </p:spTgt>
                                        </p:tgtEl>
                                        <p:attrNameLst>
                                          <p:attrName>style.visibility</p:attrName>
                                        </p:attrNameLst>
                                      </p:cBhvr>
                                      <p:to>
                                        <p:strVal val="visible"/>
                                      </p:to>
                                    </p:set>
                                    <p:animEffect transition="in" filter="dissolve">
                                      <p:cBhvr>
                                        <p:cTn id="23" dur="500"/>
                                        <p:tgtEl>
                                          <p:spTgt spid="134147">
                                            <p:txEl>
                                              <p:pRg st="2" end="2"/>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9" presetClass="entr" presetSubtype="0" fill="hold" grpId="0" nodeType="clickEffect">
                                  <p:stCondLst>
                                    <p:cond delay="0"/>
                                  </p:stCondLst>
                                  <p:childTnLst>
                                    <p:set>
                                      <p:cBhvr>
                                        <p:cTn id="27" dur="1" fill="hold">
                                          <p:stCondLst>
                                            <p:cond delay="0"/>
                                          </p:stCondLst>
                                        </p:cTn>
                                        <p:tgtEl>
                                          <p:spTgt spid="134147">
                                            <p:txEl>
                                              <p:pRg st="3" end="3"/>
                                            </p:txEl>
                                          </p:spTgt>
                                        </p:tgtEl>
                                        <p:attrNameLst>
                                          <p:attrName>style.visibility</p:attrName>
                                        </p:attrNameLst>
                                      </p:cBhvr>
                                      <p:to>
                                        <p:strVal val="visible"/>
                                      </p:to>
                                    </p:set>
                                    <p:animEffect transition="in" filter="dissolve">
                                      <p:cBhvr>
                                        <p:cTn id="28" dur="500"/>
                                        <p:tgtEl>
                                          <p:spTgt spid="134147">
                                            <p:txEl>
                                              <p:pRg st="3" end="3"/>
                                            </p:txEl>
                                          </p:spTgt>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9" presetClass="entr" presetSubtype="0" fill="hold" grpId="0" nodeType="clickEffect">
                                  <p:stCondLst>
                                    <p:cond delay="0"/>
                                  </p:stCondLst>
                                  <p:childTnLst>
                                    <p:set>
                                      <p:cBhvr>
                                        <p:cTn id="32" dur="1" fill="hold">
                                          <p:stCondLst>
                                            <p:cond delay="0"/>
                                          </p:stCondLst>
                                        </p:cTn>
                                        <p:tgtEl>
                                          <p:spTgt spid="134147">
                                            <p:txEl>
                                              <p:pRg st="4" end="4"/>
                                            </p:txEl>
                                          </p:spTgt>
                                        </p:tgtEl>
                                        <p:attrNameLst>
                                          <p:attrName>style.visibility</p:attrName>
                                        </p:attrNameLst>
                                      </p:cBhvr>
                                      <p:to>
                                        <p:strVal val="visible"/>
                                      </p:to>
                                    </p:set>
                                    <p:animEffect transition="in" filter="dissolve">
                                      <p:cBhvr>
                                        <p:cTn id="33" dur="500"/>
                                        <p:tgtEl>
                                          <p:spTgt spid="134147">
                                            <p:txEl>
                                              <p:pRg st="4" end="4"/>
                                            </p:txEl>
                                          </p:spTgt>
                                        </p:tgtEl>
                                      </p:cBhvr>
                                    </p:animEffect>
                                  </p:childTnLst>
                                </p:cTn>
                              </p:par>
                            </p:childTnLst>
                          </p:cTn>
                        </p:par>
                      </p:childTnLst>
                    </p:cTn>
                  </p:par>
                  <p:par>
                    <p:cTn id="34" fill="hold" nodeType="clickPar">
                      <p:stCondLst>
                        <p:cond delay="indefinite"/>
                      </p:stCondLst>
                      <p:childTnLst>
                        <p:par>
                          <p:cTn id="35" fill="hold" nodeType="withGroup">
                            <p:stCondLst>
                              <p:cond delay="0"/>
                            </p:stCondLst>
                            <p:childTnLst>
                              <p:par>
                                <p:cTn id="36" presetID="9" presetClass="entr" presetSubtype="0" fill="hold" grpId="0" nodeType="clickEffect">
                                  <p:stCondLst>
                                    <p:cond delay="0"/>
                                  </p:stCondLst>
                                  <p:childTnLst>
                                    <p:set>
                                      <p:cBhvr>
                                        <p:cTn id="37" dur="1" fill="hold">
                                          <p:stCondLst>
                                            <p:cond delay="0"/>
                                          </p:stCondLst>
                                        </p:cTn>
                                        <p:tgtEl>
                                          <p:spTgt spid="134147">
                                            <p:txEl>
                                              <p:pRg st="5" end="5"/>
                                            </p:txEl>
                                          </p:spTgt>
                                        </p:tgtEl>
                                        <p:attrNameLst>
                                          <p:attrName>style.visibility</p:attrName>
                                        </p:attrNameLst>
                                      </p:cBhvr>
                                      <p:to>
                                        <p:strVal val="visible"/>
                                      </p:to>
                                    </p:set>
                                    <p:animEffect transition="in" filter="dissolve">
                                      <p:cBhvr>
                                        <p:cTn id="38" dur="500"/>
                                        <p:tgtEl>
                                          <p:spTgt spid="134147">
                                            <p:txEl>
                                              <p:pRg st="5" end="5"/>
                                            </p:txEl>
                                          </p:spTgt>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9" presetClass="entr" presetSubtype="0" fill="hold" grpId="0" nodeType="clickEffect">
                                  <p:stCondLst>
                                    <p:cond delay="0"/>
                                  </p:stCondLst>
                                  <p:childTnLst>
                                    <p:set>
                                      <p:cBhvr>
                                        <p:cTn id="42" dur="1" fill="hold">
                                          <p:stCondLst>
                                            <p:cond delay="0"/>
                                          </p:stCondLst>
                                        </p:cTn>
                                        <p:tgtEl>
                                          <p:spTgt spid="134147">
                                            <p:txEl>
                                              <p:pRg st="6" end="6"/>
                                            </p:txEl>
                                          </p:spTgt>
                                        </p:tgtEl>
                                        <p:attrNameLst>
                                          <p:attrName>style.visibility</p:attrName>
                                        </p:attrNameLst>
                                      </p:cBhvr>
                                      <p:to>
                                        <p:strVal val="visible"/>
                                      </p:to>
                                    </p:set>
                                    <p:animEffect transition="in" filter="dissolve">
                                      <p:cBhvr>
                                        <p:cTn id="43" dur="500"/>
                                        <p:tgtEl>
                                          <p:spTgt spid="134147">
                                            <p:txEl>
                                              <p:pRg st="6" end="6"/>
                                            </p:txEl>
                                          </p:spTgt>
                                        </p:tgtEl>
                                      </p:cBhvr>
                                    </p:animEffect>
                                  </p:childTnLst>
                                </p:cTn>
                              </p:par>
                            </p:childTnLst>
                          </p:cTn>
                        </p:par>
                      </p:childTnLst>
                    </p:cTn>
                  </p:par>
                  <p:par>
                    <p:cTn id="44" fill="hold" nodeType="clickPar">
                      <p:stCondLst>
                        <p:cond delay="indefinite"/>
                      </p:stCondLst>
                      <p:childTnLst>
                        <p:par>
                          <p:cTn id="45" fill="hold" nodeType="withGroup">
                            <p:stCondLst>
                              <p:cond delay="0"/>
                            </p:stCondLst>
                            <p:childTnLst>
                              <p:par>
                                <p:cTn id="46" presetID="9" presetClass="entr" presetSubtype="0" fill="hold" grpId="0" nodeType="clickEffect">
                                  <p:stCondLst>
                                    <p:cond delay="0"/>
                                  </p:stCondLst>
                                  <p:childTnLst>
                                    <p:set>
                                      <p:cBhvr>
                                        <p:cTn id="47" dur="1" fill="hold">
                                          <p:stCondLst>
                                            <p:cond delay="0"/>
                                          </p:stCondLst>
                                        </p:cTn>
                                        <p:tgtEl>
                                          <p:spTgt spid="134147">
                                            <p:txEl>
                                              <p:pRg st="7" end="7"/>
                                            </p:txEl>
                                          </p:spTgt>
                                        </p:tgtEl>
                                        <p:attrNameLst>
                                          <p:attrName>style.visibility</p:attrName>
                                        </p:attrNameLst>
                                      </p:cBhvr>
                                      <p:to>
                                        <p:strVal val="visible"/>
                                      </p:to>
                                    </p:set>
                                    <p:animEffect transition="in" filter="dissolve">
                                      <p:cBhvr>
                                        <p:cTn id="48" dur="500"/>
                                        <p:tgtEl>
                                          <p:spTgt spid="13414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146" grpId="0" autoUpdateAnimBg="0"/>
      <p:bldP spid="134147" grpId="0" build="p" autoUpdateAnimBg="0"/>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Rectangle 2">
            <a:extLst>
              <a:ext uri="{FF2B5EF4-FFF2-40B4-BE49-F238E27FC236}">
                <a16:creationId xmlns:a16="http://schemas.microsoft.com/office/drawing/2014/main" id="{4BDEFD46-3AF3-4ADB-BAF3-F0BFFEC6DEB8}"/>
              </a:ext>
            </a:extLst>
          </p:cNvPr>
          <p:cNvSpPr>
            <a:spLocks noGrp="1" noChangeArrowheads="1"/>
          </p:cNvSpPr>
          <p:nvPr>
            <p:ph type="title"/>
          </p:nvPr>
        </p:nvSpPr>
        <p:spPr>
          <a:xfrm>
            <a:off x="107950" y="188913"/>
            <a:ext cx="8928100" cy="1066800"/>
          </a:xfrm>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2026" tIns="46012" rIns="92026" bIns="46012" rtlCol="0">
            <a:normAutofit fontScale="90000"/>
          </a:bodyPr>
          <a:lstStyle/>
          <a:p>
            <a:pPr eaLnBrk="1" fontAlgn="auto" hangingPunct="1">
              <a:spcAft>
                <a:spcPts val="0"/>
              </a:spcAft>
              <a:defRPr/>
            </a:pPr>
            <a:r>
              <a:rPr lang="en-US" altLang="en-US" sz="3600" dirty="0"/>
              <a:t>Actions for </a:t>
            </a:r>
            <a:r>
              <a:rPr lang="en-US" altLang="en-US" sz="3600" i="1" dirty="0"/>
              <a:t>Enquiry, Experimentation and Discovery</a:t>
            </a:r>
            <a:endParaRPr lang="en-US" altLang="en-US" sz="4000" i="1" dirty="0"/>
          </a:p>
        </p:txBody>
      </p:sp>
      <p:sp>
        <p:nvSpPr>
          <p:cNvPr id="44035" name="Rectangle 3">
            <a:extLst>
              <a:ext uri="{FF2B5EF4-FFF2-40B4-BE49-F238E27FC236}">
                <a16:creationId xmlns:a16="http://schemas.microsoft.com/office/drawing/2014/main" id="{38B4594A-52DD-4081-A970-F2458E9224D6}"/>
              </a:ext>
            </a:extLst>
          </p:cNvPr>
          <p:cNvSpPr>
            <a:spLocks noGrp="1" noChangeArrowheads="1"/>
          </p:cNvSpPr>
          <p:nvPr>
            <p:ph idx="1"/>
          </p:nvPr>
        </p:nvSpPr>
        <p:spPr>
          <a:xfrm>
            <a:off x="251520" y="1181390"/>
            <a:ext cx="7772400" cy="4248150"/>
          </a:xfrm>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2026" tIns="46012" rIns="92026" bIns="46012"/>
          <a:lstStyle/>
          <a:p>
            <a:pPr marL="317500" indent="-317500" defTabSz="847725" eaLnBrk="1" hangingPunct="1">
              <a:defRPr/>
            </a:pPr>
            <a:r>
              <a:rPr lang="en-US" altLang="en-US" sz="2400" dirty="0">
                <a:solidFill>
                  <a:srgbClr val="002060"/>
                </a:solidFill>
                <a:latin typeface="Calibri Light" panose="020F0302020204030204" pitchFamily="34" charset="0"/>
                <a:cs typeface="Times New Roman" panose="02020603050405020304" pitchFamily="18" charset="0"/>
              </a:rPr>
              <a:t>Give people freedom </a:t>
            </a:r>
            <a:r>
              <a:rPr lang="en-US" altLang="en-US" sz="2400" u="sng" dirty="0">
                <a:solidFill>
                  <a:srgbClr val="002060"/>
                </a:solidFill>
                <a:latin typeface="Calibri Light" panose="020F0302020204030204" pitchFamily="34" charset="0"/>
                <a:cs typeface="Times New Roman" panose="02020603050405020304" pitchFamily="18" charset="0"/>
              </a:rPr>
              <a:t>and</a:t>
            </a:r>
            <a:r>
              <a:rPr lang="en-US" altLang="en-US" sz="2400" dirty="0">
                <a:solidFill>
                  <a:srgbClr val="002060"/>
                </a:solidFill>
                <a:latin typeface="Calibri Light" panose="020F0302020204030204" pitchFamily="34" charset="0"/>
                <a:cs typeface="Times New Roman" panose="02020603050405020304" pitchFamily="18" charset="0"/>
              </a:rPr>
              <a:t> direction</a:t>
            </a:r>
          </a:p>
          <a:p>
            <a:pPr marL="317500" indent="-317500" defTabSz="847725" eaLnBrk="1" hangingPunct="1">
              <a:defRPr/>
            </a:pPr>
            <a:r>
              <a:rPr lang="en-US" altLang="en-US" sz="2400" dirty="0">
                <a:solidFill>
                  <a:srgbClr val="0000CC"/>
                </a:solidFill>
                <a:latin typeface="Calibri Light" panose="020F0302020204030204" pitchFamily="34" charset="0"/>
                <a:cs typeface="Times New Roman" panose="02020603050405020304" pitchFamily="18" charset="0"/>
              </a:rPr>
              <a:t>Give people permission to find their own solutions</a:t>
            </a:r>
          </a:p>
          <a:p>
            <a:pPr marL="317500" indent="-317500" defTabSz="847725" eaLnBrk="1" hangingPunct="1">
              <a:defRPr/>
            </a:pPr>
            <a:r>
              <a:rPr lang="en-US" altLang="en-US" sz="2400" dirty="0">
                <a:solidFill>
                  <a:srgbClr val="002060"/>
                </a:solidFill>
                <a:latin typeface="Calibri Light" panose="020F0302020204030204" pitchFamily="34" charset="0"/>
                <a:cs typeface="Times New Roman" panose="02020603050405020304" pitchFamily="18" charset="0"/>
              </a:rPr>
              <a:t>Encourage people to take risks</a:t>
            </a:r>
          </a:p>
          <a:p>
            <a:pPr marL="317500" indent="-317500" defTabSz="847725" eaLnBrk="1" hangingPunct="1">
              <a:defRPr/>
            </a:pPr>
            <a:r>
              <a:rPr lang="en-US" altLang="en-US" sz="2400" dirty="0">
                <a:solidFill>
                  <a:srgbClr val="0000CC"/>
                </a:solidFill>
                <a:latin typeface="Calibri Light" panose="020F0302020204030204" pitchFamily="34" charset="0"/>
                <a:cs typeface="Times New Roman" panose="02020603050405020304" pitchFamily="18" charset="0"/>
              </a:rPr>
              <a:t>Affirm and refine the vision — make room for others’ ideas</a:t>
            </a:r>
          </a:p>
          <a:p>
            <a:pPr marL="317500" indent="-317500" defTabSz="847725" eaLnBrk="1" hangingPunct="1">
              <a:defRPr/>
            </a:pPr>
            <a:r>
              <a:rPr lang="en-US" altLang="en-US" sz="2400" dirty="0">
                <a:solidFill>
                  <a:srgbClr val="002060"/>
                </a:solidFill>
                <a:latin typeface="Calibri Light" panose="020F0302020204030204" pitchFamily="34" charset="0"/>
                <a:cs typeface="Times New Roman" panose="02020603050405020304" pitchFamily="18" charset="0"/>
              </a:rPr>
              <a:t>Tell people as much as you know</a:t>
            </a:r>
          </a:p>
          <a:p>
            <a:pPr marL="317500" indent="-317500" defTabSz="847725" eaLnBrk="1" hangingPunct="1">
              <a:defRPr/>
            </a:pPr>
            <a:r>
              <a:rPr lang="en-US" altLang="en-US" sz="2400" dirty="0">
                <a:solidFill>
                  <a:srgbClr val="0000CC"/>
                </a:solidFill>
                <a:latin typeface="Calibri Light" panose="020F0302020204030204" pitchFamily="34" charset="0"/>
                <a:cs typeface="Times New Roman" panose="02020603050405020304" pitchFamily="18" charset="0"/>
              </a:rPr>
              <a:t>Encourage teamwork/collaboration</a:t>
            </a:r>
          </a:p>
          <a:p>
            <a:pPr marL="317500" indent="-317500" defTabSz="847725" eaLnBrk="1" hangingPunct="1">
              <a:defRPr/>
            </a:pPr>
            <a:r>
              <a:rPr lang="en-US" altLang="en-US" sz="2400" dirty="0">
                <a:solidFill>
                  <a:srgbClr val="002060"/>
                </a:solidFill>
                <a:latin typeface="Calibri Light" panose="020F0302020204030204" pitchFamily="34" charset="0"/>
                <a:cs typeface="Times New Roman" panose="02020603050405020304" pitchFamily="18" charset="0"/>
              </a:rPr>
              <a:t>Encourage personal reflection and learning</a:t>
            </a:r>
          </a:p>
          <a:p>
            <a:pPr marL="317500" indent="-317500" defTabSz="847725" eaLnBrk="1" hangingPunct="1">
              <a:defRPr/>
            </a:pPr>
            <a:r>
              <a:rPr lang="en-US" altLang="en-US" sz="2400" dirty="0">
                <a:solidFill>
                  <a:srgbClr val="0000CC"/>
                </a:solidFill>
                <a:latin typeface="Calibri Light" panose="020F0302020204030204" pitchFamily="34" charset="0"/>
                <a:cs typeface="Times New Roman" panose="02020603050405020304" pitchFamily="18" charset="0"/>
              </a:rPr>
              <a:t>Provide people with training and support</a:t>
            </a:r>
          </a:p>
          <a:p>
            <a:pPr marL="317500" indent="-317500" defTabSz="847725" eaLnBrk="1" hangingPunct="1">
              <a:defRPr/>
            </a:pPr>
            <a:r>
              <a:rPr lang="en-US" altLang="en-US" sz="2400" dirty="0">
                <a:solidFill>
                  <a:srgbClr val="002060"/>
                </a:solidFill>
                <a:latin typeface="Calibri Light" panose="020F0302020204030204" pitchFamily="34" charset="0"/>
                <a:cs typeface="Times New Roman" panose="02020603050405020304" pitchFamily="18" charset="0"/>
              </a:rPr>
              <a:t>Set short-term goals</a:t>
            </a:r>
          </a:p>
        </p:txBody>
      </p:sp>
      <p:pic>
        <p:nvPicPr>
          <p:cNvPr id="2" name="Picture 1">
            <a:extLst>
              <a:ext uri="{FF2B5EF4-FFF2-40B4-BE49-F238E27FC236}">
                <a16:creationId xmlns:a16="http://schemas.microsoft.com/office/drawing/2014/main" id="{A8C31BAA-59BB-4594-9268-4212FDB19346}"/>
              </a:ext>
            </a:extLst>
          </p:cNvPr>
          <p:cNvPicPr>
            <a:picLocks noChangeAspect="1"/>
          </p:cNvPicPr>
          <p:nvPr/>
        </p:nvPicPr>
        <p:blipFill>
          <a:blip r:embed="rId3"/>
          <a:stretch>
            <a:fillRect/>
          </a:stretch>
        </p:blipFill>
        <p:spPr>
          <a:xfrm>
            <a:off x="6124809" y="3789040"/>
            <a:ext cx="2989835" cy="1887570"/>
          </a:xfrm>
          <a:prstGeom prst="rect">
            <a:avLst/>
          </a:prstGeom>
        </p:spPr>
      </p:pic>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animEffect transition="in" filter="fade">
                                      <p:cBhvr>
                                        <p:cTn id="7" dur="500"/>
                                        <p:tgtEl>
                                          <p:spTgt spid="4403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4035">
                                            <p:txEl>
                                              <p:pRg st="1" end="1"/>
                                            </p:txEl>
                                          </p:spTgt>
                                        </p:tgtEl>
                                        <p:attrNameLst>
                                          <p:attrName>style.visibility</p:attrName>
                                        </p:attrNameLst>
                                      </p:cBhvr>
                                      <p:to>
                                        <p:strVal val="visible"/>
                                      </p:to>
                                    </p:set>
                                    <p:animEffect transition="in" filter="fade">
                                      <p:cBhvr>
                                        <p:cTn id="12" dur="500"/>
                                        <p:tgtEl>
                                          <p:spTgt spid="4403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4035">
                                            <p:txEl>
                                              <p:pRg st="2" end="2"/>
                                            </p:txEl>
                                          </p:spTgt>
                                        </p:tgtEl>
                                        <p:attrNameLst>
                                          <p:attrName>style.visibility</p:attrName>
                                        </p:attrNameLst>
                                      </p:cBhvr>
                                      <p:to>
                                        <p:strVal val="visible"/>
                                      </p:to>
                                    </p:set>
                                    <p:animEffect transition="in" filter="fade">
                                      <p:cBhvr>
                                        <p:cTn id="17" dur="500"/>
                                        <p:tgtEl>
                                          <p:spTgt spid="4403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4035">
                                            <p:txEl>
                                              <p:pRg st="3" end="3"/>
                                            </p:txEl>
                                          </p:spTgt>
                                        </p:tgtEl>
                                        <p:attrNameLst>
                                          <p:attrName>style.visibility</p:attrName>
                                        </p:attrNameLst>
                                      </p:cBhvr>
                                      <p:to>
                                        <p:strVal val="visible"/>
                                      </p:to>
                                    </p:set>
                                    <p:animEffect transition="in" filter="fade">
                                      <p:cBhvr>
                                        <p:cTn id="22" dur="500"/>
                                        <p:tgtEl>
                                          <p:spTgt spid="4403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4035">
                                            <p:txEl>
                                              <p:pRg st="4" end="4"/>
                                            </p:txEl>
                                          </p:spTgt>
                                        </p:tgtEl>
                                        <p:attrNameLst>
                                          <p:attrName>style.visibility</p:attrName>
                                        </p:attrNameLst>
                                      </p:cBhvr>
                                      <p:to>
                                        <p:strVal val="visible"/>
                                      </p:to>
                                    </p:set>
                                    <p:animEffect transition="in" filter="fade">
                                      <p:cBhvr>
                                        <p:cTn id="27" dur="500"/>
                                        <p:tgtEl>
                                          <p:spTgt spid="44035">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4035">
                                            <p:txEl>
                                              <p:pRg st="5" end="5"/>
                                            </p:txEl>
                                          </p:spTgt>
                                        </p:tgtEl>
                                        <p:attrNameLst>
                                          <p:attrName>style.visibility</p:attrName>
                                        </p:attrNameLst>
                                      </p:cBhvr>
                                      <p:to>
                                        <p:strVal val="visible"/>
                                      </p:to>
                                    </p:set>
                                    <p:animEffect transition="in" filter="fade">
                                      <p:cBhvr>
                                        <p:cTn id="32" dur="500"/>
                                        <p:tgtEl>
                                          <p:spTgt spid="44035">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4035">
                                            <p:txEl>
                                              <p:pRg st="6" end="6"/>
                                            </p:txEl>
                                          </p:spTgt>
                                        </p:tgtEl>
                                        <p:attrNameLst>
                                          <p:attrName>style.visibility</p:attrName>
                                        </p:attrNameLst>
                                      </p:cBhvr>
                                      <p:to>
                                        <p:strVal val="visible"/>
                                      </p:to>
                                    </p:set>
                                    <p:animEffect transition="in" filter="fade">
                                      <p:cBhvr>
                                        <p:cTn id="37" dur="500"/>
                                        <p:tgtEl>
                                          <p:spTgt spid="44035">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44035">
                                            <p:txEl>
                                              <p:pRg st="7" end="7"/>
                                            </p:txEl>
                                          </p:spTgt>
                                        </p:tgtEl>
                                        <p:attrNameLst>
                                          <p:attrName>style.visibility</p:attrName>
                                        </p:attrNameLst>
                                      </p:cBhvr>
                                      <p:to>
                                        <p:strVal val="visible"/>
                                      </p:to>
                                    </p:set>
                                    <p:animEffect transition="in" filter="fade">
                                      <p:cBhvr>
                                        <p:cTn id="42" dur="500"/>
                                        <p:tgtEl>
                                          <p:spTgt spid="44035">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44035">
                                            <p:txEl>
                                              <p:pRg st="8" end="8"/>
                                            </p:txEl>
                                          </p:spTgt>
                                        </p:tgtEl>
                                        <p:attrNameLst>
                                          <p:attrName>style.visibility</p:attrName>
                                        </p:attrNameLst>
                                      </p:cBhvr>
                                      <p:to>
                                        <p:strVal val="visible"/>
                                      </p:to>
                                    </p:set>
                                    <p:animEffect transition="in" filter="fade">
                                      <p:cBhvr>
                                        <p:cTn id="47" dur="500"/>
                                        <p:tgtEl>
                                          <p:spTgt spid="44035">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1026">
            <a:extLst>
              <a:ext uri="{FF2B5EF4-FFF2-40B4-BE49-F238E27FC236}">
                <a16:creationId xmlns:a16="http://schemas.microsoft.com/office/drawing/2014/main" id="{D4264A70-7941-4B9D-8652-64924B62C1FF}"/>
              </a:ext>
            </a:extLst>
          </p:cNvPr>
          <p:cNvSpPr>
            <a:spLocks noGrp="1"/>
          </p:cNvSpPr>
          <p:nvPr>
            <p:ph type="title"/>
          </p:nvPr>
        </p:nvSpPr>
        <p:spPr>
          <a:xfrm>
            <a:off x="228600" y="228600"/>
            <a:ext cx="8458200" cy="1219200"/>
          </a:xfrm>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2026" tIns="46012" rIns="92026" bIns="46012"/>
          <a:lstStyle/>
          <a:p>
            <a:pPr eaLnBrk="1" hangingPunct="1"/>
            <a:r>
              <a:rPr lang="en-US" altLang="en-US" sz="3600"/>
              <a:t>Actions for </a:t>
            </a:r>
            <a:r>
              <a:rPr lang="en-US" altLang="en-US" sz="3600" i="1"/>
              <a:t>Learning, Acceptance and Commitment</a:t>
            </a:r>
            <a:endParaRPr lang="en-US" altLang="en-US" sz="4000" i="1"/>
          </a:p>
        </p:txBody>
      </p:sp>
      <p:sp>
        <p:nvSpPr>
          <p:cNvPr id="46083" name="Rectangle 1027">
            <a:extLst>
              <a:ext uri="{FF2B5EF4-FFF2-40B4-BE49-F238E27FC236}">
                <a16:creationId xmlns:a16="http://schemas.microsoft.com/office/drawing/2014/main" id="{9EE45C62-FEB3-4EB7-80A3-ABDBC04C777C}"/>
              </a:ext>
            </a:extLst>
          </p:cNvPr>
          <p:cNvSpPr>
            <a:spLocks noGrp="1" noChangeArrowheads="1"/>
          </p:cNvSpPr>
          <p:nvPr>
            <p:ph idx="1"/>
          </p:nvPr>
        </p:nvSpPr>
        <p:spPr>
          <a:xfrm>
            <a:off x="228600" y="1447800"/>
            <a:ext cx="8001000" cy="4114800"/>
          </a:xfrm>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2026" tIns="46012" rIns="92026" bIns="46012">
            <a:normAutofit/>
          </a:bodyPr>
          <a:lstStyle/>
          <a:p>
            <a:pPr marL="317500" indent="-317500" defTabSz="847725" eaLnBrk="1" hangingPunct="1">
              <a:spcBef>
                <a:spcPct val="10000"/>
              </a:spcBef>
              <a:spcAft>
                <a:spcPct val="15000"/>
              </a:spcAft>
              <a:defRPr/>
            </a:pPr>
            <a:r>
              <a:rPr lang="en-US" altLang="en-US" sz="2200" dirty="0">
                <a:solidFill>
                  <a:srgbClr val="0000CC"/>
                </a:solidFill>
                <a:latin typeface="+mj-lt"/>
                <a:cs typeface="Times New Roman" panose="02020603050405020304" pitchFamily="18" charset="0"/>
              </a:rPr>
              <a:t>Acknowledge their hard work</a:t>
            </a:r>
          </a:p>
          <a:p>
            <a:pPr marL="317500" indent="-317500" defTabSz="847725" eaLnBrk="1" hangingPunct="1">
              <a:spcBef>
                <a:spcPct val="10000"/>
              </a:spcBef>
              <a:spcAft>
                <a:spcPct val="15000"/>
              </a:spcAft>
              <a:defRPr/>
            </a:pPr>
            <a:r>
              <a:rPr lang="en-US" altLang="en-US" sz="2200" dirty="0">
                <a:solidFill>
                  <a:srgbClr val="002060"/>
                </a:solidFill>
                <a:latin typeface="+mj-lt"/>
                <a:cs typeface="Times New Roman" panose="02020603050405020304" pitchFamily="18" charset="0"/>
              </a:rPr>
              <a:t>Celebrate successes and accomplishments</a:t>
            </a:r>
          </a:p>
          <a:p>
            <a:pPr marL="317500" indent="-317500" defTabSz="847725" eaLnBrk="1" hangingPunct="1">
              <a:spcBef>
                <a:spcPct val="10000"/>
              </a:spcBef>
              <a:spcAft>
                <a:spcPct val="15000"/>
              </a:spcAft>
              <a:defRPr/>
            </a:pPr>
            <a:r>
              <a:rPr lang="en-US" altLang="en-US" sz="2200" dirty="0">
                <a:solidFill>
                  <a:srgbClr val="0000CC"/>
                </a:solidFill>
                <a:latin typeface="+mj-lt"/>
                <a:cs typeface="Times New Roman" panose="02020603050405020304" pitchFamily="18" charset="0"/>
              </a:rPr>
              <a:t>Reaffirm the vision</a:t>
            </a:r>
          </a:p>
          <a:p>
            <a:pPr marL="317500" indent="-317500" defTabSz="847725" eaLnBrk="1" hangingPunct="1">
              <a:spcBef>
                <a:spcPct val="10000"/>
              </a:spcBef>
              <a:spcAft>
                <a:spcPct val="15000"/>
              </a:spcAft>
              <a:defRPr/>
            </a:pPr>
            <a:r>
              <a:rPr lang="en-US" altLang="en-US" sz="2200" dirty="0">
                <a:solidFill>
                  <a:srgbClr val="002060"/>
                </a:solidFill>
                <a:latin typeface="+mj-lt"/>
                <a:cs typeface="Times New Roman" panose="02020603050405020304" pitchFamily="18" charset="0"/>
              </a:rPr>
              <a:t>Bring people together towards the vision</a:t>
            </a:r>
          </a:p>
          <a:p>
            <a:pPr marL="317500" indent="-317500" defTabSz="847725" eaLnBrk="1" hangingPunct="1">
              <a:spcBef>
                <a:spcPct val="10000"/>
              </a:spcBef>
              <a:spcAft>
                <a:spcPct val="15000"/>
              </a:spcAft>
              <a:defRPr/>
            </a:pPr>
            <a:r>
              <a:rPr lang="en-US" altLang="en-US" sz="2200" dirty="0">
                <a:solidFill>
                  <a:srgbClr val="0000CC"/>
                </a:solidFill>
                <a:latin typeface="+mj-lt"/>
                <a:cs typeface="Times New Roman" panose="02020603050405020304" pitchFamily="18" charset="0"/>
              </a:rPr>
              <a:t>Acknowledge what people have left behind</a:t>
            </a:r>
          </a:p>
          <a:p>
            <a:pPr marL="317500" indent="-317500" defTabSz="847725" eaLnBrk="1" hangingPunct="1">
              <a:spcBef>
                <a:spcPct val="10000"/>
              </a:spcBef>
              <a:spcAft>
                <a:spcPct val="15000"/>
              </a:spcAft>
              <a:defRPr/>
            </a:pPr>
            <a:r>
              <a:rPr lang="en-US" altLang="en-US" sz="2200" dirty="0">
                <a:solidFill>
                  <a:srgbClr val="002060"/>
                </a:solidFill>
                <a:latin typeface="+mj-lt"/>
                <a:cs typeface="Times New Roman" panose="02020603050405020304" pitchFamily="18" charset="0"/>
              </a:rPr>
              <a:t>Develop long-term goals and plans</a:t>
            </a:r>
          </a:p>
          <a:p>
            <a:pPr marL="317500" indent="-317500" defTabSz="847725" eaLnBrk="1" hangingPunct="1">
              <a:spcBef>
                <a:spcPct val="10000"/>
              </a:spcBef>
              <a:spcAft>
                <a:spcPct val="15000"/>
              </a:spcAft>
              <a:defRPr/>
            </a:pPr>
            <a:r>
              <a:rPr lang="en-US" altLang="en-US" sz="2200" dirty="0">
                <a:solidFill>
                  <a:srgbClr val="0000CC"/>
                </a:solidFill>
                <a:latin typeface="+mj-lt"/>
                <a:cs typeface="Times New Roman" panose="02020603050405020304" pitchFamily="18" charset="0"/>
              </a:rPr>
              <a:t>Provide tools and training to reinforce new behaviours</a:t>
            </a:r>
          </a:p>
          <a:p>
            <a:pPr marL="317500" indent="-317500" defTabSz="847725" eaLnBrk="1" hangingPunct="1">
              <a:spcBef>
                <a:spcPct val="10000"/>
              </a:spcBef>
              <a:spcAft>
                <a:spcPct val="15000"/>
              </a:spcAft>
              <a:defRPr/>
            </a:pPr>
            <a:r>
              <a:rPr lang="en-US" altLang="en-US" sz="2200" dirty="0">
                <a:solidFill>
                  <a:srgbClr val="002060"/>
                </a:solidFill>
                <a:latin typeface="+mj-lt"/>
                <a:cs typeface="Times New Roman" panose="02020603050405020304" pitchFamily="18" charset="0"/>
              </a:rPr>
              <a:t>Reinforce and reward the new behaviours</a:t>
            </a:r>
          </a:p>
          <a:p>
            <a:pPr marL="317500" indent="-317500" defTabSz="847725" eaLnBrk="1" hangingPunct="1">
              <a:spcBef>
                <a:spcPct val="10000"/>
              </a:spcBef>
              <a:spcAft>
                <a:spcPct val="15000"/>
              </a:spcAft>
              <a:defRPr/>
            </a:pPr>
            <a:r>
              <a:rPr lang="en-US" altLang="en-US" sz="2200" dirty="0">
                <a:solidFill>
                  <a:srgbClr val="0000CC"/>
                </a:solidFill>
                <a:latin typeface="+mj-lt"/>
                <a:cs typeface="Times New Roman" panose="02020603050405020304" pitchFamily="18" charset="0"/>
              </a:rPr>
              <a:t>Create systems/structures that reinforce new behaviours</a:t>
            </a:r>
          </a:p>
          <a:p>
            <a:pPr marL="317500" indent="-317500" defTabSz="847725" eaLnBrk="1" hangingPunct="1">
              <a:spcBef>
                <a:spcPct val="10000"/>
              </a:spcBef>
              <a:spcAft>
                <a:spcPct val="15000"/>
              </a:spcAft>
              <a:defRPr/>
            </a:pPr>
            <a:r>
              <a:rPr lang="en-US" altLang="en-US" sz="2200" dirty="0">
                <a:solidFill>
                  <a:srgbClr val="002060"/>
                </a:solidFill>
                <a:latin typeface="+mj-lt"/>
                <a:cs typeface="Times New Roman" panose="02020603050405020304" pitchFamily="18" charset="0"/>
              </a:rPr>
              <a:t>Prepare people for the next change</a:t>
            </a:r>
            <a:endParaRPr lang="en-US" altLang="en-US" sz="2200" dirty="0">
              <a:solidFill>
                <a:srgbClr val="002060"/>
              </a:solidFill>
              <a:latin typeface="+mj-lt"/>
            </a:endParaRPr>
          </a:p>
        </p:txBody>
      </p:sp>
      <p:pic>
        <p:nvPicPr>
          <p:cNvPr id="48132" name="Picture 9" descr="A close up of text on a white background&#10;&#10;Description generated with very high confidence">
            <a:extLst>
              <a:ext uri="{FF2B5EF4-FFF2-40B4-BE49-F238E27FC236}">
                <a16:creationId xmlns:a16="http://schemas.microsoft.com/office/drawing/2014/main" id="{0B4FD4D9-BC8C-4E21-A358-5D5B9692921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92950" y="838200"/>
            <a:ext cx="1963738" cy="2949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6083">
                                            <p:txEl>
                                              <p:pRg st="0" end="0"/>
                                            </p:txEl>
                                          </p:spTgt>
                                        </p:tgtEl>
                                        <p:attrNameLst>
                                          <p:attrName>style.visibility</p:attrName>
                                        </p:attrNameLst>
                                      </p:cBhvr>
                                      <p:to>
                                        <p:strVal val="visible"/>
                                      </p:to>
                                    </p:set>
                                    <p:animEffect transition="in" filter="fade">
                                      <p:cBhvr>
                                        <p:cTn id="7" dur="500"/>
                                        <p:tgtEl>
                                          <p:spTgt spid="4608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6083">
                                            <p:txEl>
                                              <p:pRg st="1" end="1"/>
                                            </p:txEl>
                                          </p:spTgt>
                                        </p:tgtEl>
                                        <p:attrNameLst>
                                          <p:attrName>style.visibility</p:attrName>
                                        </p:attrNameLst>
                                      </p:cBhvr>
                                      <p:to>
                                        <p:strVal val="visible"/>
                                      </p:to>
                                    </p:set>
                                    <p:animEffect transition="in" filter="fade">
                                      <p:cBhvr>
                                        <p:cTn id="10" dur="500"/>
                                        <p:tgtEl>
                                          <p:spTgt spid="4608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46083">
                                            <p:txEl>
                                              <p:pRg st="2" end="2"/>
                                            </p:txEl>
                                          </p:spTgt>
                                        </p:tgtEl>
                                        <p:attrNameLst>
                                          <p:attrName>style.visibility</p:attrName>
                                        </p:attrNameLst>
                                      </p:cBhvr>
                                      <p:to>
                                        <p:strVal val="visible"/>
                                      </p:to>
                                    </p:set>
                                    <p:animEffect transition="in" filter="fade">
                                      <p:cBhvr>
                                        <p:cTn id="15" dur="500"/>
                                        <p:tgtEl>
                                          <p:spTgt spid="46083">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46083">
                                            <p:txEl>
                                              <p:pRg st="3" end="3"/>
                                            </p:txEl>
                                          </p:spTgt>
                                        </p:tgtEl>
                                        <p:attrNameLst>
                                          <p:attrName>style.visibility</p:attrName>
                                        </p:attrNameLst>
                                      </p:cBhvr>
                                      <p:to>
                                        <p:strVal val="visible"/>
                                      </p:to>
                                    </p:set>
                                    <p:animEffect transition="in" filter="fade">
                                      <p:cBhvr>
                                        <p:cTn id="18" dur="500"/>
                                        <p:tgtEl>
                                          <p:spTgt spid="4608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46083">
                                            <p:txEl>
                                              <p:pRg st="4" end="4"/>
                                            </p:txEl>
                                          </p:spTgt>
                                        </p:tgtEl>
                                        <p:attrNameLst>
                                          <p:attrName>style.visibility</p:attrName>
                                        </p:attrNameLst>
                                      </p:cBhvr>
                                      <p:to>
                                        <p:strVal val="visible"/>
                                      </p:to>
                                    </p:set>
                                    <p:animEffect transition="in" filter="fade">
                                      <p:cBhvr>
                                        <p:cTn id="23" dur="500"/>
                                        <p:tgtEl>
                                          <p:spTgt spid="46083">
                                            <p:txEl>
                                              <p:pRg st="4" end="4"/>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46083">
                                            <p:txEl>
                                              <p:pRg st="5" end="5"/>
                                            </p:txEl>
                                          </p:spTgt>
                                        </p:tgtEl>
                                        <p:attrNameLst>
                                          <p:attrName>style.visibility</p:attrName>
                                        </p:attrNameLst>
                                      </p:cBhvr>
                                      <p:to>
                                        <p:strVal val="visible"/>
                                      </p:to>
                                    </p:set>
                                    <p:animEffect transition="in" filter="fade">
                                      <p:cBhvr>
                                        <p:cTn id="26" dur="500"/>
                                        <p:tgtEl>
                                          <p:spTgt spid="46083">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46083">
                                            <p:txEl>
                                              <p:pRg st="6" end="6"/>
                                            </p:txEl>
                                          </p:spTgt>
                                        </p:tgtEl>
                                        <p:attrNameLst>
                                          <p:attrName>style.visibility</p:attrName>
                                        </p:attrNameLst>
                                      </p:cBhvr>
                                      <p:to>
                                        <p:strVal val="visible"/>
                                      </p:to>
                                    </p:set>
                                    <p:animEffect transition="in" filter="fade">
                                      <p:cBhvr>
                                        <p:cTn id="31" dur="500"/>
                                        <p:tgtEl>
                                          <p:spTgt spid="46083">
                                            <p:txEl>
                                              <p:pRg st="6" end="6"/>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46083">
                                            <p:txEl>
                                              <p:pRg st="7" end="7"/>
                                            </p:txEl>
                                          </p:spTgt>
                                        </p:tgtEl>
                                        <p:attrNameLst>
                                          <p:attrName>style.visibility</p:attrName>
                                        </p:attrNameLst>
                                      </p:cBhvr>
                                      <p:to>
                                        <p:strVal val="visible"/>
                                      </p:to>
                                    </p:set>
                                    <p:animEffect transition="in" filter="fade">
                                      <p:cBhvr>
                                        <p:cTn id="34" dur="500"/>
                                        <p:tgtEl>
                                          <p:spTgt spid="46083">
                                            <p:txEl>
                                              <p:pRg st="7" end="7"/>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46083">
                                            <p:txEl>
                                              <p:pRg st="8" end="8"/>
                                            </p:txEl>
                                          </p:spTgt>
                                        </p:tgtEl>
                                        <p:attrNameLst>
                                          <p:attrName>style.visibility</p:attrName>
                                        </p:attrNameLst>
                                      </p:cBhvr>
                                      <p:to>
                                        <p:strVal val="visible"/>
                                      </p:to>
                                    </p:set>
                                    <p:animEffect transition="in" filter="fade">
                                      <p:cBhvr>
                                        <p:cTn id="39" dur="500"/>
                                        <p:tgtEl>
                                          <p:spTgt spid="46083">
                                            <p:txEl>
                                              <p:pRg st="8" end="8"/>
                                            </p:txEl>
                                          </p:spTgt>
                                        </p:tgtEl>
                                      </p:cBhvr>
                                    </p:animEffect>
                                  </p:childTnLst>
                                </p:cTn>
                              </p:par>
                              <p:par>
                                <p:cTn id="40" presetID="10" presetClass="entr" presetSubtype="0" fill="hold" nodeType="withEffect">
                                  <p:stCondLst>
                                    <p:cond delay="0"/>
                                  </p:stCondLst>
                                  <p:childTnLst>
                                    <p:set>
                                      <p:cBhvr>
                                        <p:cTn id="41" dur="1" fill="hold">
                                          <p:stCondLst>
                                            <p:cond delay="0"/>
                                          </p:stCondLst>
                                        </p:cTn>
                                        <p:tgtEl>
                                          <p:spTgt spid="46083">
                                            <p:txEl>
                                              <p:pRg st="9" end="9"/>
                                            </p:txEl>
                                          </p:spTgt>
                                        </p:tgtEl>
                                        <p:attrNameLst>
                                          <p:attrName>style.visibility</p:attrName>
                                        </p:attrNameLst>
                                      </p:cBhvr>
                                      <p:to>
                                        <p:strVal val="visible"/>
                                      </p:to>
                                    </p:set>
                                    <p:animEffect transition="in" filter="fade">
                                      <p:cBhvr>
                                        <p:cTn id="42" dur="500"/>
                                        <p:tgtEl>
                                          <p:spTgt spid="4608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6A1A4-4BB5-42C0-B232-FDC9762F2A48}"/>
              </a:ext>
            </a:extLst>
          </p:cNvPr>
          <p:cNvSpPr>
            <a:spLocks noGrp="1"/>
          </p:cNvSpPr>
          <p:nvPr>
            <p:ph type="title"/>
          </p:nvPr>
        </p:nvSpPr>
        <p:spPr>
          <a:xfrm>
            <a:off x="1043608" y="0"/>
            <a:ext cx="6728635" cy="759619"/>
          </a:xfrm>
        </p:spPr>
        <p:txBody>
          <a:bodyPr>
            <a:normAutofit fontScale="90000"/>
          </a:bodyPr>
          <a:lstStyle/>
          <a:p>
            <a:pPr algn="ctr">
              <a:defRPr/>
            </a:pPr>
            <a:r>
              <a:rPr lang="en-GB" dirty="0"/>
              <a:t>Why is organisational change so difficult?</a:t>
            </a:r>
          </a:p>
        </p:txBody>
      </p:sp>
      <p:pic>
        <p:nvPicPr>
          <p:cNvPr id="5" name="4o5HeUAYJiw">
            <a:hlinkClick r:id="" action="ppaction://media"/>
            <a:extLst>
              <a:ext uri="{FF2B5EF4-FFF2-40B4-BE49-F238E27FC236}">
                <a16:creationId xmlns:a16="http://schemas.microsoft.com/office/drawing/2014/main" id="{FC8A328B-524E-40D3-817B-C9983B4D0D4F}"/>
              </a:ext>
            </a:extLst>
          </p:cNvPr>
          <p:cNvPicPr>
            <a:picLocks noGrp="1" noRot="1" noChangeAspect="1" noChangeArrowheads="1"/>
          </p:cNvPicPr>
          <p:nvPr>
            <p:ph idx="1"/>
            <a:videoFile r:link="rId1"/>
          </p:nvPr>
        </p:nvPicPr>
        <p:blipFill>
          <a:blip r:embed="rId4">
            <a:extLst>
              <a:ext uri="{28A0092B-C50C-407E-A947-70E740481C1C}">
                <a14:useLocalDpi xmlns:a14="http://schemas.microsoft.com/office/drawing/2010/main" val="0"/>
              </a:ext>
            </a:extLst>
          </a:blip>
          <a:stretch>
            <a:fillRect/>
          </a:stretch>
        </p:blipFill>
        <p:spPr>
          <a:xfrm>
            <a:off x="359532" y="1181000"/>
            <a:ext cx="8424936" cy="4495999"/>
          </a:xfrm>
        </p:spPr>
      </p:pic>
    </p:spTree>
  </p:cSld>
  <p:clrMapOvr>
    <a:masterClrMapping/>
  </p:clrMapOvr>
  <p:transition spd="slow"/>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BEFE0-5CB0-43A7-8818-41EF5796FBA7}"/>
              </a:ext>
            </a:extLst>
          </p:cNvPr>
          <p:cNvSpPr>
            <a:spLocks noGrp="1"/>
          </p:cNvSpPr>
          <p:nvPr>
            <p:ph type="title"/>
          </p:nvPr>
        </p:nvSpPr>
        <p:spPr>
          <a:xfrm>
            <a:off x="143508" y="260648"/>
            <a:ext cx="8856984" cy="687611"/>
          </a:xfrm>
        </p:spPr>
        <p:txBody>
          <a:bodyPr/>
          <a:lstStyle/>
          <a:p>
            <a:pPr algn="ctr"/>
            <a:r>
              <a:rPr lang="en-GB" sz="4000" dirty="0"/>
              <a:t>Why Do So Many Change Initiatives Fail?</a:t>
            </a:r>
          </a:p>
        </p:txBody>
      </p:sp>
      <p:sp>
        <p:nvSpPr>
          <p:cNvPr id="3" name="Content Placeholder 2">
            <a:extLst>
              <a:ext uri="{FF2B5EF4-FFF2-40B4-BE49-F238E27FC236}">
                <a16:creationId xmlns:a16="http://schemas.microsoft.com/office/drawing/2014/main" id="{90F2A087-9A9E-4541-B243-5C03B93BD0AC}"/>
              </a:ext>
            </a:extLst>
          </p:cNvPr>
          <p:cNvSpPr>
            <a:spLocks noGrp="1"/>
          </p:cNvSpPr>
          <p:nvPr>
            <p:ph idx="1"/>
          </p:nvPr>
        </p:nvSpPr>
        <p:spPr>
          <a:xfrm>
            <a:off x="143508" y="1052736"/>
            <a:ext cx="8748972" cy="4351338"/>
          </a:xfrm>
        </p:spPr>
        <p:txBody>
          <a:bodyPr/>
          <a:lstStyle/>
          <a:p>
            <a:pPr marL="0" indent="0">
              <a:buNone/>
            </a:pPr>
            <a:r>
              <a:rPr lang="en-GB" b="1" dirty="0"/>
              <a:t>What are your thoughts on this?  </a:t>
            </a:r>
            <a:r>
              <a:rPr lang="en-GB" b="1" i="1" dirty="0"/>
              <a:t>Discuss</a:t>
            </a:r>
            <a:r>
              <a:rPr lang="en-GB" b="1" dirty="0"/>
              <a:t>.</a:t>
            </a:r>
          </a:p>
        </p:txBody>
      </p:sp>
      <p:pic>
        <p:nvPicPr>
          <p:cNvPr id="5" name="Picture 4">
            <a:extLst>
              <a:ext uri="{FF2B5EF4-FFF2-40B4-BE49-F238E27FC236}">
                <a16:creationId xmlns:a16="http://schemas.microsoft.com/office/drawing/2014/main" id="{4018D4EB-35BD-7543-D240-BBFF8667237E}"/>
              </a:ext>
            </a:extLst>
          </p:cNvPr>
          <p:cNvPicPr>
            <a:picLocks noChangeAspect="1"/>
          </p:cNvPicPr>
          <p:nvPr/>
        </p:nvPicPr>
        <p:blipFill>
          <a:blip r:embed="rId3"/>
          <a:stretch>
            <a:fillRect/>
          </a:stretch>
        </p:blipFill>
        <p:spPr>
          <a:xfrm>
            <a:off x="251520" y="1942350"/>
            <a:ext cx="5376628" cy="1774681"/>
          </a:xfrm>
          <a:prstGeom prst="rect">
            <a:avLst/>
          </a:prstGeom>
        </p:spPr>
      </p:pic>
      <p:pic>
        <p:nvPicPr>
          <p:cNvPr id="7" name="Picture 6">
            <a:extLst>
              <a:ext uri="{FF2B5EF4-FFF2-40B4-BE49-F238E27FC236}">
                <a16:creationId xmlns:a16="http://schemas.microsoft.com/office/drawing/2014/main" id="{810430B4-CEC2-6C7D-F57A-AC9ED6182FBC}"/>
              </a:ext>
            </a:extLst>
          </p:cNvPr>
          <p:cNvPicPr>
            <a:picLocks noChangeAspect="1"/>
          </p:cNvPicPr>
          <p:nvPr/>
        </p:nvPicPr>
        <p:blipFill>
          <a:blip r:embed="rId4"/>
          <a:stretch>
            <a:fillRect/>
          </a:stretch>
        </p:blipFill>
        <p:spPr>
          <a:xfrm>
            <a:off x="6228184" y="1602747"/>
            <a:ext cx="2534004" cy="1600423"/>
          </a:xfrm>
          <a:prstGeom prst="rect">
            <a:avLst/>
          </a:prstGeom>
        </p:spPr>
      </p:pic>
      <p:pic>
        <p:nvPicPr>
          <p:cNvPr id="9" name="Picture 8">
            <a:extLst>
              <a:ext uri="{FF2B5EF4-FFF2-40B4-BE49-F238E27FC236}">
                <a16:creationId xmlns:a16="http://schemas.microsoft.com/office/drawing/2014/main" id="{C9A7B086-59CC-6D15-6DF6-672F9D12F906}"/>
              </a:ext>
            </a:extLst>
          </p:cNvPr>
          <p:cNvPicPr>
            <a:picLocks noChangeAspect="1"/>
          </p:cNvPicPr>
          <p:nvPr/>
        </p:nvPicPr>
        <p:blipFill>
          <a:blip r:embed="rId5"/>
          <a:stretch>
            <a:fillRect/>
          </a:stretch>
        </p:blipFill>
        <p:spPr>
          <a:xfrm>
            <a:off x="5758131" y="3403765"/>
            <a:ext cx="2086266" cy="1619476"/>
          </a:xfrm>
          <a:prstGeom prst="rect">
            <a:avLst/>
          </a:prstGeom>
        </p:spPr>
      </p:pic>
      <p:pic>
        <p:nvPicPr>
          <p:cNvPr id="11" name="Picture 10">
            <a:extLst>
              <a:ext uri="{FF2B5EF4-FFF2-40B4-BE49-F238E27FC236}">
                <a16:creationId xmlns:a16="http://schemas.microsoft.com/office/drawing/2014/main" id="{20A80ECE-5A73-FB8E-D102-AA59CE6ABD7C}"/>
              </a:ext>
            </a:extLst>
          </p:cNvPr>
          <p:cNvPicPr>
            <a:picLocks noChangeAspect="1"/>
          </p:cNvPicPr>
          <p:nvPr/>
        </p:nvPicPr>
        <p:blipFill>
          <a:blip r:embed="rId6"/>
          <a:stretch>
            <a:fillRect/>
          </a:stretch>
        </p:blipFill>
        <p:spPr>
          <a:xfrm>
            <a:off x="1746920" y="3789040"/>
            <a:ext cx="3636404" cy="1886714"/>
          </a:xfrm>
          <a:prstGeom prst="rect">
            <a:avLst/>
          </a:prstGeom>
        </p:spPr>
      </p:pic>
    </p:spTree>
    <p:extLst>
      <p:ext uri="{BB962C8B-B14F-4D97-AF65-F5344CB8AC3E}">
        <p14:creationId xmlns:p14="http://schemas.microsoft.com/office/powerpoint/2010/main" val="264771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7B027-150C-4536-921A-BCD835CCE5B0}"/>
              </a:ext>
            </a:extLst>
          </p:cNvPr>
          <p:cNvSpPr>
            <a:spLocks noGrp="1"/>
          </p:cNvSpPr>
          <p:nvPr>
            <p:ph type="title"/>
          </p:nvPr>
        </p:nvSpPr>
        <p:spPr>
          <a:xfrm>
            <a:off x="628650" y="365125"/>
            <a:ext cx="7886700" cy="759619"/>
          </a:xfrm>
        </p:spPr>
        <p:txBody>
          <a:bodyPr/>
          <a:lstStyle/>
          <a:p>
            <a:r>
              <a:rPr lang="en-GB" dirty="0"/>
              <a:t>Some more thoughts…</a:t>
            </a:r>
          </a:p>
        </p:txBody>
      </p:sp>
      <p:sp>
        <p:nvSpPr>
          <p:cNvPr id="3" name="Content Placeholder 2">
            <a:extLst>
              <a:ext uri="{FF2B5EF4-FFF2-40B4-BE49-F238E27FC236}">
                <a16:creationId xmlns:a16="http://schemas.microsoft.com/office/drawing/2014/main" id="{23990544-2424-4127-8B13-EFEA86DF9E7C}"/>
              </a:ext>
            </a:extLst>
          </p:cNvPr>
          <p:cNvSpPr>
            <a:spLocks noGrp="1"/>
          </p:cNvSpPr>
          <p:nvPr>
            <p:ph idx="1"/>
          </p:nvPr>
        </p:nvSpPr>
        <p:spPr>
          <a:xfrm>
            <a:off x="107504" y="1124744"/>
            <a:ext cx="8928992" cy="4351338"/>
          </a:xfrm>
        </p:spPr>
        <p:txBody>
          <a:bodyPr/>
          <a:lstStyle/>
          <a:p>
            <a:r>
              <a:rPr lang="en-GB" dirty="0">
                <a:solidFill>
                  <a:srgbClr val="0000CC"/>
                </a:solidFill>
              </a:rPr>
              <a:t>Lack of planning – </a:t>
            </a:r>
            <a:r>
              <a:rPr lang="en-GB" i="1" dirty="0">
                <a:solidFill>
                  <a:srgbClr val="0000CC"/>
                </a:solidFill>
              </a:rPr>
              <a:t>linked to Kotter’s items 1 – 4</a:t>
            </a:r>
          </a:p>
          <a:p>
            <a:r>
              <a:rPr lang="en-GB" dirty="0">
                <a:solidFill>
                  <a:srgbClr val="0000CC"/>
                </a:solidFill>
              </a:rPr>
              <a:t>Employees do not understand the purpose or even the need for change  - </a:t>
            </a:r>
            <a:r>
              <a:rPr lang="en-GB" i="1" dirty="0">
                <a:solidFill>
                  <a:srgbClr val="0000CC"/>
                </a:solidFill>
              </a:rPr>
              <a:t>linked to Kotter’s items 3 &amp; 4</a:t>
            </a:r>
          </a:p>
          <a:p>
            <a:r>
              <a:rPr lang="en-GB" dirty="0">
                <a:solidFill>
                  <a:srgbClr val="0000CC"/>
                </a:solidFill>
              </a:rPr>
              <a:t>Poor communication – </a:t>
            </a:r>
            <a:r>
              <a:rPr lang="en-GB" i="1" dirty="0">
                <a:solidFill>
                  <a:srgbClr val="0000CC"/>
                </a:solidFill>
              </a:rPr>
              <a:t>Kotter’s item 4</a:t>
            </a:r>
          </a:p>
          <a:p>
            <a:r>
              <a:rPr lang="en-GB" dirty="0">
                <a:solidFill>
                  <a:srgbClr val="0000CC"/>
                </a:solidFill>
              </a:rPr>
              <a:t>Employees lack the necessary skills and/or there is insufficient training and development offered – </a:t>
            </a:r>
            <a:r>
              <a:rPr lang="en-GB" i="1" dirty="0">
                <a:solidFill>
                  <a:srgbClr val="0000CC"/>
                </a:solidFill>
              </a:rPr>
              <a:t>Kotter’s item 5</a:t>
            </a:r>
          </a:p>
          <a:p>
            <a:r>
              <a:rPr lang="en-GB" dirty="0">
                <a:solidFill>
                  <a:srgbClr val="0000CC"/>
                </a:solidFill>
              </a:rPr>
              <a:t>Lack of necessary resources – Kotter’s items 1,2,5 &amp; 6</a:t>
            </a:r>
          </a:p>
          <a:p>
            <a:r>
              <a:rPr lang="en-GB" dirty="0">
                <a:solidFill>
                  <a:srgbClr val="0000CC"/>
                </a:solidFill>
              </a:rPr>
              <a:t>Inadequate/inappropriate rewards – Kotter’s items 6 &amp; 8</a:t>
            </a:r>
          </a:p>
          <a:p>
            <a:endParaRPr lang="en-GB" dirty="0"/>
          </a:p>
        </p:txBody>
      </p:sp>
    </p:spTree>
    <p:extLst>
      <p:ext uri="{BB962C8B-B14F-4D97-AF65-F5344CB8AC3E}">
        <p14:creationId xmlns:p14="http://schemas.microsoft.com/office/powerpoint/2010/main" val="898877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29D8507-D1CE-25EF-B2A7-FC4FE0788217}"/>
              </a:ext>
            </a:extLst>
          </p:cNvPr>
          <p:cNvSpPr txBox="1">
            <a:spLocks/>
          </p:cNvSpPr>
          <p:nvPr/>
        </p:nvSpPr>
        <p:spPr>
          <a:xfrm>
            <a:off x="1547664" y="37586"/>
            <a:ext cx="2719214" cy="76276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Summary</a:t>
            </a:r>
          </a:p>
        </p:txBody>
      </p:sp>
      <p:sp>
        <p:nvSpPr>
          <p:cNvPr id="6" name="TextBox 5">
            <a:extLst>
              <a:ext uri="{FF2B5EF4-FFF2-40B4-BE49-F238E27FC236}">
                <a16:creationId xmlns:a16="http://schemas.microsoft.com/office/drawing/2014/main" id="{AB2C9CCE-804F-F669-2C0F-9377901B9BD7}"/>
              </a:ext>
            </a:extLst>
          </p:cNvPr>
          <p:cNvSpPr txBox="1"/>
          <p:nvPr/>
        </p:nvSpPr>
        <p:spPr>
          <a:xfrm>
            <a:off x="87150" y="800353"/>
            <a:ext cx="4556857" cy="1384995"/>
          </a:xfrm>
          <a:prstGeom prst="rect">
            <a:avLst/>
          </a:prstGeom>
          <a:noFill/>
        </p:spPr>
        <p:txBody>
          <a:bodyPr wrap="square" rtlCol="0">
            <a:spAutoFit/>
          </a:bodyPr>
          <a:lstStyle/>
          <a:p>
            <a:r>
              <a:rPr lang="en-GB" sz="2800" dirty="0">
                <a:solidFill>
                  <a:srgbClr val="0000CC"/>
                </a:solidFill>
              </a:rPr>
              <a:t>We are now starting to get a feel for ‘</a:t>
            </a:r>
            <a:r>
              <a:rPr lang="en-GB" sz="2800" i="1" dirty="0">
                <a:solidFill>
                  <a:srgbClr val="0000CC"/>
                </a:solidFill>
              </a:rPr>
              <a:t>the nature</a:t>
            </a:r>
            <a:r>
              <a:rPr lang="en-GB" sz="2800" dirty="0">
                <a:solidFill>
                  <a:srgbClr val="0000CC"/>
                </a:solidFill>
              </a:rPr>
              <a:t>’ of change process…</a:t>
            </a:r>
          </a:p>
        </p:txBody>
      </p:sp>
      <p:pic>
        <p:nvPicPr>
          <p:cNvPr id="8" name="Picture 7">
            <a:extLst>
              <a:ext uri="{FF2B5EF4-FFF2-40B4-BE49-F238E27FC236}">
                <a16:creationId xmlns:a16="http://schemas.microsoft.com/office/drawing/2014/main" id="{1C4BE221-D1CF-4393-72C4-3B92FB4A9D70}"/>
              </a:ext>
            </a:extLst>
          </p:cNvPr>
          <p:cNvPicPr>
            <a:picLocks noChangeAspect="1"/>
          </p:cNvPicPr>
          <p:nvPr/>
        </p:nvPicPr>
        <p:blipFill>
          <a:blip r:embed="rId2"/>
          <a:stretch>
            <a:fillRect/>
          </a:stretch>
        </p:blipFill>
        <p:spPr>
          <a:xfrm>
            <a:off x="84202" y="2271568"/>
            <a:ext cx="4788024" cy="2746914"/>
          </a:xfrm>
          <a:prstGeom prst="rect">
            <a:avLst/>
          </a:prstGeom>
        </p:spPr>
      </p:pic>
      <p:pic>
        <p:nvPicPr>
          <p:cNvPr id="10" name="Picture 9">
            <a:extLst>
              <a:ext uri="{FF2B5EF4-FFF2-40B4-BE49-F238E27FC236}">
                <a16:creationId xmlns:a16="http://schemas.microsoft.com/office/drawing/2014/main" id="{301A98B2-BB59-20B0-24C5-DDED01AFDB79}"/>
              </a:ext>
            </a:extLst>
          </p:cNvPr>
          <p:cNvPicPr>
            <a:picLocks noChangeAspect="1"/>
          </p:cNvPicPr>
          <p:nvPr/>
        </p:nvPicPr>
        <p:blipFill>
          <a:blip r:embed="rId3"/>
          <a:stretch>
            <a:fillRect/>
          </a:stretch>
        </p:blipFill>
        <p:spPr>
          <a:xfrm>
            <a:off x="4811652" y="3231"/>
            <a:ext cx="4357364" cy="3209745"/>
          </a:xfrm>
          <a:prstGeom prst="rect">
            <a:avLst/>
          </a:prstGeom>
        </p:spPr>
      </p:pic>
      <p:pic>
        <p:nvPicPr>
          <p:cNvPr id="12" name="Picture 11">
            <a:extLst>
              <a:ext uri="{FF2B5EF4-FFF2-40B4-BE49-F238E27FC236}">
                <a16:creationId xmlns:a16="http://schemas.microsoft.com/office/drawing/2014/main" id="{CD1E5E11-4FEF-9105-2335-FEF8E1D7792B}"/>
              </a:ext>
            </a:extLst>
          </p:cNvPr>
          <p:cNvPicPr>
            <a:picLocks noChangeAspect="1"/>
          </p:cNvPicPr>
          <p:nvPr/>
        </p:nvPicPr>
        <p:blipFill>
          <a:blip r:embed="rId4"/>
          <a:stretch>
            <a:fillRect/>
          </a:stretch>
        </p:blipFill>
        <p:spPr>
          <a:xfrm>
            <a:off x="4644007" y="3211948"/>
            <a:ext cx="4332348" cy="2483473"/>
          </a:xfrm>
          <a:prstGeom prst="rect">
            <a:avLst/>
          </a:prstGeom>
        </p:spPr>
      </p:pic>
    </p:spTree>
    <p:extLst>
      <p:ext uri="{BB962C8B-B14F-4D97-AF65-F5344CB8AC3E}">
        <p14:creationId xmlns:p14="http://schemas.microsoft.com/office/powerpoint/2010/main" val="2823750502"/>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E921247-0302-11B5-9F3E-E0E15D20FA28}"/>
              </a:ext>
            </a:extLst>
          </p:cNvPr>
          <p:cNvPicPr>
            <a:picLocks noChangeAspect="1"/>
          </p:cNvPicPr>
          <p:nvPr/>
        </p:nvPicPr>
        <p:blipFill>
          <a:blip r:embed="rId2"/>
          <a:stretch>
            <a:fillRect/>
          </a:stretch>
        </p:blipFill>
        <p:spPr>
          <a:xfrm>
            <a:off x="-5564" y="-75156"/>
            <a:ext cx="9166719" cy="5880420"/>
          </a:xfrm>
          <a:prstGeom prst="rect">
            <a:avLst/>
          </a:prstGeom>
        </p:spPr>
      </p:pic>
      <p:sp>
        <p:nvSpPr>
          <p:cNvPr id="4" name="TextBox 3">
            <a:extLst>
              <a:ext uri="{FF2B5EF4-FFF2-40B4-BE49-F238E27FC236}">
                <a16:creationId xmlns:a16="http://schemas.microsoft.com/office/drawing/2014/main" id="{1D6FF9EC-275E-BEBB-94C5-C23DAD282440}"/>
              </a:ext>
            </a:extLst>
          </p:cNvPr>
          <p:cNvSpPr txBox="1"/>
          <p:nvPr/>
        </p:nvSpPr>
        <p:spPr>
          <a:xfrm>
            <a:off x="179512" y="4509120"/>
            <a:ext cx="2340705" cy="769441"/>
          </a:xfrm>
          <a:prstGeom prst="rect">
            <a:avLst/>
          </a:prstGeom>
          <a:noFill/>
        </p:spPr>
        <p:txBody>
          <a:bodyPr wrap="none" rtlCol="0">
            <a:spAutoFit/>
          </a:bodyPr>
          <a:lstStyle/>
          <a:p>
            <a:r>
              <a:rPr lang="en-GB" sz="4400" b="1" dirty="0">
                <a:solidFill>
                  <a:schemeClr val="bg1"/>
                </a:solidFill>
              </a:rPr>
              <a:t>Session 5</a:t>
            </a:r>
          </a:p>
        </p:txBody>
      </p:sp>
    </p:spTree>
    <p:extLst>
      <p:ext uri="{BB962C8B-B14F-4D97-AF65-F5344CB8AC3E}">
        <p14:creationId xmlns:p14="http://schemas.microsoft.com/office/powerpoint/2010/main" val="1597842760"/>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323528" y="1143000"/>
            <a:ext cx="8784976" cy="3917032"/>
          </a:xfrm>
        </p:spPr>
        <p:txBody>
          <a:bodyPr>
            <a:normAutofit lnSpcReduction="10000"/>
          </a:bodyPr>
          <a:lstStyle/>
          <a:p>
            <a:pPr marL="342900" indent="-342900">
              <a:lnSpc>
                <a:spcPct val="107000"/>
              </a:lnSpc>
              <a:buFont typeface="Symbol" panose="05050102010706020507" pitchFamily="18" charset="2"/>
              <a:buChar char=""/>
            </a:pPr>
            <a:r>
              <a:rPr lang="en-GB" dirty="0"/>
              <a:t>Review of Reading &amp; Research</a:t>
            </a:r>
          </a:p>
          <a:p>
            <a:pPr marL="342900" indent="-342900">
              <a:lnSpc>
                <a:spcPct val="107000"/>
              </a:lnSpc>
              <a:buFont typeface="Symbol" panose="05050102010706020507" pitchFamily="18" charset="2"/>
              <a:buChar char=""/>
            </a:pPr>
            <a:r>
              <a:rPr lang="en-GB" dirty="0"/>
              <a:t>Your assignment - recap</a:t>
            </a:r>
          </a:p>
          <a:p>
            <a:pPr marL="342900" lvl="0" indent="-342900">
              <a:lnSpc>
                <a:spcPct val="107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‘Hard’ and ‘Soft models of change</a:t>
            </a:r>
          </a:p>
          <a:p>
            <a:pPr marL="342900" lvl="0" indent="-342900">
              <a:lnSpc>
                <a:spcPct val="107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Kurt Lewin</a:t>
            </a:r>
          </a:p>
          <a:p>
            <a:pPr marL="342900" lvl="0" indent="-342900">
              <a:lnSpc>
                <a:spcPct val="107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John Kotter</a:t>
            </a:r>
          </a:p>
          <a:p>
            <a:pPr marL="342900" lvl="0" indent="-342900">
              <a:lnSpc>
                <a:spcPct val="107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The Change Equation</a:t>
            </a:r>
          </a:p>
          <a:p>
            <a:pPr marL="342900" indent="-342900">
              <a:lnSpc>
                <a:spcPct val="107000"/>
              </a:lnSpc>
              <a:spcAft>
                <a:spcPts val="800"/>
              </a:spcAft>
              <a:buFont typeface="Symbol" panose="05050102010706020507" pitchFamily="18" charset="2"/>
              <a:buChar char=""/>
            </a:pPr>
            <a:r>
              <a:rPr lang="en-GB" dirty="0"/>
              <a:t>Reflection</a:t>
            </a:r>
          </a:p>
        </p:txBody>
      </p:sp>
      <p:pic>
        <p:nvPicPr>
          <p:cNvPr id="4" name="Picture 3">
            <a:extLst>
              <a:ext uri="{FF2B5EF4-FFF2-40B4-BE49-F238E27FC236}">
                <a16:creationId xmlns:a16="http://schemas.microsoft.com/office/drawing/2014/main" id="{47279191-1131-4CA4-BB94-EE4CE29A4C5B}"/>
              </a:ext>
            </a:extLst>
          </p:cNvPr>
          <p:cNvPicPr>
            <a:picLocks noChangeAspect="1"/>
          </p:cNvPicPr>
          <p:nvPr/>
        </p:nvPicPr>
        <p:blipFill>
          <a:blip r:embed="rId2"/>
          <a:stretch>
            <a:fillRect/>
          </a:stretch>
        </p:blipFill>
        <p:spPr>
          <a:xfrm>
            <a:off x="4921370" y="4221088"/>
            <a:ext cx="4222629" cy="1493912"/>
          </a:xfrm>
          <a:prstGeom prst="rect">
            <a:avLst/>
          </a:prstGeom>
        </p:spPr>
      </p:pic>
      <p:pic>
        <p:nvPicPr>
          <p:cNvPr id="5" name="Picture 4">
            <a:extLst>
              <a:ext uri="{FF2B5EF4-FFF2-40B4-BE49-F238E27FC236}">
                <a16:creationId xmlns:a16="http://schemas.microsoft.com/office/drawing/2014/main" id="{8AE3B398-E61C-49C7-8579-F51FE3147210}"/>
              </a:ext>
            </a:extLst>
          </p:cNvPr>
          <p:cNvPicPr>
            <a:picLocks noChangeAspect="1"/>
          </p:cNvPicPr>
          <p:nvPr/>
        </p:nvPicPr>
        <p:blipFill>
          <a:blip r:embed="rId3"/>
          <a:stretch>
            <a:fillRect/>
          </a:stretch>
        </p:blipFill>
        <p:spPr>
          <a:xfrm>
            <a:off x="6328652" y="0"/>
            <a:ext cx="2795836" cy="2060848"/>
          </a:xfrm>
          <a:prstGeom prst="rect">
            <a:avLst/>
          </a:prstGeom>
        </p:spPr>
      </p:pic>
    </p:spTree>
    <p:extLst>
      <p:ext uri="{BB962C8B-B14F-4D97-AF65-F5344CB8AC3E}">
        <p14:creationId xmlns:p14="http://schemas.microsoft.com/office/powerpoint/2010/main" val="353892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4"/>
                                        </p:tgtEl>
                                        <p:attrNameLst>
                                          <p:attrName>style.visibility</p:attrName>
                                        </p:attrNameLst>
                                      </p:cBhvr>
                                      <p:to>
                                        <p:strVal val="visible"/>
                                      </p:to>
                                    </p:set>
                                    <p:animEffect transition="in" filter="fade">
                                      <p:cBhvr>
                                        <p:cTn id="4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1D6686C4-C2E5-40A9-A798-052F0EDC0635}"/>
              </a:ext>
            </a:extLst>
          </p:cNvPr>
          <p:cNvSpPr>
            <a:spLocks noGrp="1"/>
          </p:cNvSpPr>
          <p:nvPr>
            <p:ph type="title"/>
          </p:nvPr>
        </p:nvSpPr>
        <p:spPr>
          <a:xfrm>
            <a:off x="611188" y="82550"/>
            <a:ext cx="8229600" cy="836613"/>
          </a:xfrm>
        </p:spPr>
        <p:txBody>
          <a:bodyPr/>
          <a:lstStyle/>
          <a:p>
            <a:r>
              <a:rPr lang="en-GB" altLang="en-US"/>
              <a:t>LEARNING OUTCOMES</a:t>
            </a:r>
          </a:p>
        </p:txBody>
      </p:sp>
      <p:sp>
        <p:nvSpPr>
          <p:cNvPr id="20483" name="Content Placeholder 2">
            <a:extLst>
              <a:ext uri="{FF2B5EF4-FFF2-40B4-BE49-F238E27FC236}">
                <a16:creationId xmlns:a16="http://schemas.microsoft.com/office/drawing/2014/main" id="{14E63B88-676D-4A85-A36C-4B27B85D0C18}"/>
              </a:ext>
            </a:extLst>
          </p:cNvPr>
          <p:cNvSpPr>
            <a:spLocks noGrp="1"/>
          </p:cNvSpPr>
          <p:nvPr>
            <p:ph idx="1"/>
          </p:nvPr>
        </p:nvSpPr>
        <p:spPr>
          <a:xfrm>
            <a:off x="179388" y="1125538"/>
            <a:ext cx="5976937" cy="3916362"/>
          </a:xfrm>
        </p:spPr>
        <p:txBody>
          <a:bodyPr>
            <a:normAutofit fontScale="92500" lnSpcReduction="10000"/>
          </a:bodyPr>
          <a:lstStyle/>
          <a:p>
            <a:pPr marL="0" indent="0">
              <a:buFont typeface="Arial" panose="020B0604020202020204" pitchFamily="34" charset="0"/>
              <a:buNone/>
              <a:defRPr/>
            </a:pPr>
            <a:r>
              <a:rPr lang="en-GB" altLang="en-US" sz="2400" b="1" i="1" dirty="0">
                <a:latin typeface="Calibri Light" panose="020F0302020204030204" pitchFamily="34" charset="0"/>
              </a:rPr>
              <a:t>Upon the successful completion of this module, the student should be able to demonstrate the ability to:</a:t>
            </a:r>
          </a:p>
          <a:p>
            <a:pPr marL="0" indent="0">
              <a:buFont typeface="Arial" panose="020B0604020202020204" pitchFamily="34" charset="0"/>
              <a:buNone/>
              <a:defRPr/>
            </a:pPr>
            <a:r>
              <a:rPr lang="en-GB" altLang="en-US" sz="2400" dirty="0">
                <a:solidFill>
                  <a:srgbClr val="002060"/>
                </a:solidFill>
                <a:latin typeface="Calibri Light" panose="020F0302020204030204" pitchFamily="34" charset="0"/>
              </a:rPr>
              <a:t>1. critically analyse the relationship between environmental change and organisational capability;</a:t>
            </a:r>
          </a:p>
          <a:p>
            <a:pPr marL="0" indent="0">
              <a:buFont typeface="Arial" panose="020B0604020202020204" pitchFamily="34" charset="0"/>
              <a:buNone/>
              <a:defRPr/>
            </a:pPr>
            <a:r>
              <a:rPr lang="en-GB" altLang="en-US" sz="2400" dirty="0">
                <a:solidFill>
                  <a:srgbClr val="0000CC"/>
                </a:solidFill>
                <a:latin typeface="Calibri Light" panose="020F0302020204030204" pitchFamily="34" charset="0"/>
              </a:rPr>
              <a:t>2. critically analyse the nature of change and evaluate complex concepts relating to leadership in relation to change management;</a:t>
            </a:r>
          </a:p>
          <a:p>
            <a:pPr marL="0" indent="0">
              <a:buFont typeface="Arial" panose="020B0604020202020204" pitchFamily="34" charset="0"/>
              <a:buNone/>
              <a:defRPr/>
            </a:pPr>
            <a:r>
              <a:rPr lang="en-GB" altLang="en-US" sz="2400" dirty="0">
                <a:solidFill>
                  <a:srgbClr val="002060"/>
                </a:solidFill>
                <a:latin typeface="Calibri Light" panose="020F0302020204030204" pitchFamily="34" charset="0"/>
              </a:rPr>
              <a:t>3. explore contemporary issues and their impact on business management;</a:t>
            </a:r>
          </a:p>
          <a:p>
            <a:pPr marL="0" indent="0">
              <a:buFont typeface="Arial" panose="020B0604020202020204" pitchFamily="34" charset="0"/>
              <a:buNone/>
              <a:defRPr/>
            </a:pPr>
            <a:r>
              <a:rPr lang="en-GB" altLang="en-US" sz="2400" dirty="0">
                <a:solidFill>
                  <a:srgbClr val="0000CC"/>
                </a:solidFill>
                <a:latin typeface="Calibri Light" panose="020F0302020204030204" pitchFamily="34" charset="0"/>
              </a:rPr>
              <a:t>4. analyse and evaluate the relationship between organisational culture and change.</a:t>
            </a:r>
            <a:endParaRPr lang="en-GB" altLang="en-US" dirty="0">
              <a:solidFill>
                <a:srgbClr val="0000CC"/>
              </a:solidFill>
              <a:latin typeface="Calibri Light" panose="020F0302020204030204" pitchFamily="34" charset="0"/>
            </a:endParaRPr>
          </a:p>
        </p:txBody>
      </p:sp>
      <p:pic>
        <p:nvPicPr>
          <p:cNvPr id="17412" name="Picture 2">
            <a:extLst>
              <a:ext uri="{FF2B5EF4-FFF2-40B4-BE49-F238E27FC236}">
                <a16:creationId xmlns:a16="http://schemas.microsoft.com/office/drawing/2014/main" id="{986E72DB-57AF-4CF4-B6D8-A5B9FF925C3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08738" y="2133600"/>
            <a:ext cx="2735262" cy="194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Effect transition="in" filter="fade">
                                      <p:cBhvr>
                                        <p:cTn id="7" dur="500"/>
                                        <p:tgtEl>
                                          <p:spTgt spid="2048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20483">
                                            <p:txEl>
                                              <p:pRg st="1" end="1"/>
                                            </p:txEl>
                                          </p:spTgt>
                                        </p:tgtEl>
                                        <p:attrNameLst>
                                          <p:attrName>style.visibility</p:attrName>
                                        </p:attrNameLst>
                                      </p:cBhvr>
                                      <p:to>
                                        <p:strVal val="visible"/>
                                      </p:to>
                                    </p:set>
                                    <p:animEffect transition="in" filter="fade">
                                      <p:cBhvr>
                                        <p:cTn id="12" dur="500"/>
                                        <p:tgtEl>
                                          <p:spTgt spid="2048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20483">
                                            <p:txEl>
                                              <p:pRg st="2" end="2"/>
                                            </p:txEl>
                                          </p:spTgt>
                                        </p:tgtEl>
                                        <p:attrNameLst>
                                          <p:attrName>style.visibility</p:attrName>
                                        </p:attrNameLst>
                                      </p:cBhvr>
                                      <p:to>
                                        <p:strVal val="visible"/>
                                      </p:to>
                                    </p:set>
                                    <p:animEffect transition="in" filter="fade">
                                      <p:cBhvr>
                                        <p:cTn id="17" dur="500"/>
                                        <p:tgtEl>
                                          <p:spTgt spid="2048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20483">
                                            <p:txEl>
                                              <p:pRg st="3" end="3"/>
                                            </p:txEl>
                                          </p:spTgt>
                                        </p:tgtEl>
                                        <p:attrNameLst>
                                          <p:attrName>style.visibility</p:attrName>
                                        </p:attrNameLst>
                                      </p:cBhvr>
                                      <p:to>
                                        <p:strVal val="visible"/>
                                      </p:to>
                                    </p:set>
                                    <p:animEffect transition="in" filter="fade">
                                      <p:cBhvr>
                                        <p:cTn id="22" dur="500"/>
                                        <p:tgtEl>
                                          <p:spTgt spid="2048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20483">
                                            <p:txEl>
                                              <p:pRg st="4" end="4"/>
                                            </p:txEl>
                                          </p:spTgt>
                                        </p:tgtEl>
                                        <p:attrNameLst>
                                          <p:attrName>style.visibility</p:attrName>
                                        </p:attrNameLst>
                                      </p:cBhvr>
                                      <p:to>
                                        <p:strVal val="visible"/>
                                      </p:to>
                                    </p:set>
                                    <p:animEffect transition="in" filter="fade">
                                      <p:cBhvr>
                                        <p:cTn id="27" dur="500"/>
                                        <p:tgtEl>
                                          <p:spTgt spid="2048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D0D4E1FC-A634-4665-81A9-F99F6B3C21DA}"/>
              </a:ext>
            </a:extLst>
          </p:cNvPr>
          <p:cNvSpPr>
            <a:spLocks noGrp="1"/>
          </p:cNvSpPr>
          <p:nvPr>
            <p:ph type="title"/>
          </p:nvPr>
        </p:nvSpPr>
        <p:spPr>
          <a:xfrm>
            <a:off x="609600" y="222250"/>
            <a:ext cx="8229600" cy="1143000"/>
          </a:xfrm>
        </p:spPr>
        <p:txBody>
          <a:bodyPr>
            <a:normAutofit fontScale="90000"/>
          </a:bodyPr>
          <a:lstStyle/>
          <a:p>
            <a:pPr>
              <a:defRPr/>
            </a:pPr>
            <a:r>
              <a:rPr lang="en-GB" altLang="en-US" sz="4000" dirty="0"/>
              <a:t>Assessment Criteria</a:t>
            </a:r>
            <a:br>
              <a:rPr lang="en-GB" altLang="en-US" sz="4000" dirty="0"/>
            </a:br>
            <a:endParaRPr lang="en-GB" altLang="en-US" sz="4000" dirty="0"/>
          </a:p>
        </p:txBody>
      </p:sp>
      <p:pic>
        <p:nvPicPr>
          <p:cNvPr id="18436" name="Picture 3">
            <a:extLst>
              <a:ext uri="{FF2B5EF4-FFF2-40B4-BE49-F238E27FC236}">
                <a16:creationId xmlns:a16="http://schemas.microsoft.com/office/drawing/2014/main" id="{A72FF1F9-581C-43CB-9375-881BBB6755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36296" y="30377"/>
            <a:ext cx="1878649" cy="1095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 Placeholder 2">
            <a:extLst>
              <a:ext uri="{FF2B5EF4-FFF2-40B4-BE49-F238E27FC236}">
                <a16:creationId xmlns:a16="http://schemas.microsoft.com/office/drawing/2014/main" id="{84FCFBD6-40DC-40CB-95A5-52552391F3C9}"/>
              </a:ext>
            </a:extLst>
          </p:cNvPr>
          <p:cNvSpPr txBox="1">
            <a:spLocks/>
          </p:cNvSpPr>
          <p:nvPr/>
        </p:nvSpPr>
        <p:spPr>
          <a:xfrm>
            <a:off x="368282" y="1365250"/>
            <a:ext cx="4040188" cy="468420"/>
          </a:xfrm>
          <a:prstGeom prst="rect">
            <a:avLst/>
          </a:prstGeom>
        </p:spPr>
        <p:txBody>
          <a:bodyP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solidFill>
                  <a:srgbClr val="002060"/>
                </a:solidFill>
              </a:rPr>
              <a:t>TASK</a:t>
            </a:r>
          </a:p>
        </p:txBody>
      </p:sp>
      <p:sp>
        <p:nvSpPr>
          <p:cNvPr id="8" name="Content Placeholder 3">
            <a:extLst>
              <a:ext uri="{FF2B5EF4-FFF2-40B4-BE49-F238E27FC236}">
                <a16:creationId xmlns:a16="http://schemas.microsoft.com/office/drawing/2014/main" id="{9EB12D3F-4164-44FC-BA5D-46A9AF7B3C32}"/>
              </a:ext>
            </a:extLst>
          </p:cNvPr>
          <p:cNvSpPr txBox="1">
            <a:spLocks/>
          </p:cNvSpPr>
          <p:nvPr/>
        </p:nvSpPr>
        <p:spPr>
          <a:xfrm>
            <a:off x="179512" y="2040556"/>
            <a:ext cx="3456384" cy="3657064"/>
          </a:xfrm>
          <a:prstGeom prst="rect">
            <a:avLst/>
          </a:prstGeom>
        </p:spPr>
        <p:txBody>
          <a:bodyPr>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dirty="0">
                <a:solidFill>
                  <a:srgbClr val="002060"/>
                </a:solidFill>
                <a:ea typeface="Times New Roman" panose="02020603050405020304" pitchFamily="18" charset="0"/>
              </a:rPr>
              <a:t>Critically analyse the current forces for change in the organisations micro and macro environment that can impact workplace culture and capability</a:t>
            </a:r>
          </a:p>
          <a:p>
            <a:endParaRPr lang="en-GB" sz="2200" dirty="0">
              <a:solidFill>
                <a:srgbClr val="002060"/>
              </a:solidFill>
              <a:ea typeface="Times New Roman" panose="02020603050405020304" pitchFamily="18" charset="0"/>
            </a:endParaRPr>
          </a:p>
          <a:p>
            <a:r>
              <a:rPr lang="en-GB" sz="2200" dirty="0">
                <a:solidFill>
                  <a:srgbClr val="002060"/>
                </a:solidFill>
                <a:ea typeface="Times New Roman" panose="02020603050405020304" pitchFamily="18" charset="0"/>
              </a:rPr>
              <a:t>Evaluate how organisational stakeholders can be efficiently led through complex workplace change   </a:t>
            </a:r>
          </a:p>
          <a:p>
            <a:pPr marL="0" indent="0">
              <a:buFont typeface="Arial" panose="020B0604020202020204" pitchFamily="34" charset="0"/>
              <a:buNone/>
            </a:pPr>
            <a:endParaRPr lang="en-GB" dirty="0">
              <a:solidFill>
                <a:srgbClr val="002060"/>
              </a:solidFill>
            </a:endParaRPr>
          </a:p>
        </p:txBody>
      </p:sp>
      <p:sp>
        <p:nvSpPr>
          <p:cNvPr id="9" name="Text Placeholder 4">
            <a:extLst>
              <a:ext uri="{FF2B5EF4-FFF2-40B4-BE49-F238E27FC236}">
                <a16:creationId xmlns:a16="http://schemas.microsoft.com/office/drawing/2014/main" id="{7FF42A06-1A65-4A7F-94E4-E292C5B8F88A}"/>
              </a:ext>
            </a:extLst>
          </p:cNvPr>
          <p:cNvSpPr txBox="1">
            <a:spLocks/>
          </p:cNvSpPr>
          <p:nvPr/>
        </p:nvSpPr>
        <p:spPr>
          <a:xfrm>
            <a:off x="4572000" y="1396814"/>
            <a:ext cx="4426402" cy="560461"/>
          </a:xfrm>
          <a:prstGeom prst="rect">
            <a:avLst/>
          </a:prstGeom>
        </p:spPr>
        <p:txBody>
          <a:bodyPr>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solidFill>
                  <a:srgbClr val="0000CC"/>
                </a:solidFill>
              </a:rPr>
              <a:t>Common Assessment Criteria</a:t>
            </a:r>
          </a:p>
        </p:txBody>
      </p:sp>
      <p:sp>
        <p:nvSpPr>
          <p:cNvPr id="10" name="Content Placeholder 5">
            <a:extLst>
              <a:ext uri="{FF2B5EF4-FFF2-40B4-BE49-F238E27FC236}">
                <a16:creationId xmlns:a16="http://schemas.microsoft.com/office/drawing/2014/main" id="{A85C3491-485B-47A0-9669-1342F4A44876}"/>
              </a:ext>
            </a:extLst>
          </p:cNvPr>
          <p:cNvSpPr txBox="1">
            <a:spLocks/>
          </p:cNvSpPr>
          <p:nvPr/>
        </p:nvSpPr>
        <p:spPr>
          <a:xfrm>
            <a:off x="4049277" y="1988840"/>
            <a:ext cx="4972135" cy="3657064"/>
          </a:xfrm>
          <a:prstGeom prst="rect">
            <a:avLst/>
          </a:prstGeom>
        </p:spPr>
        <p:txBody>
          <a:bodyP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Font typeface="+mj-lt"/>
              <a:buAutoNum type="arabicPeriod"/>
            </a:pPr>
            <a:r>
              <a:rPr lang="en-GB" dirty="0">
                <a:solidFill>
                  <a:srgbClr val="0000CC"/>
                </a:solidFill>
              </a:rPr>
              <a:t>Engagement with Literature Skills.      (30)</a:t>
            </a:r>
          </a:p>
          <a:p>
            <a:pPr marL="514350" indent="-514350">
              <a:buFont typeface="+mj-lt"/>
              <a:buAutoNum type="arabicPeriod"/>
            </a:pPr>
            <a:r>
              <a:rPr lang="en-GB" dirty="0">
                <a:solidFill>
                  <a:srgbClr val="0000CC"/>
                </a:solidFill>
              </a:rPr>
              <a:t>Knowledge and Understanding Skills (25)</a:t>
            </a:r>
          </a:p>
          <a:p>
            <a:pPr marL="514350" indent="-514350">
              <a:buFont typeface="+mj-lt"/>
              <a:buAutoNum type="arabicPeriod"/>
            </a:pPr>
            <a:r>
              <a:rPr lang="en-GB" dirty="0">
                <a:solidFill>
                  <a:srgbClr val="0000CC"/>
                </a:solidFill>
              </a:rPr>
              <a:t>Cognitive and Intellectual Skills          (25)</a:t>
            </a:r>
          </a:p>
          <a:p>
            <a:pPr marL="514350" indent="-514350">
              <a:buFont typeface="+mj-lt"/>
              <a:buAutoNum type="arabicPeriod"/>
            </a:pPr>
            <a:r>
              <a:rPr lang="en-GB" dirty="0">
                <a:solidFill>
                  <a:srgbClr val="0000CC"/>
                </a:solidFill>
              </a:rPr>
              <a:t>Practical Application Skills (10)</a:t>
            </a:r>
          </a:p>
          <a:p>
            <a:pPr marL="514350" indent="-514350">
              <a:buFont typeface="+mj-lt"/>
              <a:buAutoNum type="arabicPeriod"/>
            </a:pPr>
            <a:r>
              <a:rPr lang="en-GB" dirty="0">
                <a:solidFill>
                  <a:srgbClr val="0000CC"/>
                </a:solidFill>
              </a:rPr>
              <a:t> Transferable Skills for Life and Professional Practice (10)</a:t>
            </a:r>
          </a:p>
          <a:p>
            <a:pPr marL="514350" indent="-514350">
              <a:buFont typeface="+mj-lt"/>
              <a:buAutoNum type="arabicPeriod"/>
            </a:pPr>
            <a:endParaRPr lang="en-GB" dirty="0">
              <a:solidFill>
                <a:srgbClr val="0000CC"/>
              </a:solidFill>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2" end="2"/>
                                            </p:txEl>
                                          </p:spTgt>
                                        </p:tgtEl>
                                        <p:attrNameLst>
                                          <p:attrName>style.visibility</p:attrName>
                                        </p:attrNameLst>
                                      </p:cBhvr>
                                      <p:to>
                                        <p:strVal val="visible"/>
                                      </p:to>
                                    </p:set>
                                    <p:animEffect transition="in" filter="fade">
                                      <p:cBhvr>
                                        <p:cTn id="12" dur="500"/>
                                        <p:tgtEl>
                                          <p:spTgt spid="8">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xEl>
                                              <p:pRg st="0" end="0"/>
                                            </p:txEl>
                                          </p:spTgt>
                                        </p:tgtEl>
                                        <p:attrNameLst>
                                          <p:attrName>style.visibility</p:attrName>
                                        </p:attrNameLst>
                                      </p:cBhvr>
                                      <p:to>
                                        <p:strVal val="visible"/>
                                      </p:to>
                                    </p:set>
                                    <p:animEffect transition="in" filter="fade">
                                      <p:cBhvr>
                                        <p:cTn id="17" dur="500"/>
                                        <p:tgtEl>
                                          <p:spTgt spid="9">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xEl>
                                              <p:pRg st="0" end="0"/>
                                            </p:txEl>
                                          </p:spTgt>
                                        </p:tgtEl>
                                        <p:attrNameLst>
                                          <p:attrName>style.visibility</p:attrName>
                                        </p:attrNameLst>
                                      </p:cBhvr>
                                      <p:to>
                                        <p:strVal val="visible"/>
                                      </p:to>
                                    </p:set>
                                    <p:animEffect transition="in" filter="fade">
                                      <p:cBhvr>
                                        <p:cTn id="22" dur="500"/>
                                        <p:tgtEl>
                                          <p:spTgt spid="10">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
                                            <p:txEl>
                                              <p:pRg st="1" end="1"/>
                                            </p:txEl>
                                          </p:spTgt>
                                        </p:tgtEl>
                                        <p:attrNameLst>
                                          <p:attrName>style.visibility</p:attrName>
                                        </p:attrNameLst>
                                      </p:cBhvr>
                                      <p:to>
                                        <p:strVal val="visible"/>
                                      </p:to>
                                    </p:set>
                                    <p:animEffect transition="in" filter="fade">
                                      <p:cBhvr>
                                        <p:cTn id="27" dur="500"/>
                                        <p:tgtEl>
                                          <p:spTgt spid="10">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0">
                                            <p:txEl>
                                              <p:pRg st="2" end="2"/>
                                            </p:txEl>
                                          </p:spTgt>
                                        </p:tgtEl>
                                        <p:attrNameLst>
                                          <p:attrName>style.visibility</p:attrName>
                                        </p:attrNameLst>
                                      </p:cBhvr>
                                      <p:to>
                                        <p:strVal val="visible"/>
                                      </p:to>
                                    </p:set>
                                    <p:animEffect transition="in" filter="fade">
                                      <p:cBhvr>
                                        <p:cTn id="32" dur="500"/>
                                        <p:tgtEl>
                                          <p:spTgt spid="10">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0">
                                            <p:txEl>
                                              <p:pRg st="3" end="3"/>
                                            </p:txEl>
                                          </p:spTgt>
                                        </p:tgtEl>
                                        <p:attrNameLst>
                                          <p:attrName>style.visibility</p:attrName>
                                        </p:attrNameLst>
                                      </p:cBhvr>
                                      <p:to>
                                        <p:strVal val="visible"/>
                                      </p:to>
                                    </p:set>
                                    <p:animEffect transition="in" filter="fade">
                                      <p:cBhvr>
                                        <p:cTn id="37" dur="500"/>
                                        <p:tgtEl>
                                          <p:spTgt spid="10">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0">
                                            <p:txEl>
                                              <p:pRg st="4" end="4"/>
                                            </p:txEl>
                                          </p:spTgt>
                                        </p:tgtEl>
                                        <p:attrNameLst>
                                          <p:attrName>style.visibility</p:attrName>
                                        </p:attrNameLst>
                                      </p:cBhvr>
                                      <p:to>
                                        <p:strVal val="visible"/>
                                      </p:to>
                                    </p:set>
                                    <p:animEffect transition="in" filter="fade">
                                      <p:cBhvr>
                                        <p:cTn id="42" dur="500"/>
                                        <p:tgtEl>
                                          <p:spTgt spid="1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2FA46-8BA2-4785-8AB6-C3B0A6DA0032}"/>
              </a:ext>
            </a:extLst>
          </p:cNvPr>
          <p:cNvSpPr>
            <a:spLocks noGrp="1"/>
          </p:cNvSpPr>
          <p:nvPr>
            <p:ph type="title"/>
          </p:nvPr>
        </p:nvSpPr>
        <p:spPr>
          <a:xfrm>
            <a:off x="628650" y="116633"/>
            <a:ext cx="7886700" cy="936104"/>
          </a:xfrm>
        </p:spPr>
        <p:txBody>
          <a:bodyPr/>
          <a:lstStyle/>
          <a:p>
            <a:r>
              <a:rPr lang="en-GB" i="1" dirty="0">
                <a:solidFill>
                  <a:srgbClr val="0000CC"/>
                </a:solidFill>
              </a:rPr>
              <a:t>Hard</a:t>
            </a:r>
            <a:r>
              <a:rPr lang="en-GB" dirty="0"/>
              <a:t> and Soft Aspects of </a:t>
            </a:r>
            <a:r>
              <a:rPr lang="en-GB" i="1" dirty="0"/>
              <a:t>Change</a:t>
            </a:r>
          </a:p>
        </p:txBody>
      </p:sp>
      <p:sp>
        <p:nvSpPr>
          <p:cNvPr id="3" name="Content Placeholder 2">
            <a:extLst>
              <a:ext uri="{FF2B5EF4-FFF2-40B4-BE49-F238E27FC236}">
                <a16:creationId xmlns:a16="http://schemas.microsoft.com/office/drawing/2014/main" id="{A96D0BB8-4471-494C-98B1-5038EB1CACB1}"/>
              </a:ext>
            </a:extLst>
          </p:cNvPr>
          <p:cNvSpPr>
            <a:spLocks noGrp="1"/>
          </p:cNvSpPr>
          <p:nvPr>
            <p:ph idx="1"/>
          </p:nvPr>
        </p:nvSpPr>
        <p:spPr>
          <a:xfrm>
            <a:off x="251520" y="836712"/>
            <a:ext cx="7886700" cy="4351338"/>
          </a:xfrm>
        </p:spPr>
        <p:txBody>
          <a:bodyPr/>
          <a:lstStyle/>
          <a:p>
            <a:r>
              <a:rPr lang="en-GB" b="1" dirty="0">
                <a:solidFill>
                  <a:srgbClr val="0000CC"/>
                </a:solidFill>
              </a:rPr>
              <a:t>Focus</a:t>
            </a:r>
            <a:r>
              <a:rPr lang="en-GB" dirty="0">
                <a:solidFill>
                  <a:srgbClr val="0000CC"/>
                </a:solidFill>
              </a:rPr>
              <a:t>: on the management of change, planning and system requirements</a:t>
            </a:r>
          </a:p>
          <a:p>
            <a:r>
              <a:rPr lang="en-GB" b="1" dirty="0">
                <a:solidFill>
                  <a:srgbClr val="0000CC"/>
                </a:solidFill>
              </a:rPr>
              <a:t>Inadequate attention</a:t>
            </a:r>
            <a:r>
              <a:rPr lang="en-GB" dirty="0">
                <a:solidFill>
                  <a:srgbClr val="0000CC"/>
                </a:solidFill>
              </a:rPr>
              <a:t>: what change looks and feels like for employees in the organisation</a:t>
            </a:r>
          </a:p>
          <a:p>
            <a:r>
              <a:rPr lang="en-GB" b="1" dirty="0">
                <a:solidFill>
                  <a:srgbClr val="0000CC"/>
                </a:solidFill>
              </a:rPr>
              <a:t>(Senior Managers) Ignore</a:t>
            </a:r>
            <a:r>
              <a:rPr lang="en-GB" dirty="0">
                <a:solidFill>
                  <a:srgbClr val="0000CC"/>
                </a:solidFill>
              </a:rPr>
              <a:t>: people aspects of change</a:t>
            </a:r>
          </a:p>
          <a:p>
            <a:r>
              <a:rPr lang="en-GB" b="1" dirty="0">
                <a:solidFill>
                  <a:srgbClr val="0000CC"/>
                </a:solidFill>
              </a:rPr>
              <a:t>Success:</a:t>
            </a:r>
            <a:r>
              <a:rPr lang="en-GB" dirty="0">
                <a:solidFill>
                  <a:srgbClr val="0000CC"/>
                </a:solidFill>
              </a:rPr>
              <a:t> equals tangible, measurable, quantifiable – ‘Hard’ side of change</a:t>
            </a:r>
          </a:p>
          <a:p>
            <a:r>
              <a:rPr lang="en-GB" b="1" i="1" dirty="0">
                <a:solidFill>
                  <a:srgbClr val="0000CC"/>
                </a:solidFill>
              </a:rPr>
              <a:t>But Not</a:t>
            </a:r>
            <a:r>
              <a:rPr lang="en-GB" b="1" dirty="0">
                <a:solidFill>
                  <a:srgbClr val="0000CC"/>
                </a:solidFill>
              </a:rPr>
              <a:t>:</a:t>
            </a:r>
            <a:r>
              <a:rPr lang="en-GB" dirty="0">
                <a:solidFill>
                  <a:srgbClr val="0000CC"/>
                </a:solidFill>
              </a:rPr>
              <a:t> </a:t>
            </a:r>
            <a:r>
              <a:rPr lang="en-GB" dirty="0">
                <a:solidFill>
                  <a:srgbClr val="7030A0"/>
                </a:solidFill>
              </a:rPr>
              <a:t>individuals…their interests, aspirations, capabilities, motivation and personalities –  the ‘Soft’ side of change</a:t>
            </a:r>
          </a:p>
        </p:txBody>
      </p:sp>
    </p:spTree>
    <p:extLst>
      <p:ext uri="{BB962C8B-B14F-4D97-AF65-F5344CB8AC3E}">
        <p14:creationId xmlns:p14="http://schemas.microsoft.com/office/powerpoint/2010/main" val="3641314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EC5C1-8BFB-45FC-B3F4-0CB26DCCEA6B}"/>
              </a:ext>
            </a:extLst>
          </p:cNvPr>
          <p:cNvSpPr>
            <a:spLocks noGrp="1"/>
          </p:cNvSpPr>
          <p:nvPr>
            <p:ph type="title"/>
          </p:nvPr>
        </p:nvSpPr>
        <p:spPr>
          <a:xfrm>
            <a:off x="628650" y="365125"/>
            <a:ext cx="7886700" cy="975643"/>
          </a:xfrm>
        </p:spPr>
        <p:txBody>
          <a:bodyPr/>
          <a:lstStyle/>
          <a:p>
            <a:r>
              <a:rPr lang="en-GB" dirty="0"/>
              <a:t>Hard and </a:t>
            </a:r>
            <a:r>
              <a:rPr lang="en-GB" i="1" dirty="0">
                <a:solidFill>
                  <a:srgbClr val="7030A0"/>
                </a:solidFill>
              </a:rPr>
              <a:t>Soft</a:t>
            </a:r>
            <a:r>
              <a:rPr lang="en-GB" dirty="0"/>
              <a:t> Aspects of </a:t>
            </a:r>
            <a:r>
              <a:rPr lang="en-GB" i="1" dirty="0"/>
              <a:t>Change</a:t>
            </a:r>
            <a:endParaRPr lang="en-GB" dirty="0"/>
          </a:p>
        </p:txBody>
      </p:sp>
      <p:sp>
        <p:nvSpPr>
          <p:cNvPr id="3" name="Content Placeholder 2">
            <a:extLst>
              <a:ext uri="{FF2B5EF4-FFF2-40B4-BE49-F238E27FC236}">
                <a16:creationId xmlns:a16="http://schemas.microsoft.com/office/drawing/2014/main" id="{18805645-3A82-468D-A441-E8F161A89D73}"/>
              </a:ext>
            </a:extLst>
          </p:cNvPr>
          <p:cNvSpPr>
            <a:spLocks noGrp="1"/>
          </p:cNvSpPr>
          <p:nvPr>
            <p:ph idx="1"/>
          </p:nvPr>
        </p:nvSpPr>
        <p:spPr>
          <a:xfrm>
            <a:off x="628650" y="1253331"/>
            <a:ext cx="7886700" cy="4351338"/>
          </a:xfrm>
        </p:spPr>
        <p:txBody>
          <a:bodyPr/>
          <a:lstStyle/>
          <a:p>
            <a:pPr marL="0" indent="0">
              <a:buNone/>
            </a:pPr>
            <a:r>
              <a:rPr lang="en-GB" i="1" dirty="0">
                <a:solidFill>
                  <a:srgbClr val="7030A0"/>
                </a:solidFill>
              </a:rPr>
              <a:t>The human processes of change</a:t>
            </a:r>
            <a:r>
              <a:rPr lang="en-GB" dirty="0">
                <a:solidFill>
                  <a:srgbClr val="7030A0"/>
                </a:solidFill>
              </a:rPr>
              <a:t>…</a:t>
            </a:r>
          </a:p>
          <a:p>
            <a:r>
              <a:rPr lang="en-GB" dirty="0">
                <a:solidFill>
                  <a:srgbClr val="7030A0"/>
                </a:solidFill>
              </a:rPr>
              <a:t>Readiness</a:t>
            </a:r>
          </a:p>
          <a:p>
            <a:r>
              <a:rPr lang="en-GB" dirty="0">
                <a:solidFill>
                  <a:srgbClr val="7030A0"/>
                </a:solidFill>
              </a:rPr>
              <a:t>Time perspective</a:t>
            </a:r>
          </a:p>
          <a:p>
            <a:r>
              <a:rPr lang="en-GB" dirty="0">
                <a:solidFill>
                  <a:srgbClr val="7030A0"/>
                </a:solidFill>
              </a:rPr>
              <a:t>Communication</a:t>
            </a:r>
          </a:p>
          <a:p>
            <a:r>
              <a:rPr lang="en-GB" dirty="0">
                <a:solidFill>
                  <a:srgbClr val="7030A0"/>
                </a:solidFill>
              </a:rPr>
              <a:t>Resistance</a:t>
            </a:r>
          </a:p>
        </p:txBody>
      </p:sp>
      <p:pic>
        <p:nvPicPr>
          <p:cNvPr id="5" name="Picture 4">
            <a:extLst>
              <a:ext uri="{FF2B5EF4-FFF2-40B4-BE49-F238E27FC236}">
                <a16:creationId xmlns:a16="http://schemas.microsoft.com/office/drawing/2014/main" id="{D05B7808-CABD-4E59-92B9-6B5E9B049BBA}"/>
              </a:ext>
            </a:extLst>
          </p:cNvPr>
          <p:cNvPicPr>
            <a:picLocks noChangeAspect="1"/>
          </p:cNvPicPr>
          <p:nvPr/>
        </p:nvPicPr>
        <p:blipFill>
          <a:blip r:embed="rId3"/>
          <a:stretch>
            <a:fillRect/>
          </a:stretch>
        </p:blipFill>
        <p:spPr>
          <a:xfrm>
            <a:off x="6588224" y="1149882"/>
            <a:ext cx="2390739" cy="1554857"/>
          </a:xfrm>
          <a:prstGeom prst="rect">
            <a:avLst/>
          </a:prstGeom>
        </p:spPr>
      </p:pic>
      <p:pic>
        <p:nvPicPr>
          <p:cNvPr id="6" name="Picture 5">
            <a:extLst>
              <a:ext uri="{FF2B5EF4-FFF2-40B4-BE49-F238E27FC236}">
                <a16:creationId xmlns:a16="http://schemas.microsoft.com/office/drawing/2014/main" id="{BAABCABE-C8C4-4D9B-8904-390494135781}"/>
              </a:ext>
            </a:extLst>
          </p:cNvPr>
          <p:cNvPicPr>
            <a:picLocks noChangeAspect="1"/>
          </p:cNvPicPr>
          <p:nvPr/>
        </p:nvPicPr>
        <p:blipFill>
          <a:blip r:embed="rId4"/>
          <a:stretch>
            <a:fillRect/>
          </a:stretch>
        </p:blipFill>
        <p:spPr>
          <a:xfrm>
            <a:off x="3469861" y="2841133"/>
            <a:ext cx="2614894" cy="2010742"/>
          </a:xfrm>
          <a:prstGeom prst="rect">
            <a:avLst/>
          </a:prstGeom>
        </p:spPr>
      </p:pic>
      <p:pic>
        <p:nvPicPr>
          <p:cNvPr id="7" name="Picture 6">
            <a:extLst>
              <a:ext uri="{FF2B5EF4-FFF2-40B4-BE49-F238E27FC236}">
                <a16:creationId xmlns:a16="http://schemas.microsoft.com/office/drawing/2014/main" id="{B14668B1-477E-4166-BD8A-CCC6C1D286CA}"/>
              </a:ext>
            </a:extLst>
          </p:cNvPr>
          <p:cNvPicPr>
            <a:picLocks noChangeAspect="1"/>
          </p:cNvPicPr>
          <p:nvPr/>
        </p:nvPicPr>
        <p:blipFill>
          <a:blip r:embed="rId5"/>
          <a:stretch>
            <a:fillRect/>
          </a:stretch>
        </p:blipFill>
        <p:spPr>
          <a:xfrm>
            <a:off x="0" y="3846504"/>
            <a:ext cx="3448050" cy="1800225"/>
          </a:xfrm>
          <a:prstGeom prst="rect">
            <a:avLst/>
          </a:prstGeom>
        </p:spPr>
      </p:pic>
      <p:pic>
        <p:nvPicPr>
          <p:cNvPr id="8" name="Picture 7">
            <a:extLst>
              <a:ext uri="{FF2B5EF4-FFF2-40B4-BE49-F238E27FC236}">
                <a16:creationId xmlns:a16="http://schemas.microsoft.com/office/drawing/2014/main" id="{211BA3BA-9E16-43F9-BA57-34A153FED0D9}"/>
              </a:ext>
            </a:extLst>
          </p:cNvPr>
          <p:cNvPicPr>
            <a:picLocks noChangeAspect="1"/>
          </p:cNvPicPr>
          <p:nvPr/>
        </p:nvPicPr>
        <p:blipFill>
          <a:blip r:embed="rId6"/>
          <a:stretch>
            <a:fillRect/>
          </a:stretch>
        </p:blipFill>
        <p:spPr>
          <a:xfrm>
            <a:off x="6083045" y="3901439"/>
            <a:ext cx="3031328" cy="1800225"/>
          </a:xfrm>
          <a:prstGeom prst="rect">
            <a:avLst/>
          </a:prstGeom>
        </p:spPr>
      </p:pic>
    </p:spTree>
    <p:extLst>
      <p:ext uri="{BB962C8B-B14F-4D97-AF65-F5344CB8AC3E}">
        <p14:creationId xmlns:p14="http://schemas.microsoft.com/office/powerpoint/2010/main" val="3193500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Effect transition="in" filter="fade">
                                      <p:cBhvr>
                                        <p:cTn id="32" dur="500"/>
                                        <p:tgtEl>
                                          <p:spTgt spid="3">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fade">
                                      <p:cBhvr>
                                        <p:cTn id="37" dur="500"/>
                                        <p:tgtEl>
                                          <p:spTgt spid="8"/>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E3D4F-B323-4855-9792-D59E590FD10A}"/>
              </a:ext>
            </a:extLst>
          </p:cNvPr>
          <p:cNvSpPr>
            <a:spLocks noGrp="1"/>
          </p:cNvSpPr>
          <p:nvPr>
            <p:ph type="title"/>
          </p:nvPr>
        </p:nvSpPr>
        <p:spPr>
          <a:xfrm>
            <a:off x="628650" y="136525"/>
            <a:ext cx="7886700" cy="1325563"/>
          </a:xfrm>
        </p:spPr>
        <p:txBody>
          <a:bodyPr/>
          <a:lstStyle/>
          <a:p>
            <a:pPr algn="ctr"/>
            <a:r>
              <a:rPr lang="en-GB" dirty="0"/>
              <a:t>Hard and Soft - </a:t>
            </a:r>
            <a:r>
              <a:rPr lang="en-GB" i="1" dirty="0"/>
              <a:t>Comparisons</a:t>
            </a:r>
          </a:p>
        </p:txBody>
      </p:sp>
      <p:pic>
        <p:nvPicPr>
          <p:cNvPr id="5" name="Picture 4">
            <a:extLst>
              <a:ext uri="{FF2B5EF4-FFF2-40B4-BE49-F238E27FC236}">
                <a16:creationId xmlns:a16="http://schemas.microsoft.com/office/drawing/2014/main" id="{7732283A-6D9D-45A3-A927-13DACD4A0E42}"/>
              </a:ext>
            </a:extLst>
          </p:cNvPr>
          <p:cNvPicPr>
            <a:picLocks noChangeAspect="1"/>
          </p:cNvPicPr>
          <p:nvPr/>
        </p:nvPicPr>
        <p:blipFill>
          <a:blip r:embed="rId3"/>
          <a:stretch>
            <a:fillRect/>
          </a:stretch>
        </p:blipFill>
        <p:spPr>
          <a:xfrm>
            <a:off x="1403648" y="1124744"/>
            <a:ext cx="6263086" cy="3803609"/>
          </a:xfrm>
          <a:prstGeom prst="rect">
            <a:avLst/>
          </a:prstGeom>
        </p:spPr>
      </p:pic>
      <p:sp>
        <p:nvSpPr>
          <p:cNvPr id="7" name="TextBox 6">
            <a:extLst>
              <a:ext uri="{FF2B5EF4-FFF2-40B4-BE49-F238E27FC236}">
                <a16:creationId xmlns:a16="http://schemas.microsoft.com/office/drawing/2014/main" id="{4B1E828B-6658-49C7-AC76-EA54B90831C4}"/>
              </a:ext>
            </a:extLst>
          </p:cNvPr>
          <p:cNvSpPr txBox="1"/>
          <p:nvPr/>
        </p:nvSpPr>
        <p:spPr>
          <a:xfrm>
            <a:off x="4860032" y="5229200"/>
            <a:ext cx="1832105" cy="369332"/>
          </a:xfrm>
          <a:prstGeom prst="rect">
            <a:avLst/>
          </a:prstGeom>
          <a:noFill/>
        </p:spPr>
        <p:txBody>
          <a:bodyPr wrap="none" rtlCol="0">
            <a:spAutoFit/>
          </a:bodyPr>
          <a:lstStyle/>
          <a:p>
            <a:r>
              <a:rPr lang="en-GB" dirty="0"/>
              <a:t>Jaap Zwart (2011)</a:t>
            </a:r>
          </a:p>
        </p:txBody>
      </p:sp>
    </p:spTree>
    <p:extLst>
      <p:ext uri="{BB962C8B-B14F-4D97-AF65-F5344CB8AC3E}">
        <p14:creationId xmlns:p14="http://schemas.microsoft.com/office/powerpoint/2010/main" val="1884826571"/>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24E48871-08D2-4675-93C2-8445193E2B72}"/>
              </a:ext>
            </a:extLst>
          </p:cNvPr>
          <p:cNvSpPr>
            <a:spLocks noGrp="1"/>
          </p:cNvSpPr>
          <p:nvPr>
            <p:ph type="title"/>
          </p:nvPr>
        </p:nvSpPr>
        <p:spPr/>
        <p:txBody>
          <a:bodyPr/>
          <a:lstStyle/>
          <a:p>
            <a:r>
              <a:rPr lang="en-GB" altLang="en-US"/>
              <a:t>Kurt Lewin’s Change Model</a:t>
            </a:r>
          </a:p>
        </p:txBody>
      </p:sp>
      <p:pic>
        <p:nvPicPr>
          <p:cNvPr id="3" name="Picture 2" descr="A close up of a card&#10;&#10;Description automatically generated">
            <a:extLst>
              <a:ext uri="{FF2B5EF4-FFF2-40B4-BE49-F238E27FC236}">
                <a16:creationId xmlns:a16="http://schemas.microsoft.com/office/drawing/2014/main" id="{9B9A6D34-C76A-4AF6-9ECE-924085A5848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1690687"/>
            <a:ext cx="7452320" cy="3704867"/>
          </a:xfrm>
          <a:prstGeom prst="rect">
            <a:avLst/>
          </a:prstGeom>
        </p:spPr>
      </p:pic>
      <p:pic>
        <p:nvPicPr>
          <p:cNvPr id="7" name="Picture 6" descr="A person wearing glasses and looking at the camera&#10;&#10;Description automatically generated">
            <a:extLst>
              <a:ext uri="{FF2B5EF4-FFF2-40B4-BE49-F238E27FC236}">
                <a16:creationId xmlns:a16="http://schemas.microsoft.com/office/drawing/2014/main" id="{6313AF3F-ADE2-429B-BDE8-0401EB95C21D}"/>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flipH="1">
            <a:off x="7561143" y="0"/>
            <a:ext cx="1582857" cy="2376264"/>
          </a:xfrm>
          <a:prstGeom prst="rect">
            <a:avLst/>
          </a:prstGeom>
        </p:spPr>
      </p:pic>
      <p:sp>
        <p:nvSpPr>
          <p:cNvPr id="8" name="TextBox 7">
            <a:extLst>
              <a:ext uri="{FF2B5EF4-FFF2-40B4-BE49-F238E27FC236}">
                <a16:creationId xmlns:a16="http://schemas.microsoft.com/office/drawing/2014/main" id="{8FD42F16-78BB-468B-A2FE-59CD698BC6D3}"/>
              </a:ext>
            </a:extLst>
          </p:cNvPr>
          <p:cNvSpPr txBox="1"/>
          <p:nvPr/>
        </p:nvSpPr>
        <p:spPr>
          <a:xfrm>
            <a:off x="2915816" y="7016572"/>
            <a:ext cx="4090280" cy="230832"/>
          </a:xfrm>
          <a:prstGeom prst="rect">
            <a:avLst/>
          </a:prstGeom>
          <a:noFill/>
        </p:spPr>
        <p:txBody>
          <a:bodyPr wrap="square" rtlCol="0">
            <a:spAutoFit/>
          </a:bodyPr>
          <a:lstStyle/>
          <a:p>
            <a:r>
              <a:rPr lang="en-GB" sz="900">
                <a:hlinkClick r:id="rId6" tooltip="http://wikipremed.com/mcat_course_psychology.php?module=8&amp;section=13"/>
              </a:rPr>
              <a:t>This Photo</a:t>
            </a:r>
            <a:r>
              <a:rPr lang="en-GB" sz="900"/>
              <a:t> by Unknown Author is licensed under </a:t>
            </a:r>
            <a:r>
              <a:rPr lang="en-GB" sz="900">
                <a:hlinkClick r:id="rId7" tooltip="https://creativecommons.org/licenses/by-nc-sa/3.0/"/>
              </a:rPr>
              <a:t>CC BY-SA-NC</a:t>
            </a:r>
            <a:endParaRPr lang="en-GB" sz="900"/>
          </a:p>
        </p:txBody>
      </p:sp>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5BB269B7-56AB-4CBB-955F-84B350CDB202}"/>
              </a:ext>
            </a:extLst>
          </p:cNvPr>
          <p:cNvSpPr>
            <a:spLocks noGrp="1"/>
          </p:cNvSpPr>
          <p:nvPr>
            <p:ph type="title"/>
          </p:nvPr>
        </p:nvSpPr>
        <p:spPr>
          <a:xfrm>
            <a:off x="457200" y="7938"/>
            <a:ext cx="8229600" cy="1143000"/>
          </a:xfrm>
        </p:spPr>
        <p:txBody>
          <a:bodyPr/>
          <a:lstStyle/>
          <a:p>
            <a:r>
              <a:rPr lang="en-GB" altLang="en-US"/>
              <a:t>Considerations</a:t>
            </a:r>
          </a:p>
        </p:txBody>
      </p:sp>
      <p:sp>
        <p:nvSpPr>
          <p:cNvPr id="3" name="Content Placeholder 2">
            <a:extLst>
              <a:ext uri="{FF2B5EF4-FFF2-40B4-BE49-F238E27FC236}">
                <a16:creationId xmlns:a16="http://schemas.microsoft.com/office/drawing/2014/main" id="{015FAE8C-9737-4780-B86E-5154EBDE2769}"/>
              </a:ext>
            </a:extLst>
          </p:cNvPr>
          <p:cNvSpPr>
            <a:spLocks noGrp="1"/>
          </p:cNvSpPr>
          <p:nvPr>
            <p:ph idx="1"/>
          </p:nvPr>
        </p:nvSpPr>
        <p:spPr>
          <a:xfrm>
            <a:off x="-12700" y="981075"/>
            <a:ext cx="9059863" cy="3916363"/>
          </a:xfrm>
        </p:spPr>
        <p:txBody>
          <a:bodyPr/>
          <a:lstStyle/>
          <a:p>
            <a:pPr>
              <a:defRPr/>
            </a:pPr>
            <a:r>
              <a:rPr lang="en-GB" sz="2400" dirty="0">
                <a:solidFill>
                  <a:srgbClr val="0000FF"/>
                </a:solidFill>
              </a:rPr>
              <a:t>Talking about the future is seldom enough to move people</a:t>
            </a:r>
          </a:p>
          <a:p>
            <a:pPr>
              <a:defRPr/>
            </a:pPr>
            <a:r>
              <a:rPr lang="en-GB" sz="2400" dirty="0">
                <a:solidFill>
                  <a:srgbClr val="002060"/>
                </a:solidFill>
              </a:rPr>
              <a:t>Significant effort is needed to ‘unfreeze’ people and get them moving</a:t>
            </a:r>
          </a:p>
          <a:p>
            <a:pPr>
              <a:defRPr/>
            </a:pPr>
            <a:r>
              <a:rPr lang="en-GB" sz="2400" i="1" dirty="0">
                <a:solidFill>
                  <a:srgbClr val="0000CC"/>
                </a:solidFill>
              </a:rPr>
              <a:t>Push</a:t>
            </a:r>
            <a:r>
              <a:rPr lang="en-GB" sz="2400" dirty="0">
                <a:solidFill>
                  <a:srgbClr val="0000CC"/>
                </a:solidFill>
              </a:rPr>
              <a:t> methods to shift them, </a:t>
            </a:r>
            <a:r>
              <a:rPr lang="en-GB" sz="2400" i="1" dirty="0">
                <a:solidFill>
                  <a:srgbClr val="0000CC"/>
                </a:solidFill>
              </a:rPr>
              <a:t>Pull </a:t>
            </a:r>
            <a:r>
              <a:rPr lang="en-GB" sz="2400" dirty="0">
                <a:solidFill>
                  <a:srgbClr val="0000CC"/>
                </a:solidFill>
              </a:rPr>
              <a:t>methods to keep them moving</a:t>
            </a:r>
          </a:p>
          <a:p>
            <a:pPr>
              <a:defRPr/>
            </a:pPr>
            <a:r>
              <a:rPr lang="en-GB" sz="2400" dirty="0">
                <a:solidFill>
                  <a:srgbClr val="990099"/>
                </a:solidFill>
              </a:rPr>
              <a:t>‘</a:t>
            </a:r>
            <a:r>
              <a:rPr lang="en-GB" sz="2400" dirty="0">
                <a:solidFill>
                  <a:srgbClr val="002060"/>
                </a:solidFill>
              </a:rPr>
              <a:t>Change ready’ is a term used to describe people who are already ‘unfrozen’ and ready to move</a:t>
            </a:r>
          </a:p>
          <a:p>
            <a:pPr>
              <a:lnSpc>
                <a:spcPct val="100000"/>
              </a:lnSpc>
              <a:spcBef>
                <a:spcPts val="0"/>
              </a:spcBef>
              <a:defRPr/>
            </a:pPr>
            <a:r>
              <a:rPr lang="en-GB" sz="2400" dirty="0">
                <a:solidFill>
                  <a:srgbClr val="0000CC"/>
                </a:solidFill>
              </a:rPr>
              <a:t>Some are always ready to move, </a:t>
            </a:r>
          </a:p>
          <a:p>
            <a:pPr marL="0" indent="0">
              <a:lnSpc>
                <a:spcPct val="100000"/>
              </a:lnSpc>
              <a:spcBef>
                <a:spcPts val="0"/>
              </a:spcBef>
              <a:buFont typeface="Arial" panose="020B0604020202020204" pitchFamily="34" charset="0"/>
              <a:buNone/>
              <a:defRPr/>
            </a:pPr>
            <a:r>
              <a:rPr lang="en-GB" sz="2400" dirty="0">
                <a:solidFill>
                  <a:srgbClr val="0000CC"/>
                </a:solidFill>
              </a:rPr>
              <a:t>    whilst others take a long time to </a:t>
            </a:r>
          </a:p>
          <a:p>
            <a:pPr marL="0" indent="0">
              <a:lnSpc>
                <a:spcPct val="100000"/>
              </a:lnSpc>
              <a:spcBef>
                <a:spcPts val="0"/>
              </a:spcBef>
              <a:buFont typeface="Arial" panose="020B0604020202020204" pitchFamily="34" charset="0"/>
              <a:buNone/>
              <a:defRPr/>
            </a:pPr>
            <a:r>
              <a:rPr lang="en-GB" sz="2400" dirty="0">
                <a:solidFill>
                  <a:srgbClr val="0000CC"/>
                </a:solidFill>
              </a:rPr>
              <a:t>    let go of their comfortable current </a:t>
            </a:r>
          </a:p>
          <a:p>
            <a:pPr marL="0" indent="0">
              <a:lnSpc>
                <a:spcPct val="100000"/>
              </a:lnSpc>
              <a:spcBef>
                <a:spcPts val="0"/>
              </a:spcBef>
              <a:buFont typeface="Arial" panose="020B0604020202020204" pitchFamily="34" charset="0"/>
              <a:buNone/>
              <a:defRPr/>
            </a:pPr>
            <a:r>
              <a:rPr lang="en-GB" sz="2400" dirty="0">
                <a:solidFill>
                  <a:srgbClr val="0000CC"/>
                </a:solidFill>
              </a:rPr>
              <a:t>    realities</a:t>
            </a:r>
          </a:p>
        </p:txBody>
      </p:sp>
      <p:pic>
        <p:nvPicPr>
          <p:cNvPr id="26628" name="Picture 4" descr="A person that is standing in the snow&#10;&#10;Description generated with high confidence">
            <a:extLst>
              <a:ext uri="{FF2B5EF4-FFF2-40B4-BE49-F238E27FC236}">
                <a16:creationId xmlns:a16="http://schemas.microsoft.com/office/drawing/2014/main" id="{7E0A9F35-BED4-4E83-9812-E9A7E54563B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80063" y="3829050"/>
            <a:ext cx="3467100" cy="1820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500"/>
                                        <p:tgtEl>
                                          <p:spTgt spid="3">
                                            <p:txEl>
                                              <p:pRg st="5" end="5"/>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500"/>
                                        <p:tgtEl>
                                          <p:spTgt spid="3">
                                            <p:txEl>
                                              <p:pRg st="6" end="6"/>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3">
                                            <p:txEl>
                                              <p:pRg st="7" end="7"/>
                                            </p:txEl>
                                          </p:spTgt>
                                        </p:tgtEl>
                                        <p:attrNameLst>
                                          <p:attrName>style.visibility</p:attrName>
                                        </p:attrNameLst>
                                      </p:cBhvr>
                                      <p:to>
                                        <p:strVal val="visible"/>
                                      </p:to>
                                    </p:set>
                                    <p:animEffect transition="in" filter="fade">
                                      <p:cBhvr>
                                        <p:cTn id="36"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7D07BD7-C37C-4235-9C0B-5A33EE50FE94}"/>
              </a:ext>
            </a:extLst>
          </p:cNvPr>
          <p:cNvSpPr>
            <a:spLocks noGrp="1" noRot="1"/>
          </p:cNvSpPr>
          <p:nvPr>
            <p:ph type="title"/>
          </p:nvPr>
        </p:nvSpPr>
        <p:spPr/>
        <p:txBody>
          <a:bodyPr/>
          <a:lstStyle/>
          <a:p>
            <a:pPr eaLnBrk="1" hangingPunct="1"/>
            <a:r>
              <a:rPr lang="en-GB" altLang="en-US">
                <a:latin typeface="Times New Roman" panose="02020603050405020304" pitchFamily="18" charset="0"/>
              </a:rPr>
              <a:t>Resisting Change</a:t>
            </a:r>
          </a:p>
        </p:txBody>
      </p:sp>
      <p:sp>
        <p:nvSpPr>
          <p:cNvPr id="27651" name="Text Box 3">
            <a:extLst>
              <a:ext uri="{FF2B5EF4-FFF2-40B4-BE49-F238E27FC236}">
                <a16:creationId xmlns:a16="http://schemas.microsoft.com/office/drawing/2014/main" id="{57048F23-DEC0-4F85-B560-A5B6CCCDC526}"/>
              </a:ext>
            </a:extLst>
          </p:cNvPr>
          <p:cNvSpPr txBox="1">
            <a:spLocks noChangeArrowheads="1"/>
          </p:cNvSpPr>
          <p:nvPr/>
        </p:nvSpPr>
        <p:spPr bwMode="auto">
          <a:xfrm>
            <a:off x="1644650" y="2420938"/>
            <a:ext cx="6115050" cy="1920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a:latin typeface="Arial" panose="020B0604020202020204" pitchFamily="34" charset="0"/>
              </a:rPr>
              <a:t>“Everything that can be invented,</a:t>
            </a:r>
          </a:p>
          <a:p>
            <a:pPr algn="ctr" eaLnBrk="1" hangingPunct="1">
              <a:spcBef>
                <a:spcPct val="0"/>
              </a:spcBef>
              <a:buFontTx/>
              <a:buNone/>
            </a:pPr>
            <a:r>
              <a:rPr lang="en-GB" altLang="en-US">
                <a:latin typeface="Arial" panose="020B0604020202020204" pitchFamily="34" charset="0"/>
              </a:rPr>
              <a:t>has been invented”.</a:t>
            </a:r>
          </a:p>
          <a:p>
            <a:pPr algn="ctr" eaLnBrk="1" hangingPunct="1">
              <a:spcBef>
                <a:spcPct val="0"/>
              </a:spcBef>
              <a:buFontTx/>
              <a:buNone/>
            </a:pPr>
            <a:endParaRPr lang="en-GB" altLang="en-US" sz="2800">
              <a:latin typeface="Arial" panose="020B0604020202020204" pitchFamily="34" charset="0"/>
            </a:endParaRPr>
          </a:p>
          <a:p>
            <a:pPr algn="ctr" eaLnBrk="1" hangingPunct="1">
              <a:spcBef>
                <a:spcPct val="0"/>
              </a:spcBef>
              <a:buFontTx/>
              <a:buNone/>
            </a:pPr>
            <a:endParaRPr lang="en-GB" altLang="en-US" sz="2800">
              <a:latin typeface="Arial" panose="020B0604020202020204" pitchFamily="34" charset="0"/>
            </a:endParaRPr>
          </a:p>
        </p:txBody>
      </p:sp>
      <p:sp>
        <p:nvSpPr>
          <p:cNvPr id="15367" name="Text Box 7">
            <a:extLst>
              <a:ext uri="{FF2B5EF4-FFF2-40B4-BE49-F238E27FC236}">
                <a16:creationId xmlns:a16="http://schemas.microsoft.com/office/drawing/2014/main" id="{5A4C0E3F-BB48-467B-93DD-C655ADAD2C2D}"/>
              </a:ext>
            </a:extLst>
          </p:cNvPr>
          <p:cNvSpPr txBox="1">
            <a:spLocks noChangeArrowheads="1"/>
          </p:cNvSpPr>
          <p:nvPr/>
        </p:nvSpPr>
        <p:spPr bwMode="auto">
          <a:xfrm>
            <a:off x="1476375" y="4365625"/>
            <a:ext cx="6192838" cy="141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r>
              <a:rPr lang="en-GB" altLang="en-US" sz="2400" b="1">
                <a:latin typeface="Arial" panose="020B0604020202020204" pitchFamily="34" charset="0"/>
              </a:rPr>
              <a:t>Charles H. Duell</a:t>
            </a:r>
            <a:r>
              <a:rPr lang="en-GB" altLang="en-US" sz="1800">
                <a:latin typeface="Arial" panose="020B0604020202020204" pitchFamily="34" charset="0"/>
              </a:rPr>
              <a:t>,</a:t>
            </a:r>
          </a:p>
          <a:p>
            <a:pPr algn="ctr">
              <a:spcBef>
                <a:spcPct val="0"/>
              </a:spcBef>
              <a:buFontTx/>
              <a:buNone/>
            </a:pPr>
            <a:r>
              <a:rPr lang="en-GB" altLang="en-US" sz="1800">
                <a:latin typeface="Arial" panose="020B0604020202020204" pitchFamily="34" charset="0"/>
              </a:rPr>
              <a:t>Director US Patents Office</a:t>
            </a:r>
          </a:p>
          <a:p>
            <a:pPr algn="ctr">
              <a:spcBef>
                <a:spcPct val="0"/>
              </a:spcBef>
              <a:buFontTx/>
              <a:buNone/>
            </a:pPr>
            <a:r>
              <a:rPr lang="en-GB" altLang="en-US" sz="1800">
                <a:latin typeface="Arial" panose="020B0604020202020204" pitchFamily="34" charset="0"/>
              </a:rPr>
              <a:t>1899</a:t>
            </a:r>
          </a:p>
          <a:p>
            <a:pPr algn="ctr">
              <a:spcBef>
                <a:spcPct val="50000"/>
              </a:spcBef>
              <a:buFontTx/>
              <a:buNone/>
            </a:pPr>
            <a:endParaRPr lang="en-GB" altLang="en-US" sz="1800">
              <a:latin typeface="Arial" panose="020B0604020202020204" pitchFamily="34" charset="0"/>
            </a:endParaRPr>
          </a:p>
        </p:txBody>
      </p:sp>
      <p:pic>
        <p:nvPicPr>
          <p:cNvPr id="27653" name="Picture 2">
            <a:extLst>
              <a:ext uri="{FF2B5EF4-FFF2-40B4-BE49-F238E27FC236}">
                <a16:creationId xmlns:a16="http://schemas.microsoft.com/office/drawing/2014/main" id="{B669CF1D-2C41-499D-99F9-6FAD3D875D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69113" y="476250"/>
            <a:ext cx="1884362" cy="213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cu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7" grpId="0"/>
    </p:bld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2C486F01-C8A1-457F-81EA-2C9C1C043FE0}"/>
              </a:ext>
            </a:extLst>
          </p:cNvPr>
          <p:cNvSpPr>
            <a:spLocks noGrp="1"/>
          </p:cNvSpPr>
          <p:nvPr>
            <p:ph type="title"/>
          </p:nvPr>
        </p:nvSpPr>
        <p:spPr>
          <a:xfrm>
            <a:off x="457200" y="-52388"/>
            <a:ext cx="8229600" cy="1143001"/>
          </a:xfrm>
        </p:spPr>
        <p:txBody>
          <a:bodyPr/>
          <a:lstStyle/>
          <a:p>
            <a:r>
              <a:rPr lang="en-GB" altLang="en-US" dirty="0"/>
              <a:t>Some ways to make it happen</a:t>
            </a:r>
          </a:p>
        </p:txBody>
      </p:sp>
      <p:sp>
        <p:nvSpPr>
          <p:cNvPr id="3" name="Content Placeholder 2">
            <a:extLst>
              <a:ext uri="{FF2B5EF4-FFF2-40B4-BE49-F238E27FC236}">
                <a16:creationId xmlns:a16="http://schemas.microsoft.com/office/drawing/2014/main" id="{BF0F598B-7ABE-454B-9E7E-EA430848C2C0}"/>
              </a:ext>
            </a:extLst>
          </p:cNvPr>
          <p:cNvSpPr>
            <a:spLocks noGrp="1"/>
          </p:cNvSpPr>
          <p:nvPr>
            <p:ph idx="1"/>
          </p:nvPr>
        </p:nvSpPr>
        <p:spPr>
          <a:xfrm>
            <a:off x="107950" y="981075"/>
            <a:ext cx="8229600" cy="3916363"/>
          </a:xfrm>
        </p:spPr>
        <p:txBody>
          <a:bodyPr/>
          <a:lstStyle/>
          <a:p>
            <a:r>
              <a:rPr lang="en-GB" altLang="en-US" sz="2000" dirty="0">
                <a:solidFill>
                  <a:srgbClr val="002060"/>
                </a:solidFill>
              </a:rPr>
              <a:t>Burning platform: Expose a crisis (melting iceberg)</a:t>
            </a:r>
          </a:p>
          <a:p>
            <a:r>
              <a:rPr lang="en-GB" altLang="en-US" sz="2000" dirty="0">
                <a:solidFill>
                  <a:srgbClr val="0000CC"/>
                </a:solidFill>
              </a:rPr>
              <a:t>Challenge: Inspire them to achieve remarkable things</a:t>
            </a:r>
          </a:p>
          <a:p>
            <a:r>
              <a:rPr lang="en-GB" altLang="en-US" sz="2000" dirty="0">
                <a:solidFill>
                  <a:srgbClr val="002060"/>
                </a:solidFill>
              </a:rPr>
              <a:t>Command: Just tell them to move!</a:t>
            </a:r>
          </a:p>
          <a:p>
            <a:r>
              <a:rPr lang="en-GB" altLang="en-US" sz="2000" dirty="0">
                <a:solidFill>
                  <a:srgbClr val="0000CC"/>
                </a:solidFill>
              </a:rPr>
              <a:t>Evidence: Cold, hard facts are difficult to ignore</a:t>
            </a:r>
          </a:p>
          <a:p>
            <a:r>
              <a:rPr lang="en-GB" altLang="en-US" sz="2000" dirty="0">
                <a:solidFill>
                  <a:srgbClr val="002060"/>
                </a:solidFill>
              </a:rPr>
              <a:t>Destabilising: Shaking people out of their comfort zone</a:t>
            </a:r>
          </a:p>
          <a:p>
            <a:r>
              <a:rPr lang="en-GB" altLang="en-US" sz="2000" dirty="0">
                <a:solidFill>
                  <a:srgbClr val="0000FF"/>
                </a:solidFill>
              </a:rPr>
              <a:t>Education: Teach them to change</a:t>
            </a:r>
          </a:p>
          <a:p>
            <a:r>
              <a:rPr lang="en-GB" altLang="en-US" sz="2000" dirty="0">
                <a:solidFill>
                  <a:srgbClr val="002060"/>
                </a:solidFill>
              </a:rPr>
              <a:t>MBO: Tell people what to do, but not how</a:t>
            </a:r>
          </a:p>
          <a:p>
            <a:r>
              <a:rPr lang="en-GB" altLang="en-US" sz="2000" dirty="0">
                <a:solidFill>
                  <a:srgbClr val="0000CC"/>
                </a:solidFill>
              </a:rPr>
              <a:t>Restructuring: Redesign the organisation to force behavioural change</a:t>
            </a:r>
          </a:p>
          <a:p>
            <a:r>
              <a:rPr lang="en-GB" altLang="en-US" sz="2000" dirty="0">
                <a:solidFill>
                  <a:srgbClr val="002060"/>
                </a:solidFill>
              </a:rPr>
              <a:t>Rites of passage: Hold a wake to help let go of the past</a:t>
            </a:r>
          </a:p>
          <a:p>
            <a:r>
              <a:rPr lang="en-GB" altLang="en-US" sz="2000" dirty="0">
                <a:solidFill>
                  <a:srgbClr val="0000CC"/>
                </a:solidFill>
              </a:rPr>
              <a:t>Setting goals: Give them a formal objective</a:t>
            </a:r>
          </a:p>
          <a:p>
            <a:r>
              <a:rPr lang="en-GB" altLang="en-US" sz="2000" dirty="0">
                <a:solidFill>
                  <a:srgbClr val="002060"/>
                </a:solidFill>
              </a:rPr>
              <a:t>Envisioning: Done well, visions work to create change</a:t>
            </a:r>
          </a:p>
          <a:p>
            <a:endParaRPr lang="en-GB" altLang="en-US" sz="2000" dirty="0"/>
          </a:p>
          <a:p>
            <a:endParaRPr lang="en-GB" altLang="en-US" sz="2000" dirty="0"/>
          </a:p>
        </p:txBody>
      </p:sp>
      <p:pic>
        <p:nvPicPr>
          <p:cNvPr id="29700" name="Picture 4" descr="A close up of a sign&#10;&#10;Description generated with very high confidence">
            <a:extLst>
              <a:ext uri="{FF2B5EF4-FFF2-40B4-BE49-F238E27FC236}">
                <a16:creationId xmlns:a16="http://schemas.microsoft.com/office/drawing/2014/main" id="{8F24B988-389A-4FB7-97EB-7DCDF41857B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50075" y="1617663"/>
            <a:ext cx="2098675" cy="2098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E90B3685-7BFC-4824-93D5-A259523A4890}"/>
              </a:ext>
            </a:extLst>
          </p:cNvPr>
          <p:cNvSpPr txBox="1"/>
          <p:nvPr/>
        </p:nvSpPr>
        <p:spPr>
          <a:xfrm>
            <a:off x="6950075" y="711666"/>
            <a:ext cx="1903150" cy="646331"/>
          </a:xfrm>
          <a:prstGeom prst="rect">
            <a:avLst/>
          </a:prstGeom>
          <a:noFill/>
        </p:spPr>
        <p:txBody>
          <a:bodyPr wrap="none" rtlCol="0">
            <a:spAutoFit/>
          </a:bodyPr>
          <a:lstStyle/>
          <a:p>
            <a:r>
              <a:rPr lang="en-GB" sz="3600" b="1" i="1" dirty="0">
                <a:solidFill>
                  <a:srgbClr val="0000CC"/>
                </a:solidFill>
              </a:rPr>
              <a:t>Unfreeze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10" presetClass="entr" presetSubtype="0" fill="hold"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500"/>
                                        <p:tgtEl>
                                          <p:spTgt spid="3">
                                            <p:txEl>
                                              <p:pRg st="9" end="9"/>
                                            </p:txEl>
                                          </p:spTgt>
                                        </p:tgtEl>
                                      </p:cBhvr>
                                    </p:animEffect>
                                  </p:childTnLst>
                                </p:cTn>
                              </p:par>
                            </p:childTnLst>
                          </p:cTn>
                        </p:par>
                      </p:childTnLst>
                    </p:cTn>
                  </p:par>
                  <p:par>
                    <p:cTn id="53" fill="hold" nodeType="clickPar">
                      <p:stCondLst>
                        <p:cond delay="indefinite"/>
                      </p:stCondLst>
                      <p:childTnLst>
                        <p:par>
                          <p:cTn id="54" fill="hold" nodeType="withGroup">
                            <p:stCondLst>
                              <p:cond delay="0"/>
                            </p:stCondLst>
                            <p:childTnLst>
                              <p:par>
                                <p:cTn id="55" presetID="10" presetClass="entr" presetSubtype="0" fill="hold" nodeType="click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Effect transition="in" filter="fade">
                                      <p:cBhvr>
                                        <p:cTn id="57"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4" descr="A view of the side of a road&#10;&#10;Description generated with very high confidence">
            <a:extLst>
              <a:ext uri="{FF2B5EF4-FFF2-40B4-BE49-F238E27FC236}">
                <a16:creationId xmlns:a16="http://schemas.microsoft.com/office/drawing/2014/main" id="{406B4726-1485-4B20-8BCA-B14DA82650E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70675" y="2349500"/>
            <a:ext cx="2473325" cy="3332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3" name="Title 1">
            <a:extLst>
              <a:ext uri="{FF2B5EF4-FFF2-40B4-BE49-F238E27FC236}">
                <a16:creationId xmlns:a16="http://schemas.microsoft.com/office/drawing/2014/main" id="{112361ED-1C45-41B9-9582-F2ABE68427C1}"/>
              </a:ext>
            </a:extLst>
          </p:cNvPr>
          <p:cNvSpPr>
            <a:spLocks noGrp="1"/>
          </p:cNvSpPr>
          <p:nvPr>
            <p:ph type="title"/>
          </p:nvPr>
        </p:nvSpPr>
        <p:spPr>
          <a:xfrm>
            <a:off x="457200" y="-63500"/>
            <a:ext cx="8229600" cy="1143000"/>
          </a:xfrm>
        </p:spPr>
        <p:txBody>
          <a:bodyPr/>
          <a:lstStyle/>
          <a:p>
            <a:r>
              <a:rPr lang="en-GB" altLang="en-US"/>
              <a:t>Lewin – ‘</a:t>
            </a:r>
            <a:r>
              <a:rPr lang="en-GB" altLang="en-US" i="1"/>
              <a:t>Change is a journey</a:t>
            </a:r>
            <a:r>
              <a:rPr lang="en-GB" altLang="en-US"/>
              <a:t>’</a:t>
            </a:r>
          </a:p>
        </p:txBody>
      </p:sp>
      <p:sp>
        <p:nvSpPr>
          <p:cNvPr id="3" name="Content Placeholder 2">
            <a:extLst>
              <a:ext uri="{FF2B5EF4-FFF2-40B4-BE49-F238E27FC236}">
                <a16:creationId xmlns:a16="http://schemas.microsoft.com/office/drawing/2014/main" id="{3F924F26-AD02-4863-9C78-88280FE1012F}"/>
              </a:ext>
            </a:extLst>
          </p:cNvPr>
          <p:cNvSpPr>
            <a:spLocks noGrp="1"/>
          </p:cNvSpPr>
          <p:nvPr>
            <p:ph idx="1"/>
          </p:nvPr>
        </p:nvSpPr>
        <p:spPr>
          <a:xfrm>
            <a:off x="0" y="981075"/>
            <a:ext cx="6769100" cy="3916363"/>
          </a:xfrm>
        </p:spPr>
        <p:txBody>
          <a:bodyPr/>
          <a:lstStyle/>
          <a:p>
            <a:r>
              <a:rPr lang="en-GB" altLang="en-US" sz="2400" dirty="0">
                <a:solidFill>
                  <a:srgbClr val="0000CC"/>
                </a:solidFill>
              </a:rPr>
              <a:t>May not be simple, and there may be misunderstanding along the way</a:t>
            </a:r>
          </a:p>
          <a:p>
            <a:r>
              <a:rPr lang="en-GB" altLang="en-US" sz="2400" dirty="0">
                <a:solidFill>
                  <a:srgbClr val="002060"/>
                </a:solidFill>
              </a:rPr>
              <a:t>Leaders spend months on their own personal journeys, then expect everyone to cross the chasm in a single bound</a:t>
            </a:r>
          </a:p>
          <a:p>
            <a:r>
              <a:rPr lang="en-GB" altLang="en-US" sz="2400" dirty="0">
                <a:solidFill>
                  <a:srgbClr val="0000FF"/>
                </a:solidFill>
              </a:rPr>
              <a:t>Transitioning takes </a:t>
            </a:r>
            <a:r>
              <a:rPr lang="en-GB" altLang="en-US" sz="2400" i="1" dirty="0">
                <a:solidFill>
                  <a:srgbClr val="0000FF"/>
                </a:solidFill>
              </a:rPr>
              <a:t>time</a:t>
            </a:r>
          </a:p>
          <a:p>
            <a:r>
              <a:rPr lang="en-GB" altLang="en-US" sz="2400" dirty="0">
                <a:solidFill>
                  <a:srgbClr val="002060"/>
                </a:solidFill>
              </a:rPr>
              <a:t>Paradoxically, the </a:t>
            </a:r>
            <a:r>
              <a:rPr lang="en-GB" altLang="en-US" sz="2400" i="1" dirty="0">
                <a:solidFill>
                  <a:srgbClr val="002060"/>
                </a:solidFill>
              </a:rPr>
              <a:t>First Step </a:t>
            </a:r>
            <a:r>
              <a:rPr lang="en-GB" altLang="en-US" sz="2400" dirty="0">
                <a:solidFill>
                  <a:srgbClr val="002060"/>
                </a:solidFill>
              </a:rPr>
              <a:t>is often hard, but……</a:t>
            </a:r>
          </a:p>
          <a:p>
            <a:r>
              <a:rPr lang="en-GB" altLang="en-US" sz="2400" i="1" dirty="0">
                <a:solidFill>
                  <a:srgbClr val="0000CC"/>
                </a:solidFill>
              </a:rPr>
              <a:t>Then we become comfortable in the temporary situations </a:t>
            </a:r>
            <a:r>
              <a:rPr lang="en-GB" altLang="en-US" sz="2400" dirty="0">
                <a:solidFill>
                  <a:srgbClr val="0000CC"/>
                </a:solidFill>
              </a:rPr>
              <a:t>(where talking about change may be substituted for real action)</a:t>
            </a:r>
          </a:p>
          <a:p>
            <a:endParaRPr lang="en-GB" altLang="en-US" sz="24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6AB36842-FAAD-4FC3-92D4-E721BE3CC2FE}"/>
              </a:ext>
            </a:extLst>
          </p:cNvPr>
          <p:cNvSpPr>
            <a:spLocks noGrp="1"/>
          </p:cNvSpPr>
          <p:nvPr>
            <p:ph type="title"/>
          </p:nvPr>
        </p:nvSpPr>
        <p:spPr>
          <a:xfrm>
            <a:off x="5656539" y="28980"/>
            <a:ext cx="3463925" cy="747077"/>
          </a:xfrm>
        </p:spPr>
        <p:txBody>
          <a:bodyPr/>
          <a:lstStyle/>
          <a:p>
            <a:r>
              <a:rPr lang="en-GB" altLang="en-US" dirty="0"/>
              <a:t>We can try……..</a:t>
            </a:r>
          </a:p>
        </p:txBody>
      </p:sp>
      <p:sp>
        <p:nvSpPr>
          <p:cNvPr id="3" name="Content Placeholder 2">
            <a:extLst>
              <a:ext uri="{FF2B5EF4-FFF2-40B4-BE49-F238E27FC236}">
                <a16:creationId xmlns:a16="http://schemas.microsoft.com/office/drawing/2014/main" id="{06291BA5-1278-4329-A6AC-CF5867E00B15}"/>
              </a:ext>
            </a:extLst>
          </p:cNvPr>
          <p:cNvSpPr>
            <a:spLocks noGrp="1"/>
          </p:cNvSpPr>
          <p:nvPr>
            <p:ph idx="1"/>
          </p:nvPr>
        </p:nvSpPr>
        <p:spPr>
          <a:xfrm>
            <a:off x="19328" y="188640"/>
            <a:ext cx="8100392" cy="3916363"/>
          </a:xfrm>
        </p:spPr>
        <p:txBody>
          <a:bodyPr/>
          <a:lstStyle/>
          <a:p>
            <a:pPr>
              <a:defRPr/>
            </a:pPr>
            <a:r>
              <a:rPr lang="en-GB" sz="1600" dirty="0">
                <a:solidFill>
                  <a:srgbClr val="0000CC"/>
                </a:solidFill>
              </a:rPr>
              <a:t>Boiling the frog: Incremental changes may not be noticed</a:t>
            </a:r>
          </a:p>
          <a:p>
            <a:pPr>
              <a:defRPr/>
            </a:pPr>
            <a:r>
              <a:rPr lang="en-GB" sz="1600" dirty="0">
                <a:solidFill>
                  <a:srgbClr val="002060"/>
                </a:solidFill>
              </a:rPr>
              <a:t>Challenge: Inspire them to achieve remarkable things</a:t>
            </a:r>
          </a:p>
          <a:p>
            <a:pPr>
              <a:defRPr/>
            </a:pPr>
            <a:r>
              <a:rPr lang="en-GB" sz="1600" dirty="0">
                <a:solidFill>
                  <a:srgbClr val="0000CC"/>
                </a:solidFill>
              </a:rPr>
              <a:t>Coaching: Psychological support for executives…and others?</a:t>
            </a:r>
          </a:p>
          <a:p>
            <a:pPr>
              <a:defRPr/>
            </a:pPr>
            <a:r>
              <a:rPr lang="en-GB" sz="1600" dirty="0">
                <a:solidFill>
                  <a:srgbClr val="002060"/>
                </a:solidFill>
              </a:rPr>
              <a:t>Command: Just tell them what to do!</a:t>
            </a:r>
          </a:p>
          <a:p>
            <a:pPr>
              <a:defRPr/>
            </a:pPr>
            <a:r>
              <a:rPr lang="en-GB" sz="1600" dirty="0">
                <a:solidFill>
                  <a:srgbClr val="0000FF"/>
                </a:solidFill>
              </a:rPr>
              <a:t>Education: Teach them, one step at a time</a:t>
            </a:r>
          </a:p>
          <a:p>
            <a:pPr>
              <a:defRPr/>
            </a:pPr>
            <a:r>
              <a:rPr lang="en-GB" sz="1600" dirty="0">
                <a:solidFill>
                  <a:srgbClr val="002060"/>
                </a:solidFill>
              </a:rPr>
              <a:t>Facilitation: Use a facilitator to guide team meetings</a:t>
            </a:r>
          </a:p>
          <a:p>
            <a:pPr>
              <a:defRPr/>
            </a:pPr>
            <a:r>
              <a:rPr lang="en-GB" sz="1600" dirty="0">
                <a:solidFill>
                  <a:srgbClr val="0000CC"/>
                </a:solidFill>
              </a:rPr>
              <a:t>First steps: Make it easy to get going</a:t>
            </a:r>
          </a:p>
          <a:p>
            <a:pPr>
              <a:defRPr/>
            </a:pPr>
            <a:r>
              <a:rPr lang="en-GB" sz="1600" dirty="0">
                <a:solidFill>
                  <a:srgbClr val="002060"/>
                </a:solidFill>
              </a:rPr>
              <a:t>Involvement: Give them an important role</a:t>
            </a:r>
          </a:p>
          <a:p>
            <a:pPr>
              <a:defRPr/>
            </a:pPr>
            <a:r>
              <a:rPr lang="en-GB" sz="1600" dirty="0">
                <a:solidFill>
                  <a:srgbClr val="0000CC"/>
                </a:solidFill>
              </a:rPr>
              <a:t>MBO: Tell people what to do, but not how</a:t>
            </a:r>
          </a:p>
          <a:p>
            <a:pPr>
              <a:defRPr/>
            </a:pPr>
            <a:r>
              <a:rPr lang="en-GB" sz="1600" dirty="0">
                <a:solidFill>
                  <a:srgbClr val="002060"/>
                </a:solidFill>
              </a:rPr>
              <a:t>Open Space: People talking about what concerns them</a:t>
            </a:r>
          </a:p>
          <a:p>
            <a:pPr>
              <a:defRPr/>
            </a:pPr>
            <a:r>
              <a:rPr lang="en-GB" sz="1600" dirty="0">
                <a:solidFill>
                  <a:srgbClr val="0000CC"/>
                </a:solidFill>
              </a:rPr>
              <a:t>Re-education: Train the people you have in new knowledge/skills</a:t>
            </a:r>
          </a:p>
          <a:p>
            <a:pPr>
              <a:defRPr/>
            </a:pPr>
            <a:r>
              <a:rPr lang="en-GB" sz="1600" dirty="0">
                <a:solidFill>
                  <a:srgbClr val="002060"/>
                </a:solidFill>
              </a:rPr>
              <a:t>Restructuring: Redesign the organisation to force change</a:t>
            </a:r>
          </a:p>
          <a:p>
            <a:pPr>
              <a:defRPr/>
            </a:pPr>
            <a:r>
              <a:rPr lang="en-GB" sz="1600" dirty="0">
                <a:solidFill>
                  <a:srgbClr val="0000CC"/>
                </a:solidFill>
              </a:rPr>
              <a:t>Shift and sync: Change a bit then pause – destabilisation</a:t>
            </a:r>
          </a:p>
          <a:p>
            <a:pPr>
              <a:defRPr/>
            </a:pPr>
            <a:r>
              <a:rPr lang="en-GB" sz="1600" dirty="0">
                <a:solidFill>
                  <a:srgbClr val="002060"/>
                </a:solidFill>
              </a:rPr>
              <a:t>Spill and fill: Incremental movement to a new organisation</a:t>
            </a:r>
          </a:p>
          <a:p>
            <a:pPr>
              <a:defRPr/>
            </a:pPr>
            <a:r>
              <a:rPr lang="en-GB" sz="1600" dirty="0">
                <a:solidFill>
                  <a:srgbClr val="0000FF"/>
                </a:solidFill>
              </a:rPr>
              <a:t>Stepwise change: Breaking things down into smaller pieces</a:t>
            </a:r>
          </a:p>
          <a:p>
            <a:pPr>
              <a:defRPr/>
            </a:pPr>
            <a:r>
              <a:rPr lang="en-GB" sz="1600" dirty="0">
                <a:solidFill>
                  <a:schemeClr val="tx1">
                    <a:lumMod val="75000"/>
                    <a:lumOff val="25000"/>
                  </a:schemeClr>
                </a:solidFill>
              </a:rPr>
              <a:t>Whole-System Planning: Everyone planning together</a:t>
            </a:r>
          </a:p>
          <a:p>
            <a:pPr>
              <a:defRPr/>
            </a:pPr>
            <a:endParaRPr lang="en-GB" sz="1600" dirty="0">
              <a:solidFill>
                <a:srgbClr val="0000FF"/>
              </a:solidFill>
            </a:endParaRPr>
          </a:p>
          <a:p>
            <a:pPr>
              <a:defRPr/>
            </a:pPr>
            <a:endParaRPr lang="en-GB" sz="1600" dirty="0">
              <a:solidFill>
                <a:srgbClr val="00CC00"/>
              </a:solidFill>
            </a:endParaRPr>
          </a:p>
          <a:p>
            <a:pPr>
              <a:defRPr/>
            </a:pPr>
            <a:endParaRPr lang="en-GB" sz="1600" dirty="0"/>
          </a:p>
        </p:txBody>
      </p:sp>
      <p:pic>
        <p:nvPicPr>
          <p:cNvPr id="31748" name="Picture 9">
            <a:extLst>
              <a:ext uri="{FF2B5EF4-FFF2-40B4-BE49-F238E27FC236}">
                <a16:creationId xmlns:a16="http://schemas.microsoft.com/office/drawing/2014/main" id="{6C34BB0E-0EEE-45B5-A6CE-18ADBBDBE15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72138" y="1930400"/>
            <a:ext cx="3463925" cy="1812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a:extLst>
              <a:ext uri="{FF2B5EF4-FFF2-40B4-BE49-F238E27FC236}">
                <a16:creationId xmlns:a16="http://schemas.microsoft.com/office/drawing/2014/main" id="{8B065538-5247-4F97-979B-327465A25DDB}"/>
              </a:ext>
            </a:extLst>
          </p:cNvPr>
          <p:cNvSpPr txBox="1"/>
          <p:nvPr/>
        </p:nvSpPr>
        <p:spPr>
          <a:xfrm rot="20131035">
            <a:off x="6917712" y="920288"/>
            <a:ext cx="2179568" cy="584775"/>
          </a:xfrm>
          <a:prstGeom prst="rect">
            <a:avLst/>
          </a:prstGeom>
          <a:noFill/>
        </p:spPr>
        <p:txBody>
          <a:bodyPr wrap="square">
            <a:spAutoFit/>
          </a:bodyPr>
          <a:lstStyle/>
          <a:p>
            <a:r>
              <a:rPr lang="en-GB" sz="3200" b="1" i="1" dirty="0">
                <a:solidFill>
                  <a:srgbClr val="0000CC"/>
                </a:solidFill>
              </a:rPr>
              <a:t>Movement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10" presetClass="entr" presetSubtype="0" fill="hold"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500"/>
                                        <p:tgtEl>
                                          <p:spTgt spid="3">
                                            <p:txEl>
                                              <p:pRg st="9" end="9"/>
                                            </p:txEl>
                                          </p:spTgt>
                                        </p:tgtEl>
                                      </p:cBhvr>
                                    </p:animEffect>
                                  </p:childTnLst>
                                </p:cTn>
                              </p:par>
                            </p:childTnLst>
                          </p:cTn>
                        </p:par>
                      </p:childTnLst>
                    </p:cTn>
                  </p:par>
                  <p:par>
                    <p:cTn id="53" fill="hold" nodeType="clickPar">
                      <p:stCondLst>
                        <p:cond delay="indefinite"/>
                      </p:stCondLst>
                      <p:childTnLst>
                        <p:par>
                          <p:cTn id="54" fill="hold" nodeType="withGroup">
                            <p:stCondLst>
                              <p:cond delay="0"/>
                            </p:stCondLst>
                            <p:childTnLst>
                              <p:par>
                                <p:cTn id="55" presetID="10" presetClass="entr" presetSubtype="0" fill="hold" nodeType="click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Effect transition="in" filter="fade">
                                      <p:cBhvr>
                                        <p:cTn id="57" dur="500"/>
                                        <p:tgtEl>
                                          <p:spTgt spid="3">
                                            <p:txEl>
                                              <p:pRg st="10" end="10"/>
                                            </p:txEl>
                                          </p:spTgt>
                                        </p:tgtEl>
                                      </p:cBhvr>
                                    </p:animEffect>
                                  </p:childTnLst>
                                </p:cTn>
                              </p:par>
                            </p:childTnLst>
                          </p:cTn>
                        </p:par>
                      </p:childTnLst>
                    </p:cTn>
                  </p:par>
                  <p:par>
                    <p:cTn id="58" fill="hold" nodeType="clickPar">
                      <p:stCondLst>
                        <p:cond delay="indefinite"/>
                      </p:stCondLst>
                      <p:childTnLst>
                        <p:par>
                          <p:cTn id="59" fill="hold" nodeType="withGroup">
                            <p:stCondLst>
                              <p:cond delay="0"/>
                            </p:stCondLst>
                            <p:childTnLst>
                              <p:par>
                                <p:cTn id="60" presetID="10" presetClass="entr" presetSubtype="0" fill="hold" nodeType="clickEffect">
                                  <p:stCondLst>
                                    <p:cond delay="0"/>
                                  </p:stCondLst>
                                  <p:childTnLst>
                                    <p:set>
                                      <p:cBhvr>
                                        <p:cTn id="61" dur="1" fill="hold">
                                          <p:stCondLst>
                                            <p:cond delay="0"/>
                                          </p:stCondLst>
                                        </p:cTn>
                                        <p:tgtEl>
                                          <p:spTgt spid="3">
                                            <p:txEl>
                                              <p:pRg st="11" end="11"/>
                                            </p:txEl>
                                          </p:spTgt>
                                        </p:tgtEl>
                                        <p:attrNameLst>
                                          <p:attrName>style.visibility</p:attrName>
                                        </p:attrNameLst>
                                      </p:cBhvr>
                                      <p:to>
                                        <p:strVal val="visible"/>
                                      </p:to>
                                    </p:set>
                                    <p:animEffect transition="in" filter="fade">
                                      <p:cBhvr>
                                        <p:cTn id="62" dur="500"/>
                                        <p:tgtEl>
                                          <p:spTgt spid="3">
                                            <p:txEl>
                                              <p:pRg st="11" end="11"/>
                                            </p:txEl>
                                          </p:spTgt>
                                        </p:tgtEl>
                                      </p:cBhvr>
                                    </p:animEffect>
                                  </p:childTnLst>
                                </p:cTn>
                              </p:par>
                            </p:childTnLst>
                          </p:cTn>
                        </p:par>
                      </p:childTnLst>
                    </p:cTn>
                  </p:par>
                  <p:par>
                    <p:cTn id="63" fill="hold" nodeType="clickPar">
                      <p:stCondLst>
                        <p:cond delay="indefinite"/>
                      </p:stCondLst>
                      <p:childTnLst>
                        <p:par>
                          <p:cTn id="64" fill="hold" nodeType="withGroup">
                            <p:stCondLst>
                              <p:cond delay="0"/>
                            </p:stCondLst>
                            <p:childTnLst>
                              <p:par>
                                <p:cTn id="65" presetID="10" presetClass="entr" presetSubtype="0" fill="hold" nodeType="clickEffect">
                                  <p:stCondLst>
                                    <p:cond delay="0"/>
                                  </p:stCondLst>
                                  <p:childTnLst>
                                    <p:set>
                                      <p:cBhvr>
                                        <p:cTn id="66" dur="1" fill="hold">
                                          <p:stCondLst>
                                            <p:cond delay="0"/>
                                          </p:stCondLst>
                                        </p:cTn>
                                        <p:tgtEl>
                                          <p:spTgt spid="3">
                                            <p:txEl>
                                              <p:pRg st="12" end="12"/>
                                            </p:txEl>
                                          </p:spTgt>
                                        </p:tgtEl>
                                        <p:attrNameLst>
                                          <p:attrName>style.visibility</p:attrName>
                                        </p:attrNameLst>
                                      </p:cBhvr>
                                      <p:to>
                                        <p:strVal val="visible"/>
                                      </p:to>
                                    </p:set>
                                    <p:animEffect transition="in" filter="fade">
                                      <p:cBhvr>
                                        <p:cTn id="67" dur="500"/>
                                        <p:tgtEl>
                                          <p:spTgt spid="3">
                                            <p:txEl>
                                              <p:pRg st="12" end="12"/>
                                            </p:txEl>
                                          </p:spTgt>
                                        </p:tgtEl>
                                      </p:cBhvr>
                                    </p:animEffect>
                                  </p:childTnLst>
                                </p:cTn>
                              </p:par>
                            </p:childTnLst>
                          </p:cTn>
                        </p:par>
                      </p:childTnLst>
                    </p:cTn>
                  </p:par>
                  <p:par>
                    <p:cTn id="68" fill="hold" nodeType="clickPar">
                      <p:stCondLst>
                        <p:cond delay="indefinite"/>
                      </p:stCondLst>
                      <p:childTnLst>
                        <p:par>
                          <p:cTn id="69" fill="hold" nodeType="withGroup">
                            <p:stCondLst>
                              <p:cond delay="0"/>
                            </p:stCondLst>
                            <p:childTnLst>
                              <p:par>
                                <p:cTn id="70" presetID="10" presetClass="entr" presetSubtype="0" fill="hold" nodeType="clickEffect">
                                  <p:stCondLst>
                                    <p:cond delay="0"/>
                                  </p:stCondLst>
                                  <p:childTnLst>
                                    <p:set>
                                      <p:cBhvr>
                                        <p:cTn id="71" dur="1" fill="hold">
                                          <p:stCondLst>
                                            <p:cond delay="0"/>
                                          </p:stCondLst>
                                        </p:cTn>
                                        <p:tgtEl>
                                          <p:spTgt spid="3">
                                            <p:txEl>
                                              <p:pRg st="13" end="13"/>
                                            </p:txEl>
                                          </p:spTgt>
                                        </p:tgtEl>
                                        <p:attrNameLst>
                                          <p:attrName>style.visibility</p:attrName>
                                        </p:attrNameLst>
                                      </p:cBhvr>
                                      <p:to>
                                        <p:strVal val="visible"/>
                                      </p:to>
                                    </p:set>
                                    <p:animEffect transition="in" filter="fade">
                                      <p:cBhvr>
                                        <p:cTn id="72" dur="500"/>
                                        <p:tgtEl>
                                          <p:spTgt spid="3">
                                            <p:txEl>
                                              <p:pRg st="13" end="13"/>
                                            </p:txEl>
                                          </p:spTgt>
                                        </p:tgtEl>
                                      </p:cBhvr>
                                    </p:animEffect>
                                  </p:childTnLst>
                                </p:cTn>
                              </p:par>
                            </p:childTnLst>
                          </p:cTn>
                        </p:par>
                      </p:childTnLst>
                    </p:cTn>
                  </p:par>
                  <p:par>
                    <p:cTn id="73" fill="hold" nodeType="clickPar">
                      <p:stCondLst>
                        <p:cond delay="indefinite"/>
                      </p:stCondLst>
                      <p:childTnLst>
                        <p:par>
                          <p:cTn id="74" fill="hold" nodeType="withGroup">
                            <p:stCondLst>
                              <p:cond delay="0"/>
                            </p:stCondLst>
                            <p:childTnLst>
                              <p:par>
                                <p:cTn id="75" presetID="10" presetClass="entr" presetSubtype="0" fill="hold" nodeType="clickEffect">
                                  <p:stCondLst>
                                    <p:cond delay="0"/>
                                  </p:stCondLst>
                                  <p:childTnLst>
                                    <p:set>
                                      <p:cBhvr>
                                        <p:cTn id="76" dur="1" fill="hold">
                                          <p:stCondLst>
                                            <p:cond delay="0"/>
                                          </p:stCondLst>
                                        </p:cTn>
                                        <p:tgtEl>
                                          <p:spTgt spid="3">
                                            <p:txEl>
                                              <p:pRg st="14" end="14"/>
                                            </p:txEl>
                                          </p:spTgt>
                                        </p:tgtEl>
                                        <p:attrNameLst>
                                          <p:attrName>style.visibility</p:attrName>
                                        </p:attrNameLst>
                                      </p:cBhvr>
                                      <p:to>
                                        <p:strVal val="visible"/>
                                      </p:to>
                                    </p:set>
                                    <p:animEffect transition="in" filter="fade">
                                      <p:cBhvr>
                                        <p:cTn id="77" dur="500"/>
                                        <p:tgtEl>
                                          <p:spTgt spid="3">
                                            <p:txEl>
                                              <p:pRg st="14" end="14"/>
                                            </p:txEl>
                                          </p:spTgt>
                                        </p:tgtEl>
                                      </p:cBhvr>
                                    </p:animEffect>
                                  </p:childTnLst>
                                </p:cTn>
                              </p:par>
                            </p:childTnLst>
                          </p:cTn>
                        </p:par>
                      </p:childTnLst>
                    </p:cTn>
                  </p:par>
                  <p:par>
                    <p:cTn id="78" fill="hold" nodeType="clickPar">
                      <p:stCondLst>
                        <p:cond delay="indefinite"/>
                      </p:stCondLst>
                      <p:childTnLst>
                        <p:par>
                          <p:cTn id="79" fill="hold" nodeType="withGroup">
                            <p:stCondLst>
                              <p:cond delay="0"/>
                            </p:stCondLst>
                            <p:childTnLst>
                              <p:par>
                                <p:cTn id="80" presetID="10" presetClass="entr" presetSubtype="0" fill="hold" nodeType="clickEffect">
                                  <p:stCondLst>
                                    <p:cond delay="0"/>
                                  </p:stCondLst>
                                  <p:childTnLst>
                                    <p:set>
                                      <p:cBhvr>
                                        <p:cTn id="81" dur="1" fill="hold">
                                          <p:stCondLst>
                                            <p:cond delay="0"/>
                                          </p:stCondLst>
                                        </p:cTn>
                                        <p:tgtEl>
                                          <p:spTgt spid="3">
                                            <p:txEl>
                                              <p:pRg st="15" end="15"/>
                                            </p:txEl>
                                          </p:spTgt>
                                        </p:tgtEl>
                                        <p:attrNameLst>
                                          <p:attrName>style.visibility</p:attrName>
                                        </p:attrNameLst>
                                      </p:cBhvr>
                                      <p:to>
                                        <p:strVal val="visible"/>
                                      </p:to>
                                    </p:set>
                                    <p:animEffect transition="in" filter="fade">
                                      <p:cBhvr>
                                        <p:cTn id="82" dur="500"/>
                                        <p:tgtEl>
                                          <p:spTgt spid="3">
                                            <p:txEl>
                                              <p:pRg st="15" end="1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7CB86457-4913-4C13-8238-3345F32E3984}"/>
              </a:ext>
            </a:extLst>
          </p:cNvPr>
          <p:cNvSpPr>
            <a:spLocks noGrp="1"/>
          </p:cNvSpPr>
          <p:nvPr>
            <p:ph type="title"/>
          </p:nvPr>
        </p:nvSpPr>
        <p:spPr>
          <a:xfrm>
            <a:off x="457200" y="53975"/>
            <a:ext cx="8229600" cy="1143000"/>
          </a:xfrm>
        </p:spPr>
        <p:txBody>
          <a:bodyPr/>
          <a:lstStyle/>
          <a:p>
            <a:r>
              <a:rPr lang="en-GB" altLang="en-US"/>
              <a:t>Refreeze</a:t>
            </a:r>
          </a:p>
        </p:txBody>
      </p:sp>
      <p:sp>
        <p:nvSpPr>
          <p:cNvPr id="3" name="Content Placeholder 2">
            <a:extLst>
              <a:ext uri="{FF2B5EF4-FFF2-40B4-BE49-F238E27FC236}">
                <a16:creationId xmlns:a16="http://schemas.microsoft.com/office/drawing/2014/main" id="{8520EE16-CEFB-4FF4-BBAB-6A78A9052659}"/>
              </a:ext>
            </a:extLst>
          </p:cNvPr>
          <p:cNvSpPr>
            <a:spLocks noGrp="1"/>
          </p:cNvSpPr>
          <p:nvPr>
            <p:ph idx="1"/>
          </p:nvPr>
        </p:nvSpPr>
        <p:spPr>
          <a:xfrm>
            <a:off x="395288" y="1196975"/>
            <a:ext cx="8229600" cy="3916363"/>
          </a:xfrm>
        </p:spPr>
        <p:txBody>
          <a:bodyPr/>
          <a:lstStyle/>
          <a:p>
            <a:pPr>
              <a:defRPr/>
            </a:pPr>
            <a:r>
              <a:rPr lang="en-GB" sz="2000" dirty="0">
                <a:solidFill>
                  <a:srgbClr val="0000CC"/>
                </a:solidFill>
              </a:rPr>
              <a:t>Burning bridges: Ensure there is no way back</a:t>
            </a:r>
          </a:p>
          <a:p>
            <a:pPr>
              <a:defRPr/>
            </a:pPr>
            <a:r>
              <a:rPr lang="en-GB" sz="2000" dirty="0">
                <a:solidFill>
                  <a:srgbClr val="002060"/>
                </a:solidFill>
              </a:rPr>
              <a:t>Evidence stream: Show them time and again that the change is real</a:t>
            </a:r>
          </a:p>
          <a:p>
            <a:pPr>
              <a:defRPr/>
            </a:pPr>
            <a:r>
              <a:rPr lang="en-GB" sz="2000" dirty="0">
                <a:solidFill>
                  <a:srgbClr val="0000FF"/>
                </a:solidFill>
              </a:rPr>
              <a:t>Golden handcuffs: Put rewards in their middle-term future</a:t>
            </a:r>
          </a:p>
          <a:p>
            <a:pPr>
              <a:defRPr/>
            </a:pPr>
            <a:r>
              <a:rPr lang="en-GB" sz="2000" dirty="0">
                <a:solidFill>
                  <a:srgbClr val="002060"/>
                </a:solidFill>
              </a:rPr>
              <a:t>Institutionalisation: Build change into the formal systems and structures</a:t>
            </a:r>
          </a:p>
          <a:p>
            <a:pPr>
              <a:defRPr/>
            </a:pPr>
            <a:r>
              <a:rPr lang="en-GB" sz="2000" dirty="0">
                <a:solidFill>
                  <a:srgbClr val="0000CC"/>
                </a:solidFill>
              </a:rPr>
              <a:t>New challenge: Get them looking to the future</a:t>
            </a:r>
          </a:p>
          <a:p>
            <a:pPr>
              <a:defRPr/>
            </a:pPr>
            <a:r>
              <a:rPr lang="en-GB" sz="2000" dirty="0">
                <a:solidFill>
                  <a:srgbClr val="002060"/>
                </a:solidFill>
              </a:rPr>
              <a:t>Reward alignment: Align rewards with desired behaviours</a:t>
            </a:r>
          </a:p>
          <a:p>
            <a:pPr>
              <a:defRPr/>
            </a:pPr>
            <a:r>
              <a:rPr lang="en-GB" sz="2000" dirty="0">
                <a:solidFill>
                  <a:srgbClr val="0000CC"/>
                </a:solidFill>
              </a:rPr>
              <a:t>Rites of passage: Use formal rituals to confirm change</a:t>
            </a:r>
          </a:p>
          <a:p>
            <a:pPr>
              <a:defRPr/>
            </a:pPr>
            <a:r>
              <a:rPr lang="en-GB" sz="2000" dirty="0">
                <a:solidFill>
                  <a:srgbClr val="002060"/>
                </a:solidFill>
              </a:rPr>
              <a:t>Socialising: Build into the social fabric</a:t>
            </a:r>
          </a:p>
        </p:txBody>
      </p:sp>
      <p:pic>
        <p:nvPicPr>
          <p:cNvPr id="32772" name="Picture 4" descr="A group of people standing in the snow&#10;&#10;Description generated with high confidence">
            <a:extLst>
              <a:ext uri="{FF2B5EF4-FFF2-40B4-BE49-F238E27FC236}">
                <a16:creationId xmlns:a16="http://schemas.microsoft.com/office/drawing/2014/main" id="{000C3AE7-E593-474A-B25C-67E110E300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40425" y="4084638"/>
            <a:ext cx="3144838" cy="165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4818" name="Group 2">
            <a:extLst>
              <a:ext uri="{FF2B5EF4-FFF2-40B4-BE49-F238E27FC236}">
                <a16:creationId xmlns:a16="http://schemas.microsoft.com/office/drawing/2014/main" id="{41ABE2EC-07F3-4495-AC81-3082F2D93A20}"/>
              </a:ext>
            </a:extLst>
          </p:cNvPr>
          <p:cNvGrpSpPr>
            <a:grpSpLocks/>
          </p:cNvGrpSpPr>
          <p:nvPr/>
        </p:nvGrpSpPr>
        <p:grpSpPr bwMode="auto">
          <a:xfrm>
            <a:off x="1284288" y="1154113"/>
            <a:ext cx="6735762" cy="4600575"/>
            <a:chOff x="2976" y="576"/>
            <a:chExt cx="2656" cy="1931"/>
          </a:xfrm>
        </p:grpSpPr>
        <p:grpSp>
          <p:nvGrpSpPr>
            <p:cNvPr id="34839" name="Group 3">
              <a:extLst>
                <a:ext uri="{FF2B5EF4-FFF2-40B4-BE49-F238E27FC236}">
                  <a16:creationId xmlns:a16="http://schemas.microsoft.com/office/drawing/2014/main" id="{54468725-9936-4AAA-8F39-F52326EF25E5}"/>
                </a:ext>
              </a:extLst>
            </p:cNvPr>
            <p:cNvGrpSpPr>
              <a:grpSpLocks/>
            </p:cNvGrpSpPr>
            <p:nvPr/>
          </p:nvGrpSpPr>
          <p:grpSpPr bwMode="auto">
            <a:xfrm>
              <a:off x="2976" y="2305"/>
              <a:ext cx="333" cy="202"/>
              <a:chOff x="669" y="3266"/>
              <a:chExt cx="629" cy="382"/>
            </a:xfrm>
          </p:grpSpPr>
          <p:sp>
            <p:nvSpPr>
              <p:cNvPr id="35104" name="Oval 4">
                <a:extLst>
                  <a:ext uri="{FF2B5EF4-FFF2-40B4-BE49-F238E27FC236}">
                    <a16:creationId xmlns:a16="http://schemas.microsoft.com/office/drawing/2014/main" id="{EF6E9CDE-CB04-4C8B-98E5-F9D2FDD76F71}"/>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5105" name="Rectangle 5">
                <a:extLst>
                  <a:ext uri="{FF2B5EF4-FFF2-40B4-BE49-F238E27FC236}">
                    <a16:creationId xmlns:a16="http://schemas.microsoft.com/office/drawing/2014/main" id="{A3583637-50FB-443B-B2AF-C858162ECEE9}"/>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7526" name="Oval 6">
                <a:extLst>
                  <a:ext uri="{FF2B5EF4-FFF2-40B4-BE49-F238E27FC236}">
                    <a16:creationId xmlns:a16="http://schemas.microsoft.com/office/drawing/2014/main" id="{85ECD9CC-A14E-4D92-8E6C-D8EAF9BF95BB}"/>
                  </a:ext>
                </a:extLst>
              </p:cNvPr>
              <p:cNvSpPr>
                <a:spLocks noChangeArrowheads="1"/>
              </p:cNvSpPr>
              <p:nvPr/>
            </p:nvSpPr>
            <p:spPr bwMode="auto">
              <a:xfrm>
                <a:off x="669" y="3266"/>
                <a:ext cx="624"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5107" name="Line 7">
                <a:extLst>
                  <a:ext uri="{FF2B5EF4-FFF2-40B4-BE49-F238E27FC236}">
                    <a16:creationId xmlns:a16="http://schemas.microsoft.com/office/drawing/2014/main" id="{BC621777-4ACA-4D9B-A126-2775C6FBAA51}"/>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5108" name="Line 8">
                <a:extLst>
                  <a:ext uri="{FF2B5EF4-FFF2-40B4-BE49-F238E27FC236}">
                    <a16:creationId xmlns:a16="http://schemas.microsoft.com/office/drawing/2014/main" id="{6D466BB4-1402-4658-B3E9-C3A21AC508DB}"/>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4840" name="Group 9">
              <a:extLst>
                <a:ext uri="{FF2B5EF4-FFF2-40B4-BE49-F238E27FC236}">
                  <a16:creationId xmlns:a16="http://schemas.microsoft.com/office/drawing/2014/main" id="{392E406D-0B41-47AF-A398-2827CE32E760}"/>
                </a:ext>
              </a:extLst>
            </p:cNvPr>
            <p:cNvGrpSpPr>
              <a:grpSpLocks/>
            </p:cNvGrpSpPr>
            <p:nvPr/>
          </p:nvGrpSpPr>
          <p:grpSpPr bwMode="auto">
            <a:xfrm>
              <a:off x="3486" y="2253"/>
              <a:ext cx="332" cy="202"/>
              <a:chOff x="669" y="3266"/>
              <a:chExt cx="629" cy="382"/>
            </a:xfrm>
          </p:grpSpPr>
          <p:sp>
            <p:nvSpPr>
              <p:cNvPr id="35099" name="Oval 10">
                <a:extLst>
                  <a:ext uri="{FF2B5EF4-FFF2-40B4-BE49-F238E27FC236}">
                    <a16:creationId xmlns:a16="http://schemas.microsoft.com/office/drawing/2014/main" id="{27828F55-CB66-4862-BEE9-F16BC99750BD}"/>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5100" name="Rectangle 11">
                <a:extLst>
                  <a:ext uri="{FF2B5EF4-FFF2-40B4-BE49-F238E27FC236}">
                    <a16:creationId xmlns:a16="http://schemas.microsoft.com/office/drawing/2014/main" id="{B3B0EC73-6AFD-47AF-A186-696E4DD47F68}"/>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7532" name="Oval 12">
                <a:extLst>
                  <a:ext uri="{FF2B5EF4-FFF2-40B4-BE49-F238E27FC236}">
                    <a16:creationId xmlns:a16="http://schemas.microsoft.com/office/drawing/2014/main" id="{4203FAEA-50FA-4DDA-B88B-70810D0FECAA}"/>
                  </a:ext>
                </a:extLst>
              </p:cNvPr>
              <p:cNvSpPr>
                <a:spLocks noChangeArrowheads="1"/>
              </p:cNvSpPr>
              <p:nvPr/>
            </p:nvSpPr>
            <p:spPr bwMode="auto">
              <a:xfrm>
                <a:off x="669" y="3269"/>
                <a:ext cx="625" cy="237"/>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5102" name="Line 13">
                <a:extLst>
                  <a:ext uri="{FF2B5EF4-FFF2-40B4-BE49-F238E27FC236}">
                    <a16:creationId xmlns:a16="http://schemas.microsoft.com/office/drawing/2014/main" id="{E522BCFB-FB77-4BB0-8A73-573EF966E67F}"/>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5103" name="Line 14">
                <a:extLst>
                  <a:ext uri="{FF2B5EF4-FFF2-40B4-BE49-F238E27FC236}">
                    <a16:creationId xmlns:a16="http://schemas.microsoft.com/office/drawing/2014/main" id="{EF86E3B3-0975-4FCD-8F4F-BA7CBFFCC173}"/>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4841" name="Group 15">
              <a:extLst>
                <a:ext uri="{FF2B5EF4-FFF2-40B4-BE49-F238E27FC236}">
                  <a16:creationId xmlns:a16="http://schemas.microsoft.com/office/drawing/2014/main" id="{49D0795D-82A1-4994-9F7B-04898FEEE470}"/>
                </a:ext>
              </a:extLst>
            </p:cNvPr>
            <p:cNvGrpSpPr>
              <a:grpSpLocks/>
            </p:cNvGrpSpPr>
            <p:nvPr/>
          </p:nvGrpSpPr>
          <p:grpSpPr bwMode="auto">
            <a:xfrm>
              <a:off x="3003" y="2024"/>
              <a:ext cx="333" cy="202"/>
              <a:chOff x="669" y="3266"/>
              <a:chExt cx="629" cy="382"/>
            </a:xfrm>
          </p:grpSpPr>
          <p:sp>
            <p:nvSpPr>
              <p:cNvPr id="35094" name="Oval 16">
                <a:extLst>
                  <a:ext uri="{FF2B5EF4-FFF2-40B4-BE49-F238E27FC236}">
                    <a16:creationId xmlns:a16="http://schemas.microsoft.com/office/drawing/2014/main" id="{B6309149-73B0-42EB-B032-257434094A50}"/>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5095" name="Rectangle 17">
                <a:extLst>
                  <a:ext uri="{FF2B5EF4-FFF2-40B4-BE49-F238E27FC236}">
                    <a16:creationId xmlns:a16="http://schemas.microsoft.com/office/drawing/2014/main" id="{1813FBCB-7025-4E2E-ABBE-D4259B301212}"/>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7538" name="Oval 18">
                <a:extLst>
                  <a:ext uri="{FF2B5EF4-FFF2-40B4-BE49-F238E27FC236}">
                    <a16:creationId xmlns:a16="http://schemas.microsoft.com/office/drawing/2014/main" id="{E723D5B7-D8C1-440B-AA5D-E359CC669F8E}"/>
                  </a:ext>
                </a:extLst>
              </p:cNvPr>
              <p:cNvSpPr>
                <a:spLocks noChangeArrowheads="1"/>
              </p:cNvSpPr>
              <p:nvPr/>
            </p:nvSpPr>
            <p:spPr bwMode="auto">
              <a:xfrm>
                <a:off x="669" y="3266"/>
                <a:ext cx="625"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5097" name="Line 19">
                <a:extLst>
                  <a:ext uri="{FF2B5EF4-FFF2-40B4-BE49-F238E27FC236}">
                    <a16:creationId xmlns:a16="http://schemas.microsoft.com/office/drawing/2014/main" id="{7B02347E-FFFD-4245-8C59-D132B98AE631}"/>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5098" name="Line 20">
                <a:extLst>
                  <a:ext uri="{FF2B5EF4-FFF2-40B4-BE49-F238E27FC236}">
                    <a16:creationId xmlns:a16="http://schemas.microsoft.com/office/drawing/2014/main" id="{6625AEB4-34B5-49AD-A2FE-3A2545D28239}"/>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4842" name="Group 21">
              <a:extLst>
                <a:ext uri="{FF2B5EF4-FFF2-40B4-BE49-F238E27FC236}">
                  <a16:creationId xmlns:a16="http://schemas.microsoft.com/office/drawing/2014/main" id="{610711DF-7BAD-40D8-BF0C-26B8B7E9FA39}"/>
                </a:ext>
              </a:extLst>
            </p:cNvPr>
            <p:cNvGrpSpPr>
              <a:grpSpLocks/>
            </p:cNvGrpSpPr>
            <p:nvPr/>
          </p:nvGrpSpPr>
          <p:grpSpPr bwMode="auto">
            <a:xfrm>
              <a:off x="3206" y="1745"/>
              <a:ext cx="318" cy="193"/>
              <a:chOff x="669" y="3266"/>
              <a:chExt cx="629" cy="382"/>
            </a:xfrm>
          </p:grpSpPr>
          <p:sp>
            <p:nvSpPr>
              <p:cNvPr id="35089" name="Oval 22">
                <a:extLst>
                  <a:ext uri="{FF2B5EF4-FFF2-40B4-BE49-F238E27FC236}">
                    <a16:creationId xmlns:a16="http://schemas.microsoft.com/office/drawing/2014/main" id="{031EEF7D-98DB-41E5-AA78-3F78CB829EEA}"/>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5090" name="Rectangle 23">
                <a:extLst>
                  <a:ext uri="{FF2B5EF4-FFF2-40B4-BE49-F238E27FC236}">
                    <a16:creationId xmlns:a16="http://schemas.microsoft.com/office/drawing/2014/main" id="{E982B3CB-0D74-4E17-B1DC-46555C63B700}"/>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7544" name="Oval 24">
                <a:extLst>
                  <a:ext uri="{FF2B5EF4-FFF2-40B4-BE49-F238E27FC236}">
                    <a16:creationId xmlns:a16="http://schemas.microsoft.com/office/drawing/2014/main" id="{4B6B4DED-9F6C-4BA0-8AD1-AA0DE653956A}"/>
                  </a:ext>
                </a:extLst>
              </p:cNvPr>
              <p:cNvSpPr>
                <a:spLocks noChangeArrowheads="1"/>
              </p:cNvSpPr>
              <p:nvPr/>
            </p:nvSpPr>
            <p:spPr bwMode="auto">
              <a:xfrm>
                <a:off x="666" y="3268"/>
                <a:ext cx="624"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5092" name="Line 25">
                <a:extLst>
                  <a:ext uri="{FF2B5EF4-FFF2-40B4-BE49-F238E27FC236}">
                    <a16:creationId xmlns:a16="http://schemas.microsoft.com/office/drawing/2014/main" id="{3E5CC880-6CDE-4F39-B937-2F68DF6FADBE}"/>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5093" name="Line 26">
                <a:extLst>
                  <a:ext uri="{FF2B5EF4-FFF2-40B4-BE49-F238E27FC236}">
                    <a16:creationId xmlns:a16="http://schemas.microsoft.com/office/drawing/2014/main" id="{E4DC3FC6-3C79-468A-8471-EF51975ABA3A}"/>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4843" name="Group 27">
              <a:extLst>
                <a:ext uri="{FF2B5EF4-FFF2-40B4-BE49-F238E27FC236}">
                  <a16:creationId xmlns:a16="http://schemas.microsoft.com/office/drawing/2014/main" id="{C8F74D74-F829-4727-84E0-83EA6E6DF8C0}"/>
                </a:ext>
              </a:extLst>
            </p:cNvPr>
            <p:cNvGrpSpPr>
              <a:grpSpLocks/>
            </p:cNvGrpSpPr>
            <p:nvPr/>
          </p:nvGrpSpPr>
          <p:grpSpPr bwMode="auto">
            <a:xfrm>
              <a:off x="3257" y="1465"/>
              <a:ext cx="318" cy="193"/>
              <a:chOff x="669" y="3266"/>
              <a:chExt cx="629" cy="382"/>
            </a:xfrm>
          </p:grpSpPr>
          <p:sp>
            <p:nvSpPr>
              <p:cNvPr id="35084" name="Oval 28">
                <a:extLst>
                  <a:ext uri="{FF2B5EF4-FFF2-40B4-BE49-F238E27FC236}">
                    <a16:creationId xmlns:a16="http://schemas.microsoft.com/office/drawing/2014/main" id="{683D5F9A-A3E5-4778-BB7C-AE16F9CC812F}"/>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5085" name="Rectangle 29">
                <a:extLst>
                  <a:ext uri="{FF2B5EF4-FFF2-40B4-BE49-F238E27FC236}">
                    <a16:creationId xmlns:a16="http://schemas.microsoft.com/office/drawing/2014/main" id="{0EA0B68F-39DC-4C04-85AC-293A674CDAF6}"/>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7550" name="Oval 30">
                <a:extLst>
                  <a:ext uri="{FF2B5EF4-FFF2-40B4-BE49-F238E27FC236}">
                    <a16:creationId xmlns:a16="http://schemas.microsoft.com/office/drawing/2014/main" id="{C61038DF-8556-49D1-9696-3EFCD3F72330}"/>
                  </a:ext>
                </a:extLst>
              </p:cNvPr>
              <p:cNvSpPr>
                <a:spLocks noChangeArrowheads="1"/>
              </p:cNvSpPr>
              <p:nvPr/>
            </p:nvSpPr>
            <p:spPr bwMode="auto">
              <a:xfrm>
                <a:off x="669" y="3266"/>
                <a:ext cx="624"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5087" name="Line 31">
                <a:extLst>
                  <a:ext uri="{FF2B5EF4-FFF2-40B4-BE49-F238E27FC236}">
                    <a16:creationId xmlns:a16="http://schemas.microsoft.com/office/drawing/2014/main" id="{80BE1506-B8AC-4655-B9B6-D73B5E6727C7}"/>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5088" name="Line 32">
                <a:extLst>
                  <a:ext uri="{FF2B5EF4-FFF2-40B4-BE49-F238E27FC236}">
                    <a16:creationId xmlns:a16="http://schemas.microsoft.com/office/drawing/2014/main" id="{2369EDA9-4587-43B2-984F-B4860279D397}"/>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4844" name="Group 33">
              <a:extLst>
                <a:ext uri="{FF2B5EF4-FFF2-40B4-BE49-F238E27FC236}">
                  <a16:creationId xmlns:a16="http://schemas.microsoft.com/office/drawing/2014/main" id="{A05641E2-3DA0-4C90-9454-CE832CFC9C45}"/>
                </a:ext>
              </a:extLst>
            </p:cNvPr>
            <p:cNvGrpSpPr>
              <a:grpSpLocks/>
            </p:cNvGrpSpPr>
            <p:nvPr/>
          </p:nvGrpSpPr>
          <p:grpSpPr bwMode="auto">
            <a:xfrm>
              <a:off x="3562" y="1897"/>
              <a:ext cx="318" cy="193"/>
              <a:chOff x="669" y="3266"/>
              <a:chExt cx="629" cy="382"/>
            </a:xfrm>
          </p:grpSpPr>
          <p:sp>
            <p:nvSpPr>
              <p:cNvPr id="35079" name="Oval 34">
                <a:extLst>
                  <a:ext uri="{FF2B5EF4-FFF2-40B4-BE49-F238E27FC236}">
                    <a16:creationId xmlns:a16="http://schemas.microsoft.com/office/drawing/2014/main" id="{F810D986-6111-4DF3-90D3-F1ED4BC91DF3}"/>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5080" name="Rectangle 35">
                <a:extLst>
                  <a:ext uri="{FF2B5EF4-FFF2-40B4-BE49-F238E27FC236}">
                    <a16:creationId xmlns:a16="http://schemas.microsoft.com/office/drawing/2014/main" id="{EA9DB65F-BBF3-45CE-9E3B-9F4C3A3FAA9F}"/>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7556" name="Oval 36">
                <a:extLst>
                  <a:ext uri="{FF2B5EF4-FFF2-40B4-BE49-F238E27FC236}">
                    <a16:creationId xmlns:a16="http://schemas.microsoft.com/office/drawing/2014/main" id="{1B24F8E5-5D55-4D4D-AE43-F30660CFDFDD}"/>
                  </a:ext>
                </a:extLst>
              </p:cNvPr>
              <p:cNvSpPr>
                <a:spLocks noChangeArrowheads="1"/>
              </p:cNvSpPr>
              <p:nvPr/>
            </p:nvSpPr>
            <p:spPr bwMode="auto">
              <a:xfrm>
                <a:off x="669" y="3269"/>
                <a:ext cx="624" cy="237"/>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5082" name="Line 37">
                <a:extLst>
                  <a:ext uri="{FF2B5EF4-FFF2-40B4-BE49-F238E27FC236}">
                    <a16:creationId xmlns:a16="http://schemas.microsoft.com/office/drawing/2014/main" id="{C2A72D2C-4B37-4527-B5CB-5652815B9F2E}"/>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5083" name="Line 38">
                <a:extLst>
                  <a:ext uri="{FF2B5EF4-FFF2-40B4-BE49-F238E27FC236}">
                    <a16:creationId xmlns:a16="http://schemas.microsoft.com/office/drawing/2014/main" id="{5FF73D6B-FF63-4EC0-9E74-92D6FB931F76}"/>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4845" name="Group 39">
              <a:extLst>
                <a:ext uri="{FF2B5EF4-FFF2-40B4-BE49-F238E27FC236}">
                  <a16:creationId xmlns:a16="http://schemas.microsoft.com/office/drawing/2014/main" id="{5FD78998-ADF4-4A52-BFA3-E3240D3230A7}"/>
                </a:ext>
              </a:extLst>
            </p:cNvPr>
            <p:cNvGrpSpPr>
              <a:grpSpLocks/>
            </p:cNvGrpSpPr>
            <p:nvPr/>
          </p:nvGrpSpPr>
          <p:grpSpPr bwMode="auto">
            <a:xfrm>
              <a:off x="3917" y="2050"/>
              <a:ext cx="318" cy="193"/>
              <a:chOff x="669" y="3266"/>
              <a:chExt cx="629" cy="382"/>
            </a:xfrm>
          </p:grpSpPr>
          <p:sp>
            <p:nvSpPr>
              <p:cNvPr id="35074" name="Oval 40">
                <a:extLst>
                  <a:ext uri="{FF2B5EF4-FFF2-40B4-BE49-F238E27FC236}">
                    <a16:creationId xmlns:a16="http://schemas.microsoft.com/office/drawing/2014/main" id="{278F6598-E0F0-4398-BA48-385666E0CADF}"/>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5075" name="Rectangle 41">
                <a:extLst>
                  <a:ext uri="{FF2B5EF4-FFF2-40B4-BE49-F238E27FC236}">
                    <a16:creationId xmlns:a16="http://schemas.microsoft.com/office/drawing/2014/main" id="{5125F086-B1EC-44A5-A908-0B4D34BA4C48}"/>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7562" name="Oval 42">
                <a:extLst>
                  <a:ext uri="{FF2B5EF4-FFF2-40B4-BE49-F238E27FC236}">
                    <a16:creationId xmlns:a16="http://schemas.microsoft.com/office/drawing/2014/main" id="{77198EC0-3841-49E6-9962-3CB83799321E}"/>
                  </a:ext>
                </a:extLst>
              </p:cNvPr>
              <p:cNvSpPr>
                <a:spLocks noChangeArrowheads="1"/>
              </p:cNvSpPr>
              <p:nvPr/>
            </p:nvSpPr>
            <p:spPr bwMode="auto">
              <a:xfrm>
                <a:off x="669" y="3266"/>
                <a:ext cx="624"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5077" name="Line 43">
                <a:extLst>
                  <a:ext uri="{FF2B5EF4-FFF2-40B4-BE49-F238E27FC236}">
                    <a16:creationId xmlns:a16="http://schemas.microsoft.com/office/drawing/2014/main" id="{060BDC41-06AD-454E-9600-0415C25F7BE0}"/>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5078" name="Line 44">
                <a:extLst>
                  <a:ext uri="{FF2B5EF4-FFF2-40B4-BE49-F238E27FC236}">
                    <a16:creationId xmlns:a16="http://schemas.microsoft.com/office/drawing/2014/main" id="{471D3E11-EF6D-41D8-829D-1132535F3EA8}"/>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4846" name="Group 45">
              <a:extLst>
                <a:ext uri="{FF2B5EF4-FFF2-40B4-BE49-F238E27FC236}">
                  <a16:creationId xmlns:a16="http://schemas.microsoft.com/office/drawing/2014/main" id="{D41CEC89-2C14-4B76-9494-BCE211C4EED4}"/>
                </a:ext>
              </a:extLst>
            </p:cNvPr>
            <p:cNvGrpSpPr>
              <a:grpSpLocks/>
            </p:cNvGrpSpPr>
            <p:nvPr/>
          </p:nvGrpSpPr>
          <p:grpSpPr bwMode="auto">
            <a:xfrm>
              <a:off x="3587" y="1262"/>
              <a:ext cx="298" cy="181"/>
              <a:chOff x="669" y="3266"/>
              <a:chExt cx="629" cy="382"/>
            </a:xfrm>
          </p:grpSpPr>
          <p:sp>
            <p:nvSpPr>
              <p:cNvPr id="35069" name="Oval 46">
                <a:extLst>
                  <a:ext uri="{FF2B5EF4-FFF2-40B4-BE49-F238E27FC236}">
                    <a16:creationId xmlns:a16="http://schemas.microsoft.com/office/drawing/2014/main" id="{9D38C28C-A174-4691-904C-EFF61AD46836}"/>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5070" name="Rectangle 47">
                <a:extLst>
                  <a:ext uri="{FF2B5EF4-FFF2-40B4-BE49-F238E27FC236}">
                    <a16:creationId xmlns:a16="http://schemas.microsoft.com/office/drawing/2014/main" id="{EDFDD24E-41F6-4D80-A915-98F7BD1772AA}"/>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7568" name="Oval 48">
                <a:extLst>
                  <a:ext uri="{FF2B5EF4-FFF2-40B4-BE49-F238E27FC236}">
                    <a16:creationId xmlns:a16="http://schemas.microsoft.com/office/drawing/2014/main" id="{93381A5E-2507-4ABB-A17A-6393E86010DC}"/>
                  </a:ext>
                </a:extLst>
              </p:cNvPr>
              <p:cNvSpPr>
                <a:spLocks noChangeArrowheads="1"/>
              </p:cNvSpPr>
              <p:nvPr/>
            </p:nvSpPr>
            <p:spPr bwMode="auto">
              <a:xfrm>
                <a:off x="669" y="3268"/>
                <a:ext cx="626"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5072" name="Line 49">
                <a:extLst>
                  <a:ext uri="{FF2B5EF4-FFF2-40B4-BE49-F238E27FC236}">
                    <a16:creationId xmlns:a16="http://schemas.microsoft.com/office/drawing/2014/main" id="{564AF66F-A63F-4977-BFA0-4328E348102F}"/>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5073" name="Line 50">
                <a:extLst>
                  <a:ext uri="{FF2B5EF4-FFF2-40B4-BE49-F238E27FC236}">
                    <a16:creationId xmlns:a16="http://schemas.microsoft.com/office/drawing/2014/main" id="{DF2FA4E5-F191-4CA3-85EB-90A3398B3F97}"/>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4847" name="Group 51">
              <a:extLst>
                <a:ext uri="{FF2B5EF4-FFF2-40B4-BE49-F238E27FC236}">
                  <a16:creationId xmlns:a16="http://schemas.microsoft.com/office/drawing/2014/main" id="{16386E04-7972-4B18-AB70-F33BA4D3626C}"/>
                </a:ext>
              </a:extLst>
            </p:cNvPr>
            <p:cNvGrpSpPr>
              <a:grpSpLocks/>
            </p:cNvGrpSpPr>
            <p:nvPr/>
          </p:nvGrpSpPr>
          <p:grpSpPr bwMode="auto">
            <a:xfrm>
              <a:off x="3968" y="1440"/>
              <a:ext cx="298" cy="181"/>
              <a:chOff x="669" y="3266"/>
              <a:chExt cx="629" cy="382"/>
            </a:xfrm>
          </p:grpSpPr>
          <p:sp>
            <p:nvSpPr>
              <p:cNvPr id="35064" name="Oval 52">
                <a:extLst>
                  <a:ext uri="{FF2B5EF4-FFF2-40B4-BE49-F238E27FC236}">
                    <a16:creationId xmlns:a16="http://schemas.microsoft.com/office/drawing/2014/main" id="{B71759DD-7BB9-4135-943F-9E5775806695}"/>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5065" name="Rectangle 53">
                <a:extLst>
                  <a:ext uri="{FF2B5EF4-FFF2-40B4-BE49-F238E27FC236}">
                    <a16:creationId xmlns:a16="http://schemas.microsoft.com/office/drawing/2014/main" id="{05925F99-7B3B-4DAA-8DDF-3B08819A1548}"/>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7574" name="Oval 54">
                <a:extLst>
                  <a:ext uri="{FF2B5EF4-FFF2-40B4-BE49-F238E27FC236}">
                    <a16:creationId xmlns:a16="http://schemas.microsoft.com/office/drawing/2014/main" id="{3FB653FA-1F5B-4E63-8440-A6D0A58B9506}"/>
                  </a:ext>
                </a:extLst>
              </p:cNvPr>
              <p:cNvSpPr>
                <a:spLocks noChangeArrowheads="1"/>
              </p:cNvSpPr>
              <p:nvPr/>
            </p:nvSpPr>
            <p:spPr bwMode="auto">
              <a:xfrm>
                <a:off x="672" y="3266"/>
                <a:ext cx="621"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5067" name="Line 55">
                <a:extLst>
                  <a:ext uri="{FF2B5EF4-FFF2-40B4-BE49-F238E27FC236}">
                    <a16:creationId xmlns:a16="http://schemas.microsoft.com/office/drawing/2014/main" id="{5FC4C736-82D4-4F43-98D5-15D9C0D91792}"/>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5068" name="Line 56">
                <a:extLst>
                  <a:ext uri="{FF2B5EF4-FFF2-40B4-BE49-F238E27FC236}">
                    <a16:creationId xmlns:a16="http://schemas.microsoft.com/office/drawing/2014/main" id="{AB546794-8819-4140-9936-484A3D4A3874}"/>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4848" name="Group 57">
              <a:extLst>
                <a:ext uri="{FF2B5EF4-FFF2-40B4-BE49-F238E27FC236}">
                  <a16:creationId xmlns:a16="http://schemas.microsoft.com/office/drawing/2014/main" id="{F70EBD7B-2B0C-41F4-93A3-AA664FE66A76}"/>
                </a:ext>
              </a:extLst>
            </p:cNvPr>
            <p:cNvGrpSpPr>
              <a:grpSpLocks/>
            </p:cNvGrpSpPr>
            <p:nvPr/>
          </p:nvGrpSpPr>
          <p:grpSpPr bwMode="auto">
            <a:xfrm>
              <a:off x="3612" y="1567"/>
              <a:ext cx="298" cy="181"/>
              <a:chOff x="669" y="3266"/>
              <a:chExt cx="629" cy="382"/>
            </a:xfrm>
          </p:grpSpPr>
          <p:sp>
            <p:nvSpPr>
              <p:cNvPr id="35059" name="Oval 58">
                <a:extLst>
                  <a:ext uri="{FF2B5EF4-FFF2-40B4-BE49-F238E27FC236}">
                    <a16:creationId xmlns:a16="http://schemas.microsoft.com/office/drawing/2014/main" id="{D04040FB-E306-4C77-9FFE-E2680EBE5533}"/>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5060" name="Rectangle 59">
                <a:extLst>
                  <a:ext uri="{FF2B5EF4-FFF2-40B4-BE49-F238E27FC236}">
                    <a16:creationId xmlns:a16="http://schemas.microsoft.com/office/drawing/2014/main" id="{4D642041-58BF-4CB3-BB85-A2168BECF7B3}"/>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7580" name="Oval 60">
                <a:extLst>
                  <a:ext uri="{FF2B5EF4-FFF2-40B4-BE49-F238E27FC236}">
                    <a16:creationId xmlns:a16="http://schemas.microsoft.com/office/drawing/2014/main" id="{43ABFBBA-7F71-4642-AC2C-556887D83136}"/>
                  </a:ext>
                </a:extLst>
              </p:cNvPr>
              <p:cNvSpPr>
                <a:spLocks noChangeArrowheads="1"/>
              </p:cNvSpPr>
              <p:nvPr/>
            </p:nvSpPr>
            <p:spPr bwMode="auto">
              <a:xfrm>
                <a:off x="669" y="3266"/>
                <a:ext cx="626" cy="242"/>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5062" name="Line 61">
                <a:extLst>
                  <a:ext uri="{FF2B5EF4-FFF2-40B4-BE49-F238E27FC236}">
                    <a16:creationId xmlns:a16="http://schemas.microsoft.com/office/drawing/2014/main" id="{714D45F9-56B7-463F-9653-CA2276EC6267}"/>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5063" name="Line 62">
                <a:extLst>
                  <a:ext uri="{FF2B5EF4-FFF2-40B4-BE49-F238E27FC236}">
                    <a16:creationId xmlns:a16="http://schemas.microsoft.com/office/drawing/2014/main" id="{D5DE25FC-EAD3-47C7-9D2C-125B96422960}"/>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4849" name="Group 63">
              <a:extLst>
                <a:ext uri="{FF2B5EF4-FFF2-40B4-BE49-F238E27FC236}">
                  <a16:creationId xmlns:a16="http://schemas.microsoft.com/office/drawing/2014/main" id="{20BC28DE-505C-4445-A4AE-6A02846067B2}"/>
                </a:ext>
              </a:extLst>
            </p:cNvPr>
            <p:cNvGrpSpPr>
              <a:grpSpLocks/>
            </p:cNvGrpSpPr>
            <p:nvPr/>
          </p:nvGrpSpPr>
          <p:grpSpPr bwMode="auto">
            <a:xfrm>
              <a:off x="3943" y="1719"/>
              <a:ext cx="298" cy="181"/>
              <a:chOff x="669" y="3266"/>
              <a:chExt cx="629" cy="382"/>
            </a:xfrm>
          </p:grpSpPr>
          <p:sp>
            <p:nvSpPr>
              <p:cNvPr id="35054" name="Oval 64">
                <a:extLst>
                  <a:ext uri="{FF2B5EF4-FFF2-40B4-BE49-F238E27FC236}">
                    <a16:creationId xmlns:a16="http://schemas.microsoft.com/office/drawing/2014/main" id="{2EC8D403-7E89-4EA5-8F0A-A58C39F72D26}"/>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5055" name="Rectangle 65">
                <a:extLst>
                  <a:ext uri="{FF2B5EF4-FFF2-40B4-BE49-F238E27FC236}">
                    <a16:creationId xmlns:a16="http://schemas.microsoft.com/office/drawing/2014/main" id="{F461833A-949F-41C7-B77D-358A0AFCA907}"/>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7586" name="Oval 66">
                <a:extLst>
                  <a:ext uri="{FF2B5EF4-FFF2-40B4-BE49-F238E27FC236}">
                    <a16:creationId xmlns:a16="http://schemas.microsoft.com/office/drawing/2014/main" id="{E9E5F6B5-AD86-4F40-A439-B3DDBC3B9AC1}"/>
                  </a:ext>
                </a:extLst>
              </p:cNvPr>
              <p:cNvSpPr>
                <a:spLocks noChangeArrowheads="1"/>
              </p:cNvSpPr>
              <p:nvPr/>
            </p:nvSpPr>
            <p:spPr bwMode="auto">
              <a:xfrm>
                <a:off x="667" y="3264"/>
                <a:ext cx="626"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5057" name="Line 67">
                <a:extLst>
                  <a:ext uri="{FF2B5EF4-FFF2-40B4-BE49-F238E27FC236}">
                    <a16:creationId xmlns:a16="http://schemas.microsoft.com/office/drawing/2014/main" id="{4FB97F16-FB36-46E3-9669-C66D435F6169}"/>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5058" name="Line 68">
                <a:extLst>
                  <a:ext uri="{FF2B5EF4-FFF2-40B4-BE49-F238E27FC236}">
                    <a16:creationId xmlns:a16="http://schemas.microsoft.com/office/drawing/2014/main" id="{1755A80E-689B-4EFB-B925-D7F0CDD4743F}"/>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4850" name="Group 69">
              <a:extLst>
                <a:ext uri="{FF2B5EF4-FFF2-40B4-BE49-F238E27FC236}">
                  <a16:creationId xmlns:a16="http://schemas.microsoft.com/office/drawing/2014/main" id="{6F3CAFA0-00E0-46BF-8961-886CB4638648}"/>
                </a:ext>
              </a:extLst>
            </p:cNvPr>
            <p:cNvGrpSpPr>
              <a:grpSpLocks/>
            </p:cNvGrpSpPr>
            <p:nvPr/>
          </p:nvGrpSpPr>
          <p:grpSpPr bwMode="auto">
            <a:xfrm>
              <a:off x="4298" y="1846"/>
              <a:ext cx="298" cy="181"/>
              <a:chOff x="669" y="3266"/>
              <a:chExt cx="629" cy="382"/>
            </a:xfrm>
          </p:grpSpPr>
          <p:sp>
            <p:nvSpPr>
              <p:cNvPr id="35049" name="Oval 70">
                <a:extLst>
                  <a:ext uri="{FF2B5EF4-FFF2-40B4-BE49-F238E27FC236}">
                    <a16:creationId xmlns:a16="http://schemas.microsoft.com/office/drawing/2014/main" id="{13D2D316-26A7-4CFF-9DA2-3A6A7008920D}"/>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5050" name="Rectangle 71">
                <a:extLst>
                  <a:ext uri="{FF2B5EF4-FFF2-40B4-BE49-F238E27FC236}">
                    <a16:creationId xmlns:a16="http://schemas.microsoft.com/office/drawing/2014/main" id="{C1693FE1-08A2-4E93-9D78-8773976F7AE8}"/>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7592" name="Oval 72">
                <a:extLst>
                  <a:ext uri="{FF2B5EF4-FFF2-40B4-BE49-F238E27FC236}">
                    <a16:creationId xmlns:a16="http://schemas.microsoft.com/office/drawing/2014/main" id="{878B6B2E-C437-4CC8-9509-231D9727372D}"/>
                  </a:ext>
                </a:extLst>
              </p:cNvPr>
              <p:cNvSpPr>
                <a:spLocks noChangeArrowheads="1"/>
              </p:cNvSpPr>
              <p:nvPr/>
            </p:nvSpPr>
            <p:spPr bwMode="auto">
              <a:xfrm>
                <a:off x="669" y="3265"/>
                <a:ext cx="622" cy="243"/>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5052" name="Line 73">
                <a:extLst>
                  <a:ext uri="{FF2B5EF4-FFF2-40B4-BE49-F238E27FC236}">
                    <a16:creationId xmlns:a16="http://schemas.microsoft.com/office/drawing/2014/main" id="{2EEA698D-55D5-44AE-A17B-C19B4B194039}"/>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5053" name="Line 74">
                <a:extLst>
                  <a:ext uri="{FF2B5EF4-FFF2-40B4-BE49-F238E27FC236}">
                    <a16:creationId xmlns:a16="http://schemas.microsoft.com/office/drawing/2014/main" id="{E40B36FD-E22D-4EE5-9370-69A34DFEEA52}"/>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4851" name="Group 75">
              <a:extLst>
                <a:ext uri="{FF2B5EF4-FFF2-40B4-BE49-F238E27FC236}">
                  <a16:creationId xmlns:a16="http://schemas.microsoft.com/office/drawing/2014/main" id="{5D57B654-2A20-4C4D-BFF6-1EA9A6477B18}"/>
                </a:ext>
              </a:extLst>
            </p:cNvPr>
            <p:cNvGrpSpPr>
              <a:grpSpLocks/>
            </p:cNvGrpSpPr>
            <p:nvPr/>
          </p:nvGrpSpPr>
          <p:grpSpPr bwMode="auto">
            <a:xfrm>
              <a:off x="4451" y="1592"/>
              <a:ext cx="297" cy="181"/>
              <a:chOff x="669" y="3266"/>
              <a:chExt cx="629" cy="382"/>
            </a:xfrm>
          </p:grpSpPr>
          <p:sp>
            <p:nvSpPr>
              <p:cNvPr id="35044" name="Oval 76">
                <a:extLst>
                  <a:ext uri="{FF2B5EF4-FFF2-40B4-BE49-F238E27FC236}">
                    <a16:creationId xmlns:a16="http://schemas.microsoft.com/office/drawing/2014/main" id="{253E4CAE-17D8-45E9-AB45-0E45B1E06881}"/>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5045" name="Rectangle 77">
                <a:extLst>
                  <a:ext uri="{FF2B5EF4-FFF2-40B4-BE49-F238E27FC236}">
                    <a16:creationId xmlns:a16="http://schemas.microsoft.com/office/drawing/2014/main" id="{1089FF91-AE42-4B09-B8A0-0902127311C4}"/>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7598" name="Oval 78">
                <a:extLst>
                  <a:ext uri="{FF2B5EF4-FFF2-40B4-BE49-F238E27FC236}">
                    <a16:creationId xmlns:a16="http://schemas.microsoft.com/office/drawing/2014/main" id="{36BE668A-726E-434A-A91F-73CB327E35FD}"/>
                  </a:ext>
                </a:extLst>
              </p:cNvPr>
              <p:cNvSpPr>
                <a:spLocks noChangeArrowheads="1"/>
              </p:cNvSpPr>
              <p:nvPr/>
            </p:nvSpPr>
            <p:spPr bwMode="auto">
              <a:xfrm>
                <a:off x="666" y="3266"/>
                <a:ext cx="626"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5047" name="Line 79">
                <a:extLst>
                  <a:ext uri="{FF2B5EF4-FFF2-40B4-BE49-F238E27FC236}">
                    <a16:creationId xmlns:a16="http://schemas.microsoft.com/office/drawing/2014/main" id="{1C041199-F627-49AB-9A59-6DD4DFE9087D}"/>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5048" name="Line 80">
                <a:extLst>
                  <a:ext uri="{FF2B5EF4-FFF2-40B4-BE49-F238E27FC236}">
                    <a16:creationId xmlns:a16="http://schemas.microsoft.com/office/drawing/2014/main" id="{A0D199AF-C5C5-4256-8AC1-40628BD4B3E6}"/>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4852" name="Group 81">
              <a:extLst>
                <a:ext uri="{FF2B5EF4-FFF2-40B4-BE49-F238E27FC236}">
                  <a16:creationId xmlns:a16="http://schemas.microsoft.com/office/drawing/2014/main" id="{52CD2D00-EF24-4377-90A5-6C31EF311197}"/>
                </a:ext>
              </a:extLst>
            </p:cNvPr>
            <p:cNvGrpSpPr>
              <a:grpSpLocks/>
            </p:cNvGrpSpPr>
            <p:nvPr/>
          </p:nvGrpSpPr>
          <p:grpSpPr bwMode="auto">
            <a:xfrm>
              <a:off x="3232" y="1186"/>
              <a:ext cx="297" cy="181"/>
              <a:chOff x="669" y="3266"/>
              <a:chExt cx="629" cy="382"/>
            </a:xfrm>
          </p:grpSpPr>
          <p:sp>
            <p:nvSpPr>
              <p:cNvPr id="35039" name="Oval 82">
                <a:extLst>
                  <a:ext uri="{FF2B5EF4-FFF2-40B4-BE49-F238E27FC236}">
                    <a16:creationId xmlns:a16="http://schemas.microsoft.com/office/drawing/2014/main" id="{83C23B63-B62A-4FBC-9495-F4D20183DA4F}"/>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5040" name="Rectangle 83">
                <a:extLst>
                  <a:ext uri="{FF2B5EF4-FFF2-40B4-BE49-F238E27FC236}">
                    <a16:creationId xmlns:a16="http://schemas.microsoft.com/office/drawing/2014/main" id="{D7584B23-B293-469F-AF61-DA025835E017}"/>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7604" name="Oval 84">
                <a:extLst>
                  <a:ext uri="{FF2B5EF4-FFF2-40B4-BE49-F238E27FC236}">
                    <a16:creationId xmlns:a16="http://schemas.microsoft.com/office/drawing/2014/main" id="{10024B76-0F4F-4214-83D8-50FBA8B6DA3D}"/>
                  </a:ext>
                </a:extLst>
              </p:cNvPr>
              <p:cNvSpPr>
                <a:spLocks noChangeArrowheads="1"/>
              </p:cNvSpPr>
              <p:nvPr/>
            </p:nvSpPr>
            <p:spPr bwMode="auto">
              <a:xfrm>
                <a:off x="669" y="3264"/>
                <a:ext cx="622"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5042" name="Line 85">
                <a:extLst>
                  <a:ext uri="{FF2B5EF4-FFF2-40B4-BE49-F238E27FC236}">
                    <a16:creationId xmlns:a16="http://schemas.microsoft.com/office/drawing/2014/main" id="{B69E1789-7133-4F6A-8D57-BFD924F56BC2}"/>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5043" name="Line 86">
                <a:extLst>
                  <a:ext uri="{FF2B5EF4-FFF2-40B4-BE49-F238E27FC236}">
                    <a16:creationId xmlns:a16="http://schemas.microsoft.com/office/drawing/2014/main" id="{CE45F4DC-7BFE-4941-AA52-93B45020F6BA}"/>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4853" name="Group 87">
              <a:extLst>
                <a:ext uri="{FF2B5EF4-FFF2-40B4-BE49-F238E27FC236}">
                  <a16:creationId xmlns:a16="http://schemas.microsoft.com/office/drawing/2014/main" id="{1860F50E-DAA6-4C3C-9435-FABF6CB2F4CE}"/>
                </a:ext>
              </a:extLst>
            </p:cNvPr>
            <p:cNvGrpSpPr>
              <a:grpSpLocks/>
            </p:cNvGrpSpPr>
            <p:nvPr/>
          </p:nvGrpSpPr>
          <p:grpSpPr bwMode="auto">
            <a:xfrm>
              <a:off x="4679" y="1923"/>
              <a:ext cx="298" cy="181"/>
              <a:chOff x="669" y="3266"/>
              <a:chExt cx="629" cy="382"/>
            </a:xfrm>
          </p:grpSpPr>
          <p:sp>
            <p:nvSpPr>
              <p:cNvPr id="35034" name="Oval 88">
                <a:extLst>
                  <a:ext uri="{FF2B5EF4-FFF2-40B4-BE49-F238E27FC236}">
                    <a16:creationId xmlns:a16="http://schemas.microsoft.com/office/drawing/2014/main" id="{677201E5-9BBE-4793-BB0E-648884206351}"/>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5035" name="Rectangle 89">
                <a:extLst>
                  <a:ext uri="{FF2B5EF4-FFF2-40B4-BE49-F238E27FC236}">
                    <a16:creationId xmlns:a16="http://schemas.microsoft.com/office/drawing/2014/main" id="{A0F14301-A820-433A-9530-5ED828AC503A}"/>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7610" name="Oval 90">
                <a:extLst>
                  <a:ext uri="{FF2B5EF4-FFF2-40B4-BE49-F238E27FC236}">
                    <a16:creationId xmlns:a16="http://schemas.microsoft.com/office/drawing/2014/main" id="{AA27F2F5-68A6-4845-988A-5BD37BAEAAAD}"/>
                  </a:ext>
                </a:extLst>
              </p:cNvPr>
              <p:cNvSpPr>
                <a:spLocks noChangeArrowheads="1"/>
              </p:cNvSpPr>
              <p:nvPr/>
            </p:nvSpPr>
            <p:spPr bwMode="auto">
              <a:xfrm>
                <a:off x="672" y="3268"/>
                <a:ext cx="624"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5037" name="Line 91">
                <a:extLst>
                  <a:ext uri="{FF2B5EF4-FFF2-40B4-BE49-F238E27FC236}">
                    <a16:creationId xmlns:a16="http://schemas.microsoft.com/office/drawing/2014/main" id="{1F761181-EF0A-4433-B54A-30657C555CC0}"/>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5038" name="Line 92">
                <a:extLst>
                  <a:ext uri="{FF2B5EF4-FFF2-40B4-BE49-F238E27FC236}">
                    <a16:creationId xmlns:a16="http://schemas.microsoft.com/office/drawing/2014/main" id="{1C2E0A97-B605-420F-8524-071A023D7BB3}"/>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4854" name="Group 93">
              <a:extLst>
                <a:ext uri="{FF2B5EF4-FFF2-40B4-BE49-F238E27FC236}">
                  <a16:creationId xmlns:a16="http://schemas.microsoft.com/office/drawing/2014/main" id="{95AAAE60-9396-480E-8515-900FBA7FBD6A}"/>
                </a:ext>
              </a:extLst>
            </p:cNvPr>
            <p:cNvGrpSpPr>
              <a:grpSpLocks/>
            </p:cNvGrpSpPr>
            <p:nvPr/>
          </p:nvGrpSpPr>
          <p:grpSpPr bwMode="auto">
            <a:xfrm>
              <a:off x="3562" y="1033"/>
              <a:ext cx="283" cy="172"/>
              <a:chOff x="669" y="3266"/>
              <a:chExt cx="629" cy="382"/>
            </a:xfrm>
          </p:grpSpPr>
          <p:sp>
            <p:nvSpPr>
              <p:cNvPr id="35029" name="Oval 94">
                <a:extLst>
                  <a:ext uri="{FF2B5EF4-FFF2-40B4-BE49-F238E27FC236}">
                    <a16:creationId xmlns:a16="http://schemas.microsoft.com/office/drawing/2014/main" id="{ADFFBA86-5682-4847-B094-0BBE3BC0D69A}"/>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5030" name="Rectangle 95">
                <a:extLst>
                  <a:ext uri="{FF2B5EF4-FFF2-40B4-BE49-F238E27FC236}">
                    <a16:creationId xmlns:a16="http://schemas.microsoft.com/office/drawing/2014/main" id="{54DBD6CD-545F-4DE4-9B0C-516B6D7F688C}"/>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7616" name="Oval 96">
                <a:extLst>
                  <a:ext uri="{FF2B5EF4-FFF2-40B4-BE49-F238E27FC236}">
                    <a16:creationId xmlns:a16="http://schemas.microsoft.com/office/drawing/2014/main" id="{5925C143-54DF-4FA8-9A6C-309BDCB23C63}"/>
                  </a:ext>
                </a:extLst>
              </p:cNvPr>
              <p:cNvSpPr>
                <a:spLocks noChangeArrowheads="1"/>
              </p:cNvSpPr>
              <p:nvPr/>
            </p:nvSpPr>
            <p:spPr bwMode="auto">
              <a:xfrm>
                <a:off x="669" y="3266"/>
                <a:ext cx="626"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5032" name="Line 97">
                <a:extLst>
                  <a:ext uri="{FF2B5EF4-FFF2-40B4-BE49-F238E27FC236}">
                    <a16:creationId xmlns:a16="http://schemas.microsoft.com/office/drawing/2014/main" id="{86CDC4D6-BD95-43A0-A106-A1803021E312}"/>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5033" name="Line 98">
                <a:extLst>
                  <a:ext uri="{FF2B5EF4-FFF2-40B4-BE49-F238E27FC236}">
                    <a16:creationId xmlns:a16="http://schemas.microsoft.com/office/drawing/2014/main" id="{683B72AB-1A1F-434F-B091-447FEB55202D}"/>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4855" name="Group 99">
              <a:extLst>
                <a:ext uri="{FF2B5EF4-FFF2-40B4-BE49-F238E27FC236}">
                  <a16:creationId xmlns:a16="http://schemas.microsoft.com/office/drawing/2014/main" id="{C42051FE-34E5-4B0B-8966-5550ED8611FE}"/>
                </a:ext>
              </a:extLst>
            </p:cNvPr>
            <p:cNvGrpSpPr>
              <a:grpSpLocks/>
            </p:cNvGrpSpPr>
            <p:nvPr/>
          </p:nvGrpSpPr>
          <p:grpSpPr bwMode="auto">
            <a:xfrm>
              <a:off x="3232" y="830"/>
              <a:ext cx="283" cy="172"/>
              <a:chOff x="669" y="3266"/>
              <a:chExt cx="629" cy="382"/>
            </a:xfrm>
          </p:grpSpPr>
          <p:sp>
            <p:nvSpPr>
              <p:cNvPr id="35024" name="Oval 100">
                <a:extLst>
                  <a:ext uri="{FF2B5EF4-FFF2-40B4-BE49-F238E27FC236}">
                    <a16:creationId xmlns:a16="http://schemas.microsoft.com/office/drawing/2014/main" id="{B1A109F0-794D-4126-BC55-F99D66670EAD}"/>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5025" name="Rectangle 101">
                <a:extLst>
                  <a:ext uri="{FF2B5EF4-FFF2-40B4-BE49-F238E27FC236}">
                    <a16:creationId xmlns:a16="http://schemas.microsoft.com/office/drawing/2014/main" id="{F778305A-BE94-4063-9182-F2DA2E900506}"/>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7622" name="Oval 102">
                <a:extLst>
                  <a:ext uri="{FF2B5EF4-FFF2-40B4-BE49-F238E27FC236}">
                    <a16:creationId xmlns:a16="http://schemas.microsoft.com/office/drawing/2014/main" id="{A82642B4-98D6-40DB-9D45-AFABA6CD9FCC}"/>
                  </a:ext>
                </a:extLst>
              </p:cNvPr>
              <p:cNvSpPr>
                <a:spLocks noChangeArrowheads="1"/>
              </p:cNvSpPr>
              <p:nvPr/>
            </p:nvSpPr>
            <p:spPr bwMode="auto">
              <a:xfrm>
                <a:off x="669" y="3264"/>
                <a:ext cx="622"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5027" name="Line 103">
                <a:extLst>
                  <a:ext uri="{FF2B5EF4-FFF2-40B4-BE49-F238E27FC236}">
                    <a16:creationId xmlns:a16="http://schemas.microsoft.com/office/drawing/2014/main" id="{96D19824-7BF5-49B9-ADDC-3FE3BC47F8C3}"/>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5028" name="Line 104">
                <a:extLst>
                  <a:ext uri="{FF2B5EF4-FFF2-40B4-BE49-F238E27FC236}">
                    <a16:creationId xmlns:a16="http://schemas.microsoft.com/office/drawing/2014/main" id="{1554A50E-DF56-4974-B18C-B7CB5D3B342B}"/>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4856" name="Group 105">
              <a:extLst>
                <a:ext uri="{FF2B5EF4-FFF2-40B4-BE49-F238E27FC236}">
                  <a16:creationId xmlns:a16="http://schemas.microsoft.com/office/drawing/2014/main" id="{C20FC476-1BE5-4B95-80D3-9F474E09486A}"/>
                </a:ext>
              </a:extLst>
            </p:cNvPr>
            <p:cNvGrpSpPr>
              <a:grpSpLocks/>
            </p:cNvGrpSpPr>
            <p:nvPr/>
          </p:nvGrpSpPr>
          <p:grpSpPr bwMode="auto">
            <a:xfrm>
              <a:off x="3866" y="932"/>
              <a:ext cx="284" cy="172"/>
              <a:chOff x="669" y="3266"/>
              <a:chExt cx="629" cy="382"/>
            </a:xfrm>
          </p:grpSpPr>
          <p:sp>
            <p:nvSpPr>
              <p:cNvPr id="35019" name="Oval 106">
                <a:extLst>
                  <a:ext uri="{FF2B5EF4-FFF2-40B4-BE49-F238E27FC236}">
                    <a16:creationId xmlns:a16="http://schemas.microsoft.com/office/drawing/2014/main" id="{08290248-96BA-420C-BE8B-509BBF4D645B}"/>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5020" name="Rectangle 107">
                <a:extLst>
                  <a:ext uri="{FF2B5EF4-FFF2-40B4-BE49-F238E27FC236}">
                    <a16:creationId xmlns:a16="http://schemas.microsoft.com/office/drawing/2014/main" id="{4C1AE34E-E007-497D-996B-80F7A88916E1}"/>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7628" name="Oval 108">
                <a:extLst>
                  <a:ext uri="{FF2B5EF4-FFF2-40B4-BE49-F238E27FC236}">
                    <a16:creationId xmlns:a16="http://schemas.microsoft.com/office/drawing/2014/main" id="{9FCCB60B-7113-4D79-8705-47D9BB0761E5}"/>
                  </a:ext>
                </a:extLst>
              </p:cNvPr>
              <p:cNvSpPr>
                <a:spLocks noChangeArrowheads="1"/>
              </p:cNvSpPr>
              <p:nvPr/>
            </p:nvSpPr>
            <p:spPr bwMode="auto">
              <a:xfrm>
                <a:off x="669" y="3266"/>
                <a:ext cx="620"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5022" name="Line 109">
                <a:extLst>
                  <a:ext uri="{FF2B5EF4-FFF2-40B4-BE49-F238E27FC236}">
                    <a16:creationId xmlns:a16="http://schemas.microsoft.com/office/drawing/2014/main" id="{F68747D8-6E62-45F3-B9C1-E02EC83F9DB7}"/>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5023" name="Line 110">
                <a:extLst>
                  <a:ext uri="{FF2B5EF4-FFF2-40B4-BE49-F238E27FC236}">
                    <a16:creationId xmlns:a16="http://schemas.microsoft.com/office/drawing/2014/main" id="{F61BD03E-6251-40C0-ADCD-A0115663102C}"/>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4857" name="Group 111">
              <a:extLst>
                <a:ext uri="{FF2B5EF4-FFF2-40B4-BE49-F238E27FC236}">
                  <a16:creationId xmlns:a16="http://schemas.microsoft.com/office/drawing/2014/main" id="{244465C8-498D-4811-9B55-824E97E7F7D5}"/>
                </a:ext>
              </a:extLst>
            </p:cNvPr>
            <p:cNvGrpSpPr>
              <a:grpSpLocks/>
            </p:cNvGrpSpPr>
            <p:nvPr/>
          </p:nvGrpSpPr>
          <p:grpSpPr bwMode="auto">
            <a:xfrm>
              <a:off x="4831" y="1669"/>
              <a:ext cx="284" cy="172"/>
              <a:chOff x="669" y="3266"/>
              <a:chExt cx="629" cy="382"/>
            </a:xfrm>
          </p:grpSpPr>
          <p:sp>
            <p:nvSpPr>
              <p:cNvPr id="35014" name="Oval 112">
                <a:extLst>
                  <a:ext uri="{FF2B5EF4-FFF2-40B4-BE49-F238E27FC236}">
                    <a16:creationId xmlns:a16="http://schemas.microsoft.com/office/drawing/2014/main" id="{B8C0F5A6-B5E2-4420-BACA-F6B6E76FD37C}"/>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5015" name="Rectangle 113">
                <a:extLst>
                  <a:ext uri="{FF2B5EF4-FFF2-40B4-BE49-F238E27FC236}">
                    <a16:creationId xmlns:a16="http://schemas.microsoft.com/office/drawing/2014/main" id="{C8BD3D08-C997-4070-85DC-7EF627CDF9F3}"/>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7634" name="Oval 114">
                <a:extLst>
                  <a:ext uri="{FF2B5EF4-FFF2-40B4-BE49-F238E27FC236}">
                    <a16:creationId xmlns:a16="http://schemas.microsoft.com/office/drawing/2014/main" id="{F98C979C-71F1-40FB-B8E1-54CC000803B1}"/>
                  </a:ext>
                </a:extLst>
              </p:cNvPr>
              <p:cNvSpPr>
                <a:spLocks noChangeArrowheads="1"/>
              </p:cNvSpPr>
              <p:nvPr/>
            </p:nvSpPr>
            <p:spPr bwMode="auto">
              <a:xfrm>
                <a:off x="667" y="3267"/>
                <a:ext cx="625"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5017" name="Line 115">
                <a:extLst>
                  <a:ext uri="{FF2B5EF4-FFF2-40B4-BE49-F238E27FC236}">
                    <a16:creationId xmlns:a16="http://schemas.microsoft.com/office/drawing/2014/main" id="{23CD1727-7E36-4935-8C8E-D591576F053E}"/>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5018" name="Line 116">
                <a:extLst>
                  <a:ext uri="{FF2B5EF4-FFF2-40B4-BE49-F238E27FC236}">
                    <a16:creationId xmlns:a16="http://schemas.microsoft.com/office/drawing/2014/main" id="{56A9CADB-88A7-4AB6-8405-A7F306DB9BAD}"/>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4858" name="Group 117">
              <a:extLst>
                <a:ext uri="{FF2B5EF4-FFF2-40B4-BE49-F238E27FC236}">
                  <a16:creationId xmlns:a16="http://schemas.microsoft.com/office/drawing/2014/main" id="{2E145C84-CB7A-4598-B89E-22F54397BCE5}"/>
                </a:ext>
              </a:extLst>
            </p:cNvPr>
            <p:cNvGrpSpPr>
              <a:grpSpLocks/>
            </p:cNvGrpSpPr>
            <p:nvPr/>
          </p:nvGrpSpPr>
          <p:grpSpPr bwMode="auto">
            <a:xfrm>
              <a:off x="4679" y="1414"/>
              <a:ext cx="283" cy="172"/>
              <a:chOff x="669" y="3266"/>
              <a:chExt cx="629" cy="382"/>
            </a:xfrm>
          </p:grpSpPr>
          <p:sp>
            <p:nvSpPr>
              <p:cNvPr id="35009" name="Oval 118">
                <a:extLst>
                  <a:ext uri="{FF2B5EF4-FFF2-40B4-BE49-F238E27FC236}">
                    <a16:creationId xmlns:a16="http://schemas.microsoft.com/office/drawing/2014/main" id="{3D57CC9A-B82D-4F86-83C3-F5ECBA86246A}"/>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5010" name="Rectangle 119">
                <a:extLst>
                  <a:ext uri="{FF2B5EF4-FFF2-40B4-BE49-F238E27FC236}">
                    <a16:creationId xmlns:a16="http://schemas.microsoft.com/office/drawing/2014/main" id="{B4D2F2FE-7E15-4345-A4F7-9DA29586571F}"/>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7640" name="Oval 120">
                <a:extLst>
                  <a:ext uri="{FF2B5EF4-FFF2-40B4-BE49-F238E27FC236}">
                    <a16:creationId xmlns:a16="http://schemas.microsoft.com/office/drawing/2014/main" id="{33CC3A23-2956-483C-957A-5ABF9A3D854F}"/>
                  </a:ext>
                </a:extLst>
              </p:cNvPr>
              <p:cNvSpPr>
                <a:spLocks noChangeArrowheads="1"/>
              </p:cNvSpPr>
              <p:nvPr/>
            </p:nvSpPr>
            <p:spPr bwMode="auto">
              <a:xfrm>
                <a:off x="671" y="3265"/>
                <a:ext cx="622"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5012" name="Line 121">
                <a:extLst>
                  <a:ext uri="{FF2B5EF4-FFF2-40B4-BE49-F238E27FC236}">
                    <a16:creationId xmlns:a16="http://schemas.microsoft.com/office/drawing/2014/main" id="{009AEABC-BCF0-4481-B486-534017A0C323}"/>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5013" name="Line 122">
                <a:extLst>
                  <a:ext uri="{FF2B5EF4-FFF2-40B4-BE49-F238E27FC236}">
                    <a16:creationId xmlns:a16="http://schemas.microsoft.com/office/drawing/2014/main" id="{51518096-8F7F-4DD8-B34E-9C97DCCFCE90}"/>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4859" name="Group 123">
              <a:extLst>
                <a:ext uri="{FF2B5EF4-FFF2-40B4-BE49-F238E27FC236}">
                  <a16:creationId xmlns:a16="http://schemas.microsoft.com/office/drawing/2014/main" id="{2344381B-4485-4552-B41B-B718A7667570}"/>
                </a:ext>
              </a:extLst>
            </p:cNvPr>
            <p:cNvGrpSpPr>
              <a:grpSpLocks/>
            </p:cNvGrpSpPr>
            <p:nvPr/>
          </p:nvGrpSpPr>
          <p:grpSpPr bwMode="auto">
            <a:xfrm>
              <a:off x="4070" y="1160"/>
              <a:ext cx="283" cy="172"/>
              <a:chOff x="669" y="3266"/>
              <a:chExt cx="629" cy="382"/>
            </a:xfrm>
          </p:grpSpPr>
          <p:sp>
            <p:nvSpPr>
              <p:cNvPr id="35004" name="Oval 124">
                <a:extLst>
                  <a:ext uri="{FF2B5EF4-FFF2-40B4-BE49-F238E27FC236}">
                    <a16:creationId xmlns:a16="http://schemas.microsoft.com/office/drawing/2014/main" id="{873C2C41-DDFC-45AE-84E7-0EAE85409720}"/>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5005" name="Rectangle 125">
                <a:extLst>
                  <a:ext uri="{FF2B5EF4-FFF2-40B4-BE49-F238E27FC236}">
                    <a16:creationId xmlns:a16="http://schemas.microsoft.com/office/drawing/2014/main" id="{CDEAB827-6CC5-4DE7-94C0-B210BA665414}"/>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7646" name="Oval 126">
                <a:extLst>
                  <a:ext uri="{FF2B5EF4-FFF2-40B4-BE49-F238E27FC236}">
                    <a16:creationId xmlns:a16="http://schemas.microsoft.com/office/drawing/2014/main" id="{68404C63-681D-4AF4-943A-F780A9E75D6B}"/>
                  </a:ext>
                </a:extLst>
              </p:cNvPr>
              <p:cNvSpPr>
                <a:spLocks noChangeArrowheads="1"/>
              </p:cNvSpPr>
              <p:nvPr/>
            </p:nvSpPr>
            <p:spPr bwMode="auto">
              <a:xfrm>
                <a:off x="669" y="3264"/>
                <a:ext cx="622" cy="243"/>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5007" name="Line 127">
                <a:extLst>
                  <a:ext uri="{FF2B5EF4-FFF2-40B4-BE49-F238E27FC236}">
                    <a16:creationId xmlns:a16="http://schemas.microsoft.com/office/drawing/2014/main" id="{DEAA30A7-CB7C-47EC-AE04-B33A617CD07E}"/>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5008" name="Line 128">
                <a:extLst>
                  <a:ext uri="{FF2B5EF4-FFF2-40B4-BE49-F238E27FC236}">
                    <a16:creationId xmlns:a16="http://schemas.microsoft.com/office/drawing/2014/main" id="{3B86EE43-EAE6-4AD5-A59C-577271FA0E37}"/>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4860" name="Group 129">
              <a:extLst>
                <a:ext uri="{FF2B5EF4-FFF2-40B4-BE49-F238E27FC236}">
                  <a16:creationId xmlns:a16="http://schemas.microsoft.com/office/drawing/2014/main" id="{3F52F215-D915-4715-9302-D1CC6E57A001}"/>
                </a:ext>
              </a:extLst>
            </p:cNvPr>
            <p:cNvGrpSpPr>
              <a:grpSpLocks/>
            </p:cNvGrpSpPr>
            <p:nvPr/>
          </p:nvGrpSpPr>
          <p:grpSpPr bwMode="auto">
            <a:xfrm>
              <a:off x="4324" y="1338"/>
              <a:ext cx="283" cy="172"/>
              <a:chOff x="669" y="3266"/>
              <a:chExt cx="629" cy="382"/>
            </a:xfrm>
          </p:grpSpPr>
          <p:sp>
            <p:nvSpPr>
              <p:cNvPr id="34999" name="Oval 130">
                <a:extLst>
                  <a:ext uri="{FF2B5EF4-FFF2-40B4-BE49-F238E27FC236}">
                    <a16:creationId xmlns:a16="http://schemas.microsoft.com/office/drawing/2014/main" id="{BD1D9B42-F2E7-4C67-B714-D0807BE05F85}"/>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5000" name="Rectangle 131">
                <a:extLst>
                  <a:ext uri="{FF2B5EF4-FFF2-40B4-BE49-F238E27FC236}">
                    <a16:creationId xmlns:a16="http://schemas.microsoft.com/office/drawing/2014/main" id="{DC327FAD-8B62-49ED-86C6-24D2F37A5FBB}"/>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7652" name="Oval 132">
                <a:extLst>
                  <a:ext uri="{FF2B5EF4-FFF2-40B4-BE49-F238E27FC236}">
                    <a16:creationId xmlns:a16="http://schemas.microsoft.com/office/drawing/2014/main" id="{046AF3B9-3021-4793-920A-464C5F6BA221}"/>
                  </a:ext>
                </a:extLst>
              </p:cNvPr>
              <p:cNvSpPr>
                <a:spLocks noChangeArrowheads="1"/>
              </p:cNvSpPr>
              <p:nvPr/>
            </p:nvSpPr>
            <p:spPr bwMode="auto">
              <a:xfrm>
                <a:off x="667" y="3265"/>
                <a:ext cx="626"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5002" name="Line 133">
                <a:extLst>
                  <a:ext uri="{FF2B5EF4-FFF2-40B4-BE49-F238E27FC236}">
                    <a16:creationId xmlns:a16="http://schemas.microsoft.com/office/drawing/2014/main" id="{07DC5E34-2966-4E93-BAFA-8E3F42651581}"/>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5003" name="Line 134">
                <a:extLst>
                  <a:ext uri="{FF2B5EF4-FFF2-40B4-BE49-F238E27FC236}">
                    <a16:creationId xmlns:a16="http://schemas.microsoft.com/office/drawing/2014/main" id="{EF9CAE21-A631-4AA1-87B9-220FD02BDF94}"/>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4861" name="Group 135">
              <a:extLst>
                <a:ext uri="{FF2B5EF4-FFF2-40B4-BE49-F238E27FC236}">
                  <a16:creationId xmlns:a16="http://schemas.microsoft.com/office/drawing/2014/main" id="{DBD857A6-F5DD-4E0D-A7D6-F489461398DE}"/>
                </a:ext>
              </a:extLst>
            </p:cNvPr>
            <p:cNvGrpSpPr>
              <a:grpSpLocks/>
            </p:cNvGrpSpPr>
            <p:nvPr/>
          </p:nvGrpSpPr>
          <p:grpSpPr bwMode="auto">
            <a:xfrm>
              <a:off x="3638" y="728"/>
              <a:ext cx="260" cy="158"/>
              <a:chOff x="669" y="3266"/>
              <a:chExt cx="629" cy="382"/>
            </a:xfrm>
          </p:grpSpPr>
          <p:sp>
            <p:nvSpPr>
              <p:cNvPr id="34994" name="Oval 136">
                <a:extLst>
                  <a:ext uri="{FF2B5EF4-FFF2-40B4-BE49-F238E27FC236}">
                    <a16:creationId xmlns:a16="http://schemas.microsoft.com/office/drawing/2014/main" id="{08CE6CA8-0ACE-48E1-9CE8-7C94A1F6BA14}"/>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4995" name="Rectangle 137">
                <a:extLst>
                  <a:ext uri="{FF2B5EF4-FFF2-40B4-BE49-F238E27FC236}">
                    <a16:creationId xmlns:a16="http://schemas.microsoft.com/office/drawing/2014/main" id="{FFDADFBB-73AA-4C99-982F-9C869275723F}"/>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7658" name="Oval 138">
                <a:extLst>
                  <a:ext uri="{FF2B5EF4-FFF2-40B4-BE49-F238E27FC236}">
                    <a16:creationId xmlns:a16="http://schemas.microsoft.com/office/drawing/2014/main" id="{84749AC9-6558-459D-BCC0-082B422DA7AB}"/>
                  </a:ext>
                </a:extLst>
              </p:cNvPr>
              <p:cNvSpPr>
                <a:spLocks noChangeArrowheads="1"/>
              </p:cNvSpPr>
              <p:nvPr/>
            </p:nvSpPr>
            <p:spPr bwMode="auto">
              <a:xfrm>
                <a:off x="671" y="3266"/>
                <a:ext cx="622"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4997" name="Line 139">
                <a:extLst>
                  <a:ext uri="{FF2B5EF4-FFF2-40B4-BE49-F238E27FC236}">
                    <a16:creationId xmlns:a16="http://schemas.microsoft.com/office/drawing/2014/main" id="{79439733-A089-4035-94C6-185942695A23}"/>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4998" name="Line 140">
                <a:extLst>
                  <a:ext uri="{FF2B5EF4-FFF2-40B4-BE49-F238E27FC236}">
                    <a16:creationId xmlns:a16="http://schemas.microsoft.com/office/drawing/2014/main" id="{AB6B24EE-74FC-447E-8C7D-FF84EFDF9395}"/>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4862" name="Group 141">
              <a:extLst>
                <a:ext uri="{FF2B5EF4-FFF2-40B4-BE49-F238E27FC236}">
                  <a16:creationId xmlns:a16="http://schemas.microsoft.com/office/drawing/2014/main" id="{DBF1130C-89AC-4DB1-8EB0-1CD19CA17C6A}"/>
                </a:ext>
              </a:extLst>
            </p:cNvPr>
            <p:cNvGrpSpPr>
              <a:grpSpLocks/>
            </p:cNvGrpSpPr>
            <p:nvPr/>
          </p:nvGrpSpPr>
          <p:grpSpPr bwMode="auto">
            <a:xfrm>
              <a:off x="5035" y="1440"/>
              <a:ext cx="259" cy="158"/>
              <a:chOff x="669" y="3266"/>
              <a:chExt cx="629" cy="382"/>
            </a:xfrm>
          </p:grpSpPr>
          <p:sp>
            <p:nvSpPr>
              <p:cNvPr id="34989" name="Oval 142">
                <a:extLst>
                  <a:ext uri="{FF2B5EF4-FFF2-40B4-BE49-F238E27FC236}">
                    <a16:creationId xmlns:a16="http://schemas.microsoft.com/office/drawing/2014/main" id="{B557B64F-C94D-495B-AD6C-811356713A20}"/>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4990" name="Rectangle 143">
                <a:extLst>
                  <a:ext uri="{FF2B5EF4-FFF2-40B4-BE49-F238E27FC236}">
                    <a16:creationId xmlns:a16="http://schemas.microsoft.com/office/drawing/2014/main" id="{AFD0687A-494B-4143-BB9D-B1399A288D56}"/>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7664" name="Oval 144">
                <a:extLst>
                  <a:ext uri="{FF2B5EF4-FFF2-40B4-BE49-F238E27FC236}">
                    <a16:creationId xmlns:a16="http://schemas.microsoft.com/office/drawing/2014/main" id="{C26F6C22-BEC1-452F-8372-BF3EBD2D3BDB}"/>
                  </a:ext>
                </a:extLst>
              </p:cNvPr>
              <p:cNvSpPr>
                <a:spLocks noChangeArrowheads="1"/>
              </p:cNvSpPr>
              <p:nvPr/>
            </p:nvSpPr>
            <p:spPr bwMode="auto">
              <a:xfrm>
                <a:off x="669" y="3268"/>
                <a:ext cx="625"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4992" name="Line 145">
                <a:extLst>
                  <a:ext uri="{FF2B5EF4-FFF2-40B4-BE49-F238E27FC236}">
                    <a16:creationId xmlns:a16="http://schemas.microsoft.com/office/drawing/2014/main" id="{0CE9A52B-BFE0-44DB-97E3-7512F2AF70FB}"/>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4993" name="Line 146">
                <a:extLst>
                  <a:ext uri="{FF2B5EF4-FFF2-40B4-BE49-F238E27FC236}">
                    <a16:creationId xmlns:a16="http://schemas.microsoft.com/office/drawing/2014/main" id="{E15E4CC2-62D6-4AF9-B2FC-7544E2F0752D}"/>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4863" name="Group 147">
              <a:extLst>
                <a:ext uri="{FF2B5EF4-FFF2-40B4-BE49-F238E27FC236}">
                  <a16:creationId xmlns:a16="http://schemas.microsoft.com/office/drawing/2014/main" id="{C05AC947-4583-4143-87FB-DE1A52ED127D}"/>
                </a:ext>
              </a:extLst>
            </p:cNvPr>
            <p:cNvGrpSpPr>
              <a:grpSpLocks/>
            </p:cNvGrpSpPr>
            <p:nvPr/>
          </p:nvGrpSpPr>
          <p:grpSpPr bwMode="auto">
            <a:xfrm>
              <a:off x="4578" y="1160"/>
              <a:ext cx="259" cy="158"/>
              <a:chOff x="669" y="3266"/>
              <a:chExt cx="629" cy="382"/>
            </a:xfrm>
          </p:grpSpPr>
          <p:sp>
            <p:nvSpPr>
              <p:cNvPr id="34984" name="Oval 148">
                <a:extLst>
                  <a:ext uri="{FF2B5EF4-FFF2-40B4-BE49-F238E27FC236}">
                    <a16:creationId xmlns:a16="http://schemas.microsoft.com/office/drawing/2014/main" id="{D1027A83-EC0C-44D3-B849-4A7B34B98D2B}"/>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4985" name="Rectangle 149">
                <a:extLst>
                  <a:ext uri="{FF2B5EF4-FFF2-40B4-BE49-F238E27FC236}">
                    <a16:creationId xmlns:a16="http://schemas.microsoft.com/office/drawing/2014/main" id="{BFD535CD-870E-4470-B3EC-88941A12478C}"/>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7670" name="Oval 150">
                <a:extLst>
                  <a:ext uri="{FF2B5EF4-FFF2-40B4-BE49-F238E27FC236}">
                    <a16:creationId xmlns:a16="http://schemas.microsoft.com/office/drawing/2014/main" id="{E5B2B5B0-F41A-499A-9DD5-46E41F9FF60B}"/>
                  </a:ext>
                </a:extLst>
              </p:cNvPr>
              <p:cNvSpPr>
                <a:spLocks noChangeArrowheads="1"/>
              </p:cNvSpPr>
              <p:nvPr/>
            </p:nvSpPr>
            <p:spPr bwMode="auto">
              <a:xfrm>
                <a:off x="669" y="3264"/>
                <a:ext cx="625" cy="243"/>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4987" name="Line 151">
                <a:extLst>
                  <a:ext uri="{FF2B5EF4-FFF2-40B4-BE49-F238E27FC236}">
                    <a16:creationId xmlns:a16="http://schemas.microsoft.com/office/drawing/2014/main" id="{A3DED925-23AB-4EBE-905D-E55F5B38AF97}"/>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4988" name="Line 152">
                <a:extLst>
                  <a:ext uri="{FF2B5EF4-FFF2-40B4-BE49-F238E27FC236}">
                    <a16:creationId xmlns:a16="http://schemas.microsoft.com/office/drawing/2014/main" id="{625414B4-44BF-4E03-845C-509002CBDF88}"/>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4864" name="Group 153">
              <a:extLst>
                <a:ext uri="{FF2B5EF4-FFF2-40B4-BE49-F238E27FC236}">
                  <a16:creationId xmlns:a16="http://schemas.microsoft.com/office/drawing/2014/main" id="{05B405B6-2167-4036-A8C3-77DD5B651853}"/>
                </a:ext>
              </a:extLst>
            </p:cNvPr>
            <p:cNvGrpSpPr>
              <a:grpSpLocks/>
            </p:cNvGrpSpPr>
            <p:nvPr/>
          </p:nvGrpSpPr>
          <p:grpSpPr bwMode="auto">
            <a:xfrm>
              <a:off x="4070" y="754"/>
              <a:ext cx="259" cy="158"/>
              <a:chOff x="669" y="3266"/>
              <a:chExt cx="629" cy="382"/>
            </a:xfrm>
          </p:grpSpPr>
          <p:sp>
            <p:nvSpPr>
              <p:cNvPr id="34979" name="Oval 154">
                <a:extLst>
                  <a:ext uri="{FF2B5EF4-FFF2-40B4-BE49-F238E27FC236}">
                    <a16:creationId xmlns:a16="http://schemas.microsoft.com/office/drawing/2014/main" id="{3E8D8C5C-ABD6-48E6-8B5A-1079641594E9}"/>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4980" name="Rectangle 155">
                <a:extLst>
                  <a:ext uri="{FF2B5EF4-FFF2-40B4-BE49-F238E27FC236}">
                    <a16:creationId xmlns:a16="http://schemas.microsoft.com/office/drawing/2014/main" id="{B463BDCF-B6EE-4A15-849F-BAC0D127B809}"/>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7676" name="Oval 156">
                <a:extLst>
                  <a:ext uri="{FF2B5EF4-FFF2-40B4-BE49-F238E27FC236}">
                    <a16:creationId xmlns:a16="http://schemas.microsoft.com/office/drawing/2014/main" id="{3D7FD8CA-3078-4F28-A627-6FCD8C38C4D1}"/>
                  </a:ext>
                </a:extLst>
              </p:cNvPr>
              <p:cNvSpPr>
                <a:spLocks noChangeArrowheads="1"/>
              </p:cNvSpPr>
              <p:nvPr/>
            </p:nvSpPr>
            <p:spPr bwMode="auto">
              <a:xfrm>
                <a:off x="669" y="3267"/>
                <a:ext cx="613"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4982" name="Line 157">
                <a:extLst>
                  <a:ext uri="{FF2B5EF4-FFF2-40B4-BE49-F238E27FC236}">
                    <a16:creationId xmlns:a16="http://schemas.microsoft.com/office/drawing/2014/main" id="{05ECC92A-BC2C-4D09-9E26-317F24C89625}"/>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4983" name="Line 158">
                <a:extLst>
                  <a:ext uri="{FF2B5EF4-FFF2-40B4-BE49-F238E27FC236}">
                    <a16:creationId xmlns:a16="http://schemas.microsoft.com/office/drawing/2014/main" id="{4F1420B8-1170-4D54-BE41-6D210C220CB9}"/>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4865" name="Group 159">
              <a:extLst>
                <a:ext uri="{FF2B5EF4-FFF2-40B4-BE49-F238E27FC236}">
                  <a16:creationId xmlns:a16="http://schemas.microsoft.com/office/drawing/2014/main" id="{FEDD2F0B-E76E-4626-BD41-ACF4FB740E98}"/>
                </a:ext>
              </a:extLst>
            </p:cNvPr>
            <p:cNvGrpSpPr>
              <a:grpSpLocks/>
            </p:cNvGrpSpPr>
            <p:nvPr/>
          </p:nvGrpSpPr>
          <p:grpSpPr bwMode="auto">
            <a:xfrm>
              <a:off x="4298" y="1008"/>
              <a:ext cx="260" cy="158"/>
              <a:chOff x="669" y="3266"/>
              <a:chExt cx="629" cy="382"/>
            </a:xfrm>
          </p:grpSpPr>
          <p:sp>
            <p:nvSpPr>
              <p:cNvPr id="34974" name="Oval 160">
                <a:extLst>
                  <a:ext uri="{FF2B5EF4-FFF2-40B4-BE49-F238E27FC236}">
                    <a16:creationId xmlns:a16="http://schemas.microsoft.com/office/drawing/2014/main" id="{07BFE2A6-1EB8-42F5-9174-ECAC1EC8AE1F}"/>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4975" name="Rectangle 161">
                <a:extLst>
                  <a:ext uri="{FF2B5EF4-FFF2-40B4-BE49-F238E27FC236}">
                    <a16:creationId xmlns:a16="http://schemas.microsoft.com/office/drawing/2014/main" id="{244F0A15-1AE6-48E9-BEC9-22BAF357313A}"/>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7682" name="Oval 162">
                <a:extLst>
                  <a:ext uri="{FF2B5EF4-FFF2-40B4-BE49-F238E27FC236}">
                    <a16:creationId xmlns:a16="http://schemas.microsoft.com/office/drawing/2014/main" id="{ED2E339F-BE1E-4E63-B24A-83FA1186ACC7}"/>
                  </a:ext>
                </a:extLst>
              </p:cNvPr>
              <p:cNvSpPr>
                <a:spLocks noChangeArrowheads="1"/>
              </p:cNvSpPr>
              <p:nvPr/>
            </p:nvSpPr>
            <p:spPr bwMode="auto">
              <a:xfrm>
                <a:off x="669" y="3264"/>
                <a:ext cx="624"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4977" name="Line 163">
                <a:extLst>
                  <a:ext uri="{FF2B5EF4-FFF2-40B4-BE49-F238E27FC236}">
                    <a16:creationId xmlns:a16="http://schemas.microsoft.com/office/drawing/2014/main" id="{FD52A582-43E9-4F95-B2C5-F7A95238BF9C}"/>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4978" name="Line 164">
                <a:extLst>
                  <a:ext uri="{FF2B5EF4-FFF2-40B4-BE49-F238E27FC236}">
                    <a16:creationId xmlns:a16="http://schemas.microsoft.com/office/drawing/2014/main" id="{5924E6D1-A7B4-49EA-8F2B-0966ECE11618}"/>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4866" name="Group 165">
              <a:extLst>
                <a:ext uri="{FF2B5EF4-FFF2-40B4-BE49-F238E27FC236}">
                  <a16:creationId xmlns:a16="http://schemas.microsoft.com/office/drawing/2014/main" id="{D64FDB8D-67CB-4AE4-B5BF-390A451D56D4}"/>
                </a:ext>
              </a:extLst>
            </p:cNvPr>
            <p:cNvGrpSpPr>
              <a:grpSpLocks/>
            </p:cNvGrpSpPr>
            <p:nvPr/>
          </p:nvGrpSpPr>
          <p:grpSpPr bwMode="auto">
            <a:xfrm>
              <a:off x="5111" y="1872"/>
              <a:ext cx="260" cy="158"/>
              <a:chOff x="669" y="3266"/>
              <a:chExt cx="629" cy="382"/>
            </a:xfrm>
          </p:grpSpPr>
          <p:sp>
            <p:nvSpPr>
              <p:cNvPr id="34969" name="Oval 166">
                <a:extLst>
                  <a:ext uri="{FF2B5EF4-FFF2-40B4-BE49-F238E27FC236}">
                    <a16:creationId xmlns:a16="http://schemas.microsoft.com/office/drawing/2014/main" id="{FC83841C-9FDB-49D1-A316-6BCE4A08E405}"/>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4970" name="Rectangle 167">
                <a:extLst>
                  <a:ext uri="{FF2B5EF4-FFF2-40B4-BE49-F238E27FC236}">
                    <a16:creationId xmlns:a16="http://schemas.microsoft.com/office/drawing/2014/main" id="{5794B7F3-AD53-49C3-842E-216BA100E4D2}"/>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7688" name="Oval 168">
                <a:extLst>
                  <a:ext uri="{FF2B5EF4-FFF2-40B4-BE49-F238E27FC236}">
                    <a16:creationId xmlns:a16="http://schemas.microsoft.com/office/drawing/2014/main" id="{5F876FF8-AA70-4039-A178-B495674A0BA7}"/>
                  </a:ext>
                </a:extLst>
              </p:cNvPr>
              <p:cNvSpPr>
                <a:spLocks noChangeArrowheads="1"/>
              </p:cNvSpPr>
              <p:nvPr/>
            </p:nvSpPr>
            <p:spPr bwMode="auto">
              <a:xfrm>
                <a:off x="669" y="3266"/>
                <a:ext cx="624"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4972" name="Line 169">
                <a:extLst>
                  <a:ext uri="{FF2B5EF4-FFF2-40B4-BE49-F238E27FC236}">
                    <a16:creationId xmlns:a16="http://schemas.microsoft.com/office/drawing/2014/main" id="{4E93ABDA-31A0-47D8-B9A7-11E2AEE26EA9}"/>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4973" name="Line 170">
                <a:extLst>
                  <a:ext uri="{FF2B5EF4-FFF2-40B4-BE49-F238E27FC236}">
                    <a16:creationId xmlns:a16="http://schemas.microsoft.com/office/drawing/2014/main" id="{BF5DA631-B803-4823-A4B4-A9D069FC94CE}"/>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4867" name="Group 171">
              <a:extLst>
                <a:ext uri="{FF2B5EF4-FFF2-40B4-BE49-F238E27FC236}">
                  <a16:creationId xmlns:a16="http://schemas.microsoft.com/office/drawing/2014/main" id="{9088ABFF-E7B8-4A40-B825-DFEFE63C9B6B}"/>
                </a:ext>
              </a:extLst>
            </p:cNvPr>
            <p:cNvGrpSpPr>
              <a:grpSpLocks/>
            </p:cNvGrpSpPr>
            <p:nvPr/>
          </p:nvGrpSpPr>
          <p:grpSpPr bwMode="auto">
            <a:xfrm>
              <a:off x="5187" y="1618"/>
              <a:ext cx="260" cy="157"/>
              <a:chOff x="669" y="3266"/>
              <a:chExt cx="629" cy="382"/>
            </a:xfrm>
          </p:grpSpPr>
          <p:sp>
            <p:nvSpPr>
              <p:cNvPr id="34964" name="Oval 172">
                <a:extLst>
                  <a:ext uri="{FF2B5EF4-FFF2-40B4-BE49-F238E27FC236}">
                    <a16:creationId xmlns:a16="http://schemas.microsoft.com/office/drawing/2014/main" id="{8C191268-C889-4B5E-B40B-6E5F8885027F}"/>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4965" name="Rectangle 173">
                <a:extLst>
                  <a:ext uri="{FF2B5EF4-FFF2-40B4-BE49-F238E27FC236}">
                    <a16:creationId xmlns:a16="http://schemas.microsoft.com/office/drawing/2014/main" id="{59E5C50B-65E8-4D7F-886A-EB5AC38B9435}"/>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7694" name="Oval 174">
                <a:extLst>
                  <a:ext uri="{FF2B5EF4-FFF2-40B4-BE49-F238E27FC236}">
                    <a16:creationId xmlns:a16="http://schemas.microsoft.com/office/drawing/2014/main" id="{13557ACA-EB57-4B14-B438-8FB5A990C2CF}"/>
                  </a:ext>
                </a:extLst>
              </p:cNvPr>
              <p:cNvSpPr>
                <a:spLocks noChangeArrowheads="1"/>
              </p:cNvSpPr>
              <p:nvPr/>
            </p:nvSpPr>
            <p:spPr bwMode="auto">
              <a:xfrm>
                <a:off x="669" y="3266"/>
                <a:ext cx="624"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4967" name="Line 175">
                <a:extLst>
                  <a:ext uri="{FF2B5EF4-FFF2-40B4-BE49-F238E27FC236}">
                    <a16:creationId xmlns:a16="http://schemas.microsoft.com/office/drawing/2014/main" id="{5D1582DB-5536-4231-8425-AE6C90091907}"/>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4968" name="Line 176">
                <a:extLst>
                  <a:ext uri="{FF2B5EF4-FFF2-40B4-BE49-F238E27FC236}">
                    <a16:creationId xmlns:a16="http://schemas.microsoft.com/office/drawing/2014/main" id="{48189272-3488-45FB-AB1C-1E65C1FE7D70}"/>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4868" name="Group 177">
              <a:extLst>
                <a:ext uri="{FF2B5EF4-FFF2-40B4-BE49-F238E27FC236}">
                  <a16:creationId xmlns:a16="http://schemas.microsoft.com/office/drawing/2014/main" id="{985DF8C4-B3BE-4C7B-850A-B55F3EC4FEF8}"/>
                </a:ext>
              </a:extLst>
            </p:cNvPr>
            <p:cNvGrpSpPr>
              <a:grpSpLocks/>
            </p:cNvGrpSpPr>
            <p:nvPr/>
          </p:nvGrpSpPr>
          <p:grpSpPr bwMode="auto">
            <a:xfrm>
              <a:off x="4933" y="1160"/>
              <a:ext cx="260" cy="158"/>
              <a:chOff x="669" y="3266"/>
              <a:chExt cx="629" cy="382"/>
            </a:xfrm>
          </p:grpSpPr>
          <p:sp>
            <p:nvSpPr>
              <p:cNvPr id="34959" name="Oval 178">
                <a:extLst>
                  <a:ext uri="{FF2B5EF4-FFF2-40B4-BE49-F238E27FC236}">
                    <a16:creationId xmlns:a16="http://schemas.microsoft.com/office/drawing/2014/main" id="{C38E245C-25DF-4CF0-B563-9593243BA3B7}"/>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4960" name="Rectangle 179">
                <a:extLst>
                  <a:ext uri="{FF2B5EF4-FFF2-40B4-BE49-F238E27FC236}">
                    <a16:creationId xmlns:a16="http://schemas.microsoft.com/office/drawing/2014/main" id="{2821F049-5F64-4C36-95F7-DD566C7FBB98}"/>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7700" name="Oval 180">
                <a:extLst>
                  <a:ext uri="{FF2B5EF4-FFF2-40B4-BE49-F238E27FC236}">
                    <a16:creationId xmlns:a16="http://schemas.microsoft.com/office/drawing/2014/main" id="{D5B09B83-33B5-4AB0-A965-F5C3D776D0D8}"/>
                  </a:ext>
                </a:extLst>
              </p:cNvPr>
              <p:cNvSpPr>
                <a:spLocks noChangeArrowheads="1"/>
              </p:cNvSpPr>
              <p:nvPr/>
            </p:nvSpPr>
            <p:spPr bwMode="auto">
              <a:xfrm>
                <a:off x="670" y="3264"/>
                <a:ext cx="624" cy="243"/>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4962" name="Line 181">
                <a:extLst>
                  <a:ext uri="{FF2B5EF4-FFF2-40B4-BE49-F238E27FC236}">
                    <a16:creationId xmlns:a16="http://schemas.microsoft.com/office/drawing/2014/main" id="{AFADFD28-382A-44E4-A4DB-7D87862FF3E0}"/>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4963" name="Line 182">
                <a:extLst>
                  <a:ext uri="{FF2B5EF4-FFF2-40B4-BE49-F238E27FC236}">
                    <a16:creationId xmlns:a16="http://schemas.microsoft.com/office/drawing/2014/main" id="{49DB5EC0-F387-45B5-9320-BD806D3CC303}"/>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4869" name="Group 183">
              <a:extLst>
                <a:ext uri="{FF2B5EF4-FFF2-40B4-BE49-F238E27FC236}">
                  <a16:creationId xmlns:a16="http://schemas.microsoft.com/office/drawing/2014/main" id="{B3C9673A-199B-4765-B1BD-44CF45B2E819}"/>
                </a:ext>
              </a:extLst>
            </p:cNvPr>
            <p:cNvGrpSpPr>
              <a:grpSpLocks/>
            </p:cNvGrpSpPr>
            <p:nvPr/>
          </p:nvGrpSpPr>
          <p:grpSpPr bwMode="auto">
            <a:xfrm>
              <a:off x="4592" y="932"/>
              <a:ext cx="271" cy="157"/>
              <a:chOff x="642" y="3266"/>
              <a:chExt cx="656" cy="382"/>
            </a:xfrm>
          </p:grpSpPr>
          <p:sp>
            <p:nvSpPr>
              <p:cNvPr id="34954" name="Oval 184">
                <a:extLst>
                  <a:ext uri="{FF2B5EF4-FFF2-40B4-BE49-F238E27FC236}">
                    <a16:creationId xmlns:a16="http://schemas.microsoft.com/office/drawing/2014/main" id="{718CC596-4B75-4993-A66C-BFC7149F6DFD}"/>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4955" name="Rectangle 185">
                <a:extLst>
                  <a:ext uri="{FF2B5EF4-FFF2-40B4-BE49-F238E27FC236}">
                    <a16:creationId xmlns:a16="http://schemas.microsoft.com/office/drawing/2014/main" id="{DED7FF6A-AD86-4149-9F00-D180E0FE9E47}"/>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7706" name="Oval 186">
                <a:extLst>
                  <a:ext uri="{FF2B5EF4-FFF2-40B4-BE49-F238E27FC236}">
                    <a16:creationId xmlns:a16="http://schemas.microsoft.com/office/drawing/2014/main" id="{797E4B99-9382-4D86-B3C2-6897B90F33D0}"/>
                  </a:ext>
                </a:extLst>
              </p:cNvPr>
              <p:cNvSpPr>
                <a:spLocks noChangeArrowheads="1"/>
              </p:cNvSpPr>
              <p:nvPr/>
            </p:nvSpPr>
            <p:spPr bwMode="auto">
              <a:xfrm>
                <a:off x="644" y="3266"/>
                <a:ext cx="627"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4957" name="Line 187">
                <a:extLst>
                  <a:ext uri="{FF2B5EF4-FFF2-40B4-BE49-F238E27FC236}">
                    <a16:creationId xmlns:a16="http://schemas.microsoft.com/office/drawing/2014/main" id="{8DFAD9EB-65BA-49CE-9A5B-820041F048BA}"/>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4958" name="Line 188">
                <a:extLst>
                  <a:ext uri="{FF2B5EF4-FFF2-40B4-BE49-F238E27FC236}">
                    <a16:creationId xmlns:a16="http://schemas.microsoft.com/office/drawing/2014/main" id="{355CB608-80E6-4892-8594-6FB021FBBBA1}"/>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4870" name="Group 189">
              <a:extLst>
                <a:ext uri="{FF2B5EF4-FFF2-40B4-BE49-F238E27FC236}">
                  <a16:creationId xmlns:a16="http://schemas.microsoft.com/office/drawing/2014/main" id="{D7A97C3C-D052-4CB4-9FB1-873B50C41A52}"/>
                </a:ext>
              </a:extLst>
            </p:cNvPr>
            <p:cNvGrpSpPr>
              <a:grpSpLocks/>
            </p:cNvGrpSpPr>
            <p:nvPr/>
          </p:nvGrpSpPr>
          <p:grpSpPr bwMode="auto">
            <a:xfrm>
              <a:off x="4400" y="805"/>
              <a:ext cx="260" cy="157"/>
              <a:chOff x="669" y="3266"/>
              <a:chExt cx="629" cy="382"/>
            </a:xfrm>
          </p:grpSpPr>
          <p:sp>
            <p:nvSpPr>
              <p:cNvPr id="34949" name="Oval 190">
                <a:extLst>
                  <a:ext uri="{FF2B5EF4-FFF2-40B4-BE49-F238E27FC236}">
                    <a16:creationId xmlns:a16="http://schemas.microsoft.com/office/drawing/2014/main" id="{B83F0446-F556-4008-AE01-AFE0F205C4C9}"/>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4950" name="Rectangle 191">
                <a:extLst>
                  <a:ext uri="{FF2B5EF4-FFF2-40B4-BE49-F238E27FC236}">
                    <a16:creationId xmlns:a16="http://schemas.microsoft.com/office/drawing/2014/main" id="{A7D22AFE-E4DF-4BDE-B178-63AEA09A2E61}"/>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7712" name="Oval 192">
                <a:extLst>
                  <a:ext uri="{FF2B5EF4-FFF2-40B4-BE49-F238E27FC236}">
                    <a16:creationId xmlns:a16="http://schemas.microsoft.com/office/drawing/2014/main" id="{9D92AFA5-C944-428B-A708-5EC3CEE251B3}"/>
                  </a:ext>
                </a:extLst>
              </p:cNvPr>
              <p:cNvSpPr>
                <a:spLocks noChangeArrowheads="1"/>
              </p:cNvSpPr>
              <p:nvPr/>
            </p:nvSpPr>
            <p:spPr bwMode="auto">
              <a:xfrm>
                <a:off x="671" y="3265"/>
                <a:ext cx="622"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4952" name="Line 193">
                <a:extLst>
                  <a:ext uri="{FF2B5EF4-FFF2-40B4-BE49-F238E27FC236}">
                    <a16:creationId xmlns:a16="http://schemas.microsoft.com/office/drawing/2014/main" id="{8DDA85F4-0D1D-41A2-B479-2ACD4822523C}"/>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4953" name="Line 194">
                <a:extLst>
                  <a:ext uri="{FF2B5EF4-FFF2-40B4-BE49-F238E27FC236}">
                    <a16:creationId xmlns:a16="http://schemas.microsoft.com/office/drawing/2014/main" id="{E049DD0B-AC9B-4C5E-A9A1-DF75262067C9}"/>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4871" name="Group 195">
              <a:extLst>
                <a:ext uri="{FF2B5EF4-FFF2-40B4-BE49-F238E27FC236}">
                  <a16:creationId xmlns:a16="http://schemas.microsoft.com/office/drawing/2014/main" id="{7784A5D7-09FC-4C9B-B89F-49E0C200FA7E}"/>
                </a:ext>
              </a:extLst>
            </p:cNvPr>
            <p:cNvGrpSpPr>
              <a:grpSpLocks/>
            </p:cNvGrpSpPr>
            <p:nvPr/>
          </p:nvGrpSpPr>
          <p:grpSpPr bwMode="auto">
            <a:xfrm>
              <a:off x="5390" y="1465"/>
              <a:ext cx="217" cy="132"/>
              <a:chOff x="669" y="3266"/>
              <a:chExt cx="629" cy="382"/>
            </a:xfrm>
          </p:grpSpPr>
          <p:sp>
            <p:nvSpPr>
              <p:cNvPr id="34944" name="Oval 196">
                <a:extLst>
                  <a:ext uri="{FF2B5EF4-FFF2-40B4-BE49-F238E27FC236}">
                    <a16:creationId xmlns:a16="http://schemas.microsoft.com/office/drawing/2014/main" id="{DAE68290-5889-4A35-AB77-C30E80E6E600}"/>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4945" name="Rectangle 197">
                <a:extLst>
                  <a:ext uri="{FF2B5EF4-FFF2-40B4-BE49-F238E27FC236}">
                    <a16:creationId xmlns:a16="http://schemas.microsoft.com/office/drawing/2014/main" id="{C6E1816E-46F0-4803-9037-DED5E8519BAA}"/>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7718" name="Oval 198">
                <a:extLst>
                  <a:ext uri="{FF2B5EF4-FFF2-40B4-BE49-F238E27FC236}">
                    <a16:creationId xmlns:a16="http://schemas.microsoft.com/office/drawing/2014/main" id="{0C5C018B-51AE-4BAB-9439-554CFA758379}"/>
                  </a:ext>
                </a:extLst>
              </p:cNvPr>
              <p:cNvSpPr>
                <a:spLocks noChangeArrowheads="1"/>
              </p:cNvSpPr>
              <p:nvPr/>
            </p:nvSpPr>
            <p:spPr bwMode="auto">
              <a:xfrm>
                <a:off x="665" y="3266"/>
                <a:ext cx="628"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4947" name="Line 199">
                <a:extLst>
                  <a:ext uri="{FF2B5EF4-FFF2-40B4-BE49-F238E27FC236}">
                    <a16:creationId xmlns:a16="http://schemas.microsoft.com/office/drawing/2014/main" id="{61008E82-D2E3-4356-8BC3-F656F8387C31}"/>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4948" name="Line 200">
                <a:extLst>
                  <a:ext uri="{FF2B5EF4-FFF2-40B4-BE49-F238E27FC236}">
                    <a16:creationId xmlns:a16="http://schemas.microsoft.com/office/drawing/2014/main" id="{FB9A2638-E5E1-42F6-8772-48D9B7483802}"/>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4872" name="Group 201">
              <a:extLst>
                <a:ext uri="{FF2B5EF4-FFF2-40B4-BE49-F238E27FC236}">
                  <a16:creationId xmlns:a16="http://schemas.microsoft.com/office/drawing/2014/main" id="{AE7979FD-1FA8-4831-8A52-5C2A3778CDC3}"/>
                </a:ext>
              </a:extLst>
            </p:cNvPr>
            <p:cNvGrpSpPr>
              <a:grpSpLocks/>
            </p:cNvGrpSpPr>
            <p:nvPr/>
          </p:nvGrpSpPr>
          <p:grpSpPr bwMode="auto">
            <a:xfrm>
              <a:off x="5416" y="1821"/>
              <a:ext cx="216" cy="131"/>
              <a:chOff x="669" y="3266"/>
              <a:chExt cx="629" cy="382"/>
            </a:xfrm>
          </p:grpSpPr>
          <p:sp>
            <p:nvSpPr>
              <p:cNvPr id="34939" name="Oval 202">
                <a:extLst>
                  <a:ext uri="{FF2B5EF4-FFF2-40B4-BE49-F238E27FC236}">
                    <a16:creationId xmlns:a16="http://schemas.microsoft.com/office/drawing/2014/main" id="{200F4D3D-9E87-4BCA-8654-C83A854299BE}"/>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4940" name="Rectangle 203">
                <a:extLst>
                  <a:ext uri="{FF2B5EF4-FFF2-40B4-BE49-F238E27FC236}">
                    <a16:creationId xmlns:a16="http://schemas.microsoft.com/office/drawing/2014/main" id="{12512829-5FC1-4FA6-8BAC-C71462AF9963}"/>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7724" name="Oval 204">
                <a:extLst>
                  <a:ext uri="{FF2B5EF4-FFF2-40B4-BE49-F238E27FC236}">
                    <a16:creationId xmlns:a16="http://schemas.microsoft.com/office/drawing/2014/main" id="{DCE02CE5-403F-4D25-B1C6-0482C5E035F7}"/>
                  </a:ext>
                </a:extLst>
              </p:cNvPr>
              <p:cNvSpPr>
                <a:spLocks noChangeArrowheads="1"/>
              </p:cNvSpPr>
              <p:nvPr/>
            </p:nvSpPr>
            <p:spPr bwMode="auto">
              <a:xfrm>
                <a:off x="665" y="3250"/>
                <a:ext cx="627" cy="256"/>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4942" name="Line 205">
                <a:extLst>
                  <a:ext uri="{FF2B5EF4-FFF2-40B4-BE49-F238E27FC236}">
                    <a16:creationId xmlns:a16="http://schemas.microsoft.com/office/drawing/2014/main" id="{F1FA5459-7D80-4C73-AC65-9801A470E7E8}"/>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4943" name="Line 206">
                <a:extLst>
                  <a:ext uri="{FF2B5EF4-FFF2-40B4-BE49-F238E27FC236}">
                    <a16:creationId xmlns:a16="http://schemas.microsoft.com/office/drawing/2014/main" id="{D02EFE17-BE46-48A2-B522-80F98FD8A527}"/>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4873" name="Group 207">
              <a:extLst>
                <a:ext uri="{FF2B5EF4-FFF2-40B4-BE49-F238E27FC236}">
                  <a16:creationId xmlns:a16="http://schemas.microsoft.com/office/drawing/2014/main" id="{3ECBB1B3-4B90-4187-A89A-77A42C300813}"/>
                </a:ext>
              </a:extLst>
            </p:cNvPr>
            <p:cNvGrpSpPr>
              <a:grpSpLocks/>
            </p:cNvGrpSpPr>
            <p:nvPr/>
          </p:nvGrpSpPr>
          <p:grpSpPr bwMode="auto">
            <a:xfrm>
              <a:off x="5263" y="1237"/>
              <a:ext cx="217" cy="131"/>
              <a:chOff x="669" y="3266"/>
              <a:chExt cx="629" cy="382"/>
            </a:xfrm>
          </p:grpSpPr>
          <p:sp>
            <p:nvSpPr>
              <p:cNvPr id="34934" name="Oval 208">
                <a:extLst>
                  <a:ext uri="{FF2B5EF4-FFF2-40B4-BE49-F238E27FC236}">
                    <a16:creationId xmlns:a16="http://schemas.microsoft.com/office/drawing/2014/main" id="{E7508DE8-5158-4DB0-ACE8-39CAF24C5F26}"/>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4935" name="Rectangle 209">
                <a:extLst>
                  <a:ext uri="{FF2B5EF4-FFF2-40B4-BE49-F238E27FC236}">
                    <a16:creationId xmlns:a16="http://schemas.microsoft.com/office/drawing/2014/main" id="{33BE3DEB-65E1-492B-B359-4F06279E7CEB}"/>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7730" name="Oval 210">
                <a:extLst>
                  <a:ext uri="{FF2B5EF4-FFF2-40B4-BE49-F238E27FC236}">
                    <a16:creationId xmlns:a16="http://schemas.microsoft.com/office/drawing/2014/main" id="{660DE31F-52CD-4B58-AE65-7CCE06F10D70}"/>
                  </a:ext>
                </a:extLst>
              </p:cNvPr>
              <p:cNvSpPr>
                <a:spLocks noChangeArrowheads="1"/>
              </p:cNvSpPr>
              <p:nvPr/>
            </p:nvSpPr>
            <p:spPr bwMode="auto">
              <a:xfrm>
                <a:off x="675" y="3270"/>
                <a:ext cx="617" cy="237"/>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4937" name="Line 211">
                <a:extLst>
                  <a:ext uri="{FF2B5EF4-FFF2-40B4-BE49-F238E27FC236}">
                    <a16:creationId xmlns:a16="http://schemas.microsoft.com/office/drawing/2014/main" id="{FA74FD9E-2F9C-4A9A-A7B8-D7B13DC5103D}"/>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4938" name="Line 212">
                <a:extLst>
                  <a:ext uri="{FF2B5EF4-FFF2-40B4-BE49-F238E27FC236}">
                    <a16:creationId xmlns:a16="http://schemas.microsoft.com/office/drawing/2014/main" id="{082EBC6E-61FB-42BE-A9FA-A38A189860AB}"/>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4874" name="Group 213">
              <a:extLst>
                <a:ext uri="{FF2B5EF4-FFF2-40B4-BE49-F238E27FC236}">
                  <a16:creationId xmlns:a16="http://schemas.microsoft.com/office/drawing/2014/main" id="{50441628-D12D-4D49-AF23-7103E47F76FA}"/>
                </a:ext>
              </a:extLst>
            </p:cNvPr>
            <p:cNvGrpSpPr>
              <a:grpSpLocks/>
            </p:cNvGrpSpPr>
            <p:nvPr/>
          </p:nvGrpSpPr>
          <p:grpSpPr bwMode="auto">
            <a:xfrm>
              <a:off x="5111" y="1008"/>
              <a:ext cx="216" cy="131"/>
              <a:chOff x="669" y="3266"/>
              <a:chExt cx="629" cy="382"/>
            </a:xfrm>
          </p:grpSpPr>
          <p:sp>
            <p:nvSpPr>
              <p:cNvPr id="34929" name="Oval 214">
                <a:extLst>
                  <a:ext uri="{FF2B5EF4-FFF2-40B4-BE49-F238E27FC236}">
                    <a16:creationId xmlns:a16="http://schemas.microsoft.com/office/drawing/2014/main" id="{DB94D58E-0149-4F3D-80C3-C5FEB73501C8}"/>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4930" name="Rectangle 215">
                <a:extLst>
                  <a:ext uri="{FF2B5EF4-FFF2-40B4-BE49-F238E27FC236}">
                    <a16:creationId xmlns:a16="http://schemas.microsoft.com/office/drawing/2014/main" id="{58A1300B-3F61-4B09-8ECC-82635EFA50E9}"/>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7736" name="Oval 216">
                <a:extLst>
                  <a:ext uri="{FF2B5EF4-FFF2-40B4-BE49-F238E27FC236}">
                    <a16:creationId xmlns:a16="http://schemas.microsoft.com/office/drawing/2014/main" id="{5AB24DF5-BDC4-4350-9CB2-49613034DA0A}"/>
                  </a:ext>
                </a:extLst>
              </p:cNvPr>
              <p:cNvSpPr>
                <a:spLocks noChangeArrowheads="1"/>
              </p:cNvSpPr>
              <p:nvPr/>
            </p:nvSpPr>
            <p:spPr bwMode="auto">
              <a:xfrm>
                <a:off x="671" y="3260"/>
                <a:ext cx="623" cy="247"/>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4932" name="Line 217">
                <a:extLst>
                  <a:ext uri="{FF2B5EF4-FFF2-40B4-BE49-F238E27FC236}">
                    <a16:creationId xmlns:a16="http://schemas.microsoft.com/office/drawing/2014/main" id="{F6E562E8-31CF-4BEE-82D6-9B5E688AA646}"/>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4933" name="Line 218">
                <a:extLst>
                  <a:ext uri="{FF2B5EF4-FFF2-40B4-BE49-F238E27FC236}">
                    <a16:creationId xmlns:a16="http://schemas.microsoft.com/office/drawing/2014/main" id="{90F85664-95CD-4A17-8919-BAB736BA60C3}"/>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4875" name="Group 219">
              <a:extLst>
                <a:ext uri="{FF2B5EF4-FFF2-40B4-BE49-F238E27FC236}">
                  <a16:creationId xmlns:a16="http://schemas.microsoft.com/office/drawing/2014/main" id="{FDD7B338-D853-47DB-9B1A-6A78B25C3EE7}"/>
                </a:ext>
              </a:extLst>
            </p:cNvPr>
            <p:cNvGrpSpPr>
              <a:grpSpLocks/>
            </p:cNvGrpSpPr>
            <p:nvPr/>
          </p:nvGrpSpPr>
          <p:grpSpPr bwMode="auto">
            <a:xfrm>
              <a:off x="4882" y="855"/>
              <a:ext cx="217" cy="132"/>
              <a:chOff x="669" y="3266"/>
              <a:chExt cx="629" cy="382"/>
            </a:xfrm>
          </p:grpSpPr>
          <p:sp>
            <p:nvSpPr>
              <p:cNvPr id="34924" name="Oval 220">
                <a:extLst>
                  <a:ext uri="{FF2B5EF4-FFF2-40B4-BE49-F238E27FC236}">
                    <a16:creationId xmlns:a16="http://schemas.microsoft.com/office/drawing/2014/main" id="{64B6DA7B-4938-4196-BDAF-E3216262CAD0}"/>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4925" name="Rectangle 221">
                <a:extLst>
                  <a:ext uri="{FF2B5EF4-FFF2-40B4-BE49-F238E27FC236}">
                    <a16:creationId xmlns:a16="http://schemas.microsoft.com/office/drawing/2014/main" id="{B63DACD2-9BA1-4D73-B8A7-6B5EED005A1D}"/>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7742" name="Oval 222">
                <a:extLst>
                  <a:ext uri="{FF2B5EF4-FFF2-40B4-BE49-F238E27FC236}">
                    <a16:creationId xmlns:a16="http://schemas.microsoft.com/office/drawing/2014/main" id="{D4717545-1BA9-4B8F-97C2-8A3467EEFB68}"/>
                  </a:ext>
                </a:extLst>
              </p:cNvPr>
              <p:cNvSpPr>
                <a:spLocks noChangeArrowheads="1"/>
              </p:cNvSpPr>
              <p:nvPr/>
            </p:nvSpPr>
            <p:spPr bwMode="auto">
              <a:xfrm>
                <a:off x="669" y="3268"/>
                <a:ext cx="624" cy="237"/>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4927" name="Line 223">
                <a:extLst>
                  <a:ext uri="{FF2B5EF4-FFF2-40B4-BE49-F238E27FC236}">
                    <a16:creationId xmlns:a16="http://schemas.microsoft.com/office/drawing/2014/main" id="{1807EFFA-1CF8-457E-9F3E-A01D5775C22F}"/>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4928" name="Line 224">
                <a:extLst>
                  <a:ext uri="{FF2B5EF4-FFF2-40B4-BE49-F238E27FC236}">
                    <a16:creationId xmlns:a16="http://schemas.microsoft.com/office/drawing/2014/main" id="{D7D644BD-30ED-45A3-AE61-A8A4D9B66BD5}"/>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4876" name="Group 225">
              <a:extLst>
                <a:ext uri="{FF2B5EF4-FFF2-40B4-BE49-F238E27FC236}">
                  <a16:creationId xmlns:a16="http://schemas.microsoft.com/office/drawing/2014/main" id="{844447B9-AE0A-4992-A82D-BFE91A411D59}"/>
                </a:ext>
              </a:extLst>
            </p:cNvPr>
            <p:cNvGrpSpPr>
              <a:grpSpLocks/>
            </p:cNvGrpSpPr>
            <p:nvPr/>
          </p:nvGrpSpPr>
          <p:grpSpPr bwMode="auto">
            <a:xfrm>
              <a:off x="4705" y="703"/>
              <a:ext cx="216" cy="131"/>
              <a:chOff x="669" y="3266"/>
              <a:chExt cx="629" cy="382"/>
            </a:xfrm>
          </p:grpSpPr>
          <p:sp>
            <p:nvSpPr>
              <p:cNvPr id="34919" name="Oval 226">
                <a:extLst>
                  <a:ext uri="{FF2B5EF4-FFF2-40B4-BE49-F238E27FC236}">
                    <a16:creationId xmlns:a16="http://schemas.microsoft.com/office/drawing/2014/main" id="{1AB1B9F7-B35F-424C-B459-1111B8A7991D}"/>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4920" name="Rectangle 227">
                <a:extLst>
                  <a:ext uri="{FF2B5EF4-FFF2-40B4-BE49-F238E27FC236}">
                    <a16:creationId xmlns:a16="http://schemas.microsoft.com/office/drawing/2014/main" id="{360AF14C-808D-403C-8261-13B6F2A72A5C}"/>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7748" name="Oval 228">
                <a:extLst>
                  <a:ext uri="{FF2B5EF4-FFF2-40B4-BE49-F238E27FC236}">
                    <a16:creationId xmlns:a16="http://schemas.microsoft.com/office/drawing/2014/main" id="{239E0D62-D3B5-4995-9A8E-54976E81BEA7}"/>
                  </a:ext>
                </a:extLst>
              </p:cNvPr>
              <p:cNvSpPr>
                <a:spLocks noChangeArrowheads="1"/>
              </p:cNvSpPr>
              <p:nvPr/>
            </p:nvSpPr>
            <p:spPr bwMode="auto">
              <a:xfrm>
                <a:off x="669" y="3276"/>
                <a:ext cx="623" cy="22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4922" name="Line 229">
                <a:extLst>
                  <a:ext uri="{FF2B5EF4-FFF2-40B4-BE49-F238E27FC236}">
                    <a16:creationId xmlns:a16="http://schemas.microsoft.com/office/drawing/2014/main" id="{AFFD948D-C81C-4AA1-BDD0-01108DF52941}"/>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4923" name="Line 230">
                <a:extLst>
                  <a:ext uri="{FF2B5EF4-FFF2-40B4-BE49-F238E27FC236}">
                    <a16:creationId xmlns:a16="http://schemas.microsoft.com/office/drawing/2014/main" id="{B7B1938C-6A6B-464F-A76B-A15CF3519761}"/>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4877" name="Group 231">
              <a:extLst>
                <a:ext uri="{FF2B5EF4-FFF2-40B4-BE49-F238E27FC236}">
                  <a16:creationId xmlns:a16="http://schemas.microsoft.com/office/drawing/2014/main" id="{31652471-731E-41EC-9B8D-5E37F52696C7}"/>
                </a:ext>
              </a:extLst>
            </p:cNvPr>
            <p:cNvGrpSpPr>
              <a:grpSpLocks/>
            </p:cNvGrpSpPr>
            <p:nvPr/>
          </p:nvGrpSpPr>
          <p:grpSpPr bwMode="auto">
            <a:xfrm>
              <a:off x="4425" y="576"/>
              <a:ext cx="217" cy="131"/>
              <a:chOff x="669" y="3266"/>
              <a:chExt cx="629" cy="382"/>
            </a:xfrm>
          </p:grpSpPr>
          <p:sp>
            <p:nvSpPr>
              <p:cNvPr id="34914" name="Oval 232">
                <a:extLst>
                  <a:ext uri="{FF2B5EF4-FFF2-40B4-BE49-F238E27FC236}">
                    <a16:creationId xmlns:a16="http://schemas.microsoft.com/office/drawing/2014/main" id="{6EDD4ACF-06B4-47E1-ADB3-C0981A309D52}"/>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4915" name="Rectangle 233">
                <a:extLst>
                  <a:ext uri="{FF2B5EF4-FFF2-40B4-BE49-F238E27FC236}">
                    <a16:creationId xmlns:a16="http://schemas.microsoft.com/office/drawing/2014/main" id="{09AB72F6-5922-4F13-BF83-D65E36286B42}"/>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7754" name="Oval 234">
                <a:extLst>
                  <a:ext uri="{FF2B5EF4-FFF2-40B4-BE49-F238E27FC236}">
                    <a16:creationId xmlns:a16="http://schemas.microsoft.com/office/drawing/2014/main" id="{4875F198-710A-48BC-A8BE-7BD3B35D9299}"/>
                  </a:ext>
                </a:extLst>
              </p:cNvPr>
              <p:cNvSpPr>
                <a:spLocks noChangeArrowheads="1"/>
              </p:cNvSpPr>
              <p:nvPr/>
            </p:nvSpPr>
            <p:spPr bwMode="auto">
              <a:xfrm>
                <a:off x="671" y="3266"/>
                <a:ext cx="621"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4917" name="Line 235">
                <a:extLst>
                  <a:ext uri="{FF2B5EF4-FFF2-40B4-BE49-F238E27FC236}">
                    <a16:creationId xmlns:a16="http://schemas.microsoft.com/office/drawing/2014/main" id="{AF7D3316-2F98-42E9-B178-63E74881FE0B}"/>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4918" name="Line 236">
                <a:extLst>
                  <a:ext uri="{FF2B5EF4-FFF2-40B4-BE49-F238E27FC236}">
                    <a16:creationId xmlns:a16="http://schemas.microsoft.com/office/drawing/2014/main" id="{5FA5093D-0DF6-4F14-8D0B-AF735A8CE63D}"/>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4878" name="Group 237">
              <a:extLst>
                <a:ext uri="{FF2B5EF4-FFF2-40B4-BE49-F238E27FC236}">
                  <a16:creationId xmlns:a16="http://schemas.microsoft.com/office/drawing/2014/main" id="{98EAB1F2-9957-49A7-B5EA-37F043A901B2}"/>
                </a:ext>
              </a:extLst>
            </p:cNvPr>
            <p:cNvGrpSpPr>
              <a:grpSpLocks/>
            </p:cNvGrpSpPr>
            <p:nvPr/>
          </p:nvGrpSpPr>
          <p:grpSpPr bwMode="auto">
            <a:xfrm>
              <a:off x="4958" y="601"/>
              <a:ext cx="217" cy="132"/>
              <a:chOff x="669" y="3266"/>
              <a:chExt cx="629" cy="382"/>
            </a:xfrm>
          </p:grpSpPr>
          <p:sp>
            <p:nvSpPr>
              <p:cNvPr id="34909" name="Oval 238">
                <a:extLst>
                  <a:ext uri="{FF2B5EF4-FFF2-40B4-BE49-F238E27FC236}">
                    <a16:creationId xmlns:a16="http://schemas.microsoft.com/office/drawing/2014/main" id="{2D1CBA02-6F59-48D0-A122-D6221B298A7B}"/>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4910" name="Rectangle 239">
                <a:extLst>
                  <a:ext uri="{FF2B5EF4-FFF2-40B4-BE49-F238E27FC236}">
                    <a16:creationId xmlns:a16="http://schemas.microsoft.com/office/drawing/2014/main" id="{03CB9234-7B55-4CE5-B5B8-E5291F0D8C59}"/>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7760" name="Oval 240">
                <a:extLst>
                  <a:ext uri="{FF2B5EF4-FFF2-40B4-BE49-F238E27FC236}">
                    <a16:creationId xmlns:a16="http://schemas.microsoft.com/office/drawing/2014/main" id="{FFCFCD04-D659-41F8-8F75-8253970CAD7A}"/>
                  </a:ext>
                </a:extLst>
              </p:cNvPr>
              <p:cNvSpPr>
                <a:spLocks noChangeArrowheads="1"/>
              </p:cNvSpPr>
              <p:nvPr/>
            </p:nvSpPr>
            <p:spPr bwMode="auto">
              <a:xfrm>
                <a:off x="670" y="3278"/>
                <a:ext cx="622" cy="228"/>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4912" name="Line 241">
                <a:extLst>
                  <a:ext uri="{FF2B5EF4-FFF2-40B4-BE49-F238E27FC236}">
                    <a16:creationId xmlns:a16="http://schemas.microsoft.com/office/drawing/2014/main" id="{B47D6FEC-4665-4A0C-8C28-98D967DF5352}"/>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4913" name="Line 242">
                <a:extLst>
                  <a:ext uri="{FF2B5EF4-FFF2-40B4-BE49-F238E27FC236}">
                    <a16:creationId xmlns:a16="http://schemas.microsoft.com/office/drawing/2014/main" id="{F1DBDCAD-4015-468D-8F3C-80870C863343}"/>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4879" name="Group 243">
              <a:extLst>
                <a:ext uri="{FF2B5EF4-FFF2-40B4-BE49-F238E27FC236}">
                  <a16:creationId xmlns:a16="http://schemas.microsoft.com/office/drawing/2014/main" id="{855D4FDA-CAED-4CF1-91E9-DA444F205EC1}"/>
                </a:ext>
              </a:extLst>
            </p:cNvPr>
            <p:cNvGrpSpPr>
              <a:grpSpLocks/>
            </p:cNvGrpSpPr>
            <p:nvPr/>
          </p:nvGrpSpPr>
          <p:grpSpPr bwMode="auto">
            <a:xfrm>
              <a:off x="5212" y="601"/>
              <a:ext cx="217" cy="132"/>
              <a:chOff x="669" y="3266"/>
              <a:chExt cx="629" cy="382"/>
            </a:xfrm>
          </p:grpSpPr>
          <p:sp>
            <p:nvSpPr>
              <p:cNvPr id="34904" name="Oval 244">
                <a:extLst>
                  <a:ext uri="{FF2B5EF4-FFF2-40B4-BE49-F238E27FC236}">
                    <a16:creationId xmlns:a16="http://schemas.microsoft.com/office/drawing/2014/main" id="{159FB4DB-0F04-4FBD-8B96-9D79D28973FD}"/>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4905" name="Rectangle 245">
                <a:extLst>
                  <a:ext uri="{FF2B5EF4-FFF2-40B4-BE49-F238E27FC236}">
                    <a16:creationId xmlns:a16="http://schemas.microsoft.com/office/drawing/2014/main" id="{3196B86E-1B52-44ED-9D94-88081E3E77E8}"/>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7766" name="Oval 246">
                <a:extLst>
                  <a:ext uri="{FF2B5EF4-FFF2-40B4-BE49-F238E27FC236}">
                    <a16:creationId xmlns:a16="http://schemas.microsoft.com/office/drawing/2014/main" id="{5FB65E57-9356-48FA-97B8-01CFA3421395}"/>
                  </a:ext>
                </a:extLst>
              </p:cNvPr>
              <p:cNvSpPr>
                <a:spLocks noChangeArrowheads="1"/>
              </p:cNvSpPr>
              <p:nvPr/>
            </p:nvSpPr>
            <p:spPr bwMode="auto">
              <a:xfrm>
                <a:off x="669" y="3278"/>
                <a:ext cx="624" cy="228"/>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4907" name="Line 247">
                <a:extLst>
                  <a:ext uri="{FF2B5EF4-FFF2-40B4-BE49-F238E27FC236}">
                    <a16:creationId xmlns:a16="http://schemas.microsoft.com/office/drawing/2014/main" id="{36CB1F80-8D26-4EA6-868D-706978990F75}"/>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4908" name="Line 248">
                <a:extLst>
                  <a:ext uri="{FF2B5EF4-FFF2-40B4-BE49-F238E27FC236}">
                    <a16:creationId xmlns:a16="http://schemas.microsoft.com/office/drawing/2014/main" id="{7F701B50-72C1-4C66-8195-2F793BD98DB9}"/>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4880" name="Group 249">
              <a:extLst>
                <a:ext uri="{FF2B5EF4-FFF2-40B4-BE49-F238E27FC236}">
                  <a16:creationId xmlns:a16="http://schemas.microsoft.com/office/drawing/2014/main" id="{D75D938E-8532-4EA3-8C94-B1335469AC58}"/>
                </a:ext>
              </a:extLst>
            </p:cNvPr>
            <p:cNvGrpSpPr>
              <a:grpSpLocks/>
            </p:cNvGrpSpPr>
            <p:nvPr/>
          </p:nvGrpSpPr>
          <p:grpSpPr bwMode="auto">
            <a:xfrm>
              <a:off x="5111" y="830"/>
              <a:ext cx="216" cy="131"/>
              <a:chOff x="669" y="3266"/>
              <a:chExt cx="629" cy="382"/>
            </a:xfrm>
          </p:grpSpPr>
          <p:sp>
            <p:nvSpPr>
              <p:cNvPr id="34899" name="Oval 250">
                <a:extLst>
                  <a:ext uri="{FF2B5EF4-FFF2-40B4-BE49-F238E27FC236}">
                    <a16:creationId xmlns:a16="http://schemas.microsoft.com/office/drawing/2014/main" id="{5B93B9C1-084B-467E-BC67-3E10A559B352}"/>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4900" name="Rectangle 251">
                <a:extLst>
                  <a:ext uri="{FF2B5EF4-FFF2-40B4-BE49-F238E27FC236}">
                    <a16:creationId xmlns:a16="http://schemas.microsoft.com/office/drawing/2014/main" id="{9EDE7063-6122-492B-BE3C-671E604C92DA}"/>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7772" name="Oval 252">
                <a:extLst>
                  <a:ext uri="{FF2B5EF4-FFF2-40B4-BE49-F238E27FC236}">
                    <a16:creationId xmlns:a16="http://schemas.microsoft.com/office/drawing/2014/main" id="{6A816E5E-0EF2-4DAC-B260-6DBAA6F3AFF7}"/>
                  </a:ext>
                </a:extLst>
              </p:cNvPr>
              <p:cNvSpPr>
                <a:spLocks noChangeArrowheads="1"/>
              </p:cNvSpPr>
              <p:nvPr/>
            </p:nvSpPr>
            <p:spPr bwMode="auto">
              <a:xfrm>
                <a:off x="671" y="3262"/>
                <a:ext cx="623" cy="245"/>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4902" name="Line 253">
                <a:extLst>
                  <a:ext uri="{FF2B5EF4-FFF2-40B4-BE49-F238E27FC236}">
                    <a16:creationId xmlns:a16="http://schemas.microsoft.com/office/drawing/2014/main" id="{45B3422C-5A5C-49D6-87DB-B1BD81C48E93}"/>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4903" name="Line 254">
                <a:extLst>
                  <a:ext uri="{FF2B5EF4-FFF2-40B4-BE49-F238E27FC236}">
                    <a16:creationId xmlns:a16="http://schemas.microsoft.com/office/drawing/2014/main" id="{0A51BE3F-DE56-4B46-AD7C-8BCEBA0FB2DC}"/>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4881" name="Group 255">
              <a:extLst>
                <a:ext uri="{FF2B5EF4-FFF2-40B4-BE49-F238E27FC236}">
                  <a16:creationId xmlns:a16="http://schemas.microsoft.com/office/drawing/2014/main" id="{E75B13A4-2191-4EB7-9B52-E6A008D49323}"/>
                </a:ext>
              </a:extLst>
            </p:cNvPr>
            <p:cNvGrpSpPr>
              <a:grpSpLocks/>
            </p:cNvGrpSpPr>
            <p:nvPr/>
          </p:nvGrpSpPr>
          <p:grpSpPr bwMode="auto">
            <a:xfrm>
              <a:off x="5365" y="728"/>
              <a:ext cx="216" cy="132"/>
              <a:chOff x="669" y="3266"/>
              <a:chExt cx="629" cy="382"/>
            </a:xfrm>
          </p:grpSpPr>
          <p:sp>
            <p:nvSpPr>
              <p:cNvPr id="34894" name="Oval 256">
                <a:extLst>
                  <a:ext uri="{FF2B5EF4-FFF2-40B4-BE49-F238E27FC236}">
                    <a16:creationId xmlns:a16="http://schemas.microsoft.com/office/drawing/2014/main" id="{6C3956DD-3675-4A06-9CC0-18844CB04A3B}"/>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4895" name="Rectangle 257">
                <a:extLst>
                  <a:ext uri="{FF2B5EF4-FFF2-40B4-BE49-F238E27FC236}">
                    <a16:creationId xmlns:a16="http://schemas.microsoft.com/office/drawing/2014/main" id="{8D07B403-C111-42EA-B17A-C21E977F2121}"/>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7778" name="Oval 258">
                <a:extLst>
                  <a:ext uri="{FF2B5EF4-FFF2-40B4-BE49-F238E27FC236}">
                    <a16:creationId xmlns:a16="http://schemas.microsoft.com/office/drawing/2014/main" id="{335BECB5-760A-47BD-B1ED-5037EC448702}"/>
                  </a:ext>
                </a:extLst>
              </p:cNvPr>
              <p:cNvSpPr>
                <a:spLocks noChangeArrowheads="1"/>
              </p:cNvSpPr>
              <p:nvPr/>
            </p:nvSpPr>
            <p:spPr bwMode="auto">
              <a:xfrm>
                <a:off x="670" y="3266"/>
                <a:ext cx="623"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4897" name="Line 259">
                <a:extLst>
                  <a:ext uri="{FF2B5EF4-FFF2-40B4-BE49-F238E27FC236}">
                    <a16:creationId xmlns:a16="http://schemas.microsoft.com/office/drawing/2014/main" id="{DCAC0E30-6C38-43FF-8B36-8182E8F8CDD0}"/>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4898" name="Line 260">
                <a:extLst>
                  <a:ext uri="{FF2B5EF4-FFF2-40B4-BE49-F238E27FC236}">
                    <a16:creationId xmlns:a16="http://schemas.microsoft.com/office/drawing/2014/main" id="{40543609-AF39-43F9-A3F4-2923385F9BCD}"/>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4882" name="Group 261">
              <a:extLst>
                <a:ext uri="{FF2B5EF4-FFF2-40B4-BE49-F238E27FC236}">
                  <a16:creationId xmlns:a16="http://schemas.microsoft.com/office/drawing/2014/main" id="{6C6A66AA-0FC7-4F0B-9C2C-3B63B57A01FC}"/>
                </a:ext>
              </a:extLst>
            </p:cNvPr>
            <p:cNvGrpSpPr>
              <a:grpSpLocks/>
            </p:cNvGrpSpPr>
            <p:nvPr/>
          </p:nvGrpSpPr>
          <p:grpSpPr bwMode="auto">
            <a:xfrm>
              <a:off x="5339" y="906"/>
              <a:ext cx="217" cy="132"/>
              <a:chOff x="669" y="3266"/>
              <a:chExt cx="629" cy="382"/>
            </a:xfrm>
          </p:grpSpPr>
          <p:sp>
            <p:nvSpPr>
              <p:cNvPr id="34889" name="Oval 262">
                <a:extLst>
                  <a:ext uri="{FF2B5EF4-FFF2-40B4-BE49-F238E27FC236}">
                    <a16:creationId xmlns:a16="http://schemas.microsoft.com/office/drawing/2014/main" id="{A52C70E0-D9EB-4918-8B4E-D3353EA94B1D}"/>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4890" name="Rectangle 263">
                <a:extLst>
                  <a:ext uri="{FF2B5EF4-FFF2-40B4-BE49-F238E27FC236}">
                    <a16:creationId xmlns:a16="http://schemas.microsoft.com/office/drawing/2014/main" id="{A8F2BE33-C3F2-4750-A0DB-9B110DE6C19D}"/>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7784" name="Oval 264">
                <a:extLst>
                  <a:ext uri="{FF2B5EF4-FFF2-40B4-BE49-F238E27FC236}">
                    <a16:creationId xmlns:a16="http://schemas.microsoft.com/office/drawing/2014/main" id="{FC643149-BA78-404A-BC11-0F50D11210D2}"/>
                  </a:ext>
                </a:extLst>
              </p:cNvPr>
              <p:cNvSpPr>
                <a:spLocks noChangeArrowheads="1"/>
              </p:cNvSpPr>
              <p:nvPr/>
            </p:nvSpPr>
            <p:spPr bwMode="auto">
              <a:xfrm>
                <a:off x="669" y="3264"/>
                <a:ext cx="624" cy="241"/>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4892" name="Line 265">
                <a:extLst>
                  <a:ext uri="{FF2B5EF4-FFF2-40B4-BE49-F238E27FC236}">
                    <a16:creationId xmlns:a16="http://schemas.microsoft.com/office/drawing/2014/main" id="{1E3D9892-F1BE-4E22-99FC-4ECCB464E856}"/>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4893" name="Line 266">
                <a:extLst>
                  <a:ext uri="{FF2B5EF4-FFF2-40B4-BE49-F238E27FC236}">
                    <a16:creationId xmlns:a16="http://schemas.microsoft.com/office/drawing/2014/main" id="{6112BAE1-29DB-4D33-834E-15E6D839308B}"/>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4883" name="Group 267">
              <a:extLst>
                <a:ext uri="{FF2B5EF4-FFF2-40B4-BE49-F238E27FC236}">
                  <a16:creationId xmlns:a16="http://schemas.microsoft.com/office/drawing/2014/main" id="{C0257619-2725-4636-9469-3A1455A4F510}"/>
                </a:ext>
              </a:extLst>
            </p:cNvPr>
            <p:cNvGrpSpPr>
              <a:grpSpLocks/>
            </p:cNvGrpSpPr>
            <p:nvPr/>
          </p:nvGrpSpPr>
          <p:grpSpPr bwMode="auto">
            <a:xfrm>
              <a:off x="5416" y="1084"/>
              <a:ext cx="216" cy="131"/>
              <a:chOff x="669" y="3266"/>
              <a:chExt cx="629" cy="382"/>
            </a:xfrm>
          </p:grpSpPr>
          <p:sp>
            <p:nvSpPr>
              <p:cNvPr id="34884" name="Oval 268">
                <a:extLst>
                  <a:ext uri="{FF2B5EF4-FFF2-40B4-BE49-F238E27FC236}">
                    <a16:creationId xmlns:a16="http://schemas.microsoft.com/office/drawing/2014/main" id="{D62F1B56-D55C-4754-9145-37A41A6DC33B}"/>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4885" name="Rectangle 269">
                <a:extLst>
                  <a:ext uri="{FF2B5EF4-FFF2-40B4-BE49-F238E27FC236}">
                    <a16:creationId xmlns:a16="http://schemas.microsoft.com/office/drawing/2014/main" id="{1E7A22A2-2C16-4415-A77C-4A8DAD101A9B}"/>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7790" name="Oval 270">
                <a:extLst>
                  <a:ext uri="{FF2B5EF4-FFF2-40B4-BE49-F238E27FC236}">
                    <a16:creationId xmlns:a16="http://schemas.microsoft.com/office/drawing/2014/main" id="{53CFFE2E-D706-4CC4-B875-701C98B120B0}"/>
                  </a:ext>
                </a:extLst>
              </p:cNvPr>
              <p:cNvSpPr>
                <a:spLocks noChangeArrowheads="1"/>
              </p:cNvSpPr>
              <p:nvPr/>
            </p:nvSpPr>
            <p:spPr bwMode="auto">
              <a:xfrm>
                <a:off x="665" y="3256"/>
                <a:ext cx="627" cy="24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4887" name="Line 271">
                <a:extLst>
                  <a:ext uri="{FF2B5EF4-FFF2-40B4-BE49-F238E27FC236}">
                    <a16:creationId xmlns:a16="http://schemas.microsoft.com/office/drawing/2014/main" id="{C000E98A-B9D4-4FCE-9E58-EBB7E69BF3AA}"/>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4888" name="Line 272">
                <a:extLst>
                  <a:ext uri="{FF2B5EF4-FFF2-40B4-BE49-F238E27FC236}">
                    <a16:creationId xmlns:a16="http://schemas.microsoft.com/office/drawing/2014/main" id="{153576D5-C82F-4CF4-BFA5-F17BBE23B3E2}"/>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sp>
        <p:nvSpPr>
          <p:cNvPr id="34819" name="Rectangle 273">
            <a:extLst>
              <a:ext uri="{FF2B5EF4-FFF2-40B4-BE49-F238E27FC236}">
                <a16:creationId xmlns:a16="http://schemas.microsoft.com/office/drawing/2014/main" id="{2BFA36F1-EA3A-471C-AE76-CFE3E3D21E54}"/>
              </a:ext>
            </a:extLst>
          </p:cNvPr>
          <p:cNvSpPr>
            <a:spLocks noGrp="1" noRot="1"/>
          </p:cNvSpPr>
          <p:nvPr>
            <p:ph type="title"/>
          </p:nvPr>
        </p:nvSpPr>
        <p:spPr>
          <a:xfrm>
            <a:off x="611188" y="0"/>
            <a:ext cx="7772400" cy="1143000"/>
          </a:xfrm>
        </p:spPr>
        <p:txBody>
          <a:bodyPr/>
          <a:lstStyle/>
          <a:p>
            <a:pPr eaLnBrk="1" hangingPunct="1"/>
            <a:r>
              <a:rPr lang="en-GB" altLang="en-US">
                <a:latin typeface="Times New Roman" panose="02020603050405020304" pitchFamily="18" charset="0"/>
              </a:rPr>
              <a:t>A Desired Journey</a:t>
            </a:r>
          </a:p>
        </p:txBody>
      </p:sp>
      <p:sp>
        <p:nvSpPr>
          <p:cNvPr id="34820" name="Freeform 274">
            <a:extLst>
              <a:ext uri="{FF2B5EF4-FFF2-40B4-BE49-F238E27FC236}">
                <a16:creationId xmlns:a16="http://schemas.microsoft.com/office/drawing/2014/main" id="{5418C831-109B-4B9E-AD48-772C9391F1C6}"/>
              </a:ext>
            </a:extLst>
          </p:cNvPr>
          <p:cNvSpPr>
            <a:spLocks/>
          </p:cNvSpPr>
          <p:nvPr/>
        </p:nvSpPr>
        <p:spPr bwMode="auto">
          <a:xfrm rot="1528787">
            <a:off x="1335088" y="4670425"/>
            <a:ext cx="1397000" cy="1090613"/>
          </a:xfrm>
          <a:custGeom>
            <a:avLst/>
            <a:gdLst>
              <a:gd name="T0" fmla="*/ 0 w 908"/>
              <a:gd name="T1" fmla="*/ 2147483646 h 832"/>
              <a:gd name="T2" fmla="*/ 2147483646 w 908"/>
              <a:gd name="T3" fmla="*/ 2147483646 h 832"/>
              <a:gd name="T4" fmla="*/ 2147483646 w 908"/>
              <a:gd name="T5" fmla="*/ 2147483646 h 832"/>
              <a:gd name="T6" fmla="*/ 0 60000 65536"/>
              <a:gd name="T7" fmla="*/ 0 60000 65536"/>
              <a:gd name="T8" fmla="*/ 0 60000 65536"/>
              <a:gd name="T9" fmla="*/ 0 w 908"/>
              <a:gd name="T10" fmla="*/ 0 h 832"/>
              <a:gd name="T11" fmla="*/ 908 w 908"/>
              <a:gd name="T12" fmla="*/ 832 h 832"/>
            </a:gdLst>
            <a:ahLst/>
            <a:cxnLst>
              <a:cxn ang="T6">
                <a:pos x="T0" y="T1"/>
              </a:cxn>
              <a:cxn ang="T7">
                <a:pos x="T2" y="T3"/>
              </a:cxn>
              <a:cxn ang="T8">
                <a:pos x="T4" y="T5"/>
              </a:cxn>
            </a:cxnLst>
            <a:rect l="T9" t="T10" r="T11" b="T12"/>
            <a:pathLst>
              <a:path w="908" h="832">
                <a:moveTo>
                  <a:pt x="0" y="832"/>
                </a:moveTo>
                <a:cubicBezTo>
                  <a:pt x="129" y="522"/>
                  <a:pt x="258" y="212"/>
                  <a:pt x="409" y="106"/>
                </a:cubicBezTo>
                <a:cubicBezTo>
                  <a:pt x="560" y="0"/>
                  <a:pt x="734" y="98"/>
                  <a:pt x="908" y="197"/>
                </a:cubicBezTo>
              </a:path>
            </a:pathLst>
          </a:custGeom>
          <a:noFill/>
          <a:ln w="57150">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a:spAutoFit/>
          </a:bodyPr>
          <a:lstStyle/>
          <a:p>
            <a:endParaRPr lang="en-GB"/>
          </a:p>
        </p:txBody>
      </p:sp>
      <p:sp>
        <p:nvSpPr>
          <p:cNvPr id="34821" name="Freeform 275">
            <a:extLst>
              <a:ext uri="{FF2B5EF4-FFF2-40B4-BE49-F238E27FC236}">
                <a16:creationId xmlns:a16="http://schemas.microsoft.com/office/drawing/2014/main" id="{BC39B9DD-B50E-4ACE-AB76-E3774E082261}"/>
              </a:ext>
            </a:extLst>
          </p:cNvPr>
          <p:cNvSpPr>
            <a:spLocks/>
          </p:cNvSpPr>
          <p:nvPr/>
        </p:nvSpPr>
        <p:spPr bwMode="auto">
          <a:xfrm>
            <a:off x="2841626" y="3773488"/>
            <a:ext cx="465996" cy="1501775"/>
          </a:xfrm>
          <a:custGeom>
            <a:avLst/>
            <a:gdLst>
              <a:gd name="T0" fmla="*/ 0 w 589"/>
              <a:gd name="T1" fmla="*/ 2147483646 h 688"/>
              <a:gd name="T2" fmla="*/ 2147483646 w 589"/>
              <a:gd name="T3" fmla="*/ 2147483646 h 688"/>
              <a:gd name="T4" fmla="*/ 2147483646 w 589"/>
              <a:gd name="T5" fmla="*/ 2147483646 h 688"/>
              <a:gd name="T6" fmla="*/ 0 60000 65536"/>
              <a:gd name="T7" fmla="*/ 0 60000 65536"/>
              <a:gd name="T8" fmla="*/ 0 60000 65536"/>
              <a:gd name="T9" fmla="*/ 0 w 589"/>
              <a:gd name="T10" fmla="*/ 0 h 688"/>
              <a:gd name="T11" fmla="*/ 589 w 589"/>
              <a:gd name="T12" fmla="*/ 688 h 688"/>
            </a:gdLst>
            <a:ahLst/>
            <a:cxnLst>
              <a:cxn ang="T6">
                <a:pos x="T0" y="T1"/>
              </a:cxn>
              <a:cxn ang="T7">
                <a:pos x="T2" y="T3"/>
              </a:cxn>
              <a:cxn ang="T8">
                <a:pos x="T4" y="T5"/>
              </a:cxn>
            </a:cxnLst>
            <a:rect l="T9" t="T10" r="T11" b="T12"/>
            <a:pathLst>
              <a:path w="589" h="688">
                <a:moveTo>
                  <a:pt x="0" y="688"/>
                </a:moveTo>
                <a:cubicBezTo>
                  <a:pt x="41" y="397"/>
                  <a:pt x="83" y="106"/>
                  <a:pt x="181" y="53"/>
                </a:cubicBezTo>
                <a:cubicBezTo>
                  <a:pt x="279" y="0"/>
                  <a:pt x="521" y="310"/>
                  <a:pt x="589" y="370"/>
                </a:cubicBezTo>
              </a:path>
            </a:pathLst>
          </a:custGeom>
          <a:noFill/>
          <a:ln w="57150">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wrap="square">
            <a:spAutoFit/>
          </a:bodyPr>
          <a:lstStyle/>
          <a:p>
            <a:endParaRPr lang="en-GB"/>
          </a:p>
        </p:txBody>
      </p:sp>
      <p:sp>
        <p:nvSpPr>
          <p:cNvPr id="34822" name="Freeform 276">
            <a:extLst>
              <a:ext uri="{FF2B5EF4-FFF2-40B4-BE49-F238E27FC236}">
                <a16:creationId xmlns:a16="http://schemas.microsoft.com/office/drawing/2014/main" id="{5D4D5013-FC86-4357-9B33-6120DA5FABC3}"/>
              </a:ext>
            </a:extLst>
          </p:cNvPr>
          <p:cNvSpPr>
            <a:spLocks/>
          </p:cNvSpPr>
          <p:nvPr/>
        </p:nvSpPr>
        <p:spPr bwMode="auto">
          <a:xfrm rot="-648610">
            <a:off x="3082925" y="3617913"/>
            <a:ext cx="2103438" cy="627062"/>
          </a:xfrm>
          <a:custGeom>
            <a:avLst/>
            <a:gdLst>
              <a:gd name="T0" fmla="*/ 2147483646 w 895"/>
              <a:gd name="T1" fmla="*/ 2147483646 h 559"/>
              <a:gd name="T2" fmla="*/ 2147483646 w 895"/>
              <a:gd name="T3" fmla="*/ 2147483646 h 559"/>
              <a:gd name="T4" fmla="*/ 2147483646 w 895"/>
              <a:gd name="T5" fmla="*/ 2147483646 h 559"/>
              <a:gd name="T6" fmla="*/ 2147483646 w 895"/>
              <a:gd name="T7" fmla="*/ 2147483646 h 559"/>
              <a:gd name="T8" fmla="*/ 0 60000 65536"/>
              <a:gd name="T9" fmla="*/ 0 60000 65536"/>
              <a:gd name="T10" fmla="*/ 0 60000 65536"/>
              <a:gd name="T11" fmla="*/ 0 60000 65536"/>
              <a:gd name="T12" fmla="*/ 0 w 895"/>
              <a:gd name="T13" fmla="*/ 0 h 559"/>
              <a:gd name="T14" fmla="*/ 895 w 895"/>
              <a:gd name="T15" fmla="*/ 559 h 559"/>
            </a:gdLst>
            <a:ahLst/>
            <a:cxnLst>
              <a:cxn ang="T8">
                <a:pos x="T0" y="T1"/>
              </a:cxn>
              <a:cxn ang="T9">
                <a:pos x="T2" y="T3"/>
              </a:cxn>
              <a:cxn ang="T10">
                <a:pos x="T4" y="T5"/>
              </a:cxn>
              <a:cxn ang="T11">
                <a:pos x="T6" y="T7"/>
              </a:cxn>
            </a:cxnLst>
            <a:rect l="T12" t="T13" r="T14" b="T15"/>
            <a:pathLst>
              <a:path w="895" h="559">
                <a:moveTo>
                  <a:pt x="64" y="478"/>
                </a:moveTo>
                <a:cubicBezTo>
                  <a:pt x="66" y="480"/>
                  <a:pt x="0" y="559"/>
                  <a:pt x="78" y="484"/>
                </a:cubicBezTo>
                <a:cubicBezTo>
                  <a:pt x="156" y="409"/>
                  <a:pt x="396" y="60"/>
                  <a:pt x="532" y="30"/>
                </a:cubicBezTo>
                <a:cubicBezTo>
                  <a:pt x="668" y="0"/>
                  <a:pt x="835" y="249"/>
                  <a:pt x="895" y="302"/>
                </a:cubicBezTo>
              </a:path>
            </a:pathLst>
          </a:custGeom>
          <a:noFill/>
          <a:ln w="57150">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a:spAutoFit/>
          </a:bodyPr>
          <a:lstStyle/>
          <a:p>
            <a:endParaRPr lang="en-GB"/>
          </a:p>
        </p:txBody>
      </p:sp>
      <p:sp>
        <p:nvSpPr>
          <p:cNvPr id="34823" name="Freeform 277">
            <a:extLst>
              <a:ext uri="{FF2B5EF4-FFF2-40B4-BE49-F238E27FC236}">
                <a16:creationId xmlns:a16="http://schemas.microsoft.com/office/drawing/2014/main" id="{98AAB4A6-1BDF-457D-BDF8-55E57BCE7C75}"/>
              </a:ext>
            </a:extLst>
          </p:cNvPr>
          <p:cNvSpPr>
            <a:spLocks/>
          </p:cNvSpPr>
          <p:nvPr/>
        </p:nvSpPr>
        <p:spPr bwMode="auto">
          <a:xfrm rot="2365376">
            <a:off x="4717444" y="3131784"/>
            <a:ext cx="845192" cy="404981"/>
          </a:xfrm>
          <a:custGeom>
            <a:avLst/>
            <a:gdLst>
              <a:gd name="T0" fmla="*/ 2147483646 w 227"/>
              <a:gd name="T1" fmla="*/ 2147483646 h 612"/>
              <a:gd name="T2" fmla="*/ 2147483646 w 227"/>
              <a:gd name="T3" fmla="*/ 2147483646 h 612"/>
              <a:gd name="T4" fmla="*/ 0 w 227"/>
              <a:gd name="T5" fmla="*/ 2147483646 h 612"/>
              <a:gd name="T6" fmla="*/ 0 60000 65536"/>
              <a:gd name="T7" fmla="*/ 0 60000 65536"/>
              <a:gd name="T8" fmla="*/ 0 60000 65536"/>
              <a:gd name="T9" fmla="*/ 0 w 227"/>
              <a:gd name="T10" fmla="*/ 0 h 612"/>
              <a:gd name="T11" fmla="*/ 227 w 227"/>
              <a:gd name="T12" fmla="*/ 612 h 612"/>
            </a:gdLst>
            <a:ahLst/>
            <a:cxnLst>
              <a:cxn ang="T6">
                <a:pos x="T0" y="T1"/>
              </a:cxn>
              <a:cxn ang="T7">
                <a:pos x="T2" y="T3"/>
              </a:cxn>
              <a:cxn ang="T8">
                <a:pos x="T4" y="T5"/>
              </a:cxn>
            </a:cxnLst>
            <a:rect l="T9" t="T10" r="T11" b="T12"/>
            <a:pathLst>
              <a:path w="227" h="612">
                <a:moveTo>
                  <a:pt x="227" y="612"/>
                </a:moveTo>
                <a:cubicBezTo>
                  <a:pt x="223" y="374"/>
                  <a:pt x="220" y="136"/>
                  <a:pt x="182" y="68"/>
                </a:cubicBezTo>
                <a:cubicBezTo>
                  <a:pt x="144" y="0"/>
                  <a:pt x="72" y="102"/>
                  <a:pt x="0" y="204"/>
                </a:cubicBezTo>
              </a:path>
            </a:pathLst>
          </a:custGeom>
          <a:noFill/>
          <a:ln w="57150">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wrap="square">
            <a:spAutoFit/>
          </a:bodyPr>
          <a:lstStyle/>
          <a:p>
            <a:endParaRPr lang="en-GB"/>
          </a:p>
        </p:txBody>
      </p:sp>
      <p:sp>
        <p:nvSpPr>
          <p:cNvPr id="34824" name="Freeform 278">
            <a:extLst>
              <a:ext uri="{FF2B5EF4-FFF2-40B4-BE49-F238E27FC236}">
                <a16:creationId xmlns:a16="http://schemas.microsoft.com/office/drawing/2014/main" id="{053B4E43-9929-47F9-938F-5514D09CBB01}"/>
              </a:ext>
            </a:extLst>
          </p:cNvPr>
          <p:cNvSpPr>
            <a:spLocks/>
          </p:cNvSpPr>
          <p:nvPr/>
        </p:nvSpPr>
        <p:spPr bwMode="auto">
          <a:xfrm>
            <a:off x="5073896" y="2300288"/>
            <a:ext cx="579191" cy="660177"/>
          </a:xfrm>
          <a:custGeom>
            <a:avLst/>
            <a:gdLst>
              <a:gd name="T0" fmla="*/ 0 w 409"/>
              <a:gd name="T1" fmla="*/ 2147483646 h 688"/>
              <a:gd name="T2" fmla="*/ 2147483646 w 409"/>
              <a:gd name="T3" fmla="*/ 2147483646 h 688"/>
              <a:gd name="T4" fmla="*/ 2147483646 w 409"/>
              <a:gd name="T5" fmla="*/ 2147483646 h 688"/>
              <a:gd name="T6" fmla="*/ 0 60000 65536"/>
              <a:gd name="T7" fmla="*/ 0 60000 65536"/>
              <a:gd name="T8" fmla="*/ 0 60000 65536"/>
              <a:gd name="T9" fmla="*/ 0 w 409"/>
              <a:gd name="T10" fmla="*/ 0 h 688"/>
              <a:gd name="T11" fmla="*/ 409 w 409"/>
              <a:gd name="T12" fmla="*/ 688 h 688"/>
            </a:gdLst>
            <a:ahLst/>
            <a:cxnLst>
              <a:cxn ang="T6">
                <a:pos x="T0" y="T1"/>
              </a:cxn>
              <a:cxn ang="T7">
                <a:pos x="T2" y="T3"/>
              </a:cxn>
              <a:cxn ang="T8">
                <a:pos x="T4" y="T5"/>
              </a:cxn>
            </a:cxnLst>
            <a:rect l="T9" t="T10" r="T11" b="T12"/>
            <a:pathLst>
              <a:path w="409" h="688">
                <a:moveTo>
                  <a:pt x="0" y="688"/>
                </a:moveTo>
                <a:cubicBezTo>
                  <a:pt x="57" y="397"/>
                  <a:pt x="114" y="106"/>
                  <a:pt x="182" y="53"/>
                </a:cubicBezTo>
                <a:cubicBezTo>
                  <a:pt x="250" y="0"/>
                  <a:pt x="364" y="318"/>
                  <a:pt x="409" y="371"/>
                </a:cubicBezTo>
              </a:path>
            </a:pathLst>
          </a:custGeom>
          <a:noFill/>
          <a:ln w="57150">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wrap="square">
            <a:spAutoFit/>
          </a:bodyPr>
          <a:lstStyle/>
          <a:p>
            <a:endParaRPr lang="en-GB"/>
          </a:p>
        </p:txBody>
      </p:sp>
      <p:sp>
        <p:nvSpPr>
          <p:cNvPr id="34825" name="Freeform 279">
            <a:extLst>
              <a:ext uri="{FF2B5EF4-FFF2-40B4-BE49-F238E27FC236}">
                <a16:creationId xmlns:a16="http://schemas.microsoft.com/office/drawing/2014/main" id="{8EBFD3D6-11A8-462C-B1B7-ED7B072E66DA}"/>
              </a:ext>
            </a:extLst>
          </p:cNvPr>
          <p:cNvSpPr>
            <a:spLocks/>
          </p:cNvSpPr>
          <p:nvPr/>
        </p:nvSpPr>
        <p:spPr bwMode="auto">
          <a:xfrm>
            <a:off x="5621878" y="1905000"/>
            <a:ext cx="389985" cy="737697"/>
          </a:xfrm>
          <a:custGeom>
            <a:avLst/>
            <a:gdLst>
              <a:gd name="T0" fmla="*/ 0 w 453"/>
              <a:gd name="T1" fmla="*/ 2147483646 h 574"/>
              <a:gd name="T2" fmla="*/ 2147483646 w 453"/>
              <a:gd name="T3" fmla="*/ 2147483646 h 574"/>
              <a:gd name="T4" fmla="*/ 2147483646 w 453"/>
              <a:gd name="T5" fmla="*/ 2147483646 h 574"/>
              <a:gd name="T6" fmla="*/ 0 60000 65536"/>
              <a:gd name="T7" fmla="*/ 0 60000 65536"/>
              <a:gd name="T8" fmla="*/ 0 60000 65536"/>
              <a:gd name="T9" fmla="*/ 0 w 453"/>
              <a:gd name="T10" fmla="*/ 0 h 574"/>
              <a:gd name="T11" fmla="*/ 453 w 453"/>
              <a:gd name="T12" fmla="*/ 574 h 574"/>
            </a:gdLst>
            <a:ahLst/>
            <a:cxnLst>
              <a:cxn ang="T6">
                <a:pos x="T0" y="T1"/>
              </a:cxn>
              <a:cxn ang="T7">
                <a:pos x="T2" y="T3"/>
              </a:cxn>
              <a:cxn ang="T8">
                <a:pos x="T4" y="T5"/>
              </a:cxn>
            </a:cxnLst>
            <a:rect l="T9" t="T10" r="T11" b="T12"/>
            <a:pathLst>
              <a:path w="453" h="574">
                <a:moveTo>
                  <a:pt x="0" y="574"/>
                </a:moveTo>
                <a:cubicBezTo>
                  <a:pt x="53" y="362"/>
                  <a:pt x="106" y="150"/>
                  <a:pt x="181" y="75"/>
                </a:cubicBezTo>
                <a:cubicBezTo>
                  <a:pt x="256" y="0"/>
                  <a:pt x="354" y="60"/>
                  <a:pt x="453" y="121"/>
                </a:cubicBezTo>
              </a:path>
            </a:pathLst>
          </a:custGeom>
          <a:noFill/>
          <a:ln w="57150">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wrap="square">
            <a:spAutoFit/>
          </a:bodyPr>
          <a:lstStyle/>
          <a:p>
            <a:endParaRPr lang="en-GB"/>
          </a:p>
        </p:txBody>
      </p:sp>
      <p:sp>
        <p:nvSpPr>
          <p:cNvPr id="34826" name="Freeform 280">
            <a:extLst>
              <a:ext uri="{FF2B5EF4-FFF2-40B4-BE49-F238E27FC236}">
                <a16:creationId xmlns:a16="http://schemas.microsoft.com/office/drawing/2014/main" id="{D023DF8B-EA3B-4F1D-A497-4A5EE1900C61}"/>
              </a:ext>
            </a:extLst>
          </p:cNvPr>
          <p:cNvSpPr>
            <a:spLocks/>
          </p:cNvSpPr>
          <p:nvPr/>
        </p:nvSpPr>
        <p:spPr bwMode="auto">
          <a:xfrm rot="597151">
            <a:off x="5988050" y="908050"/>
            <a:ext cx="312738" cy="1295400"/>
          </a:xfrm>
          <a:custGeom>
            <a:avLst/>
            <a:gdLst>
              <a:gd name="T0" fmla="*/ 2147483646 w 197"/>
              <a:gd name="T1" fmla="*/ 2147483646 h 816"/>
              <a:gd name="T2" fmla="*/ 2147483646 w 197"/>
              <a:gd name="T3" fmla="*/ 2147483646 h 816"/>
              <a:gd name="T4" fmla="*/ 2147483646 w 197"/>
              <a:gd name="T5" fmla="*/ 2147483646 h 816"/>
              <a:gd name="T6" fmla="*/ 2147483646 w 197"/>
              <a:gd name="T7" fmla="*/ 2147483646 h 816"/>
              <a:gd name="T8" fmla="*/ 0 60000 65536"/>
              <a:gd name="T9" fmla="*/ 0 60000 65536"/>
              <a:gd name="T10" fmla="*/ 0 60000 65536"/>
              <a:gd name="T11" fmla="*/ 0 60000 65536"/>
              <a:gd name="T12" fmla="*/ 0 w 197"/>
              <a:gd name="T13" fmla="*/ 0 h 816"/>
              <a:gd name="T14" fmla="*/ 197 w 197"/>
              <a:gd name="T15" fmla="*/ 816 h 816"/>
            </a:gdLst>
            <a:ahLst/>
            <a:cxnLst>
              <a:cxn ang="T8">
                <a:pos x="T0" y="T1"/>
              </a:cxn>
              <a:cxn ang="T9">
                <a:pos x="T2" y="T3"/>
              </a:cxn>
              <a:cxn ang="T10">
                <a:pos x="T4" y="T5"/>
              </a:cxn>
              <a:cxn ang="T11">
                <a:pos x="T6" y="T7"/>
              </a:cxn>
            </a:cxnLst>
            <a:rect l="T12" t="T13" r="T14" b="T15"/>
            <a:pathLst>
              <a:path w="197" h="816">
                <a:moveTo>
                  <a:pt x="15" y="749"/>
                </a:moveTo>
                <a:cubicBezTo>
                  <a:pt x="7" y="782"/>
                  <a:pt x="0" y="816"/>
                  <a:pt x="15" y="703"/>
                </a:cubicBezTo>
                <a:cubicBezTo>
                  <a:pt x="30" y="590"/>
                  <a:pt x="76" y="136"/>
                  <a:pt x="106" y="68"/>
                </a:cubicBezTo>
                <a:cubicBezTo>
                  <a:pt x="136" y="0"/>
                  <a:pt x="166" y="147"/>
                  <a:pt x="197" y="295"/>
                </a:cubicBezTo>
              </a:path>
            </a:pathLst>
          </a:custGeom>
          <a:noFill/>
          <a:ln w="57150">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grpSp>
        <p:nvGrpSpPr>
          <p:cNvPr id="34827" name="Group 281">
            <a:extLst>
              <a:ext uri="{FF2B5EF4-FFF2-40B4-BE49-F238E27FC236}">
                <a16:creationId xmlns:a16="http://schemas.microsoft.com/office/drawing/2014/main" id="{58812923-C065-48E4-8E17-94453FF50746}"/>
              </a:ext>
            </a:extLst>
          </p:cNvPr>
          <p:cNvGrpSpPr>
            <a:grpSpLocks/>
          </p:cNvGrpSpPr>
          <p:nvPr/>
        </p:nvGrpSpPr>
        <p:grpSpPr bwMode="auto">
          <a:xfrm>
            <a:off x="684213" y="3851275"/>
            <a:ext cx="719137" cy="1693863"/>
            <a:chOff x="3484" y="1142"/>
            <a:chExt cx="1045" cy="2459"/>
          </a:xfrm>
        </p:grpSpPr>
        <p:grpSp>
          <p:nvGrpSpPr>
            <p:cNvPr id="34828" name="Group 282">
              <a:extLst>
                <a:ext uri="{FF2B5EF4-FFF2-40B4-BE49-F238E27FC236}">
                  <a16:creationId xmlns:a16="http://schemas.microsoft.com/office/drawing/2014/main" id="{CFC2C095-B0B2-4F0C-948F-9376B532EED0}"/>
                </a:ext>
              </a:extLst>
            </p:cNvPr>
            <p:cNvGrpSpPr>
              <a:grpSpLocks/>
            </p:cNvGrpSpPr>
            <p:nvPr/>
          </p:nvGrpSpPr>
          <p:grpSpPr bwMode="auto">
            <a:xfrm>
              <a:off x="3618" y="1142"/>
              <a:ext cx="569" cy="2459"/>
              <a:chOff x="3141" y="768"/>
              <a:chExt cx="840" cy="3203"/>
            </a:xfrm>
          </p:grpSpPr>
          <p:sp>
            <p:nvSpPr>
              <p:cNvPr id="34835" name="Freeform 283">
                <a:extLst>
                  <a:ext uri="{FF2B5EF4-FFF2-40B4-BE49-F238E27FC236}">
                    <a16:creationId xmlns:a16="http://schemas.microsoft.com/office/drawing/2014/main" id="{0CFD63C1-F4CE-40FD-803B-C0F6C393E8CA}"/>
                  </a:ext>
                </a:extLst>
              </p:cNvPr>
              <p:cNvSpPr>
                <a:spLocks/>
              </p:cNvSpPr>
              <p:nvPr/>
            </p:nvSpPr>
            <p:spPr bwMode="auto">
              <a:xfrm>
                <a:off x="3533" y="768"/>
                <a:ext cx="432" cy="597"/>
              </a:xfrm>
              <a:custGeom>
                <a:avLst/>
                <a:gdLst>
                  <a:gd name="T0" fmla="*/ 173 w 432"/>
                  <a:gd name="T1" fmla="*/ 597 h 597"/>
                  <a:gd name="T2" fmla="*/ 125 w 432"/>
                  <a:gd name="T3" fmla="*/ 597 h 597"/>
                  <a:gd name="T4" fmla="*/ 55 w 432"/>
                  <a:gd name="T5" fmla="*/ 580 h 597"/>
                  <a:gd name="T6" fmla="*/ 24 w 432"/>
                  <a:gd name="T7" fmla="*/ 510 h 597"/>
                  <a:gd name="T8" fmla="*/ 0 w 432"/>
                  <a:gd name="T9" fmla="*/ 408 h 597"/>
                  <a:gd name="T10" fmla="*/ 0 w 432"/>
                  <a:gd name="T11" fmla="*/ 267 h 597"/>
                  <a:gd name="T12" fmla="*/ 24 w 432"/>
                  <a:gd name="T13" fmla="*/ 109 h 597"/>
                  <a:gd name="T14" fmla="*/ 70 w 432"/>
                  <a:gd name="T15" fmla="*/ 39 h 597"/>
                  <a:gd name="T16" fmla="*/ 149 w 432"/>
                  <a:gd name="T17" fmla="*/ 0 h 597"/>
                  <a:gd name="T18" fmla="*/ 235 w 432"/>
                  <a:gd name="T19" fmla="*/ 0 h 597"/>
                  <a:gd name="T20" fmla="*/ 290 w 432"/>
                  <a:gd name="T21" fmla="*/ 62 h 597"/>
                  <a:gd name="T22" fmla="*/ 321 w 432"/>
                  <a:gd name="T23" fmla="*/ 149 h 597"/>
                  <a:gd name="T24" fmla="*/ 321 w 432"/>
                  <a:gd name="T25" fmla="*/ 234 h 597"/>
                  <a:gd name="T26" fmla="*/ 314 w 432"/>
                  <a:gd name="T27" fmla="*/ 337 h 597"/>
                  <a:gd name="T28" fmla="*/ 432 w 432"/>
                  <a:gd name="T29" fmla="*/ 454 h 597"/>
                  <a:gd name="T30" fmla="*/ 432 w 432"/>
                  <a:gd name="T31" fmla="*/ 495 h 597"/>
                  <a:gd name="T32" fmla="*/ 399 w 432"/>
                  <a:gd name="T33" fmla="*/ 495 h 597"/>
                  <a:gd name="T34" fmla="*/ 321 w 432"/>
                  <a:gd name="T35" fmla="*/ 416 h 597"/>
                  <a:gd name="T36" fmla="*/ 298 w 432"/>
                  <a:gd name="T37" fmla="*/ 416 h 597"/>
                  <a:gd name="T38" fmla="*/ 258 w 432"/>
                  <a:gd name="T39" fmla="*/ 495 h 597"/>
                  <a:gd name="T40" fmla="*/ 219 w 432"/>
                  <a:gd name="T41" fmla="*/ 557 h 597"/>
                  <a:gd name="T42" fmla="*/ 173 w 432"/>
                  <a:gd name="T43" fmla="*/ 597 h 597"/>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432"/>
                  <a:gd name="T67" fmla="*/ 0 h 597"/>
                  <a:gd name="T68" fmla="*/ 432 w 432"/>
                  <a:gd name="T69" fmla="*/ 597 h 597"/>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432" h="597">
                    <a:moveTo>
                      <a:pt x="173" y="597"/>
                    </a:moveTo>
                    <a:lnTo>
                      <a:pt x="125" y="597"/>
                    </a:lnTo>
                    <a:lnTo>
                      <a:pt x="55" y="580"/>
                    </a:lnTo>
                    <a:lnTo>
                      <a:pt x="24" y="510"/>
                    </a:lnTo>
                    <a:lnTo>
                      <a:pt x="0" y="408"/>
                    </a:lnTo>
                    <a:lnTo>
                      <a:pt x="0" y="267"/>
                    </a:lnTo>
                    <a:lnTo>
                      <a:pt x="24" y="109"/>
                    </a:lnTo>
                    <a:lnTo>
                      <a:pt x="70" y="39"/>
                    </a:lnTo>
                    <a:lnTo>
                      <a:pt x="149" y="0"/>
                    </a:lnTo>
                    <a:lnTo>
                      <a:pt x="235" y="0"/>
                    </a:lnTo>
                    <a:lnTo>
                      <a:pt x="290" y="62"/>
                    </a:lnTo>
                    <a:lnTo>
                      <a:pt x="321" y="149"/>
                    </a:lnTo>
                    <a:lnTo>
                      <a:pt x="321" y="234"/>
                    </a:lnTo>
                    <a:lnTo>
                      <a:pt x="314" y="337"/>
                    </a:lnTo>
                    <a:lnTo>
                      <a:pt x="432" y="454"/>
                    </a:lnTo>
                    <a:lnTo>
                      <a:pt x="432" y="495"/>
                    </a:lnTo>
                    <a:lnTo>
                      <a:pt x="399" y="495"/>
                    </a:lnTo>
                    <a:lnTo>
                      <a:pt x="321" y="416"/>
                    </a:lnTo>
                    <a:lnTo>
                      <a:pt x="298" y="416"/>
                    </a:lnTo>
                    <a:lnTo>
                      <a:pt x="258" y="495"/>
                    </a:lnTo>
                    <a:lnTo>
                      <a:pt x="219" y="557"/>
                    </a:lnTo>
                    <a:lnTo>
                      <a:pt x="173" y="597"/>
                    </a:lnTo>
                    <a:close/>
                  </a:path>
                </a:pathLst>
              </a:custGeom>
              <a:solidFill>
                <a:srgbClr val="000000"/>
              </a:solidFill>
              <a:ln w="9525">
                <a:solidFill>
                  <a:schemeClr val="tx1"/>
                </a:solidFill>
                <a:round/>
                <a:headEnd/>
                <a:tailEnd/>
              </a:ln>
            </p:spPr>
            <p:txBody>
              <a:bodyPr/>
              <a:lstStyle/>
              <a:p>
                <a:endParaRPr lang="en-GB"/>
              </a:p>
            </p:txBody>
          </p:sp>
          <p:sp>
            <p:nvSpPr>
              <p:cNvPr id="34836" name="Freeform 284">
                <a:extLst>
                  <a:ext uri="{FF2B5EF4-FFF2-40B4-BE49-F238E27FC236}">
                    <a16:creationId xmlns:a16="http://schemas.microsoft.com/office/drawing/2014/main" id="{C5CE59B6-D485-4B4E-8002-3BCFADEB19F0}"/>
                  </a:ext>
                </a:extLst>
              </p:cNvPr>
              <p:cNvSpPr>
                <a:spLocks/>
              </p:cNvSpPr>
              <p:nvPr/>
            </p:nvSpPr>
            <p:spPr bwMode="auto">
              <a:xfrm>
                <a:off x="3375" y="1388"/>
                <a:ext cx="439" cy="1327"/>
              </a:xfrm>
              <a:custGeom>
                <a:avLst/>
                <a:gdLst>
                  <a:gd name="T0" fmla="*/ 118 w 439"/>
                  <a:gd name="T1" fmla="*/ 234 h 1327"/>
                  <a:gd name="T2" fmla="*/ 151 w 439"/>
                  <a:gd name="T3" fmla="*/ 105 h 1327"/>
                  <a:gd name="T4" fmla="*/ 197 w 439"/>
                  <a:gd name="T5" fmla="*/ 23 h 1327"/>
                  <a:gd name="T6" fmla="*/ 252 w 439"/>
                  <a:gd name="T7" fmla="*/ 0 h 1327"/>
                  <a:gd name="T8" fmla="*/ 323 w 439"/>
                  <a:gd name="T9" fmla="*/ 8 h 1327"/>
                  <a:gd name="T10" fmla="*/ 362 w 439"/>
                  <a:gd name="T11" fmla="*/ 62 h 1327"/>
                  <a:gd name="T12" fmla="*/ 416 w 439"/>
                  <a:gd name="T13" fmla="*/ 243 h 1327"/>
                  <a:gd name="T14" fmla="*/ 432 w 439"/>
                  <a:gd name="T15" fmla="*/ 439 h 1327"/>
                  <a:gd name="T16" fmla="*/ 439 w 439"/>
                  <a:gd name="T17" fmla="*/ 713 h 1327"/>
                  <a:gd name="T18" fmla="*/ 439 w 439"/>
                  <a:gd name="T19" fmla="*/ 895 h 1327"/>
                  <a:gd name="T20" fmla="*/ 408 w 439"/>
                  <a:gd name="T21" fmla="*/ 1130 h 1327"/>
                  <a:gd name="T22" fmla="*/ 323 w 439"/>
                  <a:gd name="T23" fmla="*/ 1264 h 1327"/>
                  <a:gd name="T24" fmla="*/ 220 w 439"/>
                  <a:gd name="T25" fmla="*/ 1327 h 1327"/>
                  <a:gd name="T26" fmla="*/ 126 w 439"/>
                  <a:gd name="T27" fmla="*/ 1327 h 1327"/>
                  <a:gd name="T28" fmla="*/ 40 w 439"/>
                  <a:gd name="T29" fmla="*/ 1302 h 1327"/>
                  <a:gd name="T30" fmla="*/ 0 w 439"/>
                  <a:gd name="T31" fmla="*/ 1177 h 1327"/>
                  <a:gd name="T32" fmla="*/ 0 w 439"/>
                  <a:gd name="T33" fmla="*/ 1051 h 1327"/>
                  <a:gd name="T34" fmla="*/ 40 w 439"/>
                  <a:gd name="T35" fmla="*/ 831 h 1327"/>
                  <a:gd name="T36" fmla="*/ 87 w 439"/>
                  <a:gd name="T37" fmla="*/ 777 h 1327"/>
                  <a:gd name="T38" fmla="*/ 110 w 439"/>
                  <a:gd name="T39" fmla="*/ 636 h 1327"/>
                  <a:gd name="T40" fmla="*/ 110 w 439"/>
                  <a:gd name="T41" fmla="*/ 423 h 1327"/>
                  <a:gd name="T42" fmla="*/ 118 w 439"/>
                  <a:gd name="T43" fmla="*/ 234 h 1327"/>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439"/>
                  <a:gd name="T67" fmla="*/ 0 h 1327"/>
                  <a:gd name="T68" fmla="*/ 439 w 439"/>
                  <a:gd name="T69" fmla="*/ 1327 h 1327"/>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439" h="1327">
                    <a:moveTo>
                      <a:pt x="118" y="234"/>
                    </a:moveTo>
                    <a:lnTo>
                      <a:pt x="151" y="105"/>
                    </a:lnTo>
                    <a:lnTo>
                      <a:pt x="197" y="23"/>
                    </a:lnTo>
                    <a:lnTo>
                      <a:pt x="252" y="0"/>
                    </a:lnTo>
                    <a:lnTo>
                      <a:pt x="323" y="8"/>
                    </a:lnTo>
                    <a:lnTo>
                      <a:pt x="362" y="62"/>
                    </a:lnTo>
                    <a:lnTo>
                      <a:pt x="416" y="243"/>
                    </a:lnTo>
                    <a:lnTo>
                      <a:pt x="432" y="439"/>
                    </a:lnTo>
                    <a:lnTo>
                      <a:pt x="439" y="713"/>
                    </a:lnTo>
                    <a:lnTo>
                      <a:pt x="439" y="895"/>
                    </a:lnTo>
                    <a:lnTo>
                      <a:pt x="408" y="1130"/>
                    </a:lnTo>
                    <a:lnTo>
                      <a:pt x="323" y="1264"/>
                    </a:lnTo>
                    <a:lnTo>
                      <a:pt x="220" y="1327"/>
                    </a:lnTo>
                    <a:lnTo>
                      <a:pt x="126" y="1327"/>
                    </a:lnTo>
                    <a:lnTo>
                      <a:pt x="40" y="1302"/>
                    </a:lnTo>
                    <a:lnTo>
                      <a:pt x="0" y="1177"/>
                    </a:lnTo>
                    <a:lnTo>
                      <a:pt x="0" y="1051"/>
                    </a:lnTo>
                    <a:lnTo>
                      <a:pt x="40" y="831"/>
                    </a:lnTo>
                    <a:lnTo>
                      <a:pt x="87" y="777"/>
                    </a:lnTo>
                    <a:lnTo>
                      <a:pt x="110" y="636"/>
                    </a:lnTo>
                    <a:lnTo>
                      <a:pt x="110" y="423"/>
                    </a:lnTo>
                    <a:lnTo>
                      <a:pt x="118" y="234"/>
                    </a:lnTo>
                    <a:close/>
                  </a:path>
                </a:pathLst>
              </a:custGeom>
              <a:solidFill>
                <a:srgbClr val="000000"/>
              </a:solidFill>
              <a:ln w="9525">
                <a:solidFill>
                  <a:schemeClr val="tx1"/>
                </a:solidFill>
                <a:round/>
                <a:headEnd/>
                <a:tailEnd/>
              </a:ln>
            </p:spPr>
            <p:txBody>
              <a:bodyPr/>
              <a:lstStyle/>
              <a:p>
                <a:endParaRPr lang="en-GB"/>
              </a:p>
            </p:txBody>
          </p:sp>
          <p:sp>
            <p:nvSpPr>
              <p:cNvPr id="34837" name="Freeform 285">
                <a:extLst>
                  <a:ext uri="{FF2B5EF4-FFF2-40B4-BE49-F238E27FC236}">
                    <a16:creationId xmlns:a16="http://schemas.microsoft.com/office/drawing/2014/main" id="{49C6D698-5511-42E7-BC96-FD59A8C10541}"/>
                  </a:ext>
                </a:extLst>
              </p:cNvPr>
              <p:cNvSpPr>
                <a:spLocks/>
              </p:cNvSpPr>
              <p:nvPr/>
            </p:nvSpPr>
            <p:spPr bwMode="auto">
              <a:xfrm>
                <a:off x="3518" y="2470"/>
                <a:ext cx="463" cy="1398"/>
              </a:xfrm>
              <a:custGeom>
                <a:avLst/>
                <a:gdLst>
                  <a:gd name="T0" fmla="*/ 31 w 463"/>
                  <a:gd name="T1" fmla="*/ 0 h 1398"/>
                  <a:gd name="T2" fmla="*/ 125 w 463"/>
                  <a:gd name="T3" fmla="*/ 56 h 1398"/>
                  <a:gd name="T4" fmla="*/ 156 w 463"/>
                  <a:gd name="T5" fmla="*/ 143 h 1398"/>
                  <a:gd name="T6" fmla="*/ 189 w 463"/>
                  <a:gd name="T7" fmla="*/ 369 h 1398"/>
                  <a:gd name="T8" fmla="*/ 189 w 463"/>
                  <a:gd name="T9" fmla="*/ 589 h 1398"/>
                  <a:gd name="T10" fmla="*/ 172 w 463"/>
                  <a:gd name="T11" fmla="*/ 825 h 1398"/>
                  <a:gd name="T12" fmla="*/ 125 w 463"/>
                  <a:gd name="T13" fmla="*/ 1037 h 1398"/>
                  <a:gd name="T14" fmla="*/ 87 w 463"/>
                  <a:gd name="T15" fmla="*/ 1178 h 1398"/>
                  <a:gd name="T16" fmla="*/ 87 w 463"/>
                  <a:gd name="T17" fmla="*/ 1256 h 1398"/>
                  <a:gd name="T18" fmla="*/ 125 w 463"/>
                  <a:gd name="T19" fmla="*/ 1273 h 1398"/>
                  <a:gd name="T20" fmla="*/ 204 w 463"/>
                  <a:gd name="T21" fmla="*/ 1264 h 1398"/>
                  <a:gd name="T22" fmla="*/ 314 w 463"/>
                  <a:gd name="T23" fmla="*/ 1264 h 1398"/>
                  <a:gd name="T24" fmla="*/ 440 w 463"/>
                  <a:gd name="T25" fmla="*/ 1304 h 1398"/>
                  <a:gd name="T26" fmla="*/ 463 w 463"/>
                  <a:gd name="T27" fmla="*/ 1335 h 1398"/>
                  <a:gd name="T28" fmla="*/ 440 w 463"/>
                  <a:gd name="T29" fmla="*/ 1374 h 1398"/>
                  <a:gd name="T30" fmla="*/ 384 w 463"/>
                  <a:gd name="T31" fmla="*/ 1398 h 1398"/>
                  <a:gd name="T32" fmla="*/ 330 w 463"/>
                  <a:gd name="T33" fmla="*/ 1358 h 1398"/>
                  <a:gd name="T34" fmla="*/ 259 w 463"/>
                  <a:gd name="T35" fmla="*/ 1343 h 1398"/>
                  <a:gd name="T36" fmla="*/ 164 w 463"/>
                  <a:gd name="T37" fmla="*/ 1335 h 1398"/>
                  <a:gd name="T38" fmla="*/ 79 w 463"/>
                  <a:gd name="T39" fmla="*/ 1335 h 1398"/>
                  <a:gd name="T40" fmla="*/ 31 w 463"/>
                  <a:gd name="T41" fmla="*/ 1343 h 1398"/>
                  <a:gd name="T42" fmla="*/ 0 w 463"/>
                  <a:gd name="T43" fmla="*/ 1319 h 1398"/>
                  <a:gd name="T44" fmla="*/ 8 w 463"/>
                  <a:gd name="T45" fmla="*/ 1288 h 1398"/>
                  <a:gd name="T46" fmla="*/ 15 w 463"/>
                  <a:gd name="T47" fmla="*/ 1194 h 1398"/>
                  <a:gd name="T48" fmla="*/ 31 w 463"/>
                  <a:gd name="T49" fmla="*/ 1107 h 1398"/>
                  <a:gd name="T50" fmla="*/ 79 w 463"/>
                  <a:gd name="T51" fmla="*/ 966 h 1398"/>
                  <a:gd name="T52" fmla="*/ 110 w 463"/>
                  <a:gd name="T53" fmla="*/ 786 h 1398"/>
                  <a:gd name="T54" fmla="*/ 118 w 463"/>
                  <a:gd name="T55" fmla="*/ 620 h 1398"/>
                  <a:gd name="T56" fmla="*/ 110 w 463"/>
                  <a:gd name="T57" fmla="*/ 409 h 1398"/>
                  <a:gd name="T58" fmla="*/ 71 w 463"/>
                  <a:gd name="T59" fmla="*/ 261 h 1398"/>
                  <a:gd name="T60" fmla="*/ 15 w 463"/>
                  <a:gd name="T61" fmla="*/ 182 h 1398"/>
                  <a:gd name="T62" fmla="*/ 0 w 463"/>
                  <a:gd name="T63" fmla="*/ 110 h 1398"/>
                  <a:gd name="T64" fmla="*/ 15 w 463"/>
                  <a:gd name="T65" fmla="*/ 48 h 1398"/>
                  <a:gd name="T66" fmla="*/ 31 w 463"/>
                  <a:gd name="T67" fmla="*/ 0 h 1398"/>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463"/>
                  <a:gd name="T103" fmla="*/ 0 h 1398"/>
                  <a:gd name="T104" fmla="*/ 463 w 463"/>
                  <a:gd name="T105" fmla="*/ 1398 h 1398"/>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463" h="1398">
                    <a:moveTo>
                      <a:pt x="31" y="0"/>
                    </a:moveTo>
                    <a:lnTo>
                      <a:pt x="125" y="56"/>
                    </a:lnTo>
                    <a:lnTo>
                      <a:pt x="156" y="143"/>
                    </a:lnTo>
                    <a:lnTo>
                      <a:pt x="189" y="369"/>
                    </a:lnTo>
                    <a:lnTo>
                      <a:pt x="189" y="589"/>
                    </a:lnTo>
                    <a:lnTo>
                      <a:pt x="172" y="825"/>
                    </a:lnTo>
                    <a:lnTo>
                      <a:pt x="125" y="1037"/>
                    </a:lnTo>
                    <a:lnTo>
                      <a:pt x="87" y="1178"/>
                    </a:lnTo>
                    <a:lnTo>
                      <a:pt x="87" y="1256"/>
                    </a:lnTo>
                    <a:lnTo>
                      <a:pt x="125" y="1273"/>
                    </a:lnTo>
                    <a:lnTo>
                      <a:pt x="204" y="1264"/>
                    </a:lnTo>
                    <a:lnTo>
                      <a:pt x="314" y="1264"/>
                    </a:lnTo>
                    <a:lnTo>
                      <a:pt x="440" y="1304"/>
                    </a:lnTo>
                    <a:lnTo>
                      <a:pt x="463" y="1335"/>
                    </a:lnTo>
                    <a:lnTo>
                      <a:pt x="440" y="1374"/>
                    </a:lnTo>
                    <a:lnTo>
                      <a:pt x="384" y="1398"/>
                    </a:lnTo>
                    <a:lnTo>
                      <a:pt x="330" y="1358"/>
                    </a:lnTo>
                    <a:lnTo>
                      <a:pt x="259" y="1343"/>
                    </a:lnTo>
                    <a:lnTo>
                      <a:pt x="164" y="1335"/>
                    </a:lnTo>
                    <a:lnTo>
                      <a:pt x="79" y="1335"/>
                    </a:lnTo>
                    <a:lnTo>
                      <a:pt x="31" y="1343"/>
                    </a:lnTo>
                    <a:lnTo>
                      <a:pt x="0" y="1319"/>
                    </a:lnTo>
                    <a:lnTo>
                      <a:pt x="8" y="1288"/>
                    </a:lnTo>
                    <a:lnTo>
                      <a:pt x="15" y="1194"/>
                    </a:lnTo>
                    <a:lnTo>
                      <a:pt x="31" y="1107"/>
                    </a:lnTo>
                    <a:lnTo>
                      <a:pt x="79" y="966"/>
                    </a:lnTo>
                    <a:lnTo>
                      <a:pt x="110" y="786"/>
                    </a:lnTo>
                    <a:lnTo>
                      <a:pt x="118" y="620"/>
                    </a:lnTo>
                    <a:lnTo>
                      <a:pt x="110" y="409"/>
                    </a:lnTo>
                    <a:lnTo>
                      <a:pt x="71" y="261"/>
                    </a:lnTo>
                    <a:lnTo>
                      <a:pt x="15" y="182"/>
                    </a:lnTo>
                    <a:lnTo>
                      <a:pt x="0" y="110"/>
                    </a:lnTo>
                    <a:lnTo>
                      <a:pt x="15" y="48"/>
                    </a:lnTo>
                    <a:lnTo>
                      <a:pt x="31" y="0"/>
                    </a:lnTo>
                    <a:close/>
                  </a:path>
                </a:pathLst>
              </a:custGeom>
              <a:solidFill>
                <a:srgbClr val="000000"/>
              </a:solidFill>
              <a:ln w="9525">
                <a:solidFill>
                  <a:schemeClr val="tx1"/>
                </a:solidFill>
                <a:round/>
                <a:headEnd/>
                <a:tailEnd/>
              </a:ln>
            </p:spPr>
            <p:txBody>
              <a:bodyPr/>
              <a:lstStyle/>
              <a:p>
                <a:endParaRPr lang="en-GB"/>
              </a:p>
            </p:txBody>
          </p:sp>
          <p:sp>
            <p:nvSpPr>
              <p:cNvPr id="34838" name="Freeform 286">
                <a:extLst>
                  <a:ext uri="{FF2B5EF4-FFF2-40B4-BE49-F238E27FC236}">
                    <a16:creationId xmlns:a16="http://schemas.microsoft.com/office/drawing/2014/main" id="{8B23D80A-5166-4A0C-B0FB-BE9D4515E980}"/>
                  </a:ext>
                </a:extLst>
              </p:cNvPr>
              <p:cNvSpPr>
                <a:spLocks/>
              </p:cNvSpPr>
              <p:nvPr/>
            </p:nvSpPr>
            <p:spPr bwMode="auto">
              <a:xfrm>
                <a:off x="3141" y="2464"/>
                <a:ext cx="431" cy="1507"/>
              </a:xfrm>
              <a:custGeom>
                <a:avLst/>
                <a:gdLst>
                  <a:gd name="T0" fmla="*/ 273 w 431"/>
                  <a:gd name="T1" fmla="*/ 39 h 1507"/>
                  <a:gd name="T2" fmla="*/ 337 w 431"/>
                  <a:gd name="T3" fmla="*/ 0 h 1507"/>
                  <a:gd name="T4" fmla="*/ 391 w 431"/>
                  <a:gd name="T5" fmla="*/ 23 h 1507"/>
                  <a:gd name="T6" fmla="*/ 431 w 431"/>
                  <a:gd name="T7" fmla="*/ 87 h 1507"/>
                  <a:gd name="T8" fmla="*/ 422 w 431"/>
                  <a:gd name="T9" fmla="*/ 290 h 1507"/>
                  <a:gd name="T10" fmla="*/ 391 w 431"/>
                  <a:gd name="T11" fmla="*/ 566 h 1507"/>
                  <a:gd name="T12" fmla="*/ 337 w 431"/>
                  <a:gd name="T13" fmla="*/ 840 h 1507"/>
                  <a:gd name="T14" fmla="*/ 265 w 431"/>
                  <a:gd name="T15" fmla="*/ 1012 h 1507"/>
                  <a:gd name="T16" fmla="*/ 211 w 431"/>
                  <a:gd name="T17" fmla="*/ 1169 h 1507"/>
                  <a:gd name="T18" fmla="*/ 157 w 431"/>
                  <a:gd name="T19" fmla="*/ 1224 h 1507"/>
                  <a:gd name="T20" fmla="*/ 164 w 431"/>
                  <a:gd name="T21" fmla="*/ 1256 h 1507"/>
                  <a:gd name="T22" fmla="*/ 164 w 431"/>
                  <a:gd name="T23" fmla="*/ 1279 h 1507"/>
                  <a:gd name="T24" fmla="*/ 227 w 431"/>
                  <a:gd name="T25" fmla="*/ 1327 h 1507"/>
                  <a:gd name="T26" fmla="*/ 321 w 431"/>
                  <a:gd name="T27" fmla="*/ 1373 h 1507"/>
                  <a:gd name="T28" fmla="*/ 391 w 431"/>
                  <a:gd name="T29" fmla="*/ 1452 h 1507"/>
                  <a:gd name="T30" fmla="*/ 391 w 431"/>
                  <a:gd name="T31" fmla="*/ 1483 h 1507"/>
                  <a:gd name="T32" fmla="*/ 337 w 431"/>
                  <a:gd name="T33" fmla="*/ 1507 h 1507"/>
                  <a:gd name="T34" fmla="*/ 273 w 431"/>
                  <a:gd name="T35" fmla="*/ 1507 h 1507"/>
                  <a:gd name="T36" fmla="*/ 250 w 431"/>
                  <a:gd name="T37" fmla="*/ 1468 h 1507"/>
                  <a:gd name="T38" fmla="*/ 219 w 431"/>
                  <a:gd name="T39" fmla="*/ 1412 h 1507"/>
                  <a:gd name="T40" fmla="*/ 157 w 431"/>
                  <a:gd name="T41" fmla="*/ 1366 h 1507"/>
                  <a:gd name="T42" fmla="*/ 85 w 431"/>
                  <a:gd name="T43" fmla="*/ 1319 h 1507"/>
                  <a:gd name="T44" fmla="*/ 39 w 431"/>
                  <a:gd name="T45" fmla="*/ 1294 h 1507"/>
                  <a:gd name="T46" fmla="*/ 0 w 431"/>
                  <a:gd name="T47" fmla="*/ 1271 h 1507"/>
                  <a:gd name="T48" fmla="*/ 0 w 431"/>
                  <a:gd name="T49" fmla="*/ 1232 h 1507"/>
                  <a:gd name="T50" fmla="*/ 39 w 431"/>
                  <a:gd name="T51" fmla="*/ 1193 h 1507"/>
                  <a:gd name="T52" fmla="*/ 116 w 431"/>
                  <a:gd name="T53" fmla="*/ 1161 h 1507"/>
                  <a:gd name="T54" fmla="*/ 164 w 431"/>
                  <a:gd name="T55" fmla="*/ 1099 h 1507"/>
                  <a:gd name="T56" fmla="*/ 211 w 431"/>
                  <a:gd name="T57" fmla="*/ 981 h 1507"/>
                  <a:gd name="T58" fmla="*/ 258 w 431"/>
                  <a:gd name="T59" fmla="*/ 856 h 1507"/>
                  <a:gd name="T60" fmla="*/ 290 w 431"/>
                  <a:gd name="T61" fmla="*/ 746 h 1507"/>
                  <a:gd name="T62" fmla="*/ 306 w 431"/>
                  <a:gd name="T63" fmla="*/ 573 h 1507"/>
                  <a:gd name="T64" fmla="*/ 298 w 431"/>
                  <a:gd name="T65" fmla="*/ 392 h 1507"/>
                  <a:gd name="T66" fmla="*/ 290 w 431"/>
                  <a:gd name="T67" fmla="*/ 243 h 1507"/>
                  <a:gd name="T68" fmla="*/ 265 w 431"/>
                  <a:gd name="T69" fmla="*/ 118 h 1507"/>
                  <a:gd name="T70" fmla="*/ 273 w 431"/>
                  <a:gd name="T71" fmla="*/ 39 h 1507"/>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431"/>
                  <a:gd name="T109" fmla="*/ 0 h 1507"/>
                  <a:gd name="T110" fmla="*/ 431 w 431"/>
                  <a:gd name="T111" fmla="*/ 1507 h 1507"/>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431" h="1507">
                    <a:moveTo>
                      <a:pt x="273" y="39"/>
                    </a:moveTo>
                    <a:lnTo>
                      <a:pt x="337" y="0"/>
                    </a:lnTo>
                    <a:lnTo>
                      <a:pt x="391" y="23"/>
                    </a:lnTo>
                    <a:lnTo>
                      <a:pt x="431" y="87"/>
                    </a:lnTo>
                    <a:lnTo>
                      <a:pt x="422" y="290"/>
                    </a:lnTo>
                    <a:lnTo>
                      <a:pt x="391" y="566"/>
                    </a:lnTo>
                    <a:lnTo>
                      <a:pt x="337" y="840"/>
                    </a:lnTo>
                    <a:lnTo>
                      <a:pt x="265" y="1012"/>
                    </a:lnTo>
                    <a:lnTo>
                      <a:pt x="211" y="1169"/>
                    </a:lnTo>
                    <a:lnTo>
                      <a:pt x="157" y="1224"/>
                    </a:lnTo>
                    <a:lnTo>
                      <a:pt x="164" y="1256"/>
                    </a:lnTo>
                    <a:lnTo>
                      <a:pt x="164" y="1279"/>
                    </a:lnTo>
                    <a:lnTo>
                      <a:pt x="227" y="1327"/>
                    </a:lnTo>
                    <a:lnTo>
                      <a:pt x="321" y="1373"/>
                    </a:lnTo>
                    <a:lnTo>
                      <a:pt x="391" y="1452"/>
                    </a:lnTo>
                    <a:lnTo>
                      <a:pt x="391" y="1483"/>
                    </a:lnTo>
                    <a:lnTo>
                      <a:pt x="337" y="1507"/>
                    </a:lnTo>
                    <a:lnTo>
                      <a:pt x="273" y="1507"/>
                    </a:lnTo>
                    <a:lnTo>
                      <a:pt x="250" y="1468"/>
                    </a:lnTo>
                    <a:lnTo>
                      <a:pt x="219" y="1412"/>
                    </a:lnTo>
                    <a:lnTo>
                      <a:pt x="157" y="1366"/>
                    </a:lnTo>
                    <a:lnTo>
                      <a:pt x="85" y="1319"/>
                    </a:lnTo>
                    <a:lnTo>
                      <a:pt x="39" y="1294"/>
                    </a:lnTo>
                    <a:lnTo>
                      <a:pt x="0" y="1271"/>
                    </a:lnTo>
                    <a:lnTo>
                      <a:pt x="0" y="1232"/>
                    </a:lnTo>
                    <a:lnTo>
                      <a:pt x="39" y="1193"/>
                    </a:lnTo>
                    <a:lnTo>
                      <a:pt x="116" y="1161"/>
                    </a:lnTo>
                    <a:lnTo>
                      <a:pt x="164" y="1099"/>
                    </a:lnTo>
                    <a:lnTo>
                      <a:pt x="211" y="981"/>
                    </a:lnTo>
                    <a:lnTo>
                      <a:pt x="258" y="856"/>
                    </a:lnTo>
                    <a:lnTo>
                      <a:pt x="290" y="746"/>
                    </a:lnTo>
                    <a:lnTo>
                      <a:pt x="306" y="573"/>
                    </a:lnTo>
                    <a:lnTo>
                      <a:pt x="298" y="392"/>
                    </a:lnTo>
                    <a:lnTo>
                      <a:pt x="290" y="243"/>
                    </a:lnTo>
                    <a:lnTo>
                      <a:pt x="265" y="118"/>
                    </a:lnTo>
                    <a:lnTo>
                      <a:pt x="273" y="39"/>
                    </a:lnTo>
                    <a:close/>
                  </a:path>
                </a:pathLst>
              </a:custGeom>
              <a:solidFill>
                <a:srgbClr val="000000"/>
              </a:solidFill>
              <a:ln w="9525">
                <a:solidFill>
                  <a:schemeClr val="tx1"/>
                </a:solidFill>
                <a:round/>
                <a:headEnd/>
                <a:tailEnd/>
              </a:ln>
            </p:spPr>
            <p:txBody>
              <a:bodyPr/>
              <a:lstStyle/>
              <a:p>
                <a:endParaRPr lang="en-GB"/>
              </a:p>
            </p:txBody>
          </p:sp>
        </p:grpSp>
        <p:sp>
          <p:nvSpPr>
            <p:cNvPr id="34829" name="Freeform 287">
              <a:extLst>
                <a:ext uri="{FF2B5EF4-FFF2-40B4-BE49-F238E27FC236}">
                  <a16:creationId xmlns:a16="http://schemas.microsoft.com/office/drawing/2014/main" id="{035CFFFA-F557-45BD-941A-D50CF55FE008}"/>
                </a:ext>
              </a:extLst>
            </p:cNvPr>
            <p:cNvSpPr>
              <a:spLocks/>
            </p:cNvSpPr>
            <p:nvPr/>
          </p:nvSpPr>
          <p:spPr bwMode="auto">
            <a:xfrm rot="1222794">
              <a:off x="3816" y="1721"/>
              <a:ext cx="713" cy="686"/>
            </a:xfrm>
            <a:custGeom>
              <a:avLst/>
              <a:gdLst>
                <a:gd name="T0" fmla="*/ 1 w 1053"/>
                <a:gd name="T1" fmla="*/ 0 h 894"/>
                <a:gd name="T2" fmla="*/ 0 w 1053"/>
                <a:gd name="T3" fmla="*/ 4 h 894"/>
                <a:gd name="T4" fmla="*/ 0 w 1053"/>
                <a:gd name="T5" fmla="*/ 10 h 894"/>
                <a:gd name="T6" fmla="*/ 1 w 1053"/>
                <a:gd name="T7" fmla="*/ 21 h 894"/>
                <a:gd name="T8" fmla="*/ 5 w 1053"/>
                <a:gd name="T9" fmla="*/ 35 h 894"/>
                <a:gd name="T10" fmla="*/ 8 w 1053"/>
                <a:gd name="T11" fmla="*/ 49 h 894"/>
                <a:gd name="T12" fmla="*/ 10 w 1053"/>
                <a:gd name="T13" fmla="*/ 55 h 894"/>
                <a:gd name="T14" fmla="*/ 13 w 1053"/>
                <a:gd name="T15" fmla="*/ 60 h 894"/>
                <a:gd name="T16" fmla="*/ 19 w 1053"/>
                <a:gd name="T17" fmla="*/ 67 h 894"/>
                <a:gd name="T18" fmla="*/ 25 w 1053"/>
                <a:gd name="T19" fmla="*/ 69 h 894"/>
                <a:gd name="T20" fmla="*/ 26 w 1053"/>
                <a:gd name="T21" fmla="*/ 72 h 894"/>
                <a:gd name="T22" fmla="*/ 28 w 1053"/>
                <a:gd name="T23" fmla="*/ 82 h 894"/>
                <a:gd name="T24" fmla="*/ 29 w 1053"/>
                <a:gd name="T25" fmla="*/ 82 h 894"/>
                <a:gd name="T26" fmla="*/ 28 w 1053"/>
                <a:gd name="T27" fmla="*/ 72 h 894"/>
                <a:gd name="T28" fmla="*/ 28 w 1053"/>
                <a:gd name="T29" fmla="*/ 71 h 894"/>
                <a:gd name="T30" fmla="*/ 30 w 1053"/>
                <a:gd name="T31" fmla="*/ 78 h 894"/>
                <a:gd name="T32" fmla="*/ 30 w 1053"/>
                <a:gd name="T33" fmla="*/ 77 h 894"/>
                <a:gd name="T34" fmla="*/ 29 w 1053"/>
                <a:gd name="T35" fmla="*/ 69 h 894"/>
                <a:gd name="T36" fmla="*/ 29 w 1053"/>
                <a:gd name="T37" fmla="*/ 69 h 894"/>
                <a:gd name="T38" fmla="*/ 31 w 1053"/>
                <a:gd name="T39" fmla="*/ 70 h 894"/>
                <a:gd name="T40" fmla="*/ 32 w 1053"/>
                <a:gd name="T41" fmla="*/ 69 h 894"/>
                <a:gd name="T42" fmla="*/ 32 w 1053"/>
                <a:gd name="T43" fmla="*/ 68 h 894"/>
                <a:gd name="T44" fmla="*/ 28 w 1053"/>
                <a:gd name="T45" fmla="*/ 67 h 894"/>
                <a:gd name="T46" fmla="*/ 28 w 1053"/>
                <a:gd name="T47" fmla="*/ 67 h 894"/>
                <a:gd name="T48" fmla="*/ 29 w 1053"/>
                <a:gd name="T49" fmla="*/ 61 h 894"/>
                <a:gd name="T50" fmla="*/ 29 w 1053"/>
                <a:gd name="T51" fmla="*/ 60 h 894"/>
                <a:gd name="T52" fmla="*/ 29 w 1053"/>
                <a:gd name="T53" fmla="*/ 60 h 894"/>
                <a:gd name="T54" fmla="*/ 28 w 1053"/>
                <a:gd name="T55" fmla="*/ 64 h 894"/>
                <a:gd name="T56" fmla="*/ 26 w 1053"/>
                <a:gd name="T57" fmla="*/ 64 h 894"/>
                <a:gd name="T58" fmla="*/ 20 w 1053"/>
                <a:gd name="T59" fmla="*/ 62 h 894"/>
                <a:gd name="T60" fmla="*/ 15 w 1053"/>
                <a:gd name="T61" fmla="*/ 57 h 894"/>
                <a:gd name="T62" fmla="*/ 12 w 1053"/>
                <a:gd name="T63" fmla="*/ 49 h 894"/>
                <a:gd name="T64" fmla="*/ 8 w 1053"/>
                <a:gd name="T65" fmla="*/ 35 h 894"/>
                <a:gd name="T66" fmla="*/ 5 w 1053"/>
                <a:gd name="T67" fmla="*/ 21 h 894"/>
                <a:gd name="T68" fmla="*/ 3 w 1053"/>
                <a:gd name="T69" fmla="*/ 5 h 894"/>
                <a:gd name="T70" fmla="*/ 2 w 1053"/>
                <a:gd name="T71" fmla="*/ 2 h 894"/>
                <a:gd name="T72" fmla="*/ 1 w 1053"/>
                <a:gd name="T73" fmla="*/ 0 h 894"/>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053"/>
                <a:gd name="T112" fmla="*/ 0 h 894"/>
                <a:gd name="T113" fmla="*/ 1053 w 1053"/>
                <a:gd name="T114" fmla="*/ 894 h 894"/>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053" h="894">
                  <a:moveTo>
                    <a:pt x="25" y="0"/>
                  </a:moveTo>
                  <a:lnTo>
                    <a:pt x="0" y="38"/>
                  </a:lnTo>
                  <a:lnTo>
                    <a:pt x="0" y="108"/>
                  </a:lnTo>
                  <a:lnTo>
                    <a:pt x="25" y="226"/>
                  </a:lnTo>
                  <a:lnTo>
                    <a:pt x="151" y="384"/>
                  </a:lnTo>
                  <a:lnTo>
                    <a:pt x="261" y="533"/>
                  </a:lnTo>
                  <a:lnTo>
                    <a:pt x="346" y="603"/>
                  </a:lnTo>
                  <a:lnTo>
                    <a:pt x="418" y="651"/>
                  </a:lnTo>
                  <a:lnTo>
                    <a:pt x="630" y="721"/>
                  </a:lnTo>
                  <a:lnTo>
                    <a:pt x="835" y="744"/>
                  </a:lnTo>
                  <a:lnTo>
                    <a:pt x="897" y="784"/>
                  </a:lnTo>
                  <a:lnTo>
                    <a:pt x="936" y="894"/>
                  </a:lnTo>
                  <a:lnTo>
                    <a:pt x="960" y="894"/>
                  </a:lnTo>
                  <a:lnTo>
                    <a:pt x="936" y="784"/>
                  </a:lnTo>
                  <a:lnTo>
                    <a:pt x="945" y="768"/>
                  </a:lnTo>
                  <a:lnTo>
                    <a:pt x="1015" y="838"/>
                  </a:lnTo>
                  <a:lnTo>
                    <a:pt x="1022" y="831"/>
                  </a:lnTo>
                  <a:lnTo>
                    <a:pt x="968" y="752"/>
                  </a:lnTo>
                  <a:lnTo>
                    <a:pt x="983" y="744"/>
                  </a:lnTo>
                  <a:lnTo>
                    <a:pt x="1046" y="759"/>
                  </a:lnTo>
                  <a:lnTo>
                    <a:pt x="1053" y="744"/>
                  </a:lnTo>
                  <a:lnTo>
                    <a:pt x="1053" y="736"/>
                  </a:lnTo>
                  <a:lnTo>
                    <a:pt x="945" y="728"/>
                  </a:lnTo>
                  <a:lnTo>
                    <a:pt x="945" y="721"/>
                  </a:lnTo>
                  <a:lnTo>
                    <a:pt x="991" y="658"/>
                  </a:lnTo>
                  <a:lnTo>
                    <a:pt x="983" y="643"/>
                  </a:lnTo>
                  <a:lnTo>
                    <a:pt x="960" y="643"/>
                  </a:lnTo>
                  <a:lnTo>
                    <a:pt x="920" y="705"/>
                  </a:lnTo>
                  <a:lnTo>
                    <a:pt x="858" y="705"/>
                  </a:lnTo>
                  <a:lnTo>
                    <a:pt x="661" y="674"/>
                  </a:lnTo>
                  <a:lnTo>
                    <a:pt x="504" y="618"/>
                  </a:lnTo>
                  <a:lnTo>
                    <a:pt x="394" y="541"/>
                  </a:lnTo>
                  <a:lnTo>
                    <a:pt x="269" y="384"/>
                  </a:lnTo>
                  <a:lnTo>
                    <a:pt x="166" y="218"/>
                  </a:lnTo>
                  <a:lnTo>
                    <a:pt x="127" y="62"/>
                  </a:lnTo>
                  <a:lnTo>
                    <a:pt x="72" y="7"/>
                  </a:lnTo>
                  <a:lnTo>
                    <a:pt x="25" y="0"/>
                  </a:lnTo>
                  <a:close/>
                </a:path>
              </a:pathLst>
            </a:custGeom>
            <a:solidFill>
              <a:srgbClr val="000000"/>
            </a:solidFill>
            <a:ln w="9525">
              <a:solidFill>
                <a:schemeClr val="tx1"/>
              </a:solidFill>
              <a:round/>
              <a:headEnd/>
              <a:tailEnd/>
            </a:ln>
          </p:spPr>
          <p:txBody>
            <a:bodyPr/>
            <a:lstStyle/>
            <a:p>
              <a:endParaRPr lang="en-GB"/>
            </a:p>
          </p:txBody>
        </p:sp>
        <p:grpSp>
          <p:nvGrpSpPr>
            <p:cNvPr id="34830" name="Group 288">
              <a:extLst>
                <a:ext uri="{FF2B5EF4-FFF2-40B4-BE49-F238E27FC236}">
                  <a16:creationId xmlns:a16="http://schemas.microsoft.com/office/drawing/2014/main" id="{C66133F6-691F-4536-A9FD-60DB896E8A37}"/>
                </a:ext>
              </a:extLst>
            </p:cNvPr>
            <p:cNvGrpSpPr>
              <a:grpSpLocks/>
            </p:cNvGrpSpPr>
            <p:nvPr/>
          </p:nvGrpSpPr>
          <p:grpSpPr bwMode="auto">
            <a:xfrm>
              <a:off x="3484" y="1647"/>
              <a:ext cx="793" cy="1242"/>
              <a:chOff x="2944" y="1426"/>
              <a:chExt cx="1171" cy="1617"/>
            </a:xfrm>
          </p:grpSpPr>
          <p:grpSp>
            <p:nvGrpSpPr>
              <p:cNvPr id="34831" name="Group 289">
                <a:extLst>
                  <a:ext uri="{FF2B5EF4-FFF2-40B4-BE49-F238E27FC236}">
                    <a16:creationId xmlns:a16="http://schemas.microsoft.com/office/drawing/2014/main" id="{5634681E-7DDE-4C59-BA1C-95BD35F3DF0D}"/>
                  </a:ext>
                </a:extLst>
              </p:cNvPr>
              <p:cNvGrpSpPr>
                <a:grpSpLocks/>
              </p:cNvGrpSpPr>
              <p:nvPr/>
            </p:nvGrpSpPr>
            <p:grpSpPr bwMode="auto">
              <a:xfrm>
                <a:off x="2944" y="2070"/>
                <a:ext cx="1171" cy="973"/>
                <a:chOff x="2944" y="2070"/>
                <a:chExt cx="1171" cy="973"/>
              </a:xfrm>
            </p:grpSpPr>
            <p:sp>
              <p:nvSpPr>
                <p:cNvPr id="34833" name="Freeform 290">
                  <a:extLst>
                    <a:ext uri="{FF2B5EF4-FFF2-40B4-BE49-F238E27FC236}">
                      <a16:creationId xmlns:a16="http://schemas.microsoft.com/office/drawing/2014/main" id="{3159F80D-69D1-4220-AAC5-DA1BF73AD717}"/>
                    </a:ext>
                  </a:extLst>
                </p:cNvPr>
                <p:cNvSpPr>
                  <a:spLocks/>
                </p:cNvSpPr>
                <p:nvPr/>
              </p:nvSpPr>
              <p:spPr bwMode="auto">
                <a:xfrm>
                  <a:off x="2960" y="2094"/>
                  <a:ext cx="1131" cy="933"/>
                </a:xfrm>
                <a:custGeom>
                  <a:avLst/>
                  <a:gdLst>
                    <a:gd name="T0" fmla="*/ 102 w 1131"/>
                    <a:gd name="T1" fmla="*/ 71 h 933"/>
                    <a:gd name="T2" fmla="*/ 220 w 1131"/>
                    <a:gd name="T3" fmla="*/ 0 h 933"/>
                    <a:gd name="T4" fmla="*/ 424 w 1131"/>
                    <a:gd name="T5" fmla="*/ 0 h 933"/>
                    <a:gd name="T6" fmla="*/ 620 w 1131"/>
                    <a:gd name="T7" fmla="*/ 9 h 933"/>
                    <a:gd name="T8" fmla="*/ 817 w 1131"/>
                    <a:gd name="T9" fmla="*/ 32 h 933"/>
                    <a:gd name="T10" fmla="*/ 1045 w 1131"/>
                    <a:gd name="T11" fmla="*/ 79 h 933"/>
                    <a:gd name="T12" fmla="*/ 1085 w 1131"/>
                    <a:gd name="T13" fmla="*/ 196 h 933"/>
                    <a:gd name="T14" fmla="*/ 1116 w 1131"/>
                    <a:gd name="T15" fmla="*/ 299 h 933"/>
                    <a:gd name="T16" fmla="*/ 1131 w 1131"/>
                    <a:gd name="T17" fmla="*/ 448 h 933"/>
                    <a:gd name="T18" fmla="*/ 1131 w 1131"/>
                    <a:gd name="T19" fmla="*/ 533 h 933"/>
                    <a:gd name="T20" fmla="*/ 1131 w 1131"/>
                    <a:gd name="T21" fmla="*/ 620 h 933"/>
                    <a:gd name="T22" fmla="*/ 1124 w 1131"/>
                    <a:gd name="T23" fmla="*/ 730 h 933"/>
                    <a:gd name="T24" fmla="*/ 1085 w 1131"/>
                    <a:gd name="T25" fmla="*/ 784 h 933"/>
                    <a:gd name="T26" fmla="*/ 1045 w 1131"/>
                    <a:gd name="T27" fmla="*/ 832 h 933"/>
                    <a:gd name="T28" fmla="*/ 950 w 1131"/>
                    <a:gd name="T29" fmla="*/ 871 h 933"/>
                    <a:gd name="T30" fmla="*/ 872 w 1131"/>
                    <a:gd name="T31" fmla="*/ 910 h 933"/>
                    <a:gd name="T32" fmla="*/ 739 w 1131"/>
                    <a:gd name="T33" fmla="*/ 933 h 933"/>
                    <a:gd name="T34" fmla="*/ 604 w 1131"/>
                    <a:gd name="T35" fmla="*/ 917 h 933"/>
                    <a:gd name="T36" fmla="*/ 424 w 1131"/>
                    <a:gd name="T37" fmla="*/ 886 h 933"/>
                    <a:gd name="T38" fmla="*/ 299 w 1131"/>
                    <a:gd name="T39" fmla="*/ 871 h 933"/>
                    <a:gd name="T40" fmla="*/ 173 w 1131"/>
                    <a:gd name="T41" fmla="*/ 840 h 933"/>
                    <a:gd name="T42" fmla="*/ 86 w 1131"/>
                    <a:gd name="T43" fmla="*/ 816 h 933"/>
                    <a:gd name="T44" fmla="*/ 46 w 1131"/>
                    <a:gd name="T45" fmla="*/ 776 h 933"/>
                    <a:gd name="T46" fmla="*/ 23 w 1131"/>
                    <a:gd name="T47" fmla="*/ 753 h 933"/>
                    <a:gd name="T48" fmla="*/ 0 w 1131"/>
                    <a:gd name="T49" fmla="*/ 699 h 933"/>
                    <a:gd name="T50" fmla="*/ 0 w 1131"/>
                    <a:gd name="T51" fmla="*/ 525 h 933"/>
                    <a:gd name="T52" fmla="*/ 0 w 1131"/>
                    <a:gd name="T53" fmla="*/ 243 h 933"/>
                    <a:gd name="T54" fmla="*/ 0 w 1131"/>
                    <a:gd name="T55" fmla="*/ 173 h 933"/>
                    <a:gd name="T56" fmla="*/ 23 w 1131"/>
                    <a:gd name="T57" fmla="*/ 150 h 933"/>
                    <a:gd name="T58" fmla="*/ 102 w 1131"/>
                    <a:gd name="T59" fmla="*/ 71 h 933"/>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1131"/>
                    <a:gd name="T91" fmla="*/ 0 h 933"/>
                    <a:gd name="T92" fmla="*/ 1131 w 1131"/>
                    <a:gd name="T93" fmla="*/ 933 h 933"/>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1131" h="933">
                      <a:moveTo>
                        <a:pt x="102" y="71"/>
                      </a:moveTo>
                      <a:lnTo>
                        <a:pt x="220" y="0"/>
                      </a:lnTo>
                      <a:lnTo>
                        <a:pt x="424" y="0"/>
                      </a:lnTo>
                      <a:lnTo>
                        <a:pt x="620" y="9"/>
                      </a:lnTo>
                      <a:lnTo>
                        <a:pt x="817" y="32"/>
                      </a:lnTo>
                      <a:lnTo>
                        <a:pt x="1045" y="79"/>
                      </a:lnTo>
                      <a:lnTo>
                        <a:pt x="1085" y="196"/>
                      </a:lnTo>
                      <a:lnTo>
                        <a:pt x="1116" y="299"/>
                      </a:lnTo>
                      <a:lnTo>
                        <a:pt x="1131" y="448"/>
                      </a:lnTo>
                      <a:lnTo>
                        <a:pt x="1131" y="533"/>
                      </a:lnTo>
                      <a:lnTo>
                        <a:pt x="1131" y="620"/>
                      </a:lnTo>
                      <a:lnTo>
                        <a:pt x="1124" y="730"/>
                      </a:lnTo>
                      <a:lnTo>
                        <a:pt x="1085" y="784"/>
                      </a:lnTo>
                      <a:lnTo>
                        <a:pt x="1045" y="832"/>
                      </a:lnTo>
                      <a:lnTo>
                        <a:pt x="950" y="871"/>
                      </a:lnTo>
                      <a:lnTo>
                        <a:pt x="872" y="910"/>
                      </a:lnTo>
                      <a:lnTo>
                        <a:pt x="739" y="933"/>
                      </a:lnTo>
                      <a:lnTo>
                        <a:pt x="604" y="917"/>
                      </a:lnTo>
                      <a:lnTo>
                        <a:pt x="424" y="886"/>
                      </a:lnTo>
                      <a:lnTo>
                        <a:pt x="299" y="871"/>
                      </a:lnTo>
                      <a:lnTo>
                        <a:pt x="173" y="840"/>
                      </a:lnTo>
                      <a:lnTo>
                        <a:pt x="86" y="816"/>
                      </a:lnTo>
                      <a:lnTo>
                        <a:pt x="46" y="776"/>
                      </a:lnTo>
                      <a:lnTo>
                        <a:pt x="23" y="753"/>
                      </a:lnTo>
                      <a:lnTo>
                        <a:pt x="0" y="699"/>
                      </a:lnTo>
                      <a:lnTo>
                        <a:pt x="0" y="525"/>
                      </a:lnTo>
                      <a:lnTo>
                        <a:pt x="0" y="243"/>
                      </a:lnTo>
                      <a:lnTo>
                        <a:pt x="0" y="173"/>
                      </a:lnTo>
                      <a:lnTo>
                        <a:pt x="23" y="150"/>
                      </a:lnTo>
                      <a:lnTo>
                        <a:pt x="102" y="71"/>
                      </a:lnTo>
                      <a:close/>
                    </a:path>
                  </a:pathLst>
                </a:custGeom>
                <a:solidFill>
                  <a:srgbClr val="CC9900"/>
                </a:solidFill>
                <a:ln w="9525">
                  <a:solidFill>
                    <a:schemeClr val="tx1"/>
                  </a:solidFill>
                  <a:round/>
                  <a:headEnd/>
                  <a:tailEnd/>
                </a:ln>
              </p:spPr>
              <p:txBody>
                <a:bodyPr/>
                <a:lstStyle/>
                <a:p>
                  <a:endParaRPr lang="en-GB"/>
                </a:p>
              </p:txBody>
            </p:sp>
            <p:sp>
              <p:nvSpPr>
                <p:cNvPr id="34834" name="Freeform 291">
                  <a:extLst>
                    <a:ext uri="{FF2B5EF4-FFF2-40B4-BE49-F238E27FC236}">
                      <a16:creationId xmlns:a16="http://schemas.microsoft.com/office/drawing/2014/main" id="{BAFD4B97-F3AD-488C-A67E-2570FB98A259}"/>
                    </a:ext>
                  </a:extLst>
                </p:cNvPr>
                <p:cNvSpPr>
                  <a:spLocks/>
                </p:cNvSpPr>
                <p:nvPr/>
              </p:nvSpPr>
              <p:spPr bwMode="auto">
                <a:xfrm>
                  <a:off x="2944" y="2070"/>
                  <a:ext cx="1171" cy="973"/>
                </a:xfrm>
                <a:custGeom>
                  <a:avLst/>
                  <a:gdLst>
                    <a:gd name="T0" fmla="*/ 912 w 1171"/>
                    <a:gd name="T1" fmla="*/ 267 h 973"/>
                    <a:gd name="T2" fmla="*/ 661 w 1171"/>
                    <a:gd name="T3" fmla="*/ 220 h 973"/>
                    <a:gd name="T4" fmla="*/ 503 w 1171"/>
                    <a:gd name="T5" fmla="*/ 197 h 973"/>
                    <a:gd name="T6" fmla="*/ 181 w 1171"/>
                    <a:gd name="T7" fmla="*/ 150 h 973"/>
                    <a:gd name="T8" fmla="*/ 236 w 1171"/>
                    <a:gd name="T9" fmla="*/ 56 h 973"/>
                    <a:gd name="T10" fmla="*/ 856 w 1171"/>
                    <a:gd name="T11" fmla="*/ 79 h 973"/>
                    <a:gd name="T12" fmla="*/ 974 w 1171"/>
                    <a:gd name="T13" fmla="*/ 166 h 973"/>
                    <a:gd name="T14" fmla="*/ 982 w 1171"/>
                    <a:gd name="T15" fmla="*/ 236 h 973"/>
                    <a:gd name="T16" fmla="*/ 1092 w 1171"/>
                    <a:gd name="T17" fmla="*/ 275 h 973"/>
                    <a:gd name="T18" fmla="*/ 1132 w 1171"/>
                    <a:gd name="T19" fmla="*/ 558 h 973"/>
                    <a:gd name="T20" fmla="*/ 1084 w 1171"/>
                    <a:gd name="T21" fmla="*/ 808 h 973"/>
                    <a:gd name="T22" fmla="*/ 1006 w 1171"/>
                    <a:gd name="T23" fmla="*/ 723 h 973"/>
                    <a:gd name="T24" fmla="*/ 999 w 1171"/>
                    <a:gd name="T25" fmla="*/ 251 h 973"/>
                    <a:gd name="T26" fmla="*/ 951 w 1171"/>
                    <a:gd name="T27" fmla="*/ 259 h 973"/>
                    <a:gd name="T28" fmla="*/ 943 w 1171"/>
                    <a:gd name="T29" fmla="*/ 887 h 973"/>
                    <a:gd name="T30" fmla="*/ 653 w 1171"/>
                    <a:gd name="T31" fmla="*/ 918 h 973"/>
                    <a:gd name="T32" fmla="*/ 133 w 1171"/>
                    <a:gd name="T33" fmla="*/ 824 h 973"/>
                    <a:gd name="T34" fmla="*/ 39 w 1171"/>
                    <a:gd name="T35" fmla="*/ 510 h 973"/>
                    <a:gd name="T36" fmla="*/ 63 w 1171"/>
                    <a:gd name="T37" fmla="*/ 174 h 973"/>
                    <a:gd name="T38" fmla="*/ 8 w 1171"/>
                    <a:gd name="T39" fmla="*/ 174 h 973"/>
                    <a:gd name="T40" fmla="*/ 0 w 1171"/>
                    <a:gd name="T41" fmla="*/ 549 h 973"/>
                    <a:gd name="T42" fmla="*/ 39 w 1171"/>
                    <a:gd name="T43" fmla="*/ 816 h 973"/>
                    <a:gd name="T44" fmla="*/ 299 w 1171"/>
                    <a:gd name="T45" fmla="*/ 918 h 973"/>
                    <a:gd name="T46" fmla="*/ 636 w 1171"/>
                    <a:gd name="T47" fmla="*/ 973 h 973"/>
                    <a:gd name="T48" fmla="*/ 982 w 1171"/>
                    <a:gd name="T49" fmla="*/ 934 h 973"/>
                    <a:gd name="T50" fmla="*/ 1155 w 1171"/>
                    <a:gd name="T51" fmla="*/ 769 h 973"/>
                    <a:gd name="T52" fmla="*/ 1171 w 1171"/>
                    <a:gd name="T53" fmla="*/ 518 h 973"/>
                    <a:gd name="T54" fmla="*/ 1147 w 1171"/>
                    <a:gd name="T55" fmla="*/ 236 h 973"/>
                    <a:gd name="T56" fmla="*/ 1100 w 1171"/>
                    <a:gd name="T57" fmla="*/ 64 h 973"/>
                    <a:gd name="T58" fmla="*/ 715 w 1171"/>
                    <a:gd name="T59" fmla="*/ 25 h 973"/>
                    <a:gd name="T60" fmla="*/ 392 w 1171"/>
                    <a:gd name="T61" fmla="*/ 0 h 973"/>
                    <a:gd name="T62" fmla="*/ 157 w 1171"/>
                    <a:gd name="T63" fmla="*/ 56 h 973"/>
                    <a:gd name="T64" fmla="*/ 126 w 1171"/>
                    <a:gd name="T65" fmla="*/ 134 h 973"/>
                    <a:gd name="T66" fmla="*/ 141 w 1171"/>
                    <a:gd name="T67" fmla="*/ 103 h 973"/>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171"/>
                    <a:gd name="T103" fmla="*/ 0 h 973"/>
                    <a:gd name="T104" fmla="*/ 1171 w 1171"/>
                    <a:gd name="T105" fmla="*/ 973 h 973"/>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171" h="973">
                      <a:moveTo>
                        <a:pt x="927" y="228"/>
                      </a:moveTo>
                      <a:lnTo>
                        <a:pt x="912" y="267"/>
                      </a:lnTo>
                      <a:lnTo>
                        <a:pt x="771" y="244"/>
                      </a:lnTo>
                      <a:lnTo>
                        <a:pt x="661" y="220"/>
                      </a:lnTo>
                      <a:lnTo>
                        <a:pt x="582" y="205"/>
                      </a:lnTo>
                      <a:lnTo>
                        <a:pt x="503" y="197"/>
                      </a:lnTo>
                      <a:lnTo>
                        <a:pt x="377" y="182"/>
                      </a:lnTo>
                      <a:lnTo>
                        <a:pt x="181" y="150"/>
                      </a:lnTo>
                      <a:lnTo>
                        <a:pt x="118" y="134"/>
                      </a:lnTo>
                      <a:lnTo>
                        <a:pt x="236" y="56"/>
                      </a:lnTo>
                      <a:lnTo>
                        <a:pt x="456" y="48"/>
                      </a:lnTo>
                      <a:lnTo>
                        <a:pt x="856" y="79"/>
                      </a:lnTo>
                      <a:lnTo>
                        <a:pt x="989" y="110"/>
                      </a:lnTo>
                      <a:lnTo>
                        <a:pt x="974" y="166"/>
                      </a:lnTo>
                      <a:lnTo>
                        <a:pt x="966" y="205"/>
                      </a:lnTo>
                      <a:lnTo>
                        <a:pt x="982" y="236"/>
                      </a:lnTo>
                      <a:lnTo>
                        <a:pt x="1037" y="197"/>
                      </a:lnTo>
                      <a:lnTo>
                        <a:pt x="1092" y="275"/>
                      </a:lnTo>
                      <a:lnTo>
                        <a:pt x="1116" y="400"/>
                      </a:lnTo>
                      <a:lnTo>
                        <a:pt x="1132" y="558"/>
                      </a:lnTo>
                      <a:lnTo>
                        <a:pt x="1124" y="730"/>
                      </a:lnTo>
                      <a:lnTo>
                        <a:pt x="1084" y="808"/>
                      </a:lnTo>
                      <a:lnTo>
                        <a:pt x="1030" y="848"/>
                      </a:lnTo>
                      <a:lnTo>
                        <a:pt x="1006" y="723"/>
                      </a:lnTo>
                      <a:lnTo>
                        <a:pt x="999" y="385"/>
                      </a:lnTo>
                      <a:lnTo>
                        <a:pt x="999" y="251"/>
                      </a:lnTo>
                      <a:lnTo>
                        <a:pt x="966" y="251"/>
                      </a:lnTo>
                      <a:lnTo>
                        <a:pt x="951" y="259"/>
                      </a:lnTo>
                      <a:lnTo>
                        <a:pt x="943" y="605"/>
                      </a:lnTo>
                      <a:lnTo>
                        <a:pt x="943" y="887"/>
                      </a:lnTo>
                      <a:lnTo>
                        <a:pt x="856" y="918"/>
                      </a:lnTo>
                      <a:lnTo>
                        <a:pt x="653" y="918"/>
                      </a:lnTo>
                      <a:lnTo>
                        <a:pt x="361" y="879"/>
                      </a:lnTo>
                      <a:lnTo>
                        <a:pt x="133" y="824"/>
                      </a:lnTo>
                      <a:lnTo>
                        <a:pt x="47" y="746"/>
                      </a:lnTo>
                      <a:lnTo>
                        <a:pt x="39" y="510"/>
                      </a:lnTo>
                      <a:lnTo>
                        <a:pt x="39" y="220"/>
                      </a:lnTo>
                      <a:lnTo>
                        <a:pt x="63" y="174"/>
                      </a:lnTo>
                      <a:lnTo>
                        <a:pt x="31" y="126"/>
                      </a:lnTo>
                      <a:lnTo>
                        <a:pt x="8" y="174"/>
                      </a:lnTo>
                      <a:lnTo>
                        <a:pt x="0" y="361"/>
                      </a:lnTo>
                      <a:lnTo>
                        <a:pt x="0" y="549"/>
                      </a:lnTo>
                      <a:lnTo>
                        <a:pt x="8" y="738"/>
                      </a:lnTo>
                      <a:lnTo>
                        <a:pt x="39" y="816"/>
                      </a:lnTo>
                      <a:lnTo>
                        <a:pt x="133" y="879"/>
                      </a:lnTo>
                      <a:lnTo>
                        <a:pt x="299" y="918"/>
                      </a:lnTo>
                      <a:lnTo>
                        <a:pt x="471" y="941"/>
                      </a:lnTo>
                      <a:lnTo>
                        <a:pt x="636" y="973"/>
                      </a:lnTo>
                      <a:lnTo>
                        <a:pt x="841" y="973"/>
                      </a:lnTo>
                      <a:lnTo>
                        <a:pt x="982" y="934"/>
                      </a:lnTo>
                      <a:lnTo>
                        <a:pt x="1076" y="872"/>
                      </a:lnTo>
                      <a:lnTo>
                        <a:pt x="1155" y="769"/>
                      </a:lnTo>
                      <a:lnTo>
                        <a:pt x="1163" y="699"/>
                      </a:lnTo>
                      <a:lnTo>
                        <a:pt x="1171" y="518"/>
                      </a:lnTo>
                      <a:lnTo>
                        <a:pt x="1163" y="393"/>
                      </a:lnTo>
                      <a:lnTo>
                        <a:pt x="1147" y="236"/>
                      </a:lnTo>
                      <a:lnTo>
                        <a:pt x="1100" y="103"/>
                      </a:lnTo>
                      <a:lnTo>
                        <a:pt x="1100" y="64"/>
                      </a:lnTo>
                      <a:lnTo>
                        <a:pt x="935" y="40"/>
                      </a:lnTo>
                      <a:lnTo>
                        <a:pt x="715" y="25"/>
                      </a:lnTo>
                      <a:lnTo>
                        <a:pt x="526" y="9"/>
                      </a:lnTo>
                      <a:lnTo>
                        <a:pt x="392" y="0"/>
                      </a:lnTo>
                      <a:lnTo>
                        <a:pt x="220" y="9"/>
                      </a:lnTo>
                      <a:lnTo>
                        <a:pt x="157" y="56"/>
                      </a:lnTo>
                      <a:lnTo>
                        <a:pt x="71" y="103"/>
                      </a:lnTo>
                      <a:lnTo>
                        <a:pt x="126" y="134"/>
                      </a:lnTo>
                      <a:lnTo>
                        <a:pt x="133" y="118"/>
                      </a:lnTo>
                      <a:lnTo>
                        <a:pt x="141" y="103"/>
                      </a:lnTo>
                      <a:lnTo>
                        <a:pt x="927" y="228"/>
                      </a:lnTo>
                      <a:close/>
                    </a:path>
                  </a:pathLst>
                </a:custGeom>
                <a:solidFill>
                  <a:srgbClr val="000000"/>
                </a:solidFill>
                <a:ln w="9525">
                  <a:solidFill>
                    <a:schemeClr val="tx1"/>
                  </a:solidFill>
                  <a:round/>
                  <a:headEnd/>
                  <a:tailEnd/>
                </a:ln>
              </p:spPr>
              <p:txBody>
                <a:bodyPr/>
                <a:lstStyle/>
                <a:p>
                  <a:endParaRPr lang="en-GB"/>
                </a:p>
              </p:txBody>
            </p:sp>
          </p:grpSp>
          <p:sp>
            <p:nvSpPr>
              <p:cNvPr id="34832" name="Freeform 292">
                <a:extLst>
                  <a:ext uri="{FF2B5EF4-FFF2-40B4-BE49-F238E27FC236}">
                    <a16:creationId xmlns:a16="http://schemas.microsoft.com/office/drawing/2014/main" id="{498C31C9-36E1-4EA5-B398-1F375282BE8F}"/>
                  </a:ext>
                </a:extLst>
              </p:cNvPr>
              <p:cNvSpPr>
                <a:spLocks/>
              </p:cNvSpPr>
              <p:nvPr/>
            </p:nvSpPr>
            <p:spPr bwMode="auto">
              <a:xfrm>
                <a:off x="3023" y="1426"/>
                <a:ext cx="572" cy="785"/>
              </a:xfrm>
              <a:custGeom>
                <a:avLst/>
                <a:gdLst>
                  <a:gd name="T0" fmla="*/ 385 w 572"/>
                  <a:gd name="T1" fmla="*/ 79 h 785"/>
                  <a:gd name="T2" fmla="*/ 447 w 572"/>
                  <a:gd name="T3" fmla="*/ 32 h 785"/>
                  <a:gd name="T4" fmla="*/ 510 w 572"/>
                  <a:gd name="T5" fmla="*/ 0 h 785"/>
                  <a:gd name="T6" fmla="*/ 549 w 572"/>
                  <a:gd name="T7" fmla="*/ 0 h 785"/>
                  <a:gd name="T8" fmla="*/ 572 w 572"/>
                  <a:gd name="T9" fmla="*/ 79 h 785"/>
                  <a:gd name="T10" fmla="*/ 534 w 572"/>
                  <a:gd name="T11" fmla="*/ 173 h 785"/>
                  <a:gd name="T12" fmla="*/ 493 w 572"/>
                  <a:gd name="T13" fmla="*/ 220 h 785"/>
                  <a:gd name="T14" fmla="*/ 385 w 572"/>
                  <a:gd name="T15" fmla="*/ 244 h 785"/>
                  <a:gd name="T16" fmla="*/ 290 w 572"/>
                  <a:gd name="T17" fmla="*/ 314 h 785"/>
                  <a:gd name="T18" fmla="*/ 180 w 572"/>
                  <a:gd name="T19" fmla="*/ 378 h 785"/>
                  <a:gd name="T20" fmla="*/ 118 w 572"/>
                  <a:gd name="T21" fmla="*/ 432 h 785"/>
                  <a:gd name="T22" fmla="*/ 157 w 572"/>
                  <a:gd name="T23" fmla="*/ 472 h 785"/>
                  <a:gd name="T24" fmla="*/ 275 w 572"/>
                  <a:gd name="T25" fmla="*/ 558 h 785"/>
                  <a:gd name="T26" fmla="*/ 385 w 572"/>
                  <a:gd name="T27" fmla="*/ 598 h 785"/>
                  <a:gd name="T28" fmla="*/ 486 w 572"/>
                  <a:gd name="T29" fmla="*/ 652 h 785"/>
                  <a:gd name="T30" fmla="*/ 565 w 572"/>
                  <a:gd name="T31" fmla="*/ 723 h 785"/>
                  <a:gd name="T32" fmla="*/ 557 w 572"/>
                  <a:gd name="T33" fmla="*/ 754 h 785"/>
                  <a:gd name="T34" fmla="*/ 534 w 572"/>
                  <a:gd name="T35" fmla="*/ 785 h 785"/>
                  <a:gd name="T36" fmla="*/ 447 w 572"/>
                  <a:gd name="T37" fmla="*/ 785 h 785"/>
                  <a:gd name="T38" fmla="*/ 369 w 572"/>
                  <a:gd name="T39" fmla="*/ 785 h 785"/>
                  <a:gd name="T40" fmla="*/ 345 w 572"/>
                  <a:gd name="T41" fmla="*/ 731 h 785"/>
                  <a:gd name="T42" fmla="*/ 361 w 572"/>
                  <a:gd name="T43" fmla="*/ 700 h 785"/>
                  <a:gd name="T44" fmla="*/ 361 w 572"/>
                  <a:gd name="T45" fmla="*/ 660 h 785"/>
                  <a:gd name="T46" fmla="*/ 282 w 572"/>
                  <a:gd name="T47" fmla="*/ 621 h 785"/>
                  <a:gd name="T48" fmla="*/ 172 w 572"/>
                  <a:gd name="T49" fmla="*/ 574 h 785"/>
                  <a:gd name="T50" fmla="*/ 62 w 572"/>
                  <a:gd name="T51" fmla="*/ 495 h 785"/>
                  <a:gd name="T52" fmla="*/ 0 w 572"/>
                  <a:gd name="T53" fmla="*/ 432 h 785"/>
                  <a:gd name="T54" fmla="*/ 0 w 572"/>
                  <a:gd name="T55" fmla="*/ 385 h 785"/>
                  <a:gd name="T56" fmla="*/ 54 w 572"/>
                  <a:gd name="T57" fmla="*/ 339 h 785"/>
                  <a:gd name="T58" fmla="*/ 196 w 572"/>
                  <a:gd name="T59" fmla="*/ 229 h 785"/>
                  <a:gd name="T60" fmla="*/ 298 w 572"/>
                  <a:gd name="T61" fmla="*/ 158 h 785"/>
                  <a:gd name="T62" fmla="*/ 385 w 572"/>
                  <a:gd name="T63" fmla="*/ 79 h 785"/>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572"/>
                  <a:gd name="T97" fmla="*/ 0 h 785"/>
                  <a:gd name="T98" fmla="*/ 572 w 572"/>
                  <a:gd name="T99" fmla="*/ 785 h 785"/>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572" h="785">
                    <a:moveTo>
                      <a:pt x="385" y="79"/>
                    </a:moveTo>
                    <a:lnTo>
                      <a:pt x="447" y="32"/>
                    </a:lnTo>
                    <a:lnTo>
                      <a:pt x="510" y="0"/>
                    </a:lnTo>
                    <a:lnTo>
                      <a:pt x="549" y="0"/>
                    </a:lnTo>
                    <a:lnTo>
                      <a:pt x="572" y="79"/>
                    </a:lnTo>
                    <a:lnTo>
                      <a:pt x="534" y="173"/>
                    </a:lnTo>
                    <a:lnTo>
                      <a:pt x="493" y="220"/>
                    </a:lnTo>
                    <a:lnTo>
                      <a:pt x="385" y="244"/>
                    </a:lnTo>
                    <a:lnTo>
                      <a:pt x="290" y="314"/>
                    </a:lnTo>
                    <a:lnTo>
                      <a:pt x="180" y="378"/>
                    </a:lnTo>
                    <a:lnTo>
                      <a:pt x="118" y="432"/>
                    </a:lnTo>
                    <a:lnTo>
                      <a:pt x="157" y="472"/>
                    </a:lnTo>
                    <a:lnTo>
                      <a:pt x="275" y="558"/>
                    </a:lnTo>
                    <a:lnTo>
                      <a:pt x="385" y="598"/>
                    </a:lnTo>
                    <a:lnTo>
                      <a:pt x="486" y="652"/>
                    </a:lnTo>
                    <a:lnTo>
                      <a:pt x="565" y="723"/>
                    </a:lnTo>
                    <a:lnTo>
                      <a:pt x="557" y="754"/>
                    </a:lnTo>
                    <a:lnTo>
                      <a:pt x="534" y="785"/>
                    </a:lnTo>
                    <a:lnTo>
                      <a:pt x="447" y="785"/>
                    </a:lnTo>
                    <a:lnTo>
                      <a:pt x="369" y="785"/>
                    </a:lnTo>
                    <a:lnTo>
                      <a:pt x="345" y="731"/>
                    </a:lnTo>
                    <a:lnTo>
                      <a:pt x="361" y="700"/>
                    </a:lnTo>
                    <a:lnTo>
                      <a:pt x="361" y="660"/>
                    </a:lnTo>
                    <a:lnTo>
                      <a:pt x="282" y="621"/>
                    </a:lnTo>
                    <a:lnTo>
                      <a:pt x="172" y="574"/>
                    </a:lnTo>
                    <a:lnTo>
                      <a:pt x="62" y="495"/>
                    </a:lnTo>
                    <a:lnTo>
                      <a:pt x="0" y="432"/>
                    </a:lnTo>
                    <a:lnTo>
                      <a:pt x="0" y="385"/>
                    </a:lnTo>
                    <a:lnTo>
                      <a:pt x="54" y="339"/>
                    </a:lnTo>
                    <a:lnTo>
                      <a:pt x="196" y="229"/>
                    </a:lnTo>
                    <a:lnTo>
                      <a:pt x="298" y="158"/>
                    </a:lnTo>
                    <a:lnTo>
                      <a:pt x="385" y="79"/>
                    </a:lnTo>
                    <a:close/>
                  </a:path>
                </a:pathLst>
              </a:custGeom>
              <a:solidFill>
                <a:srgbClr val="000000"/>
              </a:solidFill>
              <a:ln w="9525">
                <a:solidFill>
                  <a:schemeClr val="tx1"/>
                </a:solidFill>
                <a:round/>
                <a:headEnd/>
                <a:tailEnd/>
              </a:ln>
            </p:spPr>
            <p:txBody>
              <a:bodyPr/>
              <a:lstStyle/>
              <a:p>
                <a:endParaRPr lang="en-GB"/>
              </a:p>
            </p:txBody>
          </p:sp>
        </p:grpSp>
      </p:grpSp>
    </p:spTree>
  </p:cSld>
  <p:clrMapOvr>
    <a:masterClrMapping/>
  </p:clrMapOvr>
  <p:transition>
    <p:cut/>
  </p:transition>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6866" name="Group 2">
            <a:extLst>
              <a:ext uri="{FF2B5EF4-FFF2-40B4-BE49-F238E27FC236}">
                <a16:creationId xmlns:a16="http://schemas.microsoft.com/office/drawing/2014/main" id="{73AFD075-2D4C-49D9-A4FE-48BC1B6A0FC5}"/>
              </a:ext>
            </a:extLst>
          </p:cNvPr>
          <p:cNvGrpSpPr>
            <a:grpSpLocks/>
          </p:cNvGrpSpPr>
          <p:nvPr/>
        </p:nvGrpSpPr>
        <p:grpSpPr bwMode="auto">
          <a:xfrm>
            <a:off x="1573213" y="1185863"/>
            <a:ext cx="6207125" cy="4035425"/>
            <a:chOff x="2976" y="576"/>
            <a:chExt cx="2656" cy="1931"/>
          </a:xfrm>
        </p:grpSpPr>
        <p:grpSp>
          <p:nvGrpSpPr>
            <p:cNvPr id="36912" name="Group 3">
              <a:extLst>
                <a:ext uri="{FF2B5EF4-FFF2-40B4-BE49-F238E27FC236}">
                  <a16:creationId xmlns:a16="http://schemas.microsoft.com/office/drawing/2014/main" id="{612EFD5B-9DEF-4C79-BB0C-DDFD19A2BDA1}"/>
                </a:ext>
              </a:extLst>
            </p:cNvPr>
            <p:cNvGrpSpPr>
              <a:grpSpLocks/>
            </p:cNvGrpSpPr>
            <p:nvPr/>
          </p:nvGrpSpPr>
          <p:grpSpPr bwMode="auto">
            <a:xfrm>
              <a:off x="2976" y="2305"/>
              <a:ext cx="333" cy="202"/>
              <a:chOff x="669" y="3266"/>
              <a:chExt cx="629" cy="382"/>
            </a:xfrm>
          </p:grpSpPr>
          <p:sp>
            <p:nvSpPr>
              <p:cNvPr id="37177" name="Oval 4">
                <a:extLst>
                  <a:ext uri="{FF2B5EF4-FFF2-40B4-BE49-F238E27FC236}">
                    <a16:creationId xmlns:a16="http://schemas.microsoft.com/office/drawing/2014/main" id="{6AD565ED-CA8C-4B41-A16F-BC2B0AB49395}"/>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7178" name="Rectangle 5">
                <a:extLst>
                  <a:ext uri="{FF2B5EF4-FFF2-40B4-BE49-F238E27FC236}">
                    <a16:creationId xmlns:a16="http://schemas.microsoft.com/office/drawing/2014/main" id="{F302F7A3-821F-4CBF-86A8-D155D0483534}"/>
                  </a:ext>
                </a:extLst>
              </p:cNvPr>
              <p:cNvSpPr>
                <a:spLocks noChangeArrowheads="1"/>
              </p:cNvSpPr>
              <p:nvPr/>
            </p:nvSpPr>
            <p:spPr bwMode="auto">
              <a:xfrm>
                <a:off x="672" y="3391"/>
                <a:ext cx="626" cy="139"/>
              </a:xfrm>
              <a:prstGeom prst="rect">
                <a:avLst/>
              </a:prstGeom>
              <a:solidFill>
                <a:schemeClr val="accent1"/>
              </a:solidFill>
              <a:ln w="9525">
                <a:solidFill>
                  <a:srgbClr val="000000"/>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8550" name="Oval 6">
                <a:extLst>
                  <a:ext uri="{FF2B5EF4-FFF2-40B4-BE49-F238E27FC236}">
                    <a16:creationId xmlns:a16="http://schemas.microsoft.com/office/drawing/2014/main" id="{B8DAB1F5-E257-4362-9AA5-1FEA7391A4A7}"/>
                  </a:ext>
                </a:extLst>
              </p:cNvPr>
              <p:cNvSpPr>
                <a:spLocks noChangeArrowheads="1"/>
              </p:cNvSpPr>
              <p:nvPr/>
            </p:nvSpPr>
            <p:spPr bwMode="auto">
              <a:xfrm>
                <a:off x="669" y="3266"/>
                <a:ext cx="624"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7180" name="Line 7">
                <a:extLst>
                  <a:ext uri="{FF2B5EF4-FFF2-40B4-BE49-F238E27FC236}">
                    <a16:creationId xmlns:a16="http://schemas.microsoft.com/office/drawing/2014/main" id="{9BCA0F9B-38C2-41A2-A43F-E6CE30FB0D3E}"/>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7181" name="Line 8">
                <a:extLst>
                  <a:ext uri="{FF2B5EF4-FFF2-40B4-BE49-F238E27FC236}">
                    <a16:creationId xmlns:a16="http://schemas.microsoft.com/office/drawing/2014/main" id="{0FCAE5E8-A07C-49A2-9353-97CA64E15E2D}"/>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6913" name="Group 9">
              <a:extLst>
                <a:ext uri="{FF2B5EF4-FFF2-40B4-BE49-F238E27FC236}">
                  <a16:creationId xmlns:a16="http://schemas.microsoft.com/office/drawing/2014/main" id="{31C29B48-EF3B-4A3A-A7C3-82D88334B27F}"/>
                </a:ext>
              </a:extLst>
            </p:cNvPr>
            <p:cNvGrpSpPr>
              <a:grpSpLocks/>
            </p:cNvGrpSpPr>
            <p:nvPr/>
          </p:nvGrpSpPr>
          <p:grpSpPr bwMode="auto">
            <a:xfrm>
              <a:off x="3486" y="2253"/>
              <a:ext cx="332" cy="202"/>
              <a:chOff x="669" y="3266"/>
              <a:chExt cx="629" cy="382"/>
            </a:xfrm>
          </p:grpSpPr>
          <p:sp>
            <p:nvSpPr>
              <p:cNvPr id="37172" name="Oval 10">
                <a:extLst>
                  <a:ext uri="{FF2B5EF4-FFF2-40B4-BE49-F238E27FC236}">
                    <a16:creationId xmlns:a16="http://schemas.microsoft.com/office/drawing/2014/main" id="{4C6E9E35-87A8-487F-8BDB-F7C40C245A9D}"/>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7173" name="Rectangle 11">
                <a:extLst>
                  <a:ext uri="{FF2B5EF4-FFF2-40B4-BE49-F238E27FC236}">
                    <a16:creationId xmlns:a16="http://schemas.microsoft.com/office/drawing/2014/main" id="{F57DB535-90D5-4C9E-84BF-A40B83B57EFE}"/>
                  </a:ext>
                </a:extLst>
              </p:cNvPr>
              <p:cNvSpPr>
                <a:spLocks noChangeArrowheads="1"/>
              </p:cNvSpPr>
              <p:nvPr/>
            </p:nvSpPr>
            <p:spPr bwMode="auto">
              <a:xfrm>
                <a:off x="672" y="3391"/>
                <a:ext cx="626" cy="139"/>
              </a:xfrm>
              <a:prstGeom prst="rect">
                <a:avLst/>
              </a:prstGeom>
              <a:solidFill>
                <a:schemeClr val="accent1"/>
              </a:solidFill>
              <a:ln w="9525">
                <a:solidFill>
                  <a:srgbClr val="000000"/>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8556" name="Oval 12">
                <a:extLst>
                  <a:ext uri="{FF2B5EF4-FFF2-40B4-BE49-F238E27FC236}">
                    <a16:creationId xmlns:a16="http://schemas.microsoft.com/office/drawing/2014/main" id="{F0D5EDD9-479B-445B-8EB4-C7EC48EF33EE}"/>
                  </a:ext>
                </a:extLst>
              </p:cNvPr>
              <p:cNvSpPr>
                <a:spLocks noChangeArrowheads="1"/>
              </p:cNvSpPr>
              <p:nvPr/>
            </p:nvSpPr>
            <p:spPr bwMode="auto">
              <a:xfrm>
                <a:off x="669" y="3268"/>
                <a:ext cx="625" cy="238"/>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7175" name="Line 13">
                <a:extLst>
                  <a:ext uri="{FF2B5EF4-FFF2-40B4-BE49-F238E27FC236}">
                    <a16:creationId xmlns:a16="http://schemas.microsoft.com/office/drawing/2014/main" id="{22DE2981-87CD-46F2-9024-75EB0DD12D8B}"/>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7176" name="Line 14">
                <a:extLst>
                  <a:ext uri="{FF2B5EF4-FFF2-40B4-BE49-F238E27FC236}">
                    <a16:creationId xmlns:a16="http://schemas.microsoft.com/office/drawing/2014/main" id="{89D75026-691C-49C2-98E5-846D0E1F09E2}"/>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6914" name="Group 15">
              <a:extLst>
                <a:ext uri="{FF2B5EF4-FFF2-40B4-BE49-F238E27FC236}">
                  <a16:creationId xmlns:a16="http://schemas.microsoft.com/office/drawing/2014/main" id="{46DBF3A1-F098-4337-8B87-3AF06D44623C}"/>
                </a:ext>
              </a:extLst>
            </p:cNvPr>
            <p:cNvGrpSpPr>
              <a:grpSpLocks/>
            </p:cNvGrpSpPr>
            <p:nvPr/>
          </p:nvGrpSpPr>
          <p:grpSpPr bwMode="auto">
            <a:xfrm>
              <a:off x="3003" y="2024"/>
              <a:ext cx="333" cy="202"/>
              <a:chOff x="669" y="3266"/>
              <a:chExt cx="629" cy="382"/>
            </a:xfrm>
          </p:grpSpPr>
          <p:sp>
            <p:nvSpPr>
              <p:cNvPr id="37167" name="Oval 16">
                <a:extLst>
                  <a:ext uri="{FF2B5EF4-FFF2-40B4-BE49-F238E27FC236}">
                    <a16:creationId xmlns:a16="http://schemas.microsoft.com/office/drawing/2014/main" id="{6900B2F3-3E76-44B4-8EF8-A053476E6787}"/>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7168" name="Rectangle 17">
                <a:extLst>
                  <a:ext uri="{FF2B5EF4-FFF2-40B4-BE49-F238E27FC236}">
                    <a16:creationId xmlns:a16="http://schemas.microsoft.com/office/drawing/2014/main" id="{F9F3BC6C-4979-462A-983A-ACCCE466EA9B}"/>
                  </a:ext>
                </a:extLst>
              </p:cNvPr>
              <p:cNvSpPr>
                <a:spLocks noChangeArrowheads="1"/>
              </p:cNvSpPr>
              <p:nvPr/>
            </p:nvSpPr>
            <p:spPr bwMode="auto">
              <a:xfrm>
                <a:off x="672" y="3391"/>
                <a:ext cx="626" cy="139"/>
              </a:xfrm>
              <a:prstGeom prst="rect">
                <a:avLst/>
              </a:prstGeom>
              <a:solidFill>
                <a:schemeClr val="accent1"/>
              </a:solidFill>
              <a:ln w="9525">
                <a:solidFill>
                  <a:srgbClr val="000000"/>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8562" name="Oval 18">
                <a:extLst>
                  <a:ext uri="{FF2B5EF4-FFF2-40B4-BE49-F238E27FC236}">
                    <a16:creationId xmlns:a16="http://schemas.microsoft.com/office/drawing/2014/main" id="{5199D057-7E65-489B-B048-07A4972F465F}"/>
                  </a:ext>
                </a:extLst>
              </p:cNvPr>
              <p:cNvSpPr>
                <a:spLocks noChangeArrowheads="1"/>
              </p:cNvSpPr>
              <p:nvPr/>
            </p:nvSpPr>
            <p:spPr bwMode="auto">
              <a:xfrm>
                <a:off x="669" y="3266"/>
                <a:ext cx="625"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7170" name="Line 19">
                <a:extLst>
                  <a:ext uri="{FF2B5EF4-FFF2-40B4-BE49-F238E27FC236}">
                    <a16:creationId xmlns:a16="http://schemas.microsoft.com/office/drawing/2014/main" id="{FB4B727A-8A4B-45EE-B1F4-E7DDA8C73551}"/>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7171" name="Line 20">
                <a:extLst>
                  <a:ext uri="{FF2B5EF4-FFF2-40B4-BE49-F238E27FC236}">
                    <a16:creationId xmlns:a16="http://schemas.microsoft.com/office/drawing/2014/main" id="{5B4BF98E-8836-41F9-A652-9C0974050EB2}"/>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6915" name="Group 21">
              <a:extLst>
                <a:ext uri="{FF2B5EF4-FFF2-40B4-BE49-F238E27FC236}">
                  <a16:creationId xmlns:a16="http://schemas.microsoft.com/office/drawing/2014/main" id="{6CEDD629-D589-49C7-88A3-01709BD165BB}"/>
                </a:ext>
              </a:extLst>
            </p:cNvPr>
            <p:cNvGrpSpPr>
              <a:grpSpLocks/>
            </p:cNvGrpSpPr>
            <p:nvPr/>
          </p:nvGrpSpPr>
          <p:grpSpPr bwMode="auto">
            <a:xfrm>
              <a:off x="3206" y="1745"/>
              <a:ext cx="318" cy="193"/>
              <a:chOff x="669" y="3266"/>
              <a:chExt cx="629" cy="382"/>
            </a:xfrm>
          </p:grpSpPr>
          <p:sp>
            <p:nvSpPr>
              <p:cNvPr id="37162" name="Oval 22">
                <a:extLst>
                  <a:ext uri="{FF2B5EF4-FFF2-40B4-BE49-F238E27FC236}">
                    <a16:creationId xmlns:a16="http://schemas.microsoft.com/office/drawing/2014/main" id="{614F1812-DB9A-43B3-AF64-5483B97933E9}"/>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7163" name="Rectangle 23">
                <a:extLst>
                  <a:ext uri="{FF2B5EF4-FFF2-40B4-BE49-F238E27FC236}">
                    <a16:creationId xmlns:a16="http://schemas.microsoft.com/office/drawing/2014/main" id="{BDB607FC-FB07-46C9-9418-AD6C3D9E799D}"/>
                  </a:ext>
                </a:extLst>
              </p:cNvPr>
              <p:cNvSpPr>
                <a:spLocks noChangeArrowheads="1"/>
              </p:cNvSpPr>
              <p:nvPr/>
            </p:nvSpPr>
            <p:spPr bwMode="auto">
              <a:xfrm>
                <a:off x="672" y="3391"/>
                <a:ext cx="626" cy="139"/>
              </a:xfrm>
              <a:prstGeom prst="rect">
                <a:avLst/>
              </a:prstGeom>
              <a:solidFill>
                <a:schemeClr val="accent1"/>
              </a:solidFill>
              <a:ln w="9525">
                <a:solidFill>
                  <a:srgbClr val="000000"/>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8568" name="Oval 24">
                <a:extLst>
                  <a:ext uri="{FF2B5EF4-FFF2-40B4-BE49-F238E27FC236}">
                    <a16:creationId xmlns:a16="http://schemas.microsoft.com/office/drawing/2014/main" id="{CD2271D7-C8E0-47A9-9CF5-45A38CDE5156}"/>
                  </a:ext>
                </a:extLst>
              </p:cNvPr>
              <p:cNvSpPr>
                <a:spLocks noChangeArrowheads="1"/>
              </p:cNvSpPr>
              <p:nvPr/>
            </p:nvSpPr>
            <p:spPr bwMode="auto">
              <a:xfrm>
                <a:off x="671" y="3268"/>
                <a:ext cx="622"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7165" name="Line 25">
                <a:extLst>
                  <a:ext uri="{FF2B5EF4-FFF2-40B4-BE49-F238E27FC236}">
                    <a16:creationId xmlns:a16="http://schemas.microsoft.com/office/drawing/2014/main" id="{7A6143B6-5AF4-4113-893A-B1C7C7EC079E}"/>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7166" name="Line 26">
                <a:extLst>
                  <a:ext uri="{FF2B5EF4-FFF2-40B4-BE49-F238E27FC236}">
                    <a16:creationId xmlns:a16="http://schemas.microsoft.com/office/drawing/2014/main" id="{FFA9BAEE-3C09-4AE9-9E64-B816BF5172B8}"/>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6916" name="Group 27">
              <a:extLst>
                <a:ext uri="{FF2B5EF4-FFF2-40B4-BE49-F238E27FC236}">
                  <a16:creationId xmlns:a16="http://schemas.microsoft.com/office/drawing/2014/main" id="{FA83DBF3-F40E-42CC-B59E-90DE9B0AD401}"/>
                </a:ext>
              </a:extLst>
            </p:cNvPr>
            <p:cNvGrpSpPr>
              <a:grpSpLocks/>
            </p:cNvGrpSpPr>
            <p:nvPr/>
          </p:nvGrpSpPr>
          <p:grpSpPr bwMode="auto">
            <a:xfrm>
              <a:off x="3257" y="1465"/>
              <a:ext cx="318" cy="193"/>
              <a:chOff x="669" y="3266"/>
              <a:chExt cx="629" cy="382"/>
            </a:xfrm>
          </p:grpSpPr>
          <p:sp>
            <p:nvSpPr>
              <p:cNvPr id="37157" name="Oval 28">
                <a:extLst>
                  <a:ext uri="{FF2B5EF4-FFF2-40B4-BE49-F238E27FC236}">
                    <a16:creationId xmlns:a16="http://schemas.microsoft.com/office/drawing/2014/main" id="{93D203C0-1BF8-4912-8FA4-E7DF4287731E}"/>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7158" name="Rectangle 29">
                <a:extLst>
                  <a:ext uri="{FF2B5EF4-FFF2-40B4-BE49-F238E27FC236}">
                    <a16:creationId xmlns:a16="http://schemas.microsoft.com/office/drawing/2014/main" id="{0BD895EB-5B4E-4550-B339-7FD3860CCF58}"/>
                  </a:ext>
                </a:extLst>
              </p:cNvPr>
              <p:cNvSpPr>
                <a:spLocks noChangeArrowheads="1"/>
              </p:cNvSpPr>
              <p:nvPr/>
            </p:nvSpPr>
            <p:spPr bwMode="auto">
              <a:xfrm>
                <a:off x="672" y="3391"/>
                <a:ext cx="626" cy="139"/>
              </a:xfrm>
              <a:prstGeom prst="rect">
                <a:avLst/>
              </a:prstGeom>
              <a:solidFill>
                <a:schemeClr val="accent1"/>
              </a:solidFill>
              <a:ln w="9525">
                <a:solidFill>
                  <a:srgbClr val="000000"/>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8574" name="Oval 30">
                <a:extLst>
                  <a:ext uri="{FF2B5EF4-FFF2-40B4-BE49-F238E27FC236}">
                    <a16:creationId xmlns:a16="http://schemas.microsoft.com/office/drawing/2014/main" id="{58FA5C29-002A-49A8-B8AF-6650A004CE9E}"/>
                  </a:ext>
                </a:extLst>
              </p:cNvPr>
              <p:cNvSpPr>
                <a:spLocks noChangeArrowheads="1"/>
              </p:cNvSpPr>
              <p:nvPr/>
            </p:nvSpPr>
            <p:spPr bwMode="auto">
              <a:xfrm>
                <a:off x="669" y="3266"/>
                <a:ext cx="623" cy="241"/>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7160" name="Line 31">
                <a:extLst>
                  <a:ext uri="{FF2B5EF4-FFF2-40B4-BE49-F238E27FC236}">
                    <a16:creationId xmlns:a16="http://schemas.microsoft.com/office/drawing/2014/main" id="{75CCA6C1-8AEE-4D54-88DB-6B037BFDBE95}"/>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7161" name="Line 32">
                <a:extLst>
                  <a:ext uri="{FF2B5EF4-FFF2-40B4-BE49-F238E27FC236}">
                    <a16:creationId xmlns:a16="http://schemas.microsoft.com/office/drawing/2014/main" id="{797015BD-A2A8-4400-82DF-4D613F84949F}"/>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6917" name="Group 33">
              <a:extLst>
                <a:ext uri="{FF2B5EF4-FFF2-40B4-BE49-F238E27FC236}">
                  <a16:creationId xmlns:a16="http://schemas.microsoft.com/office/drawing/2014/main" id="{9E027689-8B3F-4C2B-8DFF-E1DF0E7AFD0C}"/>
                </a:ext>
              </a:extLst>
            </p:cNvPr>
            <p:cNvGrpSpPr>
              <a:grpSpLocks/>
            </p:cNvGrpSpPr>
            <p:nvPr/>
          </p:nvGrpSpPr>
          <p:grpSpPr bwMode="auto">
            <a:xfrm>
              <a:off x="3562" y="1897"/>
              <a:ext cx="318" cy="190"/>
              <a:chOff x="669" y="3266"/>
              <a:chExt cx="629" cy="376"/>
            </a:xfrm>
          </p:grpSpPr>
          <p:sp>
            <p:nvSpPr>
              <p:cNvPr id="37152" name="Oval 34">
                <a:extLst>
                  <a:ext uri="{FF2B5EF4-FFF2-40B4-BE49-F238E27FC236}">
                    <a16:creationId xmlns:a16="http://schemas.microsoft.com/office/drawing/2014/main" id="{D5A33339-257E-4793-A157-AF084BA78439}"/>
                  </a:ext>
                </a:extLst>
              </p:cNvPr>
              <p:cNvSpPr>
                <a:spLocks noChangeArrowheads="1"/>
              </p:cNvSpPr>
              <p:nvPr/>
            </p:nvSpPr>
            <p:spPr bwMode="auto">
              <a:xfrm>
                <a:off x="672" y="3402"/>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7153" name="Rectangle 35">
                <a:extLst>
                  <a:ext uri="{FF2B5EF4-FFF2-40B4-BE49-F238E27FC236}">
                    <a16:creationId xmlns:a16="http://schemas.microsoft.com/office/drawing/2014/main" id="{69797ECD-9D9E-4466-BB30-72C235DA66D8}"/>
                  </a:ext>
                </a:extLst>
              </p:cNvPr>
              <p:cNvSpPr>
                <a:spLocks noChangeArrowheads="1"/>
              </p:cNvSpPr>
              <p:nvPr/>
            </p:nvSpPr>
            <p:spPr bwMode="auto">
              <a:xfrm>
                <a:off x="672" y="3391"/>
                <a:ext cx="626" cy="139"/>
              </a:xfrm>
              <a:prstGeom prst="rect">
                <a:avLst/>
              </a:prstGeom>
              <a:solidFill>
                <a:schemeClr val="accent1"/>
              </a:solidFill>
              <a:ln w="9525">
                <a:solidFill>
                  <a:srgbClr val="000000"/>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8580" name="Oval 36">
                <a:extLst>
                  <a:ext uri="{FF2B5EF4-FFF2-40B4-BE49-F238E27FC236}">
                    <a16:creationId xmlns:a16="http://schemas.microsoft.com/office/drawing/2014/main" id="{72AB665B-7F6F-4475-913E-F666B4ED5076}"/>
                  </a:ext>
                </a:extLst>
              </p:cNvPr>
              <p:cNvSpPr>
                <a:spLocks noChangeArrowheads="1"/>
              </p:cNvSpPr>
              <p:nvPr/>
            </p:nvSpPr>
            <p:spPr bwMode="auto">
              <a:xfrm>
                <a:off x="669" y="3266"/>
                <a:ext cx="623" cy="241"/>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7155" name="Line 37">
                <a:extLst>
                  <a:ext uri="{FF2B5EF4-FFF2-40B4-BE49-F238E27FC236}">
                    <a16:creationId xmlns:a16="http://schemas.microsoft.com/office/drawing/2014/main" id="{710F9262-5865-4F0F-8304-C8C1ACC2F97C}"/>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7156" name="Line 38">
                <a:extLst>
                  <a:ext uri="{FF2B5EF4-FFF2-40B4-BE49-F238E27FC236}">
                    <a16:creationId xmlns:a16="http://schemas.microsoft.com/office/drawing/2014/main" id="{E040A9B7-F928-4D79-BCA4-4DD6443CEBF7}"/>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6918" name="Group 39">
              <a:extLst>
                <a:ext uri="{FF2B5EF4-FFF2-40B4-BE49-F238E27FC236}">
                  <a16:creationId xmlns:a16="http://schemas.microsoft.com/office/drawing/2014/main" id="{F13D31D0-22D1-43F6-89B2-9CA5F837FD35}"/>
                </a:ext>
              </a:extLst>
            </p:cNvPr>
            <p:cNvGrpSpPr>
              <a:grpSpLocks/>
            </p:cNvGrpSpPr>
            <p:nvPr/>
          </p:nvGrpSpPr>
          <p:grpSpPr bwMode="auto">
            <a:xfrm>
              <a:off x="3917" y="2050"/>
              <a:ext cx="318" cy="193"/>
              <a:chOff x="669" y="3266"/>
              <a:chExt cx="629" cy="382"/>
            </a:xfrm>
          </p:grpSpPr>
          <p:sp>
            <p:nvSpPr>
              <p:cNvPr id="37147" name="Oval 40">
                <a:extLst>
                  <a:ext uri="{FF2B5EF4-FFF2-40B4-BE49-F238E27FC236}">
                    <a16:creationId xmlns:a16="http://schemas.microsoft.com/office/drawing/2014/main" id="{CC259211-3FD4-4920-A37A-8AB5E5353D8B}"/>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7148" name="Rectangle 41">
                <a:extLst>
                  <a:ext uri="{FF2B5EF4-FFF2-40B4-BE49-F238E27FC236}">
                    <a16:creationId xmlns:a16="http://schemas.microsoft.com/office/drawing/2014/main" id="{8C9E2B62-D3BB-4DB7-A1FA-76DD844F451F}"/>
                  </a:ext>
                </a:extLst>
              </p:cNvPr>
              <p:cNvSpPr>
                <a:spLocks noChangeArrowheads="1"/>
              </p:cNvSpPr>
              <p:nvPr/>
            </p:nvSpPr>
            <p:spPr bwMode="auto">
              <a:xfrm>
                <a:off x="672" y="3391"/>
                <a:ext cx="626" cy="139"/>
              </a:xfrm>
              <a:prstGeom prst="rect">
                <a:avLst/>
              </a:prstGeom>
              <a:solidFill>
                <a:schemeClr val="accent1"/>
              </a:solidFill>
              <a:ln w="9525">
                <a:solidFill>
                  <a:srgbClr val="000000"/>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8586" name="Oval 42">
                <a:extLst>
                  <a:ext uri="{FF2B5EF4-FFF2-40B4-BE49-F238E27FC236}">
                    <a16:creationId xmlns:a16="http://schemas.microsoft.com/office/drawing/2014/main" id="{9043B60D-BF68-4CED-8F79-18C29FB6DDE7}"/>
                  </a:ext>
                </a:extLst>
              </p:cNvPr>
              <p:cNvSpPr>
                <a:spLocks noChangeArrowheads="1"/>
              </p:cNvSpPr>
              <p:nvPr/>
            </p:nvSpPr>
            <p:spPr bwMode="auto">
              <a:xfrm>
                <a:off x="669" y="3264"/>
                <a:ext cx="623" cy="242"/>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7150" name="Line 43">
                <a:extLst>
                  <a:ext uri="{FF2B5EF4-FFF2-40B4-BE49-F238E27FC236}">
                    <a16:creationId xmlns:a16="http://schemas.microsoft.com/office/drawing/2014/main" id="{DB23D58D-3FAD-4B96-ABB2-B1F6067E2035}"/>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7151" name="Line 44">
                <a:extLst>
                  <a:ext uri="{FF2B5EF4-FFF2-40B4-BE49-F238E27FC236}">
                    <a16:creationId xmlns:a16="http://schemas.microsoft.com/office/drawing/2014/main" id="{9783470C-F170-45B8-BAF8-C6FCBEF797FA}"/>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6919" name="Group 45">
              <a:extLst>
                <a:ext uri="{FF2B5EF4-FFF2-40B4-BE49-F238E27FC236}">
                  <a16:creationId xmlns:a16="http://schemas.microsoft.com/office/drawing/2014/main" id="{B728C676-1A11-426B-B611-590C5775A35F}"/>
                </a:ext>
              </a:extLst>
            </p:cNvPr>
            <p:cNvGrpSpPr>
              <a:grpSpLocks/>
            </p:cNvGrpSpPr>
            <p:nvPr/>
          </p:nvGrpSpPr>
          <p:grpSpPr bwMode="auto">
            <a:xfrm>
              <a:off x="3587" y="1262"/>
              <a:ext cx="298" cy="181"/>
              <a:chOff x="669" y="3266"/>
              <a:chExt cx="629" cy="382"/>
            </a:xfrm>
          </p:grpSpPr>
          <p:sp>
            <p:nvSpPr>
              <p:cNvPr id="37142" name="Oval 46">
                <a:extLst>
                  <a:ext uri="{FF2B5EF4-FFF2-40B4-BE49-F238E27FC236}">
                    <a16:creationId xmlns:a16="http://schemas.microsoft.com/office/drawing/2014/main" id="{8B8D8702-0BC1-4C6E-AA53-48230463B7EC}"/>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7143" name="Rectangle 47">
                <a:extLst>
                  <a:ext uri="{FF2B5EF4-FFF2-40B4-BE49-F238E27FC236}">
                    <a16:creationId xmlns:a16="http://schemas.microsoft.com/office/drawing/2014/main" id="{D60A440B-1814-4D4E-8D19-9E8DC4DB6441}"/>
                  </a:ext>
                </a:extLst>
              </p:cNvPr>
              <p:cNvSpPr>
                <a:spLocks noChangeArrowheads="1"/>
              </p:cNvSpPr>
              <p:nvPr/>
            </p:nvSpPr>
            <p:spPr bwMode="auto">
              <a:xfrm>
                <a:off x="672" y="3391"/>
                <a:ext cx="626" cy="139"/>
              </a:xfrm>
              <a:prstGeom prst="rect">
                <a:avLst/>
              </a:prstGeom>
              <a:solidFill>
                <a:schemeClr val="accent1"/>
              </a:solidFill>
              <a:ln w="9525">
                <a:solidFill>
                  <a:srgbClr val="000000"/>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8592" name="Oval 48">
                <a:extLst>
                  <a:ext uri="{FF2B5EF4-FFF2-40B4-BE49-F238E27FC236}">
                    <a16:creationId xmlns:a16="http://schemas.microsoft.com/office/drawing/2014/main" id="{65BE326D-6BD0-4D1A-AAFD-ADD415FB17B0}"/>
                  </a:ext>
                </a:extLst>
              </p:cNvPr>
              <p:cNvSpPr>
                <a:spLocks noChangeArrowheads="1"/>
              </p:cNvSpPr>
              <p:nvPr/>
            </p:nvSpPr>
            <p:spPr bwMode="auto">
              <a:xfrm>
                <a:off x="667" y="3268"/>
                <a:ext cx="628"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7145" name="Line 49">
                <a:extLst>
                  <a:ext uri="{FF2B5EF4-FFF2-40B4-BE49-F238E27FC236}">
                    <a16:creationId xmlns:a16="http://schemas.microsoft.com/office/drawing/2014/main" id="{DFCC5463-47B4-4298-9D25-74447F7AACF3}"/>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7146" name="Line 50">
                <a:extLst>
                  <a:ext uri="{FF2B5EF4-FFF2-40B4-BE49-F238E27FC236}">
                    <a16:creationId xmlns:a16="http://schemas.microsoft.com/office/drawing/2014/main" id="{DBA04C9A-C481-4E4F-A2F8-5B421159398C}"/>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6920" name="Group 51">
              <a:extLst>
                <a:ext uri="{FF2B5EF4-FFF2-40B4-BE49-F238E27FC236}">
                  <a16:creationId xmlns:a16="http://schemas.microsoft.com/office/drawing/2014/main" id="{8FF54A09-80EB-4006-8412-2B37641C9654}"/>
                </a:ext>
              </a:extLst>
            </p:cNvPr>
            <p:cNvGrpSpPr>
              <a:grpSpLocks/>
            </p:cNvGrpSpPr>
            <p:nvPr/>
          </p:nvGrpSpPr>
          <p:grpSpPr bwMode="auto">
            <a:xfrm>
              <a:off x="3968" y="1440"/>
              <a:ext cx="298" cy="181"/>
              <a:chOff x="669" y="3266"/>
              <a:chExt cx="629" cy="382"/>
            </a:xfrm>
          </p:grpSpPr>
          <p:sp>
            <p:nvSpPr>
              <p:cNvPr id="37137" name="Oval 52">
                <a:extLst>
                  <a:ext uri="{FF2B5EF4-FFF2-40B4-BE49-F238E27FC236}">
                    <a16:creationId xmlns:a16="http://schemas.microsoft.com/office/drawing/2014/main" id="{B89B69B2-49C6-4567-8F56-5B220B3D220D}"/>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7138" name="Rectangle 53">
                <a:extLst>
                  <a:ext uri="{FF2B5EF4-FFF2-40B4-BE49-F238E27FC236}">
                    <a16:creationId xmlns:a16="http://schemas.microsoft.com/office/drawing/2014/main" id="{D7BA4077-C092-4A07-A27E-56744BF6DAE0}"/>
                  </a:ext>
                </a:extLst>
              </p:cNvPr>
              <p:cNvSpPr>
                <a:spLocks noChangeArrowheads="1"/>
              </p:cNvSpPr>
              <p:nvPr/>
            </p:nvSpPr>
            <p:spPr bwMode="auto">
              <a:xfrm>
                <a:off x="672" y="3391"/>
                <a:ext cx="626" cy="139"/>
              </a:xfrm>
              <a:prstGeom prst="rect">
                <a:avLst/>
              </a:prstGeom>
              <a:solidFill>
                <a:schemeClr val="accent1"/>
              </a:solidFill>
              <a:ln w="9525">
                <a:solidFill>
                  <a:srgbClr val="000000"/>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8598" name="Oval 54">
                <a:extLst>
                  <a:ext uri="{FF2B5EF4-FFF2-40B4-BE49-F238E27FC236}">
                    <a16:creationId xmlns:a16="http://schemas.microsoft.com/office/drawing/2014/main" id="{C8832B50-A8B9-426A-8F9B-C2ADAB169E59}"/>
                  </a:ext>
                </a:extLst>
              </p:cNvPr>
              <p:cNvSpPr>
                <a:spLocks noChangeArrowheads="1"/>
              </p:cNvSpPr>
              <p:nvPr/>
            </p:nvSpPr>
            <p:spPr bwMode="auto">
              <a:xfrm>
                <a:off x="670" y="3264"/>
                <a:ext cx="624" cy="244"/>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7140" name="Line 55">
                <a:extLst>
                  <a:ext uri="{FF2B5EF4-FFF2-40B4-BE49-F238E27FC236}">
                    <a16:creationId xmlns:a16="http://schemas.microsoft.com/office/drawing/2014/main" id="{CDFDFF3B-EB8D-4189-B86B-32A7FCB802BE}"/>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7141" name="Line 56">
                <a:extLst>
                  <a:ext uri="{FF2B5EF4-FFF2-40B4-BE49-F238E27FC236}">
                    <a16:creationId xmlns:a16="http://schemas.microsoft.com/office/drawing/2014/main" id="{9E7A51C6-D35E-4D00-8649-FEF626F3D99D}"/>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6921" name="Group 57">
              <a:extLst>
                <a:ext uri="{FF2B5EF4-FFF2-40B4-BE49-F238E27FC236}">
                  <a16:creationId xmlns:a16="http://schemas.microsoft.com/office/drawing/2014/main" id="{6B93AA2D-C69A-45EF-A207-D4CE3DE6A241}"/>
                </a:ext>
              </a:extLst>
            </p:cNvPr>
            <p:cNvGrpSpPr>
              <a:grpSpLocks/>
            </p:cNvGrpSpPr>
            <p:nvPr/>
          </p:nvGrpSpPr>
          <p:grpSpPr bwMode="auto">
            <a:xfrm>
              <a:off x="3612" y="1567"/>
              <a:ext cx="298" cy="181"/>
              <a:chOff x="669" y="3266"/>
              <a:chExt cx="629" cy="382"/>
            </a:xfrm>
          </p:grpSpPr>
          <p:sp>
            <p:nvSpPr>
              <p:cNvPr id="37132" name="Oval 58">
                <a:extLst>
                  <a:ext uri="{FF2B5EF4-FFF2-40B4-BE49-F238E27FC236}">
                    <a16:creationId xmlns:a16="http://schemas.microsoft.com/office/drawing/2014/main" id="{EA8BEA5D-1EFD-4D38-B115-B9CD9FF86117}"/>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7133" name="Rectangle 59">
                <a:extLst>
                  <a:ext uri="{FF2B5EF4-FFF2-40B4-BE49-F238E27FC236}">
                    <a16:creationId xmlns:a16="http://schemas.microsoft.com/office/drawing/2014/main" id="{24585DF3-083D-4ECE-B973-AD6CA713CAA4}"/>
                  </a:ext>
                </a:extLst>
              </p:cNvPr>
              <p:cNvSpPr>
                <a:spLocks noChangeArrowheads="1"/>
              </p:cNvSpPr>
              <p:nvPr/>
            </p:nvSpPr>
            <p:spPr bwMode="auto">
              <a:xfrm>
                <a:off x="672" y="3391"/>
                <a:ext cx="626" cy="139"/>
              </a:xfrm>
              <a:prstGeom prst="rect">
                <a:avLst/>
              </a:prstGeom>
              <a:solidFill>
                <a:schemeClr val="accent1"/>
              </a:solidFill>
              <a:ln w="9525">
                <a:solidFill>
                  <a:srgbClr val="000000"/>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8604" name="Oval 60">
                <a:extLst>
                  <a:ext uri="{FF2B5EF4-FFF2-40B4-BE49-F238E27FC236}">
                    <a16:creationId xmlns:a16="http://schemas.microsoft.com/office/drawing/2014/main" id="{5D637E50-572E-4298-B78F-052FB246B41C}"/>
                  </a:ext>
                </a:extLst>
              </p:cNvPr>
              <p:cNvSpPr>
                <a:spLocks noChangeArrowheads="1"/>
              </p:cNvSpPr>
              <p:nvPr/>
            </p:nvSpPr>
            <p:spPr bwMode="auto">
              <a:xfrm>
                <a:off x="669" y="3268"/>
                <a:ext cx="628"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7135" name="Line 61">
                <a:extLst>
                  <a:ext uri="{FF2B5EF4-FFF2-40B4-BE49-F238E27FC236}">
                    <a16:creationId xmlns:a16="http://schemas.microsoft.com/office/drawing/2014/main" id="{259732C4-7CCD-4C72-A75D-CE9BD307232E}"/>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7136" name="Line 62">
                <a:extLst>
                  <a:ext uri="{FF2B5EF4-FFF2-40B4-BE49-F238E27FC236}">
                    <a16:creationId xmlns:a16="http://schemas.microsoft.com/office/drawing/2014/main" id="{AEAE540E-1588-4B83-AFFD-988DD41E2894}"/>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6922" name="Group 63">
              <a:extLst>
                <a:ext uri="{FF2B5EF4-FFF2-40B4-BE49-F238E27FC236}">
                  <a16:creationId xmlns:a16="http://schemas.microsoft.com/office/drawing/2014/main" id="{E3D28F4F-0F7D-4B94-AF7E-2E4141350660}"/>
                </a:ext>
              </a:extLst>
            </p:cNvPr>
            <p:cNvGrpSpPr>
              <a:grpSpLocks/>
            </p:cNvGrpSpPr>
            <p:nvPr/>
          </p:nvGrpSpPr>
          <p:grpSpPr bwMode="auto">
            <a:xfrm>
              <a:off x="3943" y="1719"/>
              <a:ext cx="298" cy="181"/>
              <a:chOff x="669" y="3266"/>
              <a:chExt cx="629" cy="382"/>
            </a:xfrm>
          </p:grpSpPr>
          <p:sp>
            <p:nvSpPr>
              <p:cNvPr id="37127" name="Oval 64">
                <a:extLst>
                  <a:ext uri="{FF2B5EF4-FFF2-40B4-BE49-F238E27FC236}">
                    <a16:creationId xmlns:a16="http://schemas.microsoft.com/office/drawing/2014/main" id="{F8A01DF5-A588-412B-8C09-8A76B260AB95}"/>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7128" name="Rectangle 65">
                <a:extLst>
                  <a:ext uri="{FF2B5EF4-FFF2-40B4-BE49-F238E27FC236}">
                    <a16:creationId xmlns:a16="http://schemas.microsoft.com/office/drawing/2014/main" id="{0DC39E6A-FB71-4712-B111-28A685328E2C}"/>
                  </a:ext>
                </a:extLst>
              </p:cNvPr>
              <p:cNvSpPr>
                <a:spLocks noChangeArrowheads="1"/>
              </p:cNvSpPr>
              <p:nvPr/>
            </p:nvSpPr>
            <p:spPr bwMode="auto">
              <a:xfrm>
                <a:off x="672" y="3391"/>
                <a:ext cx="626" cy="139"/>
              </a:xfrm>
              <a:prstGeom prst="rect">
                <a:avLst/>
              </a:prstGeom>
              <a:solidFill>
                <a:schemeClr val="accent1"/>
              </a:solidFill>
              <a:ln w="9525">
                <a:solidFill>
                  <a:srgbClr val="000000"/>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8610" name="Oval 66">
                <a:extLst>
                  <a:ext uri="{FF2B5EF4-FFF2-40B4-BE49-F238E27FC236}">
                    <a16:creationId xmlns:a16="http://schemas.microsoft.com/office/drawing/2014/main" id="{C2939D6B-83C6-46AC-B674-BEF964FB4F11}"/>
                  </a:ext>
                </a:extLst>
              </p:cNvPr>
              <p:cNvSpPr>
                <a:spLocks noChangeArrowheads="1"/>
              </p:cNvSpPr>
              <p:nvPr/>
            </p:nvSpPr>
            <p:spPr bwMode="auto">
              <a:xfrm>
                <a:off x="668" y="3268"/>
                <a:ext cx="625"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7130" name="Line 67">
                <a:extLst>
                  <a:ext uri="{FF2B5EF4-FFF2-40B4-BE49-F238E27FC236}">
                    <a16:creationId xmlns:a16="http://schemas.microsoft.com/office/drawing/2014/main" id="{BD07F6DE-49D9-411E-842E-9FD1FE647EAA}"/>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7131" name="Line 68">
                <a:extLst>
                  <a:ext uri="{FF2B5EF4-FFF2-40B4-BE49-F238E27FC236}">
                    <a16:creationId xmlns:a16="http://schemas.microsoft.com/office/drawing/2014/main" id="{3310C530-2F3F-46CD-9FA0-D876C0E00DCC}"/>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6923" name="Group 69">
              <a:extLst>
                <a:ext uri="{FF2B5EF4-FFF2-40B4-BE49-F238E27FC236}">
                  <a16:creationId xmlns:a16="http://schemas.microsoft.com/office/drawing/2014/main" id="{DEF58D54-CC60-4F14-8807-161514861614}"/>
                </a:ext>
              </a:extLst>
            </p:cNvPr>
            <p:cNvGrpSpPr>
              <a:grpSpLocks/>
            </p:cNvGrpSpPr>
            <p:nvPr/>
          </p:nvGrpSpPr>
          <p:grpSpPr bwMode="auto">
            <a:xfrm>
              <a:off x="4298" y="1846"/>
              <a:ext cx="298" cy="181"/>
              <a:chOff x="669" y="3266"/>
              <a:chExt cx="629" cy="382"/>
            </a:xfrm>
          </p:grpSpPr>
          <p:sp>
            <p:nvSpPr>
              <p:cNvPr id="37122" name="Oval 70">
                <a:extLst>
                  <a:ext uri="{FF2B5EF4-FFF2-40B4-BE49-F238E27FC236}">
                    <a16:creationId xmlns:a16="http://schemas.microsoft.com/office/drawing/2014/main" id="{AF150F28-D7AB-4537-A256-6ACF0A7F569B}"/>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7123" name="Rectangle 71">
                <a:extLst>
                  <a:ext uri="{FF2B5EF4-FFF2-40B4-BE49-F238E27FC236}">
                    <a16:creationId xmlns:a16="http://schemas.microsoft.com/office/drawing/2014/main" id="{D15793D3-83E8-485B-9F96-3907C918C64B}"/>
                  </a:ext>
                </a:extLst>
              </p:cNvPr>
              <p:cNvSpPr>
                <a:spLocks noChangeArrowheads="1"/>
              </p:cNvSpPr>
              <p:nvPr/>
            </p:nvSpPr>
            <p:spPr bwMode="auto">
              <a:xfrm>
                <a:off x="672" y="3391"/>
                <a:ext cx="626" cy="139"/>
              </a:xfrm>
              <a:prstGeom prst="rect">
                <a:avLst/>
              </a:prstGeom>
              <a:solidFill>
                <a:schemeClr val="accent1"/>
              </a:solidFill>
              <a:ln w="9525">
                <a:solidFill>
                  <a:srgbClr val="000000"/>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8616" name="Oval 72">
                <a:extLst>
                  <a:ext uri="{FF2B5EF4-FFF2-40B4-BE49-F238E27FC236}">
                    <a16:creationId xmlns:a16="http://schemas.microsoft.com/office/drawing/2014/main" id="{4BCF2641-E6C4-49E2-ABA1-3791D0C8DF9E}"/>
                  </a:ext>
                </a:extLst>
              </p:cNvPr>
              <p:cNvSpPr>
                <a:spLocks noChangeArrowheads="1"/>
              </p:cNvSpPr>
              <p:nvPr/>
            </p:nvSpPr>
            <p:spPr bwMode="auto">
              <a:xfrm>
                <a:off x="669" y="3265"/>
                <a:ext cx="622" cy="242"/>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7125" name="Line 73">
                <a:extLst>
                  <a:ext uri="{FF2B5EF4-FFF2-40B4-BE49-F238E27FC236}">
                    <a16:creationId xmlns:a16="http://schemas.microsoft.com/office/drawing/2014/main" id="{63F68D48-65E5-457C-B349-FCC87C88B62D}"/>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7126" name="Line 74">
                <a:extLst>
                  <a:ext uri="{FF2B5EF4-FFF2-40B4-BE49-F238E27FC236}">
                    <a16:creationId xmlns:a16="http://schemas.microsoft.com/office/drawing/2014/main" id="{9AEA31C0-020A-4EE9-AFDF-8E5F3700B2AF}"/>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6924" name="Group 75">
              <a:extLst>
                <a:ext uri="{FF2B5EF4-FFF2-40B4-BE49-F238E27FC236}">
                  <a16:creationId xmlns:a16="http://schemas.microsoft.com/office/drawing/2014/main" id="{D2DC5A96-EF8A-43C2-9291-05953D4EA85D}"/>
                </a:ext>
              </a:extLst>
            </p:cNvPr>
            <p:cNvGrpSpPr>
              <a:grpSpLocks/>
            </p:cNvGrpSpPr>
            <p:nvPr/>
          </p:nvGrpSpPr>
          <p:grpSpPr bwMode="auto">
            <a:xfrm>
              <a:off x="4451" y="1592"/>
              <a:ext cx="297" cy="181"/>
              <a:chOff x="669" y="3266"/>
              <a:chExt cx="629" cy="382"/>
            </a:xfrm>
          </p:grpSpPr>
          <p:sp>
            <p:nvSpPr>
              <p:cNvPr id="37117" name="Oval 76">
                <a:extLst>
                  <a:ext uri="{FF2B5EF4-FFF2-40B4-BE49-F238E27FC236}">
                    <a16:creationId xmlns:a16="http://schemas.microsoft.com/office/drawing/2014/main" id="{BB5CC8D3-AAC3-4504-8E11-C53A676B735E}"/>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7118" name="Rectangle 77">
                <a:extLst>
                  <a:ext uri="{FF2B5EF4-FFF2-40B4-BE49-F238E27FC236}">
                    <a16:creationId xmlns:a16="http://schemas.microsoft.com/office/drawing/2014/main" id="{7ECA5186-2B8B-4233-9C1C-0CC8FFEF069B}"/>
                  </a:ext>
                </a:extLst>
              </p:cNvPr>
              <p:cNvSpPr>
                <a:spLocks noChangeArrowheads="1"/>
              </p:cNvSpPr>
              <p:nvPr/>
            </p:nvSpPr>
            <p:spPr bwMode="auto">
              <a:xfrm>
                <a:off x="672" y="3391"/>
                <a:ext cx="626" cy="139"/>
              </a:xfrm>
              <a:prstGeom prst="rect">
                <a:avLst/>
              </a:prstGeom>
              <a:solidFill>
                <a:schemeClr val="accent1"/>
              </a:solidFill>
              <a:ln w="9525">
                <a:solidFill>
                  <a:srgbClr val="000000"/>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8622" name="Oval 78">
                <a:extLst>
                  <a:ext uri="{FF2B5EF4-FFF2-40B4-BE49-F238E27FC236}">
                    <a16:creationId xmlns:a16="http://schemas.microsoft.com/office/drawing/2014/main" id="{49DDBEEA-0C99-44A2-89DD-A7AB34F25CE9}"/>
                  </a:ext>
                </a:extLst>
              </p:cNvPr>
              <p:cNvSpPr>
                <a:spLocks noChangeArrowheads="1"/>
              </p:cNvSpPr>
              <p:nvPr/>
            </p:nvSpPr>
            <p:spPr bwMode="auto">
              <a:xfrm>
                <a:off x="667" y="3264"/>
                <a:ext cx="624" cy="244"/>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7120" name="Line 79">
                <a:extLst>
                  <a:ext uri="{FF2B5EF4-FFF2-40B4-BE49-F238E27FC236}">
                    <a16:creationId xmlns:a16="http://schemas.microsoft.com/office/drawing/2014/main" id="{15BCB551-9FFF-45F7-A095-9E672B52D9CD}"/>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7121" name="Line 80">
                <a:extLst>
                  <a:ext uri="{FF2B5EF4-FFF2-40B4-BE49-F238E27FC236}">
                    <a16:creationId xmlns:a16="http://schemas.microsoft.com/office/drawing/2014/main" id="{9A2FF82F-AB72-40CB-B835-2E9AA8CADC0C}"/>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6925" name="Group 81">
              <a:extLst>
                <a:ext uri="{FF2B5EF4-FFF2-40B4-BE49-F238E27FC236}">
                  <a16:creationId xmlns:a16="http://schemas.microsoft.com/office/drawing/2014/main" id="{EFB1576E-25D9-47AC-85DD-11CF18A4EDF5}"/>
                </a:ext>
              </a:extLst>
            </p:cNvPr>
            <p:cNvGrpSpPr>
              <a:grpSpLocks/>
            </p:cNvGrpSpPr>
            <p:nvPr/>
          </p:nvGrpSpPr>
          <p:grpSpPr bwMode="auto">
            <a:xfrm>
              <a:off x="3232" y="1186"/>
              <a:ext cx="297" cy="181"/>
              <a:chOff x="669" y="3266"/>
              <a:chExt cx="629" cy="382"/>
            </a:xfrm>
          </p:grpSpPr>
          <p:sp>
            <p:nvSpPr>
              <p:cNvPr id="37112" name="Oval 82">
                <a:extLst>
                  <a:ext uri="{FF2B5EF4-FFF2-40B4-BE49-F238E27FC236}">
                    <a16:creationId xmlns:a16="http://schemas.microsoft.com/office/drawing/2014/main" id="{DD28219D-E4B0-4065-9A6F-0D6E0E584A84}"/>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7113" name="Rectangle 83">
                <a:extLst>
                  <a:ext uri="{FF2B5EF4-FFF2-40B4-BE49-F238E27FC236}">
                    <a16:creationId xmlns:a16="http://schemas.microsoft.com/office/drawing/2014/main" id="{5E5F41CC-3929-49D7-865E-13EBF0CDF3A1}"/>
                  </a:ext>
                </a:extLst>
              </p:cNvPr>
              <p:cNvSpPr>
                <a:spLocks noChangeArrowheads="1"/>
              </p:cNvSpPr>
              <p:nvPr/>
            </p:nvSpPr>
            <p:spPr bwMode="auto">
              <a:xfrm>
                <a:off x="672" y="3391"/>
                <a:ext cx="626" cy="139"/>
              </a:xfrm>
              <a:prstGeom prst="rect">
                <a:avLst/>
              </a:prstGeom>
              <a:solidFill>
                <a:schemeClr val="accent1"/>
              </a:solidFill>
              <a:ln w="9525">
                <a:solidFill>
                  <a:srgbClr val="000000"/>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8628" name="Oval 84">
                <a:extLst>
                  <a:ext uri="{FF2B5EF4-FFF2-40B4-BE49-F238E27FC236}">
                    <a16:creationId xmlns:a16="http://schemas.microsoft.com/office/drawing/2014/main" id="{DD15B85A-5822-4EF1-AD2C-D0B35DA2DB6A}"/>
                  </a:ext>
                </a:extLst>
              </p:cNvPr>
              <p:cNvSpPr>
                <a:spLocks noChangeArrowheads="1"/>
              </p:cNvSpPr>
              <p:nvPr/>
            </p:nvSpPr>
            <p:spPr bwMode="auto">
              <a:xfrm>
                <a:off x="669" y="3266"/>
                <a:ext cx="624"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7115" name="Line 85">
                <a:extLst>
                  <a:ext uri="{FF2B5EF4-FFF2-40B4-BE49-F238E27FC236}">
                    <a16:creationId xmlns:a16="http://schemas.microsoft.com/office/drawing/2014/main" id="{7882C3FD-B7F3-4CF3-936B-4C11CF5B4821}"/>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7116" name="Line 86">
                <a:extLst>
                  <a:ext uri="{FF2B5EF4-FFF2-40B4-BE49-F238E27FC236}">
                    <a16:creationId xmlns:a16="http://schemas.microsoft.com/office/drawing/2014/main" id="{3D6F1306-53C1-4C21-B1E6-60233CE92BBB}"/>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6926" name="Group 87">
              <a:extLst>
                <a:ext uri="{FF2B5EF4-FFF2-40B4-BE49-F238E27FC236}">
                  <a16:creationId xmlns:a16="http://schemas.microsoft.com/office/drawing/2014/main" id="{BDEB7C8D-3F48-4599-A330-8343F7AEBE3C}"/>
                </a:ext>
              </a:extLst>
            </p:cNvPr>
            <p:cNvGrpSpPr>
              <a:grpSpLocks/>
            </p:cNvGrpSpPr>
            <p:nvPr/>
          </p:nvGrpSpPr>
          <p:grpSpPr bwMode="auto">
            <a:xfrm>
              <a:off x="4679" y="1923"/>
              <a:ext cx="298" cy="181"/>
              <a:chOff x="669" y="3266"/>
              <a:chExt cx="629" cy="382"/>
            </a:xfrm>
          </p:grpSpPr>
          <p:sp>
            <p:nvSpPr>
              <p:cNvPr id="37107" name="Oval 88">
                <a:extLst>
                  <a:ext uri="{FF2B5EF4-FFF2-40B4-BE49-F238E27FC236}">
                    <a16:creationId xmlns:a16="http://schemas.microsoft.com/office/drawing/2014/main" id="{0CDCDA3B-93CF-45BD-AA8B-F45CA846322E}"/>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7108" name="Rectangle 89">
                <a:extLst>
                  <a:ext uri="{FF2B5EF4-FFF2-40B4-BE49-F238E27FC236}">
                    <a16:creationId xmlns:a16="http://schemas.microsoft.com/office/drawing/2014/main" id="{1A165100-8B11-4CB7-AB5C-1D08926F03A7}"/>
                  </a:ext>
                </a:extLst>
              </p:cNvPr>
              <p:cNvSpPr>
                <a:spLocks noChangeArrowheads="1"/>
              </p:cNvSpPr>
              <p:nvPr/>
            </p:nvSpPr>
            <p:spPr bwMode="auto">
              <a:xfrm>
                <a:off x="672" y="3391"/>
                <a:ext cx="626" cy="139"/>
              </a:xfrm>
              <a:prstGeom prst="rect">
                <a:avLst/>
              </a:prstGeom>
              <a:solidFill>
                <a:schemeClr val="accent1"/>
              </a:solidFill>
              <a:ln w="9525">
                <a:solidFill>
                  <a:srgbClr val="000000"/>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8634" name="Oval 90">
                <a:extLst>
                  <a:ext uri="{FF2B5EF4-FFF2-40B4-BE49-F238E27FC236}">
                    <a16:creationId xmlns:a16="http://schemas.microsoft.com/office/drawing/2014/main" id="{C8B0A0E4-9F4B-4A08-812F-9D22D761C15F}"/>
                  </a:ext>
                </a:extLst>
              </p:cNvPr>
              <p:cNvSpPr>
                <a:spLocks noChangeArrowheads="1"/>
              </p:cNvSpPr>
              <p:nvPr/>
            </p:nvSpPr>
            <p:spPr bwMode="auto">
              <a:xfrm>
                <a:off x="669" y="3266"/>
                <a:ext cx="628"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7110" name="Line 91">
                <a:extLst>
                  <a:ext uri="{FF2B5EF4-FFF2-40B4-BE49-F238E27FC236}">
                    <a16:creationId xmlns:a16="http://schemas.microsoft.com/office/drawing/2014/main" id="{76AD13DA-3DF1-4C4A-9E34-6B0A7083C2A0}"/>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7111" name="Line 92">
                <a:extLst>
                  <a:ext uri="{FF2B5EF4-FFF2-40B4-BE49-F238E27FC236}">
                    <a16:creationId xmlns:a16="http://schemas.microsoft.com/office/drawing/2014/main" id="{EEF62EE6-8776-43B3-86C0-F00416CC044D}"/>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6927" name="Group 93">
              <a:extLst>
                <a:ext uri="{FF2B5EF4-FFF2-40B4-BE49-F238E27FC236}">
                  <a16:creationId xmlns:a16="http://schemas.microsoft.com/office/drawing/2014/main" id="{B0BA2CD5-B9E8-4E71-8983-AF333C84ADCF}"/>
                </a:ext>
              </a:extLst>
            </p:cNvPr>
            <p:cNvGrpSpPr>
              <a:grpSpLocks/>
            </p:cNvGrpSpPr>
            <p:nvPr/>
          </p:nvGrpSpPr>
          <p:grpSpPr bwMode="auto">
            <a:xfrm>
              <a:off x="3562" y="1033"/>
              <a:ext cx="283" cy="172"/>
              <a:chOff x="669" y="3266"/>
              <a:chExt cx="629" cy="382"/>
            </a:xfrm>
          </p:grpSpPr>
          <p:sp>
            <p:nvSpPr>
              <p:cNvPr id="37102" name="Oval 94">
                <a:extLst>
                  <a:ext uri="{FF2B5EF4-FFF2-40B4-BE49-F238E27FC236}">
                    <a16:creationId xmlns:a16="http://schemas.microsoft.com/office/drawing/2014/main" id="{34EAFD2E-D10C-4A66-8196-27028D6EB0F4}"/>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7103" name="Rectangle 95">
                <a:extLst>
                  <a:ext uri="{FF2B5EF4-FFF2-40B4-BE49-F238E27FC236}">
                    <a16:creationId xmlns:a16="http://schemas.microsoft.com/office/drawing/2014/main" id="{47DE81B1-6FDA-42B9-8F55-D5D10C289819}"/>
                  </a:ext>
                </a:extLst>
              </p:cNvPr>
              <p:cNvSpPr>
                <a:spLocks noChangeArrowheads="1"/>
              </p:cNvSpPr>
              <p:nvPr/>
            </p:nvSpPr>
            <p:spPr bwMode="auto">
              <a:xfrm>
                <a:off x="672" y="3391"/>
                <a:ext cx="626" cy="139"/>
              </a:xfrm>
              <a:prstGeom prst="rect">
                <a:avLst/>
              </a:prstGeom>
              <a:solidFill>
                <a:schemeClr val="accent1"/>
              </a:solidFill>
              <a:ln w="9525">
                <a:solidFill>
                  <a:srgbClr val="000000"/>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8640" name="Oval 96">
                <a:extLst>
                  <a:ext uri="{FF2B5EF4-FFF2-40B4-BE49-F238E27FC236}">
                    <a16:creationId xmlns:a16="http://schemas.microsoft.com/office/drawing/2014/main" id="{C46AEAF1-43C5-4C68-99B5-38A2631DA933}"/>
                  </a:ext>
                </a:extLst>
              </p:cNvPr>
              <p:cNvSpPr>
                <a:spLocks noChangeArrowheads="1"/>
              </p:cNvSpPr>
              <p:nvPr/>
            </p:nvSpPr>
            <p:spPr bwMode="auto">
              <a:xfrm>
                <a:off x="669" y="3268"/>
                <a:ext cx="624"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7105" name="Line 97">
                <a:extLst>
                  <a:ext uri="{FF2B5EF4-FFF2-40B4-BE49-F238E27FC236}">
                    <a16:creationId xmlns:a16="http://schemas.microsoft.com/office/drawing/2014/main" id="{65E35E21-D09D-47CD-812F-D3F3B827B9F4}"/>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7106" name="Line 98">
                <a:extLst>
                  <a:ext uri="{FF2B5EF4-FFF2-40B4-BE49-F238E27FC236}">
                    <a16:creationId xmlns:a16="http://schemas.microsoft.com/office/drawing/2014/main" id="{69C15DC4-9196-47E8-A9C6-342B19FFC309}"/>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6928" name="Group 99">
              <a:extLst>
                <a:ext uri="{FF2B5EF4-FFF2-40B4-BE49-F238E27FC236}">
                  <a16:creationId xmlns:a16="http://schemas.microsoft.com/office/drawing/2014/main" id="{49B75032-EF00-44D8-AF76-5307296647E4}"/>
                </a:ext>
              </a:extLst>
            </p:cNvPr>
            <p:cNvGrpSpPr>
              <a:grpSpLocks/>
            </p:cNvGrpSpPr>
            <p:nvPr/>
          </p:nvGrpSpPr>
          <p:grpSpPr bwMode="auto">
            <a:xfrm>
              <a:off x="3232" y="830"/>
              <a:ext cx="283" cy="172"/>
              <a:chOff x="669" y="3266"/>
              <a:chExt cx="629" cy="382"/>
            </a:xfrm>
          </p:grpSpPr>
          <p:sp>
            <p:nvSpPr>
              <p:cNvPr id="37097" name="Oval 100">
                <a:extLst>
                  <a:ext uri="{FF2B5EF4-FFF2-40B4-BE49-F238E27FC236}">
                    <a16:creationId xmlns:a16="http://schemas.microsoft.com/office/drawing/2014/main" id="{E9E5C460-A1A9-40AE-B092-B935164C8CAA}"/>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7098" name="Rectangle 101">
                <a:extLst>
                  <a:ext uri="{FF2B5EF4-FFF2-40B4-BE49-F238E27FC236}">
                    <a16:creationId xmlns:a16="http://schemas.microsoft.com/office/drawing/2014/main" id="{E6FC871D-F885-4B9E-8525-530F771E9BB5}"/>
                  </a:ext>
                </a:extLst>
              </p:cNvPr>
              <p:cNvSpPr>
                <a:spLocks noChangeArrowheads="1"/>
              </p:cNvSpPr>
              <p:nvPr/>
            </p:nvSpPr>
            <p:spPr bwMode="auto">
              <a:xfrm>
                <a:off x="672" y="3391"/>
                <a:ext cx="626" cy="139"/>
              </a:xfrm>
              <a:prstGeom prst="rect">
                <a:avLst/>
              </a:prstGeom>
              <a:solidFill>
                <a:schemeClr val="accent1"/>
              </a:solidFill>
              <a:ln w="9525">
                <a:solidFill>
                  <a:srgbClr val="000000"/>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8646" name="Oval 102">
                <a:extLst>
                  <a:ext uri="{FF2B5EF4-FFF2-40B4-BE49-F238E27FC236}">
                    <a16:creationId xmlns:a16="http://schemas.microsoft.com/office/drawing/2014/main" id="{119044C3-4129-4D08-9793-77BA1BC0E4B8}"/>
                  </a:ext>
                </a:extLst>
              </p:cNvPr>
              <p:cNvSpPr>
                <a:spLocks noChangeArrowheads="1"/>
              </p:cNvSpPr>
              <p:nvPr/>
            </p:nvSpPr>
            <p:spPr bwMode="auto">
              <a:xfrm>
                <a:off x="669" y="3264"/>
                <a:ext cx="621"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7100" name="Line 103">
                <a:extLst>
                  <a:ext uri="{FF2B5EF4-FFF2-40B4-BE49-F238E27FC236}">
                    <a16:creationId xmlns:a16="http://schemas.microsoft.com/office/drawing/2014/main" id="{1B52010C-EFA7-448F-84AC-7C67B7380140}"/>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7101" name="Line 104">
                <a:extLst>
                  <a:ext uri="{FF2B5EF4-FFF2-40B4-BE49-F238E27FC236}">
                    <a16:creationId xmlns:a16="http://schemas.microsoft.com/office/drawing/2014/main" id="{880C9C9F-8E38-4CC3-A772-C3298BACF835}"/>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6929" name="Group 105">
              <a:extLst>
                <a:ext uri="{FF2B5EF4-FFF2-40B4-BE49-F238E27FC236}">
                  <a16:creationId xmlns:a16="http://schemas.microsoft.com/office/drawing/2014/main" id="{6F16DC87-414C-4446-909A-C2091A5759CB}"/>
                </a:ext>
              </a:extLst>
            </p:cNvPr>
            <p:cNvGrpSpPr>
              <a:grpSpLocks/>
            </p:cNvGrpSpPr>
            <p:nvPr/>
          </p:nvGrpSpPr>
          <p:grpSpPr bwMode="auto">
            <a:xfrm>
              <a:off x="3866" y="932"/>
              <a:ext cx="284" cy="172"/>
              <a:chOff x="669" y="3266"/>
              <a:chExt cx="629" cy="382"/>
            </a:xfrm>
          </p:grpSpPr>
          <p:sp>
            <p:nvSpPr>
              <p:cNvPr id="37092" name="Oval 106">
                <a:extLst>
                  <a:ext uri="{FF2B5EF4-FFF2-40B4-BE49-F238E27FC236}">
                    <a16:creationId xmlns:a16="http://schemas.microsoft.com/office/drawing/2014/main" id="{0BC4AB02-BCC3-4DDF-835E-79EECC7B2326}"/>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7093" name="Rectangle 107">
                <a:extLst>
                  <a:ext uri="{FF2B5EF4-FFF2-40B4-BE49-F238E27FC236}">
                    <a16:creationId xmlns:a16="http://schemas.microsoft.com/office/drawing/2014/main" id="{BC0572CC-2677-490C-8416-BB506A9DAF4F}"/>
                  </a:ext>
                </a:extLst>
              </p:cNvPr>
              <p:cNvSpPr>
                <a:spLocks noChangeArrowheads="1"/>
              </p:cNvSpPr>
              <p:nvPr/>
            </p:nvSpPr>
            <p:spPr bwMode="auto">
              <a:xfrm>
                <a:off x="672" y="3391"/>
                <a:ext cx="626" cy="139"/>
              </a:xfrm>
              <a:prstGeom prst="rect">
                <a:avLst/>
              </a:prstGeom>
              <a:solidFill>
                <a:schemeClr val="accent1"/>
              </a:solidFill>
              <a:ln w="9525">
                <a:solidFill>
                  <a:srgbClr val="000000"/>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8652" name="Oval 108">
                <a:extLst>
                  <a:ext uri="{FF2B5EF4-FFF2-40B4-BE49-F238E27FC236}">
                    <a16:creationId xmlns:a16="http://schemas.microsoft.com/office/drawing/2014/main" id="{09616868-8478-40C3-8077-56D0C2C11CAF}"/>
                  </a:ext>
                </a:extLst>
              </p:cNvPr>
              <p:cNvSpPr>
                <a:spLocks noChangeArrowheads="1"/>
              </p:cNvSpPr>
              <p:nvPr/>
            </p:nvSpPr>
            <p:spPr bwMode="auto">
              <a:xfrm>
                <a:off x="669" y="3268"/>
                <a:ext cx="624"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7095" name="Line 109">
                <a:extLst>
                  <a:ext uri="{FF2B5EF4-FFF2-40B4-BE49-F238E27FC236}">
                    <a16:creationId xmlns:a16="http://schemas.microsoft.com/office/drawing/2014/main" id="{B2976F6E-51C6-417A-8D92-CCCD540D462E}"/>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7096" name="Line 110">
                <a:extLst>
                  <a:ext uri="{FF2B5EF4-FFF2-40B4-BE49-F238E27FC236}">
                    <a16:creationId xmlns:a16="http://schemas.microsoft.com/office/drawing/2014/main" id="{36F2749E-D087-4124-BB7C-4EE5F542C12D}"/>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6930" name="Group 111">
              <a:extLst>
                <a:ext uri="{FF2B5EF4-FFF2-40B4-BE49-F238E27FC236}">
                  <a16:creationId xmlns:a16="http://schemas.microsoft.com/office/drawing/2014/main" id="{585AB010-F67F-4B19-B883-C6F0DC45D804}"/>
                </a:ext>
              </a:extLst>
            </p:cNvPr>
            <p:cNvGrpSpPr>
              <a:grpSpLocks/>
            </p:cNvGrpSpPr>
            <p:nvPr/>
          </p:nvGrpSpPr>
          <p:grpSpPr bwMode="auto">
            <a:xfrm>
              <a:off x="4831" y="1669"/>
              <a:ext cx="284" cy="172"/>
              <a:chOff x="669" y="3266"/>
              <a:chExt cx="629" cy="382"/>
            </a:xfrm>
          </p:grpSpPr>
          <p:sp>
            <p:nvSpPr>
              <p:cNvPr id="37087" name="Oval 112">
                <a:extLst>
                  <a:ext uri="{FF2B5EF4-FFF2-40B4-BE49-F238E27FC236}">
                    <a16:creationId xmlns:a16="http://schemas.microsoft.com/office/drawing/2014/main" id="{B6EC7C2F-ED3B-4B9B-9171-E7FBE0BC73EB}"/>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7088" name="Rectangle 113">
                <a:extLst>
                  <a:ext uri="{FF2B5EF4-FFF2-40B4-BE49-F238E27FC236}">
                    <a16:creationId xmlns:a16="http://schemas.microsoft.com/office/drawing/2014/main" id="{F2F6694C-5C7A-4786-B1C6-EDC60127C877}"/>
                  </a:ext>
                </a:extLst>
              </p:cNvPr>
              <p:cNvSpPr>
                <a:spLocks noChangeArrowheads="1"/>
              </p:cNvSpPr>
              <p:nvPr/>
            </p:nvSpPr>
            <p:spPr bwMode="auto">
              <a:xfrm>
                <a:off x="672" y="3391"/>
                <a:ext cx="626" cy="139"/>
              </a:xfrm>
              <a:prstGeom prst="rect">
                <a:avLst/>
              </a:prstGeom>
              <a:solidFill>
                <a:schemeClr val="accent1"/>
              </a:solidFill>
              <a:ln w="9525">
                <a:solidFill>
                  <a:srgbClr val="000000"/>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8658" name="Oval 114">
                <a:extLst>
                  <a:ext uri="{FF2B5EF4-FFF2-40B4-BE49-F238E27FC236}">
                    <a16:creationId xmlns:a16="http://schemas.microsoft.com/office/drawing/2014/main" id="{82F55049-360B-4844-A0A2-0E83C7EDF9C0}"/>
                  </a:ext>
                </a:extLst>
              </p:cNvPr>
              <p:cNvSpPr>
                <a:spLocks noChangeArrowheads="1"/>
              </p:cNvSpPr>
              <p:nvPr/>
            </p:nvSpPr>
            <p:spPr bwMode="auto">
              <a:xfrm>
                <a:off x="669" y="3268"/>
                <a:ext cx="624"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7090" name="Line 115">
                <a:extLst>
                  <a:ext uri="{FF2B5EF4-FFF2-40B4-BE49-F238E27FC236}">
                    <a16:creationId xmlns:a16="http://schemas.microsoft.com/office/drawing/2014/main" id="{4025C804-99F6-47E2-ADB6-47870E5328D3}"/>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7091" name="Line 116">
                <a:extLst>
                  <a:ext uri="{FF2B5EF4-FFF2-40B4-BE49-F238E27FC236}">
                    <a16:creationId xmlns:a16="http://schemas.microsoft.com/office/drawing/2014/main" id="{86056A7E-33C8-4917-965A-36A6D7BB1E5D}"/>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6931" name="Group 117">
              <a:extLst>
                <a:ext uri="{FF2B5EF4-FFF2-40B4-BE49-F238E27FC236}">
                  <a16:creationId xmlns:a16="http://schemas.microsoft.com/office/drawing/2014/main" id="{222CA95B-2C23-4F83-8CA5-A178F76EDC9D}"/>
                </a:ext>
              </a:extLst>
            </p:cNvPr>
            <p:cNvGrpSpPr>
              <a:grpSpLocks/>
            </p:cNvGrpSpPr>
            <p:nvPr/>
          </p:nvGrpSpPr>
          <p:grpSpPr bwMode="auto">
            <a:xfrm>
              <a:off x="4679" y="1414"/>
              <a:ext cx="283" cy="172"/>
              <a:chOff x="669" y="3266"/>
              <a:chExt cx="629" cy="382"/>
            </a:xfrm>
          </p:grpSpPr>
          <p:sp>
            <p:nvSpPr>
              <p:cNvPr id="37082" name="Oval 118">
                <a:extLst>
                  <a:ext uri="{FF2B5EF4-FFF2-40B4-BE49-F238E27FC236}">
                    <a16:creationId xmlns:a16="http://schemas.microsoft.com/office/drawing/2014/main" id="{56DCD367-48BC-4D0E-829C-489591BBA87B}"/>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7083" name="Rectangle 119">
                <a:extLst>
                  <a:ext uri="{FF2B5EF4-FFF2-40B4-BE49-F238E27FC236}">
                    <a16:creationId xmlns:a16="http://schemas.microsoft.com/office/drawing/2014/main" id="{57D77B6D-FBB6-4062-B287-A9E9FA3062DC}"/>
                  </a:ext>
                </a:extLst>
              </p:cNvPr>
              <p:cNvSpPr>
                <a:spLocks noChangeArrowheads="1"/>
              </p:cNvSpPr>
              <p:nvPr/>
            </p:nvSpPr>
            <p:spPr bwMode="auto">
              <a:xfrm>
                <a:off x="672" y="3391"/>
                <a:ext cx="626" cy="139"/>
              </a:xfrm>
              <a:prstGeom prst="rect">
                <a:avLst/>
              </a:prstGeom>
              <a:solidFill>
                <a:schemeClr val="accent1"/>
              </a:solidFill>
              <a:ln w="9525">
                <a:solidFill>
                  <a:srgbClr val="000000"/>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8664" name="Oval 120">
                <a:extLst>
                  <a:ext uri="{FF2B5EF4-FFF2-40B4-BE49-F238E27FC236}">
                    <a16:creationId xmlns:a16="http://schemas.microsoft.com/office/drawing/2014/main" id="{7C0AB2B6-3D01-4606-857F-ABF52A0F27B8}"/>
                  </a:ext>
                </a:extLst>
              </p:cNvPr>
              <p:cNvSpPr>
                <a:spLocks noChangeArrowheads="1"/>
              </p:cNvSpPr>
              <p:nvPr/>
            </p:nvSpPr>
            <p:spPr bwMode="auto">
              <a:xfrm>
                <a:off x="669" y="3264"/>
                <a:ext cx="622"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7085" name="Line 121">
                <a:extLst>
                  <a:ext uri="{FF2B5EF4-FFF2-40B4-BE49-F238E27FC236}">
                    <a16:creationId xmlns:a16="http://schemas.microsoft.com/office/drawing/2014/main" id="{400929CF-413F-4F86-BFDC-5666D25A1945}"/>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7086" name="Line 122">
                <a:extLst>
                  <a:ext uri="{FF2B5EF4-FFF2-40B4-BE49-F238E27FC236}">
                    <a16:creationId xmlns:a16="http://schemas.microsoft.com/office/drawing/2014/main" id="{1E724696-9E4F-4C0A-88CA-B6C8BDE21E60}"/>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6932" name="Group 123">
              <a:extLst>
                <a:ext uri="{FF2B5EF4-FFF2-40B4-BE49-F238E27FC236}">
                  <a16:creationId xmlns:a16="http://schemas.microsoft.com/office/drawing/2014/main" id="{F9830C05-2167-4969-8F0C-CF355CDBEAFC}"/>
                </a:ext>
              </a:extLst>
            </p:cNvPr>
            <p:cNvGrpSpPr>
              <a:grpSpLocks/>
            </p:cNvGrpSpPr>
            <p:nvPr/>
          </p:nvGrpSpPr>
          <p:grpSpPr bwMode="auto">
            <a:xfrm>
              <a:off x="4070" y="1160"/>
              <a:ext cx="283" cy="172"/>
              <a:chOff x="669" y="3266"/>
              <a:chExt cx="629" cy="382"/>
            </a:xfrm>
          </p:grpSpPr>
          <p:sp>
            <p:nvSpPr>
              <p:cNvPr id="37077" name="Oval 124">
                <a:extLst>
                  <a:ext uri="{FF2B5EF4-FFF2-40B4-BE49-F238E27FC236}">
                    <a16:creationId xmlns:a16="http://schemas.microsoft.com/office/drawing/2014/main" id="{27EB5620-3FA4-4CB6-9351-FFBA46E1973A}"/>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7078" name="Rectangle 125">
                <a:extLst>
                  <a:ext uri="{FF2B5EF4-FFF2-40B4-BE49-F238E27FC236}">
                    <a16:creationId xmlns:a16="http://schemas.microsoft.com/office/drawing/2014/main" id="{696C1A9D-633E-4A39-97D1-8D1B6050C06F}"/>
                  </a:ext>
                </a:extLst>
              </p:cNvPr>
              <p:cNvSpPr>
                <a:spLocks noChangeArrowheads="1"/>
              </p:cNvSpPr>
              <p:nvPr/>
            </p:nvSpPr>
            <p:spPr bwMode="auto">
              <a:xfrm>
                <a:off x="672" y="3391"/>
                <a:ext cx="626" cy="139"/>
              </a:xfrm>
              <a:prstGeom prst="rect">
                <a:avLst/>
              </a:prstGeom>
              <a:solidFill>
                <a:schemeClr val="accent1"/>
              </a:solidFill>
              <a:ln w="9525">
                <a:solidFill>
                  <a:srgbClr val="000000"/>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8670" name="Oval 126">
                <a:extLst>
                  <a:ext uri="{FF2B5EF4-FFF2-40B4-BE49-F238E27FC236}">
                    <a16:creationId xmlns:a16="http://schemas.microsoft.com/office/drawing/2014/main" id="{87C82DDD-8CEC-453E-BB40-CC82E6366051}"/>
                  </a:ext>
                </a:extLst>
              </p:cNvPr>
              <p:cNvSpPr>
                <a:spLocks noChangeArrowheads="1"/>
              </p:cNvSpPr>
              <p:nvPr/>
            </p:nvSpPr>
            <p:spPr bwMode="auto">
              <a:xfrm>
                <a:off x="671" y="3266"/>
                <a:ext cx="619"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7080" name="Line 127">
                <a:extLst>
                  <a:ext uri="{FF2B5EF4-FFF2-40B4-BE49-F238E27FC236}">
                    <a16:creationId xmlns:a16="http://schemas.microsoft.com/office/drawing/2014/main" id="{6050D5FD-EF45-4E33-950E-E9BCEC0186FC}"/>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7081" name="Line 128">
                <a:extLst>
                  <a:ext uri="{FF2B5EF4-FFF2-40B4-BE49-F238E27FC236}">
                    <a16:creationId xmlns:a16="http://schemas.microsoft.com/office/drawing/2014/main" id="{A87AAA1B-EF7F-4CB1-8F39-CD535522B656}"/>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6933" name="Group 129">
              <a:extLst>
                <a:ext uri="{FF2B5EF4-FFF2-40B4-BE49-F238E27FC236}">
                  <a16:creationId xmlns:a16="http://schemas.microsoft.com/office/drawing/2014/main" id="{8233ADA0-9B9A-42F2-A337-5A23078E5A6B}"/>
                </a:ext>
              </a:extLst>
            </p:cNvPr>
            <p:cNvGrpSpPr>
              <a:grpSpLocks/>
            </p:cNvGrpSpPr>
            <p:nvPr/>
          </p:nvGrpSpPr>
          <p:grpSpPr bwMode="auto">
            <a:xfrm>
              <a:off x="4324" y="1338"/>
              <a:ext cx="283" cy="172"/>
              <a:chOff x="669" y="3266"/>
              <a:chExt cx="629" cy="382"/>
            </a:xfrm>
          </p:grpSpPr>
          <p:sp>
            <p:nvSpPr>
              <p:cNvPr id="37072" name="Oval 130">
                <a:extLst>
                  <a:ext uri="{FF2B5EF4-FFF2-40B4-BE49-F238E27FC236}">
                    <a16:creationId xmlns:a16="http://schemas.microsoft.com/office/drawing/2014/main" id="{31CEB8A8-FD9A-49AE-AA41-796099436491}"/>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7073" name="Rectangle 131">
                <a:extLst>
                  <a:ext uri="{FF2B5EF4-FFF2-40B4-BE49-F238E27FC236}">
                    <a16:creationId xmlns:a16="http://schemas.microsoft.com/office/drawing/2014/main" id="{19D48B64-6A44-4482-AF3F-97B2D7F85131}"/>
                  </a:ext>
                </a:extLst>
              </p:cNvPr>
              <p:cNvSpPr>
                <a:spLocks noChangeArrowheads="1"/>
              </p:cNvSpPr>
              <p:nvPr/>
            </p:nvSpPr>
            <p:spPr bwMode="auto">
              <a:xfrm>
                <a:off x="672" y="3391"/>
                <a:ext cx="626" cy="139"/>
              </a:xfrm>
              <a:prstGeom prst="rect">
                <a:avLst/>
              </a:prstGeom>
              <a:solidFill>
                <a:schemeClr val="accent1"/>
              </a:solidFill>
              <a:ln w="9525">
                <a:solidFill>
                  <a:srgbClr val="000000"/>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8676" name="Oval 132">
                <a:extLst>
                  <a:ext uri="{FF2B5EF4-FFF2-40B4-BE49-F238E27FC236}">
                    <a16:creationId xmlns:a16="http://schemas.microsoft.com/office/drawing/2014/main" id="{2475825F-3E95-4F0A-AA3F-D1E0B4FB4F91}"/>
                  </a:ext>
                </a:extLst>
              </p:cNvPr>
              <p:cNvSpPr>
                <a:spLocks noChangeArrowheads="1"/>
              </p:cNvSpPr>
              <p:nvPr/>
            </p:nvSpPr>
            <p:spPr bwMode="auto">
              <a:xfrm>
                <a:off x="667" y="3264"/>
                <a:ext cx="624"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7075" name="Line 133">
                <a:extLst>
                  <a:ext uri="{FF2B5EF4-FFF2-40B4-BE49-F238E27FC236}">
                    <a16:creationId xmlns:a16="http://schemas.microsoft.com/office/drawing/2014/main" id="{0EC342CA-70D4-47B1-A535-3ABAA12C3437}"/>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7076" name="Line 134">
                <a:extLst>
                  <a:ext uri="{FF2B5EF4-FFF2-40B4-BE49-F238E27FC236}">
                    <a16:creationId xmlns:a16="http://schemas.microsoft.com/office/drawing/2014/main" id="{7CA445C5-067C-4A5F-8928-5B8C12FE8EAA}"/>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6934" name="Group 135">
              <a:extLst>
                <a:ext uri="{FF2B5EF4-FFF2-40B4-BE49-F238E27FC236}">
                  <a16:creationId xmlns:a16="http://schemas.microsoft.com/office/drawing/2014/main" id="{46016D8F-D0F1-4044-852D-ECD9F348986D}"/>
                </a:ext>
              </a:extLst>
            </p:cNvPr>
            <p:cNvGrpSpPr>
              <a:grpSpLocks/>
            </p:cNvGrpSpPr>
            <p:nvPr/>
          </p:nvGrpSpPr>
          <p:grpSpPr bwMode="auto">
            <a:xfrm>
              <a:off x="3638" y="728"/>
              <a:ext cx="260" cy="158"/>
              <a:chOff x="669" y="3266"/>
              <a:chExt cx="629" cy="382"/>
            </a:xfrm>
          </p:grpSpPr>
          <p:sp>
            <p:nvSpPr>
              <p:cNvPr id="37067" name="Oval 136">
                <a:extLst>
                  <a:ext uri="{FF2B5EF4-FFF2-40B4-BE49-F238E27FC236}">
                    <a16:creationId xmlns:a16="http://schemas.microsoft.com/office/drawing/2014/main" id="{FB93A7C0-4ABB-4EA3-9477-B5DC4E27BAC6}"/>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7068" name="Rectangle 137">
                <a:extLst>
                  <a:ext uri="{FF2B5EF4-FFF2-40B4-BE49-F238E27FC236}">
                    <a16:creationId xmlns:a16="http://schemas.microsoft.com/office/drawing/2014/main" id="{4337D534-8799-480F-ADDA-985301C74FDA}"/>
                  </a:ext>
                </a:extLst>
              </p:cNvPr>
              <p:cNvSpPr>
                <a:spLocks noChangeArrowheads="1"/>
              </p:cNvSpPr>
              <p:nvPr/>
            </p:nvSpPr>
            <p:spPr bwMode="auto">
              <a:xfrm>
                <a:off x="672" y="3391"/>
                <a:ext cx="626" cy="139"/>
              </a:xfrm>
              <a:prstGeom prst="rect">
                <a:avLst/>
              </a:prstGeom>
              <a:solidFill>
                <a:schemeClr val="accent1"/>
              </a:solidFill>
              <a:ln w="9525">
                <a:solidFill>
                  <a:srgbClr val="000000"/>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8682" name="Oval 138">
                <a:extLst>
                  <a:ext uri="{FF2B5EF4-FFF2-40B4-BE49-F238E27FC236}">
                    <a16:creationId xmlns:a16="http://schemas.microsoft.com/office/drawing/2014/main" id="{0BF5F95E-9BB6-4D6A-AF27-B183FCDF8F2C}"/>
                  </a:ext>
                </a:extLst>
              </p:cNvPr>
              <p:cNvSpPr>
                <a:spLocks noChangeArrowheads="1"/>
              </p:cNvSpPr>
              <p:nvPr/>
            </p:nvSpPr>
            <p:spPr bwMode="auto">
              <a:xfrm>
                <a:off x="671" y="3266"/>
                <a:ext cx="623" cy="241"/>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7070" name="Line 139">
                <a:extLst>
                  <a:ext uri="{FF2B5EF4-FFF2-40B4-BE49-F238E27FC236}">
                    <a16:creationId xmlns:a16="http://schemas.microsoft.com/office/drawing/2014/main" id="{A0DD5833-E6FE-48EA-8DA7-C5F4504A729F}"/>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7071" name="Line 140">
                <a:extLst>
                  <a:ext uri="{FF2B5EF4-FFF2-40B4-BE49-F238E27FC236}">
                    <a16:creationId xmlns:a16="http://schemas.microsoft.com/office/drawing/2014/main" id="{428F762A-2DD5-494D-A727-BC66B7D9BEC6}"/>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6935" name="Group 141">
              <a:extLst>
                <a:ext uri="{FF2B5EF4-FFF2-40B4-BE49-F238E27FC236}">
                  <a16:creationId xmlns:a16="http://schemas.microsoft.com/office/drawing/2014/main" id="{8DBB002A-C09D-4DA6-B149-B88F452FFD67}"/>
                </a:ext>
              </a:extLst>
            </p:cNvPr>
            <p:cNvGrpSpPr>
              <a:grpSpLocks/>
            </p:cNvGrpSpPr>
            <p:nvPr/>
          </p:nvGrpSpPr>
          <p:grpSpPr bwMode="auto">
            <a:xfrm>
              <a:off x="5035" y="1440"/>
              <a:ext cx="259" cy="158"/>
              <a:chOff x="669" y="3266"/>
              <a:chExt cx="629" cy="382"/>
            </a:xfrm>
          </p:grpSpPr>
          <p:sp>
            <p:nvSpPr>
              <p:cNvPr id="37062" name="Oval 142">
                <a:extLst>
                  <a:ext uri="{FF2B5EF4-FFF2-40B4-BE49-F238E27FC236}">
                    <a16:creationId xmlns:a16="http://schemas.microsoft.com/office/drawing/2014/main" id="{126FA9A1-AC4D-4A34-8A60-8D94DB5C20E5}"/>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7063" name="Rectangle 143">
                <a:extLst>
                  <a:ext uri="{FF2B5EF4-FFF2-40B4-BE49-F238E27FC236}">
                    <a16:creationId xmlns:a16="http://schemas.microsoft.com/office/drawing/2014/main" id="{E4FE44F6-1AEB-451F-A464-10FA75CE9D75}"/>
                  </a:ext>
                </a:extLst>
              </p:cNvPr>
              <p:cNvSpPr>
                <a:spLocks noChangeArrowheads="1"/>
              </p:cNvSpPr>
              <p:nvPr/>
            </p:nvSpPr>
            <p:spPr bwMode="auto">
              <a:xfrm>
                <a:off x="672" y="3391"/>
                <a:ext cx="626" cy="139"/>
              </a:xfrm>
              <a:prstGeom prst="rect">
                <a:avLst/>
              </a:prstGeom>
              <a:solidFill>
                <a:schemeClr val="accent1"/>
              </a:solidFill>
              <a:ln w="9525">
                <a:solidFill>
                  <a:srgbClr val="000000"/>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8688" name="Oval 144">
                <a:extLst>
                  <a:ext uri="{FF2B5EF4-FFF2-40B4-BE49-F238E27FC236}">
                    <a16:creationId xmlns:a16="http://schemas.microsoft.com/office/drawing/2014/main" id="{6E840F29-3AD3-492A-99F3-7F9CE4659653}"/>
                  </a:ext>
                </a:extLst>
              </p:cNvPr>
              <p:cNvSpPr>
                <a:spLocks noChangeArrowheads="1"/>
              </p:cNvSpPr>
              <p:nvPr/>
            </p:nvSpPr>
            <p:spPr bwMode="auto">
              <a:xfrm>
                <a:off x="669" y="3262"/>
                <a:ext cx="625" cy="242"/>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7065" name="Line 145">
                <a:extLst>
                  <a:ext uri="{FF2B5EF4-FFF2-40B4-BE49-F238E27FC236}">
                    <a16:creationId xmlns:a16="http://schemas.microsoft.com/office/drawing/2014/main" id="{73498322-5C2B-4717-AD76-8202CE663073}"/>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7066" name="Line 146">
                <a:extLst>
                  <a:ext uri="{FF2B5EF4-FFF2-40B4-BE49-F238E27FC236}">
                    <a16:creationId xmlns:a16="http://schemas.microsoft.com/office/drawing/2014/main" id="{D402B011-2AB2-4AC9-ADE6-A4BD4E5E534E}"/>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6936" name="Group 147">
              <a:extLst>
                <a:ext uri="{FF2B5EF4-FFF2-40B4-BE49-F238E27FC236}">
                  <a16:creationId xmlns:a16="http://schemas.microsoft.com/office/drawing/2014/main" id="{CE6AE631-1633-48B8-B89E-0DE6645F5D93}"/>
                </a:ext>
              </a:extLst>
            </p:cNvPr>
            <p:cNvGrpSpPr>
              <a:grpSpLocks/>
            </p:cNvGrpSpPr>
            <p:nvPr/>
          </p:nvGrpSpPr>
          <p:grpSpPr bwMode="auto">
            <a:xfrm>
              <a:off x="4578" y="1160"/>
              <a:ext cx="259" cy="158"/>
              <a:chOff x="669" y="3266"/>
              <a:chExt cx="629" cy="382"/>
            </a:xfrm>
          </p:grpSpPr>
          <p:sp>
            <p:nvSpPr>
              <p:cNvPr id="37057" name="Oval 148">
                <a:extLst>
                  <a:ext uri="{FF2B5EF4-FFF2-40B4-BE49-F238E27FC236}">
                    <a16:creationId xmlns:a16="http://schemas.microsoft.com/office/drawing/2014/main" id="{FA15B70F-D937-4EDD-ACF7-FFBF057EAD60}"/>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7058" name="Rectangle 149">
                <a:extLst>
                  <a:ext uri="{FF2B5EF4-FFF2-40B4-BE49-F238E27FC236}">
                    <a16:creationId xmlns:a16="http://schemas.microsoft.com/office/drawing/2014/main" id="{081C2034-0501-4979-B7B1-831BD77090CD}"/>
                  </a:ext>
                </a:extLst>
              </p:cNvPr>
              <p:cNvSpPr>
                <a:spLocks noChangeArrowheads="1"/>
              </p:cNvSpPr>
              <p:nvPr/>
            </p:nvSpPr>
            <p:spPr bwMode="auto">
              <a:xfrm>
                <a:off x="672" y="3391"/>
                <a:ext cx="626" cy="139"/>
              </a:xfrm>
              <a:prstGeom prst="rect">
                <a:avLst/>
              </a:prstGeom>
              <a:solidFill>
                <a:schemeClr val="accent1"/>
              </a:solidFill>
              <a:ln w="9525">
                <a:solidFill>
                  <a:srgbClr val="000000"/>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8694" name="Oval 150">
                <a:extLst>
                  <a:ext uri="{FF2B5EF4-FFF2-40B4-BE49-F238E27FC236}">
                    <a16:creationId xmlns:a16="http://schemas.microsoft.com/office/drawing/2014/main" id="{41FA43E2-A727-4AB1-9C88-9DEE49240374}"/>
                  </a:ext>
                </a:extLst>
              </p:cNvPr>
              <p:cNvSpPr>
                <a:spLocks noChangeArrowheads="1"/>
              </p:cNvSpPr>
              <p:nvPr/>
            </p:nvSpPr>
            <p:spPr bwMode="auto">
              <a:xfrm>
                <a:off x="667" y="3266"/>
                <a:ext cx="630" cy="241"/>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7060" name="Line 151">
                <a:extLst>
                  <a:ext uri="{FF2B5EF4-FFF2-40B4-BE49-F238E27FC236}">
                    <a16:creationId xmlns:a16="http://schemas.microsoft.com/office/drawing/2014/main" id="{1ED6E1BB-C17E-4723-99DB-3C9571001478}"/>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7061" name="Line 152">
                <a:extLst>
                  <a:ext uri="{FF2B5EF4-FFF2-40B4-BE49-F238E27FC236}">
                    <a16:creationId xmlns:a16="http://schemas.microsoft.com/office/drawing/2014/main" id="{6FC07781-D788-40DD-A448-B2CDBA48575D}"/>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6937" name="Group 153">
              <a:extLst>
                <a:ext uri="{FF2B5EF4-FFF2-40B4-BE49-F238E27FC236}">
                  <a16:creationId xmlns:a16="http://schemas.microsoft.com/office/drawing/2014/main" id="{487DFC34-55EE-4AC2-9C7A-E55A03E3AA31}"/>
                </a:ext>
              </a:extLst>
            </p:cNvPr>
            <p:cNvGrpSpPr>
              <a:grpSpLocks/>
            </p:cNvGrpSpPr>
            <p:nvPr/>
          </p:nvGrpSpPr>
          <p:grpSpPr bwMode="auto">
            <a:xfrm>
              <a:off x="4070" y="754"/>
              <a:ext cx="259" cy="158"/>
              <a:chOff x="669" y="3266"/>
              <a:chExt cx="629" cy="382"/>
            </a:xfrm>
          </p:grpSpPr>
          <p:sp>
            <p:nvSpPr>
              <p:cNvPr id="37052" name="Oval 154">
                <a:extLst>
                  <a:ext uri="{FF2B5EF4-FFF2-40B4-BE49-F238E27FC236}">
                    <a16:creationId xmlns:a16="http://schemas.microsoft.com/office/drawing/2014/main" id="{D535BF31-1326-4208-9E72-F8CB6190E4EB}"/>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7053" name="Rectangle 155">
                <a:extLst>
                  <a:ext uri="{FF2B5EF4-FFF2-40B4-BE49-F238E27FC236}">
                    <a16:creationId xmlns:a16="http://schemas.microsoft.com/office/drawing/2014/main" id="{15ACFE94-055E-4108-8B67-A28410263AC7}"/>
                  </a:ext>
                </a:extLst>
              </p:cNvPr>
              <p:cNvSpPr>
                <a:spLocks noChangeArrowheads="1"/>
              </p:cNvSpPr>
              <p:nvPr/>
            </p:nvSpPr>
            <p:spPr bwMode="auto">
              <a:xfrm>
                <a:off x="672" y="3391"/>
                <a:ext cx="626" cy="139"/>
              </a:xfrm>
              <a:prstGeom prst="rect">
                <a:avLst/>
              </a:prstGeom>
              <a:solidFill>
                <a:schemeClr val="accent1"/>
              </a:solidFill>
              <a:ln w="9525">
                <a:solidFill>
                  <a:srgbClr val="000000"/>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8700" name="Oval 156">
                <a:extLst>
                  <a:ext uri="{FF2B5EF4-FFF2-40B4-BE49-F238E27FC236}">
                    <a16:creationId xmlns:a16="http://schemas.microsoft.com/office/drawing/2014/main" id="{0FAD0DDD-8D69-4940-B260-011EEB293601}"/>
                  </a:ext>
                </a:extLst>
              </p:cNvPr>
              <p:cNvSpPr>
                <a:spLocks noChangeArrowheads="1"/>
              </p:cNvSpPr>
              <p:nvPr/>
            </p:nvSpPr>
            <p:spPr bwMode="auto">
              <a:xfrm>
                <a:off x="671" y="3267"/>
                <a:ext cx="624" cy="241"/>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7055" name="Line 157">
                <a:extLst>
                  <a:ext uri="{FF2B5EF4-FFF2-40B4-BE49-F238E27FC236}">
                    <a16:creationId xmlns:a16="http://schemas.microsoft.com/office/drawing/2014/main" id="{558555F2-3B10-4ABD-A0DB-E36F049D9CF0}"/>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7056" name="Line 158">
                <a:extLst>
                  <a:ext uri="{FF2B5EF4-FFF2-40B4-BE49-F238E27FC236}">
                    <a16:creationId xmlns:a16="http://schemas.microsoft.com/office/drawing/2014/main" id="{D8D3884E-5C10-4E4D-995C-6FFE4F99F74A}"/>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6938" name="Group 159">
              <a:extLst>
                <a:ext uri="{FF2B5EF4-FFF2-40B4-BE49-F238E27FC236}">
                  <a16:creationId xmlns:a16="http://schemas.microsoft.com/office/drawing/2014/main" id="{2A54241A-9842-4088-B259-EF9AAB14BCBA}"/>
                </a:ext>
              </a:extLst>
            </p:cNvPr>
            <p:cNvGrpSpPr>
              <a:grpSpLocks/>
            </p:cNvGrpSpPr>
            <p:nvPr/>
          </p:nvGrpSpPr>
          <p:grpSpPr bwMode="auto">
            <a:xfrm>
              <a:off x="4298" y="1008"/>
              <a:ext cx="260" cy="158"/>
              <a:chOff x="669" y="3266"/>
              <a:chExt cx="629" cy="382"/>
            </a:xfrm>
          </p:grpSpPr>
          <p:sp>
            <p:nvSpPr>
              <p:cNvPr id="37047" name="Oval 160">
                <a:extLst>
                  <a:ext uri="{FF2B5EF4-FFF2-40B4-BE49-F238E27FC236}">
                    <a16:creationId xmlns:a16="http://schemas.microsoft.com/office/drawing/2014/main" id="{59CEAC13-3CBF-4FE4-811F-F297E04DE0A0}"/>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7048" name="Rectangle 161">
                <a:extLst>
                  <a:ext uri="{FF2B5EF4-FFF2-40B4-BE49-F238E27FC236}">
                    <a16:creationId xmlns:a16="http://schemas.microsoft.com/office/drawing/2014/main" id="{7726DF8D-9B59-4CC9-B919-C32A965F267C}"/>
                  </a:ext>
                </a:extLst>
              </p:cNvPr>
              <p:cNvSpPr>
                <a:spLocks noChangeArrowheads="1"/>
              </p:cNvSpPr>
              <p:nvPr/>
            </p:nvSpPr>
            <p:spPr bwMode="auto">
              <a:xfrm>
                <a:off x="672" y="3391"/>
                <a:ext cx="626" cy="139"/>
              </a:xfrm>
              <a:prstGeom prst="rect">
                <a:avLst/>
              </a:prstGeom>
              <a:solidFill>
                <a:schemeClr val="accent1"/>
              </a:solidFill>
              <a:ln w="9525">
                <a:solidFill>
                  <a:srgbClr val="000000"/>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8706" name="Oval 162">
                <a:extLst>
                  <a:ext uri="{FF2B5EF4-FFF2-40B4-BE49-F238E27FC236}">
                    <a16:creationId xmlns:a16="http://schemas.microsoft.com/office/drawing/2014/main" id="{47A24901-4FC3-4938-9F8C-7AB013DCE5AC}"/>
                  </a:ext>
                </a:extLst>
              </p:cNvPr>
              <p:cNvSpPr>
                <a:spLocks noChangeArrowheads="1"/>
              </p:cNvSpPr>
              <p:nvPr/>
            </p:nvSpPr>
            <p:spPr bwMode="auto">
              <a:xfrm>
                <a:off x="669" y="3268"/>
                <a:ext cx="624" cy="241"/>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7050" name="Line 163">
                <a:extLst>
                  <a:ext uri="{FF2B5EF4-FFF2-40B4-BE49-F238E27FC236}">
                    <a16:creationId xmlns:a16="http://schemas.microsoft.com/office/drawing/2014/main" id="{B0E613F6-CCFF-41C9-A532-564D5C1DF756}"/>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7051" name="Line 164">
                <a:extLst>
                  <a:ext uri="{FF2B5EF4-FFF2-40B4-BE49-F238E27FC236}">
                    <a16:creationId xmlns:a16="http://schemas.microsoft.com/office/drawing/2014/main" id="{4F82B211-EC24-440B-B12E-A889B904A886}"/>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6939" name="Group 165">
              <a:extLst>
                <a:ext uri="{FF2B5EF4-FFF2-40B4-BE49-F238E27FC236}">
                  <a16:creationId xmlns:a16="http://schemas.microsoft.com/office/drawing/2014/main" id="{4644C5DC-2A32-4630-9287-EFEEA9816372}"/>
                </a:ext>
              </a:extLst>
            </p:cNvPr>
            <p:cNvGrpSpPr>
              <a:grpSpLocks/>
            </p:cNvGrpSpPr>
            <p:nvPr/>
          </p:nvGrpSpPr>
          <p:grpSpPr bwMode="auto">
            <a:xfrm>
              <a:off x="5111" y="1872"/>
              <a:ext cx="260" cy="158"/>
              <a:chOff x="669" y="3266"/>
              <a:chExt cx="629" cy="382"/>
            </a:xfrm>
          </p:grpSpPr>
          <p:sp>
            <p:nvSpPr>
              <p:cNvPr id="37042" name="Oval 166">
                <a:extLst>
                  <a:ext uri="{FF2B5EF4-FFF2-40B4-BE49-F238E27FC236}">
                    <a16:creationId xmlns:a16="http://schemas.microsoft.com/office/drawing/2014/main" id="{582AFEDA-EFCE-4005-987A-038903B55891}"/>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7043" name="Rectangle 167">
                <a:extLst>
                  <a:ext uri="{FF2B5EF4-FFF2-40B4-BE49-F238E27FC236}">
                    <a16:creationId xmlns:a16="http://schemas.microsoft.com/office/drawing/2014/main" id="{7FE99AB6-D9BD-4B4C-AF8D-A744B349F76F}"/>
                  </a:ext>
                </a:extLst>
              </p:cNvPr>
              <p:cNvSpPr>
                <a:spLocks noChangeArrowheads="1"/>
              </p:cNvSpPr>
              <p:nvPr/>
            </p:nvSpPr>
            <p:spPr bwMode="auto">
              <a:xfrm>
                <a:off x="672" y="3391"/>
                <a:ext cx="626" cy="139"/>
              </a:xfrm>
              <a:prstGeom prst="rect">
                <a:avLst/>
              </a:prstGeom>
              <a:solidFill>
                <a:schemeClr val="accent1"/>
              </a:solidFill>
              <a:ln w="9525">
                <a:solidFill>
                  <a:srgbClr val="000000"/>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8712" name="Oval 168">
                <a:extLst>
                  <a:ext uri="{FF2B5EF4-FFF2-40B4-BE49-F238E27FC236}">
                    <a16:creationId xmlns:a16="http://schemas.microsoft.com/office/drawing/2014/main" id="{794AE323-4C74-47B0-84E7-B01413556833}"/>
                  </a:ext>
                </a:extLst>
              </p:cNvPr>
              <p:cNvSpPr>
                <a:spLocks noChangeArrowheads="1"/>
              </p:cNvSpPr>
              <p:nvPr/>
            </p:nvSpPr>
            <p:spPr bwMode="auto">
              <a:xfrm>
                <a:off x="669" y="3266"/>
                <a:ext cx="626" cy="241"/>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7045" name="Line 169">
                <a:extLst>
                  <a:ext uri="{FF2B5EF4-FFF2-40B4-BE49-F238E27FC236}">
                    <a16:creationId xmlns:a16="http://schemas.microsoft.com/office/drawing/2014/main" id="{F4528699-B237-45C8-AA6F-6DA4624BAF2B}"/>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7046" name="Line 170">
                <a:extLst>
                  <a:ext uri="{FF2B5EF4-FFF2-40B4-BE49-F238E27FC236}">
                    <a16:creationId xmlns:a16="http://schemas.microsoft.com/office/drawing/2014/main" id="{F3246219-DC86-421B-BBB3-B9DCD44B20F6}"/>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6940" name="Group 171">
              <a:extLst>
                <a:ext uri="{FF2B5EF4-FFF2-40B4-BE49-F238E27FC236}">
                  <a16:creationId xmlns:a16="http://schemas.microsoft.com/office/drawing/2014/main" id="{1BB16AC2-341B-4A4D-9B5F-CB29268FC372}"/>
                </a:ext>
              </a:extLst>
            </p:cNvPr>
            <p:cNvGrpSpPr>
              <a:grpSpLocks/>
            </p:cNvGrpSpPr>
            <p:nvPr/>
          </p:nvGrpSpPr>
          <p:grpSpPr bwMode="auto">
            <a:xfrm>
              <a:off x="5187" y="1618"/>
              <a:ext cx="260" cy="157"/>
              <a:chOff x="669" y="3266"/>
              <a:chExt cx="629" cy="382"/>
            </a:xfrm>
          </p:grpSpPr>
          <p:sp>
            <p:nvSpPr>
              <p:cNvPr id="37037" name="Oval 172">
                <a:extLst>
                  <a:ext uri="{FF2B5EF4-FFF2-40B4-BE49-F238E27FC236}">
                    <a16:creationId xmlns:a16="http://schemas.microsoft.com/office/drawing/2014/main" id="{FB7F9607-728D-438B-A110-1736B9109597}"/>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7038" name="Rectangle 173">
                <a:extLst>
                  <a:ext uri="{FF2B5EF4-FFF2-40B4-BE49-F238E27FC236}">
                    <a16:creationId xmlns:a16="http://schemas.microsoft.com/office/drawing/2014/main" id="{3F4A9B83-45A1-4926-A590-BB664DF891AA}"/>
                  </a:ext>
                </a:extLst>
              </p:cNvPr>
              <p:cNvSpPr>
                <a:spLocks noChangeArrowheads="1"/>
              </p:cNvSpPr>
              <p:nvPr/>
            </p:nvSpPr>
            <p:spPr bwMode="auto">
              <a:xfrm>
                <a:off x="672" y="3391"/>
                <a:ext cx="626" cy="139"/>
              </a:xfrm>
              <a:prstGeom prst="rect">
                <a:avLst/>
              </a:prstGeom>
              <a:solidFill>
                <a:schemeClr val="accent1"/>
              </a:solidFill>
              <a:ln w="9525">
                <a:solidFill>
                  <a:srgbClr val="000000"/>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8718" name="Oval 174">
                <a:extLst>
                  <a:ext uri="{FF2B5EF4-FFF2-40B4-BE49-F238E27FC236}">
                    <a16:creationId xmlns:a16="http://schemas.microsoft.com/office/drawing/2014/main" id="{5A723207-A6E2-4499-9704-392975942C48}"/>
                  </a:ext>
                </a:extLst>
              </p:cNvPr>
              <p:cNvSpPr>
                <a:spLocks noChangeArrowheads="1"/>
              </p:cNvSpPr>
              <p:nvPr/>
            </p:nvSpPr>
            <p:spPr bwMode="auto">
              <a:xfrm>
                <a:off x="669" y="3268"/>
                <a:ext cx="626" cy="237"/>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7040" name="Line 175">
                <a:extLst>
                  <a:ext uri="{FF2B5EF4-FFF2-40B4-BE49-F238E27FC236}">
                    <a16:creationId xmlns:a16="http://schemas.microsoft.com/office/drawing/2014/main" id="{BADEB2E1-F837-44AB-8586-986F7473C427}"/>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7041" name="Line 176">
                <a:extLst>
                  <a:ext uri="{FF2B5EF4-FFF2-40B4-BE49-F238E27FC236}">
                    <a16:creationId xmlns:a16="http://schemas.microsoft.com/office/drawing/2014/main" id="{FA57BAAA-EA75-419D-8DA5-B9E134BD5FFB}"/>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6941" name="Group 177">
              <a:extLst>
                <a:ext uri="{FF2B5EF4-FFF2-40B4-BE49-F238E27FC236}">
                  <a16:creationId xmlns:a16="http://schemas.microsoft.com/office/drawing/2014/main" id="{70BF97CF-E72C-492C-92BB-D91367779CB8}"/>
                </a:ext>
              </a:extLst>
            </p:cNvPr>
            <p:cNvGrpSpPr>
              <a:grpSpLocks/>
            </p:cNvGrpSpPr>
            <p:nvPr/>
          </p:nvGrpSpPr>
          <p:grpSpPr bwMode="auto">
            <a:xfrm>
              <a:off x="4933" y="1160"/>
              <a:ext cx="260" cy="158"/>
              <a:chOff x="669" y="3266"/>
              <a:chExt cx="629" cy="382"/>
            </a:xfrm>
          </p:grpSpPr>
          <p:sp>
            <p:nvSpPr>
              <p:cNvPr id="37032" name="Oval 178">
                <a:extLst>
                  <a:ext uri="{FF2B5EF4-FFF2-40B4-BE49-F238E27FC236}">
                    <a16:creationId xmlns:a16="http://schemas.microsoft.com/office/drawing/2014/main" id="{08EE74F5-C5C3-441C-BC0C-822842C85196}"/>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7033" name="Rectangle 179">
                <a:extLst>
                  <a:ext uri="{FF2B5EF4-FFF2-40B4-BE49-F238E27FC236}">
                    <a16:creationId xmlns:a16="http://schemas.microsoft.com/office/drawing/2014/main" id="{2051F07F-F9C4-4026-986E-2B1F45EF4DA1}"/>
                  </a:ext>
                </a:extLst>
              </p:cNvPr>
              <p:cNvSpPr>
                <a:spLocks noChangeArrowheads="1"/>
              </p:cNvSpPr>
              <p:nvPr/>
            </p:nvSpPr>
            <p:spPr bwMode="auto">
              <a:xfrm>
                <a:off x="672" y="3391"/>
                <a:ext cx="626" cy="139"/>
              </a:xfrm>
              <a:prstGeom prst="rect">
                <a:avLst/>
              </a:prstGeom>
              <a:solidFill>
                <a:schemeClr val="accent1"/>
              </a:solidFill>
              <a:ln w="9525">
                <a:solidFill>
                  <a:srgbClr val="000000"/>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8724" name="Oval 180">
                <a:extLst>
                  <a:ext uri="{FF2B5EF4-FFF2-40B4-BE49-F238E27FC236}">
                    <a16:creationId xmlns:a16="http://schemas.microsoft.com/office/drawing/2014/main" id="{0ECBBB95-DFE6-4494-AA2C-5CE3770B9230}"/>
                  </a:ext>
                </a:extLst>
              </p:cNvPr>
              <p:cNvSpPr>
                <a:spLocks noChangeArrowheads="1"/>
              </p:cNvSpPr>
              <p:nvPr/>
            </p:nvSpPr>
            <p:spPr bwMode="auto">
              <a:xfrm>
                <a:off x="671" y="3266"/>
                <a:ext cx="624" cy="241"/>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7035" name="Line 181">
                <a:extLst>
                  <a:ext uri="{FF2B5EF4-FFF2-40B4-BE49-F238E27FC236}">
                    <a16:creationId xmlns:a16="http://schemas.microsoft.com/office/drawing/2014/main" id="{17DBAD81-73EF-4681-A3AE-29429949B6C6}"/>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7036" name="Line 182">
                <a:extLst>
                  <a:ext uri="{FF2B5EF4-FFF2-40B4-BE49-F238E27FC236}">
                    <a16:creationId xmlns:a16="http://schemas.microsoft.com/office/drawing/2014/main" id="{0E62623B-EFD4-4460-8BBB-D0DE1F87BF23}"/>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6942" name="Group 183">
              <a:extLst>
                <a:ext uri="{FF2B5EF4-FFF2-40B4-BE49-F238E27FC236}">
                  <a16:creationId xmlns:a16="http://schemas.microsoft.com/office/drawing/2014/main" id="{E6EFC37F-674C-451B-807D-EEC99984CE7F}"/>
                </a:ext>
              </a:extLst>
            </p:cNvPr>
            <p:cNvGrpSpPr>
              <a:grpSpLocks/>
            </p:cNvGrpSpPr>
            <p:nvPr/>
          </p:nvGrpSpPr>
          <p:grpSpPr bwMode="auto">
            <a:xfrm>
              <a:off x="4603" y="932"/>
              <a:ext cx="260" cy="157"/>
              <a:chOff x="669" y="3266"/>
              <a:chExt cx="629" cy="382"/>
            </a:xfrm>
          </p:grpSpPr>
          <p:sp>
            <p:nvSpPr>
              <p:cNvPr id="37027" name="Oval 184">
                <a:extLst>
                  <a:ext uri="{FF2B5EF4-FFF2-40B4-BE49-F238E27FC236}">
                    <a16:creationId xmlns:a16="http://schemas.microsoft.com/office/drawing/2014/main" id="{BD377D5F-EA4A-4D70-8AD8-F0AE1CA3BE3F}"/>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7028" name="Rectangle 185">
                <a:extLst>
                  <a:ext uri="{FF2B5EF4-FFF2-40B4-BE49-F238E27FC236}">
                    <a16:creationId xmlns:a16="http://schemas.microsoft.com/office/drawing/2014/main" id="{8456B3AF-8D93-4873-88A2-E6C2A58982A1}"/>
                  </a:ext>
                </a:extLst>
              </p:cNvPr>
              <p:cNvSpPr>
                <a:spLocks noChangeArrowheads="1"/>
              </p:cNvSpPr>
              <p:nvPr/>
            </p:nvSpPr>
            <p:spPr bwMode="auto">
              <a:xfrm>
                <a:off x="672" y="3391"/>
                <a:ext cx="626" cy="139"/>
              </a:xfrm>
              <a:prstGeom prst="rect">
                <a:avLst/>
              </a:prstGeom>
              <a:solidFill>
                <a:schemeClr val="accent1"/>
              </a:solidFill>
              <a:ln w="9525">
                <a:solidFill>
                  <a:srgbClr val="000000"/>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8730" name="Oval 186">
                <a:extLst>
                  <a:ext uri="{FF2B5EF4-FFF2-40B4-BE49-F238E27FC236}">
                    <a16:creationId xmlns:a16="http://schemas.microsoft.com/office/drawing/2014/main" id="{CA66CE73-1C0A-438E-8D93-99F8EE183913}"/>
                  </a:ext>
                </a:extLst>
              </p:cNvPr>
              <p:cNvSpPr>
                <a:spLocks noChangeArrowheads="1"/>
              </p:cNvSpPr>
              <p:nvPr/>
            </p:nvSpPr>
            <p:spPr bwMode="auto">
              <a:xfrm>
                <a:off x="669" y="3270"/>
                <a:ext cx="626" cy="235"/>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7030" name="Line 187">
                <a:extLst>
                  <a:ext uri="{FF2B5EF4-FFF2-40B4-BE49-F238E27FC236}">
                    <a16:creationId xmlns:a16="http://schemas.microsoft.com/office/drawing/2014/main" id="{3C1E757E-2DA1-45E9-B077-FEC0754C0D46}"/>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7031" name="Line 188">
                <a:extLst>
                  <a:ext uri="{FF2B5EF4-FFF2-40B4-BE49-F238E27FC236}">
                    <a16:creationId xmlns:a16="http://schemas.microsoft.com/office/drawing/2014/main" id="{33DBD57B-B58F-440E-9119-CA823776A4FF}"/>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6943" name="Group 189">
              <a:extLst>
                <a:ext uri="{FF2B5EF4-FFF2-40B4-BE49-F238E27FC236}">
                  <a16:creationId xmlns:a16="http://schemas.microsoft.com/office/drawing/2014/main" id="{CFFDE77B-EA31-4892-BA59-3863EDA6116F}"/>
                </a:ext>
              </a:extLst>
            </p:cNvPr>
            <p:cNvGrpSpPr>
              <a:grpSpLocks/>
            </p:cNvGrpSpPr>
            <p:nvPr/>
          </p:nvGrpSpPr>
          <p:grpSpPr bwMode="auto">
            <a:xfrm>
              <a:off x="4400" y="805"/>
              <a:ext cx="260" cy="157"/>
              <a:chOff x="669" y="3266"/>
              <a:chExt cx="629" cy="382"/>
            </a:xfrm>
          </p:grpSpPr>
          <p:sp>
            <p:nvSpPr>
              <p:cNvPr id="37022" name="Oval 190">
                <a:extLst>
                  <a:ext uri="{FF2B5EF4-FFF2-40B4-BE49-F238E27FC236}">
                    <a16:creationId xmlns:a16="http://schemas.microsoft.com/office/drawing/2014/main" id="{38F57B49-F93C-4B5D-A3C8-BE3B440A433C}"/>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7023" name="Rectangle 191">
                <a:extLst>
                  <a:ext uri="{FF2B5EF4-FFF2-40B4-BE49-F238E27FC236}">
                    <a16:creationId xmlns:a16="http://schemas.microsoft.com/office/drawing/2014/main" id="{1C7306F3-734E-4295-B195-77F9EA2286AE}"/>
                  </a:ext>
                </a:extLst>
              </p:cNvPr>
              <p:cNvSpPr>
                <a:spLocks noChangeArrowheads="1"/>
              </p:cNvSpPr>
              <p:nvPr/>
            </p:nvSpPr>
            <p:spPr bwMode="auto">
              <a:xfrm>
                <a:off x="672" y="3391"/>
                <a:ext cx="626" cy="139"/>
              </a:xfrm>
              <a:prstGeom prst="rect">
                <a:avLst/>
              </a:prstGeom>
              <a:solidFill>
                <a:schemeClr val="accent1"/>
              </a:solidFill>
              <a:ln w="9525">
                <a:solidFill>
                  <a:srgbClr val="000000"/>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8736" name="Oval 192">
                <a:extLst>
                  <a:ext uri="{FF2B5EF4-FFF2-40B4-BE49-F238E27FC236}">
                    <a16:creationId xmlns:a16="http://schemas.microsoft.com/office/drawing/2014/main" id="{CBA15315-254E-4E66-B0E4-9B47C8D7E8BE}"/>
                  </a:ext>
                </a:extLst>
              </p:cNvPr>
              <p:cNvSpPr>
                <a:spLocks noChangeArrowheads="1"/>
              </p:cNvSpPr>
              <p:nvPr/>
            </p:nvSpPr>
            <p:spPr bwMode="auto">
              <a:xfrm>
                <a:off x="670" y="3260"/>
                <a:ext cx="623" cy="246"/>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7025" name="Line 193">
                <a:extLst>
                  <a:ext uri="{FF2B5EF4-FFF2-40B4-BE49-F238E27FC236}">
                    <a16:creationId xmlns:a16="http://schemas.microsoft.com/office/drawing/2014/main" id="{53A21E9B-33C9-4D15-A3DD-D62492AB5B7E}"/>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7026" name="Line 194">
                <a:extLst>
                  <a:ext uri="{FF2B5EF4-FFF2-40B4-BE49-F238E27FC236}">
                    <a16:creationId xmlns:a16="http://schemas.microsoft.com/office/drawing/2014/main" id="{7C7A2138-6E4A-4D4E-B579-C37A5398E71B}"/>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6944" name="Group 195">
              <a:extLst>
                <a:ext uri="{FF2B5EF4-FFF2-40B4-BE49-F238E27FC236}">
                  <a16:creationId xmlns:a16="http://schemas.microsoft.com/office/drawing/2014/main" id="{F4785CC6-986B-411A-AC86-D6176B1A3970}"/>
                </a:ext>
              </a:extLst>
            </p:cNvPr>
            <p:cNvGrpSpPr>
              <a:grpSpLocks/>
            </p:cNvGrpSpPr>
            <p:nvPr/>
          </p:nvGrpSpPr>
          <p:grpSpPr bwMode="auto">
            <a:xfrm>
              <a:off x="5390" y="1465"/>
              <a:ext cx="217" cy="132"/>
              <a:chOff x="669" y="3266"/>
              <a:chExt cx="629" cy="382"/>
            </a:xfrm>
          </p:grpSpPr>
          <p:sp>
            <p:nvSpPr>
              <p:cNvPr id="37017" name="Oval 196">
                <a:extLst>
                  <a:ext uri="{FF2B5EF4-FFF2-40B4-BE49-F238E27FC236}">
                    <a16:creationId xmlns:a16="http://schemas.microsoft.com/office/drawing/2014/main" id="{35919290-79B7-4980-B667-F529AEE20E9B}"/>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7018" name="Rectangle 197">
                <a:extLst>
                  <a:ext uri="{FF2B5EF4-FFF2-40B4-BE49-F238E27FC236}">
                    <a16:creationId xmlns:a16="http://schemas.microsoft.com/office/drawing/2014/main" id="{724B192A-DCA3-4E25-A9A4-3F7668B043FF}"/>
                  </a:ext>
                </a:extLst>
              </p:cNvPr>
              <p:cNvSpPr>
                <a:spLocks noChangeArrowheads="1"/>
              </p:cNvSpPr>
              <p:nvPr/>
            </p:nvSpPr>
            <p:spPr bwMode="auto">
              <a:xfrm>
                <a:off x="672" y="3391"/>
                <a:ext cx="626" cy="139"/>
              </a:xfrm>
              <a:prstGeom prst="rect">
                <a:avLst/>
              </a:prstGeom>
              <a:solidFill>
                <a:schemeClr val="accent1"/>
              </a:solidFill>
              <a:ln w="9525">
                <a:solidFill>
                  <a:srgbClr val="000000"/>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8742" name="Oval 198">
                <a:extLst>
                  <a:ext uri="{FF2B5EF4-FFF2-40B4-BE49-F238E27FC236}">
                    <a16:creationId xmlns:a16="http://schemas.microsoft.com/office/drawing/2014/main" id="{1DE4D3EC-A5B5-4186-BDB8-CC3C67B90DB8}"/>
                  </a:ext>
                </a:extLst>
              </p:cNvPr>
              <p:cNvSpPr>
                <a:spLocks noChangeArrowheads="1"/>
              </p:cNvSpPr>
              <p:nvPr/>
            </p:nvSpPr>
            <p:spPr bwMode="auto">
              <a:xfrm>
                <a:off x="671" y="3265"/>
                <a:ext cx="608"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7020" name="Line 199">
                <a:extLst>
                  <a:ext uri="{FF2B5EF4-FFF2-40B4-BE49-F238E27FC236}">
                    <a16:creationId xmlns:a16="http://schemas.microsoft.com/office/drawing/2014/main" id="{59B772DB-D2DB-4D9D-9814-64A21F3B8856}"/>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7021" name="Line 200">
                <a:extLst>
                  <a:ext uri="{FF2B5EF4-FFF2-40B4-BE49-F238E27FC236}">
                    <a16:creationId xmlns:a16="http://schemas.microsoft.com/office/drawing/2014/main" id="{4A52C28E-B109-45ED-81A0-5C6B71252172}"/>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6945" name="Group 201">
              <a:extLst>
                <a:ext uri="{FF2B5EF4-FFF2-40B4-BE49-F238E27FC236}">
                  <a16:creationId xmlns:a16="http://schemas.microsoft.com/office/drawing/2014/main" id="{CC194122-3527-4DC3-ACD1-486E662516CD}"/>
                </a:ext>
              </a:extLst>
            </p:cNvPr>
            <p:cNvGrpSpPr>
              <a:grpSpLocks/>
            </p:cNvGrpSpPr>
            <p:nvPr/>
          </p:nvGrpSpPr>
          <p:grpSpPr bwMode="auto">
            <a:xfrm>
              <a:off x="5416" y="1821"/>
              <a:ext cx="216" cy="131"/>
              <a:chOff x="669" y="3266"/>
              <a:chExt cx="629" cy="382"/>
            </a:xfrm>
          </p:grpSpPr>
          <p:sp>
            <p:nvSpPr>
              <p:cNvPr id="37012" name="Oval 202">
                <a:extLst>
                  <a:ext uri="{FF2B5EF4-FFF2-40B4-BE49-F238E27FC236}">
                    <a16:creationId xmlns:a16="http://schemas.microsoft.com/office/drawing/2014/main" id="{F2895D9C-379B-4915-B7BD-D2F9388680C3}"/>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7013" name="Rectangle 203">
                <a:extLst>
                  <a:ext uri="{FF2B5EF4-FFF2-40B4-BE49-F238E27FC236}">
                    <a16:creationId xmlns:a16="http://schemas.microsoft.com/office/drawing/2014/main" id="{D2EE9CF5-4163-4172-97A6-0DE23E2E0185}"/>
                  </a:ext>
                </a:extLst>
              </p:cNvPr>
              <p:cNvSpPr>
                <a:spLocks noChangeArrowheads="1"/>
              </p:cNvSpPr>
              <p:nvPr/>
            </p:nvSpPr>
            <p:spPr bwMode="auto">
              <a:xfrm>
                <a:off x="672" y="3391"/>
                <a:ext cx="626" cy="139"/>
              </a:xfrm>
              <a:prstGeom prst="rect">
                <a:avLst/>
              </a:prstGeom>
              <a:solidFill>
                <a:schemeClr val="accent1"/>
              </a:solidFill>
              <a:ln w="9525">
                <a:solidFill>
                  <a:srgbClr val="000000"/>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8748" name="Oval 204">
                <a:extLst>
                  <a:ext uri="{FF2B5EF4-FFF2-40B4-BE49-F238E27FC236}">
                    <a16:creationId xmlns:a16="http://schemas.microsoft.com/office/drawing/2014/main" id="{F8B5CC06-3303-4FB9-91D6-15FC7282F5E6}"/>
                  </a:ext>
                </a:extLst>
              </p:cNvPr>
              <p:cNvSpPr>
                <a:spLocks noChangeArrowheads="1"/>
              </p:cNvSpPr>
              <p:nvPr/>
            </p:nvSpPr>
            <p:spPr bwMode="auto">
              <a:xfrm>
                <a:off x="665" y="3264"/>
                <a:ext cx="627" cy="244"/>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7015" name="Line 205">
                <a:extLst>
                  <a:ext uri="{FF2B5EF4-FFF2-40B4-BE49-F238E27FC236}">
                    <a16:creationId xmlns:a16="http://schemas.microsoft.com/office/drawing/2014/main" id="{26A92358-1E6C-463C-8833-3BD9EF864004}"/>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7016" name="Line 206">
                <a:extLst>
                  <a:ext uri="{FF2B5EF4-FFF2-40B4-BE49-F238E27FC236}">
                    <a16:creationId xmlns:a16="http://schemas.microsoft.com/office/drawing/2014/main" id="{F09E8579-2169-4FF5-9DA5-F5556196AE30}"/>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6946" name="Group 207">
              <a:extLst>
                <a:ext uri="{FF2B5EF4-FFF2-40B4-BE49-F238E27FC236}">
                  <a16:creationId xmlns:a16="http://schemas.microsoft.com/office/drawing/2014/main" id="{7ACE0209-A72E-4479-BD0A-A0956F87A20A}"/>
                </a:ext>
              </a:extLst>
            </p:cNvPr>
            <p:cNvGrpSpPr>
              <a:grpSpLocks/>
            </p:cNvGrpSpPr>
            <p:nvPr/>
          </p:nvGrpSpPr>
          <p:grpSpPr bwMode="auto">
            <a:xfrm>
              <a:off x="5263" y="1237"/>
              <a:ext cx="217" cy="131"/>
              <a:chOff x="669" y="3266"/>
              <a:chExt cx="629" cy="382"/>
            </a:xfrm>
          </p:grpSpPr>
          <p:sp>
            <p:nvSpPr>
              <p:cNvPr id="37007" name="Oval 208">
                <a:extLst>
                  <a:ext uri="{FF2B5EF4-FFF2-40B4-BE49-F238E27FC236}">
                    <a16:creationId xmlns:a16="http://schemas.microsoft.com/office/drawing/2014/main" id="{A6FEA89B-7BA0-4454-9358-3FB2CAE6A66F}"/>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7008" name="Rectangle 209">
                <a:extLst>
                  <a:ext uri="{FF2B5EF4-FFF2-40B4-BE49-F238E27FC236}">
                    <a16:creationId xmlns:a16="http://schemas.microsoft.com/office/drawing/2014/main" id="{3F0F092B-D403-48D2-AB7A-D9FBBA9E4E45}"/>
                  </a:ext>
                </a:extLst>
              </p:cNvPr>
              <p:cNvSpPr>
                <a:spLocks noChangeArrowheads="1"/>
              </p:cNvSpPr>
              <p:nvPr/>
            </p:nvSpPr>
            <p:spPr bwMode="auto">
              <a:xfrm>
                <a:off x="672" y="3391"/>
                <a:ext cx="626" cy="139"/>
              </a:xfrm>
              <a:prstGeom prst="rect">
                <a:avLst/>
              </a:prstGeom>
              <a:solidFill>
                <a:schemeClr val="accent1"/>
              </a:solidFill>
              <a:ln w="9525">
                <a:solidFill>
                  <a:srgbClr val="000000"/>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8754" name="Oval 210">
                <a:extLst>
                  <a:ext uri="{FF2B5EF4-FFF2-40B4-BE49-F238E27FC236}">
                    <a16:creationId xmlns:a16="http://schemas.microsoft.com/office/drawing/2014/main" id="{DDBFF44B-D0E7-42E1-A33E-F8443A643828}"/>
                  </a:ext>
                </a:extLst>
              </p:cNvPr>
              <p:cNvSpPr>
                <a:spLocks noChangeArrowheads="1"/>
              </p:cNvSpPr>
              <p:nvPr/>
            </p:nvSpPr>
            <p:spPr bwMode="auto">
              <a:xfrm>
                <a:off x="669" y="3268"/>
                <a:ext cx="608"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7010" name="Line 211">
                <a:extLst>
                  <a:ext uri="{FF2B5EF4-FFF2-40B4-BE49-F238E27FC236}">
                    <a16:creationId xmlns:a16="http://schemas.microsoft.com/office/drawing/2014/main" id="{CA1CCBC1-7FBE-4C19-A3DA-F9D391A3C655}"/>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7011" name="Line 212">
                <a:extLst>
                  <a:ext uri="{FF2B5EF4-FFF2-40B4-BE49-F238E27FC236}">
                    <a16:creationId xmlns:a16="http://schemas.microsoft.com/office/drawing/2014/main" id="{D7317C22-1297-4036-A1AE-A52D17DF419D}"/>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6947" name="Group 213">
              <a:extLst>
                <a:ext uri="{FF2B5EF4-FFF2-40B4-BE49-F238E27FC236}">
                  <a16:creationId xmlns:a16="http://schemas.microsoft.com/office/drawing/2014/main" id="{27A90F6D-C927-4585-88B3-118D92FBE979}"/>
                </a:ext>
              </a:extLst>
            </p:cNvPr>
            <p:cNvGrpSpPr>
              <a:grpSpLocks/>
            </p:cNvGrpSpPr>
            <p:nvPr/>
          </p:nvGrpSpPr>
          <p:grpSpPr bwMode="auto">
            <a:xfrm>
              <a:off x="5111" y="1008"/>
              <a:ext cx="216" cy="131"/>
              <a:chOff x="669" y="3266"/>
              <a:chExt cx="629" cy="382"/>
            </a:xfrm>
          </p:grpSpPr>
          <p:sp>
            <p:nvSpPr>
              <p:cNvPr id="37002" name="Oval 214">
                <a:extLst>
                  <a:ext uri="{FF2B5EF4-FFF2-40B4-BE49-F238E27FC236}">
                    <a16:creationId xmlns:a16="http://schemas.microsoft.com/office/drawing/2014/main" id="{E809DBD0-D7F0-4878-A3ED-E68A42668B55}"/>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7003" name="Rectangle 215">
                <a:extLst>
                  <a:ext uri="{FF2B5EF4-FFF2-40B4-BE49-F238E27FC236}">
                    <a16:creationId xmlns:a16="http://schemas.microsoft.com/office/drawing/2014/main" id="{DD4FA5D0-C0BE-4B99-96EB-A9787518AD11}"/>
                  </a:ext>
                </a:extLst>
              </p:cNvPr>
              <p:cNvSpPr>
                <a:spLocks noChangeArrowheads="1"/>
              </p:cNvSpPr>
              <p:nvPr/>
            </p:nvSpPr>
            <p:spPr bwMode="auto">
              <a:xfrm>
                <a:off x="672" y="3391"/>
                <a:ext cx="626" cy="139"/>
              </a:xfrm>
              <a:prstGeom prst="rect">
                <a:avLst/>
              </a:prstGeom>
              <a:solidFill>
                <a:schemeClr val="accent1"/>
              </a:solidFill>
              <a:ln w="9525">
                <a:solidFill>
                  <a:srgbClr val="000000"/>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8760" name="Oval 216">
                <a:extLst>
                  <a:ext uri="{FF2B5EF4-FFF2-40B4-BE49-F238E27FC236}">
                    <a16:creationId xmlns:a16="http://schemas.microsoft.com/office/drawing/2014/main" id="{78388767-6B9F-48E4-BB84-59C0F5CB5E05}"/>
                  </a:ext>
                </a:extLst>
              </p:cNvPr>
              <p:cNvSpPr>
                <a:spLocks noChangeArrowheads="1"/>
              </p:cNvSpPr>
              <p:nvPr/>
            </p:nvSpPr>
            <p:spPr bwMode="auto">
              <a:xfrm>
                <a:off x="669" y="3267"/>
                <a:ext cx="625" cy="241"/>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7005" name="Line 217">
                <a:extLst>
                  <a:ext uri="{FF2B5EF4-FFF2-40B4-BE49-F238E27FC236}">
                    <a16:creationId xmlns:a16="http://schemas.microsoft.com/office/drawing/2014/main" id="{18208149-0931-4059-9669-610BB6365DD4}"/>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7006" name="Line 218">
                <a:extLst>
                  <a:ext uri="{FF2B5EF4-FFF2-40B4-BE49-F238E27FC236}">
                    <a16:creationId xmlns:a16="http://schemas.microsoft.com/office/drawing/2014/main" id="{19720A08-C9D1-4469-AB51-ECCF30426316}"/>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6948" name="Group 219">
              <a:extLst>
                <a:ext uri="{FF2B5EF4-FFF2-40B4-BE49-F238E27FC236}">
                  <a16:creationId xmlns:a16="http://schemas.microsoft.com/office/drawing/2014/main" id="{C737B4A5-AF7F-4D38-9E3A-FD3A45D7E52C}"/>
                </a:ext>
              </a:extLst>
            </p:cNvPr>
            <p:cNvGrpSpPr>
              <a:grpSpLocks/>
            </p:cNvGrpSpPr>
            <p:nvPr/>
          </p:nvGrpSpPr>
          <p:grpSpPr bwMode="auto">
            <a:xfrm>
              <a:off x="4882" y="855"/>
              <a:ext cx="217" cy="132"/>
              <a:chOff x="669" y="3266"/>
              <a:chExt cx="629" cy="382"/>
            </a:xfrm>
          </p:grpSpPr>
          <p:sp>
            <p:nvSpPr>
              <p:cNvPr id="36997" name="Oval 220">
                <a:extLst>
                  <a:ext uri="{FF2B5EF4-FFF2-40B4-BE49-F238E27FC236}">
                    <a16:creationId xmlns:a16="http://schemas.microsoft.com/office/drawing/2014/main" id="{DE5FC6DE-68EA-4FD9-8E1D-076E040E1CC2}"/>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6998" name="Rectangle 221">
                <a:extLst>
                  <a:ext uri="{FF2B5EF4-FFF2-40B4-BE49-F238E27FC236}">
                    <a16:creationId xmlns:a16="http://schemas.microsoft.com/office/drawing/2014/main" id="{C6034A44-6D5A-43C6-876D-2D8DB5996CB0}"/>
                  </a:ext>
                </a:extLst>
              </p:cNvPr>
              <p:cNvSpPr>
                <a:spLocks noChangeArrowheads="1"/>
              </p:cNvSpPr>
              <p:nvPr/>
            </p:nvSpPr>
            <p:spPr bwMode="auto">
              <a:xfrm>
                <a:off x="672" y="3391"/>
                <a:ext cx="626" cy="139"/>
              </a:xfrm>
              <a:prstGeom prst="rect">
                <a:avLst/>
              </a:prstGeom>
              <a:solidFill>
                <a:schemeClr val="accent1"/>
              </a:solidFill>
              <a:ln w="9525">
                <a:solidFill>
                  <a:srgbClr val="000000"/>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8766" name="Oval 222">
                <a:extLst>
                  <a:ext uri="{FF2B5EF4-FFF2-40B4-BE49-F238E27FC236}">
                    <a16:creationId xmlns:a16="http://schemas.microsoft.com/office/drawing/2014/main" id="{A81BAC50-39AA-4D1E-B354-3F92C8689BAE}"/>
                  </a:ext>
                </a:extLst>
              </p:cNvPr>
              <p:cNvSpPr>
                <a:spLocks noChangeArrowheads="1"/>
              </p:cNvSpPr>
              <p:nvPr/>
            </p:nvSpPr>
            <p:spPr bwMode="auto">
              <a:xfrm>
                <a:off x="669" y="3268"/>
                <a:ext cx="608" cy="237"/>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7000" name="Line 223">
                <a:extLst>
                  <a:ext uri="{FF2B5EF4-FFF2-40B4-BE49-F238E27FC236}">
                    <a16:creationId xmlns:a16="http://schemas.microsoft.com/office/drawing/2014/main" id="{AD82A5A2-C541-4A62-96E5-266AF926A8B2}"/>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7001" name="Line 224">
                <a:extLst>
                  <a:ext uri="{FF2B5EF4-FFF2-40B4-BE49-F238E27FC236}">
                    <a16:creationId xmlns:a16="http://schemas.microsoft.com/office/drawing/2014/main" id="{30991003-D809-469E-B653-7B67CFEC8774}"/>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6949" name="Group 225">
              <a:extLst>
                <a:ext uri="{FF2B5EF4-FFF2-40B4-BE49-F238E27FC236}">
                  <a16:creationId xmlns:a16="http://schemas.microsoft.com/office/drawing/2014/main" id="{56972F42-D1FA-482F-8810-98E0C640A41D}"/>
                </a:ext>
              </a:extLst>
            </p:cNvPr>
            <p:cNvGrpSpPr>
              <a:grpSpLocks/>
            </p:cNvGrpSpPr>
            <p:nvPr/>
          </p:nvGrpSpPr>
          <p:grpSpPr bwMode="auto">
            <a:xfrm>
              <a:off x="4705" y="703"/>
              <a:ext cx="216" cy="131"/>
              <a:chOff x="669" y="3266"/>
              <a:chExt cx="629" cy="382"/>
            </a:xfrm>
          </p:grpSpPr>
          <p:sp>
            <p:nvSpPr>
              <p:cNvPr id="36992" name="Oval 226">
                <a:extLst>
                  <a:ext uri="{FF2B5EF4-FFF2-40B4-BE49-F238E27FC236}">
                    <a16:creationId xmlns:a16="http://schemas.microsoft.com/office/drawing/2014/main" id="{C7C6A6D0-0F25-4A8A-A497-06C8FDB5AEA9}"/>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6993" name="Rectangle 227">
                <a:extLst>
                  <a:ext uri="{FF2B5EF4-FFF2-40B4-BE49-F238E27FC236}">
                    <a16:creationId xmlns:a16="http://schemas.microsoft.com/office/drawing/2014/main" id="{52493059-597E-4802-B839-56D43F631492}"/>
                  </a:ext>
                </a:extLst>
              </p:cNvPr>
              <p:cNvSpPr>
                <a:spLocks noChangeArrowheads="1"/>
              </p:cNvSpPr>
              <p:nvPr/>
            </p:nvSpPr>
            <p:spPr bwMode="auto">
              <a:xfrm>
                <a:off x="672" y="3391"/>
                <a:ext cx="626" cy="139"/>
              </a:xfrm>
              <a:prstGeom prst="rect">
                <a:avLst/>
              </a:prstGeom>
              <a:solidFill>
                <a:schemeClr val="accent1"/>
              </a:solidFill>
              <a:ln w="9525">
                <a:solidFill>
                  <a:srgbClr val="000000"/>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8772" name="Oval 228">
                <a:extLst>
                  <a:ext uri="{FF2B5EF4-FFF2-40B4-BE49-F238E27FC236}">
                    <a16:creationId xmlns:a16="http://schemas.microsoft.com/office/drawing/2014/main" id="{95E4BCDE-4414-4DF8-9352-684F59B84193}"/>
                  </a:ext>
                </a:extLst>
              </p:cNvPr>
              <p:cNvSpPr>
                <a:spLocks noChangeArrowheads="1"/>
              </p:cNvSpPr>
              <p:nvPr/>
            </p:nvSpPr>
            <p:spPr bwMode="auto">
              <a:xfrm>
                <a:off x="655" y="3266"/>
                <a:ext cx="623"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6995" name="Line 229">
                <a:extLst>
                  <a:ext uri="{FF2B5EF4-FFF2-40B4-BE49-F238E27FC236}">
                    <a16:creationId xmlns:a16="http://schemas.microsoft.com/office/drawing/2014/main" id="{A0422394-A3D5-4A1D-8AE2-2696B275D893}"/>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6996" name="Line 230">
                <a:extLst>
                  <a:ext uri="{FF2B5EF4-FFF2-40B4-BE49-F238E27FC236}">
                    <a16:creationId xmlns:a16="http://schemas.microsoft.com/office/drawing/2014/main" id="{803E556E-FF5E-4797-86A4-3EDCF44C1FDC}"/>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6950" name="Group 231">
              <a:extLst>
                <a:ext uri="{FF2B5EF4-FFF2-40B4-BE49-F238E27FC236}">
                  <a16:creationId xmlns:a16="http://schemas.microsoft.com/office/drawing/2014/main" id="{E1E9F9C9-4E1F-4837-B457-5C74F60FA1B9}"/>
                </a:ext>
              </a:extLst>
            </p:cNvPr>
            <p:cNvGrpSpPr>
              <a:grpSpLocks/>
            </p:cNvGrpSpPr>
            <p:nvPr/>
          </p:nvGrpSpPr>
          <p:grpSpPr bwMode="auto">
            <a:xfrm>
              <a:off x="4425" y="576"/>
              <a:ext cx="217" cy="131"/>
              <a:chOff x="669" y="3266"/>
              <a:chExt cx="629" cy="382"/>
            </a:xfrm>
          </p:grpSpPr>
          <p:sp>
            <p:nvSpPr>
              <p:cNvPr id="36987" name="Oval 232">
                <a:extLst>
                  <a:ext uri="{FF2B5EF4-FFF2-40B4-BE49-F238E27FC236}">
                    <a16:creationId xmlns:a16="http://schemas.microsoft.com/office/drawing/2014/main" id="{2AFAAF09-4871-4179-91EA-F1DBA4B88510}"/>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6988" name="Rectangle 233">
                <a:extLst>
                  <a:ext uri="{FF2B5EF4-FFF2-40B4-BE49-F238E27FC236}">
                    <a16:creationId xmlns:a16="http://schemas.microsoft.com/office/drawing/2014/main" id="{5F229BBD-CBA7-4495-B1AC-DA9892522175}"/>
                  </a:ext>
                </a:extLst>
              </p:cNvPr>
              <p:cNvSpPr>
                <a:spLocks noChangeArrowheads="1"/>
              </p:cNvSpPr>
              <p:nvPr/>
            </p:nvSpPr>
            <p:spPr bwMode="auto">
              <a:xfrm>
                <a:off x="672" y="3391"/>
                <a:ext cx="626" cy="139"/>
              </a:xfrm>
              <a:prstGeom prst="rect">
                <a:avLst/>
              </a:prstGeom>
              <a:solidFill>
                <a:schemeClr val="accent1"/>
              </a:solidFill>
              <a:ln w="9525">
                <a:solidFill>
                  <a:srgbClr val="000000"/>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8778" name="Oval 234">
                <a:extLst>
                  <a:ext uri="{FF2B5EF4-FFF2-40B4-BE49-F238E27FC236}">
                    <a16:creationId xmlns:a16="http://schemas.microsoft.com/office/drawing/2014/main" id="{CCCCBA74-454C-47F1-AB0E-9189E4378F67}"/>
                  </a:ext>
                </a:extLst>
              </p:cNvPr>
              <p:cNvSpPr>
                <a:spLocks noChangeArrowheads="1"/>
              </p:cNvSpPr>
              <p:nvPr/>
            </p:nvSpPr>
            <p:spPr bwMode="auto">
              <a:xfrm>
                <a:off x="671" y="3266"/>
                <a:ext cx="622"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6990" name="Line 235">
                <a:extLst>
                  <a:ext uri="{FF2B5EF4-FFF2-40B4-BE49-F238E27FC236}">
                    <a16:creationId xmlns:a16="http://schemas.microsoft.com/office/drawing/2014/main" id="{3CF1C0A9-0920-472C-B529-EA4836348E87}"/>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6991" name="Line 236">
                <a:extLst>
                  <a:ext uri="{FF2B5EF4-FFF2-40B4-BE49-F238E27FC236}">
                    <a16:creationId xmlns:a16="http://schemas.microsoft.com/office/drawing/2014/main" id="{DD74C695-BE57-475B-9552-1BFE6F7C3192}"/>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6951" name="Group 237">
              <a:extLst>
                <a:ext uri="{FF2B5EF4-FFF2-40B4-BE49-F238E27FC236}">
                  <a16:creationId xmlns:a16="http://schemas.microsoft.com/office/drawing/2014/main" id="{79A1F898-D59B-4808-B925-29881200B788}"/>
                </a:ext>
              </a:extLst>
            </p:cNvPr>
            <p:cNvGrpSpPr>
              <a:grpSpLocks/>
            </p:cNvGrpSpPr>
            <p:nvPr/>
          </p:nvGrpSpPr>
          <p:grpSpPr bwMode="auto">
            <a:xfrm>
              <a:off x="4958" y="601"/>
              <a:ext cx="217" cy="132"/>
              <a:chOff x="669" y="3266"/>
              <a:chExt cx="629" cy="382"/>
            </a:xfrm>
          </p:grpSpPr>
          <p:sp>
            <p:nvSpPr>
              <p:cNvPr id="36982" name="Oval 238">
                <a:extLst>
                  <a:ext uri="{FF2B5EF4-FFF2-40B4-BE49-F238E27FC236}">
                    <a16:creationId xmlns:a16="http://schemas.microsoft.com/office/drawing/2014/main" id="{69041499-7332-4553-96E5-E9F69E64DCCB}"/>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6983" name="Rectangle 239">
                <a:extLst>
                  <a:ext uri="{FF2B5EF4-FFF2-40B4-BE49-F238E27FC236}">
                    <a16:creationId xmlns:a16="http://schemas.microsoft.com/office/drawing/2014/main" id="{4CBD4C3C-A62D-4394-9209-EB24E0458AB0}"/>
                  </a:ext>
                </a:extLst>
              </p:cNvPr>
              <p:cNvSpPr>
                <a:spLocks noChangeArrowheads="1"/>
              </p:cNvSpPr>
              <p:nvPr/>
            </p:nvSpPr>
            <p:spPr bwMode="auto">
              <a:xfrm>
                <a:off x="672" y="3391"/>
                <a:ext cx="626" cy="139"/>
              </a:xfrm>
              <a:prstGeom prst="rect">
                <a:avLst/>
              </a:prstGeom>
              <a:solidFill>
                <a:schemeClr val="accent1"/>
              </a:solidFill>
              <a:ln w="9525">
                <a:solidFill>
                  <a:srgbClr val="000000"/>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8784" name="Oval 240">
                <a:extLst>
                  <a:ext uri="{FF2B5EF4-FFF2-40B4-BE49-F238E27FC236}">
                    <a16:creationId xmlns:a16="http://schemas.microsoft.com/office/drawing/2014/main" id="{072CB350-677A-474B-BB0E-8C7A5693B1A2}"/>
                  </a:ext>
                </a:extLst>
              </p:cNvPr>
              <p:cNvSpPr>
                <a:spLocks noChangeArrowheads="1"/>
              </p:cNvSpPr>
              <p:nvPr/>
            </p:nvSpPr>
            <p:spPr bwMode="auto">
              <a:xfrm>
                <a:off x="671" y="3266"/>
                <a:ext cx="606"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6985" name="Line 241">
                <a:extLst>
                  <a:ext uri="{FF2B5EF4-FFF2-40B4-BE49-F238E27FC236}">
                    <a16:creationId xmlns:a16="http://schemas.microsoft.com/office/drawing/2014/main" id="{EF7CF37E-89AD-4A3C-A7BE-6774247042F5}"/>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6986" name="Line 242">
                <a:extLst>
                  <a:ext uri="{FF2B5EF4-FFF2-40B4-BE49-F238E27FC236}">
                    <a16:creationId xmlns:a16="http://schemas.microsoft.com/office/drawing/2014/main" id="{EAA027FF-CA6F-4538-8C7E-35A0047DE833}"/>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6952" name="Group 243">
              <a:extLst>
                <a:ext uri="{FF2B5EF4-FFF2-40B4-BE49-F238E27FC236}">
                  <a16:creationId xmlns:a16="http://schemas.microsoft.com/office/drawing/2014/main" id="{A4F2A0EF-281E-4CFC-BEBF-0902AC8925DC}"/>
                </a:ext>
              </a:extLst>
            </p:cNvPr>
            <p:cNvGrpSpPr>
              <a:grpSpLocks/>
            </p:cNvGrpSpPr>
            <p:nvPr/>
          </p:nvGrpSpPr>
          <p:grpSpPr bwMode="auto">
            <a:xfrm>
              <a:off x="5212" y="601"/>
              <a:ext cx="217" cy="132"/>
              <a:chOff x="669" y="3266"/>
              <a:chExt cx="629" cy="382"/>
            </a:xfrm>
          </p:grpSpPr>
          <p:sp>
            <p:nvSpPr>
              <p:cNvPr id="36977" name="Oval 244">
                <a:extLst>
                  <a:ext uri="{FF2B5EF4-FFF2-40B4-BE49-F238E27FC236}">
                    <a16:creationId xmlns:a16="http://schemas.microsoft.com/office/drawing/2014/main" id="{F75E9F1B-1864-4984-A307-EBE043B7F914}"/>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6978" name="Rectangle 245">
                <a:extLst>
                  <a:ext uri="{FF2B5EF4-FFF2-40B4-BE49-F238E27FC236}">
                    <a16:creationId xmlns:a16="http://schemas.microsoft.com/office/drawing/2014/main" id="{6AB775E3-7BCC-469D-9D7A-18091A548A78}"/>
                  </a:ext>
                </a:extLst>
              </p:cNvPr>
              <p:cNvSpPr>
                <a:spLocks noChangeArrowheads="1"/>
              </p:cNvSpPr>
              <p:nvPr/>
            </p:nvSpPr>
            <p:spPr bwMode="auto">
              <a:xfrm>
                <a:off x="672" y="3391"/>
                <a:ext cx="626" cy="139"/>
              </a:xfrm>
              <a:prstGeom prst="rect">
                <a:avLst/>
              </a:prstGeom>
              <a:solidFill>
                <a:schemeClr val="accent1"/>
              </a:solidFill>
              <a:ln w="9525">
                <a:solidFill>
                  <a:srgbClr val="000000"/>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8790" name="Oval 246">
                <a:extLst>
                  <a:ext uri="{FF2B5EF4-FFF2-40B4-BE49-F238E27FC236}">
                    <a16:creationId xmlns:a16="http://schemas.microsoft.com/office/drawing/2014/main" id="{C88B0872-2BB6-4584-8F32-083F71DAFC9F}"/>
                  </a:ext>
                </a:extLst>
              </p:cNvPr>
              <p:cNvSpPr>
                <a:spLocks noChangeArrowheads="1"/>
              </p:cNvSpPr>
              <p:nvPr/>
            </p:nvSpPr>
            <p:spPr bwMode="auto">
              <a:xfrm>
                <a:off x="675" y="3266"/>
                <a:ext cx="608"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6980" name="Line 247">
                <a:extLst>
                  <a:ext uri="{FF2B5EF4-FFF2-40B4-BE49-F238E27FC236}">
                    <a16:creationId xmlns:a16="http://schemas.microsoft.com/office/drawing/2014/main" id="{940DC6F0-DDA5-4185-8101-ED8AC3B4B3D2}"/>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6981" name="Line 248">
                <a:extLst>
                  <a:ext uri="{FF2B5EF4-FFF2-40B4-BE49-F238E27FC236}">
                    <a16:creationId xmlns:a16="http://schemas.microsoft.com/office/drawing/2014/main" id="{2E5271B5-3E3E-4A27-9B01-14AE689739EF}"/>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6953" name="Group 249">
              <a:extLst>
                <a:ext uri="{FF2B5EF4-FFF2-40B4-BE49-F238E27FC236}">
                  <a16:creationId xmlns:a16="http://schemas.microsoft.com/office/drawing/2014/main" id="{215EA8FD-0A51-4D39-80A5-F3AFC4182369}"/>
                </a:ext>
              </a:extLst>
            </p:cNvPr>
            <p:cNvGrpSpPr>
              <a:grpSpLocks/>
            </p:cNvGrpSpPr>
            <p:nvPr/>
          </p:nvGrpSpPr>
          <p:grpSpPr bwMode="auto">
            <a:xfrm>
              <a:off x="5111" y="830"/>
              <a:ext cx="216" cy="131"/>
              <a:chOff x="669" y="3266"/>
              <a:chExt cx="629" cy="382"/>
            </a:xfrm>
          </p:grpSpPr>
          <p:sp>
            <p:nvSpPr>
              <p:cNvPr id="36972" name="Oval 250">
                <a:extLst>
                  <a:ext uri="{FF2B5EF4-FFF2-40B4-BE49-F238E27FC236}">
                    <a16:creationId xmlns:a16="http://schemas.microsoft.com/office/drawing/2014/main" id="{D254BB9E-FB69-4E6B-8959-164AA60240AA}"/>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6973" name="Rectangle 251">
                <a:extLst>
                  <a:ext uri="{FF2B5EF4-FFF2-40B4-BE49-F238E27FC236}">
                    <a16:creationId xmlns:a16="http://schemas.microsoft.com/office/drawing/2014/main" id="{59CADCB2-385F-41D4-8355-E80BB51CB861}"/>
                  </a:ext>
                </a:extLst>
              </p:cNvPr>
              <p:cNvSpPr>
                <a:spLocks noChangeArrowheads="1"/>
              </p:cNvSpPr>
              <p:nvPr/>
            </p:nvSpPr>
            <p:spPr bwMode="auto">
              <a:xfrm>
                <a:off x="672" y="3391"/>
                <a:ext cx="626" cy="139"/>
              </a:xfrm>
              <a:prstGeom prst="rect">
                <a:avLst/>
              </a:prstGeom>
              <a:solidFill>
                <a:schemeClr val="accent1"/>
              </a:solidFill>
              <a:ln w="9525">
                <a:solidFill>
                  <a:srgbClr val="000000"/>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8796" name="Oval 252">
                <a:extLst>
                  <a:ext uri="{FF2B5EF4-FFF2-40B4-BE49-F238E27FC236}">
                    <a16:creationId xmlns:a16="http://schemas.microsoft.com/office/drawing/2014/main" id="{675253A3-EB1C-40DB-9F91-1F79362ECD3C}"/>
                  </a:ext>
                </a:extLst>
              </p:cNvPr>
              <p:cNvSpPr>
                <a:spLocks noChangeArrowheads="1"/>
              </p:cNvSpPr>
              <p:nvPr/>
            </p:nvSpPr>
            <p:spPr bwMode="auto">
              <a:xfrm>
                <a:off x="669" y="3263"/>
                <a:ext cx="625" cy="244"/>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6975" name="Line 253">
                <a:extLst>
                  <a:ext uri="{FF2B5EF4-FFF2-40B4-BE49-F238E27FC236}">
                    <a16:creationId xmlns:a16="http://schemas.microsoft.com/office/drawing/2014/main" id="{29787AAA-7E78-456C-810E-971E74DF5619}"/>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6976" name="Line 254">
                <a:extLst>
                  <a:ext uri="{FF2B5EF4-FFF2-40B4-BE49-F238E27FC236}">
                    <a16:creationId xmlns:a16="http://schemas.microsoft.com/office/drawing/2014/main" id="{08DD58A5-A3E8-4F50-B3CA-14DFB5726066}"/>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6954" name="Group 255">
              <a:extLst>
                <a:ext uri="{FF2B5EF4-FFF2-40B4-BE49-F238E27FC236}">
                  <a16:creationId xmlns:a16="http://schemas.microsoft.com/office/drawing/2014/main" id="{BB23C774-7EBE-425B-B067-5013025B9887}"/>
                </a:ext>
              </a:extLst>
            </p:cNvPr>
            <p:cNvGrpSpPr>
              <a:grpSpLocks/>
            </p:cNvGrpSpPr>
            <p:nvPr/>
          </p:nvGrpSpPr>
          <p:grpSpPr bwMode="auto">
            <a:xfrm>
              <a:off x="5365" y="728"/>
              <a:ext cx="216" cy="132"/>
              <a:chOff x="669" y="3266"/>
              <a:chExt cx="629" cy="382"/>
            </a:xfrm>
          </p:grpSpPr>
          <p:sp>
            <p:nvSpPr>
              <p:cNvPr id="36967" name="Oval 256">
                <a:extLst>
                  <a:ext uri="{FF2B5EF4-FFF2-40B4-BE49-F238E27FC236}">
                    <a16:creationId xmlns:a16="http://schemas.microsoft.com/office/drawing/2014/main" id="{A8BE44E6-0B0A-434E-ACB3-5DE13BDE37C8}"/>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6968" name="Rectangle 257">
                <a:extLst>
                  <a:ext uri="{FF2B5EF4-FFF2-40B4-BE49-F238E27FC236}">
                    <a16:creationId xmlns:a16="http://schemas.microsoft.com/office/drawing/2014/main" id="{9DF77168-C96A-46AD-BC12-1B7AFF07B2F1}"/>
                  </a:ext>
                </a:extLst>
              </p:cNvPr>
              <p:cNvSpPr>
                <a:spLocks noChangeArrowheads="1"/>
              </p:cNvSpPr>
              <p:nvPr/>
            </p:nvSpPr>
            <p:spPr bwMode="auto">
              <a:xfrm>
                <a:off x="672" y="3391"/>
                <a:ext cx="626" cy="139"/>
              </a:xfrm>
              <a:prstGeom prst="rect">
                <a:avLst/>
              </a:prstGeom>
              <a:solidFill>
                <a:schemeClr val="accent1"/>
              </a:solidFill>
              <a:ln w="9525">
                <a:solidFill>
                  <a:srgbClr val="000000"/>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8802" name="Oval 258">
                <a:extLst>
                  <a:ext uri="{FF2B5EF4-FFF2-40B4-BE49-F238E27FC236}">
                    <a16:creationId xmlns:a16="http://schemas.microsoft.com/office/drawing/2014/main" id="{9679686A-B24B-447E-84C3-0937CF984A66}"/>
                  </a:ext>
                </a:extLst>
              </p:cNvPr>
              <p:cNvSpPr>
                <a:spLocks noChangeArrowheads="1"/>
              </p:cNvSpPr>
              <p:nvPr/>
            </p:nvSpPr>
            <p:spPr bwMode="auto">
              <a:xfrm>
                <a:off x="671" y="3266"/>
                <a:ext cx="621"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6970" name="Line 259">
                <a:extLst>
                  <a:ext uri="{FF2B5EF4-FFF2-40B4-BE49-F238E27FC236}">
                    <a16:creationId xmlns:a16="http://schemas.microsoft.com/office/drawing/2014/main" id="{7F89C82F-82C7-4B83-BC72-648311618C1A}"/>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6971" name="Line 260">
                <a:extLst>
                  <a:ext uri="{FF2B5EF4-FFF2-40B4-BE49-F238E27FC236}">
                    <a16:creationId xmlns:a16="http://schemas.microsoft.com/office/drawing/2014/main" id="{FE5A429F-E4A2-4354-8B58-B9E929B8F128}"/>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6955" name="Group 261">
              <a:extLst>
                <a:ext uri="{FF2B5EF4-FFF2-40B4-BE49-F238E27FC236}">
                  <a16:creationId xmlns:a16="http://schemas.microsoft.com/office/drawing/2014/main" id="{806DE597-1E7D-48D2-BA34-FCE754B6D9D3}"/>
                </a:ext>
              </a:extLst>
            </p:cNvPr>
            <p:cNvGrpSpPr>
              <a:grpSpLocks/>
            </p:cNvGrpSpPr>
            <p:nvPr/>
          </p:nvGrpSpPr>
          <p:grpSpPr bwMode="auto">
            <a:xfrm>
              <a:off x="5339" y="906"/>
              <a:ext cx="217" cy="132"/>
              <a:chOff x="669" y="3266"/>
              <a:chExt cx="629" cy="382"/>
            </a:xfrm>
          </p:grpSpPr>
          <p:sp>
            <p:nvSpPr>
              <p:cNvPr id="36962" name="Oval 262">
                <a:extLst>
                  <a:ext uri="{FF2B5EF4-FFF2-40B4-BE49-F238E27FC236}">
                    <a16:creationId xmlns:a16="http://schemas.microsoft.com/office/drawing/2014/main" id="{03BD79FA-A3C6-4E90-BFC2-247ACEC197C2}"/>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6963" name="Rectangle 263">
                <a:extLst>
                  <a:ext uri="{FF2B5EF4-FFF2-40B4-BE49-F238E27FC236}">
                    <a16:creationId xmlns:a16="http://schemas.microsoft.com/office/drawing/2014/main" id="{F3993C67-738C-49C9-A95C-62411F2CABE7}"/>
                  </a:ext>
                </a:extLst>
              </p:cNvPr>
              <p:cNvSpPr>
                <a:spLocks noChangeArrowheads="1"/>
              </p:cNvSpPr>
              <p:nvPr/>
            </p:nvSpPr>
            <p:spPr bwMode="auto">
              <a:xfrm>
                <a:off x="672" y="3391"/>
                <a:ext cx="626" cy="139"/>
              </a:xfrm>
              <a:prstGeom prst="rect">
                <a:avLst/>
              </a:prstGeom>
              <a:solidFill>
                <a:schemeClr val="accent1"/>
              </a:solidFill>
              <a:ln w="9525">
                <a:solidFill>
                  <a:srgbClr val="000000"/>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8808" name="Oval 264">
                <a:extLst>
                  <a:ext uri="{FF2B5EF4-FFF2-40B4-BE49-F238E27FC236}">
                    <a16:creationId xmlns:a16="http://schemas.microsoft.com/office/drawing/2014/main" id="{9BFBE948-031D-4B8C-91DC-0C53C597026A}"/>
                  </a:ext>
                </a:extLst>
              </p:cNvPr>
              <p:cNvSpPr>
                <a:spLocks noChangeArrowheads="1"/>
              </p:cNvSpPr>
              <p:nvPr/>
            </p:nvSpPr>
            <p:spPr bwMode="auto">
              <a:xfrm>
                <a:off x="681" y="3263"/>
                <a:ext cx="608" cy="242"/>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6965" name="Line 265">
                <a:extLst>
                  <a:ext uri="{FF2B5EF4-FFF2-40B4-BE49-F238E27FC236}">
                    <a16:creationId xmlns:a16="http://schemas.microsoft.com/office/drawing/2014/main" id="{BA66EF9F-AC9A-430E-8EC9-9B83F8AE360C}"/>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6966" name="Line 266">
                <a:extLst>
                  <a:ext uri="{FF2B5EF4-FFF2-40B4-BE49-F238E27FC236}">
                    <a16:creationId xmlns:a16="http://schemas.microsoft.com/office/drawing/2014/main" id="{43C69A52-C2B5-4C64-8871-4AB6A0E8C93F}"/>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6956" name="Group 267">
              <a:extLst>
                <a:ext uri="{FF2B5EF4-FFF2-40B4-BE49-F238E27FC236}">
                  <a16:creationId xmlns:a16="http://schemas.microsoft.com/office/drawing/2014/main" id="{F3EFC67A-E2B1-4604-91EE-827805044CC8}"/>
                </a:ext>
              </a:extLst>
            </p:cNvPr>
            <p:cNvGrpSpPr>
              <a:grpSpLocks/>
            </p:cNvGrpSpPr>
            <p:nvPr/>
          </p:nvGrpSpPr>
          <p:grpSpPr bwMode="auto">
            <a:xfrm>
              <a:off x="5416" y="1084"/>
              <a:ext cx="216" cy="131"/>
              <a:chOff x="669" y="3266"/>
              <a:chExt cx="629" cy="382"/>
            </a:xfrm>
          </p:grpSpPr>
          <p:sp>
            <p:nvSpPr>
              <p:cNvPr id="36957" name="Oval 268">
                <a:extLst>
                  <a:ext uri="{FF2B5EF4-FFF2-40B4-BE49-F238E27FC236}">
                    <a16:creationId xmlns:a16="http://schemas.microsoft.com/office/drawing/2014/main" id="{B98C8B99-0E27-4C50-AB5D-697F069582D8}"/>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36958" name="Rectangle 269">
                <a:extLst>
                  <a:ext uri="{FF2B5EF4-FFF2-40B4-BE49-F238E27FC236}">
                    <a16:creationId xmlns:a16="http://schemas.microsoft.com/office/drawing/2014/main" id="{1146C5FF-63CF-44DB-B79A-B50C072ED80A}"/>
                  </a:ext>
                </a:extLst>
              </p:cNvPr>
              <p:cNvSpPr>
                <a:spLocks noChangeArrowheads="1"/>
              </p:cNvSpPr>
              <p:nvPr/>
            </p:nvSpPr>
            <p:spPr bwMode="auto">
              <a:xfrm>
                <a:off x="672" y="3391"/>
                <a:ext cx="626" cy="139"/>
              </a:xfrm>
              <a:prstGeom prst="rect">
                <a:avLst/>
              </a:prstGeom>
              <a:solidFill>
                <a:schemeClr val="accent1"/>
              </a:solidFill>
              <a:ln w="9525">
                <a:solidFill>
                  <a:srgbClr val="000000"/>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08814" name="Oval 270">
                <a:extLst>
                  <a:ext uri="{FF2B5EF4-FFF2-40B4-BE49-F238E27FC236}">
                    <a16:creationId xmlns:a16="http://schemas.microsoft.com/office/drawing/2014/main" id="{68622650-2B2F-4C12-9DA9-2823E018CA27}"/>
                  </a:ext>
                </a:extLst>
              </p:cNvPr>
              <p:cNvSpPr>
                <a:spLocks noChangeArrowheads="1"/>
              </p:cNvSpPr>
              <p:nvPr/>
            </p:nvSpPr>
            <p:spPr bwMode="auto">
              <a:xfrm>
                <a:off x="665" y="3267"/>
                <a:ext cx="627"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6960" name="Line 271">
                <a:extLst>
                  <a:ext uri="{FF2B5EF4-FFF2-40B4-BE49-F238E27FC236}">
                    <a16:creationId xmlns:a16="http://schemas.microsoft.com/office/drawing/2014/main" id="{F2C5D045-C23C-4316-A53B-103BC107FE19}"/>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6961" name="Line 272">
                <a:extLst>
                  <a:ext uri="{FF2B5EF4-FFF2-40B4-BE49-F238E27FC236}">
                    <a16:creationId xmlns:a16="http://schemas.microsoft.com/office/drawing/2014/main" id="{5A83ED7F-846A-48DA-91A8-FCC15A7050C9}"/>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sp>
        <p:nvSpPr>
          <p:cNvPr id="36867" name="Rectangle 273">
            <a:extLst>
              <a:ext uri="{FF2B5EF4-FFF2-40B4-BE49-F238E27FC236}">
                <a16:creationId xmlns:a16="http://schemas.microsoft.com/office/drawing/2014/main" id="{27542ACA-E4B1-431F-BFB3-ADC9C6AF406E}"/>
              </a:ext>
            </a:extLst>
          </p:cNvPr>
          <p:cNvSpPr>
            <a:spLocks noGrp="1" noRot="1"/>
          </p:cNvSpPr>
          <p:nvPr>
            <p:ph type="title"/>
          </p:nvPr>
        </p:nvSpPr>
        <p:spPr>
          <a:xfrm>
            <a:off x="685800" y="0"/>
            <a:ext cx="7772400" cy="1143000"/>
          </a:xfrm>
        </p:spPr>
        <p:txBody>
          <a:bodyPr/>
          <a:lstStyle/>
          <a:p>
            <a:pPr eaLnBrk="1" hangingPunct="1"/>
            <a:r>
              <a:rPr lang="en-GB" altLang="en-US">
                <a:latin typeface="Times New Roman" panose="02020603050405020304" pitchFamily="18" charset="0"/>
              </a:rPr>
              <a:t>A Real Journey</a:t>
            </a:r>
          </a:p>
        </p:txBody>
      </p:sp>
      <p:sp>
        <p:nvSpPr>
          <p:cNvPr id="36868" name="Freeform 274">
            <a:extLst>
              <a:ext uri="{FF2B5EF4-FFF2-40B4-BE49-F238E27FC236}">
                <a16:creationId xmlns:a16="http://schemas.microsoft.com/office/drawing/2014/main" id="{1E42B66A-9AE1-46FA-9664-52400CEDDB27}"/>
              </a:ext>
            </a:extLst>
          </p:cNvPr>
          <p:cNvSpPr>
            <a:spLocks/>
          </p:cNvSpPr>
          <p:nvPr/>
        </p:nvSpPr>
        <p:spPr bwMode="auto">
          <a:xfrm>
            <a:off x="896938" y="4592638"/>
            <a:ext cx="2128972" cy="844550"/>
          </a:xfrm>
          <a:custGeom>
            <a:avLst/>
            <a:gdLst>
              <a:gd name="T0" fmla="*/ 0 w 908"/>
              <a:gd name="T1" fmla="*/ 2147483646 h 832"/>
              <a:gd name="T2" fmla="*/ 2147483646 w 908"/>
              <a:gd name="T3" fmla="*/ 2147483646 h 832"/>
              <a:gd name="T4" fmla="*/ 2147483646 w 908"/>
              <a:gd name="T5" fmla="*/ 2147483646 h 832"/>
              <a:gd name="T6" fmla="*/ 0 60000 65536"/>
              <a:gd name="T7" fmla="*/ 0 60000 65536"/>
              <a:gd name="T8" fmla="*/ 0 60000 65536"/>
              <a:gd name="T9" fmla="*/ 0 w 908"/>
              <a:gd name="T10" fmla="*/ 0 h 832"/>
              <a:gd name="T11" fmla="*/ 908 w 908"/>
              <a:gd name="T12" fmla="*/ 832 h 832"/>
            </a:gdLst>
            <a:ahLst/>
            <a:cxnLst>
              <a:cxn ang="T6">
                <a:pos x="T0" y="T1"/>
              </a:cxn>
              <a:cxn ang="T7">
                <a:pos x="T2" y="T3"/>
              </a:cxn>
              <a:cxn ang="T8">
                <a:pos x="T4" y="T5"/>
              </a:cxn>
            </a:cxnLst>
            <a:rect l="T9" t="T10" r="T11" b="T12"/>
            <a:pathLst>
              <a:path w="908" h="832">
                <a:moveTo>
                  <a:pt x="0" y="832"/>
                </a:moveTo>
                <a:cubicBezTo>
                  <a:pt x="129" y="522"/>
                  <a:pt x="258" y="212"/>
                  <a:pt x="409" y="106"/>
                </a:cubicBezTo>
                <a:cubicBezTo>
                  <a:pt x="560" y="0"/>
                  <a:pt x="734" y="98"/>
                  <a:pt x="908" y="197"/>
                </a:cubicBezTo>
              </a:path>
            </a:pathLst>
          </a:custGeom>
          <a:noFill/>
          <a:ln w="57150">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wrap="square">
            <a:spAutoFit/>
          </a:bodyPr>
          <a:lstStyle/>
          <a:p>
            <a:endParaRPr lang="en-GB"/>
          </a:p>
        </p:txBody>
      </p:sp>
      <p:sp>
        <p:nvSpPr>
          <p:cNvPr id="36869" name="Freeform 275">
            <a:extLst>
              <a:ext uri="{FF2B5EF4-FFF2-40B4-BE49-F238E27FC236}">
                <a16:creationId xmlns:a16="http://schemas.microsoft.com/office/drawing/2014/main" id="{A7C9E957-7644-443E-9B92-AF958E9F67E9}"/>
              </a:ext>
            </a:extLst>
          </p:cNvPr>
          <p:cNvSpPr>
            <a:spLocks/>
          </p:cNvSpPr>
          <p:nvPr/>
        </p:nvSpPr>
        <p:spPr bwMode="auto">
          <a:xfrm>
            <a:off x="3028377" y="3510429"/>
            <a:ext cx="211016" cy="1331156"/>
          </a:xfrm>
          <a:custGeom>
            <a:avLst/>
            <a:gdLst>
              <a:gd name="T0" fmla="*/ 0 w 589"/>
              <a:gd name="T1" fmla="*/ 2147483646 h 688"/>
              <a:gd name="T2" fmla="*/ 2147483646 w 589"/>
              <a:gd name="T3" fmla="*/ 2147483646 h 688"/>
              <a:gd name="T4" fmla="*/ 2147483646 w 589"/>
              <a:gd name="T5" fmla="*/ 2147483646 h 688"/>
              <a:gd name="T6" fmla="*/ 0 60000 65536"/>
              <a:gd name="T7" fmla="*/ 0 60000 65536"/>
              <a:gd name="T8" fmla="*/ 0 60000 65536"/>
              <a:gd name="T9" fmla="*/ 0 w 589"/>
              <a:gd name="T10" fmla="*/ 0 h 688"/>
              <a:gd name="T11" fmla="*/ 589 w 589"/>
              <a:gd name="T12" fmla="*/ 688 h 688"/>
            </a:gdLst>
            <a:ahLst/>
            <a:cxnLst>
              <a:cxn ang="T6">
                <a:pos x="T0" y="T1"/>
              </a:cxn>
              <a:cxn ang="T7">
                <a:pos x="T2" y="T3"/>
              </a:cxn>
              <a:cxn ang="T8">
                <a:pos x="T4" y="T5"/>
              </a:cxn>
            </a:cxnLst>
            <a:rect l="T9" t="T10" r="T11" b="T12"/>
            <a:pathLst>
              <a:path w="589" h="688">
                <a:moveTo>
                  <a:pt x="0" y="688"/>
                </a:moveTo>
                <a:cubicBezTo>
                  <a:pt x="41" y="397"/>
                  <a:pt x="83" y="106"/>
                  <a:pt x="181" y="53"/>
                </a:cubicBezTo>
                <a:cubicBezTo>
                  <a:pt x="279" y="0"/>
                  <a:pt x="521" y="310"/>
                  <a:pt x="589" y="370"/>
                </a:cubicBezTo>
              </a:path>
            </a:pathLst>
          </a:custGeom>
          <a:noFill/>
          <a:ln w="57150">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wrap="square">
            <a:spAutoFit/>
          </a:bodyPr>
          <a:lstStyle/>
          <a:p>
            <a:endParaRPr lang="en-GB"/>
          </a:p>
        </p:txBody>
      </p:sp>
      <p:sp>
        <p:nvSpPr>
          <p:cNvPr id="36870" name="Freeform 276">
            <a:extLst>
              <a:ext uri="{FF2B5EF4-FFF2-40B4-BE49-F238E27FC236}">
                <a16:creationId xmlns:a16="http://schemas.microsoft.com/office/drawing/2014/main" id="{617A050E-306B-41FA-8754-88EE273BE9F0}"/>
              </a:ext>
            </a:extLst>
          </p:cNvPr>
          <p:cNvSpPr>
            <a:spLocks/>
          </p:cNvSpPr>
          <p:nvPr/>
        </p:nvSpPr>
        <p:spPr bwMode="auto">
          <a:xfrm>
            <a:off x="3560089" y="3560763"/>
            <a:ext cx="1372273" cy="479425"/>
          </a:xfrm>
          <a:custGeom>
            <a:avLst/>
            <a:gdLst>
              <a:gd name="T0" fmla="*/ 2147483646 w 893"/>
              <a:gd name="T1" fmla="*/ 2147483646 h 567"/>
              <a:gd name="T2" fmla="*/ 2147483646 w 893"/>
              <a:gd name="T3" fmla="*/ 2147483646 h 567"/>
              <a:gd name="T4" fmla="*/ 2147483646 w 893"/>
              <a:gd name="T5" fmla="*/ 2147483646 h 567"/>
              <a:gd name="T6" fmla="*/ 2147483646 w 893"/>
              <a:gd name="T7" fmla="*/ 2147483646 h 567"/>
              <a:gd name="T8" fmla="*/ 0 60000 65536"/>
              <a:gd name="T9" fmla="*/ 0 60000 65536"/>
              <a:gd name="T10" fmla="*/ 0 60000 65536"/>
              <a:gd name="T11" fmla="*/ 0 60000 65536"/>
              <a:gd name="T12" fmla="*/ 0 w 893"/>
              <a:gd name="T13" fmla="*/ 0 h 567"/>
              <a:gd name="T14" fmla="*/ 893 w 893"/>
              <a:gd name="T15" fmla="*/ 567 h 567"/>
            </a:gdLst>
            <a:ahLst/>
            <a:cxnLst>
              <a:cxn ang="T8">
                <a:pos x="T0" y="T1"/>
              </a:cxn>
              <a:cxn ang="T9">
                <a:pos x="T2" y="T3"/>
              </a:cxn>
              <a:cxn ang="T10">
                <a:pos x="T4" y="T5"/>
              </a:cxn>
              <a:cxn ang="T11">
                <a:pos x="T6" y="T7"/>
              </a:cxn>
            </a:cxnLst>
            <a:rect l="T12" t="T13" r="T14" b="T15"/>
            <a:pathLst>
              <a:path w="893" h="567">
                <a:moveTo>
                  <a:pt x="76" y="529"/>
                </a:moveTo>
                <a:cubicBezTo>
                  <a:pt x="38" y="548"/>
                  <a:pt x="0" y="567"/>
                  <a:pt x="76" y="484"/>
                </a:cubicBezTo>
                <a:cubicBezTo>
                  <a:pt x="152" y="401"/>
                  <a:pt x="394" y="60"/>
                  <a:pt x="530" y="30"/>
                </a:cubicBezTo>
                <a:cubicBezTo>
                  <a:pt x="666" y="0"/>
                  <a:pt x="833" y="249"/>
                  <a:pt x="893" y="302"/>
                </a:cubicBezTo>
              </a:path>
            </a:pathLst>
          </a:custGeom>
          <a:noFill/>
          <a:ln w="57150">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wrap="square">
            <a:spAutoFit/>
          </a:bodyPr>
          <a:lstStyle/>
          <a:p>
            <a:endParaRPr lang="en-GB"/>
          </a:p>
        </p:txBody>
      </p:sp>
      <p:sp>
        <p:nvSpPr>
          <p:cNvPr id="36871" name="Freeform 277">
            <a:extLst>
              <a:ext uri="{FF2B5EF4-FFF2-40B4-BE49-F238E27FC236}">
                <a16:creationId xmlns:a16="http://schemas.microsoft.com/office/drawing/2014/main" id="{31DDCCBB-33E4-4D8E-9F7A-9177CF133D5E}"/>
              </a:ext>
            </a:extLst>
          </p:cNvPr>
          <p:cNvSpPr>
            <a:spLocks/>
          </p:cNvSpPr>
          <p:nvPr/>
        </p:nvSpPr>
        <p:spPr bwMode="auto">
          <a:xfrm>
            <a:off x="4309186" y="2874929"/>
            <a:ext cx="694614" cy="1165259"/>
          </a:xfrm>
          <a:custGeom>
            <a:avLst/>
            <a:gdLst>
              <a:gd name="T0" fmla="*/ 2147483646 w 227"/>
              <a:gd name="T1" fmla="*/ 2147483646 h 612"/>
              <a:gd name="T2" fmla="*/ 2147483646 w 227"/>
              <a:gd name="T3" fmla="*/ 2147483646 h 612"/>
              <a:gd name="T4" fmla="*/ 0 w 227"/>
              <a:gd name="T5" fmla="*/ 2147483646 h 612"/>
              <a:gd name="T6" fmla="*/ 0 60000 65536"/>
              <a:gd name="T7" fmla="*/ 0 60000 65536"/>
              <a:gd name="T8" fmla="*/ 0 60000 65536"/>
              <a:gd name="T9" fmla="*/ 0 w 227"/>
              <a:gd name="T10" fmla="*/ 0 h 612"/>
              <a:gd name="T11" fmla="*/ 227 w 227"/>
              <a:gd name="T12" fmla="*/ 612 h 612"/>
            </a:gdLst>
            <a:ahLst/>
            <a:cxnLst>
              <a:cxn ang="T6">
                <a:pos x="T0" y="T1"/>
              </a:cxn>
              <a:cxn ang="T7">
                <a:pos x="T2" y="T3"/>
              </a:cxn>
              <a:cxn ang="T8">
                <a:pos x="T4" y="T5"/>
              </a:cxn>
            </a:cxnLst>
            <a:rect l="T9" t="T10" r="T11" b="T12"/>
            <a:pathLst>
              <a:path w="227" h="612">
                <a:moveTo>
                  <a:pt x="227" y="612"/>
                </a:moveTo>
                <a:cubicBezTo>
                  <a:pt x="223" y="374"/>
                  <a:pt x="220" y="136"/>
                  <a:pt x="182" y="68"/>
                </a:cubicBezTo>
                <a:cubicBezTo>
                  <a:pt x="144" y="0"/>
                  <a:pt x="72" y="102"/>
                  <a:pt x="0" y="204"/>
                </a:cubicBezTo>
              </a:path>
            </a:pathLst>
          </a:custGeom>
          <a:noFill/>
          <a:ln w="57150">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wrap="square">
            <a:spAutoFit/>
          </a:bodyPr>
          <a:lstStyle/>
          <a:p>
            <a:endParaRPr lang="en-GB"/>
          </a:p>
        </p:txBody>
      </p:sp>
      <p:sp>
        <p:nvSpPr>
          <p:cNvPr id="36872" name="Freeform 278">
            <a:extLst>
              <a:ext uri="{FF2B5EF4-FFF2-40B4-BE49-F238E27FC236}">
                <a16:creationId xmlns:a16="http://schemas.microsoft.com/office/drawing/2014/main" id="{08C5AC38-0331-4A7A-95E4-9E9B7BE0AFA6}"/>
              </a:ext>
            </a:extLst>
          </p:cNvPr>
          <p:cNvSpPr>
            <a:spLocks/>
          </p:cNvSpPr>
          <p:nvPr/>
        </p:nvSpPr>
        <p:spPr bwMode="auto">
          <a:xfrm>
            <a:off x="4402535" y="2300287"/>
            <a:ext cx="770464" cy="1038497"/>
          </a:xfrm>
          <a:custGeom>
            <a:avLst/>
            <a:gdLst>
              <a:gd name="T0" fmla="*/ 0 w 409"/>
              <a:gd name="T1" fmla="*/ 2147483646 h 688"/>
              <a:gd name="T2" fmla="*/ 2147483646 w 409"/>
              <a:gd name="T3" fmla="*/ 2147483646 h 688"/>
              <a:gd name="T4" fmla="*/ 2147483646 w 409"/>
              <a:gd name="T5" fmla="*/ 2147483646 h 688"/>
              <a:gd name="T6" fmla="*/ 0 60000 65536"/>
              <a:gd name="T7" fmla="*/ 0 60000 65536"/>
              <a:gd name="T8" fmla="*/ 0 60000 65536"/>
              <a:gd name="T9" fmla="*/ 0 w 409"/>
              <a:gd name="T10" fmla="*/ 0 h 688"/>
              <a:gd name="T11" fmla="*/ 409 w 409"/>
              <a:gd name="T12" fmla="*/ 688 h 688"/>
            </a:gdLst>
            <a:ahLst/>
            <a:cxnLst>
              <a:cxn ang="T6">
                <a:pos x="T0" y="T1"/>
              </a:cxn>
              <a:cxn ang="T7">
                <a:pos x="T2" y="T3"/>
              </a:cxn>
              <a:cxn ang="T8">
                <a:pos x="T4" y="T5"/>
              </a:cxn>
            </a:cxnLst>
            <a:rect l="T9" t="T10" r="T11" b="T12"/>
            <a:pathLst>
              <a:path w="409" h="688">
                <a:moveTo>
                  <a:pt x="0" y="688"/>
                </a:moveTo>
                <a:cubicBezTo>
                  <a:pt x="57" y="397"/>
                  <a:pt x="114" y="106"/>
                  <a:pt x="182" y="53"/>
                </a:cubicBezTo>
                <a:cubicBezTo>
                  <a:pt x="250" y="0"/>
                  <a:pt x="364" y="318"/>
                  <a:pt x="409" y="371"/>
                </a:cubicBezTo>
              </a:path>
            </a:pathLst>
          </a:custGeom>
          <a:noFill/>
          <a:ln w="57150">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wrap="square">
            <a:spAutoFit/>
          </a:bodyPr>
          <a:lstStyle/>
          <a:p>
            <a:endParaRPr lang="en-GB"/>
          </a:p>
        </p:txBody>
      </p:sp>
      <p:sp>
        <p:nvSpPr>
          <p:cNvPr id="36873" name="Freeform 279">
            <a:extLst>
              <a:ext uri="{FF2B5EF4-FFF2-40B4-BE49-F238E27FC236}">
                <a16:creationId xmlns:a16="http://schemas.microsoft.com/office/drawing/2014/main" id="{BFCB236D-511E-4FA7-A60F-F09251CDE82F}"/>
              </a:ext>
            </a:extLst>
          </p:cNvPr>
          <p:cNvSpPr>
            <a:spLocks/>
          </p:cNvSpPr>
          <p:nvPr/>
        </p:nvSpPr>
        <p:spPr bwMode="auto">
          <a:xfrm>
            <a:off x="5292725" y="1905000"/>
            <a:ext cx="719138" cy="911225"/>
          </a:xfrm>
          <a:custGeom>
            <a:avLst/>
            <a:gdLst>
              <a:gd name="T0" fmla="*/ 0 w 453"/>
              <a:gd name="T1" fmla="*/ 2147483646 h 574"/>
              <a:gd name="T2" fmla="*/ 2147483646 w 453"/>
              <a:gd name="T3" fmla="*/ 2147483646 h 574"/>
              <a:gd name="T4" fmla="*/ 2147483646 w 453"/>
              <a:gd name="T5" fmla="*/ 2147483646 h 574"/>
              <a:gd name="T6" fmla="*/ 0 60000 65536"/>
              <a:gd name="T7" fmla="*/ 0 60000 65536"/>
              <a:gd name="T8" fmla="*/ 0 60000 65536"/>
              <a:gd name="T9" fmla="*/ 0 w 453"/>
              <a:gd name="T10" fmla="*/ 0 h 574"/>
              <a:gd name="T11" fmla="*/ 453 w 453"/>
              <a:gd name="T12" fmla="*/ 574 h 574"/>
            </a:gdLst>
            <a:ahLst/>
            <a:cxnLst>
              <a:cxn ang="T6">
                <a:pos x="T0" y="T1"/>
              </a:cxn>
              <a:cxn ang="T7">
                <a:pos x="T2" y="T3"/>
              </a:cxn>
              <a:cxn ang="T8">
                <a:pos x="T4" y="T5"/>
              </a:cxn>
            </a:cxnLst>
            <a:rect l="T9" t="T10" r="T11" b="T12"/>
            <a:pathLst>
              <a:path w="453" h="574">
                <a:moveTo>
                  <a:pt x="0" y="574"/>
                </a:moveTo>
                <a:cubicBezTo>
                  <a:pt x="53" y="362"/>
                  <a:pt x="106" y="150"/>
                  <a:pt x="181" y="75"/>
                </a:cubicBezTo>
                <a:cubicBezTo>
                  <a:pt x="256" y="0"/>
                  <a:pt x="354" y="60"/>
                  <a:pt x="453" y="121"/>
                </a:cubicBezTo>
              </a:path>
            </a:pathLst>
          </a:custGeom>
          <a:noFill/>
          <a:ln w="57150">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36874" name="Freeform 280">
            <a:extLst>
              <a:ext uri="{FF2B5EF4-FFF2-40B4-BE49-F238E27FC236}">
                <a16:creationId xmlns:a16="http://schemas.microsoft.com/office/drawing/2014/main" id="{A00A72FB-21FA-421A-B37B-29BDD3162FEF}"/>
              </a:ext>
            </a:extLst>
          </p:cNvPr>
          <p:cNvSpPr>
            <a:spLocks/>
          </p:cNvSpPr>
          <p:nvPr/>
        </p:nvSpPr>
        <p:spPr bwMode="auto">
          <a:xfrm>
            <a:off x="5988050" y="908050"/>
            <a:ext cx="312738" cy="1295400"/>
          </a:xfrm>
          <a:custGeom>
            <a:avLst/>
            <a:gdLst>
              <a:gd name="T0" fmla="*/ 2147483646 w 197"/>
              <a:gd name="T1" fmla="*/ 2147483646 h 816"/>
              <a:gd name="T2" fmla="*/ 2147483646 w 197"/>
              <a:gd name="T3" fmla="*/ 2147483646 h 816"/>
              <a:gd name="T4" fmla="*/ 2147483646 w 197"/>
              <a:gd name="T5" fmla="*/ 2147483646 h 816"/>
              <a:gd name="T6" fmla="*/ 2147483646 w 197"/>
              <a:gd name="T7" fmla="*/ 2147483646 h 816"/>
              <a:gd name="T8" fmla="*/ 0 60000 65536"/>
              <a:gd name="T9" fmla="*/ 0 60000 65536"/>
              <a:gd name="T10" fmla="*/ 0 60000 65536"/>
              <a:gd name="T11" fmla="*/ 0 60000 65536"/>
              <a:gd name="T12" fmla="*/ 0 w 197"/>
              <a:gd name="T13" fmla="*/ 0 h 816"/>
              <a:gd name="T14" fmla="*/ 197 w 197"/>
              <a:gd name="T15" fmla="*/ 816 h 816"/>
            </a:gdLst>
            <a:ahLst/>
            <a:cxnLst>
              <a:cxn ang="T8">
                <a:pos x="T0" y="T1"/>
              </a:cxn>
              <a:cxn ang="T9">
                <a:pos x="T2" y="T3"/>
              </a:cxn>
              <a:cxn ang="T10">
                <a:pos x="T4" y="T5"/>
              </a:cxn>
              <a:cxn ang="T11">
                <a:pos x="T6" y="T7"/>
              </a:cxn>
            </a:cxnLst>
            <a:rect l="T12" t="T13" r="T14" b="T15"/>
            <a:pathLst>
              <a:path w="197" h="816">
                <a:moveTo>
                  <a:pt x="15" y="749"/>
                </a:moveTo>
                <a:cubicBezTo>
                  <a:pt x="7" y="782"/>
                  <a:pt x="0" y="816"/>
                  <a:pt x="15" y="703"/>
                </a:cubicBezTo>
                <a:cubicBezTo>
                  <a:pt x="30" y="590"/>
                  <a:pt x="76" y="136"/>
                  <a:pt x="106" y="68"/>
                </a:cubicBezTo>
                <a:cubicBezTo>
                  <a:pt x="136" y="0"/>
                  <a:pt x="166" y="147"/>
                  <a:pt x="197" y="295"/>
                </a:cubicBezTo>
              </a:path>
            </a:pathLst>
          </a:custGeom>
          <a:noFill/>
          <a:ln w="57150">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36875" name="Freeform 281">
            <a:extLst>
              <a:ext uri="{FF2B5EF4-FFF2-40B4-BE49-F238E27FC236}">
                <a16:creationId xmlns:a16="http://schemas.microsoft.com/office/drawing/2014/main" id="{E2107293-576B-4285-9378-F22848BFEF6D}"/>
              </a:ext>
            </a:extLst>
          </p:cNvPr>
          <p:cNvSpPr>
            <a:spLocks/>
          </p:cNvSpPr>
          <p:nvPr/>
        </p:nvSpPr>
        <p:spPr bwMode="auto">
          <a:xfrm>
            <a:off x="1169988" y="4645025"/>
            <a:ext cx="1296987" cy="792163"/>
          </a:xfrm>
          <a:custGeom>
            <a:avLst/>
            <a:gdLst>
              <a:gd name="T0" fmla="*/ 0 w 817"/>
              <a:gd name="T1" fmla="*/ 2147483646 h 499"/>
              <a:gd name="T2" fmla="*/ 2147483646 w 817"/>
              <a:gd name="T3" fmla="*/ 0 h 499"/>
              <a:gd name="T4" fmla="*/ 2147483646 w 817"/>
              <a:gd name="T5" fmla="*/ 2147483646 h 499"/>
              <a:gd name="T6" fmla="*/ 0 60000 65536"/>
              <a:gd name="T7" fmla="*/ 0 60000 65536"/>
              <a:gd name="T8" fmla="*/ 0 60000 65536"/>
              <a:gd name="T9" fmla="*/ 0 w 817"/>
              <a:gd name="T10" fmla="*/ 0 h 499"/>
              <a:gd name="T11" fmla="*/ 817 w 817"/>
              <a:gd name="T12" fmla="*/ 499 h 499"/>
            </a:gdLst>
            <a:ahLst/>
            <a:cxnLst>
              <a:cxn ang="T6">
                <a:pos x="T0" y="T1"/>
              </a:cxn>
              <a:cxn ang="T7">
                <a:pos x="T2" y="T3"/>
              </a:cxn>
              <a:cxn ang="T8">
                <a:pos x="T4" y="T5"/>
              </a:cxn>
            </a:cxnLst>
            <a:rect l="T9" t="T10" r="T11" b="T12"/>
            <a:pathLst>
              <a:path w="817" h="499">
                <a:moveTo>
                  <a:pt x="0" y="499"/>
                </a:moveTo>
                <a:cubicBezTo>
                  <a:pt x="181" y="249"/>
                  <a:pt x="363" y="0"/>
                  <a:pt x="499" y="0"/>
                </a:cubicBezTo>
                <a:cubicBezTo>
                  <a:pt x="635" y="0"/>
                  <a:pt x="764" y="416"/>
                  <a:pt x="817" y="499"/>
                </a:cubicBezTo>
              </a:path>
            </a:pathLst>
          </a:custGeom>
          <a:noFill/>
          <a:ln w="9525">
            <a:solidFill>
              <a:srgbClr val="000000"/>
            </a:solidFill>
            <a:round/>
            <a:headEnd/>
            <a:tailEn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36876" name="Freeform 282">
            <a:extLst>
              <a:ext uri="{FF2B5EF4-FFF2-40B4-BE49-F238E27FC236}">
                <a16:creationId xmlns:a16="http://schemas.microsoft.com/office/drawing/2014/main" id="{52D51457-E695-48E1-842C-5D53FC7F2199}"/>
              </a:ext>
            </a:extLst>
          </p:cNvPr>
          <p:cNvSpPr>
            <a:spLocks/>
          </p:cNvSpPr>
          <p:nvPr/>
        </p:nvSpPr>
        <p:spPr bwMode="auto">
          <a:xfrm>
            <a:off x="2700338" y="3536950"/>
            <a:ext cx="772333" cy="517267"/>
          </a:xfrm>
          <a:custGeom>
            <a:avLst/>
            <a:gdLst>
              <a:gd name="T0" fmla="*/ 2147483646 w 544"/>
              <a:gd name="T1" fmla="*/ 2147483646 h 544"/>
              <a:gd name="T2" fmla="*/ 2147483646 w 544"/>
              <a:gd name="T3" fmla="*/ 2147483646 h 544"/>
              <a:gd name="T4" fmla="*/ 0 w 544"/>
              <a:gd name="T5" fmla="*/ 2147483646 h 544"/>
              <a:gd name="T6" fmla="*/ 0 60000 65536"/>
              <a:gd name="T7" fmla="*/ 0 60000 65536"/>
              <a:gd name="T8" fmla="*/ 0 60000 65536"/>
              <a:gd name="T9" fmla="*/ 0 w 544"/>
              <a:gd name="T10" fmla="*/ 0 h 544"/>
              <a:gd name="T11" fmla="*/ 544 w 544"/>
              <a:gd name="T12" fmla="*/ 544 h 544"/>
            </a:gdLst>
            <a:ahLst/>
            <a:cxnLst>
              <a:cxn ang="T6">
                <a:pos x="T0" y="T1"/>
              </a:cxn>
              <a:cxn ang="T7">
                <a:pos x="T2" y="T3"/>
              </a:cxn>
              <a:cxn ang="T8">
                <a:pos x="T4" y="T5"/>
              </a:cxn>
            </a:cxnLst>
            <a:rect l="T9" t="T10" r="T11" b="T12"/>
            <a:pathLst>
              <a:path w="544" h="544">
                <a:moveTo>
                  <a:pt x="544" y="544"/>
                </a:moveTo>
                <a:cubicBezTo>
                  <a:pt x="453" y="317"/>
                  <a:pt x="363" y="90"/>
                  <a:pt x="272" y="45"/>
                </a:cubicBezTo>
                <a:cubicBezTo>
                  <a:pt x="181" y="0"/>
                  <a:pt x="90" y="136"/>
                  <a:pt x="0" y="272"/>
                </a:cubicBezTo>
              </a:path>
            </a:pathLst>
          </a:custGeom>
          <a:noFill/>
          <a:ln w="57150">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wrap="square">
            <a:spAutoFit/>
          </a:bodyPr>
          <a:lstStyle/>
          <a:p>
            <a:endParaRPr lang="en-GB"/>
          </a:p>
        </p:txBody>
      </p:sp>
      <p:sp>
        <p:nvSpPr>
          <p:cNvPr id="36877" name="Freeform 283">
            <a:extLst>
              <a:ext uri="{FF2B5EF4-FFF2-40B4-BE49-F238E27FC236}">
                <a16:creationId xmlns:a16="http://schemas.microsoft.com/office/drawing/2014/main" id="{CA731533-99E0-4196-BCA8-490D931FED80}"/>
              </a:ext>
            </a:extLst>
          </p:cNvPr>
          <p:cNvSpPr>
            <a:spLocks/>
          </p:cNvSpPr>
          <p:nvPr/>
        </p:nvSpPr>
        <p:spPr bwMode="auto">
          <a:xfrm>
            <a:off x="1908175" y="3068638"/>
            <a:ext cx="792163" cy="900112"/>
          </a:xfrm>
          <a:custGeom>
            <a:avLst/>
            <a:gdLst>
              <a:gd name="T0" fmla="*/ 2147483646 w 499"/>
              <a:gd name="T1" fmla="*/ 2147483646 h 567"/>
              <a:gd name="T2" fmla="*/ 2147483646 w 499"/>
              <a:gd name="T3" fmla="*/ 2147483646 h 567"/>
              <a:gd name="T4" fmla="*/ 0 w 499"/>
              <a:gd name="T5" fmla="*/ 2147483646 h 567"/>
              <a:gd name="T6" fmla="*/ 0 60000 65536"/>
              <a:gd name="T7" fmla="*/ 0 60000 65536"/>
              <a:gd name="T8" fmla="*/ 0 60000 65536"/>
              <a:gd name="T9" fmla="*/ 0 w 499"/>
              <a:gd name="T10" fmla="*/ 0 h 567"/>
              <a:gd name="T11" fmla="*/ 499 w 499"/>
              <a:gd name="T12" fmla="*/ 567 h 567"/>
            </a:gdLst>
            <a:ahLst/>
            <a:cxnLst>
              <a:cxn ang="T6">
                <a:pos x="T0" y="T1"/>
              </a:cxn>
              <a:cxn ang="T7">
                <a:pos x="T2" y="T3"/>
              </a:cxn>
              <a:cxn ang="T8">
                <a:pos x="T4" y="T5"/>
              </a:cxn>
            </a:cxnLst>
            <a:rect l="T9" t="T10" r="T11" b="T12"/>
            <a:pathLst>
              <a:path w="499" h="567">
                <a:moveTo>
                  <a:pt x="499" y="567"/>
                </a:moveTo>
                <a:cubicBezTo>
                  <a:pt x="427" y="306"/>
                  <a:pt x="355" y="46"/>
                  <a:pt x="272" y="23"/>
                </a:cubicBezTo>
                <a:cubicBezTo>
                  <a:pt x="189" y="0"/>
                  <a:pt x="94" y="215"/>
                  <a:pt x="0" y="431"/>
                </a:cubicBezTo>
              </a:path>
            </a:pathLst>
          </a:custGeom>
          <a:noFill/>
          <a:ln w="57150">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36878" name="Freeform 284">
            <a:extLst>
              <a:ext uri="{FF2B5EF4-FFF2-40B4-BE49-F238E27FC236}">
                <a16:creationId xmlns:a16="http://schemas.microsoft.com/office/drawing/2014/main" id="{B32058A8-0CA6-4F90-92B1-5EDE95ADC8F9}"/>
              </a:ext>
            </a:extLst>
          </p:cNvPr>
          <p:cNvSpPr>
            <a:spLocks/>
          </p:cNvSpPr>
          <p:nvPr/>
        </p:nvSpPr>
        <p:spPr bwMode="auto">
          <a:xfrm>
            <a:off x="1692275" y="2420938"/>
            <a:ext cx="252413" cy="1390650"/>
          </a:xfrm>
          <a:custGeom>
            <a:avLst/>
            <a:gdLst>
              <a:gd name="T0" fmla="*/ 2147483646 w 159"/>
              <a:gd name="T1" fmla="*/ 2147483646 h 876"/>
              <a:gd name="T2" fmla="*/ 2147483646 w 159"/>
              <a:gd name="T3" fmla="*/ 2147483646 h 876"/>
              <a:gd name="T4" fmla="*/ 2147483646 w 159"/>
              <a:gd name="T5" fmla="*/ 2147483646 h 876"/>
              <a:gd name="T6" fmla="*/ 0 w 159"/>
              <a:gd name="T7" fmla="*/ 2147483646 h 876"/>
              <a:gd name="T8" fmla="*/ 0 60000 65536"/>
              <a:gd name="T9" fmla="*/ 0 60000 65536"/>
              <a:gd name="T10" fmla="*/ 0 60000 65536"/>
              <a:gd name="T11" fmla="*/ 0 60000 65536"/>
              <a:gd name="T12" fmla="*/ 0 w 159"/>
              <a:gd name="T13" fmla="*/ 0 h 876"/>
              <a:gd name="T14" fmla="*/ 159 w 159"/>
              <a:gd name="T15" fmla="*/ 876 h 876"/>
            </a:gdLst>
            <a:ahLst/>
            <a:cxnLst>
              <a:cxn ang="T8">
                <a:pos x="T0" y="T1"/>
              </a:cxn>
              <a:cxn ang="T9">
                <a:pos x="T2" y="T3"/>
              </a:cxn>
              <a:cxn ang="T10">
                <a:pos x="T4" y="T5"/>
              </a:cxn>
              <a:cxn ang="T11">
                <a:pos x="T6" y="T7"/>
              </a:cxn>
            </a:cxnLst>
            <a:rect l="T12" t="T13" r="T14" b="T15"/>
            <a:pathLst>
              <a:path w="159" h="876">
                <a:moveTo>
                  <a:pt x="136" y="839"/>
                </a:moveTo>
                <a:cubicBezTo>
                  <a:pt x="136" y="857"/>
                  <a:pt x="136" y="876"/>
                  <a:pt x="136" y="748"/>
                </a:cubicBezTo>
                <a:cubicBezTo>
                  <a:pt x="136" y="620"/>
                  <a:pt x="159" y="136"/>
                  <a:pt x="136" y="68"/>
                </a:cubicBezTo>
                <a:cubicBezTo>
                  <a:pt x="113" y="0"/>
                  <a:pt x="56" y="170"/>
                  <a:pt x="0" y="340"/>
                </a:cubicBezTo>
              </a:path>
            </a:pathLst>
          </a:custGeom>
          <a:noFill/>
          <a:ln w="57150">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36879" name="Freeform 285">
            <a:extLst>
              <a:ext uri="{FF2B5EF4-FFF2-40B4-BE49-F238E27FC236}">
                <a16:creationId xmlns:a16="http://schemas.microsoft.com/office/drawing/2014/main" id="{D0BB650A-7C21-4E84-9AE8-089CC9661DF4}"/>
              </a:ext>
            </a:extLst>
          </p:cNvPr>
          <p:cNvSpPr>
            <a:spLocks/>
          </p:cNvSpPr>
          <p:nvPr/>
        </p:nvSpPr>
        <p:spPr bwMode="auto">
          <a:xfrm>
            <a:off x="2771775" y="2973388"/>
            <a:ext cx="1165799" cy="1350353"/>
          </a:xfrm>
          <a:custGeom>
            <a:avLst/>
            <a:gdLst>
              <a:gd name="T0" fmla="*/ 0 w 590"/>
              <a:gd name="T1" fmla="*/ 2147483646 h 944"/>
              <a:gd name="T2" fmla="*/ 2147483646 w 590"/>
              <a:gd name="T3" fmla="*/ 2147483646 h 944"/>
              <a:gd name="T4" fmla="*/ 2147483646 w 590"/>
              <a:gd name="T5" fmla="*/ 2147483646 h 944"/>
              <a:gd name="T6" fmla="*/ 0 60000 65536"/>
              <a:gd name="T7" fmla="*/ 0 60000 65536"/>
              <a:gd name="T8" fmla="*/ 0 60000 65536"/>
              <a:gd name="T9" fmla="*/ 0 w 590"/>
              <a:gd name="T10" fmla="*/ 0 h 944"/>
              <a:gd name="T11" fmla="*/ 590 w 590"/>
              <a:gd name="T12" fmla="*/ 944 h 944"/>
            </a:gdLst>
            <a:ahLst/>
            <a:cxnLst>
              <a:cxn ang="T6">
                <a:pos x="T0" y="T1"/>
              </a:cxn>
              <a:cxn ang="T7">
                <a:pos x="T2" y="T3"/>
              </a:cxn>
              <a:cxn ang="T8">
                <a:pos x="T4" y="T5"/>
              </a:cxn>
            </a:cxnLst>
            <a:rect l="T9" t="T10" r="T11" b="T12"/>
            <a:pathLst>
              <a:path w="590" h="944">
                <a:moveTo>
                  <a:pt x="0" y="173"/>
                </a:moveTo>
                <a:cubicBezTo>
                  <a:pt x="132" y="86"/>
                  <a:pt x="265" y="0"/>
                  <a:pt x="363" y="128"/>
                </a:cubicBezTo>
                <a:cubicBezTo>
                  <a:pt x="461" y="256"/>
                  <a:pt x="525" y="600"/>
                  <a:pt x="590" y="944"/>
                </a:cubicBezTo>
              </a:path>
            </a:pathLst>
          </a:custGeom>
          <a:noFill/>
          <a:ln w="57150">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wrap="square">
            <a:spAutoFit/>
          </a:bodyPr>
          <a:lstStyle/>
          <a:p>
            <a:endParaRPr lang="en-GB"/>
          </a:p>
        </p:txBody>
      </p:sp>
      <p:sp>
        <p:nvSpPr>
          <p:cNvPr id="36880" name="Freeform 286">
            <a:extLst>
              <a:ext uri="{FF2B5EF4-FFF2-40B4-BE49-F238E27FC236}">
                <a16:creationId xmlns:a16="http://schemas.microsoft.com/office/drawing/2014/main" id="{DB44AEF9-E2D3-4009-A5EC-410FD8F56EF1}"/>
              </a:ext>
            </a:extLst>
          </p:cNvPr>
          <p:cNvSpPr>
            <a:spLocks/>
          </p:cNvSpPr>
          <p:nvPr/>
        </p:nvSpPr>
        <p:spPr bwMode="auto">
          <a:xfrm>
            <a:off x="5076825" y="3560763"/>
            <a:ext cx="863600" cy="768350"/>
          </a:xfrm>
          <a:custGeom>
            <a:avLst/>
            <a:gdLst>
              <a:gd name="T0" fmla="*/ 0 w 544"/>
              <a:gd name="T1" fmla="*/ 2147483646 h 484"/>
              <a:gd name="T2" fmla="*/ 2147483646 w 544"/>
              <a:gd name="T3" fmla="*/ 2147483646 h 484"/>
              <a:gd name="T4" fmla="*/ 2147483646 w 544"/>
              <a:gd name="T5" fmla="*/ 2147483646 h 484"/>
              <a:gd name="T6" fmla="*/ 0 60000 65536"/>
              <a:gd name="T7" fmla="*/ 0 60000 65536"/>
              <a:gd name="T8" fmla="*/ 0 60000 65536"/>
              <a:gd name="T9" fmla="*/ 0 w 544"/>
              <a:gd name="T10" fmla="*/ 0 h 484"/>
              <a:gd name="T11" fmla="*/ 544 w 544"/>
              <a:gd name="T12" fmla="*/ 484 h 484"/>
            </a:gdLst>
            <a:ahLst/>
            <a:cxnLst>
              <a:cxn ang="T6">
                <a:pos x="T0" y="T1"/>
              </a:cxn>
              <a:cxn ang="T7">
                <a:pos x="T2" y="T3"/>
              </a:cxn>
              <a:cxn ang="T8">
                <a:pos x="T4" y="T5"/>
              </a:cxn>
            </a:cxnLst>
            <a:rect l="T9" t="T10" r="T11" b="T12"/>
            <a:pathLst>
              <a:path w="544" h="484">
                <a:moveTo>
                  <a:pt x="0" y="302"/>
                </a:moveTo>
                <a:cubicBezTo>
                  <a:pt x="158" y="151"/>
                  <a:pt x="317" y="0"/>
                  <a:pt x="408" y="30"/>
                </a:cubicBezTo>
                <a:cubicBezTo>
                  <a:pt x="499" y="60"/>
                  <a:pt x="521" y="408"/>
                  <a:pt x="544" y="484"/>
                </a:cubicBezTo>
              </a:path>
            </a:pathLst>
          </a:custGeom>
          <a:noFill/>
          <a:ln w="57150">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36881" name="Freeform 287">
            <a:extLst>
              <a:ext uri="{FF2B5EF4-FFF2-40B4-BE49-F238E27FC236}">
                <a16:creationId xmlns:a16="http://schemas.microsoft.com/office/drawing/2014/main" id="{FBE0A0B8-D516-45BB-AFFC-4C494790A551}"/>
              </a:ext>
            </a:extLst>
          </p:cNvPr>
          <p:cNvSpPr>
            <a:spLocks/>
          </p:cNvSpPr>
          <p:nvPr/>
        </p:nvSpPr>
        <p:spPr bwMode="auto">
          <a:xfrm>
            <a:off x="5003800" y="3416300"/>
            <a:ext cx="1008063" cy="912813"/>
          </a:xfrm>
          <a:custGeom>
            <a:avLst/>
            <a:gdLst>
              <a:gd name="T0" fmla="*/ 2147483646 w 635"/>
              <a:gd name="T1" fmla="*/ 2147483646 h 575"/>
              <a:gd name="T2" fmla="*/ 2147483646 w 635"/>
              <a:gd name="T3" fmla="*/ 2147483646 h 575"/>
              <a:gd name="T4" fmla="*/ 0 w 635"/>
              <a:gd name="T5" fmla="*/ 2147483646 h 575"/>
              <a:gd name="T6" fmla="*/ 0 60000 65536"/>
              <a:gd name="T7" fmla="*/ 0 60000 65536"/>
              <a:gd name="T8" fmla="*/ 0 60000 65536"/>
              <a:gd name="T9" fmla="*/ 0 w 635"/>
              <a:gd name="T10" fmla="*/ 0 h 575"/>
              <a:gd name="T11" fmla="*/ 635 w 635"/>
              <a:gd name="T12" fmla="*/ 575 h 575"/>
            </a:gdLst>
            <a:ahLst/>
            <a:cxnLst>
              <a:cxn ang="T6">
                <a:pos x="T0" y="T1"/>
              </a:cxn>
              <a:cxn ang="T7">
                <a:pos x="T2" y="T3"/>
              </a:cxn>
              <a:cxn ang="T8">
                <a:pos x="T4" y="T5"/>
              </a:cxn>
            </a:cxnLst>
            <a:rect l="T9" t="T10" r="T11" b="T12"/>
            <a:pathLst>
              <a:path w="635" h="575">
                <a:moveTo>
                  <a:pt x="635" y="575"/>
                </a:moveTo>
                <a:cubicBezTo>
                  <a:pt x="597" y="317"/>
                  <a:pt x="560" y="60"/>
                  <a:pt x="454" y="30"/>
                </a:cubicBezTo>
                <a:cubicBezTo>
                  <a:pt x="348" y="0"/>
                  <a:pt x="174" y="196"/>
                  <a:pt x="0" y="393"/>
                </a:cubicBezTo>
              </a:path>
            </a:pathLst>
          </a:custGeom>
          <a:noFill/>
          <a:ln w="57150">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36882" name="Freeform 288">
            <a:extLst>
              <a:ext uri="{FF2B5EF4-FFF2-40B4-BE49-F238E27FC236}">
                <a16:creationId xmlns:a16="http://schemas.microsoft.com/office/drawing/2014/main" id="{4251C9CB-2486-4AE5-A6E6-BCB4C5337E31}"/>
              </a:ext>
            </a:extLst>
          </p:cNvPr>
          <p:cNvSpPr>
            <a:spLocks/>
          </p:cNvSpPr>
          <p:nvPr/>
        </p:nvSpPr>
        <p:spPr bwMode="auto">
          <a:xfrm>
            <a:off x="3708400" y="4233863"/>
            <a:ext cx="863600" cy="1103312"/>
          </a:xfrm>
          <a:custGeom>
            <a:avLst/>
            <a:gdLst>
              <a:gd name="T0" fmla="*/ 0 w 544"/>
              <a:gd name="T1" fmla="*/ 2147483646 h 695"/>
              <a:gd name="T2" fmla="*/ 2147483646 w 544"/>
              <a:gd name="T3" fmla="*/ 2147483646 h 695"/>
              <a:gd name="T4" fmla="*/ 2147483646 w 544"/>
              <a:gd name="T5" fmla="*/ 2147483646 h 695"/>
              <a:gd name="T6" fmla="*/ 0 60000 65536"/>
              <a:gd name="T7" fmla="*/ 0 60000 65536"/>
              <a:gd name="T8" fmla="*/ 0 60000 65536"/>
              <a:gd name="T9" fmla="*/ 0 w 544"/>
              <a:gd name="T10" fmla="*/ 0 h 695"/>
              <a:gd name="T11" fmla="*/ 544 w 544"/>
              <a:gd name="T12" fmla="*/ 695 h 695"/>
            </a:gdLst>
            <a:ahLst/>
            <a:cxnLst>
              <a:cxn ang="T6">
                <a:pos x="T0" y="T1"/>
              </a:cxn>
              <a:cxn ang="T7">
                <a:pos x="T2" y="T3"/>
              </a:cxn>
              <a:cxn ang="T8">
                <a:pos x="T4" y="T5"/>
              </a:cxn>
            </a:cxnLst>
            <a:rect l="T9" t="T10" r="T11" b="T12"/>
            <a:pathLst>
              <a:path w="544" h="695">
                <a:moveTo>
                  <a:pt x="0" y="695"/>
                </a:moveTo>
                <a:cubicBezTo>
                  <a:pt x="113" y="407"/>
                  <a:pt x="226" y="120"/>
                  <a:pt x="317" y="60"/>
                </a:cubicBezTo>
                <a:cubicBezTo>
                  <a:pt x="408" y="0"/>
                  <a:pt x="506" y="279"/>
                  <a:pt x="544" y="332"/>
                </a:cubicBezTo>
              </a:path>
            </a:pathLst>
          </a:custGeom>
          <a:noFill/>
          <a:ln w="57150">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36883" name="Freeform 289">
            <a:extLst>
              <a:ext uri="{FF2B5EF4-FFF2-40B4-BE49-F238E27FC236}">
                <a16:creationId xmlns:a16="http://schemas.microsoft.com/office/drawing/2014/main" id="{470FF8F9-31A0-4641-880B-91F62D0B5033}"/>
              </a:ext>
            </a:extLst>
          </p:cNvPr>
          <p:cNvSpPr>
            <a:spLocks/>
          </p:cNvSpPr>
          <p:nvPr/>
        </p:nvSpPr>
        <p:spPr bwMode="auto">
          <a:xfrm>
            <a:off x="5364163" y="2300287"/>
            <a:ext cx="656120" cy="739193"/>
          </a:xfrm>
          <a:custGeom>
            <a:avLst/>
            <a:gdLst>
              <a:gd name="T0" fmla="*/ 0 w 544"/>
              <a:gd name="T1" fmla="*/ 2147483646 h 416"/>
              <a:gd name="T2" fmla="*/ 2147483646 w 544"/>
              <a:gd name="T3" fmla="*/ 2147483646 h 416"/>
              <a:gd name="T4" fmla="*/ 2147483646 w 544"/>
              <a:gd name="T5" fmla="*/ 2147483646 h 416"/>
              <a:gd name="T6" fmla="*/ 0 60000 65536"/>
              <a:gd name="T7" fmla="*/ 0 60000 65536"/>
              <a:gd name="T8" fmla="*/ 0 60000 65536"/>
              <a:gd name="T9" fmla="*/ 0 w 544"/>
              <a:gd name="T10" fmla="*/ 0 h 416"/>
              <a:gd name="T11" fmla="*/ 544 w 544"/>
              <a:gd name="T12" fmla="*/ 416 h 416"/>
            </a:gdLst>
            <a:ahLst/>
            <a:cxnLst>
              <a:cxn ang="T6">
                <a:pos x="T0" y="T1"/>
              </a:cxn>
              <a:cxn ang="T7">
                <a:pos x="T2" y="T3"/>
              </a:cxn>
              <a:cxn ang="T8">
                <a:pos x="T4" y="T5"/>
              </a:cxn>
            </a:cxnLst>
            <a:rect l="T9" t="T10" r="T11" b="T12"/>
            <a:pathLst>
              <a:path w="544" h="416">
                <a:moveTo>
                  <a:pt x="0" y="371"/>
                </a:moveTo>
                <a:cubicBezTo>
                  <a:pt x="136" y="185"/>
                  <a:pt x="272" y="0"/>
                  <a:pt x="363" y="8"/>
                </a:cubicBezTo>
                <a:cubicBezTo>
                  <a:pt x="454" y="16"/>
                  <a:pt x="499" y="216"/>
                  <a:pt x="544" y="416"/>
                </a:cubicBezTo>
              </a:path>
            </a:pathLst>
          </a:custGeom>
          <a:noFill/>
          <a:ln w="57150">
            <a:solidFill>
              <a:schemeClr val="tx1"/>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square">
            <a:spAutoFit/>
          </a:bodyPr>
          <a:lstStyle/>
          <a:p>
            <a:endParaRPr lang="en-GB"/>
          </a:p>
        </p:txBody>
      </p:sp>
      <p:sp>
        <p:nvSpPr>
          <p:cNvPr id="36884" name="Freeform 290">
            <a:extLst>
              <a:ext uri="{FF2B5EF4-FFF2-40B4-BE49-F238E27FC236}">
                <a16:creationId xmlns:a16="http://schemas.microsoft.com/office/drawing/2014/main" id="{37412122-4DF8-4F75-B830-E2F694B988BF}"/>
              </a:ext>
            </a:extLst>
          </p:cNvPr>
          <p:cNvSpPr>
            <a:spLocks/>
          </p:cNvSpPr>
          <p:nvPr/>
        </p:nvSpPr>
        <p:spPr bwMode="auto">
          <a:xfrm>
            <a:off x="5918877" y="2576513"/>
            <a:ext cx="828371" cy="551315"/>
          </a:xfrm>
          <a:custGeom>
            <a:avLst/>
            <a:gdLst>
              <a:gd name="T0" fmla="*/ 0 w 499"/>
              <a:gd name="T1" fmla="*/ 2147483646 h 333"/>
              <a:gd name="T2" fmla="*/ 2147483646 w 499"/>
              <a:gd name="T3" fmla="*/ 2147483646 h 333"/>
              <a:gd name="T4" fmla="*/ 2147483646 w 499"/>
              <a:gd name="T5" fmla="*/ 2147483646 h 333"/>
              <a:gd name="T6" fmla="*/ 0 60000 65536"/>
              <a:gd name="T7" fmla="*/ 0 60000 65536"/>
              <a:gd name="T8" fmla="*/ 0 60000 65536"/>
              <a:gd name="T9" fmla="*/ 0 w 499"/>
              <a:gd name="T10" fmla="*/ 0 h 333"/>
              <a:gd name="T11" fmla="*/ 499 w 499"/>
              <a:gd name="T12" fmla="*/ 333 h 333"/>
            </a:gdLst>
            <a:ahLst/>
            <a:cxnLst>
              <a:cxn ang="T6">
                <a:pos x="T0" y="T1"/>
              </a:cxn>
              <a:cxn ang="T7">
                <a:pos x="T2" y="T3"/>
              </a:cxn>
              <a:cxn ang="T8">
                <a:pos x="T4" y="T5"/>
              </a:cxn>
            </a:cxnLst>
            <a:rect l="T9" t="T10" r="T11" b="T12"/>
            <a:pathLst>
              <a:path w="499" h="333">
                <a:moveTo>
                  <a:pt x="0" y="242"/>
                </a:moveTo>
                <a:cubicBezTo>
                  <a:pt x="140" y="121"/>
                  <a:pt x="280" y="0"/>
                  <a:pt x="363" y="15"/>
                </a:cubicBezTo>
                <a:cubicBezTo>
                  <a:pt x="446" y="30"/>
                  <a:pt x="472" y="181"/>
                  <a:pt x="499" y="333"/>
                </a:cubicBezTo>
              </a:path>
            </a:pathLst>
          </a:custGeom>
          <a:noFill/>
          <a:ln w="57150">
            <a:solidFill>
              <a:schemeClr val="tx1"/>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square">
            <a:spAutoFit/>
          </a:bodyPr>
          <a:lstStyle/>
          <a:p>
            <a:endParaRPr lang="en-GB"/>
          </a:p>
        </p:txBody>
      </p:sp>
      <p:sp>
        <p:nvSpPr>
          <p:cNvPr id="36885" name="Freeform 291">
            <a:extLst>
              <a:ext uri="{FF2B5EF4-FFF2-40B4-BE49-F238E27FC236}">
                <a16:creationId xmlns:a16="http://schemas.microsoft.com/office/drawing/2014/main" id="{4E576E4D-8695-4E38-8EFA-033AC4C4C62D}"/>
              </a:ext>
            </a:extLst>
          </p:cNvPr>
          <p:cNvSpPr>
            <a:spLocks/>
          </p:cNvSpPr>
          <p:nvPr/>
        </p:nvSpPr>
        <p:spPr bwMode="auto">
          <a:xfrm flipH="1">
            <a:off x="7249863" y="2440981"/>
            <a:ext cx="201862" cy="671088"/>
          </a:xfrm>
          <a:custGeom>
            <a:avLst/>
            <a:gdLst>
              <a:gd name="T0" fmla="*/ 0 w 272"/>
              <a:gd name="T1" fmla="*/ 2147483646 h 401"/>
              <a:gd name="T2" fmla="*/ 2147483646 w 272"/>
              <a:gd name="T3" fmla="*/ 2147483646 h 401"/>
              <a:gd name="T4" fmla="*/ 2147483646 w 272"/>
              <a:gd name="T5" fmla="*/ 2147483646 h 401"/>
              <a:gd name="T6" fmla="*/ 0 60000 65536"/>
              <a:gd name="T7" fmla="*/ 0 60000 65536"/>
              <a:gd name="T8" fmla="*/ 0 60000 65536"/>
              <a:gd name="T9" fmla="*/ 0 w 272"/>
              <a:gd name="T10" fmla="*/ 0 h 401"/>
              <a:gd name="T11" fmla="*/ 272 w 272"/>
              <a:gd name="T12" fmla="*/ 401 h 401"/>
            </a:gdLst>
            <a:ahLst/>
            <a:cxnLst>
              <a:cxn ang="T6">
                <a:pos x="T0" y="T1"/>
              </a:cxn>
              <a:cxn ang="T7">
                <a:pos x="T2" y="T3"/>
              </a:cxn>
              <a:cxn ang="T8">
                <a:pos x="T4" y="T5"/>
              </a:cxn>
            </a:cxnLst>
            <a:rect l="T9" t="T10" r="T11" b="T12"/>
            <a:pathLst>
              <a:path w="272" h="401">
                <a:moveTo>
                  <a:pt x="0" y="401"/>
                </a:moveTo>
                <a:cubicBezTo>
                  <a:pt x="45" y="238"/>
                  <a:pt x="91" y="76"/>
                  <a:pt x="136" y="38"/>
                </a:cubicBezTo>
                <a:cubicBezTo>
                  <a:pt x="181" y="0"/>
                  <a:pt x="226" y="87"/>
                  <a:pt x="272" y="174"/>
                </a:cubicBezTo>
              </a:path>
            </a:pathLst>
          </a:custGeom>
          <a:noFill/>
          <a:ln w="57150">
            <a:solidFill>
              <a:schemeClr val="tx1"/>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square">
            <a:spAutoFit/>
          </a:bodyPr>
          <a:lstStyle/>
          <a:p>
            <a:endParaRPr lang="en-GB"/>
          </a:p>
        </p:txBody>
      </p:sp>
      <p:sp>
        <p:nvSpPr>
          <p:cNvPr id="36886" name="Freeform 292">
            <a:extLst>
              <a:ext uri="{FF2B5EF4-FFF2-40B4-BE49-F238E27FC236}">
                <a16:creationId xmlns:a16="http://schemas.microsoft.com/office/drawing/2014/main" id="{4D0C7E24-5EE2-4383-91AD-E147D472717E}"/>
              </a:ext>
            </a:extLst>
          </p:cNvPr>
          <p:cNvSpPr>
            <a:spLocks/>
          </p:cNvSpPr>
          <p:nvPr/>
        </p:nvSpPr>
        <p:spPr bwMode="auto">
          <a:xfrm>
            <a:off x="4270130" y="1792732"/>
            <a:ext cx="150446" cy="1382304"/>
          </a:xfrm>
          <a:custGeom>
            <a:avLst/>
            <a:gdLst>
              <a:gd name="T0" fmla="*/ 2147483646 w 318"/>
              <a:gd name="T1" fmla="*/ 2147483646 h 680"/>
              <a:gd name="T2" fmla="*/ 2147483646 w 318"/>
              <a:gd name="T3" fmla="*/ 2147483646 h 680"/>
              <a:gd name="T4" fmla="*/ 0 w 318"/>
              <a:gd name="T5" fmla="*/ 2147483646 h 680"/>
              <a:gd name="T6" fmla="*/ 0 60000 65536"/>
              <a:gd name="T7" fmla="*/ 0 60000 65536"/>
              <a:gd name="T8" fmla="*/ 0 60000 65536"/>
              <a:gd name="T9" fmla="*/ 0 w 318"/>
              <a:gd name="T10" fmla="*/ 0 h 680"/>
              <a:gd name="T11" fmla="*/ 318 w 318"/>
              <a:gd name="T12" fmla="*/ 680 h 680"/>
            </a:gdLst>
            <a:ahLst/>
            <a:cxnLst>
              <a:cxn ang="T6">
                <a:pos x="T0" y="T1"/>
              </a:cxn>
              <a:cxn ang="T7">
                <a:pos x="T2" y="T3"/>
              </a:cxn>
              <a:cxn ang="T8">
                <a:pos x="T4" y="T5"/>
              </a:cxn>
            </a:cxnLst>
            <a:rect l="T9" t="T10" r="T11" b="T12"/>
            <a:pathLst>
              <a:path w="318" h="680">
                <a:moveTo>
                  <a:pt x="318" y="680"/>
                </a:moveTo>
                <a:cubicBezTo>
                  <a:pt x="254" y="385"/>
                  <a:pt x="190" y="90"/>
                  <a:pt x="137" y="45"/>
                </a:cubicBezTo>
                <a:cubicBezTo>
                  <a:pt x="84" y="0"/>
                  <a:pt x="42" y="204"/>
                  <a:pt x="0" y="408"/>
                </a:cubicBezTo>
              </a:path>
            </a:pathLst>
          </a:custGeom>
          <a:noFill/>
          <a:ln w="57150">
            <a:solidFill>
              <a:schemeClr val="tx1"/>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square">
            <a:spAutoFit/>
          </a:bodyPr>
          <a:lstStyle/>
          <a:p>
            <a:endParaRPr lang="en-GB"/>
          </a:p>
        </p:txBody>
      </p:sp>
      <p:sp>
        <p:nvSpPr>
          <p:cNvPr id="36887" name="Freeform 293">
            <a:extLst>
              <a:ext uri="{FF2B5EF4-FFF2-40B4-BE49-F238E27FC236}">
                <a16:creationId xmlns:a16="http://schemas.microsoft.com/office/drawing/2014/main" id="{79EA1509-8FA8-4BF3-B76F-021FE88F8F59}"/>
              </a:ext>
            </a:extLst>
          </p:cNvPr>
          <p:cNvSpPr>
            <a:spLocks/>
          </p:cNvSpPr>
          <p:nvPr/>
        </p:nvSpPr>
        <p:spPr bwMode="auto">
          <a:xfrm>
            <a:off x="3272904" y="1616035"/>
            <a:ext cx="969494" cy="1577600"/>
          </a:xfrm>
          <a:custGeom>
            <a:avLst/>
            <a:gdLst>
              <a:gd name="T0" fmla="*/ 2147483646 w 363"/>
              <a:gd name="T1" fmla="*/ 2147483646 h 695"/>
              <a:gd name="T2" fmla="*/ 2147483646 w 363"/>
              <a:gd name="T3" fmla="*/ 2147483646 h 695"/>
              <a:gd name="T4" fmla="*/ 0 w 363"/>
              <a:gd name="T5" fmla="*/ 2147483646 h 695"/>
              <a:gd name="T6" fmla="*/ 0 60000 65536"/>
              <a:gd name="T7" fmla="*/ 0 60000 65536"/>
              <a:gd name="T8" fmla="*/ 0 60000 65536"/>
              <a:gd name="T9" fmla="*/ 0 w 363"/>
              <a:gd name="T10" fmla="*/ 0 h 695"/>
              <a:gd name="T11" fmla="*/ 363 w 363"/>
              <a:gd name="T12" fmla="*/ 695 h 695"/>
            </a:gdLst>
            <a:ahLst/>
            <a:cxnLst>
              <a:cxn ang="T6">
                <a:pos x="T0" y="T1"/>
              </a:cxn>
              <a:cxn ang="T7">
                <a:pos x="T2" y="T3"/>
              </a:cxn>
              <a:cxn ang="T8">
                <a:pos x="T4" y="T5"/>
              </a:cxn>
            </a:cxnLst>
            <a:rect l="T9" t="T10" r="T11" b="T12"/>
            <a:pathLst>
              <a:path w="363" h="695">
                <a:moveTo>
                  <a:pt x="363" y="695"/>
                </a:moveTo>
                <a:cubicBezTo>
                  <a:pt x="325" y="407"/>
                  <a:pt x="287" y="120"/>
                  <a:pt x="227" y="60"/>
                </a:cubicBezTo>
                <a:cubicBezTo>
                  <a:pt x="167" y="0"/>
                  <a:pt x="83" y="166"/>
                  <a:pt x="0" y="332"/>
                </a:cubicBezTo>
              </a:path>
            </a:pathLst>
          </a:custGeom>
          <a:noFill/>
          <a:ln w="57150">
            <a:solidFill>
              <a:schemeClr val="tx1"/>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square">
            <a:spAutoFit/>
          </a:bodyPr>
          <a:lstStyle/>
          <a:p>
            <a:endParaRPr lang="en-GB"/>
          </a:p>
        </p:txBody>
      </p:sp>
      <p:sp>
        <p:nvSpPr>
          <p:cNvPr id="36888" name="Freeform 294">
            <a:extLst>
              <a:ext uri="{FF2B5EF4-FFF2-40B4-BE49-F238E27FC236}">
                <a16:creationId xmlns:a16="http://schemas.microsoft.com/office/drawing/2014/main" id="{3C226C86-1A9B-47C7-BBEC-05E0948D632F}"/>
              </a:ext>
            </a:extLst>
          </p:cNvPr>
          <p:cNvSpPr>
            <a:spLocks/>
          </p:cNvSpPr>
          <p:nvPr/>
        </p:nvSpPr>
        <p:spPr bwMode="auto">
          <a:xfrm>
            <a:off x="6084888" y="3584575"/>
            <a:ext cx="792162" cy="671513"/>
          </a:xfrm>
          <a:custGeom>
            <a:avLst/>
            <a:gdLst>
              <a:gd name="T0" fmla="*/ 0 w 499"/>
              <a:gd name="T1" fmla="*/ 2147483646 h 423"/>
              <a:gd name="T2" fmla="*/ 2147483646 w 499"/>
              <a:gd name="T3" fmla="*/ 2147483646 h 423"/>
              <a:gd name="T4" fmla="*/ 2147483646 w 499"/>
              <a:gd name="T5" fmla="*/ 2147483646 h 423"/>
              <a:gd name="T6" fmla="*/ 0 60000 65536"/>
              <a:gd name="T7" fmla="*/ 0 60000 65536"/>
              <a:gd name="T8" fmla="*/ 0 60000 65536"/>
              <a:gd name="T9" fmla="*/ 0 w 499"/>
              <a:gd name="T10" fmla="*/ 0 h 423"/>
              <a:gd name="T11" fmla="*/ 499 w 499"/>
              <a:gd name="T12" fmla="*/ 423 h 423"/>
            </a:gdLst>
            <a:ahLst/>
            <a:cxnLst>
              <a:cxn ang="T6">
                <a:pos x="T0" y="T1"/>
              </a:cxn>
              <a:cxn ang="T7">
                <a:pos x="T2" y="T3"/>
              </a:cxn>
              <a:cxn ang="T8">
                <a:pos x="T4" y="T5"/>
              </a:cxn>
            </a:cxnLst>
            <a:rect l="T9" t="T10" r="T11" b="T12"/>
            <a:pathLst>
              <a:path w="499" h="423">
                <a:moveTo>
                  <a:pt x="0" y="423"/>
                </a:moveTo>
                <a:cubicBezTo>
                  <a:pt x="139" y="226"/>
                  <a:pt x="279" y="30"/>
                  <a:pt x="362" y="15"/>
                </a:cubicBezTo>
                <a:cubicBezTo>
                  <a:pt x="445" y="0"/>
                  <a:pt x="472" y="166"/>
                  <a:pt x="499" y="333"/>
                </a:cubicBezTo>
              </a:path>
            </a:pathLst>
          </a:custGeom>
          <a:noFill/>
          <a:ln w="57150">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36889" name="Freeform 295">
            <a:extLst>
              <a:ext uri="{FF2B5EF4-FFF2-40B4-BE49-F238E27FC236}">
                <a16:creationId xmlns:a16="http://schemas.microsoft.com/office/drawing/2014/main" id="{34E53A71-1F59-49C6-80C6-2DC8BCCD1B6C}"/>
              </a:ext>
            </a:extLst>
          </p:cNvPr>
          <p:cNvSpPr>
            <a:spLocks/>
          </p:cNvSpPr>
          <p:nvPr/>
        </p:nvSpPr>
        <p:spPr bwMode="auto">
          <a:xfrm>
            <a:off x="6948488" y="3813175"/>
            <a:ext cx="576262" cy="803275"/>
          </a:xfrm>
          <a:custGeom>
            <a:avLst/>
            <a:gdLst>
              <a:gd name="T0" fmla="*/ 0 w 363"/>
              <a:gd name="T1" fmla="*/ 2147483646 h 506"/>
              <a:gd name="T2" fmla="*/ 2147483646 w 363"/>
              <a:gd name="T3" fmla="*/ 2147483646 h 506"/>
              <a:gd name="T4" fmla="*/ 2147483646 w 363"/>
              <a:gd name="T5" fmla="*/ 2147483646 h 506"/>
              <a:gd name="T6" fmla="*/ 0 60000 65536"/>
              <a:gd name="T7" fmla="*/ 0 60000 65536"/>
              <a:gd name="T8" fmla="*/ 0 60000 65536"/>
              <a:gd name="T9" fmla="*/ 0 w 363"/>
              <a:gd name="T10" fmla="*/ 0 h 506"/>
              <a:gd name="T11" fmla="*/ 363 w 363"/>
              <a:gd name="T12" fmla="*/ 506 h 506"/>
            </a:gdLst>
            <a:ahLst/>
            <a:cxnLst>
              <a:cxn ang="T6">
                <a:pos x="T0" y="T1"/>
              </a:cxn>
              <a:cxn ang="T7">
                <a:pos x="T2" y="T3"/>
              </a:cxn>
              <a:cxn ang="T8">
                <a:pos x="T4" y="T5"/>
              </a:cxn>
            </a:cxnLst>
            <a:rect l="T9" t="T10" r="T11" b="T12"/>
            <a:pathLst>
              <a:path w="363" h="506">
                <a:moveTo>
                  <a:pt x="0" y="189"/>
                </a:moveTo>
                <a:cubicBezTo>
                  <a:pt x="105" y="94"/>
                  <a:pt x="211" y="0"/>
                  <a:pt x="272" y="53"/>
                </a:cubicBezTo>
                <a:cubicBezTo>
                  <a:pt x="333" y="106"/>
                  <a:pt x="348" y="423"/>
                  <a:pt x="363" y="506"/>
                </a:cubicBezTo>
              </a:path>
            </a:pathLst>
          </a:custGeom>
          <a:noFill/>
          <a:ln w="57150">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36890" name="Freeform 306">
            <a:extLst>
              <a:ext uri="{FF2B5EF4-FFF2-40B4-BE49-F238E27FC236}">
                <a16:creationId xmlns:a16="http://schemas.microsoft.com/office/drawing/2014/main" id="{9975F590-6AD0-4354-834B-271890F1D3B4}"/>
              </a:ext>
            </a:extLst>
          </p:cNvPr>
          <p:cNvSpPr>
            <a:spLocks/>
          </p:cNvSpPr>
          <p:nvPr/>
        </p:nvSpPr>
        <p:spPr bwMode="auto">
          <a:xfrm>
            <a:off x="6732588" y="4232275"/>
            <a:ext cx="792162" cy="600075"/>
          </a:xfrm>
          <a:custGeom>
            <a:avLst/>
            <a:gdLst>
              <a:gd name="T0" fmla="*/ 2147483646 w 499"/>
              <a:gd name="T1" fmla="*/ 2147483646 h 378"/>
              <a:gd name="T2" fmla="*/ 2147483646 w 499"/>
              <a:gd name="T3" fmla="*/ 2147483646 h 378"/>
              <a:gd name="T4" fmla="*/ 0 w 499"/>
              <a:gd name="T5" fmla="*/ 2147483646 h 378"/>
              <a:gd name="T6" fmla="*/ 0 60000 65536"/>
              <a:gd name="T7" fmla="*/ 0 60000 65536"/>
              <a:gd name="T8" fmla="*/ 0 60000 65536"/>
              <a:gd name="T9" fmla="*/ 0 w 499"/>
              <a:gd name="T10" fmla="*/ 0 h 378"/>
              <a:gd name="T11" fmla="*/ 499 w 499"/>
              <a:gd name="T12" fmla="*/ 378 h 378"/>
            </a:gdLst>
            <a:ahLst/>
            <a:cxnLst>
              <a:cxn ang="T6">
                <a:pos x="T0" y="T1"/>
              </a:cxn>
              <a:cxn ang="T7">
                <a:pos x="T2" y="T3"/>
              </a:cxn>
              <a:cxn ang="T8">
                <a:pos x="T4" y="T5"/>
              </a:cxn>
            </a:cxnLst>
            <a:rect l="T9" t="T10" r="T11" b="T12"/>
            <a:pathLst>
              <a:path w="499" h="378">
                <a:moveTo>
                  <a:pt x="499" y="288"/>
                </a:moveTo>
                <a:cubicBezTo>
                  <a:pt x="427" y="144"/>
                  <a:pt x="355" y="0"/>
                  <a:pt x="272" y="15"/>
                </a:cubicBezTo>
                <a:cubicBezTo>
                  <a:pt x="189" y="30"/>
                  <a:pt x="38" y="318"/>
                  <a:pt x="0" y="378"/>
                </a:cubicBezTo>
              </a:path>
            </a:pathLst>
          </a:custGeom>
          <a:noFill/>
          <a:ln w="57150">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36891" name="Freeform 307">
            <a:extLst>
              <a:ext uri="{FF2B5EF4-FFF2-40B4-BE49-F238E27FC236}">
                <a16:creationId xmlns:a16="http://schemas.microsoft.com/office/drawing/2014/main" id="{B4519A84-1B49-426B-AD80-A85268AC04AB}"/>
              </a:ext>
            </a:extLst>
          </p:cNvPr>
          <p:cNvSpPr>
            <a:spLocks/>
          </p:cNvSpPr>
          <p:nvPr/>
        </p:nvSpPr>
        <p:spPr bwMode="auto">
          <a:xfrm>
            <a:off x="1763713" y="2481263"/>
            <a:ext cx="936625" cy="766762"/>
          </a:xfrm>
          <a:custGeom>
            <a:avLst/>
            <a:gdLst>
              <a:gd name="T0" fmla="*/ 0 w 590"/>
              <a:gd name="T1" fmla="*/ 2147483646 h 483"/>
              <a:gd name="T2" fmla="*/ 2147483646 w 590"/>
              <a:gd name="T3" fmla="*/ 2147483646 h 483"/>
              <a:gd name="T4" fmla="*/ 2147483646 w 590"/>
              <a:gd name="T5" fmla="*/ 2147483646 h 483"/>
              <a:gd name="T6" fmla="*/ 0 60000 65536"/>
              <a:gd name="T7" fmla="*/ 0 60000 65536"/>
              <a:gd name="T8" fmla="*/ 0 60000 65536"/>
              <a:gd name="T9" fmla="*/ 0 w 590"/>
              <a:gd name="T10" fmla="*/ 0 h 483"/>
              <a:gd name="T11" fmla="*/ 590 w 590"/>
              <a:gd name="T12" fmla="*/ 483 h 483"/>
            </a:gdLst>
            <a:ahLst/>
            <a:cxnLst>
              <a:cxn ang="T6">
                <a:pos x="T0" y="T1"/>
              </a:cxn>
              <a:cxn ang="T7">
                <a:pos x="T2" y="T3"/>
              </a:cxn>
              <a:cxn ang="T8">
                <a:pos x="T4" y="T5"/>
              </a:cxn>
            </a:cxnLst>
            <a:rect l="T9" t="T10" r="T11" b="T12"/>
            <a:pathLst>
              <a:path w="590" h="483">
                <a:moveTo>
                  <a:pt x="0" y="302"/>
                </a:moveTo>
                <a:cubicBezTo>
                  <a:pt x="155" y="151"/>
                  <a:pt x="310" y="0"/>
                  <a:pt x="408" y="30"/>
                </a:cubicBezTo>
                <a:cubicBezTo>
                  <a:pt x="506" y="60"/>
                  <a:pt x="548" y="271"/>
                  <a:pt x="590" y="483"/>
                </a:cubicBezTo>
              </a:path>
            </a:pathLst>
          </a:custGeom>
          <a:noFill/>
          <a:ln w="57150">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36892" name="Freeform 308">
            <a:extLst>
              <a:ext uri="{FF2B5EF4-FFF2-40B4-BE49-F238E27FC236}">
                <a16:creationId xmlns:a16="http://schemas.microsoft.com/office/drawing/2014/main" id="{EB4CEB57-37D6-42E5-91D8-0F3694A782CF}"/>
              </a:ext>
            </a:extLst>
          </p:cNvPr>
          <p:cNvSpPr>
            <a:spLocks/>
          </p:cNvSpPr>
          <p:nvPr/>
        </p:nvSpPr>
        <p:spPr bwMode="auto">
          <a:xfrm>
            <a:off x="3960340" y="3992563"/>
            <a:ext cx="683098" cy="641488"/>
          </a:xfrm>
          <a:custGeom>
            <a:avLst/>
            <a:gdLst>
              <a:gd name="T0" fmla="*/ 2147483646 w 544"/>
              <a:gd name="T1" fmla="*/ 2147483646 h 484"/>
              <a:gd name="T2" fmla="*/ 2147483646 w 544"/>
              <a:gd name="T3" fmla="*/ 2147483646 h 484"/>
              <a:gd name="T4" fmla="*/ 0 w 544"/>
              <a:gd name="T5" fmla="*/ 2147483646 h 484"/>
              <a:gd name="T6" fmla="*/ 0 60000 65536"/>
              <a:gd name="T7" fmla="*/ 0 60000 65536"/>
              <a:gd name="T8" fmla="*/ 0 60000 65536"/>
              <a:gd name="T9" fmla="*/ 0 w 544"/>
              <a:gd name="T10" fmla="*/ 0 h 484"/>
              <a:gd name="T11" fmla="*/ 544 w 544"/>
              <a:gd name="T12" fmla="*/ 484 h 484"/>
            </a:gdLst>
            <a:ahLst/>
            <a:cxnLst>
              <a:cxn ang="T6">
                <a:pos x="T0" y="T1"/>
              </a:cxn>
              <a:cxn ang="T7">
                <a:pos x="T2" y="T3"/>
              </a:cxn>
              <a:cxn ang="T8">
                <a:pos x="T4" y="T5"/>
              </a:cxn>
            </a:cxnLst>
            <a:rect l="T9" t="T10" r="T11" b="T12"/>
            <a:pathLst>
              <a:path w="544" h="484">
                <a:moveTo>
                  <a:pt x="544" y="484"/>
                </a:moveTo>
                <a:cubicBezTo>
                  <a:pt x="476" y="272"/>
                  <a:pt x="409" y="60"/>
                  <a:pt x="318" y="30"/>
                </a:cubicBezTo>
                <a:cubicBezTo>
                  <a:pt x="227" y="0"/>
                  <a:pt x="113" y="151"/>
                  <a:pt x="0" y="302"/>
                </a:cubicBezTo>
              </a:path>
            </a:pathLst>
          </a:custGeom>
          <a:noFill/>
          <a:ln w="57150">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wrap="square">
            <a:spAutoFit/>
          </a:bodyPr>
          <a:lstStyle/>
          <a:p>
            <a:endParaRPr lang="en-GB"/>
          </a:p>
        </p:txBody>
      </p:sp>
      <p:sp>
        <p:nvSpPr>
          <p:cNvPr id="36893" name="Freeform 309">
            <a:extLst>
              <a:ext uri="{FF2B5EF4-FFF2-40B4-BE49-F238E27FC236}">
                <a16:creationId xmlns:a16="http://schemas.microsoft.com/office/drawing/2014/main" id="{35D00176-D8E1-4877-A38F-1C53396964A9}"/>
              </a:ext>
            </a:extLst>
          </p:cNvPr>
          <p:cNvSpPr>
            <a:spLocks/>
          </p:cNvSpPr>
          <p:nvPr/>
        </p:nvSpPr>
        <p:spPr bwMode="auto">
          <a:xfrm>
            <a:off x="6156325" y="3897313"/>
            <a:ext cx="503238" cy="863600"/>
          </a:xfrm>
          <a:custGeom>
            <a:avLst/>
            <a:gdLst>
              <a:gd name="T0" fmla="*/ 2147483646 w 317"/>
              <a:gd name="T1" fmla="*/ 2147483646 h 544"/>
              <a:gd name="T2" fmla="*/ 2147483646 w 317"/>
              <a:gd name="T3" fmla="*/ 2147483646 h 544"/>
              <a:gd name="T4" fmla="*/ 0 w 317"/>
              <a:gd name="T5" fmla="*/ 2147483646 h 544"/>
              <a:gd name="T6" fmla="*/ 0 60000 65536"/>
              <a:gd name="T7" fmla="*/ 0 60000 65536"/>
              <a:gd name="T8" fmla="*/ 0 60000 65536"/>
              <a:gd name="T9" fmla="*/ 0 w 317"/>
              <a:gd name="T10" fmla="*/ 0 h 544"/>
              <a:gd name="T11" fmla="*/ 317 w 317"/>
              <a:gd name="T12" fmla="*/ 544 h 544"/>
            </a:gdLst>
            <a:ahLst/>
            <a:cxnLst>
              <a:cxn ang="T6">
                <a:pos x="T0" y="T1"/>
              </a:cxn>
              <a:cxn ang="T7">
                <a:pos x="T2" y="T3"/>
              </a:cxn>
              <a:cxn ang="T8">
                <a:pos x="T4" y="T5"/>
              </a:cxn>
            </a:cxnLst>
            <a:rect l="T9" t="T10" r="T11" b="T12"/>
            <a:pathLst>
              <a:path w="317" h="544">
                <a:moveTo>
                  <a:pt x="317" y="544"/>
                </a:moveTo>
                <a:cubicBezTo>
                  <a:pt x="275" y="317"/>
                  <a:pt x="234" y="90"/>
                  <a:pt x="181" y="45"/>
                </a:cubicBezTo>
                <a:cubicBezTo>
                  <a:pt x="128" y="0"/>
                  <a:pt x="64" y="136"/>
                  <a:pt x="0" y="272"/>
                </a:cubicBezTo>
              </a:path>
            </a:pathLst>
          </a:custGeom>
          <a:noFill/>
          <a:ln w="57150">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36894" name="Freeform 310">
            <a:extLst>
              <a:ext uri="{FF2B5EF4-FFF2-40B4-BE49-F238E27FC236}">
                <a16:creationId xmlns:a16="http://schemas.microsoft.com/office/drawing/2014/main" id="{2640B8C7-DAEE-422D-80AB-A63A58D35E6B}"/>
              </a:ext>
            </a:extLst>
          </p:cNvPr>
          <p:cNvSpPr>
            <a:spLocks/>
          </p:cNvSpPr>
          <p:nvPr/>
        </p:nvSpPr>
        <p:spPr bwMode="auto">
          <a:xfrm>
            <a:off x="6631342" y="2060575"/>
            <a:ext cx="636176" cy="648153"/>
          </a:xfrm>
          <a:custGeom>
            <a:avLst/>
            <a:gdLst>
              <a:gd name="T0" fmla="*/ 2147483646 w 491"/>
              <a:gd name="T1" fmla="*/ 2147483646 h 453"/>
              <a:gd name="T2" fmla="*/ 2147483646 w 491"/>
              <a:gd name="T3" fmla="*/ 2147483646 h 453"/>
              <a:gd name="T4" fmla="*/ 2147483646 w 491"/>
              <a:gd name="T5" fmla="*/ 2147483646 h 453"/>
              <a:gd name="T6" fmla="*/ 0 w 491"/>
              <a:gd name="T7" fmla="*/ 2147483646 h 453"/>
              <a:gd name="T8" fmla="*/ 0 60000 65536"/>
              <a:gd name="T9" fmla="*/ 0 60000 65536"/>
              <a:gd name="T10" fmla="*/ 0 60000 65536"/>
              <a:gd name="T11" fmla="*/ 0 60000 65536"/>
              <a:gd name="T12" fmla="*/ 0 w 491"/>
              <a:gd name="T13" fmla="*/ 0 h 453"/>
              <a:gd name="T14" fmla="*/ 491 w 491"/>
              <a:gd name="T15" fmla="*/ 453 h 453"/>
            </a:gdLst>
            <a:ahLst/>
            <a:cxnLst>
              <a:cxn ang="T8">
                <a:pos x="T0" y="T1"/>
              </a:cxn>
              <a:cxn ang="T9">
                <a:pos x="T2" y="T3"/>
              </a:cxn>
              <a:cxn ang="T10">
                <a:pos x="T4" y="T5"/>
              </a:cxn>
              <a:cxn ang="T11">
                <a:pos x="T6" y="T7"/>
              </a:cxn>
            </a:cxnLst>
            <a:rect l="T12" t="T13" r="T14" b="T15"/>
            <a:pathLst>
              <a:path w="491" h="453">
                <a:moveTo>
                  <a:pt x="453" y="431"/>
                </a:moveTo>
                <a:cubicBezTo>
                  <a:pt x="472" y="442"/>
                  <a:pt x="491" y="453"/>
                  <a:pt x="453" y="385"/>
                </a:cubicBezTo>
                <a:cubicBezTo>
                  <a:pt x="415" y="317"/>
                  <a:pt x="302" y="46"/>
                  <a:pt x="227" y="23"/>
                </a:cubicBezTo>
                <a:cubicBezTo>
                  <a:pt x="152" y="0"/>
                  <a:pt x="76" y="124"/>
                  <a:pt x="0" y="249"/>
                </a:cubicBezTo>
              </a:path>
            </a:pathLst>
          </a:custGeom>
          <a:noFill/>
          <a:ln w="57150">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wrap="square">
            <a:spAutoFit/>
          </a:bodyPr>
          <a:lstStyle/>
          <a:p>
            <a:endParaRPr lang="en-GB"/>
          </a:p>
        </p:txBody>
      </p:sp>
      <p:sp>
        <p:nvSpPr>
          <p:cNvPr id="36895" name="Freeform 311">
            <a:extLst>
              <a:ext uri="{FF2B5EF4-FFF2-40B4-BE49-F238E27FC236}">
                <a16:creationId xmlns:a16="http://schemas.microsoft.com/office/drawing/2014/main" id="{CF1DEB78-AEDB-47C4-9B52-5BE141067E34}"/>
              </a:ext>
            </a:extLst>
          </p:cNvPr>
          <p:cNvSpPr>
            <a:spLocks/>
          </p:cNvSpPr>
          <p:nvPr/>
        </p:nvSpPr>
        <p:spPr bwMode="auto">
          <a:xfrm>
            <a:off x="6300788" y="2012950"/>
            <a:ext cx="382587" cy="876300"/>
          </a:xfrm>
          <a:custGeom>
            <a:avLst/>
            <a:gdLst>
              <a:gd name="T0" fmla="*/ 2147483646 w 241"/>
              <a:gd name="T1" fmla="*/ 2147483646 h 552"/>
              <a:gd name="T2" fmla="*/ 2147483646 w 241"/>
              <a:gd name="T3" fmla="*/ 2147483646 h 552"/>
              <a:gd name="T4" fmla="*/ 2147483646 w 241"/>
              <a:gd name="T5" fmla="*/ 2147483646 h 552"/>
              <a:gd name="T6" fmla="*/ 0 w 241"/>
              <a:gd name="T7" fmla="*/ 2147483646 h 552"/>
              <a:gd name="T8" fmla="*/ 0 60000 65536"/>
              <a:gd name="T9" fmla="*/ 0 60000 65536"/>
              <a:gd name="T10" fmla="*/ 0 60000 65536"/>
              <a:gd name="T11" fmla="*/ 0 60000 65536"/>
              <a:gd name="T12" fmla="*/ 0 w 241"/>
              <a:gd name="T13" fmla="*/ 0 h 552"/>
              <a:gd name="T14" fmla="*/ 241 w 241"/>
              <a:gd name="T15" fmla="*/ 552 h 552"/>
            </a:gdLst>
            <a:ahLst/>
            <a:cxnLst>
              <a:cxn ang="T8">
                <a:pos x="T0" y="T1"/>
              </a:cxn>
              <a:cxn ang="T9">
                <a:pos x="T2" y="T3"/>
              </a:cxn>
              <a:cxn ang="T10">
                <a:pos x="T4" y="T5"/>
              </a:cxn>
              <a:cxn ang="T11">
                <a:pos x="T6" y="T7"/>
              </a:cxn>
            </a:cxnLst>
            <a:rect l="T12" t="T13" r="T14" b="T15"/>
            <a:pathLst>
              <a:path w="241" h="552">
                <a:moveTo>
                  <a:pt x="226" y="279"/>
                </a:moveTo>
                <a:cubicBezTo>
                  <a:pt x="233" y="275"/>
                  <a:pt x="241" y="272"/>
                  <a:pt x="226" y="234"/>
                </a:cubicBezTo>
                <a:cubicBezTo>
                  <a:pt x="211" y="196"/>
                  <a:pt x="174" y="0"/>
                  <a:pt x="136" y="53"/>
                </a:cubicBezTo>
                <a:cubicBezTo>
                  <a:pt x="98" y="106"/>
                  <a:pt x="23" y="469"/>
                  <a:pt x="0" y="552"/>
                </a:cubicBezTo>
              </a:path>
            </a:pathLst>
          </a:custGeom>
          <a:noFill/>
          <a:ln w="57150">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36896" name="Freeform 312">
            <a:extLst>
              <a:ext uri="{FF2B5EF4-FFF2-40B4-BE49-F238E27FC236}">
                <a16:creationId xmlns:a16="http://schemas.microsoft.com/office/drawing/2014/main" id="{F86EAABA-6CAA-4DC4-9A83-2B7287889BE1}"/>
              </a:ext>
            </a:extLst>
          </p:cNvPr>
          <p:cNvSpPr>
            <a:spLocks/>
          </p:cNvSpPr>
          <p:nvPr/>
        </p:nvSpPr>
        <p:spPr bwMode="auto">
          <a:xfrm>
            <a:off x="3348038" y="1304925"/>
            <a:ext cx="576262" cy="935038"/>
          </a:xfrm>
          <a:custGeom>
            <a:avLst/>
            <a:gdLst>
              <a:gd name="T0" fmla="*/ 0 w 363"/>
              <a:gd name="T1" fmla="*/ 2147483646 h 589"/>
              <a:gd name="T2" fmla="*/ 2147483646 w 363"/>
              <a:gd name="T3" fmla="*/ 2147483646 h 589"/>
              <a:gd name="T4" fmla="*/ 2147483646 w 363"/>
              <a:gd name="T5" fmla="*/ 2147483646 h 589"/>
              <a:gd name="T6" fmla="*/ 0 60000 65536"/>
              <a:gd name="T7" fmla="*/ 0 60000 65536"/>
              <a:gd name="T8" fmla="*/ 0 60000 65536"/>
              <a:gd name="T9" fmla="*/ 0 w 363"/>
              <a:gd name="T10" fmla="*/ 0 h 589"/>
              <a:gd name="T11" fmla="*/ 363 w 363"/>
              <a:gd name="T12" fmla="*/ 589 h 589"/>
            </a:gdLst>
            <a:ahLst/>
            <a:cxnLst>
              <a:cxn ang="T6">
                <a:pos x="T0" y="T1"/>
              </a:cxn>
              <a:cxn ang="T7">
                <a:pos x="T2" y="T3"/>
              </a:cxn>
              <a:cxn ang="T8">
                <a:pos x="T4" y="T5"/>
              </a:cxn>
            </a:cxnLst>
            <a:rect l="T9" t="T10" r="T11" b="T12"/>
            <a:pathLst>
              <a:path w="363" h="589">
                <a:moveTo>
                  <a:pt x="0" y="589"/>
                </a:moveTo>
                <a:cubicBezTo>
                  <a:pt x="83" y="339"/>
                  <a:pt x="167" y="90"/>
                  <a:pt x="227" y="45"/>
                </a:cubicBezTo>
                <a:cubicBezTo>
                  <a:pt x="287" y="0"/>
                  <a:pt x="325" y="158"/>
                  <a:pt x="363" y="317"/>
                </a:cubicBezTo>
              </a:path>
            </a:pathLst>
          </a:custGeom>
          <a:noFill/>
          <a:ln w="57150">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36897" name="Freeform 313">
            <a:extLst>
              <a:ext uri="{FF2B5EF4-FFF2-40B4-BE49-F238E27FC236}">
                <a16:creationId xmlns:a16="http://schemas.microsoft.com/office/drawing/2014/main" id="{DF15DB30-9DB2-4D6E-AC56-EFB87089B2DF}"/>
              </a:ext>
            </a:extLst>
          </p:cNvPr>
          <p:cNvSpPr>
            <a:spLocks/>
          </p:cNvSpPr>
          <p:nvPr/>
        </p:nvSpPr>
        <p:spPr bwMode="auto">
          <a:xfrm>
            <a:off x="3995738" y="1257300"/>
            <a:ext cx="504825" cy="1271588"/>
          </a:xfrm>
          <a:custGeom>
            <a:avLst/>
            <a:gdLst>
              <a:gd name="T0" fmla="*/ 0 w 318"/>
              <a:gd name="T1" fmla="*/ 2147483646 h 801"/>
              <a:gd name="T2" fmla="*/ 2147483646 w 318"/>
              <a:gd name="T3" fmla="*/ 2147483646 h 801"/>
              <a:gd name="T4" fmla="*/ 2147483646 w 318"/>
              <a:gd name="T5" fmla="*/ 2147483646 h 801"/>
              <a:gd name="T6" fmla="*/ 0 60000 65536"/>
              <a:gd name="T7" fmla="*/ 0 60000 65536"/>
              <a:gd name="T8" fmla="*/ 0 60000 65536"/>
              <a:gd name="T9" fmla="*/ 0 w 318"/>
              <a:gd name="T10" fmla="*/ 0 h 801"/>
              <a:gd name="T11" fmla="*/ 318 w 318"/>
              <a:gd name="T12" fmla="*/ 801 h 801"/>
            </a:gdLst>
            <a:ahLst/>
            <a:cxnLst>
              <a:cxn ang="T6">
                <a:pos x="T0" y="T1"/>
              </a:cxn>
              <a:cxn ang="T7">
                <a:pos x="T2" y="T3"/>
              </a:cxn>
              <a:cxn ang="T8">
                <a:pos x="T4" y="T5"/>
              </a:cxn>
            </a:cxnLst>
            <a:rect l="T9" t="T10" r="T11" b="T12"/>
            <a:pathLst>
              <a:path w="318" h="801">
                <a:moveTo>
                  <a:pt x="0" y="347"/>
                </a:moveTo>
                <a:cubicBezTo>
                  <a:pt x="64" y="173"/>
                  <a:pt x="129" y="0"/>
                  <a:pt x="182" y="75"/>
                </a:cubicBezTo>
                <a:cubicBezTo>
                  <a:pt x="235" y="150"/>
                  <a:pt x="295" y="680"/>
                  <a:pt x="318" y="801"/>
                </a:cubicBezTo>
              </a:path>
            </a:pathLst>
          </a:custGeom>
          <a:noFill/>
          <a:ln w="57150">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36898" name="Freeform 314">
            <a:extLst>
              <a:ext uri="{FF2B5EF4-FFF2-40B4-BE49-F238E27FC236}">
                <a16:creationId xmlns:a16="http://schemas.microsoft.com/office/drawing/2014/main" id="{E53C910F-8DD7-44BB-B3BE-298410D953EC}"/>
              </a:ext>
            </a:extLst>
          </p:cNvPr>
          <p:cNvSpPr>
            <a:spLocks/>
          </p:cNvSpPr>
          <p:nvPr/>
        </p:nvSpPr>
        <p:spPr bwMode="auto">
          <a:xfrm>
            <a:off x="4407349" y="1814514"/>
            <a:ext cx="256726" cy="1416576"/>
          </a:xfrm>
          <a:custGeom>
            <a:avLst/>
            <a:gdLst>
              <a:gd name="T0" fmla="*/ 0 w 103"/>
              <a:gd name="T1" fmla="*/ 2147483646 h 970"/>
              <a:gd name="T2" fmla="*/ 2147483646 w 103"/>
              <a:gd name="T3" fmla="*/ 2147483646 h 970"/>
              <a:gd name="T4" fmla="*/ 2147483646 w 103"/>
              <a:gd name="T5" fmla="*/ 2147483646 h 970"/>
              <a:gd name="T6" fmla="*/ 0 60000 65536"/>
              <a:gd name="T7" fmla="*/ 0 60000 65536"/>
              <a:gd name="T8" fmla="*/ 0 60000 65536"/>
              <a:gd name="T9" fmla="*/ 0 w 103"/>
              <a:gd name="T10" fmla="*/ 0 h 970"/>
              <a:gd name="T11" fmla="*/ 103 w 103"/>
              <a:gd name="T12" fmla="*/ 970 h 970"/>
            </a:gdLst>
            <a:ahLst/>
            <a:cxnLst>
              <a:cxn ang="T6">
                <a:pos x="T0" y="T1"/>
              </a:cxn>
              <a:cxn ang="T7">
                <a:pos x="T2" y="T3"/>
              </a:cxn>
              <a:cxn ang="T8">
                <a:pos x="T4" y="T5"/>
              </a:cxn>
            </a:cxnLst>
            <a:rect l="T9" t="T10" r="T11" b="T12"/>
            <a:pathLst>
              <a:path w="103" h="970">
                <a:moveTo>
                  <a:pt x="0" y="450"/>
                </a:moveTo>
                <a:cubicBezTo>
                  <a:pt x="38" y="225"/>
                  <a:pt x="77" y="0"/>
                  <a:pt x="90" y="87"/>
                </a:cubicBezTo>
                <a:cubicBezTo>
                  <a:pt x="103" y="174"/>
                  <a:pt x="79" y="823"/>
                  <a:pt x="77" y="970"/>
                </a:cubicBezTo>
              </a:path>
            </a:pathLst>
          </a:custGeom>
          <a:noFill/>
          <a:ln w="57150">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wrap="square">
            <a:spAutoFit/>
          </a:bodyPr>
          <a:lstStyle/>
          <a:p>
            <a:endParaRPr lang="en-GB"/>
          </a:p>
        </p:txBody>
      </p:sp>
      <p:sp>
        <p:nvSpPr>
          <p:cNvPr id="36899" name="Freeform 315">
            <a:extLst>
              <a:ext uri="{FF2B5EF4-FFF2-40B4-BE49-F238E27FC236}">
                <a16:creationId xmlns:a16="http://schemas.microsoft.com/office/drawing/2014/main" id="{C91C4861-E81D-4128-9495-A5E6ADF26FAC}"/>
              </a:ext>
            </a:extLst>
          </p:cNvPr>
          <p:cNvSpPr>
            <a:spLocks/>
          </p:cNvSpPr>
          <p:nvPr/>
        </p:nvSpPr>
        <p:spPr bwMode="auto">
          <a:xfrm>
            <a:off x="3028377" y="4484689"/>
            <a:ext cx="677556" cy="869596"/>
          </a:xfrm>
          <a:custGeom>
            <a:avLst/>
            <a:gdLst>
              <a:gd name="T0" fmla="*/ 0 w 589"/>
              <a:gd name="T1" fmla="*/ 2147483646 h 537"/>
              <a:gd name="T2" fmla="*/ 2147483646 w 589"/>
              <a:gd name="T3" fmla="*/ 2147483646 h 537"/>
              <a:gd name="T4" fmla="*/ 2147483646 w 589"/>
              <a:gd name="T5" fmla="*/ 2147483646 h 537"/>
              <a:gd name="T6" fmla="*/ 0 60000 65536"/>
              <a:gd name="T7" fmla="*/ 0 60000 65536"/>
              <a:gd name="T8" fmla="*/ 0 60000 65536"/>
              <a:gd name="T9" fmla="*/ 0 w 589"/>
              <a:gd name="T10" fmla="*/ 0 h 537"/>
              <a:gd name="T11" fmla="*/ 589 w 589"/>
              <a:gd name="T12" fmla="*/ 537 h 537"/>
            </a:gdLst>
            <a:ahLst/>
            <a:cxnLst>
              <a:cxn ang="T6">
                <a:pos x="T0" y="T1"/>
              </a:cxn>
              <a:cxn ang="T7">
                <a:pos x="T2" y="T3"/>
              </a:cxn>
              <a:cxn ang="T8">
                <a:pos x="T4" y="T5"/>
              </a:cxn>
            </a:cxnLst>
            <a:rect l="T9" t="T10" r="T11" b="T12"/>
            <a:pathLst>
              <a:path w="589" h="537">
                <a:moveTo>
                  <a:pt x="0" y="310"/>
                </a:moveTo>
                <a:cubicBezTo>
                  <a:pt x="177" y="155"/>
                  <a:pt x="355" y="0"/>
                  <a:pt x="453" y="38"/>
                </a:cubicBezTo>
                <a:cubicBezTo>
                  <a:pt x="551" y="76"/>
                  <a:pt x="570" y="306"/>
                  <a:pt x="589" y="537"/>
                </a:cubicBezTo>
              </a:path>
            </a:pathLst>
          </a:custGeom>
          <a:noFill/>
          <a:ln w="57150">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wrap="square">
            <a:spAutoFit/>
          </a:bodyPr>
          <a:lstStyle/>
          <a:p>
            <a:endParaRPr lang="en-GB"/>
          </a:p>
        </p:txBody>
      </p:sp>
      <p:grpSp>
        <p:nvGrpSpPr>
          <p:cNvPr id="36900" name="Group 281">
            <a:extLst>
              <a:ext uri="{FF2B5EF4-FFF2-40B4-BE49-F238E27FC236}">
                <a16:creationId xmlns:a16="http://schemas.microsoft.com/office/drawing/2014/main" id="{C9BB06AB-AD06-4F76-9C1B-D37816864733}"/>
              </a:ext>
            </a:extLst>
          </p:cNvPr>
          <p:cNvGrpSpPr>
            <a:grpSpLocks/>
          </p:cNvGrpSpPr>
          <p:nvPr/>
        </p:nvGrpSpPr>
        <p:grpSpPr bwMode="auto">
          <a:xfrm>
            <a:off x="592138" y="3797300"/>
            <a:ext cx="719137" cy="1693863"/>
            <a:chOff x="3484" y="1142"/>
            <a:chExt cx="1045" cy="2459"/>
          </a:xfrm>
        </p:grpSpPr>
        <p:grpSp>
          <p:nvGrpSpPr>
            <p:cNvPr id="36901" name="Group 282">
              <a:extLst>
                <a:ext uri="{FF2B5EF4-FFF2-40B4-BE49-F238E27FC236}">
                  <a16:creationId xmlns:a16="http://schemas.microsoft.com/office/drawing/2014/main" id="{13918546-469B-4D88-8B67-F05E7ABB490E}"/>
                </a:ext>
              </a:extLst>
            </p:cNvPr>
            <p:cNvGrpSpPr>
              <a:grpSpLocks/>
            </p:cNvGrpSpPr>
            <p:nvPr/>
          </p:nvGrpSpPr>
          <p:grpSpPr bwMode="auto">
            <a:xfrm>
              <a:off x="3618" y="1142"/>
              <a:ext cx="569" cy="2459"/>
              <a:chOff x="3141" y="768"/>
              <a:chExt cx="840" cy="3203"/>
            </a:xfrm>
          </p:grpSpPr>
          <p:sp>
            <p:nvSpPr>
              <p:cNvPr id="36908" name="Freeform 283">
                <a:extLst>
                  <a:ext uri="{FF2B5EF4-FFF2-40B4-BE49-F238E27FC236}">
                    <a16:creationId xmlns:a16="http://schemas.microsoft.com/office/drawing/2014/main" id="{6E239AF9-88B1-43B3-BCD1-F219386FE189}"/>
                  </a:ext>
                </a:extLst>
              </p:cNvPr>
              <p:cNvSpPr>
                <a:spLocks/>
              </p:cNvSpPr>
              <p:nvPr/>
            </p:nvSpPr>
            <p:spPr bwMode="auto">
              <a:xfrm>
                <a:off x="3533" y="768"/>
                <a:ext cx="432" cy="597"/>
              </a:xfrm>
              <a:custGeom>
                <a:avLst/>
                <a:gdLst>
                  <a:gd name="T0" fmla="*/ 173 w 432"/>
                  <a:gd name="T1" fmla="*/ 597 h 597"/>
                  <a:gd name="T2" fmla="*/ 125 w 432"/>
                  <a:gd name="T3" fmla="*/ 597 h 597"/>
                  <a:gd name="T4" fmla="*/ 55 w 432"/>
                  <a:gd name="T5" fmla="*/ 580 h 597"/>
                  <a:gd name="T6" fmla="*/ 24 w 432"/>
                  <a:gd name="T7" fmla="*/ 510 h 597"/>
                  <a:gd name="T8" fmla="*/ 0 w 432"/>
                  <a:gd name="T9" fmla="*/ 408 h 597"/>
                  <a:gd name="T10" fmla="*/ 0 w 432"/>
                  <a:gd name="T11" fmla="*/ 267 h 597"/>
                  <a:gd name="T12" fmla="*/ 24 w 432"/>
                  <a:gd name="T13" fmla="*/ 109 h 597"/>
                  <a:gd name="T14" fmla="*/ 70 w 432"/>
                  <a:gd name="T15" fmla="*/ 39 h 597"/>
                  <a:gd name="T16" fmla="*/ 149 w 432"/>
                  <a:gd name="T17" fmla="*/ 0 h 597"/>
                  <a:gd name="T18" fmla="*/ 235 w 432"/>
                  <a:gd name="T19" fmla="*/ 0 h 597"/>
                  <a:gd name="T20" fmla="*/ 290 w 432"/>
                  <a:gd name="T21" fmla="*/ 62 h 597"/>
                  <a:gd name="T22" fmla="*/ 321 w 432"/>
                  <a:gd name="T23" fmla="*/ 149 h 597"/>
                  <a:gd name="T24" fmla="*/ 321 w 432"/>
                  <a:gd name="T25" fmla="*/ 234 h 597"/>
                  <a:gd name="T26" fmla="*/ 314 w 432"/>
                  <a:gd name="T27" fmla="*/ 337 h 597"/>
                  <a:gd name="T28" fmla="*/ 432 w 432"/>
                  <a:gd name="T29" fmla="*/ 454 h 597"/>
                  <a:gd name="T30" fmla="*/ 432 w 432"/>
                  <a:gd name="T31" fmla="*/ 495 h 597"/>
                  <a:gd name="T32" fmla="*/ 399 w 432"/>
                  <a:gd name="T33" fmla="*/ 495 h 597"/>
                  <a:gd name="T34" fmla="*/ 321 w 432"/>
                  <a:gd name="T35" fmla="*/ 416 h 597"/>
                  <a:gd name="T36" fmla="*/ 298 w 432"/>
                  <a:gd name="T37" fmla="*/ 416 h 597"/>
                  <a:gd name="T38" fmla="*/ 258 w 432"/>
                  <a:gd name="T39" fmla="*/ 495 h 597"/>
                  <a:gd name="T40" fmla="*/ 219 w 432"/>
                  <a:gd name="T41" fmla="*/ 557 h 597"/>
                  <a:gd name="T42" fmla="*/ 173 w 432"/>
                  <a:gd name="T43" fmla="*/ 597 h 597"/>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432"/>
                  <a:gd name="T67" fmla="*/ 0 h 597"/>
                  <a:gd name="T68" fmla="*/ 432 w 432"/>
                  <a:gd name="T69" fmla="*/ 597 h 597"/>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432" h="597">
                    <a:moveTo>
                      <a:pt x="173" y="597"/>
                    </a:moveTo>
                    <a:lnTo>
                      <a:pt x="125" y="597"/>
                    </a:lnTo>
                    <a:lnTo>
                      <a:pt x="55" y="580"/>
                    </a:lnTo>
                    <a:lnTo>
                      <a:pt x="24" y="510"/>
                    </a:lnTo>
                    <a:lnTo>
                      <a:pt x="0" y="408"/>
                    </a:lnTo>
                    <a:lnTo>
                      <a:pt x="0" y="267"/>
                    </a:lnTo>
                    <a:lnTo>
                      <a:pt x="24" y="109"/>
                    </a:lnTo>
                    <a:lnTo>
                      <a:pt x="70" y="39"/>
                    </a:lnTo>
                    <a:lnTo>
                      <a:pt x="149" y="0"/>
                    </a:lnTo>
                    <a:lnTo>
                      <a:pt x="235" y="0"/>
                    </a:lnTo>
                    <a:lnTo>
                      <a:pt x="290" y="62"/>
                    </a:lnTo>
                    <a:lnTo>
                      <a:pt x="321" y="149"/>
                    </a:lnTo>
                    <a:lnTo>
                      <a:pt x="321" y="234"/>
                    </a:lnTo>
                    <a:lnTo>
                      <a:pt x="314" y="337"/>
                    </a:lnTo>
                    <a:lnTo>
                      <a:pt x="432" y="454"/>
                    </a:lnTo>
                    <a:lnTo>
                      <a:pt x="432" y="495"/>
                    </a:lnTo>
                    <a:lnTo>
                      <a:pt x="399" y="495"/>
                    </a:lnTo>
                    <a:lnTo>
                      <a:pt x="321" y="416"/>
                    </a:lnTo>
                    <a:lnTo>
                      <a:pt x="298" y="416"/>
                    </a:lnTo>
                    <a:lnTo>
                      <a:pt x="258" y="495"/>
                    </a:lnTo>
                    <a:lnTo>
                      <a:pt x="219" y="557"/>
                    </a:lnTo>
                    <a:lnTo>
                      <a:pt x="173" y="597"/>
                    </a:lnTo>
                    <a:close/>
                  </a:path>
                </a:pathLst>
              </a:custGeom>
              <a:solidFill>
                <a:srgbClr val="000000"/>
              </a:solidFill>
              <a:ln w="9525">
                <a:solidFill>
                  <a:schemeClr val="tx1"/>
                </a:solidFill>
                <a:round/>
                <a:headEnd/>
                <a:tailEnd/>
              </a:ln>
            </p:spPr>
            <p:txBody>
              <a:bodyPr/>
              <a:lstStyle/>
              <a:p>
                <a:endParaRPr lang="en-GB"/>
              </a:p>
            </p:txBody>
          </p:sp>
          <p:sp>
            <p:nvSpPr>
              <p:cNvPr id="36909" name="Freeform 284">
                <a:extLst>
                  <a:ext uri="{FF2B5EF4-FFF2-40B4-BE49-F238E27FC236}">
                    <a16:creationId xmlns:a16="http://schemas.microsoft.com/office/drawing/2014/main" id="{6E7357B6-2CED-4B88-8531-7C2007832C96}"/>
                  </a:ext>
                </a:extLst>
              </p:cNvPr>
              <p:cNvSpPr>
                <a:spLocks/>
              </p:cNvSpPr>
              <p:nvPr/>
            </p:nvSpPr>
            <p:spPr bwMode="auto">
              <a:xfrm>
                <a:off x="3375" y="1388"/>
                <a:ext cx="439" cy="1327"/>
              </a:xfrm>
              <a:custGeom>
                <a:avLst/>
                <a:gdLst>
                  <a:gd name="T0" fmla="*/ 118 w 439"/>
                  <a:gd name="T1" fmla="*/ 234 h 1327"/>
                  <a:gd name="T2" fmla="*/ 151 w 439"/>
                  <a:gd name="T3" fmla="*/ 105 h 1327"/>
                  <a:gd name="T4" fmla="*/ 197 w 439"/>
                  <a:gd name="T5" fmla="*/ 23 h 1327"/>
                  <a:gd name="T6" fmla="*/ 252 w 439"/>
                  <a:gd name="T7" fmla="*/ 0 h 1327"/>
                  <a:gd name="T8" fmla="*/ 323 w 439"/>
                  <a:gd name="T9" fmla="*/ 8 h 1327"/>
                  <a:gd name="T10" fmla="*/ 362 w 439"/>
                  <a:gd name="T11" fmla="*/ 62 h 1327"/>
                  <a:gd name="T12" fmla="*/ 416 w 439"/>
                  <a:gd name="T13" fmla="*/ 243 h 1327"/>
                  <a:gd name="T14" fmla="*/ 432 w 439"/>
                  <a:gd name="T15" fmla="*/ 439 h 1327"/>
                  <a:gd name="T16" fmla="*/ 439 w 439"/>
                  <a:gd name="T17" fmla="*/ 713 h 1327"/>
                  <a:gd name="T18" fmla="*/ 439 w 439"/>
                  <a:gd name="T19" fmla="*/ 895 h 1327"/>
                  <a:gd name="T20" fmla="*/ 408 w 439"/>
                  <a:gd name="T21" fmla="*/ 1130 h 1327"/>
                  <a:gd name="T22" fmla="*/ 323 w 439"/>
                  <a:gd name="T23" fmla="*/ 1264 h 1327"/>
                  <a:gd name="T24" fmla="*/ 220 w 439"/>
                  <a:gd name="T25" fmla="*/ 1327 h 1327"/>
                  <a:gd name="T26" fmla="*/ 126 w 439"/>
                  <a:gd name="T27" fmla="*/ 1327 h 1327"/>
                  <a:gd name="T28" fmla="*/ 40 w 439"/>
                  <a:gd name="T29" fmla="*/ 1302 h 1327"/>
                  <a:gd name="T30" fmla="*/ 0 w 439"/>
                  <a:gd name="T31" fmla="*/ 1177 h 1327"/>
                  <a:gd name="T32" fmla="*/ 0 w 439"/>
                  <a:gd name="T33" fmla="*/ 1051 h 1327"/>
                  <a:gd name="T34" fmla="*/ 40 w 439"/>
                  <a:gd name="T35" fmla="*/ 831 h 1327"/>
                  <a:gd name="T36" fmla="*/ 87 w 439"/>
                  <a:gd name="T37" fmla="*/ 777 h 1327"/>
                  <a:gd name="T38" fmla="*/ 110 w 439"/>
                  <a:gd name="T39" fmla="*/ 636 h 1327"/>
                  <a:gd name="T40" fmla="*/ 110 w 439"/>
                  <a:gd name="T41" fmla="*/ 423 h 1327"/>
                  <a:gd name="T42" fmla="*/ 118 w 439"/>
                  <a:gd name="T43" fmla="*/ 234 h 1327"/>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439"/>
                  <a:gd name="T67" fmla="*/ 0 h 1327"/>
                  <a:gd name="T68" fmla="*/ 439 w 439"/>
                  <a:gd name="T69" fmla="*/ 1327 h 1327"/>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439" h="1327">
                    <a:moveTo>
                      <a:pt x="118" y="234"/>
                    </a:moveTo>
                    <a:lnTo>
                      <a:pt x="151" y="105"/>
                    </a:lnTo>
                    <a:lnTo>
                      <a:pt x="197" y="23"/>
                    </a:lnTo>
                    <a:lnTo>
                      <a:pt x="252" y="0"/>
                    </a:lnTo>
                    <a:lnTo>
                      <a:pt x="323" y="8"/>
                    </a:lnTo>
                    <a:lnTo>
                      <a:pt x="362" y="62"/>
                    </a:lnTo>
                    <a:lnTo>
                      <a:pt x="416" y="243"/>
                    </a:lnTo>
                    <a:lnTo>
                      <a:pt x="432" y="439"/>
                    </a:lnTo>
                    <a:lnTo>
                      <a:pt x="439" y="713"/>
                    </a:lnTo>
                    <a:lnTo>
                      <a:pt x="439" y="895"/>
                    </a:lnTo>
                    <a:lnTo>
                      <a:pt x="408" y="1130"/>
                    </a:lnTo>
                    <a:lnTo>
                      <a:pt x="323" y="1264"/>
                    </a:lnTo>
                    <a:lnTo>
                      <a:pt x="220" y="1327"/>
                    </a:lnTo>
                    <a:lnTo>
                      <a:pt x="126" y="1327"/>
                    </a:lnTo>
                    <a:lnTo>
                      <a:pt x="40" y="1302"/>
                    </a:lnTo>
                    <a:lnTo>
                      <a:pt x="0" y="1177"/>
                    </a:lnTo>
                    <a:lnTo>
                      <a:pt x="0" y="1051"/>
                    </a:lnTo>
                    <a:lnTo>
                      <a:pt x="40" y="831"/>
                    </a:lnTo>
                    <a:lnTo>
                      <a:pt x="87" y="777"/>
                    </a:lnTo>
                    <a:lnTo>
                      <a:pt x="110" y="636"/>
                    </a:lnTo>
                    <a:lnTo>
                      <a:pt x="110" y="423"/>
                    </a:lnTo>
                    <a:lnTo>
                      <a:pt x="118" y="234"/>
                    </a:lnTo>
                    <a:close/>
                  </a:path>
                </a:pathLst>
              </a:custGeom>
              <a:solidFill>
                <a:srgbClr val="000000"/>
              </a:solidFill>
              <a:ln w="9525">
                <a:solidFill>
                  <a:schemeClr val="tx1"/>
                </a:solidFill>
                <a:round/>
                <a:headEnd/>
                <a:tailEnd/>
              </a:ln>
            </p:spPr>
            <p:txBody>
              <a:bodyPr/>
              <a:lstStyle/>
              <a:p>
                <a:endParaRPr lang="en-GB"/>
              </a:p>
            </p:txBody>
          </p:sp>
          <p:sp>
            <p:nvSpPr>
              <p:cNvPr id="36910" name="Freeform 285">
                <a:extLst>
                  <a:ext uri="{FF2B5EF4-FFF2-40B4-BE49-F238E27FC236}">
                    <a16:creationId xmlns:a16="http://schemas.microsoft.com/office/drawing/2014/main" id="{5BF9E631-009B-4029-AB69-9AAC844CB8B1}"/>
                  </a:ext>
                </a:extLst>
              </p:cNvPr>
              <p:cNvSpPr>
                <a:spLocks/>
              </p:cNvSpPr>
              <p:nvPr/>
            </p:nvSpPr>
            <p:spPr bwMode="auto">
              <a:xfrm>
                <a:off x="3518" y="2470"/>
                <a:ext cx="463" cy="1398"/>
              </a:xfrm>
              <a:custGeom>
                <a:avLst/>
                <a:gdLst>
                  <a:gd name="T0" fmla="*/ 31 w 463"/>
                  <a:gd name="T1" fmla="*/ 0 h 1398"/>
                  <a:gd name="T2" fmla="*/ 125 w 463"/>
                  <a:gd name="T3" fmla="*/ 56 h 1398"/>
                  <a:gd name="T4" fmla="*/ 156 w 463"/>
                  <a:gd name="T5" fmla="*/ 143 h 1398"/>
                  <a:gd name="T6" fmla="*/ 189 w 463"/>
                  <a:gd name="T7" fmla="*/ 369 h 1398"/>
                  <a:gd name="T8" fmla="*/ 189 w 463"/>
                  <a:gd name="T9" fmla="*/ 589 h 1398"/>
                  <a:gd name="T10" fmla="*/ 172 w 463"/>
                  <a:gd name="T11" fmla="*/ 825 h 1398"/>
                  <a:gd name="T12" fmla="*/ 125 w 463"/>
                  <a:gd name="T13" fmla="*/ 1037 h 1398"/>
                  <a:gd name="T14" fmla="*/ 87 w 463"/>
                  <a:gd name="T15" fmla="*/ 1178 h 1398"/>
                  <a:gd name="T16" fmla="*/ 87 w 463"/>
                  <a:gd name="T17" fmla="*/ 1256 h 1398"/>
                  <a:gd name="T18" fmla="*/ 125 w 463"/>
                  <a:gd name="T19" fmla="*/ 1273 h 1398"/>
                  <a:gd name="T20" fmla="*/ 204 w 463"/>
                  <a:gd name="T21" fmla="*/ 1264 h 1398"/>
                  <a:gd name="T22" fmla="*/ 314 w 463"/>
                  <a:gd name="T23" fmla="*/ 1264 h 1398"/>
                  <a:gd name="T24" fmla="*/ 440 w 463"/>
                  <a:gd name="T25" fmla="*/ 1304 h 1398"/>
                  <a:gd name="T26" fmla="*/ 463 w 463"/>
                  <a:gd name="T27" fmla="*/ 1335 h 1398"/>
                  <a:gd name="T28" fmla="*/ 440 w 463"/>
                  <a:gd name="T29" fmla="*/ 1374 h 1398"/>
                  <a:gd name="T30" fmla="*/ 384 w 463"/>
                  <a:gd name="T31" fmla="*/ 1398 h 1398"/>
                  <a:gd name="T32" fmla="*/ 330 w 463"/>
                  <a:gd name="T33" fmla="*/ 1358 h 1398"/>
                  <a:gd name="T34" fmla="*/ 259 w 463"/>
                  <a:gd name="T35" fmla="*/ 1343 h 1398"/>
                  <a:gd name="T36" fmla="*/ 164 w 463"/>
                  <a:gd name="T37" fmla="*/ 1335 h 1398"/>
                  <a:gd name="T38" fmla="*/ 79 w 463"/>
                  <a:gd name="T39" fmla="*/ 1335 h 1398"/>
                  <a:gd name="T40" fmla="*/ 31 w 463"/>
                  <a:gd name="T41" fmla="*/ 1343 h 1398"/>
                  <a:gd name="T42" fmla="*/ 0 w 463"/>
                  <a:gd name="T43" fmla="*/ 1319 h 1398"/>
                  <a:gd name="T44" fmla="*/ 8 w 463"/>
                  <a:gd name="T45" fmla="*/ 1288 h 1398"/>
                  <a:gd name="T46" fmla="*/ 15 w 463"/>
                  <a:gd name="T47" fmla="*/ 1194 h 1398"/>
                  <a:gd name="T48" fmla="*/ 31 w 463"/>
                  <a:gd name="T49" fmla="*/ 1107 h 1398"/>
                  <a:gd name="T50" fmla="*/ 79 w 463"/>
                  <a:gd name="T51" fmla="*/ 966 h 1398"/>
                  <a:gd name="T52" fmla="*/ 110 w 463"/>
                  <a:gd name="T53" fmla="*/ 786 h 1398"/>
                  <a:gd name="T54" fmla="*/ 118 w 463"/>
                  <a:gd name="T55" fmla="*/ 620 h 1398"/>
                  <a:gd name="T56" fmla="*/ 110 w 463"/>
                  <a:gd name="T57" fmla="*/ 409 h 1398"/>
                  <a:gd name="T58" fmla="*/ 71 w 463"/>
                  <a:gd name="T59" fmla="*/ 261 h 1398"/>
                  <a:gd name="T60" fmla="*/ 15 w 463"/>
                  <a:gd name="T61" fmla="*/ 182 h 1398"/>
                  <a:gd name="T62" fmla="*/ 0 w 463"/>
                  <a:gd name="T63" fmla="*/ 110 h 1398"/>
                  <a:gd name="T64" fmla="*/ 15 w 463"/>
                  <a:gd name="T65" fmla="*/ 48 h 1398"/>
                  <a:gd name="T66" fmla="*/ 31 w 463"/>
                  <a:gd name="T67" fmla="*/ 0 h 1398"/>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463"/>
                  <a:gd name="T103" fmla="*/ 0 h 1398"/>
                  <a:gd name="T104" fmla="*/ 463 w 463"/>
                  <a:gd name="T105" fmla="*/ 1398 h 1398"/>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463" h="1398">
                    <a:moveTo>
                      <a:pt x="31" y="0"/>
                    </a:moveTo>
                    <a:lnTo>
                      <a:pt x="125" y="56"/>
                    </a:lnTo>
                    <a:lnTo>
                      <a:pt x="156" y="143"/>
                    </a:lnTo>
                    <a:lnTo>
                      <a:pt x="189" y="369"/>
                    </a:lnTo>
                    <a:lnTo>
                      <a:pt x="189" y="589"/>
                    </a:lnTo>
                    <a:lnTo>
                      <a:pt x="172" y="825"/>
                    </a:lnTo>
                    <a:lnTo>
                      <a:pt x="125" y="1037"/>
                    </a:lnTo>
                    <a:lnTo>
                      <a:pt x="87" y="1178"/>
                    </a:lnTo>
                    <a:lnTo>
                      <a:pt x="87" y="1256"/>
                    </a:lnTo>
                    <a:lnTo>
                      <a:pt x="125" y="1273"/>
                    </a:lnTo>
                    <a:lnTo>
                      <a:pt x="204" y="1264"/>
                    </a:lnTo>
                    <a:lnTo>
                      <a:pt x="314" y="1264"/>
                    </a:lnTo>
                    <a:lnTo>
                      <a:pt x="440" y="1304"/>
                    </a:lnTo>
                    <a:lnTo>
                      <a:pt x="463" y="1335"/>
                    </a:lnTo>
                    <a:lnTo>
                      <a:pt x="440" y="1374"/>
                    </a:lnTo>
                    <a:lnTo>
                      <a:pt x="384" y="1398"/>
                    </a:lnTo>
                    <a:lnTo>
                      <a:pt x="330" y="1358"/>
                    </a:lnTo>
                    <a:lnTo>
                      <a:pt x="259" y="1343"/>
                    </a:lnTo>
                    <a:lnTo>
                      <a:pt x="164" y="1335"/>
                    </a:lnTo>
                    <a:lnTo>
                      <a:pt x="79" y="1335"/>
                    </a:lnTo>
                    <a:lnTo>
                      <a:pt x="31" y="1343"/>
                    </a:lnTo>
                    <a:lnTo>
                      <a:pt x="0" y="1319"/>
                    </a:lnTo>
                    <a:lnTo>
                      <a:pt x="8" y="1288"/>
                    </a:lnTo>
                    <a:lnTo>
                      <a:pt x="15" y="1194"/>
                    </a:lnTo>
                    <a:lnTo>
                      <a:pt x="31" y="1107"/>
                    </a:lnTo>
                    <a:lnTo>
                      <a:pt x="79" y="966"/>
                    </a:lnTo>
                    <a:lnTo>
                      <a:pt x="110" y="786"/>
                    </a:lnTo>
                    <a:lnTo>
                      <a:pt x="118" y="620"/>
                    </a:lnTo>
                    <a:lnTo>
                      <a:pt x="110" y="409"/>
                    </a:lnTo>
                    <a:lnTo>
                      <a:pt x="71" y="261"/>
                    </a:lnTo>
                    <a:lnTo>
                      <a:pt x="15" y="182"/>
                    </a:lnTo>
                    <a:lnTo>
                      <a:pt x="0" y="110"/>
                    </a:lnTo>
                    <a:lnTo>
                      <a:pt x="15" y="48"/>
                    </a:lnTo>
                    <a:lnTo>
                      <a:pt x="31" y="0"/>
                    </a:lnTo>
                    <a:close/>
                  </a:path>
                </a:pathLst>
              </a:custGeom>
              <a:solidFill>
                <a:srgbClr val="000000"/>
              </a:solidFill>
              <a:ln w="9525">
                <a:solidFill>
                  <a:schemeClr val="tx1"/>
                </a:solidFill>
                <a:round/>
                <a:headEnd/>
                <a:tailEnd/>
              </a:ln>
            </p:spPr>
            <p:txBody>
              <a:bodyPr/>
              <a:lstStyle/>
              <a:p>
                <a:endParaRPr lang="en-GB"/>
              </a:p>
            </p:txBody>
          </p:sp>
          <p:sp>
            <p:nvSpPr>
              <p:cNvPr id="36911" name="Freeform 286">
                <a:extLst>
                  <a:ext uri="{FF2B5EF4-FFF2-40B4-BE49-F238E27FC236}">
                    <a16:creationId xmlns:a16="http://schemas.microsoft.com/office/drawing/2014/main" id="{876B57C3-43DE-45A0-ADDF-62C2EF6BB7F5}"/>
                  </a:ext>
                </a:extLst>
              </p:cNvPr>
              <p:cNvSpPr>
                <a:spLocks/>
              </p:cNvSpPr>
              <p:nvPr/>
            </p:nvSpPr>
            <p:spPr bwMode="auto">
              <a:xfrm>
                <a:off x="3141" y="2464"/>
                <a:ext cx="431" cy="1507"/>
              </a:xfrm>
              <a:custGeom>
                <a:avLst/>
                <a:gdLst>
                  <a:gd name="T0" fmla="*/ 273 w 431"/>
                  <a:gd name="T1" fmla="*/ 39 h 1507"/>
                  <a:gd name="T2" fmla="*/ 337 w 431"/>
                  <a:gd name="T3" fmla="*/ 0 h 1507"/>
                  <a:gd name="T4" fmla="*/ 391 w 431"/>
                  <a:gd name="T5" fmla="*/ 23 h 1507"/>
                  <a:gd name="T6" fmla="*/ 431 w 431"/>
                  <a:gd name="T7" fmla="*/ 87 h 1507"/>
                  <a:gd name="T8" fmla="*/ 422 w 431"/>
                  <a:gd name="T9" fmla="*/ 290 h 1507"/>
                  <a:gd name="T10" fmla="*/ 391 w 431"/>
                  <a:gd name="T11" fmla="*/ 566 h 1507"/>
                  <a:gd name="T12" fmla="*/ 337 w 431"/>
                  <a:gd name="T13" fmla="*/ 840 h 1507"/>
                  <a:gd name="T14" fmla="*/ 265 w 431"/>
                  <a:gd name="T15" fmla="*/ 1012 h 1507"/>
                  <a:gd name="T16" fmla="*/ 211 w 431"/>
                  <a:gd name="T17" fmla="*/ 1169 h 1507"/>
                  <a:gd name="T18" fmla="*/ 157 w 431"/>
                  <a:gd name="T19" fmla="*/ 1224 h 1507"/>
                  <a:gd name="T20" fmla="*/ 164 w 431"/>
                  <a:gd name="T21" fmla="*/ 1256 h 1507"/>
                  <a:gd name="T22" fmla="*/ 164 w 431"/>
                  <a:gd name="T23" fmla="*/ 1279 h 1507"/>
                  <a:gd name="T24" fmla="*/ 227 w 431"/>
                  <a:gd name="T25" fmla="*/ 1327 h 1507"/>
                  <a:gd name="T26" fmla="*/ 321 w 431"/>
                  <a:gd name="T27" fmla="*/ 1373 h 1507"/>
                  <a:gd name="T28" fmla="*/ 391 w 431"/>
                  <a:gd name="T29" fmla="*/ 1452 h 1507"/>
                  <a:gd name="T30" fmla="*/ 391 w 431"/>
                  <a:gd name="T31" fmla="*/ 1483 h 1507"/>
                  <a:gd name="T32" fmla="*/ 337 w 431"/>
                  <a:gd name="T33" fmla="*/ 1507 h 1507"/>
                  <a:gd name="T34" fmla="*/ 273 w 431"/>
                  <a:gd name="T35" fmla="*/ 1507 h 1507"/>
                  <a:gd name="T36" fmla="*/ 250 w 431"/>
                  <a:gd name="T37" fmla="*/ 1468 h 1507"/>
                  <a:gd name="T38" fmla="*/ 219 w 431"/>
                  <a:gd name="T39" fmla="*/ 1412 h 1507"/>
                  <a:gd name="T40" fmla="*/ 157 w 431"/>
                  <a:gd name="T41" fmla="*/ 1366 h 1507"/>
                  <a:gd name="T42" fmla="*/ 85 w 431"/>
                  <a:gd name="T43" fmla="*/ 1319 h 1507"/>
                  <a:gd name="T44" fmla="*/ 39 w 431"/>
                  <a:gd name="T45" fmla="*/ 1294 h 1507"/>
                  <a:gd name="T46" fmla="*/ 0 w 431"/>
                  <a:gd name="T47" fmla="*/ 1271 h 1507"/>
                  <a:gd name="T48" fmla="*/ 0 w 431"/>
                  <a:gd name="T49" fmla="*/ 1232 h 1507"/>
                  <a:gd name="T50" fmla="*/ 39 w 431"/>
                  <a:gd name="T51" fmla="*/ 1193 h 1507"/>
                  <a:gd name="T52" fmla="*/ 116 w 431"/>
                  <a:gd name="T53" fmla="*/ 1161 h 1507"/>
                  <a:gd name="T54" fmla="*/ 164 w 431"/>
                  <a:gd name="T55" fmla="*/ 1099 h 1507"/>
                  <a:gd name="T56" fmla="*/ 211 w 431"/>
                  <a:gd name="T57" fmla="*/ 981 h 1507"/>
                  <a:gd name="T58" fmla="*/ 258 w 431"/>
                  <a:gd name="T59" fmla="*/ 856 h 1507"/>
                  <a:gd name="T60" fmla="*/ 290 w 431"/>
                  <a:gd name="T61" fmla="*/ 746 h 1507"/>
                  <a:gd name="T62" fmla="*/ 306 w 431"/>
                  <a:gd name="T63" fmla="*/ 573 h 1507"/>
                  <a:gd name="T64" fmla="*/ 298 w 431"/>
                  <a:gd name="T65" fmla="*/ 392 h 1507"/>
                  <a:gd name="T66" fmla="*/ 290 w 431"/>
                  <a:gd name="T67" fmla="*/ 243 h 1507"/>
                  <a:gd name="T68" fmla="*/ 265 w 431"/>
                  <a:gd name="T69" fmla="*/ 118 h 1507"/>
                  <a:gd name="T70" fmla="*/ 273 w 431"/>
                  <a:gd name="T71" fmla="*/ 39 h 1507"/>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431"/>
                  <a:gd name="T109" fmla="*/ 0 h 1507"/>
                  <a:gd name="T110" fmla="*/ 431 w 431"/>
                  <a:gd name="T111" fmla="*/ 1507 h 1507"/>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431" h="1507">
                    <a:moveTo>
                      <a:pt x="273" y="39"/>
                    </a:moveTo>
                    <a:lnTo>
                      <a:pt x="337" y="0"/>
                    </a:lnTo>
                    <a:lnTo>
                      <a:pt x="391" y="23"/>
                    </a:lnTo>
                    <a:lnTo>
                      <a:pt x="431" y="87"/>
                    </a:lnTo>
                    <a:lnTo>
                      <a:pt x="422" y="290"/>
                    </a:lnTo>
                    <a:lnTo>
                      <a:pt x="391" y="566"/>
                    </a:lnTo>
                    <a:lnTo>
                      <a:pt x="337" y="840"/>
                    </a:lnTo>
                    <a:lnTo>
                      <a:pt x="265" y="1012"/>
                    </a:lnTo>
                    <a:lnTo>
                      <a:pt x="211" y="1169"/>
                    </a:lnTo>
                    <a:lnTo>
                      <a:pt x="157" y="1224"/>
                    </a:lnTo>
                    <a:lnTo>
                      <a:pt x="164" y="1256"/>
                    </a:lnTo>
                    <a:lnTo>
                      <a:pt x="164" y="1279"/>
                    </a:lnTo>
                    <a:lnTo>
                      <a:pt x="227" y="1327"/>
                    </a:lnTo>
                    <a:lnTo>
                      <a:pt x="321" y="1373"/>
                    </a:lnTo>
                    <a:lnTo>
                      <a:pt x="391" y="1452"/>
                    </a:lnTo>
                    <a:lnTo>
                      <a:pt x="391" y="1483"/>
                    </a:lnTo>
                    <a:lnTo>
                      <a:pt x="337" y="1507"/>
                    </a:lnTo>
                    <a:lnTo>
                      <a:pt x="273" y="1507"/>
                    </a:lnTo>
                    <a:lnTo>
                      <a:pt x="250" y="1468"/>
                    </a:lnTo>
                    <a:lnTo>
                      <a:pt x="219" y="1412"/>
                    </a:lnTo>
                    <a:lnTo>
                      <a:pt x="157" y="1366"/>
                    </a:lnTo>
                    <a:lnTo>
                      <a:pt x="85" y="1319"/>
                    </a:lnTo>
                    <a:lnTo>
                      <a:pt x="39" y="1294"/>
                    </a:lnTo>
                    <a:lnTo>
                      <a:pt x="0" y="1271"/>
                    </a:lnTo>
                    <a:lnTo>
                      <a:pt x="0" y="1232"/>
                    </a:lnTo>
                    <a:lnTo>
                      <a:pt x="39" y="1193"/>
                    </a:lnTo>
                    <a:lnTo>
                      <a:pt x="116" y="1161"/>
                    </a:lnTo>
                    <a:lnTo>
                      <a:pt x="164" y="1099"/>
                    </a:lnTo>
                    <a:lnTo>
                      <a:pt x="211" y="981"/>
                    </a:lnTo>
                    <a:lnTo>
                      <a:pt x="258" y="856"/>
                    </a:lnTo>
                    <a:lnTo>
                      <a:pt x="290" y="746"/>
                    </a:lnTo>
                    <a:lnTo>
                      <a:pt x="306" y="573"/>
                    </a:lnTo>
                    <a:lnTo>
                      <a:pt x="298" y="392"/>
                    </a:lnTo>
                    <a:lnTo>
                      <a:pt x="290" y="243"/>
                    </a:lnTo>
                    <a:lnTo>
                      <a:pt x="265" y="118"/>
                    </a:lnTo>
                    <a:lnTo>
                      <a:pt x="273" y="39"/>
                    </a:lnTo>
                    <a:close/>
                  </a:path>
                </a:pathLst>
              </a:custGeom>
              <a:solidFill>
                <a:srgbClr val="000000"/>
              </a:solidFill>
              <a:ln w="9525">
                <a:solidFill>
                  <a:schemeClr val="tx1"/>
                </a:solidFill>
                <a:round/>
                <a:headEnd/>
                <a:tailEnd/>
              </a:ln>
            </p:spPr>
            <p:txBody>
              <a:bodyPr/>
              <a:lstStyle/>
              <a:p>
                <a:endParaRPr lang="en-GB"/>
              </a:p>
            </p:txBody>
          </p:sp>
        </p:grpSp>
        <p:sp>
          <p:nvSpPr>
            <p:cNvPr id="36902" name="Freeform 287">
              <a:extLst>
                <a:ext uri="{FF2B5EF4-FFF2-40B4-BE49-F238E27FC236}">
                  <a16:creationId xmlns:a16="http://schemas.microsoft.com/office/drawing/2014/main" id="{AB541E9E-3403-4AF2-BF54-E90F750DADED}"/>
                </a:ext>
              </a:extLst>
            </p:cNvPr>
            <p:cNvSpPr>
              <a:spLocks/>
            </p:cNvSpPr>
            <p:nvPr/>
          </p:nvSpPr>
          <p:spPr bwMode="auto">
            <a:xfrm rot="1222794">
              <a:off x="3816" y="1721"/>
              <a:ext cx="713" cy="686"/>
            </a:xfrm>
            <a:custGeom>
              <a:avLst/>
              <a:gdLst>
                <a:gd name="T0" fmla="*/ 1 w 1053"/>
                <a:gd name="T1" fmla="*/ 0 h 894"/>
                <a:gd name="T2" fmla="*/ 0 w 1053"/>
                <a:gd name="T3" fmla="*/ 4 h 894"/>
                <a:gd name="T4" fmla="*/ 0 w 1053"/>
                <a:gd name="T5" fmla="*/ 10 h 894"/>
                <a:gd name="T6" fmla="*/ 1 w 1053"/>
                <a:gd name="T7" fmla="*/ 21 h 894"/>
                <a:gd name="T8" fmla="*/ 5 w 1053"/>
                <a:gd name="T9" fmla="*/ 35 h 894"/>
                <a:gd name="T10" fmla="*/ 8 w 1053"/>
                <a:gd name="T11" fmla="*/ 49 h 894"/>
                <a:gd name="T12" fmla="*/ 10 w 1053"/>
                <a:gd name="T13" fmla="*/ 55 h 894"/>
                <a:gd name="T14" fmla="*/ 13 w 1053"/>
                <a:gd name="T15" fmla="*/ 60 h 894"/>
                <a:gd name="T16" fmla="*/ 19 w 1053"/>
                <a:gd name="T17" fmla="*/ 67 h 894"/>
                <a:gd name="T18" fmla="*/ 25 w 1053"/>
                <a:gd name="T19" fmla="*/ 69 h 894"/>
                <a:gd name="T20" fmla="*/ 26 w 1053"/>
                <a:gd name="T21" fmla="*/ 72 h 894"/>
                <a:gd name="T22" fmla="*/ 28 w 1053"/>
                <a:gd name="T23" fmla="*/ 82 h 894"/>
                <a:gd name="T24" fmla="*/ 29 w 1053"/>
                <a:gd name="T25" fmla="*/ 82 h 894"/>
                <a:gd name="T26" fmla="*/ 28 w 1053"/>
                <a:gd name="T27" fmla="*/ 72 h 894"/>
                <a:gd name="T28" fmla="*/ 28 w 1053"/>
                <a:gd name="T29" fmla="*/ 71 h 894"/>
                <a:gd name="T30" fmla="*/ 30 w 1053"/>
                <a:gd name="T31" fmla="*/ 78 h 894"/>
                <a:gd name="T32" fmla="*/ 30 w 1053"/>
                <a:gd name="T33" fmla="*/ 77 h 894"/>
                <a:gd name="T34" fmla="*/ 29 w 1053"/>
                <a:gd name="T35" fmla="*/ 69 h 894"/>
                <a:gd name="T36" fmla="*/ 29 w 1053"/>
                <a:gd name="T37" fmla="*/ 69 h 894"/>
                <a:gd name="T38" fmla="*/ 31 w 1053"/>
                <a:gd name="T39" fmla="*/ 70 h 894"/>
                <a:gd name="T40" fmla="*/ 32 w 1053"/>
                <a:gd name="T41" fmla="*/ 69 h 894"/>
                <a:gd name="T42" fmla="*/ 32 w 1053"/>
                <a:gd name="T43" fmla="*/ 68 h 894"/>
                <a:gd name="T44" fmla="*/ 28 w 1053"/>
                <a:gd name="T45" fmla="*/ 67 h 894"/>
                <a:gd name="T46" fmla="*/ 28 w 1053"/>
                <a:gd name="T47" fmla="*/ 67 h 894"/>
                <a:gd name="T48" fmla="*/ 29 w 1053"/>
                <a:gd name="T49" fmla="*/ 61 h 894"/>
                <a:gd name="T50" fmla="*/ 29 w 1053"/>
                <a:gd name="T51" fmla="*/ 60 h 894"/>
                <a:gd name="T52" fmla="*/ 29 w 1053"/>
                <a:gd name="T53" fmla="*/ 60 h 894"/>
                <a:gd name="T54" fmla="*/ 28 w 1053"/>
                <a:gd name="T55" fmla="*/ 64 h 894"/>
                <a:gd name="T56" fmla="*/ 26 w 1053"/>
                <a:gd name="T57" fmla="*/ 64 h 894"/>
                <a:gd name="T58" fmla="*/ 20 w 1053"/>
                <a:gd name="T59" fmla="*/ 62 h 894"/>
                <a:gd name="T60" fmla="*/ 15 w 1053"/>
                <a:gd name="T61" fmla="*/ 57 h 894"/>
                <a:gd name="T62" fmla="*/ 12 w 1053"/>
                <a:gd name="T63" fmla="*/ 49 h 894"/>
                <a:gd name="T64" fmla="*/ 8 w 1053"/>
                <a:gd name="T65" fmla="*/ 35 h 894"/>
                <a:gd name="T66" fmla="*/ 5 w 1053"/>
                <a:gd name="T67" fmla="*/ 21 h 894"/>
                <a:gd name="T68" fmla="*/ 3 w 1053"/>
                <a:gd name="T69" fmla="*/ 5 h 894"/>
                <a:gd name="T70" fmla="*/ 2 w 1053"/>
                <a:gd name="T71" fmla="*/ 2 h 894"/>
                <a:gd name="T72" fmla="*/ 1 w 1053"/>
                <a:gd name="T73" fmla="*/ 0 h 894"/>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053"/>
                <a:gd name="T112" fmla="*/ 0 h 894"/>
                <a:gd name="T113" fmla="*/ 1053 w 1053"/>
                <a:gd name="T114" fmla="*/ 894 h 894"/>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053" h="894">
                  <a:moveTo>
                    <a:pt x="25" y="0"/>
                  </a:moveTo>
                  <a:lnTo>
                    <a:pt x="0" y="38"/>
                  </a:lnTo>
                  <a:lnTo>
                    <a:pt x="0" y="108"/>
                  </a:lnTo>
                  <a:lnTo>
                    <a:pt x="25" y="226"/>
                  </a:lnTo>
                  <a:lnTo>
                    <a:pt x="151" y="384"/>
                  </a:lnTo>
                  <a:lnTo>
                    <a:pt x="261" y="533"/>
                  </a:lnTo>
                  <a:lnTo>
                    <a:pt x="346" y="603"/>
                  </a:lnTo>
                  <a:lnTo>
                    <a:pt x="418" y="651"/>
                  </a:lnTo>
                  <a:lnTo>
                    <a:pt x="630" y="721"/>
                  </a:lnTo>
                  <a:lnTo>
                    <a:pt x="835" y="744"/>
                  </a:lnTo>
                  <a:lnTo>
                    <a:pt x="897" y="784"/>
                  </a:lnTo>
                  <a:lnTo>
                    <a:pt x="936" y="894"/>
                  </a:lnTo>
                  <a:lnTo>
                    <a:pt x="960" y="894"/>
                  </a:lnTo>
                  <a:lnTo>
                    <a:pt x="936" y="784"/>
                  </a:lnTo>
                  <a:lnTo>
                    <a:pt x="945" y="768"/>
                  </a:lnTo>
                  <a:lnTo>
                    <a:pt x="1015" y="838"/>
                  </a:lnTo>
                  <a:lnTo>
                    <a:pt x="1022" y="831"/>
                  </a:lnTo>
                  <a:lnTo>
                    <a:pt x="968" y="752"/>
                  </a:lnTo>
                  <a:lnTo>
                    <a:pt x="983" y="744"/>
                  </a:lnTo>
                  <a:lnTo>
                    <a:pt x="1046" y="759"/>
                  </a:lnTo>
                  <a:lnTo>
                    <a:pt x="1053" y="744"/>
                  </a:lnTo>
                  <a:lnTo>
                    <a:pt x="1053" y="736"/>
                  </a:lnTo>
                  <a:lnTo>
                    <a:pt x="945" y="728"/>
                  </a:lnTo>
                  <a:lnTo>
                    <a:pt x="945" y="721"/>
                  </a:lnTo>
                  <a:lnTo>
                    <a:pt x="991" y="658"/>
                  </a:lnTo>
                  <a:lnTo>
                    <a:pt x="983" y="643"/>
                  </a:lnTo>
                  <a:lnTo>
                    <a:pt x="960" y="643"/>
                  </a:lnTo>
                  <a:lnTo>
                    <a:pt x="920" y="705"/>
                  </a:lnTo>
                  <a:lnTo>
                    <a:pt x="858" y="705"/>
                  </a:lnTo>
                  <a:lnTo>
                    <a:pt x="661" y="674"/>
                  </a:lnTo>
                  <a:lnTo>
                    <a:pt x="504" y="618"/>
                  </a:lnTo>
                  <a:lnTo>
                    <a:pt x="394" y="541"/>
                  </a:lnTo>
                  <a:lnTo>
                    <a:pt x="269" y="384"/>
                  </a:lnTo>
                  <a:lnTo>
                    <a:pt x="166" y="218"/>
                  </a:lnTo>
                  <a:lnTo>
                    <a:pt x="127" y="62"/>
                  </a:lnTo>
                  <a:lnTo>
                    <a:pt x="72" y="7"/>
                  </a:lnTo>
                  <a:lnTo>
                    <a:pt x="25" y="0"/>
                  </a:lnTo>
                  <a:close/>
                </a:path>
              </a:pathLst>
            </a:custGeom>
            <a:solidFill>
              <a:srgbClr val="000000"/>
            </a:solidFill>
            <a:ln w="9525">
              <a:solidFill>
                <a:schemeClr val="tx1"/>
              </a:solidFill>
              <a:round/>
              <a:headEnd/>
              <a:tailEnd/>
            </a:ln>
          </p:spPr>
          <p:txBody>
            <a:bodyPr/>
            <a:lstStyle/>
            <a:p>
              <a:endParaRPr lang="en-GB"/>
            </a:p>
          </p:txBody>
        </p:sp>
        <p:grpSp>
          <p:nvGrpSpPr>
            <p:cNvPr id="36903" name="Group 288">
              <a:extLst>
                <a:ext uri="{FF2B5EF4-FFF2-40B4-BE49-F238E27FC236}">
                  <a16:creationId xmlns:a16="http://schemas.microsoft.com/office/drawing/2014/main" id="{EDAB7228-BF45-4E64-8750-729F0557470D}"/>
                </a:ext>
              </a:extLst>
            </p:cNvPr>
            <p:cNvGrpSpPr>
              <a:grpSpLocks/>
            </p:cNvGrpSpPr>
            <p:nvPr/>
          </p:nvGrpSpPr>
          <p:grpSpPr bwMode="auto">
            <a:xfrm>
              <a:off x="3484" y="1647"/>
              <a:ext cx="793" cy="1242"/>
              <a:chOff x="2944" y="1426"/>
              <a:chExt cx="1171" cy="1617"/>
            </a:xfrm>
          </p:grpSpPr>
          <p:grpSp>
            <p:nvGrpSpPr>
              <p:cNvPr id="36904" name="Group 289">
                <a:extLst>
                  <a:ext uri="{FF2B5EF4-FFF2-40B4-BE49-F238E27FC236}">
                    <a16:creationId xmlns:a16="http://schemas.microsoft.com/office/drawing/2014/main" id="{43EDC727-C2EC-4DE4-8F91-17762C8B7C97}"/>
                  </a:ext>
                </a:extLst>
              </p:cNvPr>
              <p:cNvGrpSpPr>
                <a:grpSpLocks/>
              </p:cNvGrpSpPr>
              <p:nvPr/>
            </p:nvGrpSpPr>
            <p:grpSpPr bwMode="auto">
              <a:xfrm>
                <a:off x="2944" y="2070"/>
                <a:ext cx="1171" cy="973"/>
                <a:chOff x="2944" y="2070"/>
                <a:chExt cx="1171" cy="973"/>
              </a:xfrm>
            </p:grpSpPr>
            <p:sp>
              <p:nvSpPr>
                <p:cNvPr id="36906" name="Freeform 290">
                  <a:extLst>
                    <a:ext uri="{FF2B5EF4-FFF2-40B4-BE49-F238E27FC236}">
                      <a16:creationId xmlns:a16="http://schemas.microsoft.com/office/drawing/2014/main" id="{AD3C09A9-FF6B-4E6C-8C0C-43E449918B92}"/>
                    </a:ext>
                  </a:extLst>
                </p:cNvPr>
                <p:cNvSpPr>
                  <a:spLocks/>
                </p:cNvSpPr>
                <p:nvPr/>
              </p:nvSpPr>
              <p:spPr bwMode="auto">
                <a:xfrm>
                  <a:off x="2960" y="2094"/>
                  <a:ext cx="1131" cy="933"/>
                </a:xfrm>
                <a:custGeom>
                  <a:avLst/>
                  <a:gdLst>
                    <a:gd name="T0" fmla="*/ 102 w 1131"/>
                    <a:gd name="T1" fmla="*/ 71 h 933"/>
                    <a:gd name="T2" fmla="*/ 220 w 1131"/>
                    <a:gd name="T3" fmla="*/ 0 h 933"/>
                    <a:gd name="T4" fmla="*/ 424 w 1131"/>
                    <a:gd name="T5" fmla="*/ 0 h 933"/>
                    <a:gd name="T6" fmla="*/ 620 w 1131"/>
                    <a:gd name="T7" fmla="*/ 9 h 933"/>
                    <a:gd name="T8" fmla="*/ 817 w 1131"/>
                    <a:gd name="T9" fmla="*/ 32 h 933"/>
                    <a:gd name="T10" fmla="*/ 1045 w 1131"/>
                    <a:gd name="T11" fmla="*/ 79 h 933"/>
                    <a:gd name="T12" fmla="*/ 1085 w 1131"/>
                    <a:gd name="T13" fmla="*/ 196 h 933"/>
                    <a:gd name="T14" fmla="*/ 1116 w 1131"/>
                    <a:gd name="T15" fmla="*/ 299 h 933"/>
                    <a:gd name="T16" fmla="*/ 1131 w 1131"/>
                    <a:gd name="T17" fmla="*/ 448 h 933"/>
                    <a:gd name="T18" fmla="*/ 1131 w 1131"/>
                    <a:gd name="T19" fmla="*/ 533 h 933"/>
                    <a:gd name="T20" fmla="*/ 1131 w 1131"/>
                    <a:gd name="T21" fmla="*/ 620 h 933"/>
                    <a:gd name="T22" fmla="*/ 1124 w 1131"/>
                    <a:gd name="T23" fmla="*/ 730 h 933"/>
                    <a:gd name="T24" fmla="*/ 1085 w 1131"/>
                    <a:gd name="T25" fmla="*/ 784 h 933"/>
                    <a:gd name="T26" fmla="*/ 1045 w 1131"/>
                    <a:gd name="T27" fmla="*/ 832 h 933"/>
                    <a:gd name="T28" fmla="*/ 950 w 1131"/>
                    <a:gd name="T29" fmla="*/ 871 h 933"/>
                    <a:gd name="T30" fmla="*/ 872 w 1131"/>
                    <a:gd name="T31" fmla="*/ 910 h 933"/>
                    <a:gd name="T32" fmla="*/ 739 w 1131"/>
                    <a:gd name="T33" fmla="*/ 933 h 933"/>
                    <a:gd name="T34" fmla="*/ 604 w 1131"/>
                    <a:gd name="T35" fmla="*/ 917 h 933"/>
                    <a:gd name="T36" fmla="*/ 424 w 1131"/>
                    <a:gd name="T37" fmla="*/ 886 h 933"/>
                    <a:gd name="T38" fmla="*/ 299 w 1131"/>
                    <a:gd name="T39" fmla="*/ 871 h 933"/>
                    <a:gd name="T40" fmla="*/ 173 w 1131"/>
                    <a:gd name="T41" fmla="*/ 840 h 933"/>
                    <a:gd name="T42" fmla="*/ 86 w 1131"/>
                    <a:gd name="T43" fmla="*/ 816 h 933"/>
                    <a:gd name="T44" fmla="*/ 46 w 1131"/>
                    <a:gd name="T45" fmla="*/ 776 h 933"/>
                    <a:gd name="T46" fmla="*/ 23 w 1131"/>
                    <a:gd name="T47" fmla="*/ 753 h 933"/>
                    <a:gd name="T48" fmla="*/ 0 w 1131"/>
                    <a:gd name="T49" fmla="*/ 699 h 933"/>
                    <a:gd name="T50" fmla="*/ 0 w 1131"/>
                    <a:gd name="T51" fmla="*/ 525 h 933"/>
                    <a:gd name="T52" fmla="*/ 0 w 1131"/>
                    <a:gd name="T53" fmla="*/ 243 h 933"/>
                    <a:gd name="T54" fmla="*/ 0 w 1131"/>
                    <a:gd name="T55" fmla="*/ 173 h 933"/>
                    <a:gd name="T56" fmla="*/ 23 w 1131"/>
                    <a:gd name="T57" fmla="*/ 150 h 933"/>
                    <a:gd name="T58" fmla="*/ 102 w 1131"/>
                    <a:gd name="T59" fmla="*/ 71 h 933"/>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1131"/>
                    <a:gd name="T91" fmla="*/ 0 h 933"/>
                    <a:gd name="T92" fmla="*/ 1131 w 1131"/>
                    <a:gd name="T93" fmla="*/ 933 h 933"/>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1131" h="933">
                      <a:moveTo>
                        <a:pt x="102" y="71"/>
                      </a:moveTo>
                      <a:lnTo>
                        <a:pt x="220" y="0"/>
                      </a:lnTo>
                      <a:lnTo>
                        <a:pt x="424" y="0"/>
                      </a:lnTo>
                      <a:lnTo>
                        <a:pt x="620" y="9"/>
                      </a:lnTo>
                      <a:lnTo>
                        <a:pt x="817" y="32"/>
                      </a:lnTo>
                      <a:lnTo>
                        <a:pt x="1045" y="79"/>
                      </a:lnTo>
                      <a:lnTo>
                        <a:pt x="1085" y="196"/>
                      </a:lnTo>
                      <a:lnTo>
                        <a:pt x="1116" y="299"/>
                      </a:lnTo>
                      <a:lnTo>
                        <a:pt x="1131" y="448"/>
                      </a:lnTo>
                      <a:lnTo>
                        <a:pt x="1131" y="533"/>
                      </a:lnTo>
                      <a:lnTo>
                        <a:pt x="1131" y="620"/>
                      </a:lnTo>
                      <a:lnTo>
                        <a:pt x="1124" y="730"/>
                      </a:lnTo>
                      <a:lnTo>
                        <a:pt x="1085" y="784"/>
                      </a:lnTo>
                      <a:lnTo>
                        <a:pt x="1045" y="832"/>
                      </a:lnTo>
                      <a:lnTo>
                        <a:pt x="950" y="871"/>
                      </a:lnTo>
                      <a:lnTo>
                        <a:pt x="872" y="910"/>
                      </a:lnTo>
                      <a:lnTo>
                        <a:pt x="739" y="933"/>
                      </a:lnTo>
                      <a:lnTo>
                        <a:pt x="604" y="917"/>
                      </a:lnTo>
                      <a:lnTo>
                        <a:pt x="424" y="886"/>
                      </a:lnTo>
                      <a:lnTo>
                        <a:pt x="299" y="871"/>
                      </a:lnTo>
                      <a:lnTo>
                        <a:pt x="173" y="840"/>
                      </a:lnTo>
                      <a:lnTo>
                        <a:pt x="86" y="816"/>
                      </a:lnTo>
                      <a:lnTo>
                        <a:pt x="46" y="776"/>
                      </a:lnTo>
                      <a:lnTo>
                        <a:pt x="23" y="753"/>
                      </a:lnTo>
                      <a:lnTo>
                        <a:pt x="0" y="699"/>
                      </a:lnTo>
                      <a:lnTo>
                        <a:pt x="0" y="525"/>
                      </a:lnTo>
                      <a:lnTo>
                        <a:pt x="0" y="243"/>
                      </a:lnTo>
                      <a:lnTo>
                        <a:pt x="0" y="173"/>
                      </a:lnTo>
                      <a:lnTo>
                        <a:pt x="23" y="150"/>
                      </a:lnTo>
                      <a:lnTo>
                        <a:pt x="102" y="71"/>
                      </a:lnTo>
                      <a:close/>
                    </a:path>
                  </a:pathLst>
                </a:custGeom>
                <a:solidFill>
                  <a:srgbClr val="CC9900"/>
                </a:solidFill>
                <a:ln w="9525">
                  <a:solidFill>
                    <a:schemeClr val="tx1"/>
                  </a:solidFill>
                  <a:round/>
                  <a:headEnd/>
                  <a:tailEnd/>
                </a:ln>
              </p:spPr>
              <p:txBody>
                <a:bodyPr/>
                <a:lstStyle/>
                <a:p>
                  <a:endParaRPr lang="en-GB"/>
                </a:p>
              </p:txBody>
            </p:sp>
            <p:sp>
              <p:nvSpPr>
                <p:cNvPr id="36907" name="Freeform 291">
                  <a:extLst>
                    <a:ext uri="{FF2B5EF4-FFF2-40B4-BE49-F238E27FC236}">
                      <a16:creationId xmlns:a16="http://schemas.microsoft.com/office/drawing/2014/main" id="{87B037D7-F9A6-4B81-9A6A-62D75007EE82}"/>
                    </a:ext>
                  </a:extLst>
                </p:cNvPr>
                <p:cNvSpPr>
                  <a:spLocks/>
                </p:cNvSpPr>
                <p:nvPr/>
              </p:nvSpPr>
              <p:spPr bwMode="auto">
                <a:xfrm>
                  <a:off x="2944" y="2070"/>
                  <a:ext cx="1171" cy="973"/>
                </a:xfrm>
                <a:custGeom>
                  <a:avLst/>
                  <a:gdLst>
                    <a:gd name="T0" fmla="*/ 912 w 1171"/>
                    <a:gd name="T1" fmla="*/ 267 h 973"/>
                    <a:gd name="T2" fmla="*/ 661 w 1171"/>
                    <a:gd name="T3" fmla="*/ 220 h 973"/>
                    <a:gd name="T4" fmla="*/ 503 w 1171"/>
                    <a:gd name="T5" fmla="*/ 197 h 973"/>
                    <a:gd name="T6" fmla="*/ 181 w 1171"/>
                    <a:gd name="T7" fmla="*/ 150 h 973"/>
                    <a:gd name="T8" fmla="*/ 236 w 1171"/>
                    <a:gd name="T9" fmla="*/ 56 h 973"/>
                    <a:gd name="T10" fmla="*/ 856 w 1171"/>
                    <a:gd name="T11" fmla="*/ 79 h 973"/>
                    <a:gd name="T12" fmla="*/ 974 w 1171"/>
                    <a:gd name="T13" fmla="*/ 166 h 973"/>
                    <a:gd name="T14" fmla="*/ 982 w 1171"/>
                    <a:gd name="T15" fmla="*/ 236 h 973"/>
                    <a:gd name="T16" fmla="*/ 1092 w 1171"/>
                    <a:gd name="T17" fmla="*/ 275 h 973"/>
                    <a:gd name="T18" fmla="*/ 1132 w 1171"/>
                    <a:gd name="T19" fmla="*/ 558 h 973"/>
                    <a:gd name="T20" fmla="*/ 1084 w 1171"/>
                    <a:gd name="T21" fmla="*/ 808 h 973"/>
                    <a:gd name="T22" fmla="*/ 1006 w 1171"/>
                    <a:gd name="T23" fmla="*/ 723 h 973"/>
                    <a:gd name="T24" fmla="*/ 999 w 1171"/>
                    <a:gd name="T25" fmla="*/ 251 h 973"/>
                    <a:gd name="T26" fmla="*/ 951 w 1171"/>
                    <a:gd name="T27" fmla="*/ 259 h 973"/>
                    <a:gd name="T28" fmla="*/ 943 w 1171"/>
                    <a:gd name="T29" fmla="*/ 887 h 973"/>
                    <a:gd name="T30" fmla="*/ 653 w 1171"/>
                    <a:gd name="T31" fmla="*/ 918 h 973"/>
                    <a:gd name="T32" fmla="*/ 133 w 1171"/>
                    <a:gd name="T33" fmla="*/ 824 h 973"/>
                    <a:gd name="T34" fmla="*/ 39 w 1171"/>
                    <a:gd name="T35" fmla="*/ 510 h 973"/>
                    <a:gd name="T36" fmla="*/ 63 w 1171"/>
                    <a:gd name="T37" fmla="*/ 174 h 973"/>
                    <a:gd name="T38" fmla="*/ 8 w 1171"/>
                    <a:gd name="T39" fmla="*/ 174 h 973"/>
                    <a:gd name="T40" fmla="*/ 0 w 1171"/>
                    <a:gd name="T41" fmla="*/ 549 h 973"/>
                    <a:gd name="T42" fmla="*/ 39 w 1171"/>
                    <a:gd name="T43" fmla="*/ 816 h 973"/>
                    <a:gd name="T44" fmla="*/ 299 w 1171"/>
                    <a:gd name="T45" fmla="*/ 918 h 973"/>
                    <a:gd name="T46" fmla="*/ 636 w 1171"/>
                    <a:gd name="T47" fmla="*/ 973 h 973"/>
                    <a:gd name="T48" fmla="*/ 982 w 1171"/>
                    <a:gd name="T49" fmla="*/ 934 h 973"/>
                    <a:gd name="T50" fmla="*/ 1155 w 1171"/>
                    <a:gd name="T51" fmla="*/ 769 h 973"/>
                    <a:gd name="T52" fmla="*/ 1171 w 1171"/>
                    <a:gd name="T53" fmla="*/ 518 h 973"/>
                    <a:gd name="T54" fmla="*/ 1147 w 1171"/>
                    <a:gd name="T55" fmla="*/ 236 h 973"/>
                    <a:gd name="T56" fmla="*/ 1100 w 1171"/>
                    <a:gd name="T57" fmla="*/ 64 h 973"/>
                    <a:gd name="T58" fmla="*/ 715 w 1171"/>
                    <a:gd name="T59" fmla="*/ 25 h 973"/>
                    <a:gd name="T60" fmla="*/ 392 w 1171"/>
                    <a:gd name="T61" fmla="*/ 0 h 973"/>
                    <a:gd name="T62" fmla="*/ 157 w 1171"/>
                    <a:gd name="T63" fmla="*/ 56 h 973"/>
                    <a:gd name="T64" fmla="*/ 126 w 1171"/>
                    <a:gd name="T65" fmla="*/ 134 h 973"/>
                    <a:gd name="T66" fmla="*/ 141 w 1171"/>
                    <a:gd name="T67" fmla="*/ 103 h 973"/>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171"/>
                    <a:gd name="T103" fmla="*/ 0 h 973"/>
                    <a:gd name="T104" fmla="*/ 1171 w 1171"/>
                    <a:gd name="T105" fmla="*/ 973 h 973"/>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171" h="973">
                      <a:moveTo>
                        <a:pt x="927" y="228"/>
                      </a:moveTo>
                      <a:lnTo>
                        <a:pt x="912" y="267"/>
                      </a:lnTo>
                      <a:lnTo>
                        <a:pt x="771" y="244"/>
                      </a:lnTo>
                      <a:lnTo>
                        <a:pt x="661" y="220"/>
                      </a:lnTo>
                      <a:lnTo>
                        <a:pt x="582" y="205"/>
                      </a:lnTo>
                      <a:lnTo>
                        <a:pt x="503" y="197"/>
                      </a:lnTo>
                      <a:lnTo>
                        <a:pt x="377" y="182"/>
                      </a:lnTo>
                      <a:lnTo>
                        <a:pt x="181" y="150"/>
                      </a:lnTo>
                      <a:lnTo>
                        <a:pt x="118" y="134"/>
                      </a:lnTo>
                      <a:lnTo>
                        <a:pt x="236" y="56"/>
                      </a:lnTo>
                      <a:lnTo>
                        <a:pt x="456" y="48"/>
                      </a:lnTo>
                      <a:lnTo>
                        <a:pt x="856" y="79"/>
                      </a:lnTo>
                      <a:lnTo>
                        <a:pt x="989" y="110"/>
                      </a:lnTo>
                      <a:lnTo>
                        <a:pt x="974" y="166"/>
                      </a:lnTo>
                      <a:lnTo>
                        <a:pt x="966" y="205"/>
                      </a:lnTo>
                      <a:lnTo>
                        <a:pt x="982" y="236"/>
                      </a:lnTo>
                      <a:lnTo>
                        <a:pt x="1037" y="197"/>
                      </a:lnTo>
                      <a:lnTo>
                        <a:pt x="1092" y="275"/>
                      </a:lnTo>
                      <a:lnTo>
                        <a:pt x="1116" y="400"/>
                      </a:lnTo>
                      <a:lnTo>
                        <a:pt x="1132" y="558"/>
                      </a:lnTo>
                      <a:lnTo>
                        <a:pt x="1124" y="730"/>
                      </a:lnTo>
                      <a:lnTo>
                        <a:pt x="1084" y="808"/>
                      </a:lnTo>
                      <a:lnTo>
                        <a:pt x="1030" y="848"/>
                      </a:lnTo>
                      <a:lnTo>
                        <a:pt x="1006" y="723"/>
                      </a:lnTo>
                      <a:lnTo>
                        <a:pt x="999" y="385"/>
                      </a:lnTo>
                      <a:lnTo>
                        <a:pt x="999" y="251"/>
                      </a:lnTo>
                      <a:lnTo>
                        <a:pt x="966" y="251"/>
                      </a:lnTo>
                      <a:lnTo>
                        <a:pt x="951" y="259"/>
                      </a:lnTo>
                      <a:lnTo>
                        <a:pt x="943" y="605"/>
                      </a:lnTo>
                      <a:lnTo>
                        <a:pt x="943" y="887"/>
                      </a:lnTo>
                      <a:lnTo>
                        <a:pt x="856" y="918"/>
                      </a:lnTo>
                      <a:lnTo>
                        <a:pt x="653" y="918"/>
                      </a:lnTo>
                      <a:lnTo>
                        <a:pt x="361" y="879"/>
                      </a:lnTo>
                      <a:lnTo>
                        <a:pt x="133" y="824"/>
                      </a:lnTo>
                      <a:lnTo>
                        <a:pt x="47" y="746"/>
                      </a:lnTo>
                      <a:lnTo>
                        <a:pt x="39" y="510"/>
                      </a:lnTo>
                      <a:lnTo>
                        <a:pt x="39" y="220"/>
                      </a:lnTo>
                      <a:lnTo>
                        <a:pt x="63" y="174"/>
                      </a:lnTo>
                      <a:lnTo>
                        <a:pt x="31" y="126"/>
                      </a:lnTo>
                      <a:lnTo>
                        <a:pt x="8" y="174"/>
                      </a:lnTo>
                      <a:lnTo>
                        <a:pt x="0" y="361"/>
                      </a:lnTo>
                      <a:lnTo>
                        <a:pt x="0" y="549"/>
                      </a:lnTo>
                      <a:lnTo>
                        <a:pt x="8" y="738"/>
                      </a:lnTo>
                      <a:lnTo>
                        <a:pt x="39" y="816"/>
                      </a:lnTo>
                      <a:lnTo>
                        <a:pt x="133" y="879"/>
                      </a:lnTo>
                      <a:lnTo>
                        <a:pt x="299" y="918"/>
                      </a:lnTo>
                      <a:lnTo>
                        <a:pt x="471" y="941"/>
                      </a:lnTo>
                      <a:lnTo>
                        <a:pt x="636" y="973"/>
                      </a:lnTo>
                      <a:lnTo>
                        <a:pt x="841" y="973"/>
                      </a:lnTo>
                      <a:lnTo>
                        <a:pt x="982" y="934"/>
                      </a:lnTo>
                      <a:lnTo>
                        <a:pt x="1076" y="872"/>
                      </a:lnTo>
                      <a:lnTo>
                        <a:pt x="1155" y="769"/>
                      </a:lnTo>
                      <a:lnTo>
                        <a:pt x="1163" y="699"/>
                      </a:lnTo>
                      <a:lnTo>
                        <a:pt x="1171" y="518"/>
                      </a:lnTo>
                      <a:lnTo>
                        <a:pt x="1163" y="393"/>
                      </a:lnTo>
                      <a:lnTo>
                        <a:pt x="1147" y="236"/>
                      </a:lnTo>
                      <a:lnTo>
                        <a:pt x="1100" y="103"/>
                      </a:lnTo>
                      <a:lnTo>
                        <a:pt x="1100" y="64"/>
                      </a:lnTo>
                      <a:lnTo>
                        <a:pt x="935" y="40"/>
                      </a:lnTo>
                      <a:lnTo>
                        <a:pt x="715" y="25"/>
                      </a:lnTo>
                      <a:lnTo>
                        <a:pt x="526" y="9"/>
                      </a:lnTo>
                      <a:lnTo>
                        <a:pt x="392" y="0"/>
                      </a:lnTo>
                      <a:lnTo>
                        <a:pt x="220" y="9"/>
                      </a:lnTo>
                      <a:lnTo>
                        <a:pt x="157" y="56"/>
                      </a:lnTo>
                      <a:lnTo>
                        <a:pt x="71" y="103"/>
                      </a:lnTo>
                      <a:lnTo>
                        <a:pt x="126" y="134"/>
                      </a:lnTo>
                      <a:lnTo>
                        <a:pt x="133" y="118"/>
                      </a:lnTo>
                      <a:lnTo>
                        <a:pt x="141" y="103"/>
                      </a:lnTo>
                      <a:lnTo>
                        <a:pt x="927" y="228"/>
                      </a:lnTo>
                      <a:close/>
                    </a:path>
                  </a:pathLst>
                </a:custGeom>
                <a:solidFill>
                  <a:srgbClr val="000000"/>
                </a:solidFill>
                <a:ln w="9525">
                  <a:solidFill>
                    <a:schemeClr val="tx1"/>
                  </a:solidFill>
                  <a:round/>
                  <a:headEnd/>
                  <a:tailEnd/>
                </a:ln>
              </p:spPr>
              <p:txBody>
                <a:bodyPr/>
                <a:lstStyle/>
                <a:p>
                  <a:endParaRPr lang="en-GB"/>
                </a:p>
              </p:txBody>
            </p:sp>
          </p:grpSp>
          <p:sp>
            <p:nvSpPr>
              <p:cNvPr id="36905" name="Freeform 292">
                <a:extLst>
                  <a:ext uri="{FF2B5EF4-FFF2-40B4-BE49-F238E27FC236}">
                    <a16:creationId xmlns:a16="http://schemas.microsoft.com/office/drawing/2014/main" id="{B242D066-BAB7-4225-B0BB-B6DBC12B9A39}"/>
                  </a:ext>
                </a:extLst>
              </p:cNvPr>
              <p:cNvSpPr>
                <a:spLocks/>
              </p:cNvSpPr>
              <p:nvPr/>
            </p:nvSpPr>
            <p:spPr bwMode="auto">
              <a:xfrm>
                <a:off x="3023" y="1426"/>
                <a:ext cx="572" cy="785"/>
              </a:xfrm>
              <a:custGeom>
                <a:avLst/>
                <a:gdLst>
                  <a:gd name="T0" fmla="*/ 385 w 572"/>
                  <a:gd name="T1" fmla="*/ 79 h 785"/>
                  <a:gd name="T2" fmla="*/ 447 w 572"/>
                  <a:gd name="T3" fmla="*/ 32 h 785"/>
                  <a:gd name="T4" fmla="*/ 510 w 572"/>
                  <a:gd name="T5" fmla="*/ 0 h 785"/>
                  <a:gd name="T6" fmla="*/ 549 w 572"/>
                  <a:gd name="T7" fmla="*/ 0 h 785"/>
                  <a:gd name="T8" fmla="*/ 572 w 572"/>
                  <a:gd name="T9" fmla="*/ 79 h 785"/>
                  <a:gd name="T10" fmla="*/ 534 w 572"/>
                  <a:gd name="T11" fmla="*/ 173 h 785"/>
                  <a:gd name="T12" fmla="*/ 493 w 572"/>
                  <a:gd name="T13" fmla="*/ 220 h 785"/>
                  <a:gd name="T14" fmla="*/ 385 w 572"/>
                  <a:gd name="T15" fmla="*/ 244 h 785"/>
                  <a:gd name="T16" fmla="*/ 290 w 572"/>
                  <a:gd name="T17" fmla="*/ 314 h 785"/>
                  <a:gd name="T18" fmla="*/ 180 w 572"/>
                  <a:gd name="T19" fmla="*/ 378 h 785"/>
                  <a:gd name="T20" fmla="*/ 118 w 572"/>
                  <a:gd name="T21" fmla="*/ 432 h 785"/>
                  <a:gd name="T22" fmla="*/ 157 w 572"/>
                  <a:gd name="T23" fmla="*/ 472 h 785"/>
                  <a:gd name="T24" fmla="*/ 275 w 572"/>
                  <a:gd name="T25" fmla="*/ 558 h 785"/>
                  <a:gd name="T26" fmla="*/ 385 w 572"/>
                  <a:gd name="T27" fmla="*/ 598 h 785"/>
                  <a:gd name="T28" fmla="*/ 486 w 572"/>
                  <a:gd name="T29" fmla="*/ 652 h 785"/>
                  <a:gd name="T30" fmla="*/ 565 w 572"/>
                  <a:gd name="T31" fmla="*/ 723 h 785"/>
                  <a:gd name="T32" fmla="*/ 557 w 572"/>
                  <a:gd name="T33" fmla="*/ 754 h 785"/>
                  <a:gd name="T34" fmla="*/ 534 w 572"/>
                  <a:gd name="T35" fmla="*/ 785 h 785"/>
                  <a:gd name="T36" fmla="*/ 447 w 572"/>
                  <a:gd name="T37" fmla="*/ 785 h 785"/>
                  <a:gd name="T38" fmla="*/ 369 w 572"/>
                  <a:gd name="T39" fmla="*/ 785 h 785"/>
                  <a:gd name="T40" fmla="*/ 345 w 572"/>
                  <a:gd name="T41" fmla="*/ 731 h 785"/>
                  <a:gd name="T42" fmla="*/ 361 w 572"/>
                  <a:gd name="T43" fmla="*/ 700 h 785"/>
                  <a:gd name="T44" fmla="*/ 361 w 572"/>
                  <a:gd name="T45" fmla="*/ 660 h 785"/>
                  <a:gd name="T46" fmla="*/ 282 w 572"/>
                  <a:gd name="T47" fmla="*/ 621 h 785"/>
                  <a:gd name="T48" fmla="*/ 172 w 572"/>
                  <a:gd name="T49" fmla="*/ 574 h 785"/>
                  <a:gd name="T50" fmla="*/ 62 w 572"/>
                  <a:gd name="T51" fmla="*/ 495 h 785"/>
                  <a:gd name="T52" fmla="*/ 0 w 572"/>
                  <a:gd name="T53" fmla="*/ 432 h 785"/>
                  <a:gd name="T54" fmla="*/ 0 w 572"/>
                  <a:gd name="T55" fmla="*/ 385 h 785"/>
                  <a:gd name="T56" fmla="*/ 54 w 572"/>
                  <a:gd name="T57" fmla="*/ 339 h 785"/>
                  <a:gd name="T58" fmla="*/ 196 w 572"/>
                  <a:gd name="T59" fmla="*/ 229 h 785"/>
                  <a:gd name="T60" fmla="*/ 298 w 572"/>
                  <a:gd name="T61" fmla="*/ 158 h 785"/>
                  <a:gd name="T62" fmla="*/ 385 w 572"/>
                  <a:gd name="T63" fmla="*/ 79 h 785"/>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572"/>
                  <a:gd name="T97" fmla="*/ 0 h 785"/>
                  <a:gd name="T98" fmla="*/ 572 w 572"/>
                  <a:gd name="T99" fmla="*/ 785 h 785"/>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572" h="785">
                    <a:moveTo>
                      <a:pt x="385" y="79"/>
                    </a:moveTo>
                    <a:lnTo>
                      <a:pt x="447" y="32"/>
                    </a:lnTo>
                    <a:lnTo>
                      <a:pt x="510" y="0"/>
                    </a:lnTo>
                    <a:lnTo>
                      <a:pt x="549" y="0"/>
                    </a:lnTo>
                    <a:lnTo>
                      <a:pt x="572" y="79"/>
                    </a:lnTo>
                    <a:lnTo>
                      <a:pt x="534" y="173"/>
                    </a:lnTo>
                    <a:lnTo>
                      <a:pt x="493" y="220"/>
                    </a:lnTo>
                    <a:lnTo>
                      <a:pt x="385" y="244"/>
                    </a:lnTo>
                    <a:lnTo>
                      <a:pt x="290" y="314"/>
                    </a:lnTo>
                    <a:lnTo>
                      <a:pt x="180" y="378"/>
                    </a:lnTo>
                    <a:lnTo>
                      <a:pt x="118" y="432"/>
                    </a:lnTo>
                    <a:lnTo>
                      <a:pt x="157" y="472"/>
                    </a:lnTo>
                    <a:lnTo>
                      <a:pt x="275" y="558"/>
                    </a:lnTo>
                    <a:lnTo>
                      <a:pt x="385" y="598"/>
                    </a:lnTo>
                    <a:lnTo>
                      <a:pt x="486" y="652"/>
                    </a:lnTo>
                    <a:lnTo>
                      <a:pt x="565" y="723"/>
                    </a:lnTo>
                    <a:lnTo>
                      <a:pt x="557" y="754"/>
                    </a:lnTo>
                    <a:lnTo>
                      <a:pt x="534" y="785"/>
                    </a:lnTo>
                    <a:lnTo>
                      <a:pt x="447" y="785"/>
                    </a:lnTo>
                    <a:lnTo>
                      <a:pt x="369" y="785"/>
                    </a:lnTo>
                    <a:lnTo>
                      <a:pt x="345" y="731"/>
                    </a:lnTo>
                    <a:lnTo>
                      <a:pt x="361" y="700"/>
                    </a:lnTo>
                    <a:lnTo>
                      <a:pt x="361" y="660"/>
                    </a:lnTo>
                    <a:lnTo>
                      <a:pt x="282" y="621"/>
                    </a:lnTo>
                    <a:lnTo>
                      <a:pt x="172" y="574"/>
                    </a:lnTo>
                    <a:lnTo>
                      <a:pt x="62" y="495"/>
                    </a:lnTo>
                    <a:lnTo>
                      <a:pt x="0" y="432"/>
                    </a:lnTo>
                    <a:lnTo>
                      <a:pt x="0" y="385"/>
                    </a:lnTo>
                    <a:lnTo>
                      <a:pt x="54" y="339"/>
                    </a:lnTo>
                    <a:lnTo>
                      <a:pt x="196" y="229"/>
                    </a:lnTo>
                    <a:lnTo>
                      <a:pt x="298" y="158"/>
                    </a:lnTo>
                    <a:lnTo>
                      <a:pt x="385" y="79"/>
                    </a:lnTo>
                    <a:close/>
                  </a:path>
                </a:pathLst>
              </a:custGeom>
              <a:solidFill>
                <a:srgbClr val="000000"/>
              </a:solidFill>
              <a:ln w="9525">
                <a:solidFill>
                  <a:schemeClr val="tx1"/>
                </a:solidFill>
                <a:round/>
                <a:headEnd/>
                <a:tailEnd/>
              </a:ln>
            </p:spPr>
            <p:txBody>
              <a:bodyPr/>
              <a:lstStyle/>
              <a:p>
                <a:endParaRPr lang="en-GB"/>
              </a:p>
            </p:txBody>
          </p:sp>
        </p:grpSp>
      </p:grpSp>
      <p:sp>
        <p:nvSpPr>
          <p:cNvPr id="2" name="Freeform 308">
            <a:extLst>
              <a:ext uri="{FF2B5EF4-FFF2-40B4-BE49-F238E27FC236}">
                <a16:creationId xmlns:a16="http://schemas.microsoft.com/office/drawing/2014/main" id="{3A1670E1-43F0-4384-BD2F-7FA2E7C23714}"/>
              </a:ext>
            </a:extLst>
          </p:cNvPr>
          <p:cNvSpPr>
            <a:spLocks/>
          </p:cNvSpPr>
          <p:nvPr/>
        </p:nvSpPr>
        <p:spPr bwMode="auto">
          <a:xfrm>
            <a:off x="3214864" y="3745796"/>
            <a:ext cx="683098" cy="641488"/>
          </a:xfrm>
          <a:custGeom>
            <a:avLst/>
            <a:gdLst>
              <a:gd name="T0" fmla="*/ 2147483646 w 544"/>
              <a:gd name="T1" fmla="*/ 2147483646 h 484"/>
              <a:gd name="T2" fmla="*/ 2147483646 w 544"/>
              <a:gd name="T3" fmla="*/ 2147483646 h 484"/>
              <a:gd name="T4" fmla="*/ 0 w 544"/>
              <a:gd name="T5" fmla="*/ 2147483646 h 484"/>
              <a:gd name="T6" fmla="*/ 0 60000 65536"/>
              <a:gd name="T7" fmla="*/ 0 60000 65536"/>
              <a:gd name="T8" fmla="*/ 0 60000 65536"/>
              <a:gd name="T9" fmla="*/ 0 w 544"/>
              <a:gd name="T10" fmla="*/ 0 h 484"/>
              <a:gd name="T11" fmla="*/ 544 w 544"/>
              <a:gd name="T12" fmla="*/ 484 h 484"/>
            </a:gdLst>
            <a:ahLst/>
            <a:cxnLst>
              <a:cxn ang="T6">
                <a:pos x="T0" y="T1"/>
              </a:cxn>
              <a:cxn ang="T7">
                <a:pos x="T2" y="T3"/>
              </a:cxn>
              <a:cxn ang="T8">
                <a:pos x="T4" y="T5"/>
              </a:cxn>
            </a:cxnLst>
            <a:rect l="T9" t="T10" r="T11" b="T12"/>
            <a:pathLst>
              <a:path w="544" h="484">
                <a:moveTo>
                  <a:pt x="544" y="484"/>
                </a:moveTo>
                <a:cubicBezTo>
                  <a:pt x="476" y="272"/>
                  <a:pt x="409" y="60"/>
                  <a:pt x="318" y="30"/>
                </a:cubicBezTo>
                <a:cubicBezTo>
                  <a:pt x="227" y="0"/>
                  <a:pt x="113" y="151"/>
                  <a:pt x="0" y="302"/>
                </a:cubicBezTo>
              </a:path>
            </a:pathLst>
          </a:custGeom>
          <a:noFill/>
          <a:ln w="57150">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wrap="square">
            <a:spAutoFit/>
          </a:bodyPr>
          <a:lstStyle/>
          <a:p>
            <a:endParaRPr lang="en-GB"/>
          </a:p>
        </p:txBody>
      </p:sp>
    </p:spTree>
  </p:cSld>
  <p:clrMapOvr>
    <a:masterClrMapping/>
  </p:clrMapOvr>
  <p:transition>
    <p:cut/>
  </p:transition>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sign on the side of a road&#10;&#10;Description generated with very high confidence">
            <a:extLst>
              <a:ext uri="{FF2B5EF4-FFF2-40B4-BE49-F238E27FC236}">
                <a16:creationId xmlns:a16="http://schemas.microsoft.com/office/drawing/2014/main" id="{712FDF3A-6C07-470C-A276-8E1475AB08D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312369" y="1296790"/>
            <a:ext cx="3831631" cy="2873723"/>
          </a:xfrm>
          <a:prstGeom prst="rect">
            <a:avLst/>
          </a:prstGeom>
        </p:spPr>
      </p:pic>
      <p:sp>
        <p:nvSpPr>
          <p:cNvPr id="2" name="Title 1">
            <a:extLst>
              <a:ext uri="{FF2B5EF4-FFF2-40B4-BE49-F238E27FC236}">
                <a16:creationId xmlns:a16="http://schemas.microsoft.com/office/drawing/2014/main" id="{58C8A334-9E87-4EDA-87C0-F2A150E4D8E8}"/>
              </a:ext>
            </a:extLst>
          </p:cNvPr>
          <p:cNvSpPr>
            <a:spLocks noGrp="1"/>
          </p:cNvSpPr>
          <p:nvPr>
            <p:ph type="title"/>
          </p:nvPr>
        </p:nvSpPr>
        <p:spPr>
          <a:xfrm>
            <a:off x="457200" y="0"/>
            <a:ext cx="8229600" cy="1143000"/>
          </a:xfrm>
        </p:spPr>
        <p:txBody>
          <a:bodyPr/>
          <a:lstStyle/>
          <a:p>
            <a:r>
              <a:rPr lang="en-US" dirty="0"/>
              <a:t>Barriers to Change</a:t>
            </a:r>
            <a:endParaRPr lang="en-GB" dirty="0"/>
          </a:p>
        </p:txBody>
      </p:sp>
      <p:sp>
        <p:nvSpPr>
          <p:cNvPr id="3" name="Content Placeholder 2">
            <a:extLst>
              <a:ext uri="{FF2B5EF4-FFF2-40B4-BE49-F238E27FC236}">
                <a16:creationId xmlns:a16="http://schemas.microsoft.com/office/drawing/2014/main" id="{538E7B26-7EAE-440F-938C-3C46BB118E70}"/>
              </a:ext>
            </a:extLst>
          </p:cNvPr>
          <p:cNvSpPr>
            <a:spLocks noGrp="1"/>
          </p:cNvSpPr>
          <p:nvPr>
            <p:ph idx="1"/>
          </p:nvPr>
        </p:nvSpPr>
        <p:spPr>
          <a:xfrm>
            <a:off x="193987" y="908720"/>
            <a:ext cx="5085452" cy="2081138"/>
          </a:xfrm>
        </p:spPr>
        <p:txBody>
          <a:bodyPr>
            <a:noAutofit/>
          </a:bodyPr>
          <a:lstStyle/>
          <a:p>
            <a:pPr>
              <a:spcAft>
                <a:spcPct val="30000"/>
              </a:spcAft>
            </a:pPr>
            <a:r>
              <a:rPr lang="en-US" sz="2800" b="1" dirty="0">
                <a:solidFill>
                  <a:srgbClr val="0000CC"/>
                </a:solidFill>
              </a:rPr>
              <a:t>Excessive focus on costs</a:t>
            </a:r>
          </a:p>
          <a:p>
            <a:pPr>
              <a:spcAft>
                <a:spcPct val="30000"/>
              </a:spcAft>
            </a:pPr>
            <a:r>
              <a:rPr lang="en-US" sz="2800" b="1" dirty="0">
                <a:solidFill>
                  <a:srgbClr val="002060"/>
                </a:solidFill>
              </a:rPr>
              <a:t>Failure to perceive benefits</a:t>
            </a:r>
          </a:p>
          <a:p>
            <a:pPr>
              <a:spcAft>
                <a:spcPct val="30000"/>
              </a:spcAft>
            </a:pPr>
            <a:r>
              <a:rPr lang="en-US" sz="2800" b="1" dirty="0">
                <a:solidFill>
                  <a:srgbClr val="0000FF"/>
                </a:solidFill>
              </a:rPr>
              <a:t>Lack of coordination and cooperation</a:t>
            </a:r>
          </a:p>
          <a:p>
            <a:pPr>
              <a:spcAft>
                <a:spcPct val="30000"/>
              </a:spcAft>
            </a:pPr>
            <a:r>
              <a:rPr lang="en-US" sz="2800" b="1" dirty="0">
                <a:solidFill>
                  <a:srgbClr val="002060"/>
                </a:solidFill>
              </a:rPr>
              <a:t>Uncertainty avoidance</a:t>
            </a:r>
          </a:p>
          <a:p>
            <a:pPr>
              <a:spcAft>
                <a:spcPct val="30000"/>
              </a:spcAft>
            </a:pPr>
            <a:r>
              <a:rPr lang="en-US" sz="2800" b="1" dirty="0">
                <a:solidFill>
                  <a:srgbClr val="0000CC"/>
                </a:solidFill>
              </a:rPr>
              <a:t>Fear of loss</a:t>
            </a:r>
            <a:endParaRPr lang="en-GB" sz="2800" b="1" dirty="0">
              <a:solidFill>
                <a:srgbClr val="0000CC"/>
              </a:solidFill>
            </a:endParaRPr>
          </a:p>
        </p:txBody>
      </p:sp>
      <p:sp>
        <p:nvSpPr>
          <p:cNvPr id="4" name="Text Box 4">
            <a:extLst>
              <a:ext uri="{FF2B5EF4-FFF2-40B4-BE49-F238E27FC236}">
                <a16:creationId xmlns:a16="http://schemas.microsoft.com/office/drawing/2014/main" id="{60FEBE1F-139E-40E8-9C09-9848197B318A}"/>
              </a:ext>
            </a:extLst>
          </p:cNvPr>
          <p:cNvSpPr txBox="1">
            <a:spLocks noChangeArrowheads="1"/>
          </p:cNvSpPr>
          <p:nvPr/>
        </p:nvSpPr>
        <p:spPr bwMode="auto">
          <a:xfrm>
            <a:off x="2736713" y="4437112"/>
            <a:ext cx="6343650" cy="1200329"/>
          </a:xfrm>
          <a:prstGeom prst="rect">
            <a:avLst/>
          </a:prstGeom>
          <a:solidFill>
            <a:schemeClr val="bg1">
              <a:lumMod val="50000"/>
            </a:schemeClr>
          </a:solidFill>
          <a:ln w="9525">
            <a:noFill/>
            <a:miter lim="800000"/>
            <a:headEnd/>
            <a:tailEnd/>
          </a:ln>
          <a:effectLst/>
        </p:spPr>
        <p:txBody>
          <a:bodyPr>
            <a:spAutoFit/>
          </a:bodyPr>
          <a:lstStyle/>
          <a:p>
            <a:pPr>
              <a:spcBef>
                <a:spcPct val="50000"/>
              </a:spcBef>
            </a:pPr>
            <a:r>
              <a:rPr lang="en-US" b="1" i="1" dirty="0">
                <a:solidFill>
                  <a:schemeClr val="bg1"/>
                </a:solidFill>
              </a:rPr>
              <a:t>Leadership for Change:</a:t>
            </a:r>
            <a:r>
              <a:rPr lang="en-US" dirty="0">
                <a:solidFill>
                  <a:schemeClr val="bg1"/>
                </a:solidFill>
              </a:rPr>
              <a:t> 80% of successful innovative companies have top leaders who reinforce the value and importance of innovation.  Transformational leadership is well-suited for leading change.</a:t>
            </a:r>
          </a:p>
        </p:txBody>
      </p:sp>
    </p:spTree>
    <p:extLst>
      <p:ext uri="{BB962C8B-B14F-4D97-AF65-F5344CB8AC3E}">
        <p14:creationId xmlns:p14="http://schemas.microsoft.com/office/powerpoint/2010/main" val="1073940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tgtEl>
                                        <p:attrNameLst>
                                          <p:attrName>style.visibility</p:attrName>
                                        </p:attrNameLst>
                                      </p:cBhvr>
                                      <p:to>
                                        <p:strVal val="visible"/>
                                      </p:to>
                                    </p:set>
                                    <p:animEffect transition="in" filter="fade">
                                      <p:cBhvr>
                                        <p:cTn id="32" dur="500"/>
                                        <p:tgtEl>
                                          <p:spTgt spid="4"/>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gtEl>
                                        <p:attrNameLst>
                                          <p:attrName>style.visibility</p:attrName>
                                        </p:attrNameLst>
                                      </p:cBhvr>
                                      <p:to>
                                        <p:strVal val="visible"/>
                                      </p:to>
                                    </p:set>
                                    <p:animEffect transition="in" filter="fade">
                                      <p:cBhvr>
                                        <p:cTn id="3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98E8102-4ADA-4B92-8F1A-247C1275661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15063" y="1198563"/>
            <a:ext cx="2757487" cy="194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39" name="Title 1">
            <a:extLst>
              <a:ext uri="{FF2B5EF4-FFF2-40B4-BE49-F238E27FC236}">
                <a16:creationId xmlns:a16="http://schemas.microsoft.com/office/drawing/2014/main" id="{16E181F2-AF26-46FA-B481-CF79BC37E0BB}"/>
              </a:ext>
            </a:extLst>
          </p:cNvPr>
          <p:cNvSpPr>
            <a:spLocks noGrp="1"/>
          </p:cNvSpPr>
          <p:nvPr>
            <p:ph type="title"/>
          </p:nvPr>
        </p:nvSpPr>
        <p:spPr/>
        <p:txBody>
          <a:bodyPr/>
          <a:lstStyle/>
          <a:p>
            <a:r>
              <a:rPr lang="en-GB" altLang="en-US"/>
              <a:t>Kotter’s 8 Steps</a:t>
            </a:r>
          </a:p>
        </p:txBody>
      </p:sp>
      <p:sp>
        <p:nvSpPr>
          <p:cNvPr id="3" name="Content Placeholder 2">
            <a:extLst>
              <a:ext uri="{FF2B5EF4-FFF2-40B4-BE49-F238E27FC236}">
                <a16:creationId xmlns:a16="http://schemas.microsoft.com/office/drawing/2014/main" id="{20FA34EB-AD8F-4F84-A674-7E4294D14219}"/>
              </a:ext>
            </a:extLst>
          </p:cNvPr>
          <p:cNvSpPr>
            <a:spLocks noGrp="1"/>
          </p:cNvSpPr>
          <p:nvPr>
            <p:ph idx="1"/>
          </p:nvPr>
        </p:nvSpPr>
        <p:spPr>
          <a:xfrm>
            <a:off x="157308" y="980728"/>
            <a:ext cx="8229600" cy="3916362"/>
          </a:xfrm>
        </p:spPr>
        <p:txBody>
          <a:bodyPr/>
          <a:lstStyle/>
          <a:p>
            <a:pPr marL="609600" indent="-609600" eaLnBrk="1" hangingPunct="1">
              <a:lnSpc>
                <a:spcPct val="90000"/>
              </a:lnSpc>
              <a:buFont typeface="+mj-lt"/>
              <a:buAutoNum type="arabicPeriod"/>
              <a:defRPr/>
            </a:pPr>
            <a:r>
              <a:rPr lang="en-US" altLang="en-US" sz="2800" dirty="0">
                <a:solidFill>
                  <a:srgbClr val="002060"/>
                </a:solidFill>
              </a:rPr>
              <a:t>Establish a sense of urgency</a:t>
            </a:r>
          </a:p>
          <a:p>
            <a:pPr marL="609600" indent="-609600" eaLnBrk="1" hangingPunct="1">
              <a:lnSpc>
                <a:spcPct val="90000"/>
              </a:lnSpc>
              <a:buFont typeface="+mj-lt"/>
              <a:buAutoNum type="arabicPeriod"/>
              <a:defRPr/>
            </a:pPr>
            <a:r>
              <a:rPr lang="en-US" altLang="en-US" sz="2800" dirty="0">
                <a:solidFill>
                  <a:srgbClr val="0000CC"/>
                </a:solidFill>
              </a:rPr>
              <a:t>Create a coalition</a:t>
            </a:r>
          </a:p>
          <a:p>
            <a:pPr marL="609600" indent="-609600" eaLnBrk="1" hangingPunct="1">
              <a:lnSpc>
                <a:spcPct val="90000"/>
              </a:lnSpc>
              <a:buFont typeface="+mj-lt"/>
              <a:buAutoNum type="arabicPeriod"/>
              <a:defRPr/>
            </a:pPr>
            <a:r>
              <a:rPr lang="en-US" altLang="en-US" sz="2800" dirty="0">
                <a:solidFill>
                  <a:srgbClr val="002060"/>
                </a:solidFill>
              </a:rPr>
              <a:t>Develop a clear vision</a:t>
            </a:r>
          </a:p>
          <a:p>
            <a:pPr marL="609600" indent="-609600" eaLnBrk="1" hangingPunct="1">
              <a:lnSpc>
                <a:spcPct val="90000"/>
              </a:lnSpc>
              <a:buFont typeface="+mj-lt"/>
              <a:buAutoNum type="arabicPeriod"/>
              <a:defRPr/>
            </a:pPr>
            <a:r>
              <a:rPr lang="en-US" altLang="en-US" sz="2800" dirty="0">
                <a:solidFill>
                  <a:srgbClr val="0000CC"/>
                </a:solidFill>
              </a:rPr>
              <a:t>Share the vision</a:t>
            </a:r>
          </a:p>
          <a:p>
            <a:pPr marL="609600" indent="-609600" eaLnBrk="1" hangingPunct="1">
              <a:lnSpc>
                <a:spcPct val="90000"/>
              </a:lnSpc>
              <a:buFont typeface="+mj-lt"/>
              <a:buAutoNum type="arabicPeriod"/>
              <a:defRPr/>
            </a:pPr>
            <a:r>
              <a:rPr lang="en-US" altLang="en-US" sz="2800" dirty="0">
                <a:solidFill>
                  <a:srgbClr val="002060"/>
                </a:solidFill>
              </a:rPr>
              <a:t>Empower people to clear obstacles</a:t>
            </a:r>
          </a:p>
          <a:p>
            <a:pPr marL="609600" indent="-609600" eaLnBrk="1" hangingPunct="1">
              <a:lnSpc>
                <a:spcPct val="90000"/>
              </a:lnSpc>
              <a:buFont typeface="+mj-lt"/>
              <a:buAutoNum type="arabicPeriod"/>
              <a:defRPr/>
            </a:pPr>
            <a:r>
              <a:rPr lang="en-US" altLang="en-US" sz="2800" dirty="0">
                <a:solidFill>
                  <a:srgbClr val="0000CC"/>
                </a:solidFill>
              </a:rPr>
              <a:t>Secure short-term wins</a:t>
            </a:r>
          </a:p>
          <a:p>
            <a:pPr marL="609600" indent="-609600" eaLnBrk="1" hangingPunct="1">
              <a:lnSpc>
                <a:spcPct val="90000"/>
              </a:lnSpc>
              <a:buFont typeface="+mj-lt"/>
              <a:buAutoNum type="arabicPeriod"/>
              <a:defRPr/>
            </a:pPr>
            <a:r>
              <a:rPr lang="en-US" altLang="en-US" sz="2800" dirty="0">
                <a:solidFill>
                  <a:srgbClr val="002060"/>
                </a:solidFill>
              </a:rPr>
              <a:t>Consolidate and keep moving</a:t>
            </a:r>
          </a:p>
          <a:p>
            <a:pPr marL="609600" indent="-609600" eaLnBrk="1" hangingPunct="1">
              <a:lnSpc>
                <a:spcPct val="90000"/>
              </a:lnSpc>
              <a:buFont typeface="+mj-lt"/>
              <a:buAutoNum type="arabicPeriod"/>
              <a:defRPr/>
            </a:pPr>
            <a:r>
              <a:rPr lang="en-US" altLang="en-US" sz="2800" dirty="0">
                <a:solidFill>
                  <a:srgbClr val="0000CC"/>
                </a:solidFill>
              </a:rPr>
              <a:t>Anchor the change</a:t>
            </a:r>
          </a:p>
          <a:p>
            <a:pPr>
              <a:defRPr/>
            </a:pPr>
            <a:endParaRPr lang="en-GB" sz="2800" dirty="0"/>
          </a:p>
        </p:txBody>
      </p:sp>
      <p:sp>
        <p:nvSpPr>
          <p:cNvPr id="4" name="Rectangle 3">
            <a:extLst>
              <a:ext uri="{FF2B5EF4-FFF2-40B4-BE49-F238E27FC236}">
                <a16:creationId xmlns:a16="http://schemas.microsoft.com/office/drawing/2014/main" id="{15D8D0D1-9E98-4851-A4F3-59DB16E206EA}"/>
              </a:ext>
            </a:extLst>
          </p:cNvPr>
          <p:cNvSpPr>
            <a:spLocks noChangeArrowheads="1"/>
          </p:cNvSpPr>
          <p:nvPr/>
        </p:nvSpPr>
        <p:spPr bwMode="auto">
          <a:xfrm>
            <a:off x="137983" y="5143361"/>
            <a:ext cx="8964612"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dirty="0">
                <a:latin typeface="Arial" panose="020B0604020202020204" pitchFamily="34" charset="0"/>
              </a:rPr>
              <a:t>Kotter, J. P. (1996). </a:t>
            </a:r>
            <a:r>
              <a:rPr lang="en-GB" altLang="en-US" sz="1800" i="1" dirty="0">
                <a:latin typeface="Arial" panose="020B0604020202020204" pitchFamily="34" charset="0"/>
              </a:rPr>
              <a:t>Leading Change. </a:t>
            </a:r>
            <a:r>
              <a:rPr lang="en-GB" altLang="en-US" sz="1800" dirty="0">
                <a:latin typeface="Arial" panose="020B0604020202020204" pitchFamily="34" charset="0"/>
              </a:rPr>
              <a:t> Boston, Mass; Harvard Business School Press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10" presetClass="entr" presetSubtype="0" fill="hold" nodeType="clickEffect">
                                  <p:stCondLst>
                                    <p:cond delay="0"/>
                                  </p:stCondLst>
                                  <p:childTnLst>
                                    <p:set>
                                      <p:cBhvr>
                                        <p:cTn id="46" dur="1" fill="hold">
                                          <p:stCondLst>
                                            <p:cond delay="0"/>
                                          </p:stCondLst>
                                        </p:cTn>
                                        <p:tgtEl>
                                          <p:spTgt spid="4">
                                            <p:txEl>
                                              <p:pRg st="0" end="0"/>
                                            </p:txEl>
                                          </p:spTgt>
                                        </p:tgtEl>
                                        <p:attrNameLst>
                                          <p:attrName>style.visibility</p:attrName>
                                        </p:attrNameLst>
                                      </p:cBhvr>
                                      <p:to>
                                        <p:strVal val="visible"/>
                                      </p:to>
                                    </p:set>
                                    <p:animEffect transition="in" filter="fade">
                                      <p:cBhvr>
                                        <p:cTn id="47" dur="500"/>
                                        <p:tgtEl>
                                          <p:spTgt spid="4">
                                            <p:txEl>
                                              <p:pRg st="0" end="0"/>
                                            </p:txEl>
                                          </p:spTgt>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10" presetClass="entr" presetSubtype="0" fill="hold" nodeType="clickEffect">
                                  <p:stCondLst>
                                    <p:cond delay="0"/>
                                  </p:stCondLst>
                                  <p:childTnLst>
                                    <p:set>
                                      <p:cBhvr>
                                        <p:cTn id="51" dur="1" fill="hold">
                                          <p:stCondLst>
                                            <p:cond delay="0"/>
                                          </p:stCondLst>
                                        </p:cTn>
                                        <p:tgtEl>
                                          <p:spTgt spid="6"/>
                                        </p:tgtEl>
                                        <p:attrNameLst>
                                          <p:attrName>style.visibility</p:attrName>
                                        </p:attrNameLst>
                                      </p:cBhvr>
                                      <p:to>
                                        <p:strVal val="visible"/>
                                      </p:to>
                                    </p:set>
                                    <p:animEffect transition="in" filter="fade">
                                      <p:cBhvr>
                                        <p:cTn id="5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FDDE7-6EBC-49CD-A4F3-B9B70B9D9F83}"/>
              </a:ext>
            </a:extLst>
          </p:cNvPr>
          <p:cNvSpPr>
            <a:spLocks noGrp="1"/>
          </p:cNvSpPr>
          <p:nvPr>
            <p:ph type="title"/>
          </p:nvPr>
        </p:nvSpPr>
        <p:spPr>
          <a:xfrm>
            <a:off x="645382" y="18256"/>
            <a:ext cx="7886700" cy="662782"/>
          </a:xfrm>
        </p:spPr>
        <p:txBody>
          <a:bodyPr/>
          <a:lstStyle/>
          <a:p>
            <a:r>
              <a:rPr lang="en-GB" dirty="0"/>
              <a:t>A Bit More </a:t>
            </a:r>
            <a:r>
              <a:rPr lang="en-GB" i="1" dirty="0"/>
              <a:t>Detail…</a:t>
            </a:r>
          </a:p>
        </p:txBody>
      </p:sp>
      <p:sp>
        <p:nvSpPr>
          <p:cNvPr id="3" name="Content Placeholder 2">
            <a:extLst>
              <a:ext uri="{FF2B5EF4-FFF2-40B4-BE49-F238E27FC236}">
                <a16:creationId xmlns:a16="http://schemas.microsoft.com/office/drawing/2014/main" id="{5DE92A48-9305-4965-8B21-44760C17DC2D}"/>
              </a:ext>
            </a:extLst>
          </p:cNvPr>
          <p:cNvSpPr>
            <a:spLocks noGrp="1"/>
          </p:cNvSpPr>
          <p:nvPr>
            <p:ph idx="1"/>
          </p:nvPr>
        </p:nvSpPr>
        <p:spPr>
          <a:xfrm>
            <a:off x="232248" y="836712"/>
            <a:ext cx="8712968" cy="4351338"/>
          </a:xfrm>
        </p:spPr>
        <p:txBody>
          <a:bodyPr/>
          <a:lstStyle/>
          <a:p>
            <a:pPr marL="609600" indent="-609600" eaLnBrk="1" hangingPunct="1">
              <a:lnSpc>
                <a:spcPct val="90000"/>
              </a:lnSpc>
              <a:buFont typeface="+mj-lt"/>
              <a:buAutoNum type="arabicPeriod"/>
              <a:defRPr/>
            </a:pPr>
            <a:r>
              <a:rPr lang="en-US" altLang="en-US" sz="2400" dirty="0">
                <a:solidFill>
                  <a:srgbClr val="002060"/>
                </a:solidFill>
              </a:rPr>
              <a:t>Establish a sense of urgency</a:t>
            </a:r>
          </a:p>
          <a:p>
            <a:pPr lvl="3">
              <a:defRPr/>
            </a:pPr>
            <a:r>
              <a:rPr lang="en-US" altLang="en-US" sz="1600" dirty="0">
                <a:solidFill>
                  <a:srgbClr val="002060"/>
                </a:solidFill>
              </a:rPr>
              <a:t>Examining the market, and competitive realities</a:t>
            </a:r>
          </a:p>
          <a:p>
            <a:pPr lvl="3">
              <a:defRPr/>
            </a:pPr>
            <a:r>
              <a:rPr lang="en-US" altLang="en-US" sz="1600" dirty="0">
                <a:solidFill>
                  <a:srgbClr val="002060"/>
                </a:solidFill>
              </a:rPr>
              <a:t>Identifying and discussing crises, potential crises, or major opportunities</a:t>
            </a:r>
          </a:p>
          <a:p>
            <a:pPr marL="609600" indent="-609600" eaLnBrk="1" hangingPunct="1">
              <a:lnSpc>
                <a:spcPct val="90000"/>
              </a:lnSpc>
              <a:buFont typeface="+mj-lt"/>
              <a:buAutoNum type="arabicPeriod"/>
              <a:defRPr/>
            </a:pPr>
            <a:r>
              <a:rPr lang="en-US" altLang="en-US" sz="2400" dirty="0">
                <a:solidFill>
                  <a:srgbClr val="0000FF"/>
                </a:solidFill>
              </a:rPr>
              <a:t>Create a coalition</a:t>
            </a:r>
          </a:p>
          <a:p>
            <a:pPr lvl="3">
              <a:defRPr/>
            </a:pPr>
            <a:r>
              <a:rPr lang="en-US" altLang="en-US" sz="1600" dirty="0">
                <a:solidFill>
                  <a:srgbClr val="0000FF"/>
                </a:solidFill>
              </a:rPr>
              <a:t>Putting together a group with enough power to lead the change</a:t>
            </a:r>
          </a:p>
          <a:p>
            <a:pPr lvl="3">
              <a:defRPr/>
            </a:pPr>
            <a:r>
              <a:rPr lang="en-US" altLang="en-US" sz="1600" dirty="0">
                <a:solidFill>
                  <a:srgbClr val="0000FF"/>
                </a:solidFill>
              </a:rPr>
              <a:t>Getting the group to work together like a team</a:t>
            </a:r>
          </a:p>
          <a:p>
            <a:pPr marL="609600" indent="-609600" eaLnBrk="1" hangingPunct="1">
              <a:lnSpc>
                <a:spcPct val="90000"/>
              </a:lnSpc>
              <a:buFont typeface="+mj-lt"/>
              <a:buAutoNum type="arabicPeriod"/>
              <a:defRPr/>
            </a:pPr>
            <a:r>
              <a:rPr lang="en-US" altLang="en-US" sz="2400" dirty="0">
                <a:solidFill>
                  <a:srgbClr val="002060"/>
                </a:solidFill>
              </a:rPr>
              <a:t>Develop a clear vision &amp; strategy</a:t>
            </a:r>
          </a:p>
          <a:p>
            <a:pPr lvl="3">
              <a:defRPr/>
            </a:pPr>
            <a:r>
              <a:rPr lang="en-US" altLang="en-US" sz="1600" dirty="0">
                <a:solidFill>
                  <a:srgbClr val="002060"/>
                </a:solidFill>
              </a:rPr>
              <a:t>Creating a vision to help direct the change effort</a:t>
            </a:r>
          </a:p>
          <a:p>
            <a:pPr lvl="3">
              <a:defRPr/>
            </a:pPr>
            <a:r>
              <a:rPr lang="en-US" altLang="en-US" sz="1600" dirty="0">
                <a:solidFill>
                  <a:srgbClr val="002060"/>
                </a:solidFill>
              </a:rPr>
              <a:t>Developing strategies for achieving that vision</a:t>
            </a:r>
          </a:p>
          <a:p>
            <a:pPr marL="609600" indent="-609600" eaLnBrk="1" hangingPunct="1">
              <a:lnSpc>
                <a:spcPct val="90000"/>
              </a:lnSpc>
              <a:buFont typeface="+mj-lt"/>
              <a:buAutoNum type="arabicPeriod"/>
              <a:defRPr/>
            </a:pPr>
            <a:r>
              <a:rPr lang="en-US" altLang="en-US" sz="2400" dirty="0">
                <a:solidFill>
                  <a:srgbClr val="0000CC"/>
                </a:solidFill>
              </a:rPr>
              <a:t>Share the vision</a:t>
            </a:r>
          </a:p>
          <a:p>
            <a:pPr lvl="3">
              <a:defRPr/>
            </a:pPr>
            <a:r>
              <a:rPr lang="en-US" altLang="en-US" sz="1600" dirty="0">
                <a:solidFill>
                  <a:srgbClr val="0000CC"/>
                </a:solidFill>
              </a:rPr>
              <a:t>Using every vehicle possible to constantly communicate the new vision and strategies</a:t>
            </a:r>
          </a:p>
          <a:p>
            <a:pPr lvl="3">
              <a:defRPr/>
            </a:pPr>
            <a:r>
              <a:rPr lang="en-US" altLang="en-US" sz="1600" dirty="0">
                <a:solidFill>
                  <a:srgbClr val="0000CC"/>
                </a:solidFill>
              </a:rPr>
              <a:t>Having the guiding coalition role-model the behaviour expected of employees</a:t>
            </a:r>
          </a:p>
          <a:p>
            <a:pPr marL="0" indent="0">
              <a:buNone/>
            </a:pPr>
            <a:endParaRPr lang="en-GB" dirty="0"/>
          </a:p>
        </p:txBody>
      </p:sp>
      <p:sp>
        <p:nvSpPr>
          <p:cNvPr id="5" name="Rectangle 4">
            <a:extLst>
              <a:ext uri="{FF2B5EF4-FFF2-40B4-BE49-F238E27FC236}">
                <a16:creationId xmlns:a16="http://schemas.microsoft.com/office/drawing/2014/main" id="{47FFC89D-7674-4AB5-9EBE-9120A75A3B08}"/>
              </a:ext>
            </a:extLst>
          </p:cNvPr>
          <p:cNvSpPr>
            <a:spLocks noChangeArrowheads="1"/>
          </p:cNvSpPr>
          <p:nvPr/>
        </p:nvSpPr>
        <p:spPr bwMode="auto">
          <a:xfrm>
            <a:off x="5148064" y="5143361"/>
            <a:ext cx="288032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r">
              <a:spcBef>
                <a:spcPct val="0"/>
              </a:spcBef>
              <a:buFontTx/>
              <a:buNone/>
            </a:pPr>
            <a:r>
              <a:rPr lang="en-GB" altLang="en-US" sz="1800" dirty="0">
                <a:latin typeface="Arial" panose="020B0604020202020204" pitchFamily="34" charset="0"/>
              </a:rPr>
              <a:t>Kotter, J. P. (1996). </a:t>
            </a:r>
            <a:r>
              <a:rPr lang="en-GB" altLang="en-US" sz="1800" i="1" dirty="0">
                <a:latin typeface="Arial" panose="020B0604020202020204" pitchFamily="34" charset="0"/>
              </a:rPr>
              <a:t>P.21</a:t>
            </a:r>
            <a:endParaRPr lang="en-GB" altLang="en-US" sz="1800" dirty="0">
              <a:latin typeface="Arial" panose="020B0604020202020204" pitchFamily="34" charset="0"/>
            </a:endParaRPr>
          </a:p>
        </p:txBody>
      </p:sp>
    </p:spTree>
    <p:extLst>
      <p:ext uri="{BB962C8B-B14F-4D97-AF65-F5344CB8AC3E}">
        <p14:creationId xmlns:p14="http://schemas.microsoft.com/office/powerpoint/2010/main" val="1559084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500"/>
                                        <p:tgtEl>
                                          <p:spTgt spid="3">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500"/>
                                        <p:tgtEl>
                                          <p:spTgt spid="3">
                                            <p:txEl>
                                              <p:pRg st="6" end="6"/>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3">
                                            <p:txEl>
                                              <p:pRg st="7" end="7"/>
                                            </p:txEl>
                                          </p:spTgt>
                                        </p:tgtEl>
                                        <p:attrNameLst>
                                          <p:attrName>style.visibility</p:attrName>
                                        </p:attrNameLst>
                                      </p:cBhvr>
                                      <p:to>
                                        <p:strVal val="visible"/>
                                      </p:to>
                                    </p:set>
                                    <p:animEffect transition="in" filter="fade">
                                      <p:cBhvr>
                                        <p:cTn id="38" dur="500"/>
                                        <p:tgtEl>
                                          <p:spTgt spid="3">
                                            <p:txEl>
                                              <p:pRg st="7" end="7"/>
                                            </p:txEl>
                                          </p:spTgt>
                                        </p:tgtEl>
                                      </p:cBhvr>
                                    </p:animEffect>
                                  </p:childTnLst>
                                </p:cTn>
                              </p:par>
                              <p:par>
                                <p:cTn id="39" presetID="10" presetClass="entr" presetSubtype="0" fill="hold" nodeType="withEffect">
                                  <p:stCondLst>
                                    <p:cond delay="0"/>
                                  </p:stCondLst>
                                  <p:childTnLst>
                                    <p:set>
                                      <p:cBhvr>
                                        <p:cTn id="40" dur="1" fill="hold">
                                          <p:stCondLst>
                                            <p:cond delay="0"/>
                                          </p:stCondLst>
                                        </p:cTn>
                                        <p:tgtEl>
                                          <p:spTgt spid="3">
                                            <p:txEl>
                                              <p:pRg st="8" end="8"/>
                                            </p:txEl>
                                          </p:spTgt>
                                        </p:tgtEl>
                                        <p:attrNameLst>
                                          <p:attrName>style.visibility</p:attrName>
                                        </p:attrNameLst>
                                      </p:cBhvr>
                                      <p:to>
                                        <p:strVal val="visible"/>
                                      </p:to>
                                    </p:set>
                                    <p:animEffect transition="in" filter="fade">
                                      <p:cBhvr>
                                        <p:cTn id="41" dur="500"/>
                                        <p:tgtEl>
                                          <p:spTgt spid="3">
                                            <p:txEl>
                                              <p:pRg st="8" end="8"/>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3">
                                            <p:txEl>
                                              <p:pRg st="9" end="9"/>
                                            </p:txEl>
                                          </p:spTgt>
                                        </p:tgtEl>
                                        <p:attrNameLst>
                                          <p:attrName>style.visibility</p:attrName>
                                        </p:attrNameLst>
                                      </p:cBhvr>
                                      <p:to>
                                        <p:strVal val="visible"/>
                                      </p:to>
                                    </p:set>
                                    <p:animEffect transition="in" filter="fade">
                                      <p:cBhvr>
                                        <p:cTn id="46" dur="500"/>
                                        <p:tgtEl>
                                          <p:spTgt spid="3">
                                            <p:txEl>
                                              <p:pRg st="9" end="9"/>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nodeType="clickEffect">
                                  <p:stCondLst>
                                    <p:cond delay="0"/>
                                  </p:stCondLst>
                                  <p:childTnLst>
                                    <p:set>
                                      <p:cBhvr>
                                        <p:cTn id="50" dur="1" fill="hold">
                                          <p:stCondLst>
                                            <p:cond delay="0"/>
                                          </p:stCondLst>
                                        </p:cTn>
                                        <p:tgtEl>
                                          <p:spTgt spid="3">
                                            <p:txEl>
                                              <p:pRg st="10" end="10"/>
                                            </p:txEl>
                                          </p:spTgt>
                                        </p:tgtEl>
                                        <p:attrNameLst>
                                          <p:attrName>style.visibility</p:attrName>
                                        </p:attrNameLst>
                                      </p:cBhvr>
                                      <p:to>
                                        <p:strVal val="visible"/>
                                      </p:to>
                                    </p:set>
                                    <p:animEffect transition="in" filter="fade">
                                      <p:cBhvr>
                                        <p:cTn id="51" dur="500"/>
                                        <p:tgtEl>
                                          <p:spTgt spid="3">
                                            <p:txEl>
                                              <p:pRg st="10" end="10"/>
                                            </p:txEl>
                                          </p:spTgt>
                                        </p:tgtEl>
                                      </p:cBhvr>
                                    </p:animEffect>
                                  </p:childTnLst>
                                </p:cTn>
                              </p:par>
                              <p:par>
                                <p:cTn id="52" presetID="10" presetClass="entr" presetSubtype="0" fill="hold" nodeType="withEffect">
                                  <p:stCondLst>
                                    <p:cond delay="0"/>
                                  </p:stCondLst>
                                  <p:childTnLst>
                                    <p:set>
                                      <p:cBhvr>
                                        <p:cTn id="53" dur="1" fill="hold">
                                          <p:stCondLst>
                                            <p:cond delay="0"/>
                                          </p:stCondLst>
                                        </p:cTn>
                                        <p:tgtEl>
                                          <p:spTgt spid="3">
                                            <p:txEl>
                                              <p:pRg st="11" end="11"/>
                                            </p:txEl>
                                          </p:spTgt>
                                        </p:tgtEl>
                                        <p:attrNameLst>
                                          <p:attrName>style.visibility</p:attrName>
                                        </p:attrNameLst>
                                      </p:cBhvr>
                                      <p:to>
                                        <p:strVal val="visible"/>
                                      </p:to>
                                    </p:set>
                                    <p:animEffect transition="in" filter="fade">
                                      <p:cBhvr>
                                        <p:cTn id="54" dur="500"/>
                                        <p:tgtEl>
                                          <p:spTgt spid="3">
                                            <p:txEl>
                                              <p:pRg st="11" end="11"/>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nodeType="clickEffect">
                                  <p:stCondLst>
                                    <p:cond delay="0"/>
                                  </p:stCondLst>
                                  <p:childTnLst>
                                    <p:set>
                                      <p:cBhvr>
                                        <p:cTn id="58" dur="1" fill="hold">
                                          <p:stCondLst>
                                            <p:cond delay="0"/>
                                          </p:stCondLst>
                                        </p:cTn>
                                        <p:tgtEl>
                                          <p:spTgt spid="5">
                                            <p:txEl>
                                              <p:pRg st="0" end="0"/>
                                            </p:txEl>
                                          </p:spTgt>
                                        </p:tgtEl>
                                        <p:attrNameLst>
                                          <p:attrName>style.visibility</p:attrName>
                                        </p:attrNameLst>
                                      </p:cBhvr>
                                      <p:to>
                                        <p:strVal val="visible"/>
                                      </p:to>
                                    </p:set>
                                    <p:animEffect transition="in" filter="fade">
                                      <p:cBhvr>
                                        <p:cTn id="59"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9F284-FA11-4FF9-8720-180002C93120}"/>
              </a:ext>
            </a:extLst>
          </p:cNvPr>
          <p:cNvSpPr>
            <a:spLocks noGrp="1"/>
          </p:cNvSpPr>
          <p:nvPr>
            <p:ph type="title"/>
          </p:nvPr>
        </p:nvSpPr>
        <p:spPr>
          <a:xfrm>
            <a:off x="628650" y="11052"/>
            <a:ext cx="7886700" cy="564405"/>
          </a:xfrm>
        </p:spPr>
        <p:txBody>
          <a:bodyPr/>
          <a:lstStyle/>
          <a:p>
            <a:r>
              <a:rPr lang="en-GB" sz="4000" i="1" dirty="0"/>
              <a:t>….cont.</a:t>
            </a:r>
          </a:p>
        </p:txBody>
      </p:sp>
      <p:sp>
        <p:nvSpPr>
          <p:cNvPr id="3" name="Content Placeholder 2">
            <a:extLst>
              <a:ext uri="{FF2B5EF4-FFF2-40B4-BE49-F238E27FC236}">
                <a16:creationId xmlns:a16="http://schemas.microsoft.com/office/drawing/2014/main" id="{6AAAA80C-3516-4C44-8D20-C87775B1428C}"/>
              </a:ext>
            </a:extLst>
          </p:cNvPr>
          <p:cNvSpPr>
            <a:spLocks noGrp="1"/>
          </p:cNvSpPr>
          <p:nvPr>
            <p:ph idx="1"/>
          </p:nvPr>
        </p:nvSpPr>
        <p:spPr>
          <a:xfrm>
            <a:off x="38570" y="476672"/>
            <a:ext cx="9105430" cy="4351338"/>
          </a:xfrm>
        </p:spPr>
        <p:txBody>
          <a:bodyPr/>
          <a:lstStyle/>
          <a:p>
            <a:pPr marL="0" indent="0" eaLnBrk="1" hangingPunct="1">
              <a:lnSpc>
                <a:spcPct val="90000"/>
              </a:lnSpc>
              <a:buNone/>
              <a:defRPr/>
            </a:pPr>
            <a:r>
              <a:rPr lang="en-US" altLang="en-US" sz="2400" dirty="0">
                <a:solidFill>
                  <a:srgbClr val="002060"/>
                </a:solidFill>
              </a:rPr>
              <a:t>5.	Empower people to clear obstacles</a:t>
            </a:r>
          </a:p>
          <a:p>
            <a:pPr lvl="3">
              <a:defRPr/>
            </a:pPr>
            <a:r>
              <a:rPr lang="en-US" altLang="en-US" sz="1400" dirty="0">
                <a:solidFill>
                  <a:srgbClr val="002060"/>
                </a:solidFill>
              </a:rPr>
              <a:t>Getting rid of obstacles</a:t>
            </a:r>
          </a:p>
          <a:p>
            <a:pPr lvl="3">
              <a:defRPr/>
            </a:pPr>
            <a:r>
              <a:rPr lang="en-US" altLang="en-US" sz="1400" dirty="0">
                <a:solidFill>
                  <a:srgbClr val="002060"/>
                </a:solidFill>
              </a:rPr>
              <a:t>Changing systems or structures that undermine the change vision</a:t>
            </a:r>
          </a:p>
          <a:p>
            <a:pPr lvl="3">
              <a:defRPr/>
            </a:pPr>
            <a:r>
              <a:rPr lang="en-US" altLang="en-US" sz="1400" dirty="0">
                <a:solidFill>
                  <a:srgbClr val="002060"/>
                </a:solidFill>
              </a:rPr>
              <a:t>Encouraging risk-taking and nontraditional ideas, activities, and actions</a:t>
            </a:r>
          </a:p>
          <a:p>
            <a:pPr marL="0" indent="0" eaLnBrk="1" hangingPunct="1">
              <a:lnSpc>
                <a:spcPct val="90000"/>
              </a:lnSpc>
              <a:buNone/>
              <a:defRPr/>
            </a:pPr>
            <a:r>
              <a:rPr lang="en-US" altLang="en-US" sz="2400" dirty="0">
                <a:solidFill>
                  <a:srgbClr val="0000CC"/>
                </a:solidFill>
              </a:rPr>
              <a:t>6. 	Secure short-term wins</a:t>
            </a:r>
          </a:p>
          <a:p>
            <a:pPr lvl="3">
              <a:defRPr/>
            </a:pPr>
            <a:r>
              <a:rPr lang="en-US" altLang="en-US" sz="1400" dirty="0">
                <a:solidFill>
                  <a:srgbClr val="0000CC"/>
                </a:solidFill>
              </a:rPr>
              <a:t>Planning for visible improvements in performance, or ‘wins’</a:t>
            </a:r>
          </a:p>
          <a:p>
            <a:pPr lvl="3">
              <a:defRPr/>
            </a:pPr>
            <a:r>
              <a:rPr lang="en-US" altLang="en-US" sz="1400" dirty="0">
                <a:solidFill>
                  <a:srgbClr val="0000CC"/>
                </a:solidFill>
              </a:rPr>
              <a:t>Creating those wins</a:t>
            </a:r>
          </a:p>
          <a:p>
            <a:pPr lvl="3">
              <a:defRPr/>
            </a:pPr>
            <a:r>
              <a:rPr lang="en-US" altLang="en-US" sz="1400" dirty="0">
                <a:solidFill>
                  <a:srgbClr val="0000CC"/>
                </a:solidFill>
              </a:rPr>
              <a:t>Visibly recognizing and rewarding people who made the wins possible</a:t>
            </a:r>
          </a:p>
          <a:p>
            <a:pPr marL="0" indent="0" eaLnBrk="1" hangingPunct="1">
              <a:lnSpc>
                <a:spcPct val="90000"/>
              </a:lnSpc>
              <a:buNone/>
              <a:defRPr/>
            </a:pPr>
            <a:r>
              <a:rPr lang="en-US" altLang="en-US" sz="2400" dirty="0">
                <a:solidFill>
                  <a:srgbClr val="002060"/>
                </a:solidFill>
              </a:rPr>
              <a:t>7.</a:t>
            </a:r>
            <a:r>
              <a:rPr lang="en-US" altLang="en-US" sz="2400" dirty="0">
                <a:solidFill>
                  <a:schemeClr val="accent6">
                    <a:lumMod val="75000"/>
                  </a:schemeClr>
                </a:solidFill>
              </a:rPr>
              <a:t>	</a:t>
            </a:r>
            <a:r>
              <a:rPr lang="en-US" altLang="en-US" sz="2400" dirty="0">
                <a:solidFill>
                  <a:srgbClr val="002060"/>
                </a:solidFill>
              </a:rPr>
              <a:t>Consolidate and keep moving</a:t>
            </a:r>
          </a:p>
          <a:p>
            <a:pPr lvl="3">
              <a:defRPr/>
            </a:pPr>
            <a:r>
              <a:rPr lang="en-US" altLang="en-US" sz="1400" dirty="0">
                <a:solidFill>
                  <a:srgbClr val="002060"/>
                </a:solidFill>
              </a:rPr>
              <a:t>Using increased credibility to change all systems, structures and policies that don’t fit the transformation vision</a:t>
            </a:r>
          </a:p>
          <a:p>
            <a:pPr lvl="3">
              <a:defRPr/>
            </a:pPr>
            <a:r>
              <a:rPr lang="en-US" altLang="en-US" sz="1400" dirty="0">
                <a:solidFill>
                  <a:srgbClr val="002060"/>
                </a:solidFill>
              </a:rPr>
              <a:t>Hiring, promoting, and developing people who can implement the change vision</a:t>
            </a:r>
          </a:p>
          <a:p>
            <a:pPr lvl="3">
              <a:defRPr/>
            </a:pPr>
            <a:r>
              <a:rPr lang="en-US" altLang="en-US" sz="1400" dirty="0">
                <a:solidFill>
                  <a:srgbClr val="002060"/>
                </a:solidFill>
              </a:rPr>
              <a:t>Reinvigorating the process with new projects, themes, and change agents</a:t>
            </a:r>
          </a:p>
          <a:p>
            <a:pPr marL="0" indent="0" eaLnBrk="1" hangingPunct="1">
              <a:lnSpc>
                <a:spcPct val="90000"/>
              </a:lnSpc>
              <a:buNone/>
              <a:defRPr/>
            </a:pPr>
            <a:r>
              <a:rPr lang="en-US" altLang="en-US" sz="2400" dirty="0">
                <a:solidFill>
                  <a:srgbClr val="0000CC"/>
                </a:solidFill>
              </a:rPr>
              <a:t>8.</a:t>
            </a:r>
            <a:r>
              <a:rPr lang="en-US" altLang="en-US" sz="2400" dirty="0">
                <a:solidFill>
                  <a:srgbClr val="FF0066"/>
                </a:solidFill>
              </a:rPr>
              <a:t>	</a:t>
            </a:r>
            <a:r>
              <a:rPr lang="en-US" altLang="en-US" sz="2400" dirty="0">
                <a:solidFill>
                  <a:srgbClr val="0000CC"/>
                </a:solidFill>
              </a:rPr>
              <a:t>Anchor the change</a:t>
            </a:r>
          </a:p>
          <a:p>
            <a:pPr lvl="3"/>
            <a:r>
              <a:rPr lang="en-GB" sz="1400" dirty="0">
                <a:solidFill>
                  <a:srgbClr val="0000CC"/>
                </a:solidFill>
              </a:rPr>
              <a:t>Creating better performance through customer &amp; productivity-oriented behaviour, more and better leadership, and more effective management</a:t>
            </a:r>
          </a:p>
          <a:p>
            <a:pPr lvl="3"/>
            <a:r>
              <a:rPr lang="en-GB" sz="1400" dirty="0">
                <a:solidFill>
                  <a:srgbClr val="0000CC"/>
                </a:solidFill>
              </a:rPr>
              <a:t>Articulating the connections between new behaviours and organisational success</a:t>
            </a:r>
          </a:p>
          <a:p>
            <a:pPr lvl="3"/>
            <a:r>
              <a:rPr lang="en-GB" sz="1400" dirty="0">
                <a:solidFill>
                  <a:srgbClr val="0000CC"/>
                </a:solidFill>
              </a:rPr>
              <a:t>Developing means to ensure leadership development and succession</a:t>
            </a:r>
          </a:p>
        </p:txBody>
      </p:sp>
    </p:spTree>
    <p:extLst>
      <p:ext uri="{BB962C8B-B14F-4D97-AF65-F5344CB8AC3E}">
        <p14:creationId xmlns:p14="http://schemas.microsoft.com/office/powerpoint/2010/main" val="1000401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500"/>
                                        <p:tgtEl>
                                          <p:spTgt spid="3">
                                            <p:txEl>
                                              <p:pRg st="5" end="5"/>
                                            </p:txEl>
                                          </p:spTgt>
                                        </p:tgtEl>
                                      </p:cBhvr>
                                    </p:animEffect>
                                  </p:childTnLst>
                                </p:cTn>
                              </p:par>
                              <p:par>
                                <p:cTn id="29" presetID="10" presetClass="entr" presetSubtype="0" fill="hold" nodeType="with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500"/>
                                        <p:tgtEl>
                                          <p:spTgt spid="3">
                                            <p:txEl>
                                              <p:pRg st="6" end="6"/>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3">
                                            <p:txEl>
                                              <p:pRg st="7" end="7"/>
                                            </p:txEl>
                                          </p:spTgt>
                                        </p:tgtEl>
                                        <p:attrNameLst>
                                          <p:attrName>style.visibility</p:attrName>
                                        </p:attrNameLst>
                                      </p:cBhvr>
                                      <p:to>
                                        <p:strVal val="visible"/>
                                      </p:to>
                                    </p:set>
                                    <p:animEffect transition="in" filter="fade">
                                      <p:cBhvr>
                                        <p:cTn id="34" dur="500"/>
                                        <p:tgtEl>
                                          <p:spTgt spid="3">
                                            <p:txEl>
                                              <p:pRg st="7" end="7"/>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500"/>
                                        <p:tgtEl>
                                          <p:spTgt spid="3">
                                            <p:txEl>
                                              <p:pRg st="8" end="8"/>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nodeType="clickEffect">
                                  <p:stCondLst>
                                    <p:cond delay="0"/>
                                  </p:stCondLst>
                                  <p:childTnLst>
                                    <p:set>
                                      <p:cBhvr>
                                        <p:cTn id="43" dur="1" fill="hold">
                                          <p:stCondLst>
                                            <p:cond delay="0"/>
                                          </p:stCondLst>
                                        </p:cTn>
                                        <p:tgtEl>
                                          <p:spTgt spid="3">
                                            <p:txEl>
                                              <p:pRg st="9" end="9"/>
                                            </p:txEl>
                                          </p:spTgt>
                                        </p:tgtEl>
                                        <p:attrNameLst>
                                          <p:attrName>style.visibility</p:attrName>
                                        </p:attrNameLst>
                                      </p:cBhvr>
                                      <p:to>
                                        <p:strVal val="visible"/>
                                      </p:to>
                                    </p:set>
                                    <p:animEffect transition="in" filter="fade">
                                      <p:cBhvr>
                                        <p:cTn id="44" dur="500"/>
                                        <p:tgtEl>
                                          <p:spTgt spid="3">
                                            <p:txEl>
                                              <p:pRg st="9" end="9"/>
                                            </p:txEl>
                                          </p:spTgt>
                                        </p:tgtEl>
                                      </p:cBhvr>
                                    </p:animEffect>
                                  </p:childTnLst>
                                </p:cTn>
                              </p:par>
                              <p:par>
                                <p:cTn id="45" presetID="10" presetClass="entr" presetSubtype="0" fill="hold" nodeType="with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fade">
                                      <p:cBhvr>
                                        <p:cTn id="47" dur="500"/>
                                        <p:tgtEl>
                                          <p:spTgt spid="3">
                                            <p:txEl>
                                              <p:pRg st="10" end="10"/>
                                            </p:txEl>
                                          </p:spTgt>
                                        </p:tgtEl>
                                      </p:cBhvr>
                                    </p:animEffect>
                                  </p:childTnLst>
                                </p:cTn>
                              </p:par>
                              <p:par>
                                <p:cTn id="48" presetID="10" presetClass="entr" presetSubtype="0" fill="hold" nodeType="withEffect">
                                  <p:stCondLst>
                                    <p:cond delay="0"/>
                                  </p:stCondLst>
                                  <p:childTnLst>
                                    <p:set>
                                      <p:cBhvr>
                                        <p:cTn id="49" dur="1" fill="hold">
                                          <p:stCondLst>
                                            <p:cond delay="0"/>
                                          </p:stCondLst>
                                        </p:cTn>
                                        <p:tgtEl>
                                          <p:spTgt spid="3">
                                            <p:txEl>
                                              <p:pRg st="11" end="11"/>
                                            </p:txEl>
                                          </p:spTgt>
                                        </p:tgtEl>
                                        <p:attrNameLst>
                                          <p:attrName>style.visibility</p:attrName>
                                        </p:attrNameLst>
                                      </p:cBhvr>
                                      <p:to>
                                        <p:strVal val="visible"/>
                                      </p:to>
                                    </p:set>
                                    <p:animEffect transition="in" filter="fade">
                                      <p:cBhvr>
                                        <p:cTn id="50" dur="500"/>
                                        <p:tgtEl>
                                          <p:spTgt spid="3">
                                            <p:txEl>
                                              <p:pRg st="11" end="11"/>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nodeType="clickEffect">
                                  <p:stCondLst>
                                    <p:cond delay="0"/>
                                  </p:stCondLst>
                                  <p:childTnLst>
                                    <p:set>
                                      <p:cBhvr>
                                        <p:cTn id="54" dur="1" fill="hold">
                                          <p:stCondLst>
                                            <p:cond delay="0"/>
                                          </p:stCondLst>
                                        </p:cTn>
                                        <p:tgtEl>
                                          <p:spTgt spid="3">
                                            <p:txEl>
                                              <p:pRg st="12" end="12"/>
                                            </p:txEl>
                                          </p:spTgt>
                                        </p:tgtEl>
                                        <p:attrNameLst>
                                          <p:attrName>style.visibility</p:attrName>
                                        </p:attrNameLst>
                                      </p:cBhvr>
                                      <p:to>
                                        <p:strVal val="visible"/>
                                      </p:to>
                                    </p:set>
                                    <p:animEffect transition="in" filter="fade">
                                      <p:cBhvr>
                                        <p:cTn id="55" dur="500"/>
                                        <p:tgtEl>
                                          <p:spTgt spid="3">
                                            <p:txEl>
                                              <p:pRg st="12" end="12"/>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nodeType="clickEffect">
                                  <p:stCondLst>
                                    <p:cond delay="0"/>
                                  </p:stCondLst>
                                  <p:childTnLst>
                                    <p:set>
                                      <p:cBhvr>
                                        <p:cTn id="59" dur="1" fill="hold">
                                          <p:stCondLst>
                                            <p:cond delay="0"/>
                                          </p:stCondLst>
                                        </p:cTn>
                                        <p:tgtEl>
                                          <p:spTgt spid="3">
                                            <p:txEl>
                                              <p:pRg st="13" end="13"/>
                                            </p:txEl>
                                          </p:spTgt>
                                        </p:tgtEl>
                                        <p:attrNameLst>
                                          <p:attrName>style.visibility</p:attrName>
                                        </p:attrNameLst>
                                      </p:cBhvr>
                                      <p:to>
                                        <p:strVal val="visible"/>
                                      </p:to>
                                    </p:set>
                                    <p:animEffect transition="in" filter="fade">
                                      <p:cBhvr>
                                        <p:cTn id="60" dur="500"/>
                                        <p:tgtEl>
                                          <p:spTgt spid="3">
                                            <p:txEl>
                                              <p:pRg st="13" end="13"/>
                                            </p:txEl>
                                          </p:spTgt>
                                        </p:tgtEl>
                                      </p:cBhvr>
                                    </p:animEffect>
                                  </p:childTnLst>
                                </p:cTn>
                              </p:par>
                              <p:par>
                                <p:cTn id="61" presetID="10" presetClass="entr" presetSubtype="0" fill="hold" nodeType="withEffect">
                                  <p:stCondLst>
                                    <p:cond delay="0"/>
                                  </p:stCondLst>
                                  <p:childTnLst>
                                    <p:set>
                                      <p:cBhvr>
                                        <p:cTn id="62" dur="1" fill="hold">
                                          <p:stCondLst>
                                            <p:cond delay="0"/>
                                          </p:stCondLst>
                                        </p:cTn>
                                        <p:tgtEl>
                                          <p:spTgt spid="3">
                                            <p:txEl>
                                              <p:pRg st="14" end="14"/>
                                            </p:txEl>
                                          </p:spTgt>
                                        </p:tgtEl>
                                        <p:attrNameLst>
                                          <p:attrName>style.visibility</p:attrName>
                                        </p:attrNameLst>
                                      </p:cBhvr>
                                      <p:to>
                                        <p:strVal val="visible"/>
                                      </p:to>
                                    </p:set>
                                    <p:animEffect transition="in" filter="fade">
                                      <p:cBhvr>
                                        <p:cTn id="63" dur="500"/>
                                        <p:tgtEl>
                                          <p:spTgt spid="3">
                                            <p:txEl>
                                              <p:pRg st="14" end="14"/>
                                            </p:txEl>
                                          </p:spTgt>
                                        </p:tgtEl>
                                      </p:cBhvr>
                                    </p:animEffect>
                                  </p:childTnLst>
                                </p:cTn>
                              </p:par>
                              <p:par>
                                <p:cTn id="64" presetID="10" presetClass="entr" presetSubtype="0" fill="hold" nodeType="withEffect">
                                  <p:stCondLst>
                                    <p:cond delay="0"/>
                                  </p:stCondLst>
                                  <p:childTnLst>
                                    <p:set>
                                      <p:cBhvr>
                                        <p:cTn id="65" dur="1" fill="hold">
                                          <p:stCondLst>
                                            <p:cond delay="0"/>
                                          </p:stCondLst>
                                        </p:cTn>
                                        <p:tgtEl>
                                          <p:spTgt spid="3">
                                            <p:txEl>
                                              <p:pRg st="15" end="15"/>
                                            </p:txEl>
                                          </p:spTgt>
                                        </p:tgtEl>
                                        <p:attrNameLst>
                                          <p:attrName>style.visibility</p:attrName>
                                        </p:attrNameLst>
                                      </p:cBhvr>
                                      <p:to>
                                        <p:strVal val="visible"/>
                                      </p:to>
                                    </p:set>
                                    <p:animEffect transition="in" filter="fade">
                                      <p:cBhvr>
                                        <p:cTn id="66" dur="500"/>
                                        <p:tgtEl>
                                          <p:spTgt spid="3">
                                            <p:txEl>
                                              <p:pRg st="15" end="1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D4B12FD0-0320-43C3-8B2E-198A9309CDBE}"/>
              </a:ext>
            </a:extLst>
          </p:cNvPr>
          <p:cNvSpPr>
            <a:spLocks noGrp="1"/>
          </p:cNvSpPr>
          <p:nvPr>
            <p:ph type="title"/>
          </p:nvPr>
        </p:nvSpPr>
        <p:spPr/>
        <p:txBody>
          <a:bodyPr/>
          <a:lstStyle/>
          <a:p>
            <a:pPr algn="ctr"/>
            <a:r>
              <a:rPr lang="en-GB" altLang="en-US" dirty="0">
                <a:solidFill>
                  <a:srgbClr val="0000FF"/>
                </a:solidFill>
              </a:rPr>
              <a:t>Kurt Lewin’s and John Kotter</a:t>
            </a:r>
            <a:br>
              <a:rPr lang="en-GB" altLang="en-US" dirty="0">
                <a:solidFill>
                  <a:srgbClr val="0000FF"/>
                </a:solidFill>
              </a:rPr>
            </a:br>
            <a:r>
              <a:rPr lang="en-GB" altLang="en-US" dirty="0">
                <a:solidFill>
                  <a:srgbClr val="0000FF"/>
                </a:solidFill>
              </a:rPr>
              <a:t>Similarities between them?</a:t>
            </a:r>
          </a:p>
        </p:txBody>
      </p:sp>
      <p:pic>
        <p:nvPicPr>
          <p:cNvPr id="25603" name="Picture 3">
            <a:extLst>
              <a:ext uri="{FF2B5EF4-FFF2-40B4-BE49-F238E27FC236}">
                <a16:creationId xmlns:a16="http://schemas.microsoft.com/office/drawing/2014/main" id="{E733DEC6-4CA9-4BA8-BBB2-86CB422C6E3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1463" y="1989138"/>
            <a:ext cx="8815387" cy="295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92285131-7683-435C-92D5-A5CEE2FED24A}"/>
              </a:ext>
            </a:extLst>
          </p:cNvPr>
          <p:cNvSpPr>
            <a:spLocks noGrp="1"/>
          </p:cNvSpPr>
          <p:nvPr>
            <p:ph type="title"/>
          </p:nvPr>
        </p:nvSpPr>
        <p:spPr>
          <a:xfrm>
            <a:off x="628650" y="188640"/>
            <a:ext cx="7886700" cy="687611"/>
          </a:xfrm>
        </p:spPr>
        <p:txBody>
          <a:bodyPr/>
          <a:lstStyle/>
          <a:p>
            <a:pPr algn="ctr"/>
            <a:r>
              <a:rPr lang="en-GB" altLang="en-US" dirty="0"/>
              <a:t>Our Iceberg is Melting</a:t>
            </a:r>
          </a:p>
        </p:txBody>
      </p:sp>
      <p:pic>
        <p:nvPicPr>
          <p:cNvPr id="2" name="10.08 Our Iceberg is Melting (1).mp4">
            <a:hlinkClick r:id="" action="ppaction://media"/>
            <a:extLst>
              <a:ext uri="{FF2B5EF4-FFF2-40B4-BE49-F238E27FC236}">
                <a16:creationId xmlns:a16="http://schemas.microsoft.com/office/drawing/2014/main" id="{85F71729-B9AA-41B4-B82D-FD556514E4DD}"/>
              </a:ext>
            </a:extLst>
          </p:cNvPr>
          <p:cNvPicPr>
            <a:picLocks noGrp="1" noChangeAspect="1" noChangeArrowheads="1"/>
          </p:cNvPicPr>
          <p:nvPr>
            <p:ph idx="1"/>
            <a:videoFile r:link="rId2"/>
            <p:extLst>
              <p:ext uri="{DAA4B4D4-6D71-4841-9C94-3DE7FCFB9230}">
                <p14:media xmlns:p14="http://schemas.microsoft.com/office/powerpoint/2010/main" r:embed="rId1"/>
              </p:ext>
            </p:extLst>
          </p:nvPr>
        </p:nvPicPr>
        <p:blipFill>
          <a:blip r:embed="rId4">
            <a:extLst>
              <a:ext uri="{28A0092B-C50C-407E-A947-70E740481C1C}">
                <a14:useLocalDpi xmlns:a14="http://schemas.microsoft.com/office/drawing/2010/main" val="0"/>
              </a:ext>
            </a:extLst>
          </a:blip>
          <a:srcRect/>
          <a:stretch>
            <a:fillRect/>
          </a:stretch>
        </p:blipFill>
        <p:spPr>
          <a:xfrm>
            <a:off x="1691680" y="1124744"/>
            <a:ext cx="6120680" cy="4213435"/>
          </a:xfrm>
        </p:spPr>
      </p:pic>
    </p:spTree>
  </p:cSld>
  <p:clrMapOvr>
    <a:masterClrMapping/>
  </p:clrMapOvr>
  <p:timing>
    <p:tnLst>
      <p:par>
        <p:cTn id="1" dur="indefinite" restart="never" nodeType="tmRoot">
          <p:childTnLst>
            <p:video>
              <p:cMediaNode vol="80000">
                <p:cTn id="2" fill="hold" display="0">
                  <p:stCondLst>
                    <p:cond delay="indefinite"/>
                  </p:stCondLst>
                </p:cTn>
                <p:tgtEl>
                  <p:spTgt spid="2"/>
                </p:tgtEl>
              </p:cMediaNode>
            </p:video>
            <p:seq concurrent="1" nextAc="seek">
              <p:cTn id="3" restart="whenNotActive" fill="hold" evtFilter="cancelBubble" nodeType="interactiveSeq">
                <p:stCondLst>
                  <p:cond evt="onClick" delay="0">
                    <p:tgtEl>
                      <p:spTgt spid="2"/>
                    </p:tgtEl>
                  </p:cond>
                </p:stCondLst>
                <p:endSync evt="end" delay="0">
                  <p:rtn val="all"/>
                </p:endSync>
                <p:childTnLst>
                  <p:par>
                    <p:cTn id="4" fill="hold" nodeType="clickPar">
                      <p:stCondLst>
                        <p:cond delay="0"/>
                      </p:stCondLst>
                      <p:childTnLst>
                        <p:par>
                          <p:cTn id="5" fill="hold" nodeType="withGroup">
                            <p:stCondLst>
                              <p:cond delay="0"/>
                            </p:stCondLst>
                            <p:childTnLst>
                              <p:par>
                                <p:cTn id="6" presetID="2" presetClass="mediacall" presetSubtype="0" fill="hold" nodeType="clickEffect">
                                  <p:stCondLst>
                                    <p:cond delay="0"/>
                                  </p:stCondLst>
                                  <p:childTnLst>
                                    <p:cmd type="call" cmd="togglePause">
                                      <p:cBhvr>
                                        <p:cTn id="7"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1BAF0A0E-4B77-4A86-83F5-9DE3C5ADC623}"/>
              </a:ext>
            </a:extLst>
          </p:cNvPr>
          <p:cNvSpPr>
            <a:spLocks noGrp="1"/>
          </p:cNvSpPr>
          <p:nvPr>
            <p:ph type="title"/>
          </p:nvPr>
        </p:nvSpPr>
        <p:spPr>
          <a:xfrm>
            <a:off x="107504" y="116632"/>
            <a:ext cx="4951462" cy="887412"/>
          </a:xfrm>
        </p:spPr>
        <p:txBody>
          <a:bodyPr/>
          <a:lstStyle/>
          <a:p>
            <a:r>
              <a:rPr lang="en-GB" altLang="en-US" dirty="0"/>
              <a:t>Another iceberg…..</a:t>
            </a:r>
          </a:p>
        </p:txBody>
      </p:sp>
      <p:pic>
        <p:nvPicPr>
          <p:cNvPr id="40963" name="Picture 3">
            <a:extLst>
              <a:ext uri="{FF2B5EF4-FFF2-40B4-BE49-F238E27FC236}">
                <a16:creationId xmlns:a16="http://schemas.microsoft.com/office/drawing/2014/main" id="{036D555C-B9C4-473F-8AA2-F8F5B19891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7704" y="888454"/>
            <a:ext cx="4951462" cy="47170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84ACDDEB-4667-42C4-ADA5-19E157CA18D6}"/>
              </a:ext>
            </a:extLst>
          </p:cNvPr>
          <p:cNvSpPr txBox="1"/>
          <p:nvPr/>
        </p:nvSpPr>
        <p:spPr>
          <a:xfrm>
            <a:off x="7164288" y="4797152"/>
            <a:ext cx="1484252" cy="369332"/>
          </a:xfrm>
          <a:prstGeom prst="rect">
            <a:avLst/>
          </a:prstGeom>
          <a:noFill/>
        </p:spPr>
        <p:txBody>
          <a:bodyPr wrap="none" rtlCol="0">
            <a:spAutoFit/>
          </a:bodyPr>
          <a:lstStyle/>
          <a:p>
            <a:r>
              <a:rPr lang="en-GB" dirty="0"/>
              <a:t>Rick, T. (2015)</a:t>
            </a:r>
          </a:p>
        </p:txBody>
      </p:sp>
    </p:spTree>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FF367-60B9-43B0-90D8-793173AAC97C}"/>
              </a:ext>
            </a:extLst>
          </p:cNvPr>
          <p:cNvSpPr>
            <a:spLocks noGrp="1"/>
          </p:cNvSpPr>
          <p:nvPr>
            <p:ph type="title"/>
          </p:nvPr>
        </p:nvSpPr>
        <p:spPr>
          <a:xfrm>
            <a:off x="628650" y="365125"/>
            <a:ext cx="7886700" cy="831627"/>
          </a:xfrm>
        </p:spPr>
        <p:txBody>
          <a:bodyPr/>
          <a:lstStyle/>
          <a:p>
            <a:pPr algn="ctr"/>
            <a:r>
              <a:rPr lang="en-GB" dirty="0"/>
              <a:t>The Change Equation</a:t>
            </a:r>
          </a:p>
        </p:txBody>
      </p:sp>
      <p:sp>
        <p:nvSpPr>
          <p:cNvPr id="3" name="Content Placeholder 2">
            <a:extLst>
              <a:ext uri="{FF2B5EF4-FFF2-40B4-BE49-F238E27FC236}">
                <a16:creationId xmlns:a16="http://schemas.microsoft.com/office/drawing/2014/main" id="{237EA77F-F237-4BEE-B7A7-FEE68F3DC985}"/>
              </a:ext>
            </a:extLst>
          </p:cNvPr>
          <p:cNvSpPr>
            <a:spLocks noGrp="1"/>
          </p:cNvSpPr>
          <p:nvPr>
            <p:ph idx="1"/>
          </p:nvPr>
        </p:nvSpPr>
        <p:spPr>
          <a:xfrm>
            <a:off x="628650" y="1340768"/>
            <a:ext cx="7886700" cy="2592288"/>
          </a:xfrm>
        </p:spPr>
        <p:txBody>
          <a:bodyPr/>
          <a:lstStyle/>
          <a:p>
            <a:pPr marL="0" indent="0" algn="ctr">
              <a:buNone/>
            </a:pPr>
            <a:r>
              <a:rPr lang="en-GB" sz="4000" dirty="0">
                <a:solidFill>
                  <a:srgbClr val="0000CC"/>
                </a:solidFill>
              </a:rPr>
              <a:t>D x V x F &gt; R</a:t>
            </a:r>
          </a:p>
          <a:p>
            <a:pPr marL="0" indent="0">
              <a:buNone/>
            </a:pPr>
            <a:r>
              <a:rPr lang="en-GB" sz="3200" dirty="0">
                <a:solidFill>
                  <a:srgbClr val="002060"/>
                </a:solidFill>
              </a:rPr>
              <a:t>Where,</a:t>
            </a:r>
          </a:p>
          <a:p>
            <a:pPr marL="457200" lvl="1" indent="0">
              <a:buNone/>
            </a:pPr>
            <a:r>
              <a:rPr lang="en-GB" sz="3200" dirty="0">
                <a:solidFill>
                  <a:srgbClr val="002060"/>
                </a:solidFill>
              </a:rPr>
              <a:t>D = Dissatisfaction</a:t>
            </a:r>
          </a:p>
          <a:p>
            <a:pPr marL="457200" lvl="1" indent="0">
              <a:buNone/>
            </a:pPr>
            <a:r>
              <a:rPr lang="en-GB" sz="3200" dirty="0">
                <a:solidFill>
                  <a:srgbClr val="002060"/>
                </a:solidFill>
              </a:rPr>
              <a:t>V = Vision</a:t>
            </a:r>
          </a:p>
          <a:p>
            <a:pPr marL="457200" lvl="1" indent="0">
              <a:buNone/>
            </a:pPr>
            <a:r>
              <a:rPr lang="en-GB" sz="3200" dirty="0">
                <a:solidFill>
                  <a:srgbClr val="002060"/>
                </a:solidFill>
              </a:rPr>
              <a:t>F = First steps</a:t>
            </a:r>
          </a:p>
          <a:p>
            <a:pPr marL="457200" lvl="1" indent="0">
              <a:buNone/>
            </a:pPr>
            <a:r>
              <a:rPr lang="en-GB" sz="3200" dirty="0">
                <a:solidFill>
                  <a:srgbClr val="002060"/>
                </a:solidFill>
              </a:rPr>
              <a:t>R = Resistance to change</a:t>
            </a:r>
          </a:p>
          <a:p>
            <a:pPr marL="457200" lvl="1" indent="0">
              <a:buNone/>
            </a:pPr>
            <a:endParaRPr lang="en-GB" sz="3200" dirty="0">
              <a:solidFill>
                <a:srgbClr val="002060"/>
              </a:solidFill>
            </a:endParaRPr>
          </a:p>
          <a:p>
            <a:pPr marL="457200" lvl="1" indent="0" algn="r">
              <a:buNone/>
            </a:pPr>
            <a:r>
              <a:rPr lang="en-GB" sz="2000" dirty="0"/>
              <a:t>Beckhard, R. &amp; Harris, Reuben T. (1987)</a:t>
            </a:r>
            <a:endParaRPr lang="en-GB" sz="2000" dirty="0">
              <a:solidFill>
                <a:srgbClr val="002060"/>
              </a:solidFill>
            </a:endParaRPr>
          </a:p>
        </p:txBody>
      </p:sp>
    </p:spTree>
    <p:extLst>
      <p:ext uri="{BB962C8B-B14F-4D97-AF65-F5344CB8AC3E}">
        <p14:creationId xmlns:p14="http://schemas.microsoft.com/office/powerpoint/2010/main" val="2591020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500"/>
                                        <p:tgtEl>
                                          <p:spTgt spid="3">
                                            <p:txEl>
                                              <p:pRg st="5" end="5"/>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ED03183-5341-26FF-759B-78D52EDA9081}"/>
              </a:ext>
            </a:extLst>
          </p:cNvPr>
          <p:cNvPicPr>
            <a:picLocks noChangeAspect="1"/>
          </p:cNvPicPr>
          <p:nvPr/>
        </p:nvPicPr>
        <p:blipFill>
          <a:blip r:embed="rId2"/>
          <a:stretch>
            <a:fillRect/>
          </a:stretch>
        </p:blipFill>
        <p:spPr>
          <a:xfrm>
            <a:off x="3960804" y="1"/>
            <a:ext cx="5183195" cy="2348880"/>
          </a:xfrm>
          <a:prstGeom prst="rect">
            <a:avLst/>
          </a:prstGeom>
        </p:spPr>
      </p:pic>
      <p:sp>
        <p:nvSpPr>
          <p:cNvPr id="5" name="Title 1">
            <a:extLst>
              <a:ext uri="{FF2B5EF4-FFF2-40B4-BE49-F238E27FC236}">
                <a16:creationId xmlns:a16="http://schemas.microsoft.com/office/drawing/2014/main" id="{896A1039-609D-4A44-AF00-D5439DE5BDEF}"/>
              </a:ext>
            </a:extLst>
          </p:cNvPr>
          <p:cNvSpPr txBox="1">
            <a:spLocks/>
          </p:cNvSpPr>
          <p:nvPr/>
        </p:nvSpPr>
        <p:spPr>
          <a:xfrm>
            <a:off x="1547664" y="37586"/>
            <a:ext cx="2719214" cy="76276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Summary</a:t>
            </a:r>
          </a:p>
        </p:txBody>
      </p:sp>
      <p:sp>
        <p:nvSpPr>
          <p:cNvPr id="6" name="TextBox 5">
            <a:extLst>
              <a:ext uri="{FF2B5EF4-FFF2-40B4-BE49-F238E27FC236}">
                <a16:creationId xmlns:a16="http://schemas.microsoft.com/office/drawing/2014/main" id="{B357F181-F0C8-A069-5CD8-9A6AC337CD60}"/>
              </a:ext>
            </a:extLst>
          </p:cNvPr>
          <p:cNvSpPr txBox="1"/>
          <p:nvPr/>
        </p:nvSpPr>
        <p:spPr>
          <a:xfrm>
            <a:off x="40327" y="800353"/>
            <a:ext cx="3920477" cy="2246769"/>
          </a:xfrm>
          <a:prstGeom prst="rect">
            <a:avLst/>
          </a:prstGeom>
          <a:noFill/>
        </p:spPr>
        <p:txBody>
          <a:bodyPr wrap="square" rtlCol="0">
            <a:spAutoFit/>
          </a:bodyPr>
          <a:lstStyle/>
          <a:p>
            <a:r>
              <a:rPr lang="en-GB" sz="2800" dirty="0">
                <a:solidFill>
                  <a:srgbClr val="0000CC"/>
                </a:solidFill>
              </a:rPr>
              <a:t>We are now starting to explore </a:t>
            </a:r>
            <a:r>
              <a:rPr lang="en-GB" sz="2800" i="1" dirty="0">
                <a:solidFill>
                  <a:srgbClr val="0000CC"/>
                </a:solidFill>
              </a:rPr>
              <a:t>models and theories </a:t>
            </a:r>
            <a:r>
              <a:rPr lang="en-GB" sz="2800" dirty="0">
                <a:solidFill>
                  <a:srgbClr val="0000CC"/>
                </a:solidFill>
              </a:rPr>
              <a:t>that address </a:t>
            </a:r>
            <a:r>
              <a:rPr lang="en-GB" sz="2800" i="1" dirty="0">
                <a:solidFill>
                  <a:srgbClr val="0000CC"/>
                </a:solidFill>
              </a:rPr>
              <a:t>the change process</a:t>
            </a:r>
            <a:r>
              <a:rPr lang="en-GB" sz="2800" dirty="0">
                <a:solidFill>
                  <a:srgbClr val="0000CC"/>
                </a:solidFill>
              </a:rPr>
              <a:t> and its difficulties…</a:t>
            </a:r>
          </a:p>
        </p:txBody>
      </p:sp>
      <p:pic>
        <p:nvPicPr>
          <p:cNvPr id="10" name="Picture 9">
            <a:extLst>
              <a:ext uri="{FF2B5EF4-FFF2-40B4-BE49-F238E27FC236}">
                <a16:creationId xmlns:a16="http://schemas.microsoft.com/office/drawing/2014/main" id="{615AA490-9368-FBE5-C716-3B291E8C1C8C}"/>
              </a:ext>
            </a:extLst>
          </p:cNvPr>
          <p:cNvPicPr>
            <a:picLocks noChangeAspect="1"/>
          </p:cNvPicPr>
          <p:nvPr/>
        </p:nvPicPr>
        <p:blipFill>
          <a:blip r:embed="rId3"/>
          <a:stretch>
            <a:fillRect/>
          </a:stretch>
        </p:blipFill>
        <p:spPr>
          <a:xfrm>
            <a:off x="16075" y="3993632"/>
            <a:ext cx="5059981" cy="1667616"/>
          </a:xfrm>
          <a:prstGeom prst="rect">
            <a:avLst/>
          </a:prstGeom>
        </p:spPr>
      </p:pic>
      <p:pic>
        <p:nvPicPr>
          <p:cNvPr id="1026" name="Picture 2" descr="Cartoon Morph cartoon illustration graphics animation morph futurama bender  rick and morty rick homer simpson homer | Animated movies, Animation,  Futurama">
            <a:extLst>
              <a:ext uri="{FF2B5EF4-FFF2-40B4-BE49-F238E27FC236}">
                <a16:creationId xmlns:a16="http://schemas.microsoft.com/office/drawing/2014/main" id="{63DA2F5C-84C9-CD8C-B89E-85FD0E4A2A0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79868" y="3618148"/>
            <a:ext cx="2375925" cy="1781944"/>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8695A96E-C349-4B41-9DFA-CA4062DE4BD4}"/>
              </a:ext>
            </a:extLst>
          </p:cNvPr>
          <p:cNvPicPr>
            <a:picLocks noChangeAspect="1"/>
          </p:cNvPicPr>
          <p:nvPr/>
        </p:nvPicPr>
        <p:blipFill>
          <a:blip r:embed="rId5"/>
          <a:stretch>
            <a:fillRect/>
          </a:stretch>
        </p:blipFill>
        <p:spPr>
          <a:xfrm>
            <a:off x="4877506" y="2448532"/>
            <a:ext cx="1674895" cy="1580850"/>
          </a:xfrm>
          <a:prstGeom prst="rect">
            <a:avLst/>
          </a:prstGeom>
        </p:spPr>
      </p:pic>
    </p:spTree>
    <p:extLst>
      <p:ext uri="{BB962C8B-B14F-4D97-AF65-F5344CB8AC3E}">
        <p14:creationId xmlns:p14="http://schemas.microsoft.com/office/powerpoint/2010/main" val="2141803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26"/>
                                        </p:tgtEl>
                                        <p:attrNameLst>
                                          <p:attrName>style.visibility</p:attrName>
                                        </p:attrNameLst>
                                      </p:cBhvr>
                                      <p:to>
                                        <p:strVal val="visible"/>
                                      </p:to>
                                    </p:set>
                                    <p:animEffect transition="in" filter="fade">
                                      <p:cBhvr>
                                        <p:cTn id="27"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CDDB4E3-D47B-1F4D-F870-0DF167973352}"/>
              </a:ext>
            </a:extLst>
          </p:cNvPr>
          <p:cNvPicPr>
            <a:picLocks noChangeAspect="1"/>
          </p:cNvPicPr>
          <p:nvPr/>
        </p:nvPicPr>
        <p:blipFill>
          <a:blip r:embed="rId2"/>
          <a:stretch>
            <a:fillRect/>
          </a:stretch>
        </p:blipFill>
        <p:spPr>
          <a:xfrm>
            <a:off x="0" y="0"/>
            <a:ext cx="9144000" cy="5733256"/>
          </a:xfrm>
          <a:prstGeom prst="rect">
            <a:avLst/>
          </a:prstGeom>
        </p:spPr>
      </p:pic>
      <p:sp>
        <p:nvSpPr>
          <p:cNvPr id="7" name="TextBox 6">
            <a:extLst>
              <a:ext uri="{FF2B5EF4-FFF2-40B4-BE49-F238E27FC236}">
                <a16:creationId xmlns:a16="http://schemas.microsoft.com/office/drawing/2014/main" id="{DC181D66-C71E-B2C6-B9CE-A738DCEAB9A7}"/>
              </a:ext>
            </a:extLst>
          </p:cNvPr>
          <p:cNvSpPr txBox="1"/>
          <p:nvPr/>
        </p:nvSpPr>
        <p:spPr>
          <a:xfrm>
            <a:off x="6444208" y="4725144"/>
            <a:ext cx="2340705" cy="769441"/>
          </a:xfrm>
          <a:prstGeom prst="rect">
            <a:avLst/>
          </a:prstGeom>
          <a:noFill/>
        </p:spPr>
        <p:txBody>
          <a:bodyPr wrap="none" rtlCol="0">
            <a:spAutoFit/>
          </a:bodyPr>
          <a:lstStyle/>
          <a:p>
            <a:r>
              <a:rPr lang="en-GB" sz="4400" b="1" dirty="0">
                <a:solidFill>
                  <a:schemeClr val="bg1"/>
                </a:solidFill>
              </a:rPr>
              <a:t>Session 6</a:t>
            </a:r>
          </a:p>
        </p:txBody>
      </p:sp>
    </p:spTree>
    <p:extLst>
      <p:ext uri="{BB962C8B-B14F-4D97-AF65-F5344CB8AC3E}">
        <p14:creationId xmlns:p14="http://schemas.microsoft.com/office/powerpoint/2010/main" val="2584103668"/>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323528" y="1143000"/>
            <a:ext cx="8784976" cy="3917032"/>
          </a:xfrm>
        </p:spPr>
        <p:txBody>
          <a:bodyPr>
            <a:normAutofit lnSpcReduction="10000"/>
          </a:bodyPr>
          <a:lstStyle/>
          <a:p>
            <a:pPr marL="342900" indent="-342900">
              <a:lnSpc>
                <a:spcPct val="107000"/>
              </a:lnSpc>
              <a:buFont typeface="Symbol" panose="05050102010706020507" pitchFamily="18" charset="2"/>
              <a:buChar char=""/>
            </a:pPr>
            <a:r>
              <a:rPr lang="en-GB" dirty="0"/>
              <a:t>Review of Reading &amp; Research</a:t>
            </a:r>
          </a:p>
          <a:p>
            <a:pPr marL="342900" indent="-342900">
              <a:lnSpc>
                <a:spcPct val="107000"/>
              </a:lnSpc>
              <a:buFont typeface="Symbol" panose="05050102010706020507" pitchFamily="18" charset="2"/>
              <a:buChar char=""/>
            </a:pPr>
            <a:r>
              <a:rPr lang="en-GB" dirty="0"/>
              <a:t>Your assignment – recap</a:t>
            </a:r>
          </a:p>
          <a:p>
            <a:pPr marL="342900" indent="-342900">
              <a:lnSpc>
                <a:spcPct val="107000"/>
              </a:lnSpc>
              <a:buFont typeface="Symbol" panose="05050102010706020507" pitchFamily="18" charset="2"/>
              <a:buChar char=""/>
            </a:pPr>
            <a:r>
              <a:rPr lang="en-GB" dirty="0"/>
              <a:t>Forces Driving Organisational Change - Overview</a:t>
            </a:r>
          </a:p>
          <a:p>
            <a:pPr marL="342900" lvl="0" indent="-342900">
              <a:lnSpc>
                <a:spcPct val="107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Planned Change</a:t>
            </a:r>
          </a:p>
          <a:p>
            <a:pPr marL="342900" lvl="0" indent="-342900">
              <a:lnSpc>
                <a:spcPct val="107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Unplanned Change</a:t>
            </a:r>
          </a:p>
          <a:p>
            <a:pPr marL="342900" lvl="0" indent="-342900">
              <a:lnSpc>
                <a:spcPct val="107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Responding to Change</a:t>
            </a:r>
          </a:p>
          <a:p>
            <a:pPr marL="342900" indent="-342900">
              <a:lnSpc>
                <a:spcPct val="107000"/>
              </a:lnSpc>
              <a:spcAft>
                <a:spcPts val="800"/>
              </a:spcAft>
              <a:buFont typeface="Symbol" panose="05050102010706020507" pitchFamily="18" charset="2"/>
              <a:buChar char=""/>
            </a:pPr>
            <a:r>
              <a:rPr lang="en-GB" dirty="0"/>
              <a:t>Reflection</a:t>
            </a:r>
          </a:p>
        </p:txBody>
      </p:sp>
      <p:pic>
        <p:nvPicPr>
          <p:cNvPr id="4" name="Picture 3">
            <a:extLst>
              <a:ext uri="{FF2B5EF4-FFF2-40B4-BE49-F238E27FC236}">
                <a16:creationId xmlns:a16="http://schemas.microsoft.com/office/drawing/2014/main" id="{47279191-1131-4CA4-BB94-EE4CE29A4C5B}"/>
              </a:ext>
            </a:extLst>
          </p:cNvPr>
          <p:cNvPicPr>
            <a:picLocks noChangeAspect="1"/>
          </p:cNvPicPr>
          <p:nvPr/>
        </p:nvPicPr>
        <p:blipFill>
          <a:blip r:embed="rId2"/>
          <a:stretch>
            <a:fillRect/>
          </a:stretch>
        </p:blipFill>
        <p:spPr>
          <a:xfrm>
            <a:off x="4921370" y="4221088"/>
            <a:ext cx="4222629" cy="1493912"/>
          </a:xfrm>
          <a:prstGeom prst="rect">
            <a:avLst/>
          </a:prstGeom>
        </p:spPr>
      </p:pic>
      <p:pic>
        <p:nvPicPr>
          <p:cNvPr id="5" name="Picture 4">
            <a:extLst>
              <a:ext uri="{FF2B5EF4-FFF2-40B4-BE49-F238E27FC236}">
                <a16:creationId xmlns:a16="http://schemas.microsoft.com/office/drawing/2014/main" id="{8AE3B398-E61C-49C7-8579-F51FE3147210}"/>
              </a:ext>
            </a:extLst>
          </p:cNvPr>
          <p:cNvPicPr>
            <a:picLocks noChangeAspect="1"/>
          </p:cNvPicPr>
          <p:nvPr/>
        </p:nvPicPr>
        <p:blipFill>
          <a:blip r:embed="rId3"/>
          <a:stretch>
            <a:fillRect/>
          </a:stretch>
        </p:blipFill>
        <p:spPr>
          <a:xfrm>
            <a:off x="6328652" y="0"/>
            <a:ext cx="2795836" cy="2060848"/>
          </a:xfrm>
          <a:prstGeom prst="rect">
            <a:avLst/>
          </a:prstGeom>
        </p:spPr>
      </p:pic>
    </p:spTree>
    <p:extLst>
      <p:ext uri="{BB962C8B-B14F-4D97-AF65-F5344CB8AC3E}">
        <p14:creationId xmlns:p14="http://schemas.microsoft.com/office/powerpoint/2010/main" val="3451449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4"/>
                                        </p:tgtEl>
                                        <p:attrNameLst>
                                          <p:attrName>style.visibility</p:attrName>
                                        </p:attrNameLst>
                                      </p:cBhvr>
                                      <p:to>
                                        <p:strVal val="visible"/>
                                      </p:to>
                                    </p:set>
                                    <p:animEffect transition="in" filter="fade">
                                      <p:cBhvr>
                                        <p:cTn id="4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D0D4E1FC-A634-4665-81A9-F99F6B3C21DA}"/>
              </a:ext>
            </a:extLst>
          </p:cNvPr>
          <p:cNvSpPr>
            <a:spLocks noGrp="1"/>
          </p:cNvSpPr>
          <p:nvPr>
            <p:ph type="title"/>
          </p:nvPr>
        </p:nvSpPr>
        <p:spPr>
          <a:xfrm>
            <a:off x="609600" y="222250"/>
            <a:ext cx="8229600" cy="1143000"/>
          </a:xfrm>
        </p:spPr>
        <p:txBody>
          <a:bodyPr>
            <a:normAutofit fontScale="90000"/>
          </a:bodyPr>
          <a:lstStyle/>
          <a:p>
            <a:pPr>
              <a:defRPr/>
            </a:pPr>
            <a:r>
              <a:rPr lang="en-GB" altLang="en-US" sz="4000" dirty="0"/>
              <a:t>Assessment Criteria</a:t>
            </a:r>
            <a:br>
              <a:rPr lang="en-GB" altLang="en-US" sz="4000" dirty="0"/>
            </a:br>
            <a:endParaRPr lang="en-GB" altLang="en-US" sz="4000" dirty="0"/>
          </a:p>
        </p:txBody>
      </p:sp>
      <p:pic>
        <p:nvPicPr>
          <p:cNvPr id="18436" name="Picture 3">
            <a:extLst>
              <a:ext uri="{FF2B5EF4-FFF2-40B4-BE49-F238E27FC236}">
                <a16:creationId xmlns:a16="http://schemas.microsoft.com/office/drawing/2014/main" id="{A72FF1F9-581C-43CB-9375-881BBB6755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36296" y="30377"/>
            <a:ext cx="1878649" cy="1095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 Placeholder 2">
            <a:extLst>
              <a:ext uri="{FF2B5EF4-FFF2-40B4-BE49-F238E27FC236}">
                <a16:creationId xmlns:a16="http://schemas.microsoft.com/office/drawing/2014/main" id="{84FCFBD6-40DC-40CB-95A5-52552391F3C9}"/>
              </a:ext>
            </a:extLst>
          </p:cNvPr>
          <p:cNvSpPr txBox="1">
            <a:spLocks/>
          </p:cNvSpPr>
          <p:nvPr/>
        </p:nvSpPr>
        <p:spPr>
          <a:xfrm>
            <a:off x="368282" y="1365250"/>
            <a:ext cx="4040188" cy="468420"/>
          </a:xfrm>
          <a:prstGeom prst="rect">
            <a:avLst/>
          </a:prstGeom>
        </p:spPr>
        <p:txBody>
          <a:bodyP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solidFill>
                  <a:srgbClr val="002060"/>
                </a:solidFill>
              </a:rPr>
              <a:t>TASK</a:t>
            </a:r>
          </a:p>
        </p:txBody>
      </p:sp>
      <p:sp>
        <p:nvSpPr>
          <p:cNvPr id="8" name="Content Placeholder 3">
            <a:extLst>
              <a:ext uri="{FF2B5EF4-FFF2-40B4-BE49-F238E27FC236}">
                <a16:creationId xmlns:a16="http://schemas.microsoft.com/office/drawing/2014/main" id="{9EB12D3F-4164-44FC-BA5D-46A9AF7B3C32}"/>
              </a:ext>
            </a:extLst>
          </p:cNvPr>
          <p:cNvSpPr txBox="1">
            <a:spLocks/>
          </p:cNvSpPr>
          <p:nvPr/>
        </p:nvSpPr>
        <p:spPr>
          <a:xfrm>
            <a:off x="179512" y="2040556"/>
            <a:ext cx="3456384" cy="3657064"/>
          </a:xfrm>
          <a:prstGeom prst="rect">
            <a:avLst/>
          </a:prstGeom>
        </p:spPr>
        <p:txBody>
          <a:bodyPr>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dirty="0">
                <a:solidFill>
                  <a:srgbClr val="002060"/>
                </a:solidFill>
                <a:ea typeface="Times New Roman" panose="02020603050405020304" pitchFamily="18" charset="0"/>
              </a:rPr>
              <a:t>Critically analyse the current forces for change in the organisations micro and macro environment that can impact workplace culture and capability</a:t>
            </a:r>
          </a:p>
          <a:p>
            <a:endParaRPr lang="en-GB" sz="2200" dirty="0">
              <a:solidFill>
                <a:srgbClr val="002060"/>
              </a:solidFill>
              <a:ea typeface="Times New Roman" panose="02020603050405020304" pitchFamily="18" charset="0"/>
            </a:endParaRPr>
          </a:p>
          <a:p>
            <a:r>
              <a:rPr lang="en-GB" sz="2200" dirty="0">
                <a:solidFill>
                  <a:srgbClr val="002060"/>
                </a:solidFill>
                <a:ea typeface="Times New Roman" panose="02020603050405020304" pitchFamily="18" charset="0"/>
              </a:rPr>
              <a:t>Evaluate how organisational stakeholders can be efficiently led through complex workplace change   </a:t>
            </a:r>
          </a:p>
          <a:p>
            <a:pPr marL="0" indent="0">
              <a:buFont typeface="Arial" panose="020B0604020202020204" pitchFamily="34" charset="0"/>
              <a:buNone/>
            </a:pPr>
            <a:endParaRPr lang="en-GB" dirty="0">
              <a:solidFill>
                <a:srgbClr val="002060"/>
              </a:solidFill>
            </a:endParaRPr>
          </a:p>
        </p:txBody>
      </p:sp>
      <p:sp>
        <p:nvSpPr>
          <p:cNvPr id="9" name="Text Placeholder 4">
            <a:extLst>
              <a:ext uri="{FF2B5EF4-FFF2-40B4-BE49-F238E27FC236}">
                <a16:creationId xmlns:a16="http://schemas.microsoft.com/office/drawing/2014/main" id="{7FF42A06-1A65-4A7F-94E4-E292C5B8F88A}"/>
              </a:ext>
            </a:extLst>
          </p:cNvPr>
          <p:cNvSpPr txBox="1">
            <a:spLocks/>
          </p:cNvSpPr>
          <p:nvPr/>
        </p:nvSpPr>
        <p:spPr>
          <a:xfrm>
            <a:off x="4572000" y="1396814"/>
            <a:ext cx="4426402" cy="560461"/>
          </a:xfrm>
          <a:prstGeom prst="rect">
            <a:avLst/>
          </a:prstGeom>
        </p:spPr>
        <p:txBody>
          <a:bodyPr>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solidFill>
                  <a:srgbClr val="0000CC"/>
                </a:solidFill>
              </a:rPr>
              <a:t>Common Assessment Criteria</a:t>
            </a:r>
          </a:p>
        </p:txBody>
      </p:sp>
      <p:sp>
        <p:nvSpPr>
          <p:cNvPr id="10" name="Content Placeholder 5">
            <a:extLst>
              <a:ext uri="{FF2B5EF4-FFF2-40B4-BE49-F238E27FC236}">
                <a16:creationId xmlns:a16="http://schemas.microsoft.com/office/drawing/2014/main" id="{A85C3491-485B-47A0-9669-1342F4A44876}"/>
              </a:ext>
            </a:extLst>
          </p:cNvPr>
          <p:cNvSpPr txBox="1">
            <a:spLocks/>
          </p:cNvSpPr>
          <p:nvPr/>
        </p:nvSpPr>
        <p:spPr>
          <a:xfrm>
            <a:off x="4049277" y="1988840"/>
            <a:ext cx="4972135" cy="3657064"/>
          </a:xfrm>
          <a:prstGeom prst="rect">
            <a:avLst/>
          </a:prstGeom>
        </p:spPr>
        <p:txBody>
          <a:bodyP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Font typeface="+mj-lt"/>
              <a:buAutoNum type="arabicPeriod"/>
            </a:pPr>
            <a:r>
              <a:rPr lang="en-GB" dirty="0">
                <a:solidFill>
                  <a:srgbClr val="0000CC"/>
                </a:solidFill>
              </a:rPr>
              <a:t>Engagement with Literature Skills.      (30)</a:t>
            </a:r>
          </a:p>
          <a:p>
            <a:pPr marL="514350" indent="-514350">
              <a:buFont typeface="+mj-lt"/>
              <a:buAutoNum type="arabicPeriod"/>
            </a:pPr>
            <a:r>
              <a:rPr lang="en-GB" dirty="0">
                <a:solidFill>
                  <a:srgbClr val="0000CC"/>
                </a:solidFill>
              </a:rPr>
              <a:t>Knowledge and Understanding Skills (25)</a:t>
            </a:r>
          </a:p>
          <a:p>
            <a:pPr marL="514350" indent="-514350">
              <a:buFont typeface="+mj-lt"/>
              <a:buAutoNum type="arabicPeriod"/>
            </a:pPr>
            <a:r>
              <a:rPr lang="en-GB" dirty="0">
                <a:solidFill>
                  <a:srgbClr val="0000CC"/>
                </a:solidFill>
              </a:rPr>
              <a:t>Cognitive and Intellectual Skills          (25)</a:t>
            </a:r>
          </a:p>
          <a:p>
            <a:pPr marL="514350" indent="-514350">
              <a:buFont typeface="+mj-lt"/>
              <a:buAutoNum type="arabicPeriod"/>
            </a:pPr>
            <a:r>
              <a:rPr lang="en-GB" dirty="0">
                <a:solidFill>
                  <a:srgbClr val="0000CC"/>
                </a:solidFill>
              </a:rPr>
              <a:t>Practical Application Skills (10)</a:t>
            </a:r>
          </a:p>
          <a:p>
            <a:pPr marL="514350" indent="-514350">
              <a:buFont typeface="+mj-lt"/>
              <a:buAutoNum type="arabicPeriod"/>
            </a:pPr>
            <a:r>
              <a:rPr lang="en-GB" dirty="0">
                <a:solidFill>
                  <a:srgbClr val="0000CC"/>
                </a:solidFill>
              </a:rPr>
              <a:t> Transferable Skills for Life and Professional Practice (10)</a:t>
            </a:r>
          </a:p>
          <a:p>
            <a:pPr marL="514350" indent="-514350">
              <a:buFont typeface="+mj-lt"/>
              <a:buAutoNum type="arabicPeriod"/>
            </a:pPr>
            <a:endParaRPr lang="en-GB" dirty="0">
              <a:solidFill>
                <a:srgbClr val="0000CC"/>
              </a:solidFill>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2" end="2"/>
                                            </p:txEl>
                                          </p:spTgt>
                                        </p:tgtEl>
                                        <p:attrNameLst>
                                          <p:attrName>style.visibility</p:attrName>
                                        </p:attrNameLst>
                                      </p:cBhvr>
                                      <p:to>
                                        <p:strVal val="visible"/>
                                      </p:to>
                                    </p:set>
                                    <p:animEffect transition="in" filter="fade">
                                      <p:cBhvr>
                                        <p:cTn id="12" dur="500"/>
                                        <p:tgtEl>
                                          <p:spTgt spid="8">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xEl>
                                              <p:pRg st="0" end="0"/>
                                            </p:txEl>
                                          </p:spTgt>
                                        </p:tgtEl>
                                        <p:attrNameLst>
                                          <p:attrName>style.visibility</p:attrName>
                                        </p:attrNameLst>
                                      </p:cBhvr>
                                      <p:to>
                                        <p:strVal val="visible"/>
                                      </p:to>
                                    </p:set>
                                    <p:animEffect transition="in" filter="fade">
                                      <p:cBhvr>
                                        <p:cTn id="17" dur="500"/>
                                        <p:tgtEl>
                                          <p:spTgt spid="9">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xEl>
                                              <p:pRg st="0" end="0"/>
                                            </p:txEl>
                                          </p:spTgt>
                                        </p:tgtEl>
                                        <p:attrNameLst>
                                          <p:attrName>style.visibility</p:attrName>
                                        </p:attrNameLst>
                                      </p:cBhvr>
                                      <p:to>
                                        <p:strVal val="visible"/>
                                      </p:to>
                                    </p:set>
                                    <p:animEffect transition="in" filter="fade">
                                      <p:cBhvr>
                                        <p:cTn id="22" dur="500"/>
                                        <p:tgtEl>
                                          <p:spTgt spid="10">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
                                            <p:txEl>
                                              <p:pRg st="1" end="1"/>
                                            </p:txEl>
                                          </p:spTgt>
                                        </p:tgtEl>
                                        <p:attrNameLst>
                                          <p:attrName>style.visibility</p:attrName>
                                        </p:attrNameLst>
                                      </p:cBhvr>
                                      <p:to>
                                        <p:strVal val="visible"/>
                                      </p:to>
                                    </p:set>
                                    <p:animEffect transition="in" filter="fade">
                                      <p:cBhvr>
                                        <p:cTn id="27" dur="500"/>
                                        <p:tgtEl>
                                          <p:spTgt spid="10">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0">
                                            <p:txEl>
                                              <p:pRg st="2" end="2"/>
                                            </p:txEl>
                                          </p:spTgt>
                                        </p:tgtEl>
                                        <p:attrNameLst>
                                          <p:attrName>style.visibility</p:attrName>
                                        </p:attrNameLst>
                                      </p:cBhvr>
                                      <p:to>
                                        <p:strVal val="visible"/>
                                      </p:to>
                                    </p:set>
                                    <p:animEffect transition="in" filter="fade">
                                      <p:cBhvr>
                                        <p:cTn id="32" dur="500"/>
                                        <p:tgtEl>
                                          <p:spTgt spid="10">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0">
                                            <p:txEl>
                                              <p:pRg st="3" end="3"/>
                                            </p:txEl>
                                          </p:spTgt>
                                        </p:tgtEl>
                                        <p:attrNameLst>
                                          <p:attrName>style.visibility</p:attrName>
                                        </p:attrNameLst>
                                      </p:cBhvr>
                                      <p:to>
                                        <p:strVal val="visible"/>
                                      </p:to>
                                    </p:set>
                                    <p:animEffect transition="in" filter="fade">
                                      <p:cBhvr>
                                        <p:cTn id="37" dur="500"/>
                                        <p:tgtEl>
                                          <p:spTgt spid="10">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0">
                                            <p:txEl>
                                              <p:pRg st="4" end="4"/>
                                            </p:txEl>
                                          </p:spTgt>
                                        </p:tgtEl>
                                        <p:attrNameLst>
                                          <p:attrName>style.visibility</p:attrName>
                                        </p:attrNameLst>
                                      </p:cBhvr>
                                      <p:to>
                                        <p:strVal val="visible"/>
                                      </p:to>
                                    </p:set>
                                    <p:animEffect transition="in" filter="fade">
                                      <p:cBhvr>
                                        <p:cTn id="42" dur="500"/>
                                        <p:tgtEl>
                                          <p:spTgt spid="1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289CD74-81A9-461D-9C6E-8FED810E5EDD}"/>
              </a:ext>
            </a:extLst>
          </p:cNvPr>
          <p:cNvSpPr>
            <a:spLocks noGrp="1"/>
          </p:cNvSpPr>
          <p:nvPr>
            <p:ph type="sldNum" sz="quarter" idx="12"/>
          </p:nvPr>
        </p:nvSpPr>
        <p:spPr/>
        <p:txBody>
          <a:bodyPr/>
          <a:lstStyle/>
          <a:p>
            <a:fld id="{9C1B27AE-E79F-4E5D-AA37-F7A24ADFFC72}" type="slidenum">
              <a:rPr lang="en-GB" altLang="en-US" smtClean="0"/>
              <a:pPr/>
              <a:t>102</a:t>
            </a:fld>
            <a:endParaRPr lang="en-GB" altLang="en-US"/>
          </a:p>
        </p:txBody>
      </p:sp>
      <p:pic>
        <p:nvPicPr>
          <p:cNvPr id="5" name="Picture 4">
            <a:extLst>
              <a:ext uri="{FF2B5EF4-FFF2-40B4-BE49-F238E27FC236}">
                <a16:creationId xmlns:a16="http://schemas.microsoft.com/office/drawing/2014/main" id="{DC6BAFFB-029E-4EFD-A5F0-4A63AEA72589}"/>
              </a:ext>
            </a:extLst>
          </p:cNvPr>
          <p:cNvPicPr>
            <a:picLocks noChangeAspect="1"/>
          </p:cNvPicPr>
          <p:nvPr/>
        </p:nvPicPr>
        <p:blipFill>
          <a:blip r:embed="rId3"/>
          <a:stretch>
            <a:fillRect/>
          </a:stretch>
        </p:blipFill>
        <p:spPr>
          <a:xfrm>
            <a:off x="611560" y="214434"/>
            <a:ext cx="7903790" cy="5365346"/>
          </a:xfrm>
          <a:prstGeom prst="rect">
            <a:avLst/>
          </a:prstGeom>
        </p:spPr>
      </p:pic>
    </p:spTree>
    <p:extLst>
      <p:ext uri="{BB962C8B-B14F-4D97-AF65-F5344CB8AC3E}">
        <p14:creationId xmlns:p14="http://schemas.microsoft.com/office/powerpoint/2010/main" val="1813327239"/>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131E3-A590-4B6B-B5AE-65D78247841D}"/>
              </a:ext>
            </a:extLst>
          </p:cNvPr>
          <p:cNvSpPr>
            <a:spLocks noGrp="1"/>
          </p:cNvSpPr>
          <p:nvPr>
            <p:ph type="title"/>
          </p:nvPr>
        </p:nvSpPr>
        <p:spPr>
          <a:xfrm>
            <a:off x="628650" y="116633"/>
            <a:ext cx="7886700" cy="720080"/>
          </a:xfrm>
        </p:spPr>
        <p:txBody>
          <a:bodyPr/>
          <a:lstStyle/>
          <a:p>
            <a:pPr algn="ctr"/>
            <a:r>
              <a:rPr lang="en-GB" dirty="0"/>
              <a:t>Forces Driving Organisational Change – Some Examples</a:t>
            </a:r>
          </a:p>
        </p:txBody>
      </p:sp>
      <p:graphicFrame>
        <p:nvGraphicFramePr>
          <p:cNvPr id="6" name="Table 5">
            <a:extLst>
              <a:ext uri="{FF2B5EF4-FFF2-40B4-BE49-F238E27FC236}">
                <a16:creationId xmlns:a16="http://schemas.microsoft.com/office/drawing/2014/main" id="{0029A1A8-C93B-4BC2-BD9B-7BB0FE3E7B14}"/>
              </a:ext>
            </a:extLst>
          </p:cNvPr>
          <p:cNvGraphicFramePr>
            <a:graphicFrameLocks noGrp="1"/>
          </p:cNvGraphicFramePr>
          <p:nvPr/>
        </p:nvGraphicFramePr>
        <p:xfrm>
          <a:off x="628650" y="1934365"/>
          <a:ext cx="8047806" cy="3365058"/>
        </p:xfrm>
        <a:graphic>
          <a:graphicData uri="http://schemas.openxmlformats.org/drawingml/2006/table">
            <a:tbl>
              <a:tblPr firstRow="1" bandRow="1">
                <a:tableStyleId>{BDBED569-4797-4DF1-A0F4-6AAB3CD982D8}</a:tableStyleId>
              </a:tblPr>
              <a:tblGrid>
                <a:gridCol w="2584159">
                  <a:extLst>
                    <a:ext uri="{9D8B030D-6E8A-4147-A177-3AD203B41FA5}">
                      <a16:colId xmlns:a16="http://schemas.microsoft.com/office/drawing/2014/main" val="245660164"/>
                    </a:ext>
                  </a:extLst>
                </a:gridCol>
                <a:gridCol w="5463647">
                  <a:extLst>
                    <a:ext uri="{9D8B030D-6E8A-4147-A177-3AD203B41FA5}">
                      <a16:colId xmlns:a16="http://schemas.microsoft.com/office/drawing/2014/main" val="1161993274"/>
                    </a:ext>
                  </a:extLst>
                </a:gridCol>
              </a:tblGrid>
              <a:tr h="437877">
                <a:tc>
                  <a:txBody>
                    <a:bodyPr/>
                    <a:lstStyle/>
                    <a:p>
                      <a:r>
                        <a:rPr lang="en-IN" sz="1600" b="1" kern="1200" dirty="0">
                          <a:solidFill>
                            <a:schemeClr val="tx1"/>
                          </a:solidFill>
                          <a:effectLst/>
                          <a:latin typeface="+mn-lt"/>
                          <a:ea typeface="+mn-ea"/>
                          <a:cs typeface="+mn-cs"/>
                        </a:rPr>
                        <a:t>Force for Change</a:t>
                      </a:r>
                      <a:endParaRPr lang="en-IN" sz="1600" dirty="0"/>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b="1" kern="1200" dirty="0">
                          <a:solidFill>
                            <a:schemeClr val="tx1"/>
                          </a:solidFill>
                          <a:effectLst/>
                          <a:latin typeface="+mn-lt"/>
                          <a:ea typeface="+mn-ea"/>
                          <a:cs typeface="+mn-cs"/>
                        </a:rPr>
                        <a:t>Examples</a:t>
                      </a:r>
                      <a:endParaRPr lang="en-IN" sz="1600" b="1" kern="1200" dirty="0">
                        <a:solidFill>
                          <a:schemeClr val="tx1"/>
                        </a:solidFill>
                        <a:effectLst/>
                        <a:latin typeface="+mn-lt"/>
                        <a:ea typeface="+mn-ea"/>
                        <a:cs typeface="+mn-cs"/>
                      </a:endParaRPr>
                    </a:p>
                  </a:txBody>
                  <a:tcPr anchor="ctr"/>
                </a:tc>
                <a:extLst>
                  <a:ext uri="{0D108BD9-81ED-4DB2-BD59-A6C34878D82A}">
                    <a16:rowId xmlns:a16="http://schemas.microsoft.com/office/drawing/2014/main" val="1342212565"/>
                  </a:ext>
                </a:extLst>
              </a:tr>
              <a:tr h="683809">
                <a:tc>
                  <a:txBody>
                    <a:bodyPr/>
                    <a:lstStyle/>
                    <a:p>
                      <a:r>
                        <a:rPr lang="en-IN" sz="1600" kern="1200" dirty="0">
                          <a:solidFill>
                            <a:schemeClr val="tx1"/>
                          </a:solidFill>
                          <a:effectLst/>
                          <a:latin typeface="+mn-lt"/>
                          <a:ea typeface="+mn-ea"/>
                          <a:cs typeface="+mn-cs"/>
                        </a:rPr>
                        <a:t>Workforce Diversity</a:t>
                      </a:r>
                      <a:endParaRPr lang="en-IN" sz="1600" dirty="0"/>
                    </a:p>
                  </a:txBody>
                  <a:tcPr/>
                </a:tc>
                <a:tc>
                  <a:txBody>
                    <a:bodyPr/>
                    <a:lstStyle/>
                    <a:p>
                      <a:r>
                        <a:rPr lang="en-US" sz="1600" kern="1200" dirty="0">
                          <a:solidFill>
                            <a:schemeClr val="tx1"/>
                          </a:solidFill>
                          <a:effectLst/>
                          <a:latin typeface="+mn-lt"/>
                          <a:ea typeface="+mn-ea"/>
                          <a:cs typeface="+mn-cs"/>
                        </a:rPr>
                        <a:t>Sex, Race/Ethnicity, Cultural Differences, LGBTQ,</a:t>
                      </a:r>
                      <a:endParaRPr lang="en-IN" sz="1600" kern="1200" dirty="0">
                        <a:solidFill>
                          <a:schemeClr val="tx1"/>
                        </a:solidFill>
                        <a:effectLst/>
                        <a:latin typeface="+mn-lt"/>
                        <a:ea typeface="+mn-ea"/>
                        <a:cs typeface="+mn-cs"/>
                      </a:endParaRPr>
                    </a:p>
                    <a:p>
                      <a:r>
                        <a:rPr lang="en-IN" sz="1600" kern="1200" dirty="0">
                          <a:solidFill>
                            <a:schemeClr val="tx1"/>
                          </a:solidFill>
                          <a:effectLst/>
                          <a:latin typeface="+mn-lt"/>
                          <a:ea typeface="+mn-ea"/>
                          <a:cs typeface="+mn-cs"/>
                        </a:rPr>
                        <a:t>Age/Generation</a:t>
                      </a:r>
                      <a:endParaRPr lang="en-IN" sz="1600" dirty="0"/>
                    </a:p>
                  </a:txBody>
                  <a:tcPr/>
                </a:tc>
                <a:extLst>
                  <a:ext uri="{0D108BD9-81ED-4DB2-BD59-A6C34878D82A}">
                    <a16:rowId xmlns:a16="http://schemas.microsoft.com/office/drawing/2014/main" val="482037684"/>
                  </a:ext>
                </a:extLst>
              </a:tr>
              <a:tr h="437877">
                <a:tc>
                  <a:txBody>
                    <a:bodyPr/>
                    <a:lstStyle/>
                    <a:p>
                      <a:r>
                        <a:rPr lang="en-IN" sz="1600" kern="1200" dirty="0">
                          <a:solidFill>
                            <a:schemeClr val="tx1"/>
                          </a:solidFill>
                          <a:effectLst/>
                          <a:latin typeface="+mn-lt"/>
                          <a:ea typeface="+mn-ea"/>
                          <a:cs typeface="+mn-cs"/>
                        </a:rPr>
                        <a:t>The Economy</a:t>
                      </a:r>
                      <a:endParaRPr lang="en-IN" sz="1600" dirty="0"/>
                    </a:p>
                  </a:txBody>
                  <a:tcPr/>
                </a:tc>
                <a:tc>
                  <a:txBody>
                    <a:bodyPr/>
                    <a:lstStyle/>
                    <a:p>
                      <a:r>
                        <a:rPr lang="en-IN" sz="1600" kern="1200" dirty="0">
                          <a:solidFill>
                            <a:schemeClr val="tx1"/>
                          </a:solidFill>
                          <a:effectLst/>
                          <a:latin typeface="+mn-lt"/>
                          <a:ea typeface="+mn-ea"/>
                          <a:cs typeface="+mn-cs"/>
                        </a:rPr>
                        <a:t>Recession, Government Policy, Rising Health Care Costs</a:t>
                      </a:r>
                      <a:endParaRPr lang="en-IN" sz="1600" dirty="0"/>
                    </a:p>
                  </a:txBody>
                  <a:tcPr/>
                </a:tc>
                <a:extLst>
                  <a:ext uri="{0D108BD9-81ED-4DB2-BD59-A6C34878D82A}">
                    <a16:rowId xmlns:a16="http://schemas.microsoft.com/office/drawing/2014/main" val="1297641160"/>
                  </a:ext>
                </a:extLst>
              </a:tr>
              <a:tr h="437877">
                <a:tc>
                  <a:txBody>
                    <a:bodyPr/>
                    <a:lstStyle/>
                    <a:p>
                      <a:r>
                        <a:rPr lang="en-IN" sz="1600" kern="1200" dirty="0">
                          <a:solidFill>
                            <a:schemeClr val="tx1"/>
                          </a:solidFill>
                          <a:effectLst/>
                          <a:latin typeface="+mn-lt"/>
                          <a:ea typeface="+mn-ea"/>
                          <a:cs typeface="+mn-cs"/>
                        </a:rPr>
                        <a:t>Technology</a:t>
                      </a:r>
                      <a:endParaRPr lang="en-IN" sz="1600" dirty="0"/>
                    </a:p>
                  </a:txBody>
                  <a:tcPr/>
                </a:tc>
                <a:tc>
                  <a:txBody>
                    <a:bodyPr/>
                    <a:lstStyle/>
                    <a:p>
                      <a:r>
                        <a:rPr lang="en-IN" sz="1600" kern="1200" dirty="0">
                          <a:solidFill>
                            <a:schemeClr val="tx1"/>
                          </a:solidFill>
                          <a:effectLst/>
                          <a:latin typeface="+mn-lt"/>
                          <a:ea typeface="+mn-ea"/>
                          <a:cs typeface="+mn-cs"/>
                        </a:rPr>
                        <a:t>Mobile Devices, Social Media, Internet Security, Robotics</a:t>
                      </a:r>
                      <a:endParaRPr lang="en-IN" sz="1600" dirty="0"/>
                    </a:p>
                  </a:txBody>
                  <a:tcPr/>
                </a:tc>
                <a:extLst>
                  <a:ext uri="{0D108BD9-81ED-4DB2-BD59-A6C34878D82A}">
                    <a16:rowId xmlns:a16="http://schemas.microsoft.com/office/drawing/2014/main" val="4290416141"/>
                  </a:ext>
                </a:extLst>
              </a:tr>
              <a:tr h="683809">
                <a:tc>
                  <a:txBody>
                    <a:bodyPr/>
                    <a:lstStyle/>
                    <a:p>
                      <a:r>
                        <a:rPr lang="en-IN" sz="1600" kern="1200" dirty="0">
                          <a:solidFill>
                            <a:schemeClr val="tx1"/>
                          </a:solidFill>
                          <a:effectLst/>
                          <a:latin typeface="+mn-lt"/>
                          <a:ea typeface="+mn-ea"/>
                          <a:cs typeface="+mn-cs"/>
                        </a:rPr>
                        <a:t>Globalization</a:t>
                      </a:r>
                      <a:endParaRPr lang="en-IN"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kern="1200" dirty="0">
                          <a:solidFill>
                            <a:schemeClr val="tx1"/>
                          </a:solidFill>
                          <a:effectLst/>
                          <a:latin typeface="+mn-lt"/>
                          <a:ea typeface="+mn-ea"/>
                          <a:cs typeface="+mn-cs"/>
                        </a:rPr>
                        <a:t>Multinational Corporations, Political Instability, Fair Trade, Sustainability,</a:t>
                      </a:r>
                      <a:r>
                        <a:rPr lang="en-US" sz="1600" kern="1200" baseline="0" dirty="0">
                          <a:solidFill>
                            <a:schemeClr val="tx1"/>
                          </a:solidFill>
                          <a:effectLst/>
                          <a:latin typeface="+mn-lt"/>
                          <a:ea typeface="+mn-ea"/>
                          <a:cs typeface="+mn-cs"/>
                        </a:rPr>
                        <a:t> </a:t>
                      </a:r>
                      <a:r>
                        <a:rPr lang="en-US" sz="1600" kern="1200" dirty="0">
                          <a:solidFill>
                            <a:schemeClr val="tx1"/>
                          </a:solidFill>
                          <a:effectLst/>
                          <a:latin typeface="+mn-lt"/>
                          <a:ea typeface="+mn-ea"/>
                          <a:cs typeface="+mn-cs"/>
                        </a:rPr>
                        <a:t>Outsourcing, Emerging Markets</a:t>
                      </a:r>
                      <a:endParaRPr lang="en-IN" sz="1600" kern="1200" dirty="0">
                        <a:solidFill>
                          <a:schemeClr val="tx1"/>
                        </a:solidFill>
                        <a:effectLst/>
                        <a:latin typeface="+mn-lt"/>
                        <a:ea typeface="+mn-ea"/>
                        <a:cs typeface="+mn-cs"/>
                      </a:endParaRPr>
                    </a:p>
                  </a:txBody>
                  <a:tcPr/>
                </a:tc>
                <a:extLst>
                  <a:ext uri="{0D108BD9-81ED-4DB2-BD59-A6C34878D82A}">
                    <a16:rowId xmlns:a16="http://schemas.microsoft.com/office/drawing/2014/main" val="3497835063"/>
                  </a:ext>
                </a:extLst>
              </a:tr>
              <a:tr h="683809">
                <a:tc>
                  <a:txBody>
                    <a:bodyPr/>
                    <a:lstStyle/>
                    <a:p>
                      <a:r>
                        <a:rPr lang="en-IN" sz="1600" kern="1200" dirty="0">
                          <a:solidFill>
                            <a:schemeClr val="tx1"/>
                          </a:solidFill>
                          <a:effectLst/>
                          <a:latin typeface="+mn-lt"/>
                          <a:ea typeface="+mn-ea"/>
                          <a:cs typeface="+mn-cs"/>
                        </a:rPr>
                        <a:t>Competition</a:t>
                      </a:r>
                      <a:endParaRPr lang="en-IN" sz="1600" dirty="0"/>
                    </a:p>
                  </a:txBody>
                  <a:tcPr/>
                </a:tc>
                <a:tc>
                  <a:txBody>
                    <a:bodyPr/>
                    <a:lstStyle/>
                    <a:p>
                      <a:r>
                        <a:rPr lang="en-IN" sz="1600" kern="1200" dirty="0">
                          <a:solidFill>
                            <a:schemeClr val="tx1"/>
                          </a:solidFill>
                          <a:effectLst/>
                          <a:latin typeface="+mn-lt"/>
                          <a:ea typeface="+mn-ea"/>
                          <a:cs typeface="+mn-cs"/>
                        </a:rPr>
                        <a:t>Global Competition, Mergers and Acquisitions, Customer Standards, Time to Market</a:t>
                      </a:r>
                      <a:endParaRPr lang="en-IN" sz="1600" dirty="0"/>
                    </a:p>
                  </a:txBody>
                  <a:tcPr/>
                </a:tc>
                <a:extLst>
                  <a:ext uri="{0D108BD9-81ED-4DB2-BD59-A6C34878D82A}">
                    <a16:rowId xmlns:a16="http://schemas.microsoft.com/office/drawing/2014/main" val="1348354220"/>
                  </a:ext>
                </a:extLst>
              </a:tr>
            </a:tbl>
          </a:graphicData>
        </a:graphic>
      </p:graphicFrame>
      <p:sp>
        <p:nvSpPr>
          <p:cNvPr id="8" name="TextBox 7">
            <a:extLst>
              <a:ext uri="{FF2B5EF4-FFF2-40B4-BE49-F238E27FC236}">
                <a16:creationId xmlns:a16="http://schemas.microsoft.com/office/drawing/2014/main" id="{36E77083-4547-4332-830D-D59341B2AFD9}"/>
              </a:ext>
            </a:extLst>
          </p:cNvPr>
          <p:cNvSpPr txBox="1"/>
          <p:nvPr/>
        </p:nvSpPr>
        <p:spPr>
          <a:xfrm>
            <a:off x="6156177" y="5373216"/>
            <a:ext cx="2520280" cy="307777"/>
          </a:xfrm>
          <a:prstGeom prst="rect">
            <a:avLst/>
          </a:prstGeom>
          <a:noFill/>
        </p:spPr>
        <p:txBody>
          <a:bodyPr wrap="square">
            <a:spAutoFit/>
          </a:bodyPr>
          <a:lstStyle/>
          <a:p>
            <a:r>
              <a:rPr lang="en-IN" sz="1400" dirty="0" err="1">
                <a:solidFill>
                  <a:srgbClr val="221E1F"/>
                </a:solidFill>
                <a:latin typeface="HelveticaNeueLT Std" panose="020B0604020202020204" pitchFamily="34" charset="0"/>
              </a:rPr>
              <a:t>Scandura</a:t>
            </a:r>
            <a:r>
              <a:rPr lang="en-IN" sz="1400" dirty="0">
                <a:solidFill>
                  <a:srgbClr val="221E1F"/>
                </a:solidFill>
                <a:latin typeface="HelveticaNeueLT Std" panose="020B0604020202020204" pitchFamily="34" charset="0"/>
              </a:rPr>
              <a:t>, T. A., (2018) p.289</a:t>
            </a:r>
            <a:endParaRPr lang="en-IN" sz="1400" dirty="0"/>
          </a:p>
        </p:txBody>
      </p:sp>
      <p:sp>
        <p:nvSpPr>
          <p:cNvPr id="15" name="TextBox 14">
            <a:extLst>
              <a:ext uri="{FF2B5EF4-FFF2-40B4-BE49-F238E27FC236}">
                <a16:creationId xmlns:a16="http://schemas.microsoft.com/office/drawing/2014/main" id="{0A1FCC8A-7C58-4F4C-99E5-AD53D20097F6}"/>
              </a:ext>
            </a:extLst>
          </p:cNvPr>
          <p:cNvSpPr txBox="1"/>
          <p:nvPr/>
        </p:nvSpPr>
        <p:spPr>
          <a:xfrm>
            <a:off x="3491880" y="1355728"/>
            <a:ext cx="1930337" cy="584775"/>
          </a:xfrm>
          <a:prstGeom prst="rect">
            <a:avLst/>
          </a:prstGeom>
          <a:noFill/>
        </p:spPr>
        <p:txBody>
          <a:bodyPr wrap="none" rtlCol="0">
            <a:spAutoFit/>
          </a:bodyPr>
          <a:lstStyle/>
          <a:p>
            <a:r>
              <a:rPr lang="en-GB" sz="3200" dirty="0">
                <a:solidFill>
                  <a:srgbClr val="0000CC"/>
                </a:solidFill>
              </a:rPr>
              <a:t>Discussion</a:t>
            </a:r>
          </a:p>
        </p:txBody>
      </p:sp>
    </p:spTree>
    <p:extLst>
      <p:ext uri="{BB962C8B-B14F-4D97-AF65-F5344CB8AC3E}">
        <p14:creationId xmlns:p14="http://schemas.microsoft.com/office/powerpoint/2010/main" val="3071250291"/>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CEBC8-B6D6-49BE-8C30-0BF71736633C}"/>
              </a:ext>
            </a:extLst>
          </p:cNvPr>
          <p:cNvSpPr>
            <a:spLocks noGrp="1"/>
          </p:cNvSpPr>
          <p:nvPr>
            <p:ph type="title"/>
          </p:nvPr>
        </p:nvSpPr>
        <p:spPr>
          <a:xfrm>
            <a:off x="628650" y="135047"/>
            <a:ext cx="7886700" cy="629657"/>
          </a:xfrm>
        </p:spPr>
        <p:txBody>
          <a:bodyPr/>
          <a:lstStyle/>
          <a:p>
            <a:pPr algn="ctr"/>
            <a:r>
              <a:rPr lang="en-GB" dirty="0"/>
              <a:t>Planned Change</a:t>
            </a:r>
          </a:p>
        </p:txBody>
      </p:sp>
      <p:pic>
        <p:nvPicPr>
          <p:cNvPr id="5" name="Picture 4">
            <a:extLst>
              <a:ext uri="{FF2B5EF4-FFF2-40B4-BE49-F238E27FC236}">
                <a16:creationId xmlns:a16="http://schemas.microsoft.com/office/drawing/2014/main" id="{6C93364D-9D48-47B9-91DA-4A3B45FCC439}"/>
              </a:ext>
            </a:extLst>
          </p:cNvPr>
          <p:cNvPicPr>
            <a:picLocks noChangeAspect="1"/>
          </p:cNvPicPr>
          <p:nvPr/>
        </p:nvPicPr>
        <p:blipFill>
          <a:blip r:embed="rId3"/>
          <a:stretch>
            <a:fillRect/>
          </a:stretch>
        </p:blipFill>
        <p:spPr>
          <a:xfrm>
            <a:off x="755576" y="836712"/>
            <a:ext cx="7886700" cy="4427306"/>
          </a:xfrm>
          <a:prstGeom prst="rect">
            <a:avLst/>
          </a:prstGeom>
        </p:spPr>
      </p:pic>
      <p:sp>
        <p:nvSpPr>
          <p:cNvPr id="7" name="TextBox 6">
            <a:extLst>
              <a:ext uri="{FF2B5EF4-FFF2-40B4-BE49-F238E27FC236}">
                <a16:creationId xmlns:a16="http://schemas.microsoft.com/office/drawing/2014/main" id="{B9184CB4-28B9-4930-A589-BA2F18136A77}"/>
              </a:ext>
            </a:extLst>
          </p:cNvPr>
          <p:cNvSpPr txBox="1"/>
          <p:nvPr/>
        </p:nvSpPr>
        <p:spPr>
          <a:xfrm>
            <a:off x="6156177" y="5373216"/>
            <a:ext cx="2520280" cy="307777"/>
          </a:xfrm>
          <a:prstGeom prst="rect">
            <a:avLst/>
          </a:prstGeom>
          <a:noFill/>
        </p:spPr>
        <p:txBody>
          <a:bodyPr wrap="square">
            <a:spAutoFit/>
          </a:bodyPr>
          <a:lstStyle/>
          <a:p>
            <a:r>
              <a:rPr lang="en-IN" sz="1400" dirty="0" err="1">
                <a:solidFill>
                  <a:srgbClr val="221E1F"/>
                </a:solidFill>
                <a:latin typeface="HelveticaNeueLT Std" panose="020B0604020202020204" pitchFamily="34" charset="0"/>
              </a:rPr>
              <a:t>Scandura</a:t>
            </a:r>
            <a:r>
              <a:rPr lang="en-IN" sz="1400" dirty="0">
                <a:solidFill>
                  <a:srgbClr val="221E1F"/>
                </a:solidFill>
                <a:latin typeface="HelveticaNeueLT Std" panose="020B0604020202020204" pitchFamily="34" charset="0"/>
              </a:rPr>
              <a:t>, T. A., (2018) p.91</a:t>
            </a:r>
            <a:endParaRPr lang="en-IN" sz="1400" dirty="0"/>
          </a:p>
        </p:txBody>
      </p:sp>
    </p:spTree>
    <p:extLst>
      <p:ext uri="{BB962C8B-B14F-4D97-AF65-F5344CB8AC3E}">
        <p14:creationId xmlns:p14="http://schemas.microsoft.com/office/powerpoint/2010/main" val="3480151671"/>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132C8-41C0-4ED2-A5FA-AE2787B37443}"/>
              </a:ext>
            </a:extLst>
          </p:cNvPr>
          <p:cNvSpPr>
            <a:spLocks noGrp="1"/>
          </p:cNvSpPr>
          <p:nvPr>
            <p:ph type="title"/>
          </p:nvPr>
        </p:nvSpPr>
        <p:spPr>
          <a:xfrm>
            <a:off x="467940" y="100460"/>
            <a:ext cx="8208516" cy="831627"/>
          </a:xfrm>
        </p:spPr>
        <p:txBody>
          <a:bodyPr/>
          <a:lstStyle/>
          <a:p>
            <a:pPr algn="ctr">
              <a:lnSpc>
                <a:spcPct val="100000"/>
              </a:lnSpc>
            </a:pPr>
            <a:r>
              <a:rPr lang="en-IN" dirty="0"/>
              <a:t>Organisational Subsystems Involved in Planned Change</a:t>
            </a:r>
            <a:endParaRPr lang="en-GB" dirty="0"/>
          </a:p>
        </p:txBody>
      </p:sp>
      <p:sp>
        <p:nvSpPr>
          <p:cNvPr id="3" name="Content Placeholder 2">
            <a:extLst>
              <a:ext uri="{FF2B5EF4-FFF2-40B4-BE49-F238E27FC236}">
                <a16:creationId xmlns:a16="http://schemas.microsoft.com/office/drawing/2014/main" id="{AD3DDB87-4225-4194-8A9F-41663C093D36}"/>
              </a:ext>
            </a:extLst>
          </p:cNvPr>
          <p:cNvSpPr>
            <a:spLocks noGrp="1"/>
          </p:cNvSpPr>
          <p:nvPr>
            <p:ph idx="1"/>
          </p:nvPr>
        </p:nvSpPr>
        <p:spPr>
          <a:xfrm>
            <a:off x="539552" y="1700808"/>
            <a:ext cx="8424936" cy="3600400"/>
          </a:xfrm>
        </p:spPr>
        <p:txBody>
          <a:bodyPr/>
          <a:lstStyle/>
          <a:p>
            <a:pPr lvl="0"/>
            <a:r>
              <a:rPr lang="en-IN" b="1" dirty="0"/>
              <a:t>Formal organization: </a:t>
            </a:r>
            <a:r>
              <a:rPr lang="en-IN" dirty="0"/>
              <a:t>Provides the coordination and control necessary for organised activity.</a:t>
            </a:r>
          </a:p>
          <a:p>
            <a:pPr lvl="0"/>
            <a:r>
              <a:rPr lang="en-IN" b="1" dirty="0"/>
              <a:t>Social factors: </a:t>
            </a:r>
            <a:r>
              <a:rPr lang="en-IN" dirty="0"/>
              <a:t>Include individual differences, team interactions, and organisational culture.</a:t>
            </a:r>
          </a:p>
          <a:p>
            <a:pPr lvl="0"/>
            <a:r>
              <a:rPr lang="en-IN" b="1" dirty="0"/>
              <a:t>Technology: </a:t>
            </a:r>
            <a:r>
              <a:rPr lang="en-IN" dirty="0"/>
              <a:t>How raw materials and inputs transform into outputs, such as work flow and job design.</a:t>
            </a:r>
          </a:p>
          <a:p>
            <a:pPr lvl="0"/>
            <a:r>
              <a:rPr lang="en-IN" b="1" dirty="0"/>
              <a:t>Physical setting: </a:t>
            </a:r>
            <a:r>
              <a:rPr lang="en-IN" dirty="0"/>
              <a:t>Characteristics of the physical space and how it is arranged.</a:t>
            </a:r>
          </a:p>
          <a:p>
            <a:endParaRPr lang="en-GB" dirty="0"/>
          </a:p>
        </p:txBody>
      </p:sp>
      <p:sp>
        <p:nvSpPr>
          <p:cNvPr id="6" name="TextBox 5">
            <a:extLst>
              <a:ext uri="{FF2B5EF4-FFF2-40B4-BE49-F238E27FC236}">
                <a16:creationId xmlns:a16="http://schemas.microsoft.com/office/drawing/2014/main" id="{2ECB3278-E660-4D53-8F24-B253591AD680}"/>
              </a:ext>
            </a:extLst>
          </p:cNvPr>
          <p:cNvSpPr txBox="1"/>
          <p:nvPr/>
        </p:nvSpPr>
        <p:spPr>
          <a:xfrm>
            <a:off x="6156177" y="5373216"/>
            <a:ext cx="2520280" cy="307777"/>
          </a:xfrm>
          <a:prstGeom prst="rect">
            <a:avLst/>
          </a:prstGeom>
          <a:noFill/>
        </p:spPr>
        <p:txBody>
          <a:bodyPr wrap="square">
            <a:spAutoFit/>
          </a:bodyPr>
          <a:lstStyle/>
          <a:p>
            <a:r>
              <a:rPr lang="en-IN" sz="1400" dirty="0" err="1">
                <a:solidFill>
                  <a:srgbClr val="221E1F"/>
                </a:solidFill>
                <a:latin typeface="HelveticaNeueLT Std" panose="020B0604020202020204" pitchFamily="34" charset="0"/>
              </a:rPr>
              <a:t>Scandura</a:t>
            </a:r>
            <a:r>
              <a:rPr lang="en-IN" sz="1400" dirty="0">
                <a:solidFill>
                  <a:srgbClr val="221E1F"/>
                </a:solidFill>
                <a:latin typeface="HelveticaNeueLT Std" panose="020B0604020202020204" pitchFamily="34" charset="0"/>
              </a:rPr>
              <a:t>, T. A., (2018) p.91</a:t>
            </a:r>
            <a:endParaRPr lang="en-IN" sz="1400" dirty="0"/>
          </a:p>
        </p:txBody>
      </p:sp>
    </p:spTree>
    <p:extLst>
      <p:ext uri="{BB962C8B-B14F-4D97-AF65-F5344CB8AC3E}">
        <p14:creationId xmlns:p14="http://schemas.microsoft.com/office/powerpoint/2010/main" val="3139929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E89F0-1172-4DAB-9854-49E6BD826ED3}"/>
              </a:ext>
            </a:extLst>
          </p:cNvPr>
          <p:cNvSpPr>
            <a:spLocks noGrp="1"/>
          </p:cNvSpPr>
          <p:nvPr>
            <p:ph type="title"/>
          </p:nvPr>
        </p:nvSpPr>
        <p:spPr>
          <a:xfrm>
            <a:off x="628650" y="136525"/>
            <a:ext cx="7886700" cy="687611"/>
          </a:xfrm>
        </p:spPr>
        <p:txBody>
          <a:bodyPr/>
          <a:lstStyle/>
          <a:p>
            <a:pPr algn="ctr"/>
            <a:r>
              <a:rPr lang="en-GB" dirty="0"/>
              <a:t>Unplanned Change</a:t>
            </a:r>
          </a:p>
        </p:txBody>
      </p:sp>
      <p:sp>
        <p:nvSpPr>
          <p:cNvPr id="3" name="Content Placeholder 2">
            <a:extLst>
              <a:ext uri="{FF2B5EF4-FFF2-40B4-BE49-F238E27FC236}">
                <a16:creationId xmlns:a16="http://schemas.microsoft.com/office/drawing/2014/main" id="{4C41D532-F78B-4588-AB52-19901DAB2539}"/>
              </a:ext>
            </a:extLst>
          </p:cNvPr>
          <p:cNvSpPr>
            <a:spLocks noGrp="1"/>
          </p:cNvSpPr>
          <p:nvPr>
            <p:ph idx="1"/>
          </p:nvPr>
        </p:nvSpPr>
        <p:spPr>
          <a:xfrm>
            <a:off x="628650" y="1052736"/>
            <a:ext cx="7886700" cy="1944216"/>
          </a:xfrm>
        </p:spPr>
        <p:txBody>
          <a:bodyPr/>
          <a:lstStyle/>
          <a:p>
            <a:r>
              <a:rPr lang="en-GB" sz="3600" i="1" dirty="0"/>
              <a:t>Spontaneous</a:t>
            </a:r>
            <a:r>
              <a:rPr lang="en-GB" sz="3600" dirty="0"/>
              <a:t>, rather than intentional</a:t>
            </a:r>
          </a:p>
          <a:p>
            <a:r>
              <a:rPr lang="en-GB" sz="3600" dirty="0"/>
              <a:t>Often </a:t>
            </a:r>
            <a:r>
              <a:rPr lang="en-GB" sz="3600" i="1" dirty="0"/>
              <a:t>Chaotic</a:t>
            </a:r>
          </a:p>
          <a:p>
            <a:r>
              <a:rPr lang="en-GB" sz="3600" dirty="0"/>
              <a:t>Can bring </a:t>
            </a:r>
            <a:r>
              <a:rPr lang="en-GB" sz="3600" i="1" dirty="0"/>
              <a:t>unexpected</a:t>
            </a:r>
            <a:r>
              <a:rPr lang="en-GB" sz="3600" dirty="0"/>
              <a:t> results</a:t>
            </a:r>
          </a:p>
        </p:txBody>
      </p:sp>
      <p:pic>
        <p:nvPicPr>
          <p:cNvPr id="1026" name="Picture 2" descr="homer simpson sleeping GIF">
            <a:extLst>
              <a:ext uri="{FF2B5EF4-FFF2-40B4-BE49-F238E27FC236}">
                <a16:creationId xmlns:a16="http://schemas.microsoft.com/office/drawing/2014/main" id="{95E69F05-7C5C-4676-9521-180CDE9ACBEB}"/>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2622798" y="3140968"/>
            <a:ext cx="3898404" cy="25729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5389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26"/>
                                        </p:tgtEl>
                                        <p:attrNameLst>
                                          <p:attrName>style.visibility</p:attrName>
                                        </p:attrNameLst>
                                      </p:cBhvr>
                                      <p:to>
                                        <p:strVal val="visible"/>
                                      </p:to>
                                    </p:set>
                                    <p:animEffect transition="in" filter="fade">
                                      <p:cBhvr>
                                        <p:cTn id="22"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A22A8-3435-4EC2-AAE1-DA3C44375ED0}"/>
              </a:ext>
            </a:extLst>
          </p:cNvPr>
          <p:cNvSpPr>
            <a:spLocks noGrp="1"/>
          </p:cNvSpPr>
          <p:nvPr>
            <p:ph type="title"/>
          </p:nvPr>
        </p:nvSpPr>
        <p:spPr>
          <a:xfrm>
            <a:off x="663310" y="0"/>
            <a:ext cx="7886700" cy="903635"/>
          </a:xfrm>
        </p:spPr>
        <p:txBody>
          <a:bodyPr/>
          <a:lstStyle/>
          <a:p>
            <a:pPr algn="ctr"/>
            <a:r>
              <a:rPr lang="en-GB" dirty="0"/>
              <a:t>Unplanned Change</a:t>
            </a:r>
          </a:p>
        </p:txBody>
      </p:sp>
      <p:sp>
        <p:nvSpPr>
          <p:cNvPr id="3" name="Content Placeholder 2">
            <a:extLst>
              <a:ext uri="{FF2B5EF4-FFF2-40B4-BE49-F238E27FC236}">
                <a16:creationId xmlns:a16="http://schemas.microsoft.com/office/drawing/2014/main" id="{507F1D46-EB8E-451C-B238-E32E1625E1ED}"/>
              </a:ext>
            </a:extLst>
          </p:cNvPr>
          <p:cNvSpPr>
            <a:spLocks noGrp="1"/>
          </p:cNvSpPr>
          <p:nvPr>
            <p:ph idx="1"/>
          </p:nvPr>
        </p:nvSpPr>
        <p:spPr>
          <a:xfrm>
            <a:off x="251520" y="903635"/>
            <a:ext cx="8298490" cy="4351338"/>
          </a:xfrm>
        </p:spPr>
        <p:txBody>
          <a:bodyPr/>
          <a:lstStyle/>
          <a:p>
            <a:r>
              <a:rPr lang="en-GB" dirty="0"/>
              <a:t>Source of change influenced by external factors outside of organisation’s control</a:t>
            </a:r>
          </a:p>
          <a:p>
            <a:r>
              <a:rPr lang="en-GB" dirty="0"/>
              <a:t>Economic/market fluctuations, political changes, competition, and even weather changes can lead to internal problems – sudden resignations, machine &amp; technological failures</a:t>
            </a:r>
          </a:p>
          <a:p>
            <a:r>
              <a:rPr lang="en-GB" dirty="0"/>
              <a:t>Organisations improvise and devise solutions – often within very short timeframes</a:t>
            </a:r>
          </a:p>
          <a:p>
            <a:r>
              <a:rPr lang="en-GB" dirty="0"/>
              <a:t>Brings more upheaval to the structure of an organisation…may take longer to deal with the effects</a:t>
            </a:r>
          </a:p>
        </p:txBody>
      </p:sp>
    </p:spTree>
    <p:extLst>
      <p:ext uri="{BB962C8B-B14F-4D97-AF65-F5344CB8AC3E}">
        <p14:creationId xmlns:p14="http://schemas.microsoft.com/office/powerpoint/2010/main" val="3645674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CD545B-0A84-47D6-92FB-00C1B7A933A9}"/>
              </a:ext>
            </a:extLst>
          </p:cNvPr>
          <p:cNvSpPr>
            <a:spLocks noGrp="1"/>
          </p:cNvSpPr>
          <p:nvPr>
            <p:ph type="title"/>
          </p:nvPr>
        </p:nvSpPr>
        <p:spPr>
          <a:xfrm>
            <a:off x="628650" y="18285"/>
            <a:ext cx="7886700" cy="890436"/>
          </a:xfrm>
        </p:spPr>
        <p:txBody>
          <a:bodyPr/>
          <a:lstStyle/>
          <a:p>
            <a:pPr algn="ctr"/>
            <a:r>
              <a:rPr lang="en-GB" dirty="0"/>
              <a:t>Unplanned Change</a:t>
            </a:r>
          </a:p>
        </p:txBody>
      </p:sp>
      <p:sp>
        <p:nvSpPr>
          <p:cNvPr id="3" name="Content Placeholder 2">
            <a:extLst>
              <a:ext uri="{FF2B5EF4-FFF2-40B4-BE49-F238E27FC236}">
                <a16:creationId xmlns:a16="http://schemas.microsoft.com/office/drawing/2014/main" id="{A7C7400A-4255-420D-ADE1-954852DAD194}"/>
              </a:ext>
            </a:extLst>
          </p:cNvPr>
          <p:cNvSpPr>
            <a:spLocks noGrp="1"/>
          </p:cNvSpPr>
          <p:nvPr>
            <p:ph idx="1"/>
          </p:nvPr>
        </p:nvSpPr>
        <p:spPr>
          <a:xfrm>
            <a:off x="628650" y="984566"/>
            <a:ext cx="7886700" cy="4351338"/>
          </a:xfrm>
        </p:spPr>
        <p:txBody>
          <a:bodyPr/>
          <a:lstStyle/>
          <a:p>
            <a:r>
              <a:rPr lang="en-GB" dirty="0">
                <a:solidFill>
                  <a:srgbClr val="0000CC"/>
                </a:solidFill>
              </a:rPr>
              <a:t>What could an organisation’s leadership and management do to manage the potential impact of unplanned change?</a:t>
            </a:r>
          </a:p>
          <a:p>
            <a:endParaRPr lang="en-GB" dirty="0"/>
          </a:p>
          <a:p>
            <a:pPr marL="1371600" lvl="3" indent="0">
              <a:buNone/>
            </a:pPr>
            <a:r>
              <a:rPr lang="en-GB" sz="4400" dirty="0"/>
              <a:t>Discussion</a:t>
            </a:r>
          </a:p>
        </p:txBody>
      </p:sp>
      <p:pic>
        <p:nvPicPr>
          <p:cNvPr id="6" name="Picture 5" descr="A picture containing toy, photo, table, food&#10;&#10;Description automatically generated">
            <a:extLst>
              <a:ext uri="{FF2B5EF4-FFF2-40B4-BE49-F238E27FC236}">
                <a16:creationId xmlns:a16="http://schemas.microsoft.com/office/drawing/2014/main" id="{3A3EF3B8-8B66-4CD0-B4B8-2BE52CFEBBC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303574" y="3573017"/>
            <a:ext cx="3840426" cy="2160240"/>
          </a:xfrm>
          <a:prstGeom prst="rect">
            <a:avLst/>
          </a:prstGeom>
        </p:spPr>
      </p:pic>
    </p:spTree>
    <p:extLst>
      <p:ext uri="{BB962C8B-B14F-4D97-AF65-F5344CB8AC3E}">
        <p14:creationId xmlns:p14="http://schemas.microsoft.com/office/powerpoint/2010/main" val="3047989381"/>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16273-9FCB-42C2-9804-4B18C94A1BD0}"/>
              </a:ext>
            </a:extLst>
          </p:cNvPr>
          <p:cNvSpPr>
            <a:spLocks noGrp="1"/>
          </p:cNvSpPr>
          <p:nvPr>
            <p:ph type="title"/>
          </p:nvPr>
        </p:nvSpPr>
        <p:spPr>
          <a:xfrm>
            <a:off x="628650" y="18255"/>
            <a:ext cx="7886700" cy="818457"/>
          </a:xfrm>
        </p:spPr>
        <p:txBody>
          <a:bodyPr/>
          <a:lstStyle/>
          <a:p>
            <a:pPr algn="ctr"/>
            <a:r>
              <a:rPr lang="en-GB" sz="3600" dirty="0"/>
              <a:t>Responding To Change</a:t>
            </a:r>
          </a:p>
        </p:txBody>
      </p:sp>
      <p:sp>
        <p:nvSpPr>
          <p:cNvPr id="3" name="Content Placeholder 2">
            <a:extLst>
              <a:ext uri="{FF2B5EF4-FFF2-40B4-BE49-F238E27FC236}">
                <a16:creationId xmlns:a16="http://schemas.microsoft.com/office/drawing/2014/main" id="{F0C87D6F-E282-4680-963B-5C10075E8484}"/>
              </a:ext>
            </a:extLst>
          </p:cNvPr>
          <p:cNvSpPr>
            <a:spLocks noGrp="1"/>
          </p:cNvSpPr>
          <p:nvPr>
            <p:ph idx="1"/>
          </p:nvPr>
        </p:nvSpPr>
        <p:spPr>
          <a:xfrm>
            <a:off x="0" y="525055"/>
            <a:ext cx="9036495" cy="531778"/>
          </a:xfrm>
        </p:spPr>
        <p:txBody>
          <a:bodyPr/>
          <a:lstStyle/>
          <a:p>
            <a:pPr marL="0" indent="0" algn="ctr">
              <a:buNone/>
            </a:pPr>
            <a:r>
              <a:rPr lang="en-GB" sz="2400" dirty="0"/>
              <a:t>Individual responses to change – Remember the Kubler-Ross Change Curve?</a:t>
            </a:r>
          </a:p>
          <a:p>
            <a:pPr marL="0" indent="0">
              <a:buNone/>
            </a:pPr>
            <a:endParaRPr lang="en-GB" sz="3200" dirty="0"/>
          </a:p>
          <a:p>
            <a:pPr marL="0" indent="0">
              <a:buNone/>
            </a:pPr>
            <a:endParaRPr lang="en-GB" sz="3200" dirty="0"/>
          </a:p>
        </p:txBody>
      </p:sp>
      <p:pic>
        <p:nvPicPr>
          <p:cNvPr id="6" name="Picture 5">
            <a:extLst>
              <a:ext uri="{FF2B5EF4-FFF2-40B4-BE49-F238E27FC236}">
                <a16:creationId xmlns:a16="http://schemas.microsoft.com/office/drawing/2014/main" id="{DBEDBF05-70AE-4D29-8E4D-57274D526759}"/>
              </a:ext>
            </a:extLst>
          </p:cNvPr>
          <p:cNvPicPr>
            <a:picLocks noChangeAspect="1"/>
          </p:cNvPicPr>
          <p:nvPr/>
        </p:nvPicPr>
        <p:blipFill>
          <a:blip r:embed="rId2"/>
          <a:stretch>
            <a:fillRect/>
          </a:stretch>
        </p:blipFill>
        <p:spPr>
          <a:xfrm>
            <a:off x="0" y="1276954"/>
            <a:ext cx="6912768" cy="4304092"/>
          </a:xfrm>
          <a:prstGeom prst="rect">
            <a:avLst/>
          </a:prstGeom>
        </p:spPr>
      </p:pic>
      <p:sp>
        <p:nvSpPr>
          <p:cNvPr id="7" name="TextBox 6">
            <a:extLst>
              <a:ext uri="{FF2B5EF4-FFF2-40B4-BE49-F238E27FC236}">
                <a16:creationId xmlns:a16="http://schemas.microsoft.com/office/drawing/2014/main" id="{25881234-6AB5-4804-87A4-C9FD6DF68B62}"/>
              </a:ext>
            </a:extLst>
          </p:cNvPr>
          <p:cNvSpPr txBox="1"/>
          <p:nvPr/>
        </p:nvSpPr>
        <p:spPr>
          <a:xfrm>
            <a:off x="6897090" y="4996271"/>
            <a:ext cx="2246910" cy="338554"/>
          </a:xfrm>
          <a:prstGeom prst="rect">
            <a:avLst/>
          </a:prstGeom>
          <a:noFill/>
        </p:spPr>
        <p:txBody>
          <a:bodyPr wrap="square">
            <a:spAutoFit/>
          </a:bodyPr>
          <a:lstStyle/>
          <a:p>
            <a:r>
              <a:rPr lang="en-GB" sz="1600" dirty="0">
                <a:solidFill>
                  <a:srgbClr val="7030A0"/>
                </a:solidFill>
                <a:effectLst/>
                <a:latin typeface="Tahoma" panose="020B0604030504040204" pitchFamily="34" charset="0"/>
                <a:ea typeface="Calibri" panose="020F0502020204030204" pitchFamily="34" charset="0"/>
              </a:rPr>
              <a:t>Kübler-Ross, E. (1969)</a:t>
            </a:r>
            <a:endParaRPr lang="en-GB" sz="1600" dirty="0"/>
          </a:p>
        </p:txBody>
      </p:sp>
    </p:spTree>
    <p:extLst>
      <p:ext uri="{BB962C8B-B14F-4D97-AF65-F5344CB8AC3E}">
        <p14:creationId xmlns:p14="http://schemas.microsoft.com/office/powerpoint/2010/main" val="547510944"/>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58063-FDCA-402B-BFD5-038251F7BC0B}"/>
              </a:ext>
            </a:extLst>
          </p:cNvPr>
          <p:cNvSpPr>
            <a:spLocks noGrp="1"/>
          </p:cNvSpPr>
          <p:nvPr>
            <p:ph type="title"/>
          </p:nvPr>
        </p:nvSpPr>
        <p:spPr>
          <a:xfrm>
            <a:off x="628650" y="116632"/>
            <a:ext cx="7886700" cy="687611"/>
          </a:xfrm>
        </p:spPr>
        <p:txBody>
          <a:bodyPr/>
          <a:lstStyle/>
          <a:p>
            <a:r>
              <a:rPr lang="en-GB" sz="4000" dirty="0"/>
              <a:t>Phillip Hodson’s </a:t>
            </a:r>
            <a:r>
              <a:rPr lang="en-GB" sz="4000" i="1" dirty="0"/>
              <a:t>Transitional Curve</a:t>
            </a:r>
          </a:p>
        </p:txBody>
      </p:sp>
      <p:sp>
        <p:nvSpPr>
          <p:cNvPr id="5" name="Text Box 15">
            <a:extLst>
              <a:ext uri="{FF2B5EF4-FFF2-40B4-BE49-F238E27FC236}">
                <a16:creationId xmlns:a16="http://schemas.microsoft.com/office/drawing/2014/main" id="{7C88CCB4-B392-4D31-8964-7D9C4F49FF0A}"/>
              </a:ext>
            </a:extLst>
          </p:cNvPr>
          <p:cNvSpPr txBox="1">
            <a:spLocks noChangeArrowheads="1"/>
          </p:cNvSpPr>
          <p:nvPr/>
        </p:nvSpPr>
        <p:spPr bwMode="auto">
          <a:xfrm>
            <a:off x="111124" y="743171"/>
            <a:ext cx="2160588" cy="18466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None/>
            </a:pPr>
            <a:r>
              <a:rPr lang="en-GB" altLang="en-US" sz="1800" b="1" u="sng" dirty="0">
                <a:solidFill>
                  <a:srgbClr val="0000CC"/>
                </a:solidFill>
                <a:latin typeface="+mn-lt"/>
              </a:rPr>
              <a:t>Negation</a:t>
            </a:r>
          </a:p>
          <a:p>
            <a:pPr marL="285750" indent="-285750">
              <a:spcBef>
                <a:spcPts val="0"/>
              </a:spcBef>
            </a:pPr>
            <a:r>
              <a:rPr lang="en-GB" altLang="en-US" sz="1600" b="1" dirty="0">
                <a:solidFill>
                  <a:srgbClr val="002060"/>
                </a:solidFill>
                <a:latin typeface="+mn-lt"/>
              </a:rPr>
              <a:t>Denial</a:t>
            </a:r>
          </a:p>
          <a:p>
            <a:pPr marL="285750" indent="-285750">
              <a:spcBef>
                <a:spcPts val="0"/>
              </a:spcBef>
            </a:pPr>
            <a:r>
              <a:rPr lang="en-GB" altLang="en-US" sz="1600" b="1" dirty="0">
                <a:solidFill>
                  <a:srgbClr val="002060"/>
                </a:solidFill>
                <a:latin typeface="+mn-lt"/>
              </a:rPr>
              <a:t>Withdrawal</a:t>
            </a:r>
          </a:p>
          <a:p>
            <a:pPr marL="285750" indent="-285750">
              <a:spcBef>
                <a:spcPts val="0"/>
              </a:spcBef>
            </a:pPr>
            <a:r>
              <a:rPr lang="en-GB" altLang="en-US" sz="1600" b="1" dirty="0">
                <a:solidFill>
                  <a:srgbClr val="002060"/>
                </a:solidFill>
                <a:latin typeface="+mn-lt"/>
              </a:rPr>
              <a:t>‘Business as usual’</a:t>
            </a:r>
          </a:p>
          <a:p>
            <a:pPr marL="285750" indent="-285750">
              <a:spcBef>
                <a:spcPts val="0"/>
              </a:spcBef>
            </a:pPr>
            <a:r>
              <a:rPr lang="en-GB" altLang="en-US" sz="1600" b="1" dirty="0">
                <a:solidFill>
                  <a:srgbClr val="002060"/>
                </a:solidFill>
                <a:latin typeface="+mn-lt"/>
              </a:rPr>
              <a:t>Focus on past</a:t>
            </a:r>
          </a:p>
          <a:p>
            <a:pPr marL="285750" indent="-285750">
              <a:spcBef>
                <a:spcPts val="0"/>
              </a:spcBef>
            </a:pPr>
            <a:r>
              <a:rPr lang="en-GB" altLang="en-US" sz="1600" b="1" dirty="0">
                <a:solidFill>
                  <a:srgbClr val="002060"/>
                </a:solidFill>
                <a:latin typeface="+mn-lt"/>
              </a:rPr>
              <a:t>Activity without accomplishment</a:t>
            </a:r>
          </a:p>
        </p:txBody>
      </p:sp>
      <p:sp>
        <p:nvSpPr>
          <p:cNvPr id="6" name="Text Box 16">
            <a:extLst>
              <a:ext uri="{FF2B5EF4-FFF2-40B4-BE49-F238E27FC236}">
                <a16:creationId xmlns:a16="http://schemas.microsoft.com/office/drawing/2014/main" id="{A8A3A60B-447C-4060-A351-F5973390B5E1}"/>
              </a:ext>
            </a:extLst>
          </p:cNvPr>
          <p:cNvSpPr txBox="1">
            <a:spLocks noChangeArrowheads="1"/>
          </p:cNvSpPr>
          <p:nvPr/>
        </p:nvSpPr>
        <p:spPr bwMode="auto">
          <a:xfrm>
            <a:off x="84138" y="3295650"/>
            <a:ext cx="2106612" cy="25853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285750" indent="-285750">
              <a:spcBef>
                <a:spcPts val="0"/>
              </a:spcBef>
            </a:pPr>
            <a:endParaRPr lang="en-GB" altLang="en-US" sz="1600" b="1" dirty="0">
              <a:latin typeface="+mn-lt"/>
            </a:endParaRPr>
          </a:p>
          <a:p>
            <a:pPr>
              <a:spcBef>
                <a:spcPts val="0"/>
              </a:spcBef>
              <a:buNone/>
            </a:pPr>
            <a:r>
              <a:rPr lang="en-GB" altLang="en-US" sz="1800" b="1" u="sng" dirty="0">
                <a:solidFill>
                  <a:srgbClr val="0000CC"/>
                </a:solidFill>
                <a:latin typeface="+mn-lt"/>
              </a:rPr>
              <a:t>Self-Justification</a:t>
            </a:r>
          </a:p>
          <a:p>
            <a:pPr marL="285750" indent="-285750">
              <a:spcBef>
                <a:spcPts val="0"/>
              </a:spcBef>
            </a:pPr>
            <a:r>
              <a:rPr lang="en-GB" altLang="en-US" sz="1600" b="1" dirty="0">
                <a:solidFill>
                  <a:srgbClr val="002060"/>
                </a:solidFill>
                <a:latin typeface="+mn-lt"/>
              </a:rPr>
              <a:t>Resistance</a:t>
            </a:r>
          </a:p>
          <a:p>
            <a:pPr marL="285750" indent="-285750">
              <a:spcBef>
                <a:spcPts val="0"/>
              </a:spcBef>
            </a:pPr>
            <a:r>
              <a:rPr lang="en-GB" altLang="en-US" sz="1600" b="1" dirty="0">
                <a:solidFill>
                  <a:srgbClr val="002060"/>
                </a:solidFill>
                <a:latin typeface="+mn-lt"/>
              </a:rPr>
              <a:t>Rationalise Denial</a:t>
            </a:r>
          </a:p>
          <a:p>
            <a:pPr marL="285750" indent="-285750">
              <a:spcBef>
                <a:spcPts val="0"/>
              </a:spcBef>
            </a:pPr>
            <a:r>
              <a:rPr lang="en-GB" altLang="en-US" sz="1600" b="1" dirty="0">
                <a:solidFill>
                  <a:srgbClr val="002060"/>
                </a:solidFill>
                <a:latin typeface="+mn-lt"/>
              </a:rPr>
              <a:t>Anger, blame</a:t>
            </a:r>
          </a:p>
          <a:p>
            <a:pPr marL="285750" indent="-285750">
              <a:spcBef>
                <a:spcPts val="0"/>
              </a:spcBef>
            </a:pPr>
            <a:r>
              <a:rPr lang="en-GB" altLang="en-US" sz="1600" b="1" dirty="0">
                <a:solidFill>
                  <a:srgbClr val="002060"/>
                </a:solidFill>
                <a:latin typeface="+mn-lt"/>
              </a:rPr>
              <a:t>Anxiety</a:t>
            </a:r>
          </a:p>
          <a:p>
            <a:pPr marL="285750" indent="-285750">
              <a:spcBef>
                <a:spcPts val="0"/>
              </a:spcBef>
            </a:pPr>
            <a:r>
              <a:rPr lang="en-GB" altLang="en-US" sz="1600" b="1" dirty="0">
                <a:solidFill>
                  <a:srgbClr val="002060"/>
                </a:solidFill>
                <a:latin typeface="+mn-lt"/>
              </a:rPr>
              <a:t>Depression</a:t>
            </a:r>
          </a:p>
          <a:p>
            <a:pPr marL="285750" indent="-285750">
              <a:spcBef>
                <a:spcPts val="0"/>
              </a:spcBef>
            </a:pPr>
            <a:r>
              <a:rPr lang="en-GB" altLang="en-US" sz="1600" b="1" dirty="0">
                <a:solidFill>
                  <a:srgbClr val="002060"/>
                </a:solidFill>
                <a:latin typeface="+mn-lt"/>
              </a:rPr>
              <a:t>Air of resignation</a:t>
            </a:r>
          </a:p>
          <a:p>
            <a:pPr marL="285750" indent="-285750">
              <a:spcBef>
                <a:spcPts val="0"/>
              </a:spcBef>
            </a:pPr>
            <a:r>
              <a:rPr lang="en-GB" altLang="en-US" sz="1600" b="1" dirty="0">
                <a:solidFill>
                  <a:srgbClr val="002060"/>
                </a:solidFill>
                <a:latin typeface="+mn-lt"/>
              </a:rPr>
              <a:t>Apathy</a:t>
            </a:r>
          </a:p>
          <a:p>
            <a:pPr marL="285750" indent="-285750">
              <a:spcBef>
                <a:spcPts val="0"/>
              </a:spcBef>
            </a:pPr>
            <a:endParaRPr lang="en-GB" altLang="en-US" sz="1600" b="1" dirty="0">
              <a:latin typeface="+mn-lt"/>
            </a:endParaRPr>
          </a:p>
        </p:txBody>
      </p:sp>
      <p:sp>
        <p:nvSpPr>
          <p:cNvPr id="7" name="Text Box 17">
            <a:extLst>
              <a:ext uri="{FF2B5EF4-FFF2-40B4-BE49-F238E27FC236}">
                <a16:creationId xmlns:a16="http://schemas.microsoft.com/office/drawing/2014/main" id="{B16A29B6-04F2-4EF9-BB7E-F0F7C3088EA3}"/>
              </a:ext>
            </a:extLst>
          </p:cNvPr>
          <p:cNvSpPr txBox="1">
            <a:spLocks noChangeArrowheads="1"/>
          </p:cNvSpPr>
          <p:nvPr/>
        </p:nvSpPr>
        <p:spPr bwMode="auto">
          <a:xfrm>
            <a:off x="6794281" y="804243"/>
            <a:ext cx="2362200" cy="23391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ts val="0"/>
              </a:spcBef>
              <a:buNone/>
            </a:pPr>
            <a:r>
              <a:rPr lang="en-GB" altLang="en-US" sz="1800" b="1" u="sng" dirty="0">
                <a:solidFill>
                  <a:srgbClr val="0000CC"/>
                </a:solidFill>
                <a:latin typeface="+mn-lt"/>
              </a:rPr>
              <a:t>Resolution</a:t>
            </a:r>
          </a:p>
          <a:p>
            <a:pPr marL="285750" indent="-285750">
              <a:spcBef>
                <a:spcPts val="0"/>
              </a:spcBef>
            </a:pPr>
            <a:r>
              <a:rPr lang="en-GB" altLang="en-US" sz="1600" b="1" dirty="0">
                <a:solidFill>
                  <a:srgbClr val="002060"/>
                </a:solidFill>
                <a:latin typeface="+mn-lt"/>
              </a:rPr>
              <a:t>Commitment</a:t>
            </a:r>
          </a:p>
          <a:p>
            <a:pPr marL="285750" indent="-285750">
              <a:spcBef>
                <a:spcPts val="0"/>
              </a:spcBef>
            </a:pPr>
            <a:r>
              <a:rPr lang="en-GB" altLang="en-US" sz="1600" b="1" dirty="0">
                <a:solidFill>
                  <a:srgbClr val="002060"/>
                </a:solidFill>
                <a:latin typeface="+mn-lt"/>
              </a:rPr>
              <a:t>Excitement</a:t>
            </a:r>
          </a:p>
          <a:p>
            <a:pPr marL="285750" indent="-285750">
              <a:spcBef>
                <a:spcPts val="0"/>
              </a:spcBef>
            </a:pPr>
            <a:r>
              <a:rPr lang="en-GB" altLang="en-US" sz="1600" b="1" dirty="0">
                <a:solidFill>
                  <a:srgbClr val="002060"/>
                </a:solidFill>
                <a:latin typeface="+mn-lt"/>
              </a:rPr>
              <a:t>Co-operation</a:t>
            </a:r>
          </a:p>
          <a:p>
            <a:pPr marL="285750" indent="-285750">
              <a:spcBef>
                <a:spcPts val="0"/>
              </a:spcBef>
            </a:pPr>
            <a:r>
              <a:rPr lang="en-GB" altLang="en-US" sz="1600" b="1" dirty="0">
                <a:solidFill>
                  <a:srgbClr val="002060"/>
                </a:solidFill>
                <a:latin typeface="+mn-lt"/>
              </a:rPr>
              <a:t>Co-ordination</a:t>
            </a:r>
          </a:p>
          <a:p>
            <a:pPr marL="285750" indent="-285750">
              <a:spcBef>
                <a:spcPts val="0"/>
              </a:spcBef>
            </a:pPr>
            <a:r>
              <a:rPr lang="en-GB" altLang="en-US" sz="1600" b="1" dirty="0">
                <a:solidFill>
                  <a:srgbClr val="002060"/>
                </a:solidFill>
                <a:latin typeface="+mn-lt"/>
              </a:rPr>
              <a:t>Goal clarity</a:t>
            </a:r>
          </a:p>
          <a:p>
            <a:pPr marL="285750" indent="-285750">
              <a:spcBef>
                <a:spcPts val="0"/>
              </a:spcBef>
            </a:pPr>
            <a:r>
              <a:rPr lang="en-GB" altLang="en-US" sz="1600" b="1" dirty="0">
                <a:solidFill>
                  <a:srgbClr val="002060"/>
                </a:solidFill>
                <a:latin typeface="+mn-lt"/>
              </a:rPr>
              <a:t>Objectives-setting</a:t>
            </a:r>
          </a:p>
          <a:p>
            <a:pPr marL="285750" indent="-285750">
              <a:spcBef>
                <a:spcPts val="0"/>
              </a:spcBef>
            </a:pPr>
            <a:r>
              <a:rPr lang="en-GB" altLang="en-US" sz="1600" b="1" dirty="0">
                <a:solidFill>
                  <a:srgbClr val="002060"/>
                </a:solidFill>
                <a:latin typeface="+mn-lt"/>
              </a:rPr>
              <a:t>Action planning</a:t>
            </a:r>
          </a:p>
          <a:p>
            <a:pPr marL="285750" indent="-285750">
              <a:spcBef>
                <a:spcPts val="0"/>
              </a:spcBef>
            </a:pPr>
            <a:r>
              <a:rPr lang="en-GB" altLang="en-US" sz="1600" b="1" dirty="0">
                <a:solidFill>
                  <a:srgbClr val="002060"/>
                </a:solidFill>
                <a:latin typeface="+mn-lt"/>
              </a:rPr>
              <a:t>New ways of working</a:t>
            </a:r>
          </a:p>
        </p:txBody>
      </p:sp>
      <p:sp>
        <p:nvSpPr>
          <p:cNvPr id="8" name="Text Box 18">
            <a:extLst>
              <a:ext uri="{FF2B5EF4-FFF2-40B4-BE49-F238E27FC236}">
                <a16:creationId xmlns:a16="http://schemas.microsoft.com/office/drawing/2014/main" id="{7478AAB9-E4F1-46C1-A7E3-046DD248F88E}"/>
              </a:ext>
            </a:extLst>
          </p:cNvPr>
          <p:cNvSpPr txBox="1">
            <a:spLocks noChangeArrowheads="1"/>
          </p:cNvSpPr>
          <p:nvPr/>
        </p:nvSpPr>
        <p:spPr bwMode="auto">
          <a:xfrm>
            <a:off x="6942138" y="3433763"/>
            <a:ext cx="2133600" cy="20928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ts val="0"/>
              </a:spcBef>
              <a:buNone/>
            </a:pPr>
            <a:r>
              <a:rPr lang="en-GB" altLang="en-US" sz="1800" b="1" u="sng" dirty="0">
                <a:solidFill>
                  <a:srgbClr val="0000CC"/>
                </a:solidFill>
                <a:latin typeface="+mn-lt"/>
              </a:rPr>
              <a:t>Exploration</a:t>
            </a:r>
          </a:p>
          <a:p>
            <a:pPr marL="285750" indent="-285750">
              <a:spcBef>
                <a:spcPts val="0"/>
              </a:spcBef>
            </a:pPr>
            <a:r>
              <a:rPr lang="en-GB" altLang="en-US" sz="1600" b="1" dirty="0">
                <a:solidFill>
                  <a:srgbClr val="002060"/>
                </a:solidFill>
                <a:latin typeface="+mn-lt"/>
              </a:rPr>
              <a:t>Recognition</a:t>
            </a:r>
          </a:p>
          <a:p>
            <a:pPr marL="285750" indent="-285750">
              <a:spcBef>
                <a:spcPts val="0"/>
              </a:spcBef>
            </a:pPr>
            <a:r>
              <a:rPr lang="en-GB" altLang="en-US" sz="1600" b="1" dirty="0">
                <a:solidFill>
                  <a:srgbClr val="002060"/>
                </a:solidFill>
                <a:latin typeface="+mn-lt"/>
              </a:rPr>
              <a:t>Over-preparation</a:t>
            </a:r>
          </a:p>
          <a:p>
            <a:pPr marL="285750" indent="-285750">
              <a:spcBef>
                <a:spcPts val="0"/>
              </a:spcBef>
            </a:pPr>
            <a:r>
              <a:rPr lang="en-GB" altLang="en-US" sz="1600" b="1" dirty="0">
                <a:solidFill>
                  <a:srgbClr val="002060"/>
                </a:solidFill>
                <a:latin typeface="+mn-lt"/>
              </a:rPr>
              <a:t>Confusion</a:t>
            </a:r>
          </a:p>
          <a:p>
            <a:pPr marL="285750" indent="-285750">
              <a:spcBef>
                <a:spcPts val="0"/>
              </a:spcBef>
            </a:pPr>
            <a:r>
              <a:rPr lang="en-GB" altLang="en-US" sz="1600" b="1" dirty="0">
                <a:solidFill>
                  <a:srgbClr val="002060"/>
                </a:solidFill>
                <a:latin typeface="+mn-lt"/>
              </a:rPr>
              <a:t>Chaos</a:t>
            </a:r>
          </a:p>
          <a:p>
            <a:pPr marL="285750" indent="-285750">
              <a:spcBef>
                <a:spcPts val="0"/>
              </a:spcBef>
            </a:pPr>
            <a:r>
              <a:rPr lang="en-GB" altLang="en-US" sz="1600" b="1" dirty="0">
                <a:solidFill>
                  <a:srgbClr val="002060"/>
                </a:solidFill>
                <a:latin typeface="+mn-lt"/>
              </a:rPr>
              <a:t>Energy / ideas without cohesion</a:t>
            </a:r>
          </a:p>
          <a:p>
            <a:pPr marL="285750" indent="-285750">
              <a:spcBef>
                <a:spcPts val="0"/>
              </a:spcBef>
            </a:pPr>
            <a:endParaRPr lang="en-GB" altLang="en-US" sz="1600" b="1" dirty="0">
              <a:latin typeface="+mn-lt"/>
            </a:endParaRPr>
          </a:p>
        </p:txBody>
      </p:sp>
      <p:sp>
        <p:nvSpPr>
          <p:cNvPr id="11" name="Rectangle 3">
            <a:extLst>
              <a:ext uri="{FF2B5EF4-FFF2-40B4-BE49-F238E27FC236}">
                <a16:creationId xmlns:a16="http://schemas.microsoft.com/office/drawing/2014/main" id="{5AF34A4B-AE39-4546-980A-EF8C26C35841}"/>
              </a:ext>
            </a:extLst>
          </p:cNvPr>
          <p:cNvSpPr>
            <a:spLocks noChangeArrowheads="1"/>
          </p:cNvSpPr>
          <p:nvPr/>
        </p:nvSpPr>
        <p:spPr bwMode="auto">
          <a:xfrm>
            <a:off x="2198688" y="1063625"/>
            <a:ext cx="4359275" cy="4214813"/>
          </a:xfrm>
          <a:prstGeom prst="rect">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2" name="Line 4">
            <a:extLst>
              <a:ext uri="{FF2B5EF4-FFF2-40B4-BE49-F238E27FC236}">
                <a16:creationId xmlns:a16="http://schemas.microsoft.com/office/drawing/2014/main" id="{42BD81CA-348D-4391-9A30-E8DD2FDD39BE}"/>
              </a:ext>
            </a:extLst>
          </p:cNvPr>
          <p:cNvSpPr>
            <a:spLocks noChangeShapeType="1"/>
          </p:cNvSpPr>
          <p:nvPr/>
        </p:nvSpPr>
        <p:spPr bwMode="auto">
          <a:xfrm flipV="1">
            <a:off x="1912938" y="3262313"/>
            <a:ext cx="4746625" cy="12700"/>
          </a:xfrm>
          <a:prstGeom prst="line">
            <a:avLst/>
          </a:prstGeom>
          <a:noFill/>
          <a:ln w="9525">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3" name="Freeform 5">
            <a:extLst>
              <a:ext uri="{FF2B5EF4-FFF2-40B4-BE49-F238E27FC236}">
                <a16:creationId xmlns:a16="http://schemas.microsoft.com/office/drawing/2014/main" id="{9462E8E9-06AE-4B20-8660-072A8CB3474F}"/>
              </a:ext>
            </a:extLst>
          </p:cNvPr>
          <p:cNvSpPr>
            <a:spLocks/>
          </p:cNvSpPr>
          <p:nvPr/>
        </p:nvSpPr>
        <p:spPr bwMode="auto">
          <a:xfrm>
            <a:off x="4419600" y="1511300"/>
            <a:ext cx="6350" cy="3619500"/>
          </a:xfrm>
          <a:custGeom>
            <a:avLst/>
            <a:gdLst>
              <a:gd name="T0" fmla="*/ 2147483646 w 4"/>
              <a:gd name="T1" fmla="*/ 0 h 2280"/>
              <a:gd name="T2" fmla="*/ 0 w 4"/>
              <a:gd name="T3" fmla="*/ 2147483646 h 2280"/>
              <a:gd name="T4" fmla="*/ 0 60000 65536"/>
              <a:gd name="T5" fmla="*/ 0 60000 65536"/>
              <a:gd name="T6" fmla="*/ 0 w 4"/>
              <a:gd name="T7" fmla="*/ 0 h 2280"/>
              <a:gd name="T8" fmla="*/ 4 w 4"/>
              <a:gd name="T9" fmla="*/ 2280 h 2280"/>
            </a:gdLst>
            <a:ahLst/>
            <a:cxnLst>
              <a:cxn ang="T4">
                <a:pos x="T0" y="T1"/>
              </a:cxn>
              <a:cxn ang="T5">
                <a:pos x="T2" y="T3"/>
              </a:cxn>
            </a:cxnLst>
            <a:rect l="T6" t="T7" r="T8" b="T9"/>
            <a:pathLst>
              <a:path w="4" h="2280">
                <a:moveTo>
                  <a:pt x="4" y="0"/>
                </a:moveTo>
                <a:lnTo>
                  <a:pt x="0" y="2280"/>
                </a:lnTo>
              </a:path>
            </a:pathLst>
          </a:cu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nvGrpSpPr>
          <p:cNvPr id="18" name="Group 12">
            <a:extLst>
              <a:ext uri="{FF2B5EF4-FFF2-40B4-BE49-F238E27FC236}">
                <a16:creationId xmlns:a16="http://schemas.microsoft.com/office/drawing/2014/main" id="{63C8615A-0312-43B9-8AE7-F615126F5080}"/>
              </a:ext>
            </a:extLst>
          </p:cNvPr>
          <p:cNvGrpSpPr>
            <a:grpSpLocks/>
          </p:cNvGrpSpPr>
          <p:nvPr/>
        </p:nvGrpSpPr>
        <p:grpSpPr bwMode="auto">
          <a:xfrm>
            <a:off x="2927350" y="2057400"/>
            <a:ext cx="3200400" cy="2908300"/>
            <a:chOff x="1584" y="1488"/>
            <a:chExt cx="2016" cy="1832"/>
          </a:xfrm>
        </p:grpSpPr>
        <p:sp>
          <p:nvSpPr>
            <p:cNvPr id="19" name="Freeform 13">
              <a:extLst>
                <a:ext uri="{FF2B5EF4-FFF2-40B4-BE49-F238E27FC236}">
                  <a16:creationId xmlns:a16="http://schemas.microsoft.com/office/drawing/2014/main" id="{9ACEEAD9-A25D-48F0-B696-0760204AEF1B}"/>
                </a:ext>
              </a:extLst>
            </p:cNvPr>
            <p:cNvSpPr>
              <a:spLocks/>
            </p:cNvSpPr>
            <p:nvPr/>
          </p:nvSpPr>
          <p:spPr bwMode="auto">
            <a:xfrm>
              <a:off x="1584" y="1488"/>
              <a:ext cx="1008" cy="1832"/>
            </a:xfrm>
            <a:custGeom>
              <a:avLst/>
              <a:gdLst>
                <a:gd name="T0" fmla="*/ 0 w 1008"/>
                <a:gd name="T1" fmla="*/ 0 h 1832"/>
                <a:gd name="T2" fmla="*/ 432 w 1008"/>
                <a:gd name="T3" fmla="*/ 576 h 1832"/>
                <a:gd name="T4" fmla="*/ 720 w 1008"/>
                <a:gd name="T5" fmla="*/ 1632 h 1832"/>
                <a:gd name="T6" fmla="*/ 1008 w 1008"/>
                <a:gd name="T7" fmla="*/ 1776 h 1832"/>
                <a:gd name="T8" fmla="*/ 0 60000 65536"/>
                <a:gd name="T9" fmla="*/ 0 60000 65536"/>
                <a:gd name="T10" fmla="*/ 0 60000 65536"/>
                <a:gd name="T11" fmla="*/ 0 60000 65536"/>
                <a:gd name="T12" fmla="*/ 0 w 1008"/>
                <a:gd name="T13" fmla="*/ 0 h 1832"/>
                <a:gd name="T14" fmla="*/ 1008 w 1008"/>
                <a:gd name="T15" fmla="*/ 1832 h 1832"/>
              </a:gdLst>
              <a:ahLst/>
              <a:cxnLst>
                <a:cxn ang="T8">
                  <a:pos x="T0" y="T1"/>
                </a:cxn>
                <a:cxn ang="T9">
                  <a:pos x="T2" y="T3"/>
                </a:cxn>
                <a:cxn ang="T10">
                  <a:pos x="T4" y="T5"/>
                </a:cxn>
                <a:cxn ang="T11">
                  <a:pos x="T6" y="T7"/>
                </a:cxn>
              </a:cxnLst>
              <a:rect l="T12" t="T13" r="T14" b="T15"/>
              <a:pathLst>
                <a:path w="1008" h="1832">
                  <a:moveTo>
                    <a:pt x="0" y="0"/>
                  </a:moveTo>
                  <a:cubicBezTo>
                    <a:pt x="156" y="152"/>
                    <a:pt x="312" y="304"/>
                    <a:pt x="432" y="576"/>
                  </a:cubicBezTo>
                  <a:cubicBezTo>
                    <a:pt x="552" y="848"/>
                    <a:pt x="624" y="1432"/>
                    <a:pt x="720" y="1632"/>
                  </a:cubicBezTo>
                  <a:cubicBezTo>
                    <a:pt x="816" y="1832"/>
                    <a:pt x="960" y="1752"/>
                    <a:pt x="1008" y="1776"/>
                  </a:cubicBezTo>
                </a:path>
              </a:pathLst>
            </a:custGeom>
            <a:noFill/>
            <a:ln w="38100">
              <a:solidFill>
                <a:schemeClr val="bg1"/>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0" name="Freeform 14">
              <a:extLst>
                <a:ext uri="{FF2B5EF4-FFF2-40B4-BE49-F238E27FC236}">
                  <a16:creationId xmlns:a16="http://schemas.microsoft.com/office/drawing/2014/main" id="{2473E420-BB3F-4D07-851C-8CE71D3D35B6}"/>
                </a:ext>
              </a:extLst>
            </p:cNvPr>
            <p:cNvSpPr>
              <a:spLocks/>
            </p:cNvSpPr>
            <p:nvPr/>
          </p:nvSpPr>
          <p:spPr bwMode="auto">
            <a:xfrm flipH="1">
              <a:off x="2592" y="1488"/>
              <a:ext cx="1008" cy="1832"/>
            </a:xfrm>
            <a:custGeom>
              <a:avLst/>
              <a:gdLst>
                <a:gd name="T0" fmla="*/ 0 w 1008"/>
                <a:gd name="T1" fmla="*/ 0 h 1832"/>
                <a:gd name="T2" fmla="*/ 432 w 1008"/>
                <a:gd name="T3" fmla="*/ 576 h 1832"/>
                <a:gd name="T4" fmla="*/ 720 w 1008"/>
                <a:gd name="T5" fmla="*/ 1632 h 1832"/>
                <a:gd name="T6" fmla="*/ 1008 w 1008"/>
                <a:gd name="T7" fmla="*/ 1776 h 1832"/>
                <a:gd name="T8" fmla="*/ 0 60000 65536"/>
                <a:gd name="T9" fmla="*/ 0 60000 65536"/>
                <a:gd name="T10" fmla="*/ 0 60000 65536"/>
                <a:gd name="T11" fmla="*/ 0 60000 65536"/>
                <a:gd name="T12" fmla="*/ 0 w 1008"/>
                <a:gd name="T13" fmla="*/ 0 h 1832"/>
                <a:gd name="T14" fmla="*/ 1008 w 1008"/>
                <a:gd name="T15" fmla="*/ 1832 h 1832"/>
              </a:gdLst>
              <a:ahLst/>
              <a:cxnLst>
                <a:cxn ang="T8">
                  <a:pos x="T0" y="T1"/>
                </a:cxn>
                <a:cxn ang="T9">
                  <a:pos x="T2" y="T3"/>
                </a:cxn>
                <a:cxn ang="T10">
                  <a:pos x="T4" y="T5"/>
                </a:cxn>
                <a:cxn ang="T11">
                  <a:pos x="T6" y="T7"/>
                </a:cxn>
              </a:cxnLst>
              <a:rect l="T12" t="T13" r="T14" b="T15"/>
              <a:pathLst>
                <a:path w="1008" h="1832">
                  <a:moveTo>
                    <a:pt x="0" y="0"/>
                  </a:moveTo>
                  <a:cubicBezTo>
                    <a:pt x="156" y="152"/>
                    <a:pt x="312" y="304"/>
                    <a:pt x="432" y="576"/>
                  </a:cubicBezTo>
                  <a:cubicBezTo>
                    <a:pt x="552" y="848"/>
                    <a:pt x="624" y="1432"/>
                    <a:pt x="720" y="1632"/>
                  </a:cubicBezTo>
                  <a:cubicBezTo>
                    <a:pt x="816" y="1832"/>
                    <a:pt x="960" y="1752"/>
                    <a:pt x="1008" y="1776"/>
                  </a:cubicBezTo>
                </a:path>
              </a:pathLst>
            </a:custGeom>
            <a:noFill/>
            <a:ln w="38100">
              <a:solidFill>
                <a:schemeClr val="bg1"/>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grpSp>
      <p:sp>
        <p:nvSpPr>
          <p:cNvPr id="21" name="Text Box 22">
            <a:extLst>
              <a:ext uri="{FF2B5EF4-FFF2-40B4-BE49-F238E27FC236}">
                <a16:creationId xmlns:a16="http://schemas.microsoft.com/office/drawing/2014/main" id="{D80DAD48-18FB-4E14-9784-7A5D2F2C92AD}"/>
              </a:ext>
            </a:extLst>
          </p:cNvPr>
          <p:cNvSpPr txBox="1">
            <a:spLocks noChangeArrowheads="1"/>
          </p:cNvSpPr>
          <p:nvPr/>
        </p:nvSpPr>
        <p:spPr bwMode="auto">
          <a:xfrm>
            <a:off x="2315368" y="1532211"/>
            <a:ext cx="1223963"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1800" dirty="0">
                <a:solidFill>
                  <a:schemeClr val="bg1"/>
                </a:solidFill>
                <a:latin typeface="Arial" panose="020B0604020202020204" pitchFamily="34" charset="0"/>
              </a:rPr>
              <a:t>Negation</a:t>
            </a:r>
          </a:p>
        </p:txBody>
      </p:sp>
      <p:sp>
        <p:nvSpPr>
          <p:cNvPr id="22" name="Text Box 23">
            <a:extLst>
              <a:ext uri="{FF2B5EF4-FFF2-40B4-BE49-F238E27FC236}">
                <a16:creationId xmlns:a16="http://schemas.microsoft.com/office/drawing/2014/main" id="{B8FEA41E-D03D-4228-9EB0-3127B035C274}"/>
              </a:ext>
            </a:extLst>
          </p:cNvPr>
          <p:cNvSpPr txBox="1">
            <a:spLocks noChangeArrowheads="1"/>
          </p:cNvSpPr>
          <p:nvPr/>
        </p:nvSpPr>
        <p:spPr bwMode="auto">
          <a:xfrm>
            <a:off x="2213140" y="4479926"/>
            <a:ext cx="20161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1800" dirty="0">
                <a:solidFill>
                  <a:schemeClr val="bg1"/>
                </a:solidFill>
                <a:latin typeface="Arial" panose="020B0604020202020204" pitchFamily="34" charset="0"/>
              </a:rPr>
              <a:t>Self-Justification</a:t>
            </a:r>
          </a:p>
        </p:txBody>
      </p:sp>
      <p:sp>
        <p:nvSpPr>
          <p:cNvPr id="23" name="Text Box 24">
            <a:extLst>
              <a:ext uri="{FF2B5EF4-FFF2-40B4-BE49-F238E27FC236}">
                <a16:creationId xmlns:a16="http://schemas.microsoft.com/office/drawing/2014/main" id="{0583717B-5326-4712-B1BC-716F902BAE00}"/>
              </a:ext>
            </a:extLst>
          </p:cNvPr>
          <p:cNvSpPr txBox="1">
            <a:spLocks noChangeArrowheads="1"/>
          </p:cNvSpPr>
          <p:nvPr/>
        </p:nvSpPr>
        <p:spPr bwMode="auto">
          <a:xfrm>
            <a:off x="4733925" y="4479926"/>
            <a:ext cx="20161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1800" dirty="0">
                <a:solidFill>
                  <a:schemeClr val="bg1"/>
                </a:solidFill>
                <a:latin typeface="Arial" panose="020B0604020202020204" pitchFamily="34" charset="0"/>
              </a:rPr>
              <a:t>    Exploration</a:t>
            </a:r>
          </a:p>
        </p:txBody>
      </p:sp>
      <p:sp>
        <p:nvSpPr>
          <p:cNvPr id="24" name="Text Box 25">
            <a:extLst>
              <a:ext uri="{FF2B5EF4-FFF2-40B4-BE49-F238E27FC236}">
                <a16:creationId xmlns:a16="http://schemas.microsoft.com/office/drawing/2014/main" id="{650CB567-1D85-4C90-8314-A161C2228A6D}"/>
              </a:ext>
            </a:extLst>
          </p:cNvPr>
          <p:cNvSpPr txBox="1">
            <a:spLocks noChangeArrowheads="1"/>
          </p:cNvSpPr>
          <p:nvPr/>
        </p:nvSpPr>
        <p:spPr bwMode="auto">
          <a:xfrm>
            <a:off x="4582567" y="1526409"/>
            <a:ext cx="20161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1800" dirty="0">
                <a:solidFill>
                  <a:schemeClr val="bg1"/>
                </a:solidFill>
                <a:latin typeface="Arial" panose="020B0604020202020204" pitchFamily="34" charset="0"/>
              </a:rPr>
              <a:t>       Resolution</a:t>
            </a:r>
          </a:p>
        </p:txBody>
      </p:sp>
      <p:sp>
        <p:nvSpPr>
          <p:cNvPr id="26" name="Text Box 6">
            <a:extLst>
              <a:ext uri="{FF2B5EF4-FFF2-40B4-BE49-F238E27FC236}">
                <a16:creationId xmlns:a16="http://schemas.microsoft.com/office/drawing/2014/main" id="{E8B76FE1-6242-49E4-8A9F-5CEF23A4E1B9}"/>
              </a:ext>
            </a:extLst>
          </p:cNvPr>
          <p:cNvSpPr txBox="1">
            <a:spLocks noChangeArrowheads="1"/>
          </p:cNvSpPr>
          <p:nvPr/>
        </p:nvSpPr>
        <p:spPr bwMode="auto">
          <a:xfrm>
            <a:off x="1271588" y="3049588"/>
            <a:ext cx="9144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2000" b="1" dirty="0">
                <a:solidFill>
                  <a:srgbClr val="002060"/>
                </a:solidFill>
                <a:latin typeface="Arial" panose="020B0604020202020204" pitchFamily="34" charset="0"/>
              </a:rPr>
              <a:t>Past</a:t>
            </a:r>
          </a:p>
        </p:txBody>
      </p:sp>
      <p:sp>
        <p:nvSpPr>
          <p:cNvPr id="28" name="Text Box 7">
            <a:extLst>
              <a:ext uri="{FF2B5EF4-FFF2-40B4-BE49-F238E27FC236}">
                <a16:creationId xmlns:a16="http://schemas.microsoft.com/office/drawing/2014/main" id="{C5F51418-DB83-4F8A-8A90-04E1D3B2C109}"/>
              </a:ext>
            </a:extLst>
          </p:cNvPr>
          <p:cNvSpPr txBox="1">
            <a:spLocks noChangeArrowheads="1"/>
          </p:cNvSpPr>
          <p:nvPr/>
        </p:nvSpPr>
        <p:spPr bwMode="auto">
          <a:xfrm>
            <a:off x="6700838" y="3063875"/>
            <a:ext cx="10795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2000" b="1" dirty="0">
                <a:solidFill>
                  <a:srgbClr val="002060"/>
                </a:solidFill>
                <a:latin typeface="Arial" panose="020B0604020202020204" pitchFamily="34" charset="0"/>
              </a:rPr>
              <a:t>Future</a:t>
            </a:r>
          </a:p>
        </p:txBody>
      </p:sp>
      <p:sp>
        <p:nvSpPr>
          <p:cNvPr id="30" name="Text Box 27">
            <a:extLst>
              <a:ext uri="{FF2B5EF4-FFF2-40B4-BE49-F238E27FC236}">
                <a16:creationId xmlns:a16="http://schemas.microsoft.com/office/drawing/2014/main" id="{56A31B09-5DD1-4AE4-920E-0803478721A4}"/>
              </a:ext>
            </a:extLst>
          </p:cNvPr>
          <p:cNvSpPr txBox="1">
            <a:spLocks noChangeArrowheads="1"/>
          </p:cNvSpPr>
          <p:nvPr/>
        </p:nvSpPr>
        <p:spPr bwMode="auto">
          <a:xfrm>
            <a:off x="3170238" y="5346700"/>
            <a:ext cx="2770187"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1800" dirty="0">
                <a:solidFill>
                  <a:srgbClr val="7030A0"/>
                </a:solidFill>
                <a:latin typeface="Arial" panose="020B0604020202020204" pitchFamily="34" charset="0"/>
              </a:rPr>
              <a:t>‘Days of Change’ Model</a:t>
            </a:r>
          </a:p>
        </p:txBody>
      </p:sp>
    </p:spTree>
    <p:extLst>
      <p:ext uri="{BB962C8B-B14F-4D97-AF65-F5344CB8AC3E}">
        <p14:creationId xmlns:p14="http://schemas.microsoft.com/office/powerpoint/2010/main" val="2365335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subTnLst>
                                    <p:animClr clrSpc="rgb" dir="cw">
                                      <p:cBhvr override="childStyle">
                                        <p:cTn dur="1" fill="hold" display="0" masterRel="nextClick" afterEffect="1"/>
                                        <p:tgtEl>
                                          <p:spTgt spid="5"/>
                                        </p:tgtEl>
                                        <p:attrNameLst>
                                          <p:attrName>ppt_c</p:attrName>
                                        </p:attrNameLst>
                                      </p:cBhvr>
                                      <p:to>
                                        <a:srgbClr val="969696"/>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subTnLst>
                                    <p:animClr clrSpc="rgb" dir="cw">
                                      <p:cBhvr override="childStyle">
                                        <p:cTn dur="1" fill="hold" display="0" masterRel="nextClick" afterEffect="1"/>
                                        <p:tgtEl>
                                          <p:spTgt spid="6"/>
                                        </p:tgtEl>
                                        <p:attrNameLst>
                                          <p:attrName>ppt_c</p:attrName>
                                        </p:attrNameLst>
                                      </p:cBhvr>
                                      <p:to>
                                        <a:srgbClr val="969696"/>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subTnLst>
                                    <p:animClr clrSpc="rgb" dir="cw">
                                      <p:cBhvr override="childStyle">
                                        <p:cTn dur="1" fill="hold" display="0" masterRel="nextClick" afterEffect="1"/>
                                        <p:tgtEl>
                                          <p:spTgt spid="7"/>
                                        </p:tgtEl>
                                        <p:attrNameLst>
                                          <p:attrName>ppt_c</p:attrName>
                                        </p:attrNameLst>
                                      </p:cBhvr>
                                      <p:to>
                                        <a:srgbClr val="969696"/>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subTnLst>
                                    <p:animClr clrSpc="rgb" dir="cw">
                                      <p:cBhvr override="childStyle">
                                        <p:cTn dur="1" fill="hold" display="0" masterRel="nextClick" afterEffect="1"/>
                                        <p:tgtEl>
                                          <p:spTgt spid="8"/>
                                        </p:tgtEl>
                                        <p:attrNameLst>
                                          <p:attrName>ppt_c</p:attrName>
                                        </p:attrNameLst>
                                      </p:cBhvr>
                                      <p:to>
                                        <a:srgbClr val="969696"/>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6" name="Rectangle 2">
            <a:extLst>
              <a:ext uri="{FF2B5EF4-FFF2-40B4-BE49-F238E27FC236}">
                <a16:creationId xmlns:a16="http://schemas.microsoft.com/office/drawing/2014/main" id="{963708E8-E57A-4D69-8404-887A818D1464}"/>
              </a:ext>
            </a:extLst>
          </p:cNvPr>
          <p:cNvSpPr>
            <a:spLocks noGrp="1"/>
          </p:cNvSpPr>
          <p:nvPr>
            <p:ph idx="1"/>
          </p:nvPr>
        </p:nvSpPr>
        <p:spPr>
          <a:xfrm>
            <a:off x="179512" y="1124744"/>
            <a:ext cx="8497888" cy="4159994"/>
          </a:xfrm>
        </p:spPr>
        <p:txBody>
          <a:bodyPr/>
          <a:lstStyle/>
          <a:p>
            <a:pPr eaLnBrk="1" hangingPunct="1"/>
            <a:r>
              <a:rPr lang="en-GB" altLang="en-US" sz="2400" b="1" dirty="0">
                <a:solidFill>
                  <a:srgbClr val="7030A0"/>
                </a:solidFill>
              </a:rPr>
              <a:t>Negation </a:t>
            </a:r>
            <a:r>
              <a:rPr lang="en-GB" altLang="en-US" sz="2400" dirty="0"/>
              <a:t>- this is the first stage of change within an organisation.  People have new responsibilities and start convincing themselves and others that change is not going to happen</a:t>
            </a:r>
          </a:p>
          <a:p>
            <a:pPr marL="457200" lvl="1" indent="0">
              <a:buNone/>
            </a:pPr>
            <a:r>
              <a:rPr lang="en-GB" altLang="en-US" sz="2000" b="1" i="1" dirty="0">
                <a:solidFill>
                  <a:srgbClr val="0000CC"/>
                </a:solidFill>
              </a:rPr>
              <a:t>- Strategy</a:t>
            </a:r>
            <a:r>
              <a:rPr lang="en-GB" altLang="en-US" sz="2000" i="1" dirty="0"/>
              <a:t>: give as much information as possible to all concerned</a:t>
            </a:r>
          </a:p>
          <a:p>
            <a:pPr eaLnBrk="1" hangingPunct="1">
              <a:buFont typeface="Wingdings" panose="05000000000000000000" pitchFamily="2" charset="2"/>
              <a:buNone/>
            </a:pPr>
            <a:endParaRPr lang="en-GB" altLang="en-US" sz="2400" i="1" dirty="0"/>
          </a:p>
          <a:p>
            <a:pPr eaLnBrk="1" hangingPunct="1"/>
            <a:r>
              <a:rPr lang="en-GB" altLang="en-US" sz="2400" b="1" dirty="0">
                <a:solidFill>
                  <a:srgbClr val="7030A0"/>
                </a:solidFill>
              </a:rPr>
              <a:t>Self-Justification</a:t>
            </a:r>
            <a:r>
              <a:rPr lang="en-GB" altLang="en-US" sz="2400" b="1" dirty="0">
                <a:solidFill>
                  <a:schemeClr val="hlink"/>
                </a:solidFill>
              </a:rPr>
              <a:t> </a:t>
            </a:r>
            <a:r>
              <a:rPr lang="en-GB" altLang="en-US" sz="2400" dirty="0"/>
              <a:t>- employees start resisting, they don’t need or want change</a:t>
            </a:r>
          </a:p>
          <a:p>
            <a:pPr marL="457200" lvl="1" indent="0">
              <a:buNone/>
            </a:pPr>
            <a:r>
              <a:rPr lang="en-GB" altLang="en-US" sz="2000" b="1" i="1" dirty="0">
                <a:solidFill>
                  <a:srgbClr val="0000CC"/>
                </a:solidFill>
              </a:rPr>
              <a:t>- Strategy</a:t>
            </a:r>
            <a:r>
              <a:rPr lang="en-GB" altLang="en-US" sz="2000" i="1" dirty="0">
                <a:solidFill>
                  <a:schemeClr val="bg2"/>
                </a:solidFill>
              </a:rPr>
              <a:t>:</a:t>
            </a:r>
            <a:r>
              <a:rPr lang="en-GB" altLang="en-US" sz="2000" i="1" dirty="0"/>
              <a:t> have lots of patience and have the ability to listen. Manager must persuade people to let go of the past.  Coaching would be a key skill here</a:t>
            </a:r>
            <a:endParaRPr lang="en-GB" altLang="en-US" sz="2000" dirty="0"/>
          </a:p>
        </p:txBody>
      </p:sp>
      <p:sp>
        <p:nvSpPr>
          <p:cNvPr id="2" name="TextBox 1">
            <a:extLst>
              <a:ext uri="{FF2B5EF4-FFF2-40B4-BE49-F238E27FC236}">
                <a16:creationId xmlns:a16="http://schemas.microsoft.com/office/drawing/2014/main" id="{EC0A904F-EEF4-4DBD-977C-16ABC8D14A52}"/>
              </a:ext>
            </a:extLst>
          </p:cNvPr>
          <p:cNvSpPr txBox="1"/>
          <p:nvPr/>
        </p:nvSpPr>
        <p:spPr>
          <a:xfrm>
            <a:off x="1782935" y="3266"/>
            <a:ext cx="5578130" cy="769441"/>
          </a:xfrm>
          <a:prstGeom prst="rect">
            <a:avLst/>
          </a:prstGeom>
          <a:noFill/>
        </p:spPr>
        <p:txBody>
          <a:bodyPr wrap="none" rtlCol="0">
            <a:spAutoFit/>
          </a:bodyPr>
          <a:lstStyle/>
          <a:p>
            <a:r>
              <a:rPr lang="en-GB" sz="4400" dirty="0"/>
              <a:t>Management Response</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10946">
                                            <p:txEl>
                                              <p:pRg st="0" end="0"/>
                                            </p:txEl>
                                          </p:spTgt>
                                        </p:tgtEl>
                                        <p:attrNameLst>
                                          <p:attrName>style.visibility</p:attrName>
                                        </p:attrNameLst>
                                      </p:cBhvr>
                                      <p:to>
                                        <p:strVal val="visible"/>
                                      </p:to>
                                    </p:set>
                                    <p:animEffect transition="in" filter="fade">
                                      <p:cBhvr>
                                        <p:cTn id="7" dur="500"/>
                                        <p:tgtEl>
                                          <p:spTgt spid="21094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10946">
                                            <p:txEl>
                                              <p:pRg st="1" end="1"/>
                                            </p:txEl>
                                          </p:spTgt>
                                        </p:tgtEl>
                                        <p:attrNameLst>
                                          <p:attrName>style.visibility</p:attrName>
                                        </p:attrNameLst>
                                      </p:cBhvr>
                                      <p:to>
                                        <p:strVal val="visible"/>
                                      </p:to>
                                    </p:set>
                                    <p:animEffect transition="in" filter="fade">
                                      <p:cBhvr>
                                        <p:cTn id="12" dur="500"/>
                                        <p:tgtEl>
                                          <p:spTgt spid="21094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10946">
                                            <p:txEl>
                                              <p:pRg st="3" end="3"/>
                                            </p:txEl>
                                          </p:spTgt>
                                        </p:tgtEl>
                                        <p:attrNameLst>
                                          <p:attrName>style.visibility</p:attrName>
                                        </p:attrNameLst>
                                      </p:cBhvr>
                                      <p:to>
                                        <p:strVal val="visible"/>
                                      </p:to>
                                    </p:set>
                                    <p:animEffect transition="in" filter="fade">
                                      <p:cBhvr>
                                        <p:cTn id="17" dur="500"/>
                                        <p:tgtEl>
                                          <p:spTgt spid="210946">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10946">
                                            <p:txEl>
                                              <p:pRg st="4" end="4"/>
                                            </p:txEl>
                                          </p:spTgt>
                                        </p:tgtEl>
                                        <p:attrNameLst>
                                          <p:attrName>style.visibility</p:attrName>
                                        </p:attrNameLst>
                                      </p:cBhvr>
                                      <p:to>
                                        <p:strVal val="visible"/>
                                      </p:to>
                                    </p:set>
                                    <p:animEffect transition="in" filter="fade">
                                      <p:cBhvr>
                                        <p:cTn id="22" dur="500"/>
                                        <p:tgtEl>
                                          <p:spTgt spid="21094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994" name="Rectangle 2">
            <a:extLst>
              <a:ext uri="{FF2B5EF4-FFF2-40B4-BE49-F238E27FC236}">
                <a16:creationId xmlns:a16="http://schemas.microsoft.com/office/drawing/2014/main" id="{8BBB0E09-ADB2-4AF2-A1E3-0B0EF7D3A83A}"/>
              </a:ext>
            </a:extLst>
          </p:cNvPr>
          <p:cNvSpPr>
            <a:spLocks noGrp="1" noChangeArrowheads="1"/>
          </p:cNvSpPr>
          <p:nvPr>
            <p:ph idx="1"/>
          </p:nvPr>
        </p:nvSpPr>
        <p:spPr>
          <a:xfrm>
            <a:off x="251520" y="1124744"/>
            <a:ext cx="8424936" cy="3565004"/>
          </a:xfrm>
        </p:spPr>
        <p:txBody>
          <a:bodyPr>
            <a:noAutofit/>
          </a:bodyPr>
          <a:lstStyle/>
          <a:p>
            <a:pPr eaLnBrk="1" hangingPunct="1">
              <a:defRPr/>
            </a:pPr>
            <a:r>
              <a:rPr lang="en-GB" altLang="en-US" sz="2400" b="1" dirty="0">
                <a:solidFill>
                  <a:srgbClr val="7030A0"/>
                </a:solidFill>
                <a:cs typeface="Arial" charset="0"/>
              </a:rPr>
              <a:t>Exploration</a:t>
            </a:r>
            <a:r>
              <a:rPr lang="en-GB" altLang="en-US" sz="2400" dirty="0"/>
              <a:t> - this is where people start having brain storming sessions, identifying weaknesses in the new systems and start solving them</a:t>
            </a:r>
          </a:p>
          <a:p>
            <a:pPr marL="457200" lvl="1" indent="0">
              <a:buNone/>
              <a:defRPr/>
            </a:pPr>
            <a:r>
              <a:rPr lang="en-GB" altLang="en-US" sz="2000" b="1" i="1" dirty="0">
                <a:solidFill>
                  <a:srgbClr val="0000CC"/>
                </a:solidFill>
              </a:rPr>
              <a:t>- Strategy:</a:t>
            </a:r>
            <a:r>
              <a:rPr lang="en-GB" altLang="en-US" sz="2000" i="1" dirty="0">
                <a:solidFill>
                  <a:srgbClr val="0000CC"/>
                </a:solidFill>
              </a:rPr>
              <a:t> </a:t>
            </a:r>
            <a:r>
              <a:rPr lang="en-GB" altLang="en-US" sz="2000" i="1" dirty="0"/>
              <a:t>to lead people through and direct energy in positive ways</a:t>
            </a:r>
          </a:p>
          <a:p>
            <a:pPr eaLnBrk="1" hangingPunct="1">
              <a:buFont typeface="Wingdings" pitchFamily="2" charset="2"/>
              <a:buNone/>
              <a:defRPr/>
            </a:pPr>
            <a:endParaRPr lang="en-GB" altLang="en-US" sz="2400" i="1" dirty="0"/>
          </a:p>
          <a:p>
            <a:pPr eaLnBrk="1" hangingPunct="1">
              <a:defRPr/>
            </a:pPr>
            <a:r>
              <a:rPr lang="en-GB" altLang="en-US" sz="2400" b="1" dirty="0">
                <a:solidFill>
                  <a:srgbClr val="7030A0"/>
                </a:solidFill>
                <a:cs typeface="Arial" charset="0"/>
              </a:rPr>
              <a:t>Resolution</a:t>
            </a:r>
            <a:r>
              <a:rPr lang="en-GB" altLang="en-US" sz="2400" b="1" dirty="0">
                <a:solidFill>
                  <a:srgbClr val="FFFF00"/>
                </a:solidFill>
                <a:cs typeface="Arial" charset="0"/>
              </a:rPr>
              <a:t> </a:t>
            </a:r>
            <a:r>
              <a:rPr lang="en-GB" altLang="en-US" sz="2400" dirty="0"/>
              <a:t>- people are committed to the new policies of the organisation and enjoy working towards new goals</a:t>
            </a:r>
          </a:p>
          <a:p>
            <a:pPr marL="457200" lvl="1" indent="0">
              <a:buNone/>
              <a:defRPr/>
            </a:pPr>
            <a:r>
              <a:rPr lang="en-GB" altLang="en-US" sz="2000" b="1" i="1" dirty="0">
                <a:solidFill>
                  <a:srgbClr val="0000CC"/>
                </a:solidFill>
              </a:rPr>
              <a:t>- Strategy:</a:t>
            </a:r>
            <a:r>
              <a:rPr lang="en-GB" altLang="en-US" sz="2000" i="1" dirty="0">
                <a:solidFill>
                  <a:srgbClr val="0000CC"/>
                </a:solidFill>
              </a:rPr>
              <a:t> </a:t>
            </a:r>
            <a:r>
              <a:rPr lang="en-GB" altLang="en-US" sz="2000" i="1" dirty="0"/>
              <a:t>praise and reward people for successfully implementing the changes within the organisation</a:t>
            </a:r>
            <a:endParaRPr lang="en-GB" altLang="en-US" sz="2000" dirty="0"/>
          </a:p>
        </p:txBody>
      </p:sp>
      <p:sp>
        <p:nvSpPr>
          <p:cNvPr id="2" name="TextBox 1">
            <a:extLst>
              <a:ext uri="{FF2B5EF4-FFF2-40B4-BE49-F238E27FC236}">
                <a16:creationId xmlns:a16="http://schemas.microsoft.com/office/drawing/2014/main" id="{2E279656-5B57-4270-8612-25133D1EC042}"/>
              </a:ext>
            </a:extLst>
          </p:cNvPr>
          <p:cNvSpPr txBox="1"/>
          <p:nvPr/>
        </p:nvSpPr>
        <p:spPr>
          <a:xfrm>
            <a:off x="1782935" y="3266"/>
            <a:ext cx="5578130" cy="769441"/>
          </a:xfrm>
          <a:prstGeom prst="rect">
            <a:avLst/>
          </a:prstGeom>
          <a:noFill/>
        </p:spPr>
        <p:txBody>
          <a:bodyPr wrap="none" rtlCol="0">
            <a:spAutoFit/>
          </a:bodyPr>
          <a:lstStyle/>
          <a:p>
            <a:r>
              <a:rPr lang="en-GB" sz="4400" dirty="0"/>
              <a:t>Management Response</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12994">
                                            <p:txEl>
                                              <p:pRg st="0" end="0"/>
                                            </p:txEl>
                                          </p:spTgt>
                                        </p:tgtEl>
                                        <p:attrNameLst>
                                          <p:attrName>style.visibility</p:attrName>
                                        </p:attrNameLst>
                                      </p:cBhvr>
                                      <p:to>
                                        <p:strVal val="visible"/>
                                      </p:to>
                                    </p:set>
                                    <p:animEffect transition="in" filter="fade">
                                      <p:cBhvr>
                                        <p:cTn id="7" dur="500"/>
                                        <p:tgtEl>
                                          <p:spTgt spid="21299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12994">
                                            <p:txEl>
                                              <p:pRg st="1" end="1"/>
                                            </p:txEl>
                                          </p:spTgt>
                                        </p:tgtEl>
                                        <p:attrNameLst>
                                          <p:attrName>style.visibility</p:attrName>
                                        </p:attrNameLst>
                                      </p:cBhvr>
                                      <p:to>
                                        <p:strVal val="visible"/>
                                      </p:to>
                                    </p:set>
                                    <p:animEffect transition="in" filter="fade">
                                      <p:cBhvr>
                                        <p:cTn id="12" dur="500"/>
                                        <p:tgtEl>
                                          <p:spTgt spid="21299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12994">
                                            <p:txEl>
                                              <p:pRg st="3" end="3"/>
                                            </p:txEl>
                                          </p:spTgt>
                                        </p:tgtEl>
                                        <p:attrNameLst>
                                          <p:attrName>style.visibility</p:attrName>
                                        </p:attrNameLst>
                                      </p:cBhvr>
                                      <p:to>
                                        <p:strVal val="visible"/>
                                      </p:to>
                                    </p:set>
                                    <p:animEffect transition="in" filter="fade">
                                      <p:cBhvr>
                                        <p:cTn id="17" dur="500"/>
                                        <p:tgtEl>
                                          <p:spTgt spid="21299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12994">
                                            <p:txEl>
                                              <p:pRg st="4" end="4"/>
                                            </p:txEl>
                                          </p:spTgt>
                                        </p:tgtEl>
                                        <p:attrNameLst>
                                          <p:attrName>style.visibility</p:attrName>
                                        </p:attrNameLst>
                                      </p:cBhvr>
                                      <p:to>
                                        <p:strVal val="visible"/>
                                      </p:to>
                                    </p:set>
                                    <p:animEffect transition="in" filter="fade">
                                      <p:cBhvr>
                                        <p:cTn id="22" dur="500"/>
                                        <p:tgtEl>
                                          <p:spTgt spid="21299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D747229-E16D-453D-A1D9-994C0CC444C5}"/>
              </a:ext>
            </a:extLst>
          </p:cNvPr>
          <p:cNvSpPr>
            <a:spLocks noGrp="1"/>
          </p:cNvSpPr>
          <p:nvPr>
            <p:ph idx="1"/>
          </p:nvPr>
        </p:nvSpPr>
        <p:spPr>
          <a:xfrm>
            <a:off x="628650" y="1268760"/>
            <a:ext cx="7886700" cy="3312368"/>
          </a:xfrm>
        </p:spPr>
        <p:txBody>
          <a:bodyPr/>
          <a:lstStyle/>
          <a:p>
            <a:pPr marL="0" indent="0">
              <a:buNone/>
            </a:pPr>
            <a:r>
              <a:rPr lang="en-GB" sz="3200" b="1" dirty="0">
                <a:solidFill>
                  <a:srgbClr val="0000CC"/>
                </a:solidFill>
              </a:rPr>
              <a:t>Group Responses to Change </a:t>
            </a:r>
          </a:p>
          <a:p>
            <a:pPr marL="457200" lvl="1" indent="0">
              <a:buNone/>
            </a:pPr>
            <a:r>
              <a:rPr lang="en-GB" sz="2000" i="1" dirty="0"/>
              <a:t>Note:</a:t>
            </a:r>
            <a:r>
              <a:rPr lang="en-GB" sz="2000" dirty="0"/>
              <a:t> When group resistance to change occurs it is often viewed as a major obstacle to successful change (Kotter, 1996)</a:t>
            </a:r>
          </a:p>
          <a:p>
            <a:r>
              <a:rPr lang="en-GB" sz="3200" dirty="0"/>
              <a:t>Political Resistance</a:t>
            </a:r>
          </a:p>
          <a:p>
            <a:r>
              <a:rPr lang="en-GB" sz="3200" dirty="0"/>
              <a:t>Ideological Resistance</a:t>
            </a:r>
          </a:p>
          <a:p>
            <a:r>
              <a:rPr lang="en-GB" sz="3200" dirty="0"/>
              <a:t>Blind Resistance</a:t>
            </a:r>
          </a:p>
        </p:txBody>
      </p:sp>
      <p:sp>
        <p:nvSpPr>
          <p:cNvPr id="5" name="Title 1">
            <a:extLst>
              <a:ext uri="{FF2B5EF4-FFF2-40B4-BE49-F238E27FC236}">
                <a16:creationId xmlns:a16="http://schemas.microsoft.com/office/drawing/2014/main" id="{8A8F2C85-2C4F-45E8-993D-B750860A88BD}"/>
              </a:ext>
            </a:extLst>
          </p:cNvPr>
          <p:cNvSpPr>
            <a:spLocks noGrp="1"/>
          </p:cNvSpPr>
          <p:nvPr>
            <p:ph type="title"/>
          </p:nvPr>
        </p:nvSpPr>
        <p:spPr>
          <a:xfrm>
            <a:off x="628650" y="18255"/>
            <a:ext cx="7886700" cy="818457"/>
          </a:xfrm>
        </p:spPr>
        <p:txBody>
          <a:bodyPr/>
          <a:lstStyle/>
          <a:p>
            <a:pPr algn="ctr"/>
            <a:r>
              <a:rPr lang="en-GB" dirty="0"/>
              <a:t>Responding To Change</a:t>
            </a:r>
          </a:p>
        </p:txBody>
      </p:sp>
    </p:spTree>
    <p:extLst>
      <p:ext uri="{BB962C8B-B14F-4D97-AF65-F5344CB8AC3E}">
        <p14:creationId xmlns:p14="http://schemas.microsoft.com/office/powerpoint/2010/main" val="2981660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0322D-24F8-437C-A153-8C0C41FCB05B}"/>
              </a:ext>
            </a:extLst>
          </p:cNvPr>
          <p:cNvSpPr>
            <a:spLocks noGrp="1"/>
          </p:cNvSpPr>
          <p:nvPr>
            <p:ph type="title"/>
          </p:nvPr>
        </p:nvSpPr>
        <p:spPr>
          <a:xfrm>
            <a:off x="628650" y="136662"/>
            <a:ext cx="7886700" cy="759619"/>
          </a:xfrm>
        </p:spPr>
        <p:txBody>
          <a:bodyPr/>
          <a:lstStyle/>
          <a:p>
            <a:r>
              <a:rPr lang="en-GB" dirty="0"/>
              <a:t>Responding to Change: </a:t>
            </a:r>
            <a:r>
              <a:rPr lang="en-GB" i="1" dirty="0"/>
              <a:t>A Parable</a:t>
            </a:r>
          </a:p>
        </p:txBody>
      </p:sp>
      <p:sp>
        <p:nvSpPr>
          <p:cNvPr id="3" name="Content Placeholder 2">
            <a:extLst>
              <a:ext uri="{FF2B5EF4-FFF2-40B4-BE49-F238E27FC236}">
                <a16:creationId xmlns:a16="http://schemas.microsoft.com/office/drawing/2014/main" id="{E65467E1-B849-4097-9056-C39124153DDE}"/>
              </a:ext>
            </a:extLst>
          </p:cNvPr>
          <p:cNvSpPr>
            <a:spLocks noGrp="1"/>
          </p:cNvSpPr>
          <p:nvPr>
            <p:ph idx="1"/>
          </p:nvPr>
        </p:nvSpPr>
        <p:spPr>
          <a:xfrm>
            <a:off x="455333" y="1276807"/>
            <a:ext cx="7886700" cy="1296144"/>
          </a:xfrm>
        </p:spPr>
        <p:txBody>
          <a:bodyPr/>
          <a:lstStyle/>
          <a:p>
            <a:pPr marL="0" indent="0" algn="ctr">
              <a:buNone/>
            </a:pPr>
            <a:r>
              <a:rPr lang="en-GB" sz="4800" dirty="0"/>
              <a:t>Who Moved My Cheese?</a:t>
            </a:r>
          </a:p>
        </p:txBody>
      </p:sp>
      <p:sp>
        <p:nvSpPr>
          <p:cNvPr id="5" name="TextBox 4">
            <a:extLst>
              <a:ext uri="{FF2B5EF4-FFF2-40B4-BE49-F238E27FC236}">
                <a16:creationId xmlns:a16="http://schemas.microsoft.com/office/drawing/2014/main" id="{7CB71315-DA66-4583-92A5-29A52CDB5A2E}"/>
              </a:ext>
            </a:extLst>
          </p:cNvPr>
          <p:cNvSpPr txBox="1"/>
          <p:nvPr/>
        </p:nvSpPr>
        <p:spPr>
          <a:xfrm>
            <a:off x="840684" y="2603314"/>
            <a:ext cx="7501349" cy="369332"/>
          </a:xfrm>
          <a:prstGeom prst="rect">
            <a:avLst/>
          </a:prstGeom>
          <a:noFill/>
        </p:spPr>
        <p:txBody>
          <a:bodyPr wrap="none" rtlCol="0">
            <a:spAutoFit/>
          </a:bodyPr>
          <a:lstStyle/>
          <a:p>
            <a:r>
              <a:rPr lang="en-GB" dirty="0"/>
              <a:t>Johnson, S. (1998) </a:t>
            </a:r>
            <a:r>
              <a:rPr lang="en-GB" i="1" dirty="0"/>
              <a:t>Who moved my cheese? </a:t>
            </a:r>
            <a:r>
              <a:rPr lang="en-GB" dirty="0"/>
              <a:t>4</a:t>
            </a:r>
            <a:r>
              <a:rPr lang="en-GB" baseline="30000" dirty="0"/>
              <a:t>th</a:t>
            </a:r>
            <a:r>
              <a:rPr lang="en-GB" dirty="0"/>
              <a:t> edn. USA; Penguin Putnam, Inc.</a:t>
            </a:r>
          </a:p>
        </p:txBody>
      </p:sp>
      <p:sp>
        <p:nvSpPr>
          <p:cNvPr id="9" name="TextBox 8">
            <a:extLst>
              <a:ext uri="{FF2B5EF4-FFF2-40B4-BE49-F238E27FC236}">
                <a16:creationId xmlns:a16="http://schemas.microsoft.com/office/drawing/2014/main" id="{A716744F-3973-4F0C-A250-B96EF87BB606}"/>
              </a:ext>
            </a:extLst>
          </p:cNvPr>
          <p:cNvSpPr txBox="1"/>
          <p:nvPr/>
        </p:nvSpPr>
        <p:spPr>
          <a:xfrm>
            <a:off x="971600" y="3429000"/>
            <a:ext cx="7370433" cy="1200329"/>
          </a:xfrm>
          <a:prstGeom prst="rect">
            <a:avLst/>
          </a:prstGeom>
          <a:noFill/>
        </p:spPr>
        <p:txBody>
          <a:bodyPr wrap="square">
            <a:spAutoFit/>
          </a:bodyPr>
          <a:lstStyle/>
          <a:p>
            <a:r>
              <a:rPr lang="en-GB" b="0" i="0" dirty="0">
                <a:solidFill>
                  <a:srgbClr val="0000CC"/>
                </a:solidFill>
                <a:effectLst/>
                <a:latin typeface="arial" panose="020B0604020202020204" pitchFamily="34" charset="0"/>
              </a:rPr>
              <a:t>The </a:t>
            </a:r>
            <a:r>
              <a:rPr lang="en-GB" b="0" i="1" dirty="0">
                <a:solidFill>
                  <a:srgbClr val="0000CC"/>
                </a:solidFill>
                <a:effectLst/>
                <a:latin typeface="arial" panose="020B0604020202020204" pitchFamily="34" charset="0"/>
              </a:rPr>
              <a:t>cheese</a:t>
            </a:r>
            <a:r>
              <a:rPr lang="en-GB" b="0" i="0" dirty="0">
                <a:solidFill>
                  <a:srgbClr val="0000CC"/>
                </a:solidFill>
                <a:effectLst/>
                <a:latin typeface="arial" panose="020B0604020202020204" pitchFamily="34" charset="0"/>
              </a:rPr>
              <a:t> is </a:t>
            </a:r>
            <a:r>
              <a:rPr lang="en-GB" b="1" i="0" dirty="0">
                <a:solidFill>
                  <a:srgbClr val="0000CC"/>
                </a:solidFill>
                <a:effectLst/>
                <a:latin typeface="arial" panose="020B0604020202020204" pitchFamily="34" charset="0"/>
              </a:rPr>
              <a:t>a metaphor for what we want to have in life (a job, power status, relationships)</a:t>
            </a:r>
            <a:r>
              <a:rPr lang="en-GB" b="0" i="0" dirty="0">
                <a:solidFill>
                  <a:srgbClr val="0000CC"/>
                </a:solidFill>
                <a:effectLst/>
                <a:latin typeface="arial" panose="020B0604020202020204" pitchFamily="34" charset="0"/>
              </a:rPr>
              <a:t>. The maze is a metaphor for where you spend your time looking for what you want (within the organisation, outside it, in the community, at home etc).</a:t>
            </a:r>
            <a:endParaRPr lang="en-GB" dirty="0">
              <a:solidFill>
                <a:srgbClr val="0000CC"/>
              </a:solidFill>
            </a:endParaRPr>
          </a:p>
        </p:txBody>
      </p:sp>
    </p:spTree>
    <p:extLst>
      <p:ext uri="{BB962C8B-B14F-4D97-AF65-F5344CB8AC3E}">
        <p14:creationId xmlns:p14="http://schemas.microsoft.com/office/powerpoint/2010/main" val="2291167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B9ADE159-4877-4F2F-A28D-963D59878730}"/>
              </a:ext>
            </a:extLst>
          </p:cNvPr>
          <p:cNvSpPr>
            <a:spLocks noGrp="1"/>
          </p:cNvSpPr>
          <p:nvPr>
            <p:ph type="title"/>
          </p:nvPr>
        </p:nvSpPr>
        <p:spPr>
          <a:xfrm>
            <a:off x="628650" y="365125"/>
            <a:ext cx="7886700" cy="831627"/>
          </a:xfrm>
        </p:spPr>
        <p:txBody>
          <a:bodyPr/>
          <a:lstStyle/>
          <a:p>
            <a:pPr algn="ctr"/>
            <a:r>
              <a:rPr lang="en-GB" altLang="en-US" dirty="0"/>
              <a:t>Who Moved My Cheese</a:t>
            </a:r>
          </a:p>
        </p:txBody>
      </p:sp>
      <p:pic>
        <p:nvPicPr>
          <p:cNvPr id="4" name="Txy6DwbwZ9g">
            <a:hlinkClick r:id="" action="ppaction://media"/>
            <a:extLst>
              <a:ext uri="{FF2B5EF4-FFF2-40B4-BE49-F238E27FC236}">
                <a16:creationId xmlns:a16="http://schemas.microsoft.com/office/drawing/2014/main" id="{CFED306C-EB68-49AF-9B45-3E550C4C6618}"/>
              </a:ext>
            </a:extLst>
          </p:cNvPr>
          <p:cNvPicPr>
            <a:picLocks noGrp="1" noRot="1" noChangeAspect="1" noChangeArrowheads="1"/>
          </p:cNvPicPr>
          <p:nvPr>
            <p:ph idx="1"/>
            <a:videoFile r:link="rId1"/>
          </p:nvPr>
        </p:nvPicPr>
        <p:blipFill>
          <a:blip r:embed="rId4">
            <a:extLst>
              <a:ext uri="{28A0092B-C50C-407E-A947-70E740481C1C}">
                <a14:useLocalDpi xmlns:a14="http://schemas.microsoft.com/office/drawing/2010/main" val="0"/>
              </a:ext>
            </a:extLst>
          </a:blip>
          <a:srcRect/>
          <a:stretch>
            <a:fillRect/>
          </a:stretch>
        </p:blipFill>
        <p:spPr>
          <a:xfrm>
            <a:off x="1271588" y="1700213"/>
            <a:ext cx="6613525" cy="3721100"/>
          </a:xfrm>
        </p:spPr>
      </p:pic>
    </p:spTree>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970DB-188E-4BEE-9A6D-432B0CD00260}"/>
              </a:ext>
            </a:extLst>
          </p:cNvPr>
          <p:cNvSpPr>
            <a:spLocks noGrp="1"/>
          </p:cNvSpPr>
          <p:nvPr>
            <p:ph type="title"/>
          </p:nvPr>
        </p:nvSpPr>
        <p:spPr>
          <a:xfrm>
            <a:off x="601372" y="6395"/>
            <a:ext cx="7886700" cy="807918"/>
          </a:xfrm>
        </p:spPr>
        <p:txBody>
          <a:bodyPr/>
          <a:lstStyle/>
          <a:p>
            <a:pPr algn="ctr"/>
            <a:r>
              <a:rPr lang="en-GB" dirty="0"/>
              <a:t>The Handwriting On The Wall</a:t>
            </a:r>
          </a:p>
        </p:txBody>
      </p:sp>
      <p:sp>
        <p:nvSpPr>
          <p:cNvPr id="3" name="Content Placeholder 2">
            <a:extLst>
              <a:ext uri="{FF2B5EF4-FFF2-40B4-BE49-F238E27FC236}">
                <a16:creationId xmlns:a16="http://schemas.microsoft.com/office/drawing/2014/main" id="{CBF11C2B-F928-4135-A94D-63B72369D1A4}"/>
              </a:ext>
            </a:extLst>
          </p:cNvPr>
          <p:cNvSpPr>
            <a:spLocks noGrp="1"/>
          </p:cNvSpPr>
          <p:nvPr>
            <p:ph idx="1"/>
          </p:nvPr>
        </p:nvSpPr>
        <p:spPr>
          <a:xfrm>
            <a:off x="80226" y="620688"/>
            <a:ext cx="8928992" cy="4761817"/>
          </a:xfrm>
        </p:spPr>
        <p:txBody>
          <a:bodyPr/>
          <a:lstStyle/>
          <a:p>
            <a:r>
              <a:rPr lang="en-GB" b="1" dirty="0">
                <a:solidFill>
                  <a:srgbClr val="0000CC"/>
                </a:solidFill>
              </a:rPr>
              <a:t>Change Happens </a:t>
            </a:r>
            <a:r>
              <a:rPr lang="en-GB" dirty="0"/>
              <a:t>– </a:t>
            </a:r>
            <a:r>
              <a:rPr lang="en-GB" i="1" dirty="0"/>
              <a:t>They keep moving the cheese</a:t>
            </a:r>
          </a:p>
          <a:p>
            <a:r>
              <a:rPr lang="en-GB" b="1" dirty="0">
                <a:solidFill>
                  <a:srgbClr val="0000CC"/>
                </a:solidFill>
              </a:rPr>
              <a:t>Anticipate Change </a:t>
            </a:r>
            <a:r>
              <a:rPr lang="en-GB" dirty="0"/>
              <a:t>– </a:t>
            </a:r>
            <a:r>
              <a:rPr lang="en-GB" i="1" dirty="0"/>
              <a:t>Get ready for the cheese to move</a:t>
            </a:r>
          </a:p>
          <a:p>
            <a:r>
              <a:rPr lang="en-GB" b="1" dirty="0">
                <a:solidFill>
                  <a:srgbClr val="0000CC"/>
                </a:solidFill>
              </a:rPr>
              <a:t>Monitor Change </a:t>
            </a:r>
            <a:r>
              <a:rPr lang="en-GB" dirty="0"/>
              <a:t>– </a:t>
            </a:r>
            <a:r>
              <a:rPr lang="en-GB" i="1" dirty="0"/>
              <a:t>Smell the cheese often so you know when it is getting old</a:t>
            </a:r>
          </a:p>
          <a:p>
            <a:r>
              <a:rPr lang="en-GB" b="1" dirty="0">
                <a:solidFill>
                  <a:srgbClr val="0000CC"/>
                </a:solidFill>
              </a:rPr>
              <a:t>Adapt To Change Quickly </a:t>
            </a:r>
            <a:r>
              <a:rPr lang="en-GB" dirty="0"/>
              <a:t>– </a:t>
            </a:r>
            <a:r>
              <a:rPr lang="en-GB" i="1" dirty="0"/>
              <a:t>The quicker you let go of the old cheese, the sooner you can enjoy new cheese</a:t>
            </a:r>
          </a:p>
          <a:p>
            <a:r>
              <a:rPr lang="en-GB" b="1" dirty="0">
                <a:solidFill>
                  <a:srgbClr val="0000CC"/>
                </a:solidFill>
              </a:rPr>
              <a:t>Change </a:t>
            </a:r>
            <a:r>
              <a:rPr lang="en-GB" dirty="0"/>
              <a:t>– </a:t>
            </a:r>
            <a:r>
              <a:rPr lang="en-GB" i="1" dirty="0"/>
              <a:t>Move with the cheese</a:t>
            </a:r>
          </a:p>
          <a:p>
            <a:r>
              <a:rPr lang="en-GB" b="1" dirty="0">
                <a:solidFill>
                  <a:srgbClr val="0000CC"/>
                </a:solidFill>
              </a:rPr>
              <a:t>Enjoy Change! </a:t>
            </a:r>
            <a:r>
              <a:rPr lang="en-GB" dirty="0"/>
              <a:t>– </a:t>
            </a:r>
            <a:r>
              <a:rPr lang="en-GB" i="1" dirty="0"/>
              <a:t>Savour the adventure and enjoy the taste of new cheese!</a:t>
            </a:r>
          </a:p>
          <a:p>
            <a:r>
              <a:rPr lang="en-GB" b="1" dirty="0">
                <a:solidFill>
                  <a:srgbClr val="0000CC"/>
                </a:solidFill>
              </a:rPr>
              <a:t>Be Ready To Quickly Change &amp; Enjoy It, Again </a:t>
            </a:r>
            <a:r>
              <a:rPr lang="en-GB" dirty="0"/>
              <a:t>– </a:t>
            </a:r>
            <a:r>
              <a:rPr lang="en-GB" i="1" dirty="0"/>
              <a:t>They keep moving the cheese</a:t>
            </a:r>
          </a:p>
        </p:txBody>
      </p:sp>
    </p:spTree>
    <p:extLst>
      <p:ext uri="{BB962C8B-B14F-4D97-AF65-F5344CB8AC3E}">
        <p14:creationId xmlns:p14="http://schemas.microsoft.com/office/powerpoint/2010/main" val="1262727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A0E78B83-EB6C-464B-906E-C85C4F17A586}"/>
              </a:ext>
            </a:extLst>
          </p:cNvPr>
          <p:cNvSpPr>
            <a:spLocks noGrp="1"/>
          </p:cNvSpPr>
          <p:nvPr>
            <p:ph type="title" idx="4294967295"/>
          </p:nvPr>
        </p:nvSpPr>
        <p:spPr bwMode="auto">
          <a:xfrm>
            <a:off x="457200" y="98271"/>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a:lstStyle>
          <a:p>
            <a:pPr eaLnBrk="1" hangingPunct="1"/>
            <a:r>
              <a:rPr lang="en-GB" altLang="en-US" dirty="0">
                <a:latin typeface="Times New Roman" panose="02020603050405020304" pitchFamily="18" charset="0"/>
              </a:rPr>
              <a:t>Important things about Cheese</a:t>
            </a:r>
            <a:endParaRPr lang="en-US" altLang="en-US" dirty="0">
              <a:latin typeface="Times New Roman" panose="02020603050405020304" pitchFamily="18" charset="0"/>
            </a:endParaRPr>
          </a:p>
        </p:txBody>
      </p:sp>
      <p:sp>
        <p:nvSpPr>
          <p:cNvPr id="3" name="Content Placeholder 2">
            <a:extLst>
              <a:ext uri="{FF2B5EF4-FFF2-40B4-BE49-F238E27FC236}">
                <a16:creationId xmlns:a16="http://schemas.microsoft.com/office/drawing/2014/main" id="{6EAB0B2E-7547-4707-BA18-420E26291435}"/>
              </a:ext>
            </a:extLst>
          </p:cNvPr>
          <p:cNvSpPr>
            <a:spLocks noGrp="1"/>
          </p:cNvSpPr>
          <p:nvPr>
            <p:ph idx="4294967295"/>
          </p:nvPr>
        </p:nvSpPr>
        <p:spPr bwMode="auto">
          <a:xfrm>
            <a:off x="225425" y="1268760"/>
            <a:ext cx="6059016" cy="29809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r>
              <a:rPr lang="en-US" altLang="en-US" sz="2800" dirty="0"/>
              <a:t>Having Cheese Makes You Happy</a:t>
            </a:r>
          </a:p>
          <a:p>
            <a:pPr eaLnBrk="1" hangingPunct="1"/>
            <a:r>
              <a:rPr lang="en-US" altLang="en-US" sz="2800" dirty="0"/>
              <a:t>The More Important Your Cheese Is To You The More You Want To Hold On To It</a:t>
            </a:r>
          </a:p>
          <a:p>
            <a:pPr eaLnBrk="1" hangingPunct="1"/>
            <a:r>
              <a:rPr lang="en-US" altLang="en-US" sz="2800" dirty="0"/>
              <a:t>What Would You Do If You Weren't Afraid</a:t>
            </a:r>
          </a:p>
          <a:p>
            <a:pPr eaLnBrk="1" hangingPunct="1"/>
            <a:r>
              <a:rPr lang="en-US" altLang="en-US" sz="2800" dirty="0"/>
              <a:t>Smell The Cheese Often So You Know When It Is Getting Old</a:t>
            </a:r>
          </a:p>
          <a:p>
            <a:pPr eaLnBrk="1" hangingPunct="1"/>
            <a:r>
              <a:rPr lang="en-US" altLang="en-US" sz="2800" dirty="0"/>
              <a:t>When You Move Beyond The Fear You Feel Free</a:t>
            </a:r>
          </a:p>
          <a:p>
            <a:pPr lvl="4"/>
            <a:endParaRPr lang="en-US" altLang="en-US" sz="2800" dirty="0"/>
          </a:p>
        </p:txBody>
      </p:sp>
      <p:pic>
        <p:nvPicPr>
          <p:cNvPr id="20484" name="Picture 3">
            <a:extLst>
              <a:ext uri="{FF2B5EF4-FFF2-40B4-BE49-F238E27FC236}">
                <a16:creationId xmlns:a16="http://schemas.microsoft.com/office/drawing/2014/main" id="{B0A6614C-341E-4950-832F-C8E60782B1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05625" y="2492375"/>
            <a:ext cx="2012950" cy="3097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7C93E-2527-44E6-8F42-66F1D36E48CC}"/>
              </a:ext>
            </a:extLst>
          </p:cNvPr>
          <p:cNvSpPr>
            <a:spLocks noGrp="1"/>
          </p:cNvSpPr>
          <p:nvPr>
            <p:ph type="title"/>
          </p:nvPr>
        </p:nvSpPr>
        <p:spPr>
          <a:xfrm>
            <a:off x="628650" y="365125"/>
            <a:ext cx="7886700" cy="759619"/>
          </a:xfrm>
        </p:spPr>
        <p:txBody>
          <a:bodyPr/>
          <a:lstStyle/>
          <a:p>
            <a:r>
              <a:rPr lang="en-GB" altLang="en-US" dirty="0">
                <a:latin typeface="Times New Roman" panose="02020603050405020304" pitchFamily="18" charset="0"/>
              </a:rPr>
              <a:t>Important things about Cheese</a:t>
            </a:r>
            <a:endParaRPr lang="en-GB" dirty="0"/>
          </a:p>
        </p:txBody>
      </p:sp>
      <p:sp>
        <p:nvSpPr>
          <p:cNvPr id="3" name="Content Placeholder 2">
            <a:extLst>
              <a:ext uri="{FF2B5EF4-FFF2-40B4-BE49-F238E27FC236}">
                <a16:creationId xmlns:a16="http://schemas.microsoft.com/office/drawing/2014/main" id="{B9AF0A87-AC66-4847-965B-CBAB0ECFA086}"/>
              </a:ext>
            </a:extLst>
          </p:cNvPr>
          <p:cNvSpPr>
            <a:spLocks noGrp="1"/>
          </p:cNvSpPr>
          <p:nvPr>
            <p:ph idx="1"/>
          </p:nvPr>
        </p:nvSpPr>
        <p:spPr>
          <a:xfrm>
            <a:off x="628650" y="1124744"/>
            <a:ext cx="6463630" cy="4351338"/>
          </a:xfrm>
        </p:spPr>
        <p:txBody>
          <a:bodyPr/>
          <a:lstStyle/>
          <a:p>
            <a:pPr eaLnBrk="1" hangingPunct="1">
              <a:defRPr/>
            </a:pPr>
            <a:r>
              <a:rPr lang="en-US" altLang="en-US" sz="2400" dirty="0"/>
              <a:t>Imagining myself enjoying new Cheese, even before I find it, </a:t>
            </a:r>
            <a:r>
              <a:rPr lang="en-US" altLang="en-US" sz="2400" i="1" dirty="0"/>
              <a:t>leads</a:t>
            </a:r>
            <a:r>
              <a:rPr lang="en-US" altLang="en-US" sz="2400" dirty="0"/>
              <a:t> me to it</a:t>
            </a:r>
          </a:p>
          <a:p>
            <a:pPr eaLnBrk="1" hangingPunct="1">
              <a:defRPr/>
            </a:pPr>
            <a:r>
              <a:rPr lang="en-US" altLang="en-US" sz="2400" dirty="0"/>
              <a:t>The quicker you let go of Old Cheese, the sooner you find New Cheese</a:t>
            </a:r>
          </a:p>
          <a:p>
            <a:pPr eaLnBrk="1" hangingPunct="1">
              <a:defRPr/>
            </a:pPr>
            <a:r>
              <a:rPr lang="en-US" altLang="en-US" sz="2400" dirty="0"/>
              <a:t>It’s safer to search In the maze than remain in a Cheese-less situation</a:t>
            </a:r>
          </a:p>
          <a:p>
            <a:pPr eaLnBrk="1" hangingPunct="1">
              <a:defRPr/>
            </a:pPr>
            <a:r>
              <a:rPr lang="en-GB" altLang="en-US" sz="2400" dirty="0"/>
              <a:t>Old beliefs do not lead you to new Cheese</a:t>
            </a:r>
          </a:p>
          <a:p>
            <a:pPr eaLnBrk="1" hangingPunct="1">
              <a:defRPr/>
            </a:pPr>
            <a:r>
              <a:rPr lang="en-GB" altLang="en-US" sz="2400" dirty="0"/>
              <a:t>When you see that you can find and enjoy New Cheese you change course</a:t>
            </a:r>
          </a:p>
          <a:p>
            <a:pPr eaLnBrk="1" hangingPunct="1">
              <a:defRPr/>
            </a:pPr>
            <a:r>
              <a:rPr lang="en-GB" altLang="en-US" sz="2400" dirty="0"/>
              <a:t>Noticing small changes early helps you adapt to the bigger changes that are about to come</a:t>
            </a:r>
          </a:p>
          <a:p>
            <a:endParaRPr lang="en-GB" sz="2400" dirty="0"/>
          </a:p>
        </p:txBody>
      </p:sp>
      <p:pic>
        <p:nvPicPr>
          <p:cNvPr id="6" name="Picture 3">
            <a:extLst>
              <a:ext uri="{FF2B5EF4-FFF2-40B4-BE49-F238E27FC236}">
                <a16:creationId xmlns:a16="http://schemas.microsoft.com/office/drawing/2014/main" id="{F68606D7-FC6B-402F-816D-E66E43EE31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16738" y="2565400"/>
            <a:ext cx="2200275" cy="2097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89567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036461EF-29E4-7BCE-FE59-B4CEC505F00D}"/>
              </a:ext>
            </a:extLst>
          </p:cNvPr>
          <p:cNvSpPr txBox="1">
            <a:spLocks/>
          </p:cNvSpPr>
          <p:nvPr/>
        </p:nvSpPr>
        <p:spPr>
          <a:xfrm>
            <a:off x="1547664" y="37586"/>
            <a:ext cx="2719214" cy="76276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Summary</a:t>
            </a:r>
          </a:p>
        </p:txBody>
      </p:sp>
      <p:sp>
        <p:nvSpPr>
          <p:cNvPr id="7" name="TextBox 6">
            <a:extLst>
              <a:ext uri="{FF2B5EF4-FFF2-40B4-BE49-F238E27FC236}">
                <a16:creationId xmlns:a16="http://schemas.microsoft.com/office/drawing/2014/main" id="{1F426B61-4C55-365C-3B0D-01FCF919435B}"/>
              </a:ext>
            </a:extLst>
          </p:cNvPr>
          <p:cNvSpPr txBox="1"/>
          <p:nvPr/>
        </p:nvSpPr>
        <p:spPr>
          <a:xfrm>
            <a:off x="431540" y="731953"/>
            <a:ext cx="8280920" cy="954107"/>
          </a:xfrm>
          <a:prstGeom prst="rect">
            <a:avLst/>
          </a:prstGeom>
          <a:noFill/>
        </p:spPr>
        <p:txBody>
          <a:bodyPr wrap="square">
            <a:spAutoFit/>
          </a:bodyPr>
          <a:lstStyle/>
          <a:p>
            <a:r>
              <a:rPr lang="en-GB" sz="2800" dirty="0">
                <a:solidFill>
                  <a:srgbClr val="0000CC"/>
                </a:solidFill>
              </a:rPr>
              <a:t>Organisational change is challenging…especially when it is the </a:t>
            </a:r>
            <a:r>
              <a:rPr lang="en-GB" sz="2800" i="1" dirty="0">
                <a:solidFill>
                  <a:srgbClr val="0000CC"/>
                </a:solidFill>
              </a:rPr>
              <a:t>unplanned</a:t>
            </a:r>
            <a:r>
              <a:rPr lang="en-GB" sz="2800" dirty="0">
                <a:solidFill>
                  <a:srgbClr val="0000CC"/>
                </a:solidFill>
              </a:rPr>
              <a:t> variety…</a:t>
            </a:r>
          </a:p>
        </p:txBody>
      </p:sp>
      <p:pic>
        <p:nvPicPr>
          <p:cNvPr id="9" name="Picture 8">
            <a:extLst>
              <a:ext uri="{FF2B5EF4-FFF2-40B4-BE49-F238E27FC236}">
                <a16:creationId xmlns:a16="http://schemas.microsoft.com/office/drawing/2014/main" id="{42A88ABC-BEB6-F8F9-598A-6E20F9B27FA5}"/>
              </a:ext>
            </a:extLst>
          </p:cNvPr>
          <p:cNvPicPr>
            <a:picLocks noChangeAspect="1"/>
          </p:cNvPicPr>
          <p:nvPr/>
        </p:nvPicPr>
        <p:blipFill>
          <a:blip r:embed="rId2"/>
          <a:stretch>
            <a:fillRect/>
          </a:stretch>
        </p:blipFill>
        <p:spPr>
          <a:xfrm>
            <a:off x="5693808" y="1751613"/>
            <a:ext cx="3450192" cy="2325460"/>
          </a:xfrm>
          <a:prstGeom prst="rect">
            <a:avLst/>
          </a:prstGeom>
        </p:spPr>
      </p:pic>
      <p:pic>
        <p:nvPicPr>
          <p:cNvPr id="11" name="Picture 10">
            <a:extLst>
              <a:ext uri="{FF2B5EF4-FFF2-40B4-BE49-F238E27FC236}">
                <a16:creationId xmlns:a16="http://schemas.microsoft.com/office/drawing/2014/main" id="{0D370497-3227-9C0C-BBD7-9009D5853CA7}"/>
              </a:ext>
            </a:extLst>
          </p:cNvPr>
          <p:cNvPicPr>
            <a:picLocks noChangeAspect="1"/>
          </p:cNvPicPr>
          <p:nvPr/>
        </p:nvPicPr>
        <p:blipFill>
          <a:blip r:embed="rId3"/>
          <a:stretch>
            <a:fillRect/>
          </a:stretch>
        </p:blipFill>
        <p:spPr>
          <a:xfrm>
            <a:off x="0" y="1841879"/>
            <a:ext cx="5262268" cy="3887164"/>
          </a:xfrm>
          <a:prstGeom prst="rect">
            <a:avLst/>
          </a:prstGeom>
        </p:spPr>
      </p:pic>
      <p:pic>
        <p:nvPicPr>
          <p:cNvPr id="13" name="Picture 12">
            <a:extLst>
              <a:ext uri="{FF2B5EF4-FFF2-40B4-BE49-F238E27FC236}">
                <a16:creationId xmlns:a16="http://schemas.microsoft.com/office/drawing/2014/main" id="{8A67CEB7-3AA6-87E3-763E-444FBE0740D4}"/>
              </a:ext>
            </a:extLst>
          </p:cNvPr>
          <p:cNvPicPr>
            <a:picLocks noChangeAspect="1"/>
          </p:cNvPicPr>
          <p:nvPr/>
        </p:nvPicPr>
        <p:blipFill>
          <a:blip r:embed="rId4"/>
          <a:stretch>
            <a:fillRect/>
          </a:stretch>
        </p:blipFill>
        <p:spPr>
          <a:xfrm>
            <a:off x="6242689" y="4208178"/>
            <a:ext cx="2469771" cy="1507956"/>
          </a:xfrm>
          <a:prstGeom prst="rect">
            <a:avLst/>
          </a:prstGeom>
        </p:spPr>
      </p:pic>
    </p:spTree>
    <p:extLst>
      <p:ext uri="{BB962C8B-B14F-4D97-AF65-F5344CB8AC3E}">
        <p14:creationId xmlns:p14="http://schemas.microsoft.com/office/powerpoint/2010/main" val="4080077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fade">
                                      <p:cBhvr>
                                        <p:cTn id="1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77D6395-51A7-F72C-E583-9E7962CC47C1}"/>
              </a:ext>
            </a:extLst>
          </p:cNvPr>
          <p:cNvPicPr>
            <a:picLocks noChangeAspect="1"/>
          </p:cNvPicPr>
          <p:nvPr/>
        </p:nvPicPr>
        <p:blipFill>
          <a:blip r:embed="rId2"/>
          <a:stretch>
            <a:fillRect/>
          </a:stretch>
        </p:blipFill>
        <p:spPr>
          <a:xfrm>
            <a:off x="-1" y="12808"/>
            <a:ext cx="9144001" cy="5720448"/>
          </a:xfrm>
          <a:prstGeom prst="rect">
            <a:avLst/>
          </a:prstGeom>
        </p:spPr>
      </p:pic>
      <p:sp>
        <p:nvSpPr>
          <p:cNvPr id="9" name="TextBox 8">
            <a:extLst>
              <a:ext uri="{FF2B5EF4-FFF2-40B4-BE49-F238E27FC236}">
                <a16:creationId xmlns:a16="http://schemas.microsoft.com/office/drawing/2014/main" id="{8CDB71DE-6660-9156-53A3-DA81DD6A6923}"/>
              </a:ext>
            </a:extLst>
          </p:cNvPr>
          <p:cNvSpPr txBox="1"/>
          <p:nvPr/>
        </p:nvSpPr>
        <p:spPr>
          <a:xfrm>
            <a:off x="611560" y="1628800"/>
            <a:ext cx="2340705" cy="769441"/>
          </a:xfrm>
          <a:prstGeom prst="rect">
            <a:avLst/>
          </a:prstGeom>
          <a:noFill/>
        </p:spPr>
        <p:txBody>
          <a:bodyPr wrap="none" rtlCol="0">
            <a:spAutoFit/>
          </a:bodyPr>
          <a:lstStyle/>
          <a:p>
            <a:r>
              <a:rPr lang="en-GB" sz="4400" b="1" dirty="0">
                <a:solidFill>
                  <a:schemeClr val="bg1"/>
                </a:solidFill>
              </a:rPr>
              <a:t>Session 7</a:t>
            </a:r>
          </a:p>
        </p:txBody>
      </p:sp>
    </p:spTree>
    <p:extLst>
      <p:ext uri="{BB962C8B-B14F-4D97-AF65-F5344CB8AC3E}">
        <p14:creationId xmlns:p14="http://schemas.microsoft.com/office/powerpoint/2010/main" val="3545911088"/>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323528" y="1143000"/>
            <a:ext cx="8784976" cy="3917032"/>
          </a:xfrm>
        </p:spPr>
        <p:txBody>
          <a:bodyPr>
            <a:normAutofit lnSpcReduction="10000"/>
          </a:bodyPr>
          <a:lstStyle/>
          <a:p>
            <a:pPr marL="342900" indent="-342900">
              <a:lnSpc>
                <a:spcPct val="107000"/>
              </a:lnSpc>
              <a:buFont typeface="Symbol" panose="05050102010706020507" pitchFamily="18" charset="2"/>
              <a:buChar char=""/>
            </a:pPr>
            <a:r>
              <a:rPr lang="en-GB" dirty="0"/>
              <a:t>Review of Reading &amp; Research</a:t>
            </a:r>
          </a:p>
          <a:p>
            <a:pPr marL="342900" indent="-342900">
              <a:lnSpc>
                <a:spcPct val="107000"/>
              </a:lnSpc>
              <a:buFont typeface="Symbol" panose="05050102010706020507" pitchFamily="18" charset="2"/>
              <a:buChar char=""/>
            </a:pPr>
            <a:r>
              <a:rPr lang="en-GB" dirty="0"/>
              <a:t>Your assignment – recap</a:t>
            </a:r>
          </a:p>
          <a:p>
            <a:pPr marL="342900" indent="-342900">
              <a:lnSpc>
                <a:spcPct val="107000"/>
              </a:lnSpc>
              <a:buFont typeface="Symbol" panose="05050102010706020507" pitchFamily="18" charset="2"/>
              <a:buChar char=""/>
            </a:pPr>
            <a:r>
              <a:rPr lang="en-GB" dirty="0"/>
              <a:t>Stakeholder Analysis</a:t>
            </a:r>
          </a:p>
          <a:p>
            <a:pPr marL="342900" lvl="0" indent="-342900">
              <a:lnSpc>
                <a:spcPct val="107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Politics of Change</a:t>
            </a:r>
          </a:p>
          <a:p>
            <a:pPr marL="342900" lvl="0" indent="-342900">
              <a:lnSpc>
                <a:spcPct val="107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Change and Conflict</a:t>
            </a:r>
          </a:p>
          <a:p>
            <a:pPr marL="342900" lvl="0" indent="-342900">
              <a:lnSpc>
                <a:spcPct val="107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Resistance and the Emotions of Change</a:t>
            </a:r>
          </a:p>
          <a:p>
            <a:pPr marL="342900" indent="-342900">
              <a:lnSpc>
                <a:spcPct val="107000"/>
              </a:lnSpc>
              <a:spcAft>
                <a:spcPts val="800"/>
              </a:spcAft>
              <a:buFont typeface="Symbol" panose="05050102010706020507" pitchFamily="18" charset="2"/>
              <a:buChar char=""/>
            </a:pPr>
            <a:r>
              <a:rPr lang="en-GB" dirty="0"/>
              <a:t>Reflection</a:t>
            </a:r>
          </a:p>
        </p:txBody>
      </p:sp>
      <p:pic>
        <p:nvPicPr>
          <p:cNvPr id="4" name="Picture 3">
            <a:extLst>
              <a:ext uri="{FF2B5EF4-FFF2-40B4-BE49-F238E27FC236}">
                <a16:creationId xmlns:a16="http://schemas.microsoft.com/office/drawing/2014/main" id="{47279191-1131-4CA4-BB94-EE4CE29A4C5B}"/>
              </a:ext>
            </a:extLst>
          </p:cNvPr>
          <p:cNvPicPr>
            <a:picLocks noChangeAspect="1"/>
          </p:cNvPicPr>
          <p:nvPr/>
        </p:nvPicPr>
        <p:blipFill>
          <a:blip r:embed="rId2"/>
          <a:stretch>
            <a:fillRect/>
          </a:stretch>
        </p:blipFill>
        <p:spPr>
          <a:xfrm>
            <a:off x="5364088" y="4377716"/>
            <a:ext cx="3779911" cy="1337284"/>
          </a:xfrm>
          <a:prstGeom prst="rect">
            <a:avLst/>
          </a:prstGeom>
        </p:spPr>
      </p:pic>
      <p:pic>
        <p:nvPicPr>
          <p:cNvPr id="5" name="Picture 4">
            <a:extLst>
              <a:ext uri="{FF2B5EF4-FFF2-40B4-BE49-F238E27FC236}">
                <a16:creationId xmlns:a16="http://schemas.microsoft.com/office/drawing/2014/main" id="{8AE3B398-E61C-49C7-8579-F51FE3147210}"/>
              </a:ext>
            </a:extLst>
          </p:cNvPr>
          <p:cNvPicPr>
            <a:picLocks noChangeAspect="1"/>
          </p:cNvPicPr>
          <p:nvPr/>
        </p:nvPicPr>
        <p:blipFill>
          <a:blip r:embed="rId3"/>
          <a:stretch>
            <a:fillRect/>
          </a:stretch>
        </p:blipFill>
        <p:spPr>
          <a:xfrm>
            <a:off x="6328652" y="0"/>
            <a:ext cx="2795836" cy="2060848"/>
          </a:xfrm>
          <a:prstGeom prst="rect">
            <a:avLst/>
          </a:prstGeom>
        </p:spPr>
      </p:pic>
    </p:spTree>
    <p:extLst>
      <p:ext uri="{BB962C8B-B14F-4D97-AF65-F5344CB8AC3E}">
        <p14:creationId xmlns:p14="http://schemas.microsoft.com/office/powerpoint/2010/main" val="4000618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4"/>
                                        </p:tgtEl>
                                        <p:attrNameLst>
                                          <p:attrName>style.visibility</p:attrName>
                                        </p:attrNameLst>
                                      </p:cBhvr>
                                      <p:to>
                                        <p:strVal val="visible"/>
                                      </p:to>
                                    </p:set>
                                    <p:animEffect transition="in" filter="fade">
                                      <p:cBhvr>
                                        <p:cTn id="4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D0D4E1FC-A634-4665-81A9-F99F6B3C21DA}"/>
              </a:ext>
            </a:extLst>
          </p:cNvPr>
          <p:cNvSpPr>
            <a:spLocks noGrp="1"/>
          </p:cNvSpPr>
          <p:nvPr>
            <p:ph type="title"/>
          </p:nvPr>
        </p:nvSpPr>
        <p:spPr>
          <a:xfrm>
            <a:off x="609600" y="222250"/>
            <a:ext cx="8229600" cy="1143000"/>
          </a:xfrm>
        </p:spPr>
        <p:txBody>
          <a:bodyPr>
            <a:normAutofit fontScale="90000"/>
          </a:bodyPr>
          <a:lstStyle/>
          <a:p>
            <a:pPr>
              <a:defRPr/>
            </a:pPr>
            <a:r>
              <a:rPr lang="en-GB" altLang="en-US" sz="4000" dirty="0"/>
              <a:t>Assessment Criteria</a:t>
            </a:r>
            <a:br>
              <a:rPr lang="en-GB" altLang="en-US" sz="4000" dirty="0"/>
            </a:br>
            <a:endParaRPr lang="en-GB" altLang="en-US" sz="4000" dirty="0"/>
          </a:p>
        </p:txBody>
      </p:sp>
      <p:pic>
        <p:nvPicPr>
          <p:cNvPr id="18436" name="Picture 3">
            <a:extLst>
              <a:ext uri="{FF2B5EF4-FFF2-40B4-BE49-F238E27FC236}">
                <a16:creationId xmlns:a16="http://schemas.microsoft.com/office/drawing/2014/main" id="{A72FF1F9-581C-43CB-9375-881BBB6755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36296" y="30377"/>
            <a:ext cx="1878649" cy="1095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 Placeholder 2">
            <a:extLst>
              <a:ext uri="{FF2B5EF4-FFF2-40B4-BE49-F238E27FC236}">
                <a16:creationId xmlns:a16="http://schemas.microsoft.com/office/drawing/2014/main" id="{84FCFBD6-40DC-40CB-95A5-52552391F3C9}"/>
              </a:ext>
            </a:extLst>
          </p:cNvPr>
          <p:cNvSpPr txBox="1">
            <a:spLocks/>
          </p:cNvSpPr>
          <p:nvPr/>
        </p:nvSpPr>
        <p:spPr>
          <a:xfrm>
            <a:off x="368282" y="1365250"/>
            <a:ext cx="4040188" cy="468420"/>
          </a:xfrm>
          <a:prstGeom prst="rect">
            <a:avLst/>
          </a:prstGeom>
        </p:spPr>
        <p:txBody>
          <a:bodyP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solidFill>
                  <a:srgbClr val="002060"/>
                </a:solidFill>
              </a:rPr>
              <a:t>TASK</a:t>
            </a:r>
          </a:p>
        </p:txBody>
      </p:sp>
      <p:sp>
        <p:nvSpPr>
          <p:cNvPr id="8" name="Content Placeholder 3">
            <a:extLst>
              <a:ext uri="{FF2B5EF4-FFF2-40B4-BE49-F238E27FC236}">
                <a16:creationId xmlns:a16="http://schemas.microsoft.com/office/drawing/2014/main" id="{9EB12D3F-4164-44FC-BA5D-46A9AF7B3C32}"/>
              </a:ext>
            </a:extLst>
          </p:cNvPr>
          <p:cNvSpPr txBox="1">
            <a:spLocks/>
          </p:cNvSpPr>
          <p:nvPr/>
        </p:nvSpPr>
        <p:spPr>
          <a:xfrm>
            <a:off x="179512" y="2040556"/>
            <a:ext cx="3456384" cy="3657064"/>
          </a:xfrm>
          <a:prstGeom prst="rect">
            <a:avLst/>
          </a:prstGeom>
        </p:spPr>
        <p:txBody>
          <a:bodyPr>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dirty="0">
                <a:solidFill>
                  <a:srgbClr val="002060"/>
                </a:solidFill>
                <a:ea typeface="Times New Roman" panose="02020603050405020304" pitchFamily="18" charset="0"/>
              </a:rPr>
              <a:t>Critically analyse the current forces for change in the organisations micro and macro environment that can impact workplace culture and capability</a:t>
            </a:r>
          </a:p>
          <a:p>
            <a:endParaRPr lang="en-GB" sz="2200" dirty="0">
              <a:solidFill>
                <a:srgbClr val="002060"/>
              </a:solidFill>
              <a:ea typeface="Times New Roman" panose="02020603050405020304" pitchFamily="18" charset="0"/>
            </a:endParaRPr>
          </a:p>
          <a:p>
            <a:r>
              <a:rPr lang="en-GB" sz="2200" dirty="0">
                <a:solidFill>
                  <a:srgbClr val="002060"/>
                </a:solidFill>
                <a:ea typeface="Times New Roman" panose="02020603050405020304" pitchFamily="18" charset="0"/>
              </a:rPr>
              <a:t>Evaluate how organisational stakeholders can be efficiently led through complex workplace change   </a:t>
            </a:r>
          </a:p>
          <a:p>
            <a:pPr marL="0" indent="0">
              <a:buFont typeface="Arial" panose="020B0604020202020204" pitchFamily="34" charset="0"/>
              <a:buNone/>
            </a:pPr>
            <a:endParaRPr lang="en-GB" dirty="0">
              <a:solidFill>
                <a:srgbClr val="002060"/>
              </a:solidFill>
            </a:endParaRPr>
          </a:p>
        </p:txBody>
      </p:sp>
      <p:sp>
        <p:nvSpPr>
          <p:cNvPr id="9" name="Text Placeholder 4">
            <a:extLst>
              <a:ext uri="{FF2B5EF4-FFF2-40B4-BE49-F238E27FC236}">
                <a16:creationId xmlns:a16="http://schemas.microsoft.com/office/drawing/2014/main" id="{7FF42A06-1A65-4A7F-94E4-E292C5B8F88A}"/>
              </a:ext>
            </a:extLst>
          </p:cNvPr>
          <p:cNvSpPr txBox="1">
            <a:spLocks/>
          </p:cNvSpPr>
          <p:nvPr/>
        </p:nvSpPr>
        <p:spPr>
          <a:xfrm>
            <a:off x="4572000" y="1396814"/>
            <a:ext cx="4426402" cy="560461"/>
          </a:xfrm>
          <a:prstGeom prst="rect">
            <a:avLst/>
          </a:prstGeom>
        </p:spPr>
        <p:txBody>
          <a:bodyPr>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solidFill>
                  <a:srgbClr val="0000CC"/>
                </a:solidFill>
              </a:rPr>
              <a:t>Common Assessment Criteria</a:t>
            </a:r>
          </a:p>
        </p:txBody>
      </p:sp>
      <p:sp>
        <p:nvSpPr>
          <p:cNvPr id="10" name="Content Placeholder 5">
            <a:extLst>
              <a:ext uri="{FF2B5EF4-FFF2-40B4-BE49-F238E27FC236}">
                <a16:creationId xmlns:a16="http://schemas.microsoft.com/office/drawing/2014/main" id="{A85C3491-485B-47A0-9669-1342F4A44876}"/>
              </a:ext>
            </a:extLst>
          </p:cNvPr>
          <p:cNvSpPr txBox="1">
            <a:spLocks/>
          </p:cNvSpPr>
          <p:nvPr/>
        </p:nvSpPr>
        <p:spPr>
          <a:xfrm>
            <a:off x="4049277" y="1988840"/>
            <a:ext cx="4972135" cy="3657064"/>
          </a:xfrm>
          <a:prstGeom prst="rect">
            <a:avLst/>
          </a:prstGeom>
        </p:spPr>
        <p:txBody>
          <a:bodyP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Font typeface="+mj-lt"/>
              <a:buAutoNum type="arabicPeriod"/>
            </a:pPr>
            <a:r>
              <a:rPr lang="en-GB" dirty="0">
                <a:solidFill>
                  <a:srgbClr val="0000CC"/>
                </a:solidFill>
              </a:rPr>
              <a:t>Engagement with Literature Skills.      (30)</a:t>
            </a:r>
          </a:p>
          <a:p>
            <a:pPr marL="514350" indent="-514350">
              <a:buFont typeface="+mj-lt"/>
              <a:buAutoNum type="arabicPeriod"/>
            </a:pPr>
            <a:r>
              <a:rPr lang="en-GB" dirty="0">
                <a:solidFill>
                  <a:srgbClr val="0000CC"/>
                </a:solidFill>
              </a:rPr>
              <a:t>Knowledge and Understanding Skills (25)</a:t>
            </a:r>
          </a:p>
          <a:p>
            <a:pPr marL="514350" indent="-514350">
              <a:buFont typeface="+mj-lt"/>
              <a:buAutoNum type="arabicPeriod"/>
            </a:pPr>
            <a:r>
              <a:rPr lang="en-GB" dirty="0">
                <a:solidFill>
                  <a:srgbClr val="0000CC"/>
                </a:solidFill>
              </a:rPr>
              <a:t>Cognitive and Intellectual Skills          (25)</a:t>
            </a:r>
          </a:p>
          <a:p>
            <a:pPr marL="514350" indent="-514350">
              <a:buFont typeface="+mj-lt"/>
              <a:buAutoNum type="arabicPeriod"/>
            </a:pPr>
            <a:r>
              <a:rPr lang="en-GB" dirty="0">
                <a:solidFill>
                  <a:srgbClr val="0000CC"/>
                </a:solidFill>
              </a:rPr>
              <a:t>Practical Application Skills (10)</a:t>
            </a:r>
          </a:p>
          <a:p>
            <a:pPr marL="514350" indent="-514350">
              <a:buFont typeface="+mj-lt"/>
              <a:buAutoNum type="arabicPeriod"/>
            </a:pPr>
            <a:r>
              <a:rPr lang="en-GB" dirty="0">
                <a:solidFill>
                  <a:srgbClr val="0000CC"/>
                </a:solidFill>
              </a:rPr>
              <a:t> Transferable Skills for Life and Professional Practice (10)</a:t>
            </a:r>
          </a:p>
          <a:p>
            <a:pPr marL="514350" indent="-514350">
              <a:buFont typeface="+mj-lt"/>
              <a:buAutoNum type="arabicPeriod"/>
            </a:pPr>
            <a:endParaRPr lang="en-GB" dirty="0">
              <a:solidFill>
                <a:srgbClr val="0000CC"/>
              </a:solidFill>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2" end="2"/>
                                            </p:txEl>
                                          </p:spTgt>
                                        </p:tgtEl>
                                        <p:attrNameLst>
                                          <p:attrName>style.visibility</p:attrName>
                                        </p:attrNameLst>
                                      </p:cBhvr>
                                      <p:to>
                                        <p:strVal val="visible"/>
                                      </p:to>
                                    </p:set>
                                    <p:animEffect transition="in" filter="fade">
                                      <p:cBhvr>
                                        <p:cTn id="12" dur="500"/>
                                        <p:tgtEl>
                                          <p:spTgt spid="8">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xEl>
                                              <p:pRg st="0" end="0"/>
                                            </p:txEl>
                                          </p:spTgt>
                                        </p:tgtEl>
                                        <p:attrNameLst>
                                          <p:attrName>style.visibility</p:attrName>
                                        </p:attrNameLst>
                                      </p:cBhvr>
                                      <p:to>
                                        <p:strVal val="visible"/>
                                      </p:to>
                                    </p:set>
                                    <p:animEffect transition="in" filter="fade">
                                      <p:cBhvr>
                                        <p:cTn id="17" dur="500"/>
                                        <p:tgtEl>
                                          <p:spTgt spid="9">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xEl>
                                              <p:pRg st="0" end="0"/>
                                            </p:txEl>
                                          </p:spTgt>
                                        </p:tgtEl>
                                        <p:attrNameLst>
                                          <p:attrName>style.visibility</p:attrName>
                                        </p:attrNameLst>
                                      </p:cBhvr>
                                      <p:to>
                                        <p:strVal val="visible"/>
                                      </p:to>
                                    </p:set>
                                    <p:animEffect transition="in" filter="fade">
                                      <p:cBhvr>
                                        <p:cTn id="22" dur="500"/>
                                        <p:tgtEl>
                                          <p:spTgt spid="10">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
                                            <p:txEl>
                                              <p:pRg st="1" end="1"/>
                                            </p:txEl>
                                          </p:spTgt>
                                        </p:tgtEl>
                                        <p:attrNameLst>
                                          <p:attrName>style.visibility</p:attrName>
                                        </p:attrNameLst>
                                      </p:cBhvr>
                                      <p:to>
                                        <p:strVal val="visible"/>
                                      </p:to>
                                    </p:set>
                                    <p:animEffect transition="in" filter="fade">
                                      <p:cBhvr>
                                        <p:cTn id="27" dur="500"/>
                                        <p:tgtEl>
                                          <p:spTgt spid="10">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0">
                                            <p:txEl>
                                              <p:pRg st="2" end="2"/>
                                            </p:txEl>
                                          </p:spTgt>
                                        </p:tgtEl>
                                        <p:attrNameLst>
                                          <p:attrName>style.visibility</p:attrName>
                                        </p:attrNameLst>
                                      </p:cBhvr>
                                      <p:to>
                                        <p:strVal val="visible"/>
                                      </p:to>
                                    </p:set>
                                    <p:animEffect transition="in" filter="fade">
                                      <p:cBhvr>
                                        <p:cTn id="32" dur="500"/>
                                        <p:tgtEl>
                                          <p:spTgt spid="10">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0">
                                            <p:txEl>
                                              <p:pRg st="3" end="3"/>
                                            </p:txEl>
                                          </p:spTgt>
                                        </p:tgtEl>
                                        <p:attrNameLst>
                                          <p:attrName>style.visibility</p:attrName>
                                        </p:attrNameLst>
                                      </p:cBhvr>
                                      <p:to>
                                        <p:strVal val="visible"/>
                                      </p:to>
                                    </p:set>
                                    <p:animEffect transition="in" filter="fade">
                                      <p:cBhvr>
                                        <p:cTn id="37" dur="500"/>
                                        <p:tgtEl>
                                          <p:spTgt spid="10">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0">
                                            <p:txEl>
                                              <p:pRg st="4" end="4"/>
                                            </p:txEl>
                                          </p:spTgt>
                                        </p:tgtEl>
                                        <p:attrNameLst>
                                          <p:attrName>style.visibility</p:attrName>
                                        </p:attrNameLst>
                                      </p:cBhvr>
                                      <p:to>
                                        <p:strVal val="visible"/>
                                      </p:to>
                                    </p:set>
                                    <p:animEffect transition="in" filter="fade">
                                      <p:cBhvr>
                                        <p:cTn id="42" dur="500"/>
                                        <p:tgtEl>
                                          <p:spTgt spid="1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56FED-E2E1-4300-8784-7B1126F3B063}"/>
              </a:ext>
            </a:extLst>
          </p:cNvPr>
          <p:cNvSpPr>
            <a:spLocks noGrp="1"/>
          </p:cNvSpPr>
          <p:nvPr>
            <p:ph type="title"/>
          </p:nvPr>
        </p:nvSpPr>
        <p:spPr/>
        <p:txBody>
          <a:bodyPr/>
          <a:lstStyle/>
          <a:p>
            <a:pPr algn="ctr"/>
            <a:r>
              <a:rPr lang="en-GB" dirty="0"/>
              <a:t>Stakeholder Analysis</a:t>
            </a:r>
          </a:p>
        </p:txBody>
      </p:sp>
      <p:sp>
        <p:nvSpPr>
          <p:cNvPr id="3" name="Content Placeholder 2">
            <a:extLst>
              <a:ext uri="{FF2B5EF4-FFF2-40B4-BE49-F238E27FC236}">
                <a16:creationId xmlns:a16="http://schemas.microsoft.com/office/drawing/2014/main" id="{083BD8CD-5D0D-4D49-91EE-5950EE914DAB}"/>
              </a:ext>
            </a:extLst>
          </p:cNvPr>
          <p:cNvSpPr>
            <a:spLocks noGrp="1"/>
          </p:cNvSpPr>
          <p:nvPr>
            <p:ph idx="1"/>
          </p:nvPr>
        </p:nvSpPr>
        <p:spPr>
          <a:xfrm>
            <a:off x="628650" y="1690687"/>
            <a:ext cx="7886700" cy="3754537"/>
          </a:xfrm>
        </p:spPr>
        <p:txBody>
          <a:bodyPr/>
          <a:lstStyle/>
          <a:p>
            <a:r>
              <a:rPr lang="en-GB" sz="3600" dirty="0"/>
              <a:t>What is a stakeholder?</a:t>
            </a:r>
          </a:p>
          <a:p>
            <a:endParaRPr lang="en-GB" dirty="0"/>
          </a:p>
          <a:p>
            <a:endParaRPr lang="en-GB" dirty="0"/>
          </a:p>
          <a:p>
            <a:pPr marL="1371600" lvl="3" indent="0">
              <a:buNone/>
            </a:pPr>
            <a:r>
              <a:rPr lang="en-GB" sz="3600" dirty="0">
                <a:solidFill>
                  <a:srgbClr val="0000CC"/>
                </a:solidFill>
              </a:rPr>
              <a:t>Discussion</a:t>
            </a:r>
          </a:p>
        </p:txBody>
      </p:sp>
      <p:pic>
        <p:nvPicPr>
          <p:cNvPr id="1028" name="Picture 4" descr="steak GIF">
            <a:extLst>
              <a:ext uri="{FF2B5EF4-FFF2-40B4-BE49-F238E27FC236}">
                <a16:creationId xmlns:a16="http://schemas.microsoft.com/office/drawing/2014/main" id="{DDFB4430-C7B5-49AC-BDC4-662450B98646}"/>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4572000" y="2564904"/>
            <a:ext cx="4572000" cy="3143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0743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8"/>
                                        </p:tgtEl>
                                        <p:attrNameLst>
                                          <p:attrName>style.visibility</p:attrName>
                                        </p:attrNameLst>
                                      </p:cBhvr>
                                      <p:to>
                                        <p:strVal val="visible"/>
                                      </p:to>
                                    </p:set>
                                    <p:animEffect transition="in" filter="fade">
                                      <p:cBhvr>
                                        <p:cTn id="7" dur="500"/>
                                        <p:tgtEl>
                                          <p:spTgt spid="102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a:extLst>
              <a:ext uri="{FF2B5EF4-FFF2-40B4-BE49-F238E27FC236}">
                <a16:creationId xmlns:a16="http://schemas.microsoft.com/office/drawing/2014/main" id="{49ECAD3A-C576-4A64-B919-6C9D7D6C6F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8438" y="4073525"/>
            <a:ext cx="1565275" cy="1565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4819" name="Title 1">
            <a:extLst>
              <a:ext uri="{FF2B5EF4-FFF2-40B4-BE49-F238E27FC236}">
                <a16:creationId xmlns:a16="http://schemas.microsoft.com/office/drawing/2014/main" id="{B05DE6E4-6FAB-43DE-801E-78B28222E01E}"/>
              </a:ext>
            </a:extLst>
          </p:cNvPr>
          <p:cNvSpPr>
            <a:spLocks noGrp="1"/>
          </p:cNvSpPr>
          <p:nvPr>
            <p:ph type="title"/>
          </p:nvPr>
        </p:nvSpPr>
        <p:spPr>
          <a:xfrm>
            <a:off x="628650" y="116632"/>
            <a:ext cx="7886700" cy="662781"/>
          </a:xfrm>
        </p:spPr>
        <p:txBody>
          <a:bodyPr/>
          <a:lstStyle/>
          <a:p>
            <a:r>
              <a:rPr lang="en-GB" altLang="en-US" dirty="0">
                <a:latin typeface="Arial" panose="020B0604020202020204" pitchFamily="34" charset="0"/>
                <a:cs typeface="Arial" panose="020B0604020202020204" pitchFamily="34" charset="0"/>
              </a:rPr>
              <a:t>Stakeholder?</a:t>
            </a:r>
            <a:endParaRPr lang="en-GB" altLang="en-US" dirty="0"/>
          </a:p>
        </p:txBody>
      </p:sp>
      <p:sp>
        <p:nvSpPr>
          <p:cNvPr id="33795" name="Content Placeholder 2">
            <a:extLst>
              <a:ext uri="{FF2B5EF4-FFF2-40B4-BE49-F238E27FC236}">
                <a16:creationId xmlns:a16="http://schemas.microsoft.com/office/drawing/2014/main" id="{ECFCC073-2344-41F4-AB2A-3A7558E592D4}"/>
              </a:ext>
            </a:extLst>
          </p:cNvPr>
          <p:cNvSpPr>
            <a:spLocks noGrp="1"/>
          </p:cNvSpPr>
          <p:nvPr>
            <p:ph idx="1"/>
          </p:nvPr>
        </p:nvSpPr>
        <p:spPr>
          <a:xfrm>
            <a:off x="689124" y="1027906"/>
            <a:ext cx="8229600" cy="3916363"/>
          </a:xfrm>
        </p:spPr>
        <p:txBody>
          <a:bodyPr/>
          <a:lstStyle/>
          <a:p>
            <a:pPr eaLnBrk="1" hangingPunct="1">
              <a:buFontTx/>
              <a:buNone/>
            </a:pPr>
            <a:r>
              <a:rPr lang="en-GB" altLang="en-US" sz="2400" i="1" dirty="0">
                <a:solidFill>
                  <a:srgbClr val="0000CC"/>
                </a:solidFill>
                <a:latin typeface="Arial" panose="020B0604020202020204" pitchFamily="34" charset="0"/>
                <a:cs typeface="Arial" panose="020B0604020202020204" pitchFamily="34" charset="0"/>
              </a:rPr>
              <a:t>“Persons and organisations such as customers, sponsors, performing organization and the public, that are actively involved in the project or whose interests may be positively or negatively affected by execution or completion of the project</a:t>
            </a:r>
          </a:p>
          <a:p>
            <a:pPr eaLnBrk="1" hangingPunct="1">
              <a:buFontTx/>
              <a:buNone/>
            </a:pPr>
            <a:endParaRPr lang="en-GB" altLang="en-US" sz="2400" i="1" dirty="0">
              <a:solidFill>
                <a:srgbClr val="0000CC"/>
              </a:solidFill>
              <a:latin typeface="Arial" panose="020B0604020202020204" pitchFamily="34" charset="0"/>
              <a:cs typeface="Arial" panose="020B0604020202020204" pitchFamily="34" charset="0"/>
            </a:endParaRPr>
          </a:p>
          <a:p>
            <a:pPr eaLnBrk="1" hangingPunct="1">
              <a:buFontTx/>
              <a:buNone/>
            </a:pPr>
            <a:r>
              <a:rPr lang="en-GB" altLang="en-US" sz="2400" i="1" dirty="0">
                <a:solidFill>
                  <a:srgbClr val="0000CC"/>
                </a:solidFill>
                <a:latin typeface="Arial" panose="020B0604020202020204" pitchFamily="34" charset="0"/>
                <a:cs typeface="Arial" panose="020B0604020202020204" pitchFamily="34" charset="0"/>
              </a:rPr>
              <a:t>	They may also exert influence over the project and its deliverables”</a:t>
            </a:r>
          </a:p>
          <a:p>
            <a:pPr eaLnBrk="1" hangingPunct="1">
              <a:buFontTx/>
              <a:buNone/>
            </a:pPr>
            <a:endParaRPr lang="en-GB" altLang="en-US" sz="2400" i="1" dirty="0">
              <a:solidFill>
                <a:srgbClr val="0000CC"/>
              </a:solidFill>
              <a:latin typeface="Arial" panose="020B0604020202020204" pitchFamily="34" charset="0"/>
              <a:cs typeface="Arial" panose="020B0604020202020204" pitchFamily="34" charset="0"/>
            </a:endParaRPr>
          </a:p>
          <a:p>
            <a:pPr algn="r">
              <a:buFont typeface="Arial" panose="020B0604020202020204" pitchFamily="34" charset="0"/>
              <a:buNone/>
            </a:pPr>
            <a:r>
              <a:rPr lang="en-GB" altLang="en-US" sz="2400" i="1" dirty="0">
                <a:solidFill>
                  <a:srgbClr val="0000CC"/>
                </a:solidFill>
                <a:latin typeface="Arial" panose="020B0604020202020204" pitchFamily="34" charset="0"/>
                <a:cs typeface="Arial" panose="020B0604020202020204" pitchFamily="34" charset="0"/>
              </a:rPr>
              <a:t>Project Management Institute, 2006, p. 383</a:t>
            </a:r>
            <a:endParaRPr lang="en-US" altLang="en-US" sz="2400" i="1" dirty="0">
              <a:solidFill>
                <a:srgbClr val="0000CC"/>
              </a:solidFill>
              <a:latin typeface="Arial" panose="020B0604020202020204" pitchFamily="34" charset="0"/>
              <a:cs typeface="Arial" panose="020B0604020202020204" pitchFamily="34" charset="0"/>
            </a:endParaRPr>
          </a:p>
          <a:p>
            <a:endParaRPr lang="en-GB" altLang="en-US" sz="2400" dirty="0">
              <a:solidFill>
                <a:srgbClr val="0000CC"/>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animEffect transition="in" filter="fade">
                                      <p:cBhvr>
                                        <p:cTn id="7" dur="500"/>
                                        <p:tgtEl>
                                          <p:spTgt spid="3379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3795">
                                            <p:txEl>
                                              <p:pRg st="2" end="2"/>
                                            </p:txEl>
                                          </p:spTgt>
                                        </p:tgtEl>
                                        <p:attrNameLst>
                                          <p:attrName>style.visibility</p:attrName>
                                        </p:attrNameLst>
                                      </p:cBhvr>
                                      <p:to>
                                        <p:strVal val="visible"/>
                                      </p:to>
                                    </p:set>
                                    <p:animEffect transition="in" filter="fade">
                                      <p:cBhvr>
                                        <p:cTn id="12" dur="500"/>
                                        <p:tgtEl>
                                          <p:spTgt spid="33795">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3795">
                                            <p:txEl>
                                              <p:pRg st="4" end="4"/>
                                            </p:txEl>
                                          </p:spTgt>
                                        </p:tgtEl>
                                        <p:attrNameLst>
                                          <p:attrName>style.visibility</p:attrName>
                                        </p:attrNameLst>
                                      </p:cBhvr>
                                      <p:to>
                                        <p:strVal val="visible"/>
                                      </p:to>
                                    </p:set>
                                    <p:animEffect transition="in" filter="fade">
                                      <p:cBhvr>
                                        <p:cTn id="17" dur="500"/>
                                        <p:tgtEl>
                                          <p:spTgt spid="3379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8EE04162-45A0-46A0-AE4F-488501895DBD}"/>
              </a:ext>
            </a:extLst>
          </p:cNvPr>
          <p:cNvSpPr>
            <a:spLocks noGrp="1"/>
          </p:cNvSpPr>
          <p:nvPr>
            <p:ph type="title"/>
          </p:nvPr>
        </p:nvSpPr>
        <p:spPr/>
        <p:txBody>
          <a:bodyPr/>
          <a:lstStyle/>
          <a:p>
            <a:r>
              <a:rPr lang="en-GB" altLang="en-US"/>
              <a:t>Stakeholder?</a:t>
            </a:r>
          </a:p>
        </p:txBody>
      </p:sp>
      <p:pic>
        <p:nvPicPr>
          <p:cNvPr id="33796" name="Picture 4" descr="A close up of a logo&#10;&#10;Description generated with very high confidence">
            <a:extLst>
              <a:ext uri="{FF2B5EF4-FFF2-40B4-BE49-F238E27FC236}">
                <a16:creationId xmlns:a16="http://schemas.microsoft.com/office/drawing/2014/main" id="{80A7A208-7FE0-4867-9C96-6450D8C1687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436938"/>
            <a:ext cx="1657350" cy="2270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Content Placeholder 2">
            <a:extLst>
              <a:ext uri="{FF2B5EF4-FFF2-40B4-BE49-F238E27FC236}">
                <a16:creationId xmlns:a16="http://schemas.microsoft.com/office/drawing/2014/main" id="{A40940DD-0C3F-47B9-AF99-9A5D3BEB6866}"/>
              </a:ext>
            </a:extLst>
          </p:cNvPr>
          <p:cNvSpPr>
            <a:spLocks noGrp="1"/>
          </p:cNvSpPr>
          <p:nvPr>
            <p:ph idx="1"/>
          </p:nvPr>
        </p:nvSpPr>
        <p:spPr>
          <a:xfrm>
            <a:off x="2099935" y="1124744"/>
            <a:ext cx="7022604" cy="3751907"/>
          </a:xfrm>
        </p:spPr>
        <p:txBody>
          <a:bodyPr/>
          <a:lstStyle/>
          <a:p>
            <a:r>
              <a:rPr lang="en-GB" dirty="0"/>
              <a:t>“Stakeholders are the various groups of people who have an interest or stake in the enterprise.  They range from bankers and other financial institutions, to shareholders, debenture holders, stockholders, trade unions, employees, customers, and suppliers.  In short, everybody or every group which must be taken into account when deciding what to achieve, when, and how much.”</a:t>
            </a:r>
          </a:p>
        </p:txBody>
      </p:sp>
      <p:sp>
        <p:nvSpPr>
          <p:cNvPr id="4" name="TextBox 3">
            <a:extLst>
              <a:ext uri="{FF2B5EF4-FFF2-40B4-BE49-F238E27FC236}">
                <a16:creationId xmlns:a16="http://schemas.microsoft.com/office/drawing/2014/main" id="{F30A8914-5545-4416-9A98-2C4088DD6860}"/>
              </a:ext>
            </a:extLst>
          </p:cNvPr>
          <p:cNvSpPr txBox="1"/>
          <p:nvPr/>
        </p:nvSpPr>
        <p:spPr>
          <a:xfrm>
            <a:off x="5508104" y="4876651"/>
            <a:ext cx="1762470" cy="369332"/>
          </a:xfrm>
          <a:prstGeom prst="rect">
            <a:avLst/>
          </a:prstGeom>
          <a:noFill/>
        </p:spPr>
        <p:txBody>
          <a:bodyPr wrap="none" rtlCol="0">
            <a:spAutoFit/>
          </a:bodyPr>
          <a:lstStyle/>
          <a:p>
            <a:r>
              <a:rPr lang="en-GB" dirty="0"/>
              <a:t>Levicki, C. (1996)</a:t>
            </a:r>
          </a:p>
        </p:txBody>
      </p:sp>
    </p:spTree>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DC7946B3-590F-4DA1-AC55-8C2ED2C0D5A9}"/>
              </a:ext>
            </a:extLst>
          </p:cNvPr>
          <p:cNvSpPr>
            <a:spLocks noGrp="1"/>
          </p:cNvSpPr>
          <p:nvPr>
            <p:ph type="title"/>
          </p:nvPr>
        </p:nvSpPr>
        <p:spPr>
          <a:xfrm>
            <a:off x="457200" y="92075"/>
            <a:ext cx="8229600" cy="1143000"/>
          </a:xfrm>
        </p:spPr>
        <p:txBody>
          <a:bodyPr/>
          <a:lstStyle/>
          <a:p>
            <a:r>
              <a:rPr lang="en-GB" altLang="en-US" dirty="0"/>
              <a:t>Managing Stakeholders</a:t>
            </a:r>
          </a:p>
        </p:txBody>
      </p:sp>
      <p:sp>
        <p:nvSpPr>
          <p:cNvPr id="34819" name="Content Placeholder 2">
            <a:extLst>
              <a:ext uri="{FF2B5EF4-FFF2-40B4-BE49-F238E27FC236}">
                <a16:creationId xmlns:a16="http://schemas.microsoft.com/office/drawing/2014/main" id="{94F39368-2007-495D-9AFE-36A06AD586E6}"/>
              </a:ext>
            </a:extLst>
          </p:cNvPr>
          <p:cNvSpPr>
            <a:spLocks noGrp="1"/>
          </p:cNvSpPr>
          <p:nvPr>
            <p:ph idx="1"/>
          </p:nvPr>
        </p:nvSpPr>
        <p:spPr>
          <a:xfrm>
            <a:off x="179388" y="1235075"/>
            <a:ext cx="8713787" cy="3916363"/>
          </a:xfrm>
        </p:spPr>
        <p:txBody>
          <a:bodyPr/>
          <a:lstStyle/>
          <a:p>
            <a:pPr marL="0" indent="0" eaLnBrk="1" hangingPunct="1">
              <a:buFont typeface="Arial" panose="020B0604020202020204" pitchFamily="34" charset="0"/>
              <a:buNone/>
              <a:defRPr/>
            </a:pPr>
            <a:r>
              <a:rPr lang="en-GB" altLang="en-US" sz="2000" dirty="0">
                <a:latin typeface="Arial" panose="020B0604020202020204" pitchFamily="34" charset="0"/>
                <a:cs typeface="Arial" panose="020B0604020202020204" pitchFamily="34" charset="0"/>
              </a:rPr>
              <a:t>Stakeholder management consists of:</a:t>
            </a:r>
          </a:p>
          <a:p>
            <a:pPr marL="457200" lvl="1" indent="0" eaLnBrk="1" hangingPunct="1">
              <a:buFont typeface="Arial" panose="020B0604020202020204" pitchFamily="34" charset="0"/>
              <a:buNone/>
              <a:defRPr/>
            </a:pPr>
            <a:r>
              <a:rPr lang="en-GB" altLang="en-US" sz="2000" b="1" dirty="0">
                <a:latin typeface="Arial" panose="020B0604020202020204" pitchFamily="34" charset="0"/>
                <a:cs typeface="Arial" panose="020B0604020202020204" pitchFamily="34" charset="0"/>
              </a:rPr>
              <a:t>Analysis</a:t>
            </a:r>
            <a:r>
              <a:rPr lang="en-GB" altLang="en-US" sz="2000" dirty="0">
                <a:latin typeface="Arial" panose="020B0604020202020204" pitchFamily="34" charset="0"/>
                <a:cs typeface="Arial" panose="020B0604020202020204" pitchFamily="34" charset="0"/>
              </a:rPr>
              <a:t>:</a:t>
            </a:r>
          </a:p>
          <a:p>
            <a:pPr lvl="2" eaLnBrk="1" hangingPunct="1">
              <a:defRPr/>
            </a:pPr>
            <a:r>
              <a:rPr lang="en-GB" altLang="en-US" sz="2000" dirty="0">
                <a:latin typeface="Arial" panose="020B0604020202020204" pitchFamily="34" charset="0"/>
                <a:cs typeface="Arial" panose="020B0604020202020204" pitchFamily="34" charset="0"/>
              </a:rPr>
              <a:t>identify key impacted individuals and groups stakeholders</a:t>
            </a:r>
          </a:p>
          <a:p>
            <a:pPr lvl="2" eaLnBrk="1" hangingPunct="1">
              <a:defRPr/>
            </a:pPr>
            <a:r>
              <a:rPr lang="en-GB" altLang="en-US" sz="2000" dirty="0">
                <a:latin typeface="Arial" panose="020B0604020202020204" pitchFamily="34" charset="0"/>
                <a:cs typeface="Arial" panose="020B0604020202020204" pitchFamily="34" charset="0"/>
              </a:rPr>
              <a:t>assess areas of power, influence and interest </a:t>
            </a:r>
          </a:p>
          <a:p>
            <a:pPr lvl="2" eaLnBrk="1" hangingPunct="1">
              <a:defRPr/>
            </a:pPr>
            <a:r>
              <a:rPr lang="en-GB" altLang="en-US" sz="2000" dirty="0">
                <a:latin typeface="Arial" panose="020B0604020202020204" pitchFamily="34" charset="0"/>
                <a:cs typeface="Arial" panose="020B0604020202020204" pitchFamily="34" charset="0"/>
              </a:rPr>
              <a:t>define information needs and requirements</a:t>
            </a:r>
          </a:p>
          <a:p>
            <a:pPr marL="457200" lvl="1" indent="0" eaLnBrk="1" hangingPunct="1">
              <a:buFont typeface="Arial" panose="020B0604020202020204" pitchFamily="34" charset="0"/>
              <a:buNone/>
              <a:defRPr/>
            </a:pPr>
            <a:r>
              <a:rPr lang="en-GB" altLang="en-US" sz="2000" b="1" dirty="0">
                <a:latin typeface="Arial" panose="020B0604020202020204" pitchFamily="34" charset="0"/>
                <a:cs typeface="Arial" panose="020B0604020202020204" pitchFamily="34" charset="0"/>
              </a:rPr>
              <a:t>Planning</a:t>
            </a:r>
            <a:r>
              <a:rPr lang="en-GB" altLang="en-US" sz="2000" dirty="0">
                <a:latin typeface="Arial" panose="020B0604020202020204" pitchFamily="34" charset="0"/>
                <a:cs typeface="Arial" panose="020B0604020202020204" pitchFamily="34" charset="0"/>
              </a:rPr>
              <a:t>:</a:t>
            </a:r>
          </a:p>
          <a:p>
            <a:pPr lvl="2" eaLnBrk="1" hangingPunct="1">
              <a:defRPr/>
            </a:pPr>
            <a:r>
              <a:rPr lang="en-GB" altLang="en-US" sz="2000" dirty="0">
                <a:latin typeface="Arial" panose="020B0604020202020204" pitchFamily="34" charset="0"/>
                <a:cs typeface="Arial" panose="020B0604020202020204" pitchFamily="34" charset="0"/>
              </a:rPr>
              <a:t>management strategies</a:t>
            </a:r>
          </a:p>
          <a:p>
            <a:pPr lvl="2" eaLnBrk="1" hangingPunct="1">
              <a:defRPr/>
            </a:pPr>
            <a:r>
              <a:rPr lang="en-GB" altLang="en-US" sz="2000" dirty="0">
                <a:latin typeface="Arial" panose="020B0604020202020204" pitchFamily="34" charset="0"/>
                <a:cs typeface="Arial" panose="020B0604020202020204" pitchFamily="34" charset="0"/>
              </a:rPr>
              <a:t>Communications</a:t>
            </a:r>
          </a:p>
          <a:p>
            <a:pPr marL="457200" lvl="1" indent="0" eaLnBrk="1" hangingPunct="1">
              <a:buFont typeface="Arial" panose="020B0604020202020204" pitchFamily="34" charset="0"/>
              <a:buNone/>
              <a:defRPr/>
            </a:pPr>
            <a:r>
              <a:rPr lang="en-GB" altLang="en-US" sz="2000" b="1" dirty="0">
                <a:latin typeface="Arial" panose="020B0604020202020204" pitchFamily="34" charset="0"/>
                <a:cs typeface="Arial" panose="020B0604020202020204" pitchFamily="34" charset="0"/>
              </a:rPr>
              <a:t>Management</a:t>
            </a:r>
            <a:r>
              <a:rPr lang="en-GB" altLang="en-US" sz="2000" dirty="0">
                <a:latin typeface="Arial" panose="020B0604020202020204" pitchFamily="34" charset="0"/>
                <a:cs typeface="Arial" panose="020B0604020202020204" pitchFamily="34" charset="0"/>
              </a:rPr>
              <a:t>:</a:t>
            </a:r>
          </a:p>
          <a:p>
            <a:pPr lvl="2" eaLnBrk="1" hangingPunct="1">
              <a:defRPr/>
            </a:pPr>
            <a:r>
              <a:rPr lang="en-GB" altLang="en-US" sz="2000" dirty="0">
                <a:latin typeface="Arial" panose="020B0604020202020204" pitchFamily="34" charset="0"/>
                <a:cs typeface="Arial" panose="020B0604020202020204" pitchFamily="34" charset="0"/>
              </a:rPr>
              <a:t>implement communications plan</a:t>
            </a:r>
          </a:p>
          <a:p>
            <a:pPr lvl="2" eaLnBrk="1" hangingPunct="1">
              <a:defRPr/>
            </a:pPr>
            <a:r>
              <a:rPr lang="en-GB" altLang="en-US" sz="2000" dirty="0">
                <a:latin typeface="Arial" panose="020B0604020202020204" pitchFamily="34" charset="0"/>
                <a:cs typeface="Arial" panose="020B0604020202020204" pitchFamily="34" charset="0"/>
              </a:rPr>
              <a:t>Communicate!</a:t>
            </a:r>
          </a:p>
          <a:p>
            <a:pPr>
              <a:defRPr/>
            </a:pPr>
            <a:endParaRPr lang="en-GB" altLang="en-US" sz="2000" dirty="0">
              <a:solidFill>
                <a:srgbClr val="0000CC"/>
              </a:solidFill>
            </a:endParaRPr>
          </a:p>
        </p:txBody>
      </p:sp>
      <p:pic>
        <p:nvPicPr>
          <p:cNvPr id="35844" name="Picture 2" descr="A close up of a sign&#10;&#10;Description generated with high confidence">
            <a:extLst>
              <a:ext uri="{FF2B5EF4-FFF2-40B4-BE49-F238E27FC236}">
                <a16:creationId xmlns:a16="http://schemas.microsoft.com/office/drawing/2014/main" id="{939F91A3-4E88-4C10-98C0-D9C722A7071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78463" y="3398838"/>
            <a:ext cx="3517900" cy="2163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animEffect transition="in" filter="fade">
                                      <p:cBhvr>
                                        <p:cTn id="7" dur="500"/>
                                        <p:tgtEl>
                                          <p:spTgt spid="3481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4819">
                                            <p:txEl>
                                              <p:pRg st="1" end="1"/>
                                            </p:txEl>
                                          </p:spTgt>
                                        </p:tgtEl>
                                        <p:attrNameLst>
                                          <p:attrName>style.visibility</p:attrName>
                                        </p:attrNameLst>
                                      </p:cBhvr>
                                      <p:to>
                                        <p:strVal val="visible"/>
                                      </p:to>
                                    </p:set>
                                    <p:animEffect transition="in" filter="fade">
                                      <p:cBhvr>
                                        <p:cTn id="12" dur="500"/>
                                        <p:tgtEl>
                                          <p:spTgt spid="34819">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4819">
                                            <p:txEl>
                                              <p:pRg st="2" end="2"/>
                                            </p:txEl>
                                          </p:spTgt>
                                        </p:tgtEl>
                                        <p:attrNameLst>
                                          <p:attrName>style.visibility</p:attrName>
                                        </p:attrNameLst>
                                      </p:cBhvr>
                                      <p:to>
                                        <p:strVal val="visible"/>
                                      </p:to>
                                    </p:set>
                                    <p:animEffect transition="in" filter="fade">
                                      <p:cBhvr>
                                        <p:cTn id="15" dur="500"/>
                                        <p:tgtEl>
                                          <p:spTgt spid="34819">
                                            <p:txEl>
                                              <p:pRg st="2" end="2"/>
                                            </p:txEl>
                                          </p:spTgt>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10" presetClass="entr" presetSubtype="0" fill="hold" nodeType="clickEffect">
                                  <p:stCondLst>
                                    <p:cond delay="0"/>
                                  </p:stCondLst>
                                  <p:childTnLst>
                                    <p:set>
                                      <p:cBhvr>
                                        <p:cTn id="19" dur="1" fill="hold">
                                          <p:stCondLst>
                                            <p:cond delay="0"/>
                                          </p:stCondLst>
                                        </p:cTn>
                                        <p:tgtEl>
                                          <p:spTgt spid="34819">
                                            <p:txEl>
                                              <p:pRg st="3" end="3"/>
                                            </p:txEl>
                                          </p:spTgt>
                                        </p:tgtEl>
                                        <p:attrNameLst>
                                          <p:attrName>style.visibility</p:attrName>
                                        </p:attrNameLst>
                                      </p:cBhvr>
                                      <p:to>
                                        <p:strVal val="visible"/>
                                      </p:to>
                                    </p:set>
                                    <p:animEffect transition="in" filter="fade">
                                      <p:cBhvr>
                                        <p:cTn id="20" dur="500"/>
                                        <p:tgtEl>
                                          <p:spTgt spid="34819">
                                            <p:txEl>
                                              <p:pRg st="3" end="3"/>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0" presetClass="entr" presetSubtype="0" fill="hold" nodeType="clickEffect">
                                  <p:stCondLst>
                                    <p:cond delay="0"/>
                                  </p:stCondLst>
                                  <p:childTnLst>
                                    <p:set>
                                      <p:cBhvr>
                                        <p:cTn id="24" dur="1" fill="hold">
                                          <p:stCondLst>
                                            <p:cond delay="0"/>
                                          </p:stCondLst>
                                        </p:cTn>
                                        <p:tgtEl>
                                          <p:spTgt spid="34819">
                                            <p:txEl>
                                              <p:pRg st="4" end="4"/>
                                            </p:txEl>
                                          </p:spTgt>
                                        </p:tgtEl>
                                        <p:attrNameLst>
                                          <p:attrName>style.visibility</p:attrName>
                                        </p:attrNameLst>
                                      </p:cBhvr>
                                      <p:to>
                                        <p:strVal val="visible"/>
                                      </p:to>
                                    </p:set>
                                    <p:animEffect transition="in" filter="fade">
                                      <p:cBhvr>
                                        <p:cTn id="25" dur="500"/>
                                        <p:tgtEl>
                                          <p:spTgt spid="34819">
                                            <p:txEl>
                                              <p:pRg st="4" end="4"/>
                                            </p:txEl>
                                          </p:spTgt>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10" presetClass="entr" presetSubtype="0" fill="hold" nodeType="clickEffect">
                                  <p:stCondLst>
                                    <p:cond delay="0"/>
                                  </p:stCondLst>
                                  <p:childTnLst>
                                    <p:set>
                                      <p:cBhvr>
                                        <p:cTn id="29" dur="1" fill="hold">
                                          <p:stCondLst>
                                            <p:cond delay="0"/>
                                          </p:stCondLst>
                                        </p:cTn>
                                        <p:tgtEl>
                                          <p:spTgt spid="34819">
                                            <p:txEl>
                                              <p:pRg st="5" end="5"/>
                                            </p:txEl>
                                          </p:spTgt>
                                        </p:tgtEl>
                                        <p:attrNameLst>
                                          <p:attrName>style.visibility</p:attrName>
                                        </p:attrNameLst>
                                      </p:cBhvr>
                                      <p:to>
                                        <p:strVal val="visible"/>
                                      </p:to>
                                    </p:set>
                                    <p:animEffect transition="in" filter="fade">
                                      <p:cBhvr>
                                        <p:cTn id="30" dur="500"/>
                                        <p:tgtEl>
                                          <p:spTgt spid="34819">
                                            <p:txEl>
                                              <p:pRg st="5" end="5"/>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34819">
                                            <p:txEl>
                                              <p:pRg st="6" end="6"/>
                                            </p:txEl>
                                          </p:spTgt>
                                        </p:tgtEl>
                                        <p:attrNameLst>
                                          <p:attrName>style.visibility</p:attrName>
                                        </p:attrNameLst>
                                      </p:cBhvr>
                                      <p:to>
                                        <p:strVal val="visible"/>
                                      </p:to>
                                    </p:set>
                                    <p:animEffect transition="in" filter="fade">
                                      <p:cBhvr>
                                        <p:cTn id="33" dur="500"/>
                                        <p:tgtEl>
                                          <p:spTgt spid="34819">
                                            <p:txEl>
                                              <p:pRg st="6" end="6"/>
                                            </p:txEl>
                                          </p:spTgt>
                                        </p:tgtEl>
                                      </p:cBhvr>
                                    </p:animEffect>
                                  </p:childTnLst>
                                </p:cTn>
                              </p:par>
                            </p:childTnLst>
                          </p:cTn>
                        </p:par>
                      </p:childTnLst>
                    </p:cTn>
                  </p:par>
                  <p:par>
                    <p:cTn id="34" fill="hold" nodeType="clickPar">
                      <p:stCondLst>
                        <p:cond delay="indefinite"/>
                      </p:stCondLst>
                      <p:childTnLst>
                        <p:par>
                          <p:cTn id="35" fill="hold" nodeType="withGroup">
                            <p:stCondLst>
                              <p:cond delay="0"/>
                            </p:stCondLst>
                            <p:childTnLst>
                              <p:par>
                                <p:cTn id="36" presetID="10" presetClass="entr" presetSubtype="0" fill="hold" nodeType="clickEffect">
                                  <p:stCondLst>
                                    <p:cond delay="0"/>
                                  </p:stCondLst>
                                  <p:childTnLst>
                                    <p:set>
                                      <p:cBhvr>
                                        <p:cTn id="37" dur="1" fill="hold">
                                          <p:stCondLst>
                                            <p:cond delay="0"/>
                                          </p:stCondLst>
                                        </p:cTn>
                                        <p:tgtEl>
                                          <p:spTgt spid="34819">
                                            <p:txEl>
                                              <p:pRg st="7" end="7"/>
                                            </p:txEl>
                                          </p:spTgt>
                                        </p:tgtEl>
                                        <p:attrNameLst>
                                          <p:attrName>style.visibility</p:attrName>
                                        </p:attrNameLst>
                                      </p:cBhvr>
                                      <p:to>
                                        <p:strVal val="visible"/>
                                      </p:to>
                                    </p:set>
                                    <p:animEffect transition="in" filter="fade">
                                      <p:cBhvr>
                                        <p:cTn id="38" dur="500"/>
                                        <p:tgtEl>
                                          <p:spTgt spid="34819">
                                            <p:txEl>
                                              <p:pRg st="7" end="7"/>
                                            </p:txEl>
                                          </p:spTgt>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10" presetClass="entr" presetSubtype="0" fill="hold" nodeType="clickEffect">
                                  <p:stCondLst>
                                    <p:cond delay="0"/>
                                  </p:stCondLst>
                                  <p:childTnLst>
                                    <p:set>
                                      <p:cBhvr>
                                        <p:cTn id="42" dur="1" fill="hold">
                                          <p:stCondLst>
                                            <p:cond delay="0"/>
                                          </p:stCondLst>
                                        </p:cTn>
                                        <p:tgtEl>
                                          <p:spTgt spid="34819">
                                            <p:txEl>
                                              <p:pRg st="8" end="8"/>
                                            </p:txEl>
                                          </p:spTgt>
                                        </p:tgtEl>
                                        <p:attrNameLst>
                                          <p:attrName>style.visibility</p:attrName>
                                        </p:attrNameLst>
                                      </p:cBhvr>
                                      <p:to>
                                        <p:strVal val="visible"/>
                                      </p:to>
                                    </p:set>
                                    <p:animEffect transition="in" filter="fade">
                                      <p:cBhvr>
                                        <p:cTn id="43" dur="500"/>
                                        <p:tgtEl>
                                          <p:spTgt spid="34819">
                                            <p:txEl>
                                              <p:pRg st="8" end="8"/>
                                            </p:txEl>
                                          </p:spTgt>
                                        </p:tgtEl>
                                      </p:cBhvr>
                                    </p:animEffect>
                                  </p:childTnLst>
                                </p:cTn>
                              </p:par>
                              <p:par>
                                <p:cTn id="44" presetID="10" presetClass="entr" presetSubtype="0" fill="hold" nodeType="withEffect">
                                  <p:stCondLst>
                                    <p:cond delay="0"/>
                                  </p:stCondLst>
                                  <p:childTnLst>
                                    <p:set>
                                      <p:cBhvr>
                                        <p:cTn id="45" dur="1" fill="hold">
                                          <p:stCondLst>
                                            <p:cond delay="0"/>
                                          </p:stCondLst>
                                        </p:cTn>
                                        <p:tgtEl>
                                          <p:spTgt spid="34819">
                                            <p:txEl>
                                              <p:pRg st="9" end="9"/>
                                            </p:txEl>
                                          </p:spTgt>
                                        </p:tgtEl>
                                        <p:attrNameLst>
                                          <p:attrName>style.visibility</p:attrName>
                                        </p:attrNameLst>
                                      </p:cBhvr>
                                      <p:to>
                                        <p:strVal val="visible"/>
                                      </p:to>
                                    </p:set>
                                    <p:animEffect transition="in" filter="fade">
                                      <p:cBhvr>
                                        <p:cTn id="46" dur="500"/>
                                        <p:tgtEl>
                                          <p:spTgt spid="34819">
                                            <p:txEl>
                                              <p:pRg st="9" end="9"/>
                                            </p:txEl>
                                          </p:spTgt>
                                        </p:tgtEl>
                                      </p:cBhvr>
                                    </p:animEffect>
                                  </p:childTnLst>
                                </p:cTn>
                              </p:par>
                            </p:childTnLst>
                          </p:cTn>
                        </p:par>
                      </p:childTnLst>
                    </p:cTn>
                  </p:par>
                  <p:par>
                    <p:cTn id="47" fill="hold" nodeType="clickPar">
                      <p:stCondLst>
                        <p:cond delay="indefinite"/>
                      </p:stCondLst>
                      <p:childTnLst>
                        <p:par>
                          <p:cTn id="48" fill="hold" nodeType="withGroup">
                            <p:stCondLst>
                              <p:cond delay="0"/>
                            </p:stCondLst>
                            <p:childTnLst>
                              <p:par>
                                <p:cTn id="49" presetID="10" presetClass="entr" presetSubtype="0" fill="hold" nodeType="clickEffect">
                                  <p:stCondLst>
                                    <p:cond delay="0"/>
                                  </p:stCondLst>
                                  <p:childTnLst>
                                    <p:set>
                                      <p:cBhvr>
                                        <p:cTn id="50" dur="1" fill="hold">
                                          <p:stCondLst>
                                            <p:cond delay="0"/>
                                          </p:stCondLst>
                                        </p:cTn>
                                        <p:tgtEl>
                                          <p:spTgt spid="34819">
                                            <p:txEl>
                                              <p:pRg st="10" end="10"/>
                                            </p:txEl>
                                          </p:spTgt>
                                        </p:tgtEl>
                                        <p:attrNameLst>
                                          <p:attrName>style.visibility</p:attrName>
                                        </p:attrNameLst>
                                      </p:cBhvr>
                                      <p:to>
                                        <p:strVal val="visible"/>
                                      </p:to>
                                    </p:set>
                                    <p:animEffect transition="in" filter="fade">
                                      <p:cBhvr>
                                        <p:cTn id="51" dur="500"/>
                                        <p:tgtEl>
                                          <p:spTgt spid="34819">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1204239B-73AB-42C0-ABEB-FD1E929CA5A2}"/>
              </a:ext>
            </a:extLst>
          </p:cNvPr>
          <p:cNvSpPr>
            <a:spLocks noGrp="1"/>
          </p:cNvSpPr>
          <p:nvPr>
            <p:ph type="title"/>
          </p:nvPr>
        </p:nvSpPr>
        <p:spPr>
          <a:xfrm>
            <a:off x="673100" y="152400"/>
            <a:ext cx="8229600" cy="1143000"/>
          </a:xfrm>
        </p:spPr>
        <p:txBody>
          <a:bodyPr/>
          <a:lstStyle/>
          <a:p>
            <a:r>
              <a:rPr lang="en-GB" altLang="en-US">
                <a:latin typeface="Arial" panose="020B0604020202020204" pitchFamily="34" charset="0"/>
                <a:cs typeface="Arial" panose="020B0604020202020204" pitchFamily="34" charset="0"/>
              </a:rPr>
              <a:t>Internal Stakeholders</a:t>
            </a:r>
            <a:endParaRPr lang="en-GB" altLang="en-US"/>
          </a:p>
        </p:txBody>
      </p:sp>
      <p:sp>
        <p:nvSpPr>
          <p:cNvPr id="35843" name="Content Placeholder 2">
            <a:extLst>
              <a:ext uri="{FF2B5EF4-FFF2-40B4-BE49-F238E27FC236}">
                <a16:creationId xmlns:a16="http://schemas.microsoft.com/office/drawing/2014/main" id="{D40135F2-BEB8-40F7-905A-8F0D639854E8}"/>
              </a:ext>
            </a:extLst>
          </p:cNvPr>
          <p:cNvSpPr>
            <a:spLocks noGrp="1"/>
          </p:cNvSpPr>
          <p:nvPr>
            <p:ph idx="1"/>
          </p:nvPr>
        </p:nvSpPr>
        <p:spPr>
          <a:xfrm>
            <a:off x="457200" y="1600200"/>
            <a:ext cx="8229600" cy="3916363"/>
          </a:xfrm>
        </p:spPr>
        <p:txBody>
          <a:bodyPr/>
          <a:lstStyle/>
          <a:p>
            <a:pPr eaLnBrk="1" hangingPunct="1"/>
            <a:r>
              <a:rPr lang="en-GB" altLang="en-US" dirty="0">
                <a:latin typeface="Arial" panose="020B0604020202020204" pitchFamily="34" charset="0"/>
                <a:cs typeface="Arial" panose="020B0604020202020204" pitchFamily="34" charset="0"/>
              </a:rPr>
              <a:t>Project sponsor</a:t>
            </a:r>
          </a:p>
          <a:p>
            <a:pPr eaLnBrk="1" hangingPunct="1"/>
            <a:r>
              <a:rPr lang="en-GB" altLang="en-US" dirty="0">
                <a:solidFill>
                  <a:srgbClr val="0000CC"/>
                </a:solidFill>
                <a:latin typeface="Arial" panose="020B0604020202020204" pitchFamily="34" charset="0"/>
                <a:cs typeface="Arial" panose="020B0604020202020204" pitchFamily="34" charset="0"/>
              </a:rPr>
              <a:t>Project team</a:t>
            </a:r>
          </a:p>
          <a:p>
            <a:pPr eaLnBrk="1" hangingPunct="1"/>
            <a:r>
              <a:rPr lang="en-GB" altLang="en-US" dirty="0">
                <a:latin typeface="Arial" panose="020B0604020202020204" pitchFamily="34" charset="0"/>
                <a:cs typeface="Arial" panose="020B0604020202020204" pitchFamily="34" charset="0"/>
              </a:rPr>
              <a:t>Other managers</a:t>
            </a:r>
          </a:p>
          <a:p>
            <a:pPr eaLnBrk="1" hangingPunct="1"/>
            <a:r>
              <a:rPr lang="en-GB" altLang="en-US" dirty="0">
                <a:solidFill>
                  <a:srgbClr val="0000CC"/>
                </a:solidFill>
                <a:latin typeface="Arial" panose="020B0604020202020204" pitchFamily="34" charset="0"/>
                <a:cs typeface="Arial" panose="020B0604020202020204" pitchFamily="34" charset="0"/>
              </a:rPr>
              <a:t>Trade unions</a:t>
            </a:r>
          </a:p>
          <a:p>
            <a:pPr eaLnBrk="1" hangingPunct="1"/>
            <a:r>
              <a:rPr lang="en-GB" altLang="en-US" dirty="0">
                <a:latin typeface="Arial" panose="020B0604020202020204" pitchFamily="34" charset="0"/>
                <a:cs typeface="Arial" panose="020B0604020202020204" pitchFamily="34" charset="0"/>
              </a:rPr>
              <a:t>Change champion/agent</a:t>
            </a:r>
          </a:p>
          <a:p>
            <a:pPr eaLnBrk="1" hangingPunct="1"/>
            <a:r>
              <a:rPr lang="en-GB" altLang="en-US" dirty="0">
                <a:solidFill>
                  <a:srgbClr val="0000FF"/>
                </a:solidFill>
                <a:latin typeface="Arial" panose="020B0604020202020204" pitchFamily="34" charset="0"/>
                <a:cs typeface="Arial" panose="020B0604020202020204" pitchFamily="34" charset="0"/>
              </a:rPr>
              <a:t>Staff affected by (or who can influence) the outcome of the project</a:t>
            </a:r>
          </a:p>
          <a:p>
            <a:endParaRPr lang="en-GB" altLang="en-US" dirty="0"/>
          </a:p>
        </p:txBody>
      </p:sp>
      <p:pic>
        <p:nvPicPr>
          <p:cNvPr id="36868" name="Picture 3">
            <a:extLst>
              <a:ext uri="{FF2B5EF4-FFF2-40B4-BE49-F238E27FC236}">
                <a16:creationId xmlns:a16="http://schemas.microsoft.com/office/drawing/2014/main" id="{7EFE6A1C-A827-4E48-B444-730B1B90E28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87900" y="1600200"/>
            <a:ext cx="3898900" cy="221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animEffect transition="in" filter="fade">
                                      <p:cBhvr>
                                        <p:cTn id="7" dur="500"/>
                                        <p:tgtEl>
                                          <p:spTgt spid="3584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5843">
                                            <p:txEl>
                                              <p:pRg st="1" end="1"/>
                                            </p:txEl>
                                          </p:spTgt>
                                        </p:tgtEl>
                                        <p:attrNameLst>
                                          <p:attrName>style.visibility</p:attrName>
                                        </p:attrNameLst>
                                      </p:cBhvr>
                                      <p:to>
                                        <p:strVal val="visible"/>
                                      </p:to>
                                    </p:set>
                                    <p:animEffect transition="in" filter="fade">
                                      <p:cBhvr>
                                        <p:cTn id="12" dur="500"/>
                                        <p:tgtEl>
                                          <p:spTgt spid="3584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5843">
                                            <p:txEl>
                                              <p:pRg st="2" end="2"/>
                                            </p:txEl>
                                          </p:spTgt>
                                        </p:tgtEl>
                                        <p:attrNameLst>
                                          <p:attrName>style.visibility</p:attrName>
                                        </p:attrNameLst>
                                      </p:cBhvr>
                                      <p:to>
                                        <p:strVal val="visible"/>
                                      </p:to>
                                    </p:set>
                                    <p:animEffect transition="in" filter="fade">
                                      <p:cBhvr>
                                        <p:cTn id="17" dur="500"/>
                                        <p:tgtEl>
                                          <p:spTgt spid="3584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5843">
                                            <p:txEl>
                                              <p:pRg st="3" end="3"/>
                                            </p:txEl>
                                          </p:spTgt>
                                        </p:tgtEl>
                                        <p:attrNameLst>
                                          <p:attrName>style.visibility</p:attrName>
                                        </p:attrNameLst>
                                      </p:cBhvr>
                                      <p:to>
                                        <p:strVal val="visible"/>
                                      </p:to>
                                    </p:set>
                                    <p:animEffect transition="in" filter="fade">
                                      <p:cBhvr>
                                        <p:cTn id="22" dur="500"/>
                                        <p:tgtEl>
                                          <p:spTgt spid="3584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5843">
                                            <p:txEl>
                                              <p:pRg st="4" end="4"/>
                                            </p:txEl>
                                          </p:spTgt>
                                        </p:tgtEl>
                                        <p:attrNameLst>
                                          <p:attrName>style.visibility</p:attrName>
                                        </p:attrNameLst>
                                      </p:cBhvr>
                                      <p:to>
                                        <p:strVal val="visible"/>
                                      </p:to>
                                    </p:set>
                                    <p:animEffect transition="in" filter="fade">
                                      <p:cBhvr>
                                        <p:cTn id="27" dur="500"/>
                                        <p:tgtEl>
                                          <p:spTgt spid="3584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35843">
                                            <p:txEl>
                                              <p:pRg st="5" end="5"/>
                                            </p:txEl>
                                          </p:spTgt>
                                        </p:tgtEl>
                                        <p:attrNameLst>
                                          <p:attrName>style.visibility</p:attrName>
                                        </p:attrNameLst>
                                      </p:cBhvr>
                                      <p:to>
                                        <p:strVal val="visible"/>
                                      </p:to>
                                    </p:set>
                                    <p:animEffect transition="in" filter="fade">
                                      <p:cBhvr>
                                        <p:cTn id="32" dur="500"/>
                                        <p:tgtEl>
                                          <p:spTgt spid="3584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C40D70B0-4BF4-47B4-AABB-9E71D5BD9AC1}"/>
              </a:ext>
            </a:extLst>
          </p:cNvPr>
          <p:cNvSpPr>
            <a:spLocks noGrp="1"/>
          </p:cNvSpPr>
          <p:nvPr>
            <p:ph type="title"/>
          </p:nvPr>
        </p:nvSpPr>
        <p:spPr/>
        <p:txBody>
          <a:bodyPr/>
          <a:lstStyle/>
          <a:p>
            <a:r>
              <a:rPr lang="en-GB" altLang="en-US">
                <a:latin typeface="Arial" panose="020B0604020202020204" pitchFamily="34" charset="0"/>
                <a:cs typeface="Arial" panose="020B0604020202020204" pitchFamily="34" charset="0"/>
              </a:rPr>
              <a:t>External Stakeholders</a:t>
            </a:r>
            <a:br>
              <a:rPr lang="en-GB" altLang="en-US">
                <a:latin typeface="Arial" panose="020B0604020202020204" pitchFamily="34" charset="0"/>
                <a:cs typeface="Arial" panose="020B0604020202020204" pitchFamily="34" charset="0"/>
              </a:rPr>
            </a:br>
            <a:endParaRPr lang="en-GB" altLang="en-US"/>
          </a:p>
        </p:txBody>
      </p:sp>
      <p:pic>
        <p:nvPicPr>
          <p:cNvPr id="37891" name="Picture 3">
            <a:extLst>
              <a:ext uri="{FF2B5EF4-FFF2-40B4-BE49-F238E27FC236}">
                <a16:creationId xmlns:a16="http://schemas.microsoft.com/office/drawing/2014/main" id="{4AF3E500-DA53-4FEA-8B01-4CF6C02527E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2438" y="981075"/>
            <a:ext cx="3624262"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a:extLst>
              <a:ext uri="{FF2B5EF4-FFF2-40B4-BE49-F238E27FC236}">
                <a16:creationId xmlns:a16="http://schemas.microsoft.com/office/drawing/2014/main" id="{A62B3932-0CF7-4EB9-B2DA-83A754AD1C0E}"/>
              </a:ext>
            </a:extLst>
          </p:cNvPr>
          <p:cNvSpPr>
            <a:spLocks noGrp="1" noChangeArrowheads="1"/>
          </p:cNvSpPr>
          <p:nvPr/>
        </p:nvSpPr>
        <p:spPr bwMode="auto">
          <a:xfrm>
            <a:off x="4567238" y="1114425"/>
            <a:ext cx="4468812" cy="425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r>
              <a:rPr lang="en-GB" altLang="en-US" sz="2800" dirty="0">
                <a:solidFill>
                  <a:srgbClr val="0000FF"/>
                </a:solidFill>
                <a:latin typeface="Arial" panose="020B0604020202020204" pitchFamily="34" charset="0"/>
                <a:cs typeface="Arial" panose="020B0604020202020204" pitchFamily="34" charset="0"/>
              </a:rPr>
              <a:t>Suppliers</a:t>
            </a:r>
          </a:p>
          <a:p>
            <a:pPr eaLnBrk="1" hangingPunct="1"/>
            <a:r>
              <a:rPr lang="en-GB" altLang="en-US" sz="2800" dirty="0">
                <a:latin typeface="Arial" panose="020B0604020202020204" pitchFamily="34" charset="0"/>
                <a:cs typeface="Arial" panose="020B0604020202020204" pitchFamily="34" charset="0"/>
              </a:rPr>
              <a:t>The general public</a:t>
            </a:r>
          </a:p>
          <a:p>
            <a:pPr eaLnBrk="1" hangingPunct="1"/>
            <a:r>
              <a:rPr lang="en-GB" altLang="en-US" sz="2800" dirty="0">
                <a:solidFill>
                  <a:srgbClr val="0000CC"/>
                </a:solidFill>
                <a:latin typeface="Arial" panose="020B0604020202020204" pitchFamily="34" charset="0"/>
                <a:cs typeface="Arial" panose="020B0604020202020204" pitchFamily="34" charset="0"/>
              </a:rPr>
              <a:t>The media</a:t>
            </a:r>
          </a:p>
          <a:p>
            <a:pPr eaLnBrk="1" hangingPunct="1"/>
            <a:r>
              <a:rPr lang="en-GB" altLang="en-US" sz="2800" dirty="0">
                <a:latin typeface="Arial" panose="020B0604020202020204" pitchFamily="34" charset="0"/>
                <a:cs typeface="Arial" panose="020B0604020202020204" pitchFamily="34" charset="0"/>
              </a:rPr>
              <a:t>Shareholders or trustees</a:t>
            </a:r>
          </a:p>
          <a:p>
            <a:pPr eaLnBrk="1" hangingPunct="1"/>
            <a:r>
              <a:rPr lang="en-GB" altLang="en-US" sz="2800" dirty="0">
                <a:solidFill>
                  <a:srgbClr val="0000CC"/>
                </a:solidFill>
                <a:latin typeface="Arial" panose="020B0604020202020204" pitchFamily="34" charset="0"/>
                <a:cs typeface="Arial" panose="020B0604020202020204" pitchFamily="34" charset="0"/>
              </a:rPr>
              <a:t>End users of the product or service</a:t>
            </a:r>
          </a:p>
          <a:p>
            <a:pPr eaLnBrk="1" hangingPunct="1"/>
            <a:r>
              <a:rPr lang="en-GB" altLang="en-US" sz="2800" dirty="0">
                <a:latin typeface="Arial" panose="020B0604020202020204" pitchFamily="34" charset="0"/>
                <a:cs typeface="Arial" panose="020B0604020202020204" pitchFamily="34" charset="0"/>
              </a:rPr>
              <a:t>Partners/collaborators?</a:t>
            </a:r>
          </a:p>
          <a:p>
            <a:pPr eaLnBrk="1" hangingPunct="1"/>
            <a:r>
              <a:rPr lang="en-GB" altLang="en-US" sz="2800" dirty="0">
                <a:solidFill>
                  <a:srgbClr val="0000CC"/>
                </a:solidFill>
                <a:latin typeface="Arial" panose="020B0604020202020204" pitchFamily="34" charset="0"/>
                <a:cs typeface="Arial" panose="020B0604020202020204" pitchFamily="34" charset="0"/>
              </a:rPr>
              <a:t>Any others?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500"/>
                                        <p:tgtEl>
                                          <p:spTgt spid="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500"/>
                                        <p:tgtEl>
                                          <p:spTgt spid="5">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fade">
                                      <p:cBhvr>
                                        <p:cTn id="27" dur="500"/>
                                        <p:tgtEl>
                                          <p:spTgt spid="5">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5">
                                            <p:txEl>
                                              <p:pRg st="5" end="5"/>
                                            </p:txEl>
                                          </p:spTgt>
                                        </p:tgtEl>
                                        <p:attrNameLst>
                                          <p:attrName>style.visibility</p:attrName>
                                        </p:attrNameLst>
                                      </p:cBhvr>
                                      <p:to>
                                        <p:strVal val="visible"/>
                                      </p:to>
                                    </p:set>
                                    <p:animEffect transition="in" filter="fade">
                                      <p:cBhvr>
                                        <p:cTn id="32" dur="500"/>
                                        <p:tgtEl>
                                          <p:spTgt spid="5">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0"/>
                                  </p:stCondLst>
                                  <p:childTnLst>
                                    <p:set>
                                      <p:cBhvr>
                                        <p:cTn id="36" dur="1" fill="hold">
                                          <p:stCondLst>
                                            <p:cond delay="0"/>
                                          </p:stCondLst>
                                        </p:cTn>
                                        <p:tgtEl>
                                          <p:spTgt spid="5">
                                            <p:txEl>
                                              <p:pRg st="6" end="6"/>
                                            </p:txEl>
                                          </p:spTgt>
                                        </p:tgtEl>
                                        <p:attrNameLst>
                                          <p:attrName>style.visibility</p:attrName>
                                        </p:attrNameLst>
                                      </p:cBhvr>
                                      <p:to>
                                        <p:strVal val="visible"/>
                                      </p:to>
                                    </p:set>
                                    <p:animEffect transition="in" filter="fade">
                                      <p:cBhvr>
                                        <p:cTn id="37" dur="5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55140EF7-82A9-4FA4-AA3A-DE6DA54E5197}"/>
              </a:ext>
            </a:extLst>
          </p:cNvPr>
          <p:cNvSpPr>
            <a:spLocks noGrp="1"/>
          </p:cNvSpPr>
          <p:nvPr>
            <p:ph type="title"/>
          </p:nvPr>
        </p:nvSpPr>
        <p:spPr/>
        <p:txBody>
          <a:bodyPr/>
          <a:lstStyle/>
          <a:p>
            <a:r>
              <a:rPr lang="en-GB" altLang="en-US">
                <a:latin typeface="Arial" panose="020B0604020202020204" pitchFamily="34" charset="0"/>
                <a:cs typeface="Arial" panose="020B0604020202020204" pitchFamily="34" charset="0"/>
              </a:rPr>
              <a:t>Stakeholder Management and Analysis</a:t>
            </a:r>
            <a:endParaRPr lang="en-GB" altLang="en-US"/>
          </a:p>
        </p:txBody>
      </p:sp>
      <p:sp>
        <p:nvSpPr>
          <p:cNvPr id="37891" name="Content Placeholder 2">
            <a:extLst>
              <a:ext uri="{FF2B5EF4-FFF2-40B4-BE49-F238E27FC236}">
                <a16:creationId xmlns:a16="http://schemas.microsoft.com/office/drawing/2014/main" id="{60478017-7EB5-4F3B-8635-228A5B61F278}"/>
              </a:ext>
            </a:extLst>
          </p:cNvPr>
          <p:cNvSpPr>
            <a:spLocks noGrp="1"/>
          </p:cNvSpPr>
          <p:nvPr>
            <p:ph idx="1"/>
          </p:nvPr>
        </p:nvSpPr>
        <p:spPr>
          <a:xfrm>
            <a:off x="179387" y="1916832"/>
            <a:ext cx="8785225" cy="3327127"/>
          </a:xfrm>
        </p:spPr>
        <p:txBody>
          <a:bodyPr/>
          <a:lstStyle/>
          <a:p>
            <a:pPr eaLnBrk="1" hangingPunct="1"/>
            <a:r>
              <a:rPr lang="en-GB" altLang="en-US" b="1" dirty="0">
                <a:solidFill>
                  <a:srgbClr val="0000FF"/>
                </a:solidFill>
                <a:latin typeface="Arial" panose="020B0604020202020204" pitchFamily="34" charset="0"/>
                <a:cs typeface="Arial" panose="020B0604020202020204" pitchFamily="34" charset="0"/>
              </a:rPr>
              <a:t>Stakeholder Management</a:t>
            </a:r>
            <a:r>
              <a:rPr lang="en-GB" altLang="en-US" dirty="0">
                <a:solidFill>
                  <a:srgbClr val="0000FF"/>
                </a:solidFill>
                <a:latin typeface="Arial" panose="020B0604020202020204" pitchFamily="34" charset="0"/>
                <a:cs typeface="Arial" panose="020B0604020202020204" pitchFamily="34" charset="0"/>
              </a:rPr>
              <a:t> is an important discipline which can be used to win support from others. It can make the difference between project success and failure.</a:t>
            </a:r>
          </a:p>
          <a:p>
            <a:pPr eaLnBrk="1" hangingPunct="1"/>
            <a:endParaRPr lang="en-GB" altLang="en-US" dirty="0">
              <a:latin typeface="Arial" panose="020B0604020202020204" pitchFamily="34" charset="0"/>
              <a:cs typeface="Arial" panose="020B0604020202020204" pitchFamily="34" charset="0"/>
            </a:endParaRPr>
          </a:p>
          <a:p>
            <a:pPr eaLnBrk="1" hangingPunct="1"/>
            <a:r>
              <a:rPr lang="en-GB" altLang="en-US" b="1" dirty="0">
                <a:latin typeface="Arial" panose="020B0604020202020204" pitchFamily="34" charset="0"/>
                <a:cs typeface="Arial" panose="020B0604020202020204" pitchFamily="34" charset="0"/>
              </a:rPr>
              <a:t>Stakeholder Analysis</a:t>
            </a:r>
            <a:r>
              <a:rPr lang="en-GB" altLang="en-US" dirty="0">
                <a:latin typeface="Arial" panose="020B0604020202020204" pitchFamily="34" charset="0"/>
                <a:cs typeface="Arial" panose="020B0604020202020204" pitchFamily="34" charset="0"/>
              </a:rPr>
              <a:t> is the technique used to identify key people who have to be won over.</a:t>
            </a:r>
          </a:p>
          <a:p>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7891">
                                            <p:txEl>
                                              <p:pRg st="0" end="0"/>
                                            </p:txEl>
                                          </p:spTgt>
                                        </p:tgtEl>
                                        <p:attrNameLst>
                                          <p:attrName>style.visibility</p:attrName>
                                        </p:attrNameLst>
                                      </p:cBhvr>
                                      <p:to>
                                        <p:strVal val="visible"/>
                                      </p:to>
                                    </p:set>
                                    <p:animEffect transition="in" filter="fade">
                                      <p:cBhvr>
                                        <p:cTn id="7" dur="500"/>
                                        <p:tgtEl>
                                          <p:spTgt spid="3789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7891">
                                            <p:txEl>
                                              <p:pRg st="2" end="2"/>
                                            </p:txEl>
                                          </p:spTgt>
                                        </p:tgtEl>
                                        <p:attrNameLst>
                                          <p:attrName>style.visibility</p:attrName>
                                        </p:attrNameLst>
                                      </p:cBhvr>
                                      <p:to>
                                        <p:strVal val="visible"/>
                                      </p:to>
                                    </p:set>
                                    <p:animEffect transition="in" filter="fade">
                                      <p:cBhvr>
                                        <p:cTn id="12" dur="500"/>
                                        <p:tgtEl>
                                          <p:spTgt spid="3789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B4409CD5-D41C-403C-98C8-DD3FBE205FF9}"/>
              </a:ext>
            </a:extLst>
          </p:cNvPr>
          <p:cNvSpPr>
            <a:spLocks noGrp="1"/>
          </p:cNvSpPr>
          <p:nvPr>
            <p:ph type="title"/>
          </p:nvPr>
        </p:nvSpPr>
        <p:spPr>
          <a:xfrm>
            <a:off x="628650" y="16465"/>
            <a:ext cx="7886700" cy="975643"/>
          </a:xfrm>
        </p:spPr>
        <p:txBody>
          <a:bodyPr/>
          <a:lstStyle/>
          <a:p>
            <a:pPr algn="ctr"/>
            <a:r>
              <a:rPr lang="en-GB" altLang="en-US" sz="4000" dirty="0">
                <a:latin typeface="Arial" panose="020B0604020202020204" pitchFamily="34" charset="0"/>
                <a:cs typeface="Arial" panose="020B0604020202020204" pitchFamily="34" charset="0"/>
              </a:rPr>
              <a:t>Benefits of a stakeholder-based approach</a:t>
            </a:r>
            <a:endParaRPr lang="en-GB" altLang="en-US" sz="4000" dirty="0"/>
          </a:p>
        </p:txBody>
      </p:sp>
      <p:sp>
        <p:nvSpPr>
          <p:cNvPr id="3" name="Content Placeholder 2">
            <a:extLst>
              <a:ext uri="{FF2B5EF4-FFF2-40B4-BE49-F238E27FC236}">
                <a16:creationId xmlns:a16="http://schemas.microsoft.com/office/drawing/2014/main" id="{C43BC273-8661-4EC6-AA9D-0662CEDBE0CF}"/>
              </a:ext>
            </a:extLst>
          </p:cNvPr>
          <p:cNvSpPr>
            <a:spLocks noGrp="1"/>
          </p:cNvSpPr>
          <p:nvPr>
            <p:ph idx="1"/>
          </p:nvPr>
        </p:nvSpPr>
        <p:spPr>
          <a:xfrm>
            <a:off x="285750" y="1340768"/>
            <a:ext cx="8229600" cy="3917950"/>
          </a:xfrm>
        </p:spPr>
        <p:txBody>
          <a:bodyPr/>
          <a:lstStyle/>
          <a:p>
            <a:pPr eaLnBrk="1" hangingPunct="1">
              <a:lnSpc>
                <a:spcPct val="80000"/>
              </a:lnSpc>
            </a:pPr>
            <a:r>
              <a:rPr lang="en-US" altLang="en-US" sz="2200" dirty="0">
                <a:solidFill>
                  <a:srgbClr val="002060"/>
                </a:solidFill>
                <a:latin typeface="Arial" panose="020B0604020202020204" pitchFamily="34" charset="0"/>
                <a:cs typeface="Arial" panose="020B0604020202020204" pitchFamily="34" charset="0"/>
              </a:rPr>
              <a:t>You can use the opinions of the most powerful stakeholders to shape your projects at an early stage. Not only does this make it more likely that they will support you, their input can also improve the quality of your project. </a:t>
            </a:r>
          </a:p>
          <a:p>
            <a:pPr eaLnBrk="1" hangingPunct="1">
              <a:lnSpc>
                <a:spcPct val="80000"/>
              </a:lnSpc>
            </a:pPr>
            <a:r>
              <a:rPr lang="en-US" altLang="en-US" sz="2200" dirty="0">
                <a:solidFill>
                  <a:srgbClr val="0000CC"/>
                </a:solidFill>
                <a:latin typeface="Arial" panose="020B0604020202020204" pitchFamily="34" charset="0"/>
                <a:cs typeface="Arial" panose="020B0604020202020204" pitchFamily="34" charset="0"/>
              </a:rPr>
              <a:t>Gaining support from powerful stakeholders can help you to win more resources - this makes it more likely that your projects will be successful. </a:t>
            </a:r>
          </a:p>
          <a:p>
            <a:pPr eaLnBrk="1" hangingPunct="1">
              <a:lnSpc>
                <a:spcPct val="80000"/>
              </a:lnSpc>
            </a:pPr>
            <a:r>
              <a:rPr lang="en-US" altLang="en-US" sz="2200" dirty="0">
                <a:solidFill>
                  <a:srgbClr val="002060"/>
                </a:solidFill>
                <a:latin typeface="Arial" panose="020B0604020202020204" pitchFamily="34" charset="0"/>
                <a:cs typeface="Arial" panose="020B0604020202020204" pitchFamily="34" charset="0"/>
              </a:rPr>
              <a:t>By communicating with stakeholders early and frequently, you can ensure that they fully understand what you are doing and understand the benefits of your project - this means they can support you actively when necessary. </a:t>
            </a:r>
          </a:p>
          <a:p>
            <a:pPr eaLnBrk="1" hangingPunct="1">
              <a:lnSpc>
                <a:spcPct val="80000"/>
              </a:lnSpc>
            </a:pPr>
            <a:r>
              <a:rPr lang="en-US" altLang="en-US" sz="2200" dirty="0">
                <a:solidFill>
                  <a:srgbClr val="0000CC"/>
                </a:solidFill>
                <a:latin typeface="Arial" panose="020B0604020202020204" pitchFamily="34" charset="0"/>
                <a:cs typeface="Arial" panose="020B0604020202020204" pitchFamily="34" charset="0"/>
              </a:rPr>
              <a:t>You can anticipate what people's reaction to your project may be, and build into your plan the actions that will win people's support.</a:t>
            </a:r>
            <a:endParaRPr lang="en-GB" altLang="en-US" sz="2200" dirty="0">
              <a:solidFill>
                <a:srgbClr val="0000CC"/>
              </a:solidFill>
              <a:latin typeface="Arial" panose="020B0604020202020204" pitchFamily="34" charset="0"/>
              <a:cs typeface="Arial" panose="020B0604020202020204" pitchFamily="34" charset="0"/>
            </a:endParaRPr>
          </a:p>
          <a:p>
            <a:endParaRPr lang="en-GB" altLang="en-US" sz="2200" dirty="0">
              <a:solidFill>
                <a:srgbClr val="002060"/>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0947DD5F-1EDA-4580-8A26-253F5DC8363D}"/>
              </a:ext>
            </a:extLst>
          </p:cNvPr>
          <p:cNvSpPr>
            <a:spLocks noGrp="1"/>
          </p:cNvSpPr>
          <p:nvPr>
            <p:ph type="title"/>
          </p:nvPr>
        </p:nvSpPr>
        <p:spPr/>
        <p:txBody>
          <a:bodyPr/>
          <a:lstStyle/>
          <a:p>
            <a:r>
              <a:rPr lang="en-GB" altLang="en-US"/>
              <a:t>Stages in Stakeholder Analysis</a:t>
            </a:r>
          </a:p>
        </p:txBody>
      </p:sp>
      <p:sp>
        <p:nvSpPr>
          <p:cNvPr id="40963" name="Text Box 4">
            <a:extLst>
              <a:ext uri="{FF2B5EF4-FFF2-40B4-BE49-F238E27FC236}">
                <a16:creationId xmlns:a16="http://schemas.microsoft.com/office/drawing/2014/main" id="{8B09838B-A51B-423B-9DAA-121A45AA0562}"/>
              </a:ext>
            </a:extLst>
          </p:cNvPr>
          <p:cNvSpPr txBox="1">
            <a:spLocks noChangeArrowheads="1"/>
          </p:cNvSpPr>
          <p:nvPr/>
        </p:nvSpPr>
        <p:spPr bwMode="auto">
          <a:xfrm>
            <a:off x="973138" y="1636713"/>
            <a:ext cx="2301875"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endParaRPr lang="en-GB" altLang="en-US" sz="4400">
              <a:latin typeface="Arial" panose="020B0604020202020204" pitchFamily="34" charset="0"/>
              <a:cs typeface="Arial" panose="020B0604020202020204" pitchFamily="34" charset="0"/>
            </a:endParaRPr>
          </a:p>
        </p:txBody>
      </p:sp>
      <p:sp>
        <p:nvSpPr>
          <p:cNvPr id="40964" name="Text Box 5">
            <a:extLst>
              <a:ext uri="{FF2B5EF4-FFF2-40B4-BE49-F238E27FC236}">
                <a16:creationId xmlns:a16="http://schemas.microsoft.com/office/drawing/2014/main" id="{0A04123E-53B7-4182-B6FC-699CBA7F293F}"/>
              </a:ext>
            </a:extLst>
          </p:cNvPr>
          <p:cNvSpPr txBox="1">
            <a:spLocks noChangeArrowheads="1"/>
          </p:cNvSpPr>
          <p:nvPr/>
        </p:nvSpPr>
        <p:spPr bwMode="auto">
          <a:xfrm>
            <a:off x="1189038" y="1852613"/>
            <a:ext cx="2301875" cy="847725"/>
          </a:xfrm>
          <a:prstGeom prst="rect">
            <a:avLst/>
          </a:prstGeom>
          <a:noFill/>
          <a:ln w="25400">
            <a:solidFill>
              <a:srgbClr val="9900FF"/>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1800" dirty="0">
                <a:latin typeface="Arial" panose="020B0604020202020204" pitchFamily="34" charset="0"/>
                <a:cs typeface="Arial" panose="020B0604020202020204" pitchFamily="34" charset="0"/>
              </a:rPr>
              <a:t>Identify your Stakeholders</a:t>
            </a:r>
          </a:p>
        </p:txBody>
      </p:sp>
      <p:sp>
        <p:nvSpPr>
          <p:cNvPr id="40965" name="Text Box 6">
            <a:extLst>
              <a:ext uri="{FF2B5EF4-FFF2-40B4-BE49-F238E27FC236}">
                <a16:creationId xmlns:a16="http://schemas.microsoft.com/office/drawing/2014/main" id="{77AC515E-E16F-4A71-AF9A-0A24C860BB9A}"/>
              </a:ext>
            </a:extLst>
          </p:cNvPr>
          <p:cNvSpPr txBox="1">
            <a:spLocks noChangeArrowheads="1"/>
          </p:cNvSpPr>
          <p:nvPr/>
        </p:nvSpPr>
        <p:spPr bwMode="auto">
          <a:xfrm>
            <a:off x="3348038" y="3076575"/>
            <a:ext cx="2305050" cy="847725"/>
          </a:xfrm>
          <a:prstGeom prst="rect">
            <a:avLst/>
          </a:prstGeom>
          <a:noFill/>
          <a:ln w="25400">
            <a:solidFill>
              <a:srgbClr val="9900FF"/>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1800">
                <a:latin typeface="Arial" panose="020B0604020202020204" pitchFamily="34" charset="0"/>
                <a:cs typeface="Arial" panose="020B0604020202020204" pitchFamily="34" charset="0"/>
              </a:rPr>
              <a:t>Prioritise your Stakeholders</a:t>
            </a:r>
          </a:p>
        </p:txBody>
      </p:sp>
      <p:sp>
        <p:nvSpPr>
          <p:cNvPr id="40966" name="Text Box 7">
            <a:extLst>
              <a:ext uri="{FF2B5EF4-FFF2-40B4-BE49-F238E27FC236}">
                <a16:creationId xmlns:a16="http://schemas.microsoft.com/office/drawing/2014/main" id="{90A2A930-BA4D-4172-BC68-E0E789074379}"/>
              </a:ext>
            </a:extLst>
          </p:cNvPr>
          <p:cNvSpPr txBox="1">
            <a:spLocks noChangeArrowheads="1"/>
          </p:cNvSpPr>
          <p:nvPr/>
        </p:nvSpPr>
        <p:spPr bwMode="auto">
          <a:xfrm>
            <a:off x="5364163" y="4373563"/>
            <a:ext cx="2806700" cy="847725"/>
          </a:xfrm>
          <a:prstGeom prst="rect">
            <a:avLst/>
          </a:prstGeom>
          <a:noFill/>
          <a:ln w="25400">
            <a:solidFill>
              <a:srgbClr val="9900FF"/>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1800">
                <a:latin typeface="Arial" panose="020B0604020202020204" pitchFamily="34" charset="0"/>
                <a:cs typeface="Arial" panose="020B0604020202020204" pitchFamily="34" charset="0"/>
              </a:rPr>
              <a:t>Understand your Key Stakeholders</a:t>
            </a:r>
          </a:p>
        </p:txBody>
      </p:sp>
      <p:sp>
        <p:nvSpPr>
          <p:cNvPr id="40967" name="AutoShape 8">
            <a:extLst>
              <a:ext uri="{FF2B5EF4-FFF2-40B4-BE49-F238E27FC236}">
                <a16:creationId xmlns:a16="http://schemas.microsoft.com/office/drawing/2014/main" id="{E5CD3952-8701-4ED1-B53E-0FA8AD31B4B6}"/>
              </a:ext>
            </a:extLst>
          </p:cNvPr>
          <p:cNvSpPr>
            <a:spLocks noChangeArrowheads="1"/>
          </p:cNvSpPr>
          <p:nvPr/>
        </p:nvSpPr>
        <p:spPr bwMode="auto">
          <a:xfrm rot="5400000">
            <a:off x="3879057" y="2042319"/>
            <a:ext cx="814387" cy="866775"/>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chemeClr val="accent1"/>
          </a:solidFill>
          <a:ln w="9525">
            <a:solidFill>
              <a:srgbClr val="9900FF"/>
            </a:solidFill>
            <a:miter lim="800000"/>
            <a:headEnd/>
            <a:tailEnd/>
          </a:ln>
        </p:spPr>
        <p:txBody>
          <a:bodyPr wrap="none" anchor="ctr"/>
          <a:lstStyle/>
          <a:p>
            <a:endParaRPr lang="en-GB"/>
          </a:p>
        </p:txBody>
      </p:sp>
      <p:sp>
        <p:nvSpPr>
          <p:cNvPr id="40968" name="AutoShape 9">
            <a:extLst>
              <a:ext uri="{FF2B5EF4-FFF2-40B4-BE49-F238E27FC236}">
                <a16:creationId xmlns:a16="http://schemas.microsoft.com/office/drawing/2014/main" id="{B8DCA95E-2D46-4FE5-BC6D-1030575C448C}"/>
              </a:ext>
            </a:extLst>
          </p:cNvPr>
          <p:cNvSpPr>
            <a:spLocks noChangeArrowheads="1"/>
          </p:cNvSpPr>
          <p:nvPr/>
        </p:nvSpPr>
        <p:spPr bwMode="auto">
          <a:xfrm rot="5400000">
            <a:off x="6184107" y="3339306"/>
            <a:ext cx="814388" cy="866775"/>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chemeClr val="accent1"/>
          </a:solidFill>
          <a:ln w="9525">
            <a:solidFill>
              <a:srgbClr val="9900FF"/>
            </a:solidFill>
            <a:miter lim="800000"/>
            <a:headEnd/>
            <a:tailEnd/>
          </a:ln>
        </p:spPr>
        <p:txBody>
          <a:bodyPr wrap="none" anchor="ctr"/>
          <a:lstStyle/>
          <a:p>
            <a:endParaRPr lang="en-GB"/>
          </a:p>
        </p:txBody>
      </p:sp>
    </p:spTree>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2C611E10-2680-46BD-9265-694E19EAD66D}"/>
              </a:ext>
            </a:extLst>
          </p:cNvPr>
          <p:cNvSpPr>
            <a:spLocks noGrp="1"/>
          </p:cNvSpPr>
          <p:nvPr>
            <p:ph type="title"/>
          </p:nvPr>
        </p:nvSpPr>
        <p:spPr>
          <a:xfrm>
            <a:off x="1462088" y="46955"/>
            <a:ext cx="8229600" cy="698376"/>
          </a:xfrm>
        </p:spPr>
        <p:txBody>
          <a:bodyPr/>
          <a:lstStyle/>
          <a:p>
            <a:r>
              <a:rPr lang="en-GB" altLang="en-US" dirty="0">
                <a:latin typeface="Arial" panose="020B0604020202020204" pitchFamily="34" charset="0"/>
                <a:cs typeface="Arial" panose="020B0604020202020204" pitchFamily="34" charset="0"/>
              </a:rPr>
              <a:t>Prioritising Stakeholders</a:t>
            </a:r>
            <a:endParaRPr lang="en-GB" altLang="en-US" dirty="0"/>
          </a:p>
        </p:txBody>
      </p:sp>
      <p:grpSp>
        <p:nvGrpSpPr>
          <p:cNvPr id="41987" name="Group 3">
            <a:extLst>
              <a:ext uri="{FF2B5EF4-FFF2-40B4-BE49-F238E27FC236}">
                <a16:creationId xmlns:a16="http://schemas.microsoft.com/office/drawing/2014/main" id="{0244C2CA-D0F0-45BD-8D0D-4AD552F51270}"/>
              </a:ext>
            </a:extLst>
          </p:cNvPr>
          <p:cNvGrpSpPr>
            <a:grpSpLocks/>
          </p:cNvGrpSpPr>
          <p:nvPr/>
        </p:nvGrpSpPr>
        <p:grpSpPr bwMode="auto">
          <a:xfrm>
            <a:off x="469900" y="771525"/>
            <a:ext cx="7229475" cy="4879975"/>
            <a:chOff x="390" y="998"/>
            <a:chExt cx="4554" cy="3074"/>
          </a:xfrm>
        </p:grpSpPr>
        <p:grpSp>
          <p:nvGrpSpPr>
            <p:cNvPr id="41992" name="Group 8">
              <a:extLst>
                <a:ext uri="{FF2B5EF4-FFF2-40B4-BE49-F238E27FC236}">
                  <a16:creationId xmlns:a16="http://schemas.microsoft.com/office/drawing/2014/main" id="{F082365A-34D8-4429-93B8-6C3649EFBA61}"/>
                </a:ext>
              </a:extLst>
            </p:cNvPr>
            <p:cNvGrpSpPr>
              <a:grpSpLocks/>
            </p:cNvGrpSpPr>
            <p:nvPr/>
          </p:nvGrpSpPr>
          <p:grpSpPr bwMode="auto">
            <a:xfrm>
              <a:off x="1166" y="1000"/>
              <a:ext cx="3436" cy="2472"/>
              <a:chOff x="1292" y="1253"/>
              <a:chExt cx="3176" cy="2176"/>
            </a:xfrm>
          </p:grpSpPr>
          <p:sp>
            <p:nvSpPr>
              <p:cNvPr id="42002" name="Rectangle 18">
                <a:extLst>
                  <a:ext uri="{FF2B5EF4-FFF2-40B4-BE49-F238E27FC236}">
                    <a16:creationId xmlns:a16="http://schemas.microsoft.com/office/drawing/2014/main" id="{74CECC09-18F2-4FA6-8E93-CC0B6318DC5F}"/>
                  </a:ext>
                </a:extLst>
              </p:cNvPr>
              <p:cNvSpPr>
                <a:spLocks noChangeArrowheads="1"/>
              </p:cNvSpPr>
              <p:nvPr/>
            </p:nvSpPr>
            <p:spPr bwMode="auto">
              <a:xfrm>
                <a:off x="1292" y="1253"/>
                <a:ext cx="1588" cy="1088"/>
              </a:xfrm>
              <a:prstGeom prst="rect">
                <a:avLst/>
              </a:prstGeom>
              <a:solidFill>
                <a:srgbClr val="CCECFF">
                  <a:alpha val="72940"/>
                </a:srgbClr>
              </a:solidFill>
              <a:ln w="25400">
                <a:solidFill>
                  <a:srgbClr val="9900FF"/>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cs typeface="Arial" panose="020B0604020202020204" pitchFamily="34" charset="0"/>
                </a:endParaRPr>
              </a:p>
            </p:txBody>
          </p:sp>
          <p:sp>
            <p:nvSpPr>
              <p:cNvPr id="42003" name="Rectangle 19">
                <a:extLst>
                  <a:ext uri="{FF2B5EF4-FFF2-40B4-BE49-F238E27FC236}">
                    <a16:creationId xmlns:a16="http://schemas.microsoft.com/office/drawing/2014/main" id="{A3324F24-BE09-4CEC-AD55-1128EC1D5EF3}"/>
                  </a:ext>
                </a:extLst>
              </p:cNvPr>
              <p:cNvSpPr>
                <a:spLocks noChangeArrowheads="1"/>
              </p:cNvSpPr>
              <p:nvPr/>
            </p:nvSpPr>
            <p:spPr bwMode="auto">
              <a:xfrm>
                <a:off x="1293" y="2341"/>
                <a:ext cx="1588" cy="1088"/>
              </a:xfrm>
              <a:prstGeom prst="rect">
                <a:avLst/>
              </a:prstGeom>
              <a:solidFill>
                <a:srgbClr val="CCECFF">
                  <a:alpha val="72940"/>
                </a:srgbClr>
              </a:solidFill>
              <a:ln w="25400">
                <a:solidFill>
                  <a:srgbClr val="9900FF"/>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cs typeface="Arial" panose="020B0604020202020204" pitchFamily="34" charset="0"/>
                </a:endParaRPr>
              </a:p>
            </p:txBody>
          </p:sp>
          <p:sp>
            <p:nvSpPr>
              <p:cNvPr id="42004" name="Rectangle 20">
                <a:extLst>
                  <a:ext uri="{FF2B5EF4-FFF2-40B4-BE49-F238E27FC236}">
                    <a16:creationId xmlns:a16="http://schemas.microsoft.com/office/drawing/2014/main" id="{11599E99-EC10-4394-B4EF-49667FCA1B39}"/>
                  </a:ext>
                </a:extLst>
              </p:cNvPr>
              <p:cNvSpPr>
                <a:spLocks noChangeArrowheads="1"/>
              </p:cNvSpPr>
              <p:nvPr/>
            </p:nvSpPr>
            <p:spPr bwMode="auto">
              <a:xfrm>
                <a:off x="2880" y="2341"/>
                <a:ext cx="1588" cy="1088"/>
              </a:xfrm>
              <a:prstGeom prst="rect">
                <a:avLst/>
              </a:prstGeom>
              <a:solidFill>
                <a:srgbClr val="CCECFF">
                  <a:alpha val="72940"/>
                </a:srgbClr>
              </a:solidFill>
              <a:ln w="25400">
                <a:solidFill>
                  <a:srgbClr val="9900FF"/>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cs typeface="Arial" panose="020B0604020202020204" pitchFamily="34" charset="0"/>
                </a:endParaRPr>
              </a:p>
            </p:txBody>
          </p:sp>
          <p:sp>
            <p:nvSpPr>
              <p:cNvPr id="42005" name="Rectangle 21">
                <a:extLst>
                  <a:ext uri="{FF2B5EF4-FFF2-40B4-BE49-F238E27FC236}">
                    <a16:creationId xmlns:a16="http://schemas.microsoft.com/office/drawing/2014/main" id="{DAC15C6D-130B-495D-86C9-0EB4D88E7FAB}"/>
                  </a:ext>
                </a:extLst>
              </p:cNvPr>
              <p:cNvSpPr>
                <a:spLocks noChangeArrowheads="1"/>
              </p:cNvSpPr>
              <p:nvPr/>
            </p:nvSpPr>
            <p:spPr bwMode="auto">
              <a:xfrm>
                <a:off x="2880" y="1253"/>
                <a:ext cx="1588" cy="1088"/>
              </a:xfrm>
              <a:prstGeom prst="rect">
                <a:avLst/>
              </a:prstGeom>
              <a:solidFill>
                <a:srgbClr val="CCECFF">
                  <a:alpha val="72940"/>
                </a:srgbClr>
              </a:solidFill>
              <a:ln w="25400">
                <a:solidFill>
                  <a:srgbClr val="9900FF"/>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cs typeface="Arial" panose="020B0604020202020204" pitchFamily="34" charset="0"/>
                </a:endParaRPr>
              </a:p>
            </p:txBody>
          </p:sp>
        </p:grpSp>
        <p:grpSp>
          <p:nvGrpSpPr>
            <p:cNvPr id="41993" name="Group 9">
              <a:extLst>
                <a:ext uri="{FF2B5EF4-FFF2-40B4-BE49-F238E27FC236}">
                  <a16:creationId xmlns:a16="http://schemas.microsoft.com/office/drawing/2014/main" id="{CA4C0D89-D020-4F83-A446-7FE5750BD1AB}"/>
                </a:ext>
              </a:extLst>
            </p:cNvPr>
            <p:cNvGrpSpPr>
              <a:grpSpLocks/>
            </p:cNvGrpSpPr>
            <p:nvPr/>
          </p:nvGrpSpPr>
          <p:grpSpPr bwMode="auto">
            <a:xfrm>
              <a:off x="2075" y="3505"/>
              <a:ext cx="1815" cy="567"/>
              <a:chOff x="2087" y="3594"/>
              <a:chExt cx="1678" cy="499"/>
            </a:xfrm>
          </p:grpSpPr>
          <p:sp>
            <p:nvSpPr>
              <p:cNvPr id="42000" name="AutoShape 10">
                <a:extLst>
                  <a:ext uri="{FF2B5EF4-FFF2-40B4-BE49-F238E27FC236}">
                    <a16:creationId xmlns:a16="http://schemas.microsoft.com/office/drawing/2014/main" id="{D57D5723-1B4F-416E-B091-E58049E52B27}"/>
                  </a:ext>
                </a:extLst>
              </p:cNvPr>
              <p:cNvSpPr>
                <a:spLocks noChangeArrowheads="1"/>
              </p:cNvSpPr>
              <p:nvPr/>
            </p:nvSpPr>
            <p:spPr bwMode="auto">
              <a:xfrm>
                <a:off x="2087" y="3594"/>
                <a:ext cx="1678" cy="499"/>
              </a:xfrm>
              <a:prstGeom prst="rightArrow">
                <a:avLst>
                  <a:gd name="adj1" fmla="val 50000"/>
                  <a:gd name="adj2" fmla="val 84068"/>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cs typeface="Arial" panose="020B0604020202020204" pitchFamily="34" charset="0"/>
                </a:endParaRPr>
              </a:p>
            </p:txBody>
          </p:sp>
          <p:sp>
            <p:nvSpPr>
              <p:cNvPr id="42001" name="Text Box 11">
                <a:extLst>
                  <a:ext uri="{FF2B5EF4-FFF2-40B4-BE49-F238E27FC236}">
                    <a16:creationId xmlns:a16="http://schemas.microsoft.com/office/drawing/2014/main" id="{FD282B2F-6A5B-4142-A0A4-13F753F9066B}"/>
                  </a:ext>
                </a:extLst>
              </p:cNvPr>
              <p:cNvSpPr txBox="1">
                <a:spLocks noChangeArrowheads="1"/>
              </p:cNvSpPr>
              <p:nvPr/>
            </p:nvSpPr>
            <p:spPr bwMode="auto">
              <a:xfrm>
                <a:off x="2396" y="3733"/>
                <a:ext cx="1134" cy="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2000" b="1">
                    <a:latin typeface="Arial" panose="020B0604020202020204" pitchFamily="34" charset="0"/>
                    <a:cs typeface="Arial" panose="020B0604020202020204" pitchFamily="34" charset="0"/>
                  </a:rPr>
                  <a:t>Interest</a:t>
                </a:r>
              </a:p>
            </p:txBody>
          </p:sp>
        </p:grpSp>
        <p:grpSp>
          <p:nvGrpSpPr>
            <p:cNvPr id="41994" name="Group 10">
              <a:extLst>
                <a:ext uri="{FF2B5EF4-FFF2-40B4-BE49-F238E27FC236}">
                  <a16:creationId xmlns:a16="http://schemas.microsoft.com/office/drawing/2014/main" id="{4C219C2D-97A1-4ECB-8292-35FD3010D198}"/>
                </a:ext>
              </a:extLst>
            </p:cNvPr>
            <p:cNvGrpSpPr>
              <a:grpSpLocks/>
            </p:cNvGrpSpPr>
            <p:nvPr/>
          </p:nvGrpSpPr>
          <p:grpSpPr bwMode="auto">
            <a:xfrm>
              <a:off x="390" y="1642"/>
              <a:ext cx="625" cy="1575"/>
              <a:chOff x="302" y="1772"/>
              <a:chExt cx="578" cy="1386"/>
            </a:xfrm>
          </p:grpSpPr>
          <p:sp>
            <p:nvSpPr>
              <p:cNvPr id="41998" name="AutoShape 13">
                <a:extLst>
                  <a:ext uri="{FF2B5EF4-FFF2-40B4-BE49-F238E27FC236}">
                    <a16:creationId xmlns:a16="http://schemas.microsoft.com/office/drawing/2014/main" id="{6C0576CB-443D-43B7-BD90-6687552354E5}"/>
                  </a:ext>
                </a:extLst>
              </p:cNvPr>
              <p:cNvSpPr>
                <a:spLocks noChangeArrowheads="1"/>
              </p:cNvSpPr>
              <p:nvPr/>
            </p:nvSpPr>
            <p:spPr bwMode="auto">
              <a:xfrm>
                <a:off x="302" y="1772"/>
                <a:ext cx="578" cy="1386"/>
              </a:xfrm>
              <a:prstGeom prst="upArrow">
                <a:avLst>
                  <a:gd name="adj1" fmla="val 50000"/>
                  <a:gd name="adj2" fmla="val 59948"/>
                </a:avLst>
              </a:prstGeom>
              <a:solidFill>
                <a:schemeClr val="accent1"/>
              </a:solidFill>
              <a:ln w="9525">
                <a:solidFill>
                  <a:schemeClr val="tx1"/>
                </a:solidFill>
                <a:miter lim="800000"/>
                <a:headEnd/>
                <a:tailEnd/>
              </a:ln>
            </p:spPr>
            <p:txBody>
              <a:bodyPr vert="eaVert"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cs typeface="Arial" panose="020B0604020202020204" pitchFamily="34" charset="0"/>
                </a:endParaRPr>
              </a:p>
            </p:txBody>
          </p:sp>
          <p:sp>
            <p:nvSpPr>
              <p:cNvPr id="41999" name="Text Box 14">
                <a:extLst>
                  <a:ext uri="{FF2B5EF4-FFF2-40B4-BE49-F238E27FC236}">
                    <a16:creationId xmlns:a16="http://schemas.microsoft.com/office/drawing/2014/main" id="{8B626FE3-2FF8-44FF-9731-99829DDDBEFA}"/>
                  </a:ext>
                </a:extLst>
              </p:cNvPr>
              <p:cNvSpPr txBox="1">
                <a:spLocks noChangeArrowheads="1"/>
              </p:cNvSpPr>
              <p:nvPr/>
            </p:nvSpPr>
            <p:spPr bwMode="auto">
              <a:xfrm rot="-5400000">
                <a:off x="183" y="2408"/>
                <a:ext cx="817"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2000" b="1">
                    <a:latin typeface="Arial" panose="020B0604020202020204" pitchFamily="34" charset="0"/>
                    <a:cs typeface="Arial" panose="020B0604020202020204" pitchFamily="34" charset="0"/>
                  </a:rPr>
                  <a:t>Power</a:t>
                </a:r>
              </a:p>
            </p:txBody>
          </p:sp>
        </p:grpSp>
        <p:sp>
          <p:nvSpPr>
            <p:cNvPr id="41995" name="Text Box 15">
              <a:extLst>
                <a:ext uri="{FF2B5EF4-FFF2-40B4-BE49-F238E27FC236}">
                  <a16:creationId xmlns:a16="http://schemas.microsoft.com/office/drawing/2014/main" id="{4347A91E-B0FA-4E26-B6F0-45EFACE56FD1}"/>
                </a:ext>
              </a:extLst>
            </p:cNvPr>
            <p:cNvSpPr txBox="1">
              <a:spLocks noChangeArrowheads="1"/>
            </p:cNvSpPr>
            <p:nvPr/>
          </p:nvSpPr>
          <p:spPr bwMode="auto">
            <a:xfrm>
              <a:off x="676" y="3474"/>
              <a:ext cx="737"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1800" b="1">
                  <a:latin typeface="Arial" panose="020B0604020202020204" pitchFamily="34" charset="0"/>
                  <a:cs typeface="Arial" panose="020B0604020202020204" pitchFamily="34" charset="0"/>
                </a:rPr>
                <a:t>LOW</a:t>
              </a:r>
            </a:p>
          </p:txBody>
        </p:sp>
        <p:sp>
          <p:nvSpPr>
            <p:cNvPr id="41996" name="Text Box 16">
              <a:extLst>
                <a:ext uri="{FF2B5EF4-FFF2-40B4-BE49-F238E27FC236}">
                  <a16:creationId xmlns:a16="http://schemas.microsoft.com/office/drawing/2014/main" id="{9E001A7F-F853-47CF-94BE-449DEC78E036}"/>
                </a:ext>
              </a:extLst>
            </p:cNvPr>
            <p:cNvSpPr txBox="1">
              <a:spLocks noChangeArrowheads="1"/>
            </p:cNvSpPr>
            <p:nvPr/>
          </p:nvSpPr>
          <p:spPr bwMode="auto">
            <a:xfrm>
              <a:off x="435" y="998"/>
              <a:ext cx="785"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1800" b="1">
                  <a:latin typeface="Arial" panose="020B0604020202020204" pitchFamily="34" charset="0"/>
                  <a:cs typeface="Arial" panose="020B0604020202020204" pitchFamily="34" charset="0"/>
                </a:rPr>
                <a:t>HIGH</a:t>
              </a:r>
            </a:p>
          </p:txBody>
        </p:sp>
        <p:sp>
          <p:nvSpPr>
            <p:cNvPr id="41997" name="Text Box 17">
              <a:extLst>
                <a:ext uri="{FF2B5EF4-FFF2-40B4-BE49-F238E27FC236}">
                  <a16:creationId xmlns:a16="http://schemas.microsoft.com/office/drawing/2014/main" id="{F6DC17DA-7967-45C9-A382-DB55A6B29A7E}"/>
                </a:ext>
              </a:extLst>
            </p:cNvPr>
            <p:cNvSpPr txBox="1">
              <a:spLocks noChangeArrowheads="1"/>
            </p:cNvSpPr>
            <p:nvPr/>
          </p:nvSpPr>
          <p:spPr bwMode="auto">
            <a:xfrm>
              <a:off x="4159" y="3474"/>
              <a:ext cx="785"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1800" b="1">
                  <a:latin typeface="Arial" panose="020B0604020202020204" pitchFamily="34" charset="0"/>
                  <a:cs typeface="Arial" panose="020B0604020202020204" pitchFamily="34" charset="0"/>
                </a:rPr>
                <a:t>HIGH</a:t>
              </a:r>
            </a:p>
          </p:txBody>
        </p:sp>
      </p:grpSp>
      <p:sp>
        <p:nvSpPr>
          <p:cNvPr id="41988" name="Text Box 18">
            <a:extLst>
              <a:ext uri="{FF2B5EF4-FFF2-40B4-BE49-F238E27FC236}">
                <a16:creationId xmlns:a16="http://schemas.microsoft.com/office/drawing/2014/main" id="{86B1AE39-8D94-442E-BA86-7DBF390F5527}"/>
              </a:ext>
            </a:extLst>
          </p:cNvPr>
          <p:cNvSpPr txBox="1">
            <a:spLocks noChangeArrowheads="1"/>
          </p:cNvSpPr>
          <p:nvPr/>
        </p:nvSpPr>
        <p:spPr bwMode="auto">
          <a:xfrm>
            <a:off x="2555875" y="1601788"/>
            <a:ext cx="15113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2000">
                <a:latin typeface="Arial" panose="020B0604020202020204" pitchFamily="34" charset="0"/>
                <a:cs typeface="Arial" panose="020B0604020202020204" pitchFamily="34" charset="0"/>
              </a:rPr>
              <a:t>Keep Satisfied</a:t>
            </a:r>
          </a:p>
        </p:txBody>
      </p:sp>
      <p:sp>
        <p:nvSpPr>
          <p:cNvPr id="41989" name="Text Box 19">
            <a:extLst>
              <a:ext uri="{FF2B5EF4-FFF2-40B4-BE49-F238E27FC236}">
                <a16:creationId xmlns:a16="http://schemas.microsoft.com/office/drawing/2014/main" id="{5345E4B7-C2D6-467F-B22F-37BC5B7093B9}"/>
              </a:ext>
            </a:extLst>
          </p:cNvPr>
          <p:cNvSpPr txBox="1">
            <a:spLocks noChangeArrowheads="1"/>
          </p:cNvSpPr>
          <p:nvPr/>
        </p:nvSpPr>
        <p:spPr bwMode="auto">
          <a:xfrm>
            <a:off x="5138738" y="1619250"/>
            <a:ext cx="1871662"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2000">
                <a:latin typeface="Arial" panose="020B0604020202020204" pitchFamily="34" charset="0"/>
                <a:cs typeface="Arial" panose="020B0604020202020204" pitchFamily="34" charset="0"/>
              </a:rPr>
              <a:t>Manage Closely</a:t>
            </a:r>
          </a:p>
        </p:txBody>
      </p:sp>
      <p:sp>
        <p:nvSpPr>
          <p:cNvPr id="41990" name="Text Box 20">
            <a:extLst>
              <a:ext uri="{FF2B5EF4-FFF2-40B4-BE49-F238E27FC236}">
                <a16:creationId xmlns:a16="http://schemas.microsoft.com/office/drawing/2014/main" id="{29786D51-EAAB-451A-B11E-4B0D04CD9E29}"/>
              </a:ext>
            </a:extLst>
          </p:cNvPr>
          <p:cNvSpPr txBox="1">
            <a:spLocks noChangeArrowheads="1"/>
          </p:cNvSpPr>
          <p:nvPr/>
        </p:nvSpPr>
        <p:spPr bwMode="auto">
          <a:xfrm>
            <a:off x="2195513" y="3690938"/>
            <a:ext cx="208915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000">
                <a:latin typeface="Arial" panose="020B0604020202020204" pitchFamily="34" charset="0"/>
                <a:cs typeface="Arial" panose="020B0604020202020204" pitchFamily="34" charset="0"/>
              </a:rPr>
              <a:t>Monitor (minimum effort)</a:t>
            </a:r>
          </a:p>
        </p:txBody>
      </p:sp>
      <p:sp>
        <p:nvSpPr>
          <p:cNvPr id="41991" name="Text Box 21">
            <a:extLst>
              <a:ext uri="{FF2B5EF4-FFF2-40B4-BE49-F238E27FC236}">
                <a16:creationId xmlns:a16="http://schemas.microsoft.com/office/drawing/2014/main" id="{38BDB36F-086D-4C53-AE24-BB430B514971}"/>
              </a:ext>
            </a:extLst>
          </p:cNvPr>
          <p:cNvSpPr txBox="1">
            <a:spLocks noChangeArrowheads="1"/>
          </p:cNvSpPr>
          <p:nvPr/>
        </p:nvSpPr>
        <p:spPr bwMode="auto">
          <a:xfrm>
            <a:off x="5219700" y="3690938"/>
            <a:ext cx="1728788"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2000">
                <a:latin typeface="Arial" panose="020B0604020202020204" pitchFamily="34" charset="0"/>
                <a:cs typeface="Arial" panose="020B0604020202020204" pitchFamily="34" charset="0"/>
              </a:rPr>
              <a:t>Keep informed</a:t>
            </a:r>
          </a:p>
        </p:txBody>
      </p:sp>
      <p:sp>
        <p:nvSpPr>
          <p:cNvPr id="2" name="TextBox 1">
            <a:extLst>
              <a:ext uri="{FF2B5EF4-FFF2-40B4-BE49-F238E27FC236}">
                <a16:creationId xmlns:a16="http://schemas.microsoft.com/office/drawing/2014/main" id="{E66E2CAC-F1AA-445F-897B-31F2D0F1D6D2}"/>
              </a:ext>
            </a:extLst>
          </p:cNvPr>
          <p:cNvSpPr txBox="1"/>
          <p:nvPr/>
        </p:nvSpPr>
        <p:spPr>
          <a:xfrm>
            <a:off x="6140065" y="5238750"/>
            <a:ext cx="2883280" cy="369332"/>
          </a:xfrm>
          <a:prstGeom prst="rect">
            <a:avLst/>
          </a:prstGeom>
          <a:noFill/>
        </p:spPr>
        <p:txBody>
          <a:bodyPr wrap="square" rtlCol="0">
            <a:spAutoFit/>
          </a:bodyPr>
          <a:lstStyle/>
          <a:p>
            <a:r>
              <a:rPr lang="en-GB" dirty="0"/>
              <a:t>Mitchell, R.K. et al (1997)</a:t>
            </a:r>
          </a:p>
        </p:txBody>
      </p:sp>
    </p:spTree>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AB869-4DEF-4C3B-AC8A-EF51EF54BD13}"/>
              </a:ext>
            </a:extLst>
          </p:cNvPr>
          <p:cNvSpPr>
            <a:spLocks noGrp="1"/>
          </p:cNvSpPr>
          <p:nvPr>
            <p:ph type="title"/>
          </p:nvPr>
        </p:nvSpPr>
        <p:spPr>
          <a:xfrm>
            <a:off x="625962" y="116632"/>
            <a:ext cx="7886700" cy="831627"/>
          </a:xfrm>
        </p:spPr>
        <p:txBody>
          <a:bodyPr/>
          <a:lstStyle/>
          <a:p>
            <a:pPr algn="ctr"/>
            <a:r>
              <a:rPr lang="en-GB" dirty="0"/>
              <a:t>The Politics of Change</a:t>
            </a:r>
          </a:p>
        </p:txBody>
      </p:sp>
      <p:sp>
        <p:nvSpPr>
          <p:cNvPr id="3" name="Content Placeholder 2">
            <a:extLst>
              <a:ext uri="{FF2B5EF4-FFF2-40B4-BE49-F238E27FC236}">
                <a16:creationId xmlns:a16="http://schemas.microsoft.com/office/drawing/2014/main" id="{ABFD1826-B757-480D-A25C-A353073B5859}"/>
              </a:ext>
            </a:extLst>
          </p:cNvPr>
          <p:cNvSpPr>
            <a:spLocks noGrp="1"/>
          </p:cNvSpPr>
          <p:nvPr>
            <p:ph idx="1"/>
          </p:nvPr>
        </p:nvSpPr>
        <p:spPr>
          <a:xfrm>
            <a:off x="625962" y="1875356"/>
            <a:ext cx="7886700" cy="1944216"/>
          </a:xfrm>
        </p:spPr>
        <p:txBody>
          <a:bodyPr/>
          <a:lstStyle/>
          <a:p>
            <a:r>
              <a:rPr lang="en-US" i="1" dirty="0">
                <a:solidFill>
                  <a:srgbClr val="002060"/>
                </a:solidFill>
                <a:effectLst/>
              </a:rPr>
              <a:t>‘Politics </a:t>
            </a:r>
            <a:r>
              <a:rPr lang="en-US" b="0" dirty="0">
                <a:solidFill>
                  <a:srgbClr val="002060"/>
                </a:solidFill>
                <a:effectLst/>
              </a:rPr>
              <a:t>can be used to </a:t>
            </a:r>
            <a:r>
              <a:rPr lang="en-US" b="0" strike="noStrike" dirty="0">
                <a:solidFill>
                  <a:srgbClr val="002060"/>
                </a:solidFill>
                <a:effectLst/>
              </a:rPr>
              <a:t>talk </a:t>
            </a:r>
            <a:r>
              <a:rPr lang="en-US" b="0" dirty="0">
                <a:solidFill>
                  <a:srgbClr val="002060"/>
                </a:solidFill>
                <a:effectLst/>
              </a:rPr>
              <a:t>about the ways that power is </a:t>
            </a:r>
            <a:r>
              <a:rPr lang="en-US" b="0" strike="noStrike" dirty="0">
                <a:solidFill>
                  <a:srgbClr val="002060"/>
                </a:solidFill>
                <a:effectLst/>
              </a:rPr>
              <a:t>shared</a:t>
            </a:r>
            <a:r>
              <a:rPr lang="en-US" b="0" dirty="0">
                <a:solidFill>
                  <a:srgbClr val="002060"/>
                </a:solidFill>
                <a:effectLst/>
              </a:rPr>
              <a:t> in an organization and the ways it is </a:t>
            </a:r>
            <a:r>
              <a:rPr lang="en-US" b="0" strike="noStrike" dirty="0">
                <a:solidFill>
                  <a:srgbClr val="002060"/>
                </a:solidFill>
                <a:effectLst/>
              </a:rPr>
              <a:t>affected</a:t>
            </a:r>
            <a:r>
              <a:rPr lang="en-US" b="0" dirty="0">
                <a:solidFill>
                  <a:srgbClr val="002060"/>
                </a:solidFill>
                <a:effectLst/>
              </a:rPr>
              <a:t> by </a:t>
            </a:r>
            <a:r>
              <a:rPr lang="en-US" b="0" strike="noStrike" dirty="0">
                <a:solidFill>
                  <a:srgbClr val="002060"/>
                </a:solidFill>
                <a:effectLst/>
              </a:rPr>
              <a:t>personal </a:t>
            </a:r>
            <a:r>
              <a:rPr lang="en-US" b="0" dirty="0">
                <a:solidFill>
                  <a:srgbClr val="002060"/>
                </a:solidFill>
                <a:effectLst/>
              </a:rPr>
              <a:t>relationships between people who work together</a:t>
            </a:r>
            <a:r>
              <a:rPr lang="en-US" b="0" i="1" dirty="0">
                <a:solidFill>
                  <a:srgbClr val="002060"/>
                </a:solidFill>
                <a:effectLst/>
              </a:rPr>
              <a:t>.’  </a:t>
            </a:r>
            <a:r>
              <a:rPr lang="en-US" sz="1600" b="0" i="1" dirty="0">
                <a:solidFill>
                  <a:srgbClr val="002060"/>
                </a:solidFill>
                <a:effectLst/>
              </a:rPr>
              <a:t>Collins Online Dictionary (2020)</a:t>
            </a:r>
          </a:p>
          <a:p>
            <a:endParaRPr lang="en-US" sz="1600" i="1" dirty="0">
              <a:solidFill>
                <a:srgbClr val="002060"/>
              </a:solidFill>
            </a:endParaRPr>
          </a:p>
        </p:txBody>
      </p:sp>
      <p:sp>
        <p:nvSpPr>
          <p:cNvPr id="5" name="TextBox 4">
            <a:extLst>
              <a:ext uri="{FF2B5EF4-FFF2-40B4-BE49-F238E27FC236}">
                <a16:creationId xmlns:a16="http://schemas.microsoft.com/office/drawing/2014/main" id="{4674B1BE-D053-48AE-AA08-647564379220}"/>
              </a:ext>
            </a:extLst>
          </p:cNvPr>
          <p:cNvSpPr txBox="1"/>
          <p:nvPr/>
        </p:nvSpPr>
        <p:spPr>
          <a:xfrm>
            <a:off x="899592" y="3819572"/>
            <a:ext cx="6231321" cy="830997"/>
          </a:xfrm>
          <a:prstGeom prst="rect">
            <a:avLst/>
          </a:prstGeom>
          <a:noFill/>
        </p:spPr>
        <p:txBody>
          <a:bodyPr wrap="none" rtlCol="0">
            <a:spAutoFit/>
          </a:bodyPr>
          <a:lstStyle/>
          <a:p>
            <a:r>
              <a:rPr lang="en-GB" sz="2400" dirty="0"/>
              <a:t>Q. What are the implications of this statement?  </a:t>
            </a:r>
          </a:p>
          <a:p>
            <a:endParaRPr lang="en-GB" sz="2400" dirty="0"/>
          </a:p>
        </p:txBody>
      </p:sp>
      <p:sp>
        <p:nvSpPr>
          <p:cNvPr id="6" name="TextBox 5">
            <a:extLst>
              <a:ext uri="{FF2B5EF4-FFF2-40B4-BE49-F238E27FC236}">
                <a16:creationId xmlns:a16="http://schemas.microsoft.com/office/drawing/2014/main" id="{031E937D-6A8A-4218-8977-4F31C2283175}"/>
              </a:ext>
            </a:extLst>
          </p:cNvPr>
          <p:cNvSpPr txBox="1"/>
          <p:nvPr/>
        </p:nvSpPr>
        <p:spPr>
          <a:xfrm>
            <a:off x="6548061" y="5013176"/>
            <a:ext cx="1930337" cy="584775"/>
          </a:xfrm>
          <a:prstGeom prst="rect">
            <a:avLst/>
          </a:prstGeom>
          <a:noFill/>
        </p:spPr>
        <p:txBody>
          <a:bodyPr wrap="none" rtlCol="0">
            <a:spAutoFit/>
          </a:bodyPr>
          <a:lstStyle/>
          <a:p>
            <a:r>
              <a:rPr lang="en-GB" sz="3200">
                <a:solidFill>
                  <a:srgbClr val="0000CC"/>
                </a:solidFill>
              </a:rPr>
              <a:t>Discussion</a:t>
            </a:r>
            <a:endParaRPr lang="en-GB" sz="3200" dirty="0">
              <a:solidFill>
                <a:srgbClr val="0000CC"/>
              </a:solidFill>
            </a:endParaRPr>
          </a:p>
        </p:txBody>
      </p:sp>
    </p:spTree>
    <p:extLst>
      <p:ext uri="{BB962C8B-B14F-4D97-AF65-F5344CB8AC3E}">
        <p14:creationId xmlns:p14="http://schemas.microsoft.com/office/powerpoint/2010/main" val="3893501327"/>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CEFA2-0AF4-4929-B291-BA031D848109}"/>
              </a:ext>
            </a:extLst>
          </p:cNvPr>
          <p:cNvSpPr>
            <a:spLocks noGrp="1"/>
          </p:cNvSpPr>
          <p:nvPr>
            <p:ph type="title"/>
          </p:nvPr>
        </p:nvSpPr>
        <p:spPr>
          <a:xfrm>
            <a:off x="164113" y="188640"/>
            <a:ext cx="8815774" cy="759619"/>
          </a:xfrm>
        </p:spPr>
        <p:txBody>
          <a:bodyPr/>
          <a:lstStyle/>
          <a:p>
            <a:pPr algn="ctr"/>
            <a:r>
              <a:rPr lang="en-GB" sz="3600" dirty="0"/>
              <a:t>Politics and Change: Please read the statement below…</a:t>
            </a:r>
          </a:p>
        </p:txBody>
      </p:sp>
      <p:sp>
        <p:nvSpPr>
          <p:cNvPr id="3" name="Content Placeholder 2">
            <a:extLst>
              <a:ext uri="{FF2B5EF4-FFF2-40B4-BE49-F238E27FC236}">
                <a16:creationId xmlns:a16="http://schemas.microsoft.com/office/drawing/2014/main" id="{052B1235-390A-4087-84DC-0CDC71340230}"/>
              </a:ext>
            </a:extLst>
          </p:cNvPr>
          <p:cNvSpPr>
            <a:spLocks noGrp="1"/>
          </p:cNvSpPr>
          <p:nvPr>
            <p:ph idx="1"/>
          </p:nvPr>
        </p:nvSpPr>
        <p:spPr>
          <a:xfrm>
            <a:off x="159860" y="1268760"/>
            <a:ext cx="8815774" cy="3816424"/>
          </a:xfrm>
        </p:spPr>
        <p:txBody>
          <a:bodyPr/>
          <a:lstStyle/>
          <a:p>
            <a:pPr marL="0" indent="0">
              <a:buNone/>
            </a:pPr>
            <a:r>
              <a:rPr lang="en-GB" sz="2400" i="1" dirty="0">
                <a:solidFill>
                  <a:srgbClr val="002060"/>
                </a:solidFill>
              </a:rPr>
              <a:t>‘Power and politics are driven by human differences and have become central to the study of change….Their importance in explaining much of what really happens in organisations is now being understood, although we suggest that managers often, because it is the easiest option, overlook power and politics and rely on rational arguments to explain the behaviour of others.  Managers need to be aware of their own sources and levels of power and recognise the power and powerlessness of others.  Managing change usefully invokes a need for political action to keep the interests of individuals and groups in balance.’</a:t>
            </a:r>
          </a:p>
        </p:txBody>
      </p:sp>
      <p:sp>
        <p:nvSpPr>
          <p:cNvPr id="5" name="TextBox 4">
            <a:extLst>
              <a:ext uri="{FF2B5EF4-FFF2-40B4-BE49-F238E27FC236}">
                <a16:creationId xmlns:a16="http://schemas.microsoft.com/office/drawing/2014/main" id="{D7FE3FE4-B484-4B0E-B3B4-D427F5A0DE53}"/>
              </a:ext>
            </a:extLst>
          </p:cNvPr>
          <p:cNvSpPr txBox="1"/>
          <p:nvPr/>
        </p:nvSpPr>
        <p:spPr>
          <a:xfrm>
            <a:off x="1691680" y="4211709"/>
            <a:ext cx="4558940" cy="400110"/>
          </a:xfrm>
          <a:prstGeom prst="rect">
            <a:avLst/>
          </a:prstGeom>
          <a:noFill/>
        </p:spPr>
        <p:txBody>
          <a:bodyPr wrap="none" rtlCol="0">
            <a:spAutoFit/>
          </a:bodyPr>
          <a:lstStyle/>
          <a:p>
            <a:r>
              <a:rPr lang="en-GB" sz="2000" dirty="0"/>
              <a:t>Dawson, P. &amp; Constantine, A. (2018) p.229</a:t>
            </a:r>
          </a:p>
        </p:txBody>
      </p:sp>
      <p:sp>
        <p:nvSpPr>
          <p:cNvPr id="7" name="TextBox 6">
            <a:extLst>
              <a:ext uri="{FF2B5EF4-FFF2-40B4-BE49-F238E27FC236}">
                <a16:creationId xmlns:a16="http://schemas.microsoft.com/office/drawing/2014/main" id="{12AC09B9-DD07-4443-BD24-640AB95DBB56}"/>
              </a:ext>
            </a:extLst>
          </p:cNvPr>
          <p:cNvSpPr txBox="1"/>
          <p:nvPr/>
        </p:nvSpPr>
        <p:spPr>
          <a:xfrm>
            <a:off x="611560" y="4909044"/>
            <a:ext cx="7216199" cy="523220"/>
          </a:xfrm>
          <a:prstGeom prst="rect">
            <a:avLst/>
          </a:prstGeom>
          <a:noFill/>
        </p:spPr>
        <p:txBody>
          <a:bodyPr wrap="square">
            <a:spAutoFit/>
          </a:bodyPr>
          <a:lstStyle/>
          <a:p>
            <a:r>
              <a:rPr lang="en-GB" sz="2800" dirty="0">
                <a:solidFill>
                  <a:srgbClr val="0000CC"/>
                </a:solidFill>
              </a:rPr>
              <a:t>Q. What are the implications of this statement?  </a:t>
            </a:r>
          </a:p>
        </p:txBody>
      </p:sp>
    </p:spTree>
    <p:extLst>
      <p:ext uri="{BB962C8B-B14F-4D97-AF65-F5344CB8AC3E}">
        <p14:creationId xmlns:p14="http://schemas.microsoft.com/office/powerpoint/2010/main" val="3093617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500"/>
                                        <p:tgtEl>
                                          <p:spTgt spid="5">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animEffect transition="in" filter="fade">
                                      <p:cBhvr>
                                        <p:cTn id="15"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5AD72-3890-4AF4-9B80-F23E1CAAB39D}"/>
              </a:ext>
            </a:extLst>
          </p:cNvPr>
          <p:cNvSpPr>
            <a:spLocks noGrp="1"/>
          </p:cNvSpPr>
          <p:nvPr>
            <p:ph type="title"/>
          </p:nvPr>
        </p:nvSpPr>
        <p:spPr>
          <a:xfrm>
            <a:off x="628650" y="116632"/>
            <a:ext cx="7886700" cy="759619"/>
          </a:xfrm>
        </p:spPr>
        <p:txBody>
          <a:bodyPr/>
          <a:lstStyle/>
          <a:p>
            <a:pPr algn="ctr"/>
            <a:r>
              <a:rPr lang="en-GB" dirty="0"/>
              <a:t>Change and Conflict</a:t>
            </a:r>
          </a:p>
        </p:txBody>
      </p:sp>
      <p:sp>
        <p:nvSpPr>
          <p:cNvPr id="3" name="Content Placeholder 2">
            <a:extLst>
              <a:ext uri="{FF2B5EF4-FFF2-40B4-BE49-F238E27FC236}">
                <a16:creationId xmlns:a16="http://schemas.microsoft.com/office/drawing/2014/main" id="{09732178-59DC-497B-A8B9-7B4243FF90A4}"/>
              </a:ext>
            </a:extLst>
          </p:cNvPr>
          <p:cNvSpPr>
            <a:spLocks noGrp="1"/>
          </p:cNvSpPr>
          <p:nvPr>
            <p:ph idx="1"/>
          </p:nvPr>
        </p:nvSpPr>
        <p:spPr>
          <a:xfrm>
            <a:off x="628650" y="1052736"/>
            <a:ext cx="7886700" cy="4351338"/>
          </a:xfrm>
        </p:spPr>
        <p:txBody>
          <a:bodyPr/>
          <a:lstStyle/>
          <a:p>
            <a:pPr marL="0" indent="0">
              <a:buNone/>
            </a:pPr>
            <a:r>
              <a:rPr lang="en-GB" dirty="0"/>
              <a:t>Change and constant experimentation are likely to lead to conflict in the workplace – </a:t>
            </a:r>
          </a:p>
          <a:p>
            <a:r>
              <a:rPr lang="en-GB" dirty="0"/>
              <a:t>Between colleagues</a:t>
            </a:r>
          </a:p>
          <a:p>
            <a:r>
              <a:rPr lang="en-GB" dirty="0"/>
              <a:t>Between team and departments</a:t>
            </a:r>
          </a:p>
          <a:p>
            <a:r>
              <a:rPr lang="en-GB" dirty="0"/>
              <a:t>Between creative individuality and commercial constraints/reality</a:t>
            </a:r>
          </a:p>
          <a:p>
            <a:r>
              <a:rPr lang="en-GB" dirty="0"/>
              <a:t>Between Creatives and so-called ‘Non-Creatives’</a:t>
            </a:r>
          </a:p>
          <a:p>
            <a:pPr marL="0" indent="0">
              <a:buNone/>
            </a:pPr>
            <a:r>
              <a:rPr lang="en-GB" dirty="0"/>
              <a:t>…which is a challenge because we </a:t>
            </a:r>
            <a:r>
              <a:rPr lang="en-GB" i="1" dirty="0"/>
              <a:t>need to change and constantly experiment</a:t>
            </a:r>
          </a:p>
        </p:txBody>
      </p:sp>
      <p:sp>
        <p:nvSpPr>
          <p:cNvPr id="6" name="TextBox 5">
            <a:extLst>
              <a:ext uri="{FF2B5EF4-FFF2-40B4-BE49-F238E27FC236}">
                <a16:creationId xmlns:a16="http://schemas.microsoft.com/office/drawing/2014/main" id="{D06840D3-9ADB-4638-B755-B77D6C990D22}"/>
              </a:ext>
            </a:extLst>
          </p:cNvPr>
          <p:cNvSpPr txBox="1"/>
          <p:nvPr/>
        </p:nvSpPr>
        <p:spPr>
          <a:xfrm>
            <a:off x="4555232" y="5219408"/>
            <a:ext cx="4572000" cy="369332"/>
          </a:xfrm>
          <a:prstGeom prst="rect">
            <a:avLst/>
          </a:prstGeom>
          <a:noFill/>
        </p:spPr>
        <p:txBody>
          <a:bodyPr wrap="square">
            <a:spAutoFit/>
          </a:bodyPr>
          <a:lstStyle/>
          <a:p>
            <a:r>
              <a:rPr lang="en-GB" sz="1800" dirty="0"/>
              <a:t>Dawson, P. &amp; Constantine, A. (2018) p.589</a:t>
            </a:r>
          </a:p>
        </p:txBody>
      </p:sp>
    </p:spTree>
    <p:extLst>
      <p:ext uri="{BB962C8B-B14F-4D97-AF65-F5344CB8AC3E}">
        <p14:creationId xmlns:p14="http://schemas.microsoft.com/office/powerpoint/2010/main" val="1187046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F48EA-2473-4C11-8D42-16E5F36401A8}"/>
              </a:ext>
            </a:extLst>
          </p:cNvPr>
          <p:cNvSpPr>
            <a:spLocks noGrp="1"/>
          </p:cNvSpPr>
          <p:nvPr>
            <p:ph type="title"/>
          </p:nvPr>
        </p:nvSpPr>
        <p:spPr>
          <a:xfrm>
            <a:off x="617016" y="116632"/>
            <a:ext cx="7886700" cy="687611"/>
          </a:xfrm>
        </p:spPr>
        <p:txBody>
          <a:bodyPr/>
          <a:lstStyle/>
          <a:p>
            <a:pPr algn="ctr"/>
            <a:r>
              <a:rPr lang="en-GB" dirty="0"/>
              <a:t>Resistance</a:t>
            </a:r>
          </a:p>
        </p:txBody>
      </p:sp>
      <p:sp>
        <p:nvSpPr>
          <p:cNvPr id="3" name="Content Placeholder 2">
            <a:extLst>
              <a:ext uri="{FF2B5EF4-FFF2-40B4-BE49-F238E27FC236}">
                <a16:creationId xmlns:a16="http://schemas.microsoft.com/office/drawing/2014/main" id="{831D09A2-3A0C-4370-8B1B-E00D1BBBC677}"/>
              </a:ext>
            </a:extLst>
          </p:cNvPr>
          <p:cNvSpPr>
            <a:spLocks noGrp="1"/>
          </p:cNvSpPr>
          <p:nvPr>
            <p:ph idx="1"/>
          </p:nvPr>
        </p:nvSpPr>
        <p:spPr>
          <a:xfrm>
            <a:off x="607144" y="804242"/>
            <a:ext cx="7886700" cy="4784997"/>
          </a:xfrm>
        </p:spPr>
        <p:txBody>
          <a:bodyPr/>
          <a:lstStyle/>
          <a:p>
            <a:r>
              <a:rPr lang="en-GB" dirty="0"/>
              <a:t>As Rick Maurer (2010) states: ‘There is resistance and there is </a:t>
            </a:r>
            <a:r>
              <a:rPr lang="en-GB" b="1" i="1" dirty="0"/>
              <a:t>resistance</a:t>
            </a:r>
            <a:r>
              <a:rPr lang="en-GB" i="1" dirty="0"/>
              <a:t>.’</a:t>
            </a:r>
            <a:r>
              <a:rPr lang="en-GB" b="1" i="1" dirty="0"/>
              <a:t> </a:t>
            </a:r>
            <a:r>
              <a:rPr lang="en-GB" dirty="0"/>
              <a:t>He goes on to describe three reasons why people resist change.</a:t>
            </a:r>
          </a:p>
          <a:p>
            <a:endParaRPr lang="en-GB" dirty="0"/>
          </a:p>
          <a:p>
            <a:pPr marL="0" indent="0">
              <a:buNone/>
            </a:pPr>
            <a:r>
              <a:rPr lang="en-GB" b="1" dirty="0"/>
              <a:t>Level 1</a:t>
            </a:r>
            <a:r>
              <a:rPr lang="en-GB" dirty="0"/>
              <a:t>:	I Don’t Get It</a:t>
            </a:r>
          </a:p>
          <a:p>
            <a:pPr marL="0" indent="0">
              <a:buNone/>
            </a:pPr>
            <a:r>
              <a:rPr lang="en-GB" b="1" dirty="0"/>
              <a:t>Level 2:</a:t>
            </a:r>
            <a:r>
              <a:rPr lang="en-GB" dirty="0"/>
              <a:t>	I Don’t Like It</a:t>
            </a:r>
          </a:p>
          <a:p>
            <a:pPr marL="0" indent="0">
              <a:buNone/>
            </a:pPr>
            <a:r>
              <a:rPr lang="en-GB" b="1" dirty="0"/>
              <a:t>Level 3: </a:t>
            </a:r>
            <a:r>
              <a:rPr lang="en-GB" dirty="0"/>
              <a:t>	I Don’t Like You</a:t>
            </a:r>
          </a:p>
        </p:txBody>
      </p:sp>
      <p:pic>
        <p:nvPicPr>
          <p:cNvPr id="5" name="Picture 4">
            <a:extLst>
              <a:ext uri="{FF2B5EF4-FFF2-40B4-BE49-F238E27FC236}">
                <a16:creationId xmlns:a16="http://schemas.microsoft.com/office/drawing/2014/main" id="{1DDFC2FF-F157-411B-B389-5E687F32266A}"/>
              </a:ext>
            </a:extLst>
          </p:cNvPr>
          <p:cNvPicPr>
            <a:picLocks noChangeAspect="1"/>
          </p:cNvPicPr>
          <p:nvPr/>
        </p:nvPicPr>
        <p:blipFill>
          <a:blip r:embed="rId2"/>
          <a:stretch>
            <a:fillRect/>
          </a:stretch>
        </p:blipFill>
        <p:spPr>
          <a:xfrm>
            <a:off x="6361514" y="2060848"/>
            <a:ext cx="2782486" cy="1841177"/>
          </a:xfrm>
          <a:prstGeom prst="rect">
            <a:avLst/>
          </a:prstGeom>
        </p:spPr>
      </p:pic>
      <p:pic>
        <p:nvPicPr>
          <p:cNvPr id="11266" name="Picture 2">
            <a:extLst>
              <a:ext uri="{FF2B5EF4-FFF2-40B4-BE49-F238E27FC236}">
                <a16:creationId xmlns:a16="http://schemas.microsoft.com/office/drawing/2014/main" id="{98291846-7673-4713-B8D1-870627E41057}"/>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0" y="4035490"/>
            <a:ext cx="2987824" cy="168065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B4C28EC6-76FC-4A02-BB05-33B45031F707}"/>
              </a:ext>
            </a:extLst>
          </p:cNvPr>
          <p:cNvPicPr>
            <a:picLocks noChangeAspect="1"/>
          </p:cNvPicPr>
          <p:nvPr/>
        </p:nvPicPr>
        <p:blipFill>
          <a:blip r:embed="rId4"/>
          <a:stretch>
            <a:fillRect/>
          </a:stretch>
        </p:blipFill>
        <p:spPr>
          <a:xfrm>
            <a:off x="4989344" y="2996426"/>
            <a:ext cx="3752850" cy="2724150"/>
          </a:xfrm>
          <a:prstGeom prst="rect">
            <a:avLst/>
          </a:prstGeom>
        </p:spPr>
      </p:pic>
    </p:spTree>
    <p:extLst>
      <p:ext uri="{BB962C8B-B14F-4D97-AF65-F5344CB8AC3E}">
        <p14:creationId xmlns:p14="http://schemas.microsoft.com/office/powerpoint/2010/main" val="2239096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1266"/>
                                        </p:tgtEl>
                                        <p:attrNameLst>
                                          <p:attrName>style.visibility</p:attrName>
                                        </p:attrNameLst>
                                      </p:cBhvr>
                                      <p:to>
                                        <p:strVal val="visible"/>
                                      </p:to>
                                    </p:set>
                                    <p:animEffect transition="in" filter="fade">
                                      <p:cBhvr>
                                        <p:cTn id="22" dur="500"/>
                                        <p:tgtEl>
                                          <p:spTgt spid="1126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fade">
                                      <p:cBhvr>
                                        <p:cTn id="3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A61C8-A086-43FE-8431-710208561F98}"/>
              </a:ext>
            </a:extLst>
          </p:cNvPr>
          <p:cNvSpPr>
            <a:spLocks noGrp="1"/>
          </p:cNvSpPr>
          <p:nvPr>
            <p:ph type="title"/>
          </p:nvPr>
        </p:nvSpPr>
        <p:spPr>
          <a:xfrm>
            <a:off x="627526" y="116632"/>
            <a:ext cx="7886700" cy="687611"/>
          </a:xfrm>
        </p:spPr>
        <p:txBody>
          <a:bodyPr/>
          <a:lstStyle/>
          <a:p>
            <a:pPr algn="ctr"/>
            <a:r>
              <a:rPr lang="en-GB" dirty="0"/>
              <a:t>Level 1 – I Don’t Get It</a:t>
            </a:r>
          </a:p>
        </p:txBody>
      </p:sp>
      <p:sp>
        <p:nvSpPr>
          <p:cNvPr id="3" name="Content Placeholder 2">
            <a:extLst>
              <a:ext uri="{FF2B5EF4-FFF2-40B4-BE49-F238E27FC236}">
                <a16:creationId xmlns:a16="http://schemas.microsoft.com/office/drawing/2014/main" id="{51C7EB2F-BC81-4C30-A1B2-2152201A3998}"/>
              </a:ext>
            </a:extLst>
          </p:cNvPr>
          <p:cNvSpPr>
            <a:spLocks noGrp="1"/>
          </p:cNvSpPr>
          <p:nvPr>
            <p:ph idx="1"/>
          </p:nvPr>
        </p:nvSpPr>
        <p:spPr>
          <a:xfrm>
            <a:off x="323528" y="980728"/>
            <a:ext cx="8568952" cy="4351338"/>
          </a:xfrm>
        </p:spPr>
        <p:txBody>
          <a:bodyPr/>
          <a:lstStyle/>
          <a:p>
            <a:pPr marL="0" indent="0">
              <a:buNone/>
            </a:pPr>
            <a:r>
              <a:rPr lang="en-GB" sz="2400" dirty="0"/>
              <a:t>May come from: -</a:t>
            </a:r>
          </a:p>
          <a:p>
            <a:r>
              <a:rPr lang="en-GB" sz="2400" dirty="0">
                <a:solidFill>
                  <a:srgbClr val="002060"/>
                </a:solidFill>
              </a:rPr>
              <a:t>Lack of information</a:t>
            </a:r>
          </a:p>
          <a:p>
            <a:r>
              <a:rPr lang="en-GB" sz="2400" dirty="0">
                <a:solidFill>
                  <a:srgbClr val="002060"/>
                </a:solidFill>
              </a:rPr>
              <a:t>Disagreement over the interpretation of the data</a:t>
            </a:r>
          </a:p>
          <a:p>
            <a:r>
              <a:rPr lang="en-GB" sz="2400" dirty="0">
                <a:solidFill>
                  <a:srgbClr val="002060"/>
                </a:solidFill>
              </a:rPr>
              <a:t>Lack of exposure to critical information</a:t>
            </a:r>
          </a:p>
          <a:p>
            <a:r>
              <a:rPr lang="en-GB" sz="2400" dirty="0">
                <a:solidFill>
                  <a:srgbClr val="002060"/>
                </a:solidFill>
              </a:rPr>
              <a:t>Confusion over what it all means</a:t>
            </a:r>
          </a:p>
          <a:p>
            <a:pPr marL="0" indent="0">
              <a:buNone/>
            </a:pPr>
            <a:r>
              <a:rPr lang="en-GB" sz="2400" u="sng" dirty="0">
                <a:solidFill>
                  <a:srgbClr val="002060"/>
                </a:solidFill>
              </a:rPr>
              <a:t>Risks here include</a:t>
            </a:r>
            <a:r>
              <a:rPr lang="en-GB" sz="2400" dirty="0">
                <a:solidFill>
                  <a:srgbClr val="002060"/>
                </a:solidFill>
              </a:rPr>
              <a:t>: -</a:t>
            </a:r>
          </a:p>
          <a:p>
            <a:r>
              <a:rPr lang="en-GB" sz="2400" dirty="0">
                <a:solidFill>
                  <a:srgbClr val="002060"/>
                </a:solidFill>
              </a:rPr>
              <a:t>Left unattended, Level 1 resistance can intensify.  If you just try to </a:t>
            </a:r>
            <a:r>
              <a:rPr lang="en-GB" sz="2400" i="1" dirty="0">
                <a:solidFill>
                  <a:srgbClr val="002060"/>
                </a:solidFill>
              </a:rPr>
              <a:t>‘push on’ </a:t>
            </a:r>
            <a:r>
              <a:rPr lang="en-GB" sz="2400" dirty="0">
                <a:solidFill>
                  <a:srgbClr val="002060"/>
                </a:solidFill>
              </a:rPr>
              <a:t>whilst people are still questioning your sanity, they will dig in even harder.</a:t>
            </a:r>
          </a:p>
        </p:txBody>
      </p:sp>
      <p:sp>
        <p:nvSpPr>
          <p:cNvPr id="6" name="TextBox 5">
            <a:extLst>
              <a:ext uri="{FF2B5EF4-FFF2-40B4-BE49-F238E27FC236}">
                <a16:creationId xmlns:a16="http://schemas.microsoft.com/office/drawing/2014/main" id="{AB85DDA8-DBBE-4E61-BEB5-E5B0068B53B5}"/>
              </a:ext>
            </a:extLst>
          </p:cNvPr>
          <p:cNvSpPr txBox="1"/>
          <p:nvPr/>
        </p:nvSpPr>
        <p:spPr>
          <a:xfrm>
            <a:off x="6732240" y="5342075"/>
            <a:ext cx="2160240" cy="369332"/>
          </a:xfrm>
          <a:prstGeom prst="rect">
            <a:avLst/>
          </a:prstGeom>
          <a:noFill/>
        </p:spPr>
        <p:txBody>
          <a:bodyPr wrap="square">
            <a:spAutoFit/>
          </a:bodyPr>
          <a:lstStyle/>
          <a:p>
            <a:r>
              <a:rPr lang="en-GB" dirty="0"/>
              <a:t>Rick Maurer (2010) </a:t>
            </a:r>
          </a:p>
        </p:txBody>
      </p:sp>
    </p:spTree>
    <p:extLst>
      <p:ext uri="{BB962C8B-B14F-4D97-AF65-F5344CB8AC3E}">
        <p14:creationId xmlns:p14="http://schemas.microsoft.com/office/powerpoint/2010/main" val="3195316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animEffect transition="in" filter="fade">
                                      <p:cBhvr>
                                        <p:cTn id="30"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94E62-ADFA-4260-B35A-538F5C5A4159}"/>
              </a:ext>
            </a:extLst>
          </p:cNvPr>
          <p:cNvSpPr>
            <a:spLocks noGrp="1"/>
          </p:cNvSpPr>
          <p:nvPr>
            <p:ph type="title"/>
          </p:nvPr>
        </p:nvSpPr>
        <p:spPr>
          <a:xfrm>
            <a:off x="628650" y="44624"/>
            <a:ext cx="7886700" cy="559845"/>
          </a:xfrm>
        </p:spPr>
        <p:txBody>
          <a:bodyPr/>
          <a:lstStyle/>
          <a:p>
            <a:pPr algn="ctr"/>
            <a:r>
              <a:rPr lang="en-GB" dirty="0"/>
              <a:t>Level 2 - I Don’t Like It</a:t>
            </a:r>
          </a:p>
        </p:txBody>
      </p:sp>
      <p:sp>
        <p:nvSpPr>
          <p:cNvPr id="3" name="Content Placeholder 2">
            <a:extLst>
              <a:ext uri="{FF2B5EF4-FFF2-40B4-BE49-F238E27FC236}">
                <a16:creationId xmlns:a16="http://schemas.microsoft.com/office/drawing/2014/main" id="{80AF4A33-A64B-4617-AA69-6E6C1ED6E49A}"/>
              </a:ext>
            </a:extLst>
          </p:cNvPr>
          <p:cNvSpPr>
            <a:spLocks noGrp="1"/>
          </p:cNvSpPr>
          <p:nvPr>
            <p:ph idx="1"/>
          </p:nvPr>
        </p:nvSpPr>
        <p:spPr>
          <a:xfrm>
            <a:off x="179512" y="764704"/>
            <a:ext cx="8784976" cy="4351338"/>
          </a:xfrm>
        </p:spPr>
        <p:txBody>
          <a:bodyPr/>
          <a:lstStyle/>
          <a:p>
            <a:pPr marL="0" indent="0">
              <a:buNone/>
            </a:pPr>
            <a:r>
              <a:rPr lang="en-GB" sz="2400" dirty="0"/>
              <a:t>This is the level of an emotional reaction to change.  Blood pressure rises, adrenaline flows, pulse rate increases.  It is based upon </a:t>
            </a:r>
            <a:r>
              <a:rPr lang="en-GB" sz="2400" i="1" dirty="0"/>
              <a:t>fear.</a:t>
            </a:r>
            <a:endParaRPr lang="en-GB" sz="2400" dirty="0"/>
          </a:p>
          <a:p>
            <a:r>
              <a:rPr lang="en-GB" sz="2400" dirty="0">
                <a:solidFill>
                  <a:srgbClr val="002060"/>
                </a:solidFill>
              </a:rPr>
              <a:t>Lose face, lose status, lose control</a:t>
            </a:r>
          </a:p>
          <a:p>
            <a:r>
              <a:rPr lang="en-GB" sz="2400" dirty="0">
                <a:solidFill>
                  <a:srgbClr val="002060"/>
                </a:solidFill>
              </a:rPr>
              <a:t>Lose their jobs</a:t>
            </a:r>
          </a:p>
          <a:p>
            <a:r>
              <a:rPr lang="en-GB" sz="2400" dirty="0">
                <a:solidFill>
                  <a:srgbClr val="002060"/>
                </a:solidFill>
              </a:rPr>
              <a:t>Fight, flight or freeze reactions</a:t>
            </a:r>
          </a:p>
          <a:p>
            <a:pPr marL="0" indent="0">
              <a:buNone/>
            </a:pPr>
            <a:r>
              <a:rPr lang="en-GB" sz="2400" u="sng" dirty="0">
                <a:solidFill>
                  <a:srgbClr val="002060"/>
                </a:solidFill>
              </a:rPr>
              <a:t>Risks here include</a:t>
            </a:r>
            <a:r>
              <a:rPr lang="en-GB" sz="2400" dirty="0">
                <a:solidFill>
                  <a:srgbClr val="002060"/>
                </a:solidFill>
              </a:rPr>
              <a:t>: -</a:t>
            </a:r>
          </a:p>
          <a:p>
            <a:pPr marL="0" indent="0">
              <a:buNone/>
            </a:pPr>
            <a:r>
              <a:rPr lang="en-GB" sz="2400" dirty="0">
                <a:solidFill>
                  <a:srgbClr val="002060"/>
                </a:solidFill>
              </a:rPr>
              <a:t>Trying to use Level 1 strategies  - but these don’t recognise emotions.  Management are not used to dealing with emotions and can easily blame the resistors and ask them to ‘snap out of it’ or blame them for resisting irrationally.</a:t>
            </a:r>
          </a:p>
          <a:p>
            <a:pPr marL="0" indent="0">
              <a:buNone/>
            </a:pPr>
            <a:endParaRPr lang="en-GB" sz="2400" dirty="0">
              <a:solidFill>
                <a:srgbClr val="002060"/>
              </a:solidFill>
            </a:endParaRPr>
          </a:p>
          <a:p>
            <a:pPr marL="0" indent="0">
              <a:buNone/>
            </a:pPr>
            <a:endParaRPr lang="en-GB" sz="2400" dirty="0">
              <a:solidFill>
                <a:srgbClr val="002060"/>
              </a:solidFill>
            </a:endParaRPr>
          </a:p>
        </p:txBody>
      </p:sp>
      <p:sp>
        <p:nvSpPr>
          <p:cNvPr id="6" name="TextBox 5">
            <a:extLst>
              <a:ext uri="{FF2B5EF4-FFF2-40B4-BE49-F238E27FC236}">
                <a16:creationId xmlns:a16="http://schemas.microsoft.com/office/drawing/2014/main" id="{699427EA-A3DE-4FB9-B455-2697E4469E2E}"/>
              </a:ext>
            </a:extLst>
          </p:cNvPr>
          <p:cNvSpPr txBox="1"/>
          <p:nvPr/>
        </p:nvSpPr>
        <p:spPr>
          <a:xfrm>
            <a:off x="6732240" y="5342075"/>
            <a:ext cx="2160240" cy="369332"/>
          </a:xfrm>
          <a:prstGeom prst="rect">
            <a:avLst/>
          </a:prstGeom>
          <a:noFill/>
        </p:spPr>
        <p:txBody>
          <a:bodyPr wrap="square">
            <a:spAutoFit/>
          </a:bodyPr>
          <a:lstStyle/>
          <a:p>
            <a:r>
              <a:rPr lang="en-GB" dirty="0"/>
              <a:t>Rick Maurer (2010) </a:t>
            </a:r>
          </a:p>
        </p:txBody>
      </p:sp>
    </p:spTree>
    <p:extLst>
      <p:ext uri="{BB962C8B-B14F-4D97-AF65-F5344CB8AC3E}">
        <p14:creationId xmlns:p14="http://schemas.microsoft.com/office/powerpoint/2010/main" val="4293252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Effect transition="in" filter="fade">
                                      <p:cBhvr>
                                        <p:cTn id="25"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890FE-8775-49D6-9DE2-0AEE3A18E706}"/>
              </a:ext>
            </a:extLst>
          </p:cNvPr>
          <p:cNvSpPr>
            <a:spLocks noGrp="1"/>
          </p:cNvSpPr>
          <p:nvPr>
            <p:ph type="title"/>
          </p:nvPr>
        </p:nvSpPr>
        <p:spPr>
          <a:xfrm>
            <a:off x="628650" y="0"/>
            <a:ext cx="7886700" cy="648072"/>
          </a:xfrm>
        </p:spPr>
        <p:txBody>
          <a:bodyPr/>
          <a:lstStyle/>
          <a:p>
            <a:pPr algn="ctr"/>
            <a:r>
              <a:rPr lang="en-GB" dirty="0"/>
              <a:t>Level 3 – I Don’t Like You</a:t>
            </a:r>
          </a:p>
        </p:txBody>
      </p:sp>
      <p:sp>
        <p:nvSpPr>
          <p:cNvPr id="3" name="Content Placeholder 2">
            <a:extLst>
              <a:ext uri="{FF2B5EF4-FFF2-40B4-BE49-F238E27FC236}">
                <a16:creationId xmlns:a16="http://schemas.microsoft.com/office/drawing/2014/main" id="{DF9250F4-6848-430D-A0D7-0DD71E86BDFB}"/>
              </a:ext>
            </a:extLst>
          </p:cNvPr>
          <p:cNvSpPr>
            <a:spLocks noGrp="1"/>
          </p:cNvSpPr>
          <p:nvPr>
            <p:ph idx="1"/>
          </p:nvPr>
        </p:nvSpPr>
        <p:spPr>
          <a:xfrm>
            <a:off x="143508" y="675487"/>
            <a:ext cx="8856984" cy="4351338"/>
          </a:xfrm>
        </p:spPr>
        <p:txBody>
          <a:bodyPr/>
          <a:lstStyle/>
          <a:p>
            <a:pPr marL="0" indent="0">
              <a:buNone/>
            </a:pPr>
            <a:r>
              <a:rPr lang="en-GB" sz="2200" dirty="0"/>
              <a:t>Maybe they </a:t>
            </a:r>
            <a:r>
              <a:rPr lang="en-GB" sz="2200" i="1" dirty="0"/>
              <a:t>do like you</a:t>
            </a:r>
            <a:r>
              <a:rPr lang="en-GB" sz="2200" dirty="0"/>
              <a:t>, but they don’t trust or have confidence in your leadership.  This is tough to take, but lack of attention to Level 3 is a major reason resistance flourishes and change fails.</a:t>
            </a:r>
          </a:p>
          <a:p>
            <a:r>
              <a:rPr lang="en-GB" sz="2200" dirty="0">
                <a:solidFill>
                  <a:srgbClr val="002060"/>
                </a:solidFill>
              </a:rPr>
              <a:t>Past experiences make people wary - Failed initiatives or </a:t>
            </a:r>
            <a:r>
              <a:rPr lang="en-GB" sz="2200" i="1" dirty="0">
                <a:solidFill>
                  <a:srgbClr val="002060"/>
                </a:solidFill>
              </a:rPr>
              <a:t>Flavour of the month </a:t>
            </a:r>
            <a:r>
              <a:rPr lang="en-GB" sz="2200" dirty="0">
                <a:solidFill>
                  <a:srgbClr val="002060"/>
                </a:solidFill>
              </a:rPr>
              <a:t>approach to change</a:t>
            </a:r>
            <a:endParaRPr lang="en-GB" sz="2200" i="1" dirty="0">
              <a:solidFill>
                <a:srgbClr val="002060"/>
              </a:solidFill>
            </a:endParaRPr>
          </a:p>
          <a:p>
            <a:r>
              <a:rPr lang="en-GB" sz="2200" dirty="0">
                <a:solidFill>
                  <a:srgbClr val="002060"/>
                </a:solidFill>
              </a:rPr>
              <a:t>Failure to see things through – and not fulfilling promises</a:t>
            </a:r>
          </a:p>
          <a:p>
            <a:r>
              <a:rPr lang="en-GB" sz="2200" dirty="0">
                <a:solidFill>
                  <a:srgbClr val="002060"/>
                </a:solidFill>
              </a:rPr>
              <a:t>No courage to take the tough decision</a:t>
            </a:r>
          </a:p>
          <a:p>
            <a:r>
              <a:rPr lang="en-GB" sz="2200" dirty="0">
                <a:solidFill>
                  <a:srgbClr val="002060"/>
                </a:solidFill>
              </a:rPr>
              <a:t>You won’t stay around…or you are a ‘</a:t>
            </a:r>
            <a:r>
              <a:rPr lang="en-GB" sz="2200" i="1" dirty="0">
                <a:solidFill>
                  <a:srgbClr val="002060"/>
                </a:solidFill>
              </a:rPr>
              <a:t>Yes</a:t>
            </a:r>
            <a:r>
              <a:rPr lang="en-GB" sz="2200" dirty="0">
                <a:solidFill>
                  <a:srgbClr val="002060"/>
                </a:solidFill>
              </a:rPr>
              <a:t> Man or Woman’</a:t>
            </a:r>
          </a:p>
          <a:p>
            <a:pPr marL="0" indent="0">
              <a:buNone/>
            </a:pPr>
            <a:r>
              <a:rPr lang="en-GB" sz="2200" u="sng" dirty="0">
                <a:solidFill>
                  <a:srgbClr val="002060"/>
                </a:solidFill>
              </a:rPr>
              <a:t>Risks here include</a:t>
            </a:r>
            <a:r>
              <a:rPr lang="en-GB" sz="2200" dirty="0">
                <a:solidFill>
                  <a:srgbClr val="002060"/>
                </a:solidFill>
              </a:rPr>
              <a:t>: -</a:t>
            </a:r>
          </a:p>
          <a:p>
            <a:r>
              <a:rPr lang="en-GB" sz="2200" dirty="0">
                <a:solidFill>
                  <a:srgbClr val="002060"/>
                </a:solidFill>
              </a:rPr>
              <a:t>The slightest misstep can set change back indefinitely</a:t>
            </a:r>
          </a:p>
          <a:p>
            <a:r>
              <a:rPr lang="en-GB" sz="2200" dirty="0">
                <a:solidFill>
                  <a:srgbClr val="002060"/>
                </a:solidFill>
              </a:rPr>
              <a:t>People will not give you the useful information</a:t>
            </a:r>
          </a:p>
          <a:p>
            <a:r>
              <a:rPr lang="en-GB" sz="2200" dirty="0">
                <a:solidFill>
                  <a:srgbClr val="002060"/>
                </a:solidFill>
              </a:rPr>
              <a:t>Easy to slip into Autocratic/directive leadership style – another fatal error</a:t>
            </a:r>
          </a:p>
        </p:txBody>
      </p:sp>
      <p:sp>
        <p:nvSpPr>
          <p:cNvPr id="6" name="TextBox 5">
            <a:extLst>
              <a:ext uri="{FF2B5EF4-FFF2-40B4-BE49-F238E27FC236}">
                <a16:creationId xmlns:a16="http://schemas.microsoft.com/office/drawing/2014/main" id="{A341B802-40E1-48BB-9CB3-0E8373A71B6B}"/>
              </a:ext>
            </a:extLst>
          </p:cNvPr>
          <p:cNvSpPr txBox="1"/>
          <p:nvPr/>
        </p:nvSpPr>
        <p:spPr>
          <a:xfrm>
            <a:off x="6732240" y="5342075"/>
            <a:ext cx="2160240" cy="369332"/>
          </a:xfrm>
          <a:prstGeom prst="rect">
            <a:avLst/>
          </a:prstGeom>
          <a:noFill/>
        </p:spPr>
        <p:txBody>
          <a:bodyPr wrap="square">
            <a:spAutoFit/>
          </a:bodyPr>
          <a:lstStyle/>
          <a:p>
            <a:r>
              <a:rPr lang="en-GB" dirty="0"/>
              <a:t>Rick Maurer (2010) </a:t>
            </a:r>
          </a:p>
        </p:txBody>
      </p:sp>
    </p:spTree>
    <p:extLst>
      <p:ext uri="{BB962C8B-B14F-4D97-AF65-F5344CB8AC3E}">
        <p14:creationId xmlns:p14="http://schemas.microsoft.com/office/powerpoint/2010/main" val="1916125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animEffect transition="in" filter="fade">
                                      <p:cBhvr>
                                        <p:cTn id="30" dur="500"/>
                                        <p:tgtEl>
                                          <p:spTgt spid="3">
                                            <p:txEl>
                                              <p:pRg st="6" end="6"/>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fade">
                                      <p:cBhvr>
                                        <p:cTn id="33" dur="500"/>
                                        <p:tgtEl>
                                          <p:spTgt spid="3">
                                            <p:txEl>
                                              <p:pRg st="7" end="7"/>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3">
                                            <p:txEl>
                                              <p:pRg st="8" end="8"/>
                                            </p:txEl>
                                          </p:spTgt>
                                        </p:tgtEl>
                                        <p:attrNameLst>
                                          <p:attrName>style.visibility</p:attrName>
                                        </p:attrNameLst>
                                      </p:cBhvr>
                                      <p:to>
                                        <p:strVal val="visible"/>
                                      </p:to>
                                    </p:set>
                                    <p:animEffect transition="in" filter="fade">
                                      <p:cBhvr>
                                        <p:cTn id="36"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5561CDF-5638-2D2E-6796-42B876838A19}"/>
              </a:ext>
            </a:extLst>
          </p:cNvPr>
          <p:cNvPicPr>
            <a:picLocks noChangeAspect="1"/>
          </p:cNvPicPr>
          <p:nvPr/>
        </p:nvPicPr>
        <p:blipFill>
          <a:blip r:embed="rId2"/>
          <a:stretch>
            <a:fillRect/>
          </a:stretch>
        </p:blipFill>
        <p:spPr>
          <a:xfrm>
            <a:off x="5004047" y="3032"/>
            <a:ext cx="4139885" cy="3538081"/>
          </a:xfrm>
          <a:prstGeom prst="rect">
            <a:avLst/>
          </a:prstGeom>
        </p:spPr>
      </p:pic>
      <p:pic>
        <p:nvPicPr>
          <p:cNvPr id="8" name="Picture 7">
            <a:extLst>
              <a:ext uri="{FF2B5EF4-FFF2-40B4-BE49-F238E27FC236}">
                <a16:creationId xmlns:a16="http://schemas.microsoft.com/office/drawing/2014/main" id="{1E951487-4370-B539-7331-66267156BFD7}"/>
              </a:ext>
            </a:extLst>
          </p:cNvPr>
          <p:cNvPicPr>
            <a:picLocks noChangeAspect="1"/>
          </p:cNvPicPr>
          <p:nvPr/>
        </p:nvPicPr>
        <p:blipFill>
          <a:blip r:embed="rId3"/>
          <a:stretch>
            <a:fillRect/>
          </a:stretch>
        </p:blipFill>
        <p:spPr>
          <a:xfrm>
            <a:off x="3281" y="1268760"/>
            <a:ext cx="3934374" cy="2695951"/>
          </a:xfrm>
          <a:prstGeom prst="rect">
            <a:avLst/>
          </a:prstGeom>
        </p:spPr>
      </p:pic>
      <p:pic>
        <p:nvPicPr>
          <p:cNvPr id="10" name="Picture 9">
            <a:extLst>
              <a:ext uri="{FF2B5EF4-FFF2-40B4-BE49-F238E27FC236}">
                <a16:creationId xmlns:a16="http://schemas.microsoft.com/office/drawing/2014/main" id="{0122343E-E9A8-EFEA-24EB-55ACA68C65B6}"/>
              </a:ext>
            </a:extLst>
          </p:cNvPr>
          <p:cNvPicPr>
            <a:picLocks noChangeAspect="1"/>
          </p:cNvPicPr>
          <p:nvPr/>
        </p:nvPicPr>
        <p:blipFill>
          <a:blip r:embed="rId4"/>
          <a:stretch>
            <a:fillRect/>
          </a:stretch>
        </p:blipFill>
        <p:spPr>
          <a:xfrm>
            <a:off x="2412426" y="3212976"/>
            <a:ext cx="3053672" cy="2520280"/>
          </a:xfrm>
          <a:prstGeom prst="rect">
            <a:avLst/>
          </a:prstGeom>
        </p:spPr>
      </p:pic>
      <p:pic>
        <p:nvPicPr>
          <p:cNvPr id="12" name="Picture 11">
            <a:extLst>
              <a:ext uri="{FF2B5EF4-FFF2-40B4-BE49-F238E27FC236}">
                <a16:creationId xmlns:a16="http://schemas.microsoft.com/office/drawing/2014/main" id="{E3A4C26A-8C18-53A5-5F47-7A1448C634A1}"/>
              </a:ext>
            </a:extLst>
          </p:cNvPr>
          <p:cNvPicPr>
            <a:picLocks noChangeAspect="1"/>
          </p:cNvPicPr>
          <p:nvPr/>
        </p:nvPicPr>
        <p:blipFill>
          <a:blip r:embed="rId5"/>
          <a:stretch>
            <a:fillRect/>
          </a:stretch>
        </p:blipFill>
        <p:spPr>
          <a:xfrm>
            <a:off x="5495416" y="3450214"/>
            <a:ext cx="3648584" cy="2257740"/>
          </a:xfrm>
          <a:prstGeom prst="rect">
            <a:avLst/>
          </a:prstGeom>
        </p:spPr>
      </p:pic>
      <p:sp>
        <p:nvSpPr>
          <p:cNvPr id="13" name="Title 1">
            <a:extLst>
              <a:ext uri="{FF2B5EF4-FFF2-40B4-BE49-F238E27FC236}">
                <a16:creationId xmlns:a16="http://schemas.microsoft.com/office/drawing/2014/main" id="{15A60BB0-8410-72D8-88B5-258AE4AED99D}"/>
              </a:ext>
            </a:extLst>
          </p:cNvPr>
          <p:cNvSpPr txBox="1">
            <a:spLocks/>
          </p:cNvSpPr>
          <p:nvPr/>
        </p:nvSpPr>
        <p:spPr>
          <a:xfrm>
            <a:off x="0" y="4554648"/>
            <a:ext cx="2383108" cy="76276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Summary</a:t>
            </a:r>
          </a:p>
        </p:txBody>
      </p:sp>
      <p:sp>
        <p:nvSpPr>
          <p:cNvPr id="14" name="TextBox 13">
            <a:extLst>
              <a:ext uri="{FF2B5EF4-FFF2-40B4-BE49-F238E27FC236}">
                <a16:creationId xmlns:a16="http://schemas.microsoft.com/office/drawing/2014/main" id="{E75275E3-F5DD-C2A7-1BAC-121ABCAB7D32}"/>
              </a:ext>
            </a:extLst>
          </p:cNvPr>
          <p:cNvSpPr txBox="1"/>
          <p:nvPr/>
        </p:nvSpPr>
        <p:spPr>
          <a:xfrm>
            <a:off x="0" y="66726"/>
            <a:ext cx="4572000" cy="954107"/>
          </a:xfrm>
          <a:prstGeom prst="rect">
            <a:avLst/>
          </a:prstGeom>
          <a:noFill/>
        </p:spPr>
        <p:txBody>
          <a:bodyPr wrap="square">
            <a:spAutoFit/>
          </a:bodyPr>
          <a:lstStyle/>
          <a:p>
            <a:r>
              <a:rPr lang="en-GB" sz="2800" dirty="0">
                <a:solidFill>
                  <a:srgbClr val="0000CC"/>
                </a:solidFill>
              </a:rPr>
              <a:t>Organisational change – lots to think about…</a:t>
            </a:r>
          </a:p>
        </p:txBody>
      </p:sp>
    </p:spTree>
    <p:extLst>
      <p:ext uri="{BB962C8B-B14F-4D97-AF65-F5344CB8AC3E}">
        <p14:creationId xmlns:p14="http://schemas.microsoft.com/office/powerpoint/2010/main" val="3226788232"/>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AFAB0EF-0560-0EF7-E628-FE943F72F36A}"/>
              </a:ext>
            </a:extLst>
          </p:cNvPr>
          <p:cNvPicPr>
            <a:picLocks noChangeAspect="1"/>
          </p:cNvPicPr>
          <p:nvPr/>
        </p:nvPicPr>
        <p:blipFill>
          <a:blip r:embed="rId3"/>
          <a:stretch>
            <a:fillRect/>
          </a:stretch>
        </p:blipFill>
        <p:spPr>
          <a:xfrm>
            <a:off x="3281" y="0"/>
            <a:ext cx="9140719" cy="5733256"/>
          </a:xfrm>
          <a:prstGeom prst="rect">
            <a:avLst/>
          </a:prstGeom>
        </p:spPr>
      </p:pic>
      <p:sp>
        <p:nvSpPr>
          <p:cNvPr id="7" name="TextBox 6">
            <a:extLst>
              <a:ext uri="{FF2B5EF4-FFF2-40B4-BE49-F238E27FC236}">
                <a16:creationId xmlns:a16="http://schemas.microsoft.com/office/drawing/2014/main" id="{0C6A9F2F-C9DF-43BF-565E-83D75592DCC3}"/>
              </a:ext>
            </a:extLst>
          </p:cNvPr>
          <p:cNvSpPr txBox="1"/>
          <p:nvPr/>
        </p:nvSpPr>
        <p:spPr>
          <a:xfrm>
            <a:off x="6516216" y="740023"/>
            <a:ext cx="2340705" cy="769441"/>
          </a:xfrm>
          <a:prstGeom prst="rect">
            <a:avLst/>
          </a:prstGeom>
          <a:noFill/>
        </p:spPr>
        <p:txBody>
          <a:bodyPr wrap="none" rtlCol="0">
            <a:spAutoFit/>
          </a:bodyPr>
          <a:lstStyle/>
          <a:p>
            <a:r>
              <a:rPr lang="en-GB" sz="4400" b="1" dirty="0">
                <a:solidFill>
                  <a:schemeClr val="bg1"/>
                </a:solidFill>
              </a:rPr>
              <a:t>Session 8</a:t>
            </a:r>
          </a:p>
        </p:txBody>
      </p:sp>
    </p:spTree>
    <p:extLst>
      <p:ext uri="{BB962C8B-B14F-4D97-AF65-F5344CB8AC3E}">
        <p14:creationId xmlns:p14="http://schemas.microsoft.com/office/powerpoint/2010/main" val="3039820784"/>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323528" y="1143000"/>
            <a:ext cx="8784976" cy="3917032"/>
          </a:xfrm>
        </p:spPr>
        <p:txBody>
          <a:bodyPr>
            <a:normAutofit fontScale="92500" lnSpcReduction="20000"/>
          </a:bodyPr>
          <a:lstStyle/>
          <a:p>
            <a:pPr marL="342900" indent="-342900">
              <a:lnSpc>
                <a:spcPct val="107000"/>
              </a:lnSpc>
              <a:buFont typeface="Symbol" panose="05050102010706020507" pitchFamily="18" charset="2"/>
              <a:buChar char=""/>
            </a:pPr>
            <a:r>
              <a:rPr lang="en-GB" dirty="0"/>
              <a:t>Review of Reading &amp; Research</a:t>
            </a:r>
          </a:p>
          <a:p>
            <a:pPr marL="342900" indent="-342900">
              <a:lnSpc>
                <a:spcPct val="107000"/>
              </a:lnSpc>
              <a:buFont typeface="Symbol" panose="05050102010706020507" pitchFamily="18" charset="2"/>
              <a:buChar char=""/>
            </a:pPr>
            <a:r>
              <a:rPr lang="en-GB" dirty="0"/>
              <a:t>Your assignment – recap</a:t>
            </a:r>
          </a:p>
          <a:p>
            <a:pPr marL="342900" indent="-342900">
              <a:lnSpc>
                <a:spcPct val="107000"/>
              </a:lnSpc>
              <a:buFont typeface="Symbol" panose="05050102010706020507" pitchFamily="18" charset="2"/>
              <a:buChar char=""/>
            </a:pPr>
            <a:r>
              <a:rPr lang="en-GB" dirty="0"/>
              <a:t>Creating Contagious Commitment</a:t>
            </a:r>
          </a:p>
          <a:p>
            <a:pPr marL="342900" lvl="0" indent="-342900">
              <a:lnSpc>
                <a:spcPct val="107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A Positive Epidemic</a:t>
            </a:r>
          </a:p>
          <a:p>
            <a:pPr marL="342900" lvl="0" indent="-342900">
              <a:lnSpc>
                <a:spcPct val="107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Good Leaders</a:t>
            </a:r>
          </a:p>
          <a:p>
            <a:pPr marL="342900" lvl="0" indent="-342900">
              <a:lnSpc>
                <a:spcPct val="107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Support</a:t>
            </a:r>
          </a:p>
          <a:p>
            <a:pPr marL="342900" lvl="0" indent="-342900">
              <a:lnSpc>
                <a:spcPct val="107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The Seven Levers</a:t>
            </a:r>
          </a:p>
          <a:p>
            <a:pPr marL="342900" indent="-342900">
              <a:lnSpc>
                <a:spcPct val="107000"/>
              </a:lnSpc>
              <a:spcAft>
                <a:spcPts val="800"/>
              </a:spcAft>
              <a:buFont typeface="Symbol" panose="05050102010706020507" pitchFamily="18" charset="2"/>
              <a:buChar char=""/>
            </a:pPr>
            <a:r>
              <a:rPr lang="en-GB" dirty="0"/>
              <a:t>Reflection</a:t>
            </a:r>
          </a:p>
        </p:txBody>
      </p:sp>
      <p:pic>
        <p:nvPicPr>
          <p:cNvPr id="4" name="Picture 3">
            <a:extLst>
              <a:ext uri="{FF2B5EF4-FFF2-40B4-BE49-F238E27FC236}">
                <a16:creationId xmlns:a16="http://schemas.microsoft.com/office/drawing/2014/main" id="{47279191-1131-4CA4-BB94-EE4CE29A4C5B}"/>
              </a:ext>
            </a:extLst>
          </p:cNvPr>
          <p:cNvPicPr>
            <a:picLocks noChangeAspect="1"/>
          </p:cNvPicPr>
          <p:nvPr/>
        </p:nvPicPr>
        <p:blipFill>
          <a:blip r:embed="rId2"/>
          <a:stretch>
            <a:fillRect/>
          </a:stretch>
        </p:blipFill>
        <p:spPr>
          <a:xfrm>
            <a:off x="5364088" y="4377716"/>
            <a:ext cx="3779911" cy="1337284"/>
          </a:xfrm>
          <a:prstGeom prst="rect">
            <a:avLst/>
          </a:prstGeom>
        </p:spPr>
      </p:pic>
      <p:pic>
        <p:nvPicPr>
          <p:cNvPr id="5" name="Picture 4">
            <a:extLst>
              <a:ext uri="{FF2B5EF4-FFF2-40B4-BE49-F238E27FC236}">
                <a16:creationId xmlns:a16="http://schemas.microsoft.com/office/drawing/2014/main" id="{8AE3B398-E61C-49C7-8579-F51FE3147210}"/>
              </a:ext>
            </a:extLst>
          </p:cNvPr>
          <p:cNvPicPr>
            <a:picLocks noChangeAspect="1"/>
          </p:cNvPicPr>
          <p:nvPr/>
        </p:nvPicPr>
        <p:blipFill>
          <a:blip r:embed="rId3"/>
          <a:stretch>
            <a:fillRect/>
          </a:stretch>
        </p:blipFill>
        <p:spPr>
          <a:xfrm>
            <a:off x="6328652" y="0"/>
            <a:ext cx="2795836" cy="2060848"/>
          </a:xfrm>
          <a:prstGeom prst="rect">
            <a:avLst/>
          </a:prstGeom>
        </p:spPr>
      </p:pic>
    </p:spTree>
    <p:extLst>
      <p:ext uri="{BB962C8B-B14F-4D97-AF65-F5344CB8AC3E}">
        <p14:creationId xmlns:p14="http://schemas.microsoft.com/office/powerpoint/2010/main" val="2809059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D0D4E1FC-A634-4665-81A9-F99F6B3C21DA}"/>
              </a:ext>
            </a:extLst>
          </p:cNvPr>
          <p:cNvSpPr>
            <a:spLocks noGrp="1"/>
          </p:cNvSpPr>
          <p:nvPr>
            <p:ph type="title"/>
          </p:nvPr>
        </p:nvSpPr>
        <p:spPr>
          <a:xfrm>
            <a:off x="609600" y="222250"/>
            <a:ext cx="8229600" cy="1143000"/>
          </a:xfrm>
        </p:spPr>
        <p:txBody>
          <a:bodyPr>
            <a:normAutofit fontScale="90000"/>
          </a:bodyPr>
          <a:lstStyle/>
          <a:p>
            <a:pPr>
              <a:defRPr/>
            </a:pPr>
            <a:r>
              <a:rPr lang="en-GB" altLang="en-US" sz="4000" dirty="0"/>
              <a:t>Assessment Criteria</a:t>
            </a:r>
            <a:br>
              <a:rPr lang="en-GB" altLang="en-US" sz="4000" dirty="0"/>
            </a:br>
            <a:endParaRPr lang="en-GB" altLang="en-US" sz="4000" dirty="0"/>
          </a:p>
        </p:txBody>
      </p:sp>
      <p:pic>
        <p:nvPicPr>
          <p:cNvPr id="18436" name="Picture 3">
            <a:extLst>
              <a:ext uri="{FF2B5EF4-FFF2-40B4-BE49-F238E27FC236}">
                <a16:creationId xmlns:a16="http://schemas.microsoft.com/office/drawing/2014/main" id="{A72FF1F9-581C-43CB-9375-881BBB6755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36296" y="30377"/>
            <a:ext cx="1878649" cy="1095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 Placeholder 2">
            <a:extLst>
              <a:ext uri="{FF2B5EF4-FFF2-40B4-BE49-F238E27FC236}">
                <a16:creationId xmlns:a16="http://schemas.microsoft.com/office/drawing/2014/main" id="{84FCFBD6-40DC-40CB-95A5-52552391F3C9}"/>
              </a:ext>
            </a:extLst>
          </p:cNvPr>
          <p:cNvSpPr txBox="1">
            <a:spLocks/>
          </p:cNvSpPr>
          <p:nvPr/>
        </p:nvSpPr>
        <p:spPr>
          <a:xfrm>
            <a:off x="368282" y="1365250"/>
            <a:ext cx="4040188" cy="468420"/>
          </a:xfrm>
          <a:prstGeom prst="rect">
            <a:avLst/>
          </a:prstGeom>
        </p:spPr>
        <p:txBody>
          <a:bodyP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solidFill>
                  <a:srgbClr val="002060"/>
                </a:solidFill>
              </a:rPr>
              <a:t>TASK</a:t>
            </a:r>
          </a:p>
        </p:txBody>
      </p:sp>
      <p:sp>
        <p:nvSpPr>
          <p:cNvPr id="8" name="Content Placeholder 3">
            <a:extLst>
              <a:ext uri="{FF2B5EF4-FFF2-40B4-BE49-F238E27FC236}">
                <a16:creationId xmlns:a16="http://schemas.microsoft.com/office/drawing/2014/main" id="{9EB12D3F-4164-44FC-BA5D-46A9AF7B3C32}"/>
              </a:ext>
            </a:extLst>
          </p:cNvPr>
          <p:cNvSpPr txBox="1">
            <a:spLocks/>
          </p:cNvSpPr>
          <p:nvPr/>
        </p:nvSpPr>
        <p:spPr>
          <a:xfrm>
            <a:off x="179512" y="2040556"/>
            <a:ext cx="3456384" cy="3657064"/>
          </a:xfrm>
          <a:prstGeom prst="rect">
            <a:avLst/>
          </a:prstGeom>
        </p:spPr>
        <p:txBody>
          <a:bodyPr>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dirty="0">
                <a:solidFill>
                  <a:srgbClr val="002060"/>
                </a:solidFill>
                <a:ea typeface="Times New Roman" panose="02020603050405020304" pitchFamily="18" charset="0"/>
              </a:rPr>
              <a:t>Critically analyse the current forces for change in the organisations micro and macro environment that can impact workplace culture and capability</a:t>
            </a:r>
          </a:p>
          <a:p>
            <a:endParaRPr lang="en-GB" sz="2200" dirty="0">
              <a:solidFill>
                <a:srgbClr val="002060"/>
              </a:solidFill>
              <a:ea typeface="Times New Roman" panose="02020603050405020304" pitchFamily="18" charset="0"/>
            </a:endParaRPr>
          </a:p>
          <a:p>
            <a:r>
              <a:rPr lang="en-GB" sz="2200" dirty="0">
                <a:solidFill>
                  <a:srgbClr val="002060"/>
                </a:solidFill>
                <a:ea typeface="Times New Roman" panose="02020603050405020304" pitchFamily="18" charset="0"/>
              </a:rPr>
              <a:t>Evaluate how organisational stakeholders can be efficiently led through complex workplace change   </a:t>
            </a:r>
          </a:p>
          <a:p>
            <a:pPr marL="0" indent="0">
              <a:buFont typeface="Arial" panose="020B0604020202020204" pitchFamily="34" charset="0"/>
              <a:buNone/>
            </a:pPr>
            <a:endParaRPr lang="en-GB" dirty="0">
              <a:solidFill>
                <a:srgbClr val="002060"/>
              </a:solidFill>
            </a:endParaRPr>
          </a:p>
        </p:txBody>
      </p:sp>
      <p:sp>
        <p:nvSpPr>
          <p:cNvPr id="9" name="Text Placeholder 4">
            <a:extLst>
              <a:ext uri="{FF2B5EF4-FFF2-40B4-BE49-F238E27FC236}">
                <a16:creationId xmlns:a16="http://schemas.microsoft.com/office/drawing/2014/main" id="{7FF42A06-1A65-4A7F-94E4-E292C5B8F88A}"/>
              </a:ext>
            </a:extLst>
          </p:cNvPr>
          <p:cNvSpPr txBox="1">
            <a:spLocks/>
          </p:cNvSpPr>
          <p:nvPr/>
        </p:nvSpPr>
        <p:spPr>
          <a:xfrm>
            <a:off x="4572000" y="1396814"/>
            <a:ext cx="4426402" cy="560461"/>
          </a:xfrm>
          <a:prstGeom prst="rect">
            <a:avLst/>
          </a:prstGeom>
        </p:spPr>
        <p:txBody>
          <a:bodyPr>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solidFill>
                  <a:srgbClr val="0000CC"/>
                </a:solidFill>
              </a:rPr>
              <a:t>Common Assessment Criteria</a:t>
            </a:r>
          </a:p>
        </p:txBody>
      </p:sp>
      <p:sp>
        <p:nvSpPr>
          <p:cNvPr id="10" name="Content Placeholder 5">
            <a:extLst>
              <a:ext uri="{FF2B5EF4-FFF2-40B4-BE49-F238E27FC236}">
                <a16:creationId xmlns:a16="http://schemas.microsoft.com/office/drawing/2014/main" id="{A85C3491-485B-47A0-9669-1342F4A44876}"/>
              </a:ext>
            </a:extLst>
          </p:cNvPr>
          <p:cNvSpPr txBox="1">
            <a:spLocks/>
          </p:cNvSpPr>
          <p:nvPr/>
        </p:nvSpPr>
        <p:spPr>
          <a:xfrm>
            <a:off x="4049277" y="1988840"/>
            <a:ext cx="4972135" cy="3657064"/>
          </a:xfrm>
          <a:prstGeom prst="rect">
            <a:avLst/>
          </a:prstGeom>
        </p:spPr>
        <p:txBody>
          <a:bodyP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Font typeface="+mj-lt"/>
              <a:buAutoNum type="arabicPeriod"/>
            </a:pPr>
            <a:r>
              <a:rPr lang="en-GB" dirty="0">
                <a:solidFill>
                  <a:srgbClr val="0000CC"/>
                </a:solidFill>
              </a:rPr>
              <a:t>Engagement with Literature Skills.      (30)</a:t>
            </a:r>
          </a:p>
          <a:p>
            <a:pPr marL="514350" indent="-514350">
              <a:buFont typeface="+mj-lt"/>
              <a:buAutoNum type="arabicPeriod"/>
            </a:pPr>
            <a:r>
              <a:rPr lang="en-GB" dirty="0">
                <a:solidFill>
                  <a:srgbClr val="0000CC"/>
                </a:solidFill>
              </a:rPr>
              <a:t>Knowledge and Understanding Skills (25)</a:t>
            </a:r>
          </a:p>
          <a:p>
            <a:pPr marL="514350" indent="-514350">
              <a:buFont typeface="+mj-lt"/>
              <a:buAutoNum type="arabicPeriod"/>
            </a:pPr>
            <a:r>
              <a:rPr lang="en-GB" dirty="0">
                <a:solidFill>
                  <a:srgbClr val="0000CC"/>
                </a:solidFill>
              </a:rPr>
              <a:t>Cognitive and Intellectual Skills          (25)</a:t>
            </a:r>
          </a:p>
          <a:p>
            <a:pPr marL="514350" indent="-514350">
              <a:buFont typeface="+mj-lt"/>
              <a:buAutoNum type="arabicPeriod"/>
            </a:pPr>
            <a:r>
              <a:rPr lang="en-GB" dirty="0">
                <a:solidFill>
                  <a:srgbClr val="0000CC"/>
                </a:solidFill>
              </a:rPr>
              <a:t>Practical Application Skills (10)</a:t>
            </a:r>
          </a:p>
          <a:p>
            <a:pPr marL="514350" indent="-514350">
              <a:buFont typeface="+mj-lt"/>
              <a:buAutoNum type="arabicPeriod"/>
            </a:pPr>
            <a:r>
              <a:rPr lang="en-GB" dirty="0">
                <a:solidFill>
                  <a:srgbClr val="0000CC"/>
                </a:solidFill>
              </a:rPr>
              <a:t> Transferable Skills for Life and Professional Practice (10)</a:t>
            </a:r>
          </a:p>
          <a:p>
            <a:pPr marL="514350" indent="-514350">
              <a:buFont typeface="+mj-lt"/>
              <a:buAutoNum type="arabicPeriod"/>
            </a:pPr>
            <a:endParaRPr lang="en-GB" dirty="0">
              <a:solidFill>
                <a:srgbClr val="0000CC"/>
              </a:solidFill>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2" end="2"/>
                                            </p:txEl>
                                          </p:spTgt>
                                        </p:tgtEl>
                                        <p:attrNameLst>
                                          <p:attrName>style.visibility</p:attrName>
                                        </p:attrNameLst>
                                      </p:cBhvr>
                                      <p:to>
                                        <p:strVal val="visible"/>
                                      </p:to>
                                    </p:set>
                                    <p:animEffect transition="in" filter="fade">
                                      <p:cBhvr>
                                        <p:cTn id="12" dur="500"/>
                                        <p:tgtEl>
                                          <p:spTgt spid="8">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xEl>
                                              <p:pRg st="0" end="0"/>
                                            </p:txEl>
                                          </p:spTgt>
                                        </p:tgtEl>
                                        <p:attrNameLst>
                                          <p:attrName>style.visibility</p:attrName>
                                        </p:attrNameLst>
                                      </p:cBhvr>
                                      <p:to>
                                        <p:strVal val="visible"/>
                                      </p:to>
                                    </p:set>
                                    <p:animEffect transition="in" filter="fade">
                                      <p:cBhvr>
                                        <p:cTn id="17" dur="500"/>
                                        <p:tgtEl>
                                          <p:spTgt spid="9">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xEl>
                                              <p:pRg st="0" end="0"/>
                                            </p:txEl>
                                          </p:spTgt>
                                        </p:tgtEl>
                                        <p:attrNameLst>
                                          <p:attrName>style.visibility</p:attrName>
                                        </p:attrNameLst>
                                      </p:cBhvr>
                                      <p:to>
                                        <p:strVal val="visible"/>
                                      </p:to>
                                    </p:set>
                                    <p:animEffect transition="in" filter="fade">
                                      <p:cBhvr>
                                        <p:cTn id="22" dur="500"/>
                                        <p:tgtEl>
                                          <p:spTgt spid="10">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
                                            <p:txEl>
                                              <p:pRg st="1" end="1"/>
                                            </p:txEl>
                                          </p:spTgt>
                                        </p:tgtEl>
                                        <p:attrNameLst>
                                          <p:attrName>style.visibility</p:attrName>
                                        </p:attrNameLst>
                                      </p:cBhvr>
                                      <p:to>
                                        <p:strVal val="visible"/>
                                      </p:to>
                                    </p:set>
                                    <p:animEffect transition="in" filter="fade">
                                      <p:cBhvr>
                                        <p:cTn id="27" dur="500"/>
                                        <p:tgtEl>
                                          <p:spTgt spid="10">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0">
                                            <p:txEl>
                                              <p:pRg st="2" end="2"/>
                                            </p:txEl>
                                          </p:spTgt>
                                        </p:tgtEl>
                                        <p:attrNameLst>
                                          <p:attrName>style.visibility</p:attrName>
                                        </p:attrNameLst>
                                      </p:cBhvr>
                                      <p:to>
                                        <p:strVal val="visible"/>
                                      </p:to>
                                    </p:set>
                                    <p:animEffect transition="in" filter="fade">
                                      <p:cBhvr>
                                        <p:cTn id="32" dur="500"/>
                                        <p:tgtEl>
                                          <p:spTgt spid="10">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0">
                                            <p:txEl>
                                              <p:pRg st="3" end="3"/>
                                            </p:txEl>
                                          </p:spTgt>
                                        </p:tgtEl>
                                        <p:attrNameLst>
                                          <p:attrName>style.visibility</p:attrName>
                                        </p:attrNameLst>
                                      </p:cBhvr>
                                      <p:to>
                                        <p:strVal val="visible"/>
                                      </p:to>
                                    </p:set>
                                    <p:animEffect transition="in" filter="fade">
                                      <p:cBhvr>
                                        <p:cTn id="37" dur="500"/>
                                        <p:tgtEl>
                                          <p:spTgt spid="10">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0">
                                            <p:txEl>
                                              <p:pRg st="4" end="4"/>
                                            </p:txEl>
                                          </p:spTgt>
                                        </p:tgtEl>
                                        <p:attrNameLst>
                                          <p:attrName>style.visibility</p:attrName>
                                        </p:attrNameLst>
                                      </p:cBhvr>
                                      <p:to>
                                        <p:strVal val="visible"/>
                                      </p:to>
                                    </p:set>
                                    <p:animEffect transition="in" filter="fade">
                                      <p:cBhvr>
                                        <p:cTn id="42" dur="500"/>
                                        <p:tgtEl>
                                          <p:spTgt spid="1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88640"/>
            <a:ext cx="7886700" cy="775940"/>
          </a:xfrm>
        </p:spPr>
        <p:txBody>
          <a:bodyPr/>
          <a:lstStyle/>
          <a:p>
            <a:r>
              <a:rPr lang="en-GB" dirty="0"/>
              <a:t>Creating Contagious Commitment</a:t>
            </a:r>
          </a:p>
        </p:txBody>
      </p:sp>
      <p:sp>
        <p:nvSpPr>
          <p:cNvPr id="3" name="Content Placeholder 2"/>
          <p:cNvSpPr>
            <a:spLocks noGrp="1"/>
          </p:cNvSpPr>
          <p:nvPr>
            <p:ph idx="1"/>
          </p:nvPr>
        </p:nvSpPr>
        <p:spPr>
          <a:xfrm>
            <a:off x="395536" y="1253331"/>
            <a:ext cx="5671542" cy="4351338"/>
          </a:xfrm>
        </p:spPr>
        <p:txBody>
          <a:bodyPr/>
          <a:lstStyle/>
          <a:p>
            <a:r>
              <a:rPr lang="en-GB" dirty="0">
                <a:solidFill>
                  <a:srgbClr val="0000CC"/>
                </a:solidFill>
              </a:rPr>
              <a:t>Andrea Shapiro</a:t>
            </a:r>
          </a:p>
          <a:p>
            <a:r>
              <a:rPr lang="en-GB" dirty="0">
                <a:solidFill>
                  <a:srgbClr val="0000CC"/>
                </a:solidFill>
              </a:rPr>
              <a:t>Applying the </a:t>
            </a:r>
            <a:r>
              <a:rPr lang="en-GB" i="1" dirty="0">
                <a:solidFill>
                  <a:srgbClr val="0000CC"/>
                </a:solidFill>
              </a:rPr>
              <a:t>Tipping Point </a:t>
            </a:r>
            <a:r>
              <a:rPr lang="en-GB" dirty="0">
                <a:solidFill>
                  <a:srgbClr val="0000CC"/>
                </a:solidFill>
              </a:rPr>
              <a:t>to organisational change</a:t>
            </a:r>
          </a:p>
          <a:p>
            <a:endParaRPr lang="en-GB" dirty="0">
              <a:solidFill>
                <a:srgbClr val="0000FF"/>
              </a:solidFill>
            </a:endParaRPr>
          </a:p>
          <a:p>
            <a:pPr marL="0" indent="0">
              <a:buNone/>
            </a:pPr>
            <a:r>
              <a:rPr lang="en-GB" sz="2400" dirty="0">
                <a:solidFill>
                  <a:srgbClr val="002060"/>
                </a:solidFill>
              </a:rPr>
              <a:t>Shapiro, A. (2010) </a:t>
            </a:r>
            <a:r>
              <a:rPr lang="en-GB" sz="2400" i="1" dirty="0">
                <a:solidFill>
                  <a:srgbClr val="002060"/>
                </a:solidFill>
              </a:rPr>
              <a:t>Creating Contagious Commitment</a:t>
            </a:r>
            <a:r>
              <a:rPr lang="en-GB" sz="2400" dirty="0">
                <a:solidFill>
                  <a:srgbClr val="002060"/>
                </a:solidFill>
              </a:rPr>
              <a:t>. 2</a:t>
            </a:r>
            <a:r>
              <a:rPr lang="en-GB" sz="2400" baseline="30000" dirty="0">
                <a:solidFill>
                  <a:srgbClr val="002060"/>
                </a:solidFill>
              </a:rPr>
              <a:t>nd</a:t>
            </a:r>
            <a:r>
              <a:rPr lang="en-GB" sz="2400" dirty="0">
                <a:solidFill>
                  <a:srgbClr val="002060"/>
                </a:solidFill>
              </a:rPr>
              <a:t> edn. Hillsborough, North Carolina: Strategy Perspective.</a:t>
            </a:r>
          </a:p>
          <a:p>
            <a:endParaRPr lang="en-GB" dirty="0">
              <a:solidFill>
                <a:srgbClr val="0000FF"/>
              </a:solidFill>
            </a:endParaRPr>
          </a:p>
          <a:p>
            <a:endParaRPr lang="en-GB" dirty="0">
              <a:solidFill>
                <a:srgbClr val="0000FF"/>
              </a:solidFill>
            </a:endParaRPr>
          </a:p>
        </p:txBody>
      </p:sp>
      <p:pic>
        <p:nvPicPr>
          <p:cNvPr id="4" name="Picture 3">
            <a:extLst>
              <a:ext uri="{FF2B5EF4-FFF2-40B4-BE49-F238E27FC236}">
                <a16:creationId xmlns:a16="http://schemas.microsoft.com/office/drawing/2014/main" id="{E2CCFCD3-3D28-4B0E-A4BF-BB05B7518A43}"/>
              </a:ext>
            </a:extLst>
          </p:cNvPr>
          <p:cNvPicPr>
            <a:picLocks noChangeAspect="1"/>
          </p:cNvPicPr>
          <p:nvPr/>
        </p:nvPicPr>
        <p:blipFill>
          <a:blip r:embed="rId3"/>
          <a:stretch>
            <a:fillRect/>
          </a:stretch>
        </p:blipFill>
        <p:spPr>
          <a:xfrm>
            <a:off x="7045523" y="1844824"/>
            <a:ext cx="2098477" cy="2791991"/>
          </a:xfrm>
          <a:prstGeom prst="rect">
            <a:avLst/>
          </a:prstGeom>
        </p:spPr>
      </p:pic>
    </p:spTree>
    <p:extLst>
      <p:ext uri="{BB962C8B-B14F-4D97-AF65-F5344CB8AC3E}">
        <p14:creationId xmlns:p14="http://schemas.microsoft.com/office/powerpoint/2010/main" val="3879281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Positive Epidemic</a:t>
            </a:r>
          </a:p>
        </p:txBody>
      </p:sp>
      <p:sp>
        <p:nvSpPr>
          <p:cNvPr id="4" name="Rectangle 3"/>
          <p:cNvSpPr/>
          <p:nvPr/>
        </p:nvSpPr>
        <p:spPr>
          <a:xfrm>
            <a:off x="971600" y="2132856"/>
            <a:ext cx="1584176" cy="720080"/>
          </a:xfrm>
          <a:prstGeom prst="rect">
            <a:avLst/>
          </a:prstGeom>
          <a:solidFill>
            <a:schemeClr val="bg1">
              <a:lumMod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Apathetics</a:t>
            </a:r>
          </a:p>
        </p:txBody>
      </p:sp>
      <p:sp>
        <p:nvSpPr>
          <p:cNvPr id="5" name="Rectangle 4"/>
          <p:cNvSpPr/>
          <p:nvPr/>
        </p:nvSpPr>
        <p:spPr>
          <a:xfrm>
            <a:off x="6588224" y="2132856"/>
            <a:ext cx="1584176" cy="720080"/>
          </a:xfrm>
          <a:prstGeom prst="rect">
            <a:avLst/>
          </a:prstGeom>
          <a:solidFill>
            <a:srgbClr val="00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Advocates</a:t>
            </a:r>
          </a:p>
        </p:txBody>
      </p:sp>
      <p:sp>
        <p:nvSpPr>
          <p:cNvPr id="6" name="Rectangle 5"/>
          <p:cNvSpPr/>
          <p:nvPr/>
        </p:nvSpPr>
        <p:spPr>
          <a:xfrm>
            <a:off x="3779912" y="2132856"/>
            <a:ext cx="1584176" cy="720080"/>
          </a:xfrm>
          <a:prstGeom prst="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Incubators</a:t>
            </a:r>
          </a:p>
        </p:txBody>
      </p:sp>
      <p:cxnSp>
        <p:nvCxnSpPr>
          <p:cNvPr id="8" name="Straight Arrow Connector 7"/>
          <p:cNvCxnSpPr>
            <a:stCxn id="4" idx="3"/>
            <a:endCxn id="6" idx="1"/>
          </p:cNvCxnSpPr>
          <p:nvPr/>
        </p:nvCxnSpPr>
        <p:spPr>
          <a:xfrm>
            <a:off x="2555776" y="2492896"/>
            <a:ext cx="122413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a:stCxn id="6" idx="3"/>
            <a:endCxn id="5" idx="1"/>
          </p:cNvCxnSpPr>
          <p:nvPr/>
        </p:nvCxnSpPr>
        <p:spPr>
          <a:xfrm>
            <a:off x="5364088" y="2492896"/>
            <a:ext cx="122413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a:stCxn id="6" idx="2"/>
          </p:cNvCxnSpPr>
          <p:nvPr/>
        </p:nvCxnSpPr>
        <p:spPr>
          <a:xfrm>
            <a:off x="4572000" y="2852936"/>
            <a:ext cx="0" cy="648072"/>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1780621" y="2852936"/>
            <a:ext cx="0" cy="648072"/>
          </a:xfrm>
          <a:prstGeom prst="line">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flipH="1">
            <a:off x="1780621" y="3446016"/>
            <a:ext cx="2791379" cy="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flipV="1">
            <a:off x="1187624" y="2852936"/>
            <a:ext cx="0" cy="1296144"/>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flipV="1">
            <a:off x="7398733" y="2840360"/>
            <a:ext cx="0" cy="1296144"/>
          </a:xfrm>
          <a:prstGeom prst="straightConnector1">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a:off x="1187624" y="4136504"/>
            <a:ext cx="6211109"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053B703B-896E-4C14-B367-DDDB2618C3F1}"/>
              </a:ext>
            </a:extLst>
          </p:cNvPr>
          <p:cNvSpPr txBox="1"/>
          <p:nvPr/>
        </p:nvSpPr>
        <p:spPr>
          <a:xfrm>
            <a:off x="6804248" y="4941168"/>
            <a:ext cx="2188548" cy="369332"/>
          </a:xfrm>
          <a:prstGeom prst="rect">
            <a:avLst/>
          </a:prstGeom>
          <a:noFill/>
        </p:spPr>
        <p:txBody>
          <a:bodyPr wrap="none" rtlCol="0">
            <a:spAutoFit/>
          </a:bodyPr>
          <a:lstStyle/>
          <a:p>
            <a:r>
              <a:rPr lang="en-GB" dirty="0"/>
              <a:t>(Shapiro, 2010, p. 19)</a:t>
            </a:r>
          </a:p>
        </p:txBody>
      </p:sp>
    </p:spTree>
    <p:extLst>
      <p:ext uri="{BB962C8B-B14F-4D97-AF65-F5344CB8AC3E}">
        <p14:creationId xmlns:p14="http://schemas.microsoft.com/office/powerpoint/2010/main" val="2264685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5"/>
                                        </p:tgtEl>
                                        <p:attrNameLst>
                                          <p:attrName>style.visibility</p:attrName>
                                        </p:attrNameLst>
                                      </p:cBhvr>
                                      <p:to>
                                        <p:strVal val="visible"/>
                                      </p:to>
                                    </p:set>
                                    <p:animEffect transition="in" filter="fade">
                                      <p:cBhvr>
                                        <p:cTn id="32" dur="500"/>
                                        <p:tgtEl>
                                          <p:spTgt spid="15"/>
                                        </p:tgtEl>
                                      </p:cBhvr>
                                    </p:animEffect>
                                  </p:childTnLst>
                                </p:cTn>
                              </p:par>
                              <p:par>
                                <p:cTn id="33" presetID="10" presetClass="entr" presetSubtype="0" fill="hold" nodeType="withEffect">
                                  <p:stCondLst>
                                    <p:cond delay="0"/>
                                  </p:stCondLst>
                                  <p:childTnLst>
                                    <p:set>
                                      <p:cBhvr>
                                        <p:cTn id="34" dur="1" fill="hold">
                                          <p:stCondLst>
                                            <p:cond delay="0"/>
                                          </p:stCondLst>
                                        </p:cTn>
                                        <p:tgtEl>
                                          <p:spTgt spid="16"/>
                                        </p:tgtEl>
                                        <p:attrNameLst>
                                          <p:attrName>style.visibility</p:attrName>
                                        </p:attrNameLst>
                                      </p:cBhvr>
                                      <p:to>
                                        <p:strVal val="visible"/>
                                      </p:to>
                                    </p:set>
                                    <p:animEffect transition="in" filter="fade">
                                      <p:cBhvr>
                                        <p:cTn id="35" dur="500"/>
                                        <p:tgtEl>
                                          <p:spTgt spid="16"/>
                                        </p:tgtEl>
                                      </p:cBhvr>
                                    </p:animEffect>
                                  </p:childTnLst>
                                </p:cTn>
                              </p:par>
                              <p:par>
                                <p:cTn id="36" presetID="10" presetClass="entr" presetSubtype="0" fill="hold" nodeType="withEffect">
                                  <p:stCondLst>
                                    <p:cond delay="0"/>
                                  </p:stCondLst>
                                  <p:childTnLst>
                                    <p:set>
                                      <p:cBhvr>
                                        <p:cTn id="37" dur="1" fill="hold">
                                          <p:stCondLst>
                                            <p:cond delay="0"/>
                                          </p:stCondLst>
                                        </p:cTn>
                                        <p:tgtEl>
                                          <p:spTgt spid="18"/>
                                        </p:tgtEl>
                                        <p:attrNameLst>
                                          <p:attrName>style.visibility</p:attrName>
                                        </p:attrNameLst>
                                      </p:cBhvr>
                                      <p:to>
                                        <p:strVal val="visible"/>
                                      </p:to>
                                    </p:set>
                                    <p:animEffect transition="in" filter="fade">
                                      <p:cBhvr>
                                        <p:cTn id="38" dur="500"/>
                                        <p:tgtEl>
                                          <p:spTgt spid="18"/>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23"/>
                                        </p:tgtEl>
                                        <p:attrNameLst>
                                          <p:attrName>style.visibility</p:attrName>
                                        </p:attrNameLst>
                                      </p:cBhvr>
                                      <p:to>
                                        <p:strVal val="visible"/>
                                      </p:to>
                                    </p:set>
                                    <p:animEffect transition="in" filter="fade">
                                      <p:cBhvr>
                                        <p:cTn id="43" dur="500"/>
                                        <p:tgtEl>
                                          <p:spTgt spid="23"/>
                                        </p:tgtEl>
                                      </p:cBhvr>
                                    </p:animEffect>
                                  </p:childTnLst>
                                </p:cTn>
                              </p:par>
                              <p:par>
                                <p:cTn id="44" presetID="10" presetClass="entr" presetSubtype="0" fill="hold" nodeType="withEffect">
                                  <p:stCondLst>
                                    <p:cond delay="0"/>
                                  </p:stCondLst>
                                  <p:childTnLst>
                                    <p:set>
                                      <p:cBhvr>
                                        <p:cTn id="45" dur="1" fill="hold">
                                          <p:stCondLst>
                                            <p:cond delay="0"/>
                                          </p:stCondLst>
                                        </p:cTn>
                                        <p:tgtEl>
                                          <p:spTgt spid="29"/>
                                        </p:tgtEl>
                                        <p:attrNameLst>
                                          <p:attrName>style.visibility</p:attrName>
                                        </p:attrNameLst>
                                      </p:cBhvr>
                                      <p:to>
                                        <p:strVal val="visible"/>
                                      </p:to>
                                    </p:set>
                                    <p:animEffect transition="in" filter="fade">
                                      <p:cBhvr>
                                        <p:cTn id="46" dur="500"/>
                                        <p:tgtEl>
                                          <p:spTgt spid="29"/>
                                        </p:tgtEl>
                                      </p:cBhvr>
                                    </p:animEffect>
                                  </p:childTnLst>
                                </p:cTn>
                              </p:par>
                              <p:par>
                                <p:cTn id="47" presetID="10" presetClass="entr" presetSubtype="0" fill="hold" nodeType="withEffect">
                                  <p:stCondLst>
                                    <p:cond delay="0"/>
                                  </p:stCondLst>
                                  <p:childTnLst>
                                    <p:set>
                                      <p:cBhvr>
                                        <p:cTn id="48" dur="1" fill="hold">
                                          <p:stCondLst>
                                            <p:cond delay="0"/>
                                          </p:stCondLst>
                                        </p:cTn>
                                        <p:tgtEl>
                                          <p:spTgt spid="22"/>
                                        </p:tgtEl>
                                        <p:attrNameLst>
                                          <p:attrName>style.visibility</p:attrName>
                                        </p:attrNameLst>
                                      </p:cBhvr>
                                      <p:to>
                                        <p:strVal val="visible"/>
                                      </p:to>
                                    </p:set>
                                    <p:animEffect transition="in" filter="fade">
                                      <p:cBhvr>
                                        <p:cTn id="49"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Lst>
  </p:timing>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Positive Epidemic</a:t>
            </a:r>
          </a:p>
        </p:txBody>
      </p:sp>
      <p:sp>
        <p:nvSpPr>
          <p:cNvPr id="3" name="Content Placeholder 2"/>
          <p:cNvSpPr>
            <a:spLocks noGrp="1"/>
          </p:cNvSpPr>
          <p:nvPr>
            <p:ph idx="1"/>
          </p:nvPr>
        </p:nvSpPr>
        <p:spPr/>
        <p:txBody>
          <a:bodyPr/>
          <a:lstStyle/>
          <a:p>
            <a:r>
              <a:rPr lang="en-GB" dirty="0">
                <a:solidFill>
                  <a:schemeClr val="tx1">
                    <a:lumMod val="75000"/>
                    <a:lumOff val="25000"/>
                  </a:schemeClr>
                </a:solidFill>
              </a:rPr>
              <a:t>Apathetics feel completely disconnected from the change or unaffected by it</a:t>
            </a:r>
          </a:p>
          <a:p>
            <a:r>
              <a:rPr lang="en-GB" dirty="0">
                <a:solidFill>
                  <a:srgbClr val="0070C0"/>
                </a:solidFill>
              </a:rPr>
              <a:t>Incubators are thinking about how it affects them or how it will work in their environment</a:t>
            </a:r>
          </a:p>
          <a:p>
            <a:r>
              <a:rPr lang="en-GB" dirty="0">
                <a:solidFill>
                  <a:srgbClr val="0000CC"/>
                </a:solidFill>
              </a:rPr>
              <a:t>Advocates have experience with the change and are infected with enthusiasm for it</a:t>
            </a:r>
          </a:p>
        </p:txBody>
      </p:sp>
    </p:spTree>
    <p:extLst>
      <p:ext uri="{BB962C8B-B14F-4D97-AF65-F5344CB8AC3E}">
        <p14:creationId xmlns:p14="http://schemas.microsoft.com/office/powerpoint/2010/main" val="1722980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6829"/>
            <a:ext cx="8229600" cy="1143000"/>
          </a:xfrm>
        </p:spPr>
        <p:txBody>
          <a:bodyPr/>
          <a:lstStyle/>
          <a:p>
            <a:r>
              <a:rPr lang="en-GB" dirty="0"/>
              <a:t>Which means…</a:t>
            </a:r>
          </a:p>
        </p:txBody>
      </p:sp>
      <p:sp>
        <p:nvSpPr>
          <p:cNvPr id="3" name="Content Placeholder 2"/>
          <p:cNvSpPr>
            <a:spLocks noGrp="1"/>
          </p:cNvSpPr>
          <p:nvPr>
            <p:ph idx="1"/>
          </p:nvPr>
        </p:nvSpPr>
        <p:spPr>
          <a:xfrm>
            <a:off x="457200" y="1269829"/>
            <a:ext cx="8229600" cy="3917032"/>
          </a:xfrm>
        </p:spPr>
        <p:txBody>
          <a:bodyPr/>
          <a:lstStyle/>
          <a:p>
            <a:r>
              <a:rPr lang="en-GB" sz="2400" dirty="0">
                <a:solidFill>
                  <a:schemeClr val="tx1">
                    <a:lumMod val="75000"/>
                    <a:lumOff val="25000"/>
                  </a:schemeClr>
                </a:solidFill>
              </a:rPr>
              <a:t>An infectious attitude of enthusiasm toward the change spreads when Advocates come into contact with Apathetics</a:t>
            </a:r>
          </a:p>
          <a:p>
            <a:r>
              <a:rPr lang="en-GB" sz="2400" dirty="0">
                <a:solidFill>
                  <a:schemeClr val="tx1">
                    <a:lumMod val="75000"/>
                    <a:lumOff val="25000"/>
                  </a:schemeClr>
                </a:solidFill>
              </a:rPr>
              <a:t>Some Apathetics will begin to incubate the new idea</a:t>
            </a:r>
          </a:p>
          <a:p>
            <a:r>
              <a:rPr lang="en-GB" sz="2400" dirty="0">
                <a:solidFill>
                  <a:schemeClr val="tx1">
                    <a:lumMod val="75000"/>
                    <a:lumOff val="25000"/>
                  </a:schemeClr>
                </a:solidFill>
              </a:rPr>
              <a:t>Some Incubators will go on to becomes Advocates themselves</a:t>
            </a:r>
          </a:p>
          <a:p>
            <a:r>
              <a:rPr lang="en-GB" sz="2400" dirty="0">
                <a:solidFill>
                  <a:schemeClr val="tx1">
                    <a:lumMod val="75000"/>
                    <a:lumOff val="25000"/>
                  </a:schemeClr>
                </a:solidFill>
              </a:rPr>
              <a:t>Others will remain unconvinced and return to the Apathetics pool</a:t>
            </a:r>
          </a:p>
          <a:p>
            <a:r>
              <a:rPr lang="en-GB" sz="2400" dirty="0">
                <a:solidFill>
                  <a:schemeClr val="tx1">
                    <a:lumMod val="75000"/>
                    <a:lumOff val="25000"/>
                  </a:schemeClr>
                </a:solidFill>
              </a:rPr>
              <a:t>If change is not supported, even Advocates can slip back to the Apathetics pool</a:t>
            </a:r>
          </a:p>
        </p:txBody>
      </p:sp>
    </p:spTree>
    <p:extLst>
      <p:ext uri="{BB962C8B-B14F-4D97-AF65-F5344CB8AC3E}">
        <p14:creationId xmlns:p14="http://schemas.microsoft.com/office/powerpoint/2010/main" val="5361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Good Leaders…</a:t>
            </a:r>
          </a:p>
        </p:txBody>
      </p:sp>
      <p:sp>
        <p:nvSpPr>
          <p:cNvPr id="4" name="Arc 3"/>
          <p:cNvSpPr/>
          <p:nvPr/>
        </p:nvSpPr>
        <p:spPr>
          <a:xfrm>
            <a:off x="4283968" y="1556792"/>
            <a:ext cx="3024336" cy="2448272"/>
          </a:xfrm>
          <a:prstGeom prst="arc">
            <a:avLst/>
          </a:prstGeom>
          <a:ln w="76200">
            <a:headEnd type="arrow" w="med" len="med"/>
            <a:tailEnd type="arrow"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 name="Arc 4"/>
          <p:cNvSpPr/>
          <p:nvPr/>
        </p:nvSpPr>
        <p:spPr>
          <a:xfrm rot="16630771">
            <a:off x="1738339" y="1781235"/>
            <a:ext cx="2910362" cy="2551788"/>
          </a:xfrm>
          <a:prstGeom prst="arc">
            <a:avLst/>
          </a:prstGeom>
          <a:ln w="76200">
            <a:headEnd type="arrow" w="med" len="med"/>
            <a:tailEnd type="arrow"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 name="Arc 7"/>
          <p:cNvSpPr/>
          <p:nvPr/>
        </p:nvSpPr>
        <p:spPr>
          <a:xfrm rot="7895233">
            <a:off x="2151370" y="411927"/>
            <a:ext cx="4879131" cy="5242057"/>
          </a:xfrm>
          <a:prstGeom prst="arc">
            <a:avLst>
              <a:gd name="adj1" fmla="val 15127573"/>
              <a:gd name="adj2" fmla="val 1300960"/>
            </a:avLst>
          </a:prstGeom>
          <a:ln w="76200">
            <a:headEnd type="arrow" w="med" len="med"/>
            <a:tailEnd type="arrow"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1" name="TextBox 10"/>
          <p:cNvSpPr txBox="1"/>
          <p:nvPr/>
        </p:nvSpPr>
        <p:spPr>
          <a:xfrm>
            <a:off x="3521840" y="1295762"/>
            <a:ext cx="2100319" cy="954107"/>
          </a:xfrm>
          <a:prstGeom prst="rect">
            <a:avLst/>
          </a:prstGeom>
          <a:noFill/>
        </p:spPr>
        <p:txBody>
          <a:bodyPr wrap="none" rtlCol="0">
            <a:spAutoFit/>
          </a:bodyPr>
          <a:lstStyle/>
          <a:p>
            <a:pPr algn="ctr"/>
            <a:r>
              <a:rPr lang="en-GB" sz="2800" b="1" dirty="0">
                <a:solidFill>
                  <a:srgbClr val="002060"/>
                </a:solidFill>
              </a:rPr>
              <a:t>Energised</a:t>
            </a:r>
          </a:p>
          <a:p>
            <a:pPr algn="ctr"/>
            <a:r>
              <a:rPr lang="en-GB" sz="2800" b="1" dirty="0">
                <a:solidFill>
                  <a:srgbClr val="002060"/>
                </a:solidFill>
              </a:rPr>
              <a:t>Environment</a:t>
            </a:r>
          </a:p>
        </p:txBody>
      </p:sp>
      <p:sp>
        <p:nvSpPr>
          <p:cNvPr id="12" name="TextBox 11"/>
          <p:cNvSpPr txBox="1"/>
          <p:nvPr/>
        </p:nvSpPr>
        <p:spPr>
          <a:xfrm>
            <a:off x="6128167" y="2940102"/>
            <a:ext cx="2222083" cy="954107"/>
          </a:xfrm>
          <a:prstGeom prst="rect">
            <a:avLst/>
          </a:prstGeom>
          <a:noFill/>
        </p:spPr>
        <p:txBody>
          <a:bodyPr wrap="none" rtlCol="0">
            <a:spAutoFit/>
          </a:bodyPr>
          <a:lstStyle/>
          <a:p>
            <a:pPr algn="ctr"/>
            <a:r>
              <a:rPr lang="en-GB" sz="2800" b="1" dirty="0">
                <a:solidFill>
                  <a:srgbClr val="0000FF"/>
                </a:solidFill>
              </a:rPr>
              <a:t>Appropriate</a:t>
            </a:r>
          </a:p>
          <a:p>
            <a:pPr algn="ctr"/>
            <a:r>
              <a:rPr lang="en-GB" sz="2800" b="1" dirty="0">
                <a:solidFill>
                  <a:srgbClr val="0000FF"/>
                </a:solidFill>
              </a:rPr>
              <a:t>Advocates</a:t>
            </a:r>
          </a:p>
        </p:txBody>
      </p:sp>
      <p:sp>
        <p:nvSpPr>
          <p:cNvPr id="13" name="TextBox 12"/>
          <p:cNvSpPr txBox="1"/>
          <p:nvPr/>
        </p:nvSpPr>
        <p:spPr>
          <a:xfrm>
            <a:off x="778624" y="2940101"/>
            <a:ext cx="2528247" cy="954107"/>
          </a:xfrm>
          <a:prstGeom prst="rect">
            <a:avLst/>
          </a:prstGeom>
          <a:noFill/>
        </p:spPr>
        <p:txBody>
          <a:bodyPr wrap="square" rtlCol="0">
            <a:spAutoFit/>
          </a:bodyPr>
          <a:lstStyle/>
          <a:p>
            <a:pPr algn="ctr"/>
            <a:r>
              <a:rPr lang="en-GB" sz="2800" b="1" dirty="0">
                <a:solidFill>
                  <a:schemeClr val="tx1">
                    <a:lumMod val="75000"/>
                    <a:lumOff val="25000"/>
                  </a:schemeClr>
                </a:solidFill>
              </a:rPr>
              <a:t>Compelling</a:t>
            </a:r>
          </a:p>
          <a:p>
            <a:pPr algn="ctr"/>
            <a:r>
              <a:rPr lang="en-GB" sz="2800" b="1" dirty="0">
                <a:solidFill>
                  <a:schemeClr val="tx1">
                    <a:lumMod val="75000"/>
                    <a:lumOff val="25000"/>
                  </a:schemeClr>
                </a:solidFill>
              </a:rPr>
              <a:t> Content</a:t>
            </a:r>
          </a:p>
        </p:txBody>
      </p:sp>
      <p:sp>
        <p:nvSpPr>
          <p:cNvPr id="3" name="TextBox 2">
            <a:extLst>
              <a:ext uri="{FF2B5EF4-FFF2-40B4-BE49-F238E27FC236}">
                <a16:creationId xmlns:a16="http://schemas.microsoft.com/office/drawing/2014/main" id="{85BA1534-25FA-4E75-9D3D-2A52E8205617}"/>
              </a:ext>
            </a:extLst>
          </p:cNvPr>
          <p:cNvSpPr txBox="1"/>
          <p:nvPr/>
        </p:nvSpPr>
        <p:spPr>
          <a:xfrm>
            <a:off x="6804248" y="4941168"/>
            <a:ext cx="2188548" cy="369332"/>
          </a:xfrm>
          <a:prstGeom prst="rect">
            <a:avLst/>
          </a:prstGeom>
          <a:noFill/>
        </p:spPr>
        <p:txBody>
          <a:bodyPr wrap="none" rtlCol="0">
            <a:spAutoFit/>
          </a:bodyPr>
          <a:lstStyle/>
          <a:p>
            <a:r>
              <a:rPr lang="en-GB" dirty="0"/>
              <a:t>(Shapiro, 2010, p. 23)</a:t>
            </a:r>
          </a:p>
        </p:txBody>
      </p:sp>
    </p:spTree>
    <p:extLst>
      <p:ext uri="{BB962C8B-B14F-4D97-AF65-F5344CB8AC3E}">
        <p14:creationId xmlns:p14="http://schemas.microsoft.com/office/powerpoint/2010/main" val="1914460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3" grpId="0"/>
    </p:bldLst>
  </p:timing>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Which means…</a:t>
            </a:r>
          </a:p>
        </p:txBody>
      </p:sp>
      <p:sp>
        <p:nvSpPr>
          <p:cNvPr id="3" name="Content Placeholder 2"/>
          <p:cNvSpPr>
            <a:spLocks noGrp="1"/>
          </p:cNvSpPr>
          <p:nvPr>
            <p:ph idx="1"/>
          </p:nvPr>
        </p:nvSpPr>
        <p:spPr>
          <a:xfrm>
            <a:off x="251520" y="1268760"/>
            <a:ext cx="8229600" cy="3917032"/>
          </a:xfrm>
        </p:spPr>
        <p:txBody>
          <a:bodyPr/>
          <a:lstStyle/>
          <a:p>
            <a:r>
              <a:rPr lang="en-GB" b="1" dirty="0">
                <a:solidFill>
                  <a:schemeClr val="tx1">
                    <a:lumMod val="85000"/>
                    <a:lumOff val="15000"/>
                  </a:schemeClr>
                </a:solidFill>
              </a:rPr>
              <a:t>Compelling Content </a:t>
            </a:r>
            <a:r>
              <a:rPr lang="en-GB" sz="2800" dirty="0">
                <a:solidFill>
                  <a:schemeClr val="tx1">
                    <a:lumMod val="85000"/>
                    <a:lumOff val="15000"/>
                  </a:schemeClr>
                </a:solidFill>
              </a:rPr>
              <a:t>– An important change addressing a real problem, for which a clear case has been made</a:t>
            </a:r>
          </a:p>
          <a:p>
            <a:r>
              <a:rPr lang="en-GB" sz="2800" b="1" dirty="0">
                <a:solidFill>
                  <a:srgbClr val="0070C0"/>
                </a:solidFill>
              </a:rPr>
              <a:t>Energised Environment </a:t>
            </a:r>
            <a:r>
              <a:rPr lang="en-GB" sz="2800" dirty="0">
                <a:solidFill>
                  <a:srgbClr val="0070C0"/>
                </a:solidFill>
              </a:rPr>
              <a:t>– Tools, infrastructure, processes, leadership, and rewards aligned with the change</a:t>
            </a:r>
          </a:p>
          <a:p>
            <a:r>
              <a:rPr lang="en-GB" b="1" dirty="0">
                <a:solidFill>
                  <a:srgbClr val="0000FF"/>
                </a:solidFill>
              </a:rPr>
              <a:t>Appropriate Advocates </a:t>
            </a:r>
            <a:r>
              <a:rPr lang="en-GB" sz="2800" dirty="0">
                <a:solidFill>
                  <a:srgbClr val="0000FF"/>
                </a:solidFill>
              </a:rPr>
              <a:t>– Employees who understand the problem, have enthusiasm for the solution and can influence others</a:t>
            </a:r>
          </a:p>
        </p:txBody>
      </p:sp>
    </p:spTree>
    <p:extLst>
      <p:ext uri="{BB962C8B-B14F-4D97-AF65-F5344CB8AC3E}">
        <p14:creationId xmlns:p14="http://schemas.microsoft.com/office/powerpoint/2010/main" val="1610357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Environmental Support </a:t>
            </a:r>
            <a:br>
              <a:rPr lang="en-GB" dirty="0"/>
            </a:br>
            <a:r>
              <a:rPr lang="en-GB" dirty="0"/>
              <a:t>&amp; People Support</a:t>
            </a:r>
          </a:p>
        </p:txBody>
      </p:sp>
      <p:graphicFrame>
        <p:nvGraphicFramePr>
          <p:cNvPr id="4" name="Content Placeholder 3"/>
          <p:cNvGraphicFramePr>
            <a:graphicFrameLocks noGrp="1"/>
          </p:cNvGraphicFramePr>
          <p:nvPr>
            <p:ph idx="1"/>
          </p:nvPr>
        </p:nvGraphicFramePr>
        <p:xfrm>
          <a:off x="1187624" y="1628800"/>
          <a:ext cx="7067128" cy="3849343"/>
        </p:xfrm>
        <a:graphic>
          <a:graphicData uri="http://schemas.openxmlformats.org/drawingml/2006/table">
            <a:tbl>
              <a:tblPr firstRow="1" bandRow="1">
                <a:tableStyleId>{5C22544A-7EE6-4342-B048-85BDC9FD1C3A}</a:tableStyleId>
              </a:tblPr>
              <a:tblGrid>
                <a:gridCol w="864096">
                  <a:extLst>
                    <a:ext uri="{9D8B030D-6E8A-4147-A177-3AD203B41FA5}">
                      <a16:colId xmlns:a16="http://schemas.microsoft.com/office/drawing/2014/main" val="3726016493"/>
                    </a:ext>
                  </a:extLst>
                </a:gridCol>
                <a:gridCol w="1296144">
                  <a:extLst>
                    <a:ext uri="{9D8B030D-6E8A-4147-A177-3AD203B41FA5}">
                      <a16:colId xmlns:a16="http://schemas.microsoft.com/office/drawing/2014/main" val="973969154"/>
                    </a:ext>
                  </a:extLst>
                </a:gridCol>
                <a:gridCol w="2520280">
                  <a:extLst>
                    <a:ext uri="{9D8B030D-6E8A-4147-A177-3AD203B41FA5}">
                      <a16:colId xmlns:a16="http://schemas.microsoft.com/office/drawing/2014/main" val="1125180426"/>
                    </a:ext>
                  </a:extLst>
                </a:gridCol>
                <a:gridCol w="2386608">
                  <a:extLst>
                    <a:ext uri="{9D8B030D-6E8A-4147-A177-3AD203B41FA5}">
                      <a16:colId xmlns:a16="http://schemas.microsoft.com/office/drawing/2014/main" val="625766148"/>
                    </a:ext>
                  </a:extLst>
                </a:gridCol>
              </a:tblGrid>
              <a:tr h="832353">
                <a:tc rowSpan="3">
                  <a:txBody>
                    <a:bodyPr/>
                    <a:lstStyle/>
                    <a:p>
                      <a:pPr algn="ctr"/>
                      <a:r>
                        <a:rPr lang="en-GB" b="0" dirty="0">
                          <a:solidFill>
                            <a:schemeClr val="tx1"/>
                          </a:solidFill>
                        </a:rPr>
                        <a:t>ENVIRONMENTAL</a:t>
                      </a:r>
                      <a:r>
                        <a:rPr lang="en-GB" b="0" baseline="0" dirty="0">
                          <a:solidFill>
                            <a:schemeClr val="tx1"/>
                          </a:solidFill>
                        </a:rPr>
                        <a:t> SUPPORT</a:t>
                      </a:r>
                      <a:endParaRPr lang="en-GB" b="0" dirty="0">
                        <a:solidFill>
                          <a:schemeClr val="tx1"/>
                        </a:solidFill>
                      </a:endParaRPr>
                    </a:p>
                  </a:txBody>
                  <a:tcPr vert="vert270">
                    <a:solidFill>
                      <a:schemeClr val="accent1">
                        <a:lumMod val="20000"/>
                        <a:lumOff val="80000"/>
                      </a:schemeClr>
                    </a:solidFill>
                  </a:tcPr>
                </a:tc>
                <a:tc>
                  <a:txBody>
                    <a:bodyPr/>
                    <a:lstStyle/>
                    <a:p>
                      <a:pPr algn="ctr"/>
                      <a:r>
                        <a:rPr lang="en-GB" dirty="0">
                          <a:solidFill>
                            <a:srgbClr val="0000FF"/>
                          </a:solidFill>
                        </a:rPr>
                        <a:t>High</a:t>
                      </a:r>
                    </a:p>
                  </a:txBody>
                  <a:tcPr anchor="ctr">
                    <a:solidFill>
                      <a:schemeClr val="accent1">
                        <a:lumMod val="40000"/>
                        <a:lumOff val="60000"/>
                      </a:schemeClr>
                    </a:solidFill>
                  </a:tcPr>
                </a:tc>
                <a:tc>
                  <a:txBody>
                    <a:bodyPr/>
                    <a:lstStyle/>
                    <a:p>
                      <a:pPr algn="ctr"/>
                      <a:r>
                        <a:rPr lang="en-GB" dirty="0">
                          <a:solidFill>
                            <a:schemeClr val="tx1">
                              <a:lumMod val="65000"/>
                              <a:lumOff val="35000"/>
                            </a:schemeClr>
                          </a:solidFill>
                        </a:rPr>
                        <a:t>Confusion slows acceptance</a:t>
                      </a:r>
                    </a:p>
                    <a:p>
                      <a:pPr algn="ctr"/>
                      <a:endParaRPr lang="en-GB" dirty="0">
                        <a:solidFill>
                          <a:schemeClr val="tx1">
                            <a:lumMod val="65000"/>
                            <a:lumOff val="35000"/>
                          </a:schemeClr>
                        </a:solidFill>
                      </a:endParaRPr>
                    </a:p>
                    <a:p>
                      <a:pPr algn="ctr"/>
                      <a:r>
                        <a:rPr lang="en-GB" dirty="0">
                          <a:solidFill>
                            <a:schemeClr val="tx1">
                              <a:lumMod val="65000"/>
                              <a:lumOff val="35000"/>
                            </a:schemeClr>
                          </a:solidFill>
                        </a:rPr>
                        <a:t>Wasted ££</a:t>
                      </a:r>
                    </a:p>
                  </a:txBody>
                  <a:tcPr>
                    <a:solidFill>
                      <a:schemeClr val="bg1">
                        <a:lumMod val="85000"/>
                      </a:schemeClr>
                    </a:solidFill>
                  </a:tcPr>
                </a:tc>
                <a:tc>
                  <a:txBody>
                    <a:bodyPr/>
                    <a:lstStyle/>
                    <a:p>
                      <a:pPr algn="ctr"/>
                      <a:r>
                        <a:rPr lang="en-GB" dirty="0">
                          <a:solidFill>
                            <a:schemeClr val="tx1">
                              <a:lumMod val="65000"/>
                              <a:lumOff val="35000"/>
                            </a:schemeClr>
                          </a:solidFill>
                        </a:rPr>
                        <a:t>With support, the Advocates help ensure success</a:t>
                      </a:r>
                    </a:p>
                  </a:txBody>
                  <a:tcPr>
                    <a:solidFill>
                      <a:schemeClr val="bg1">
                        <a:lumMod val="85000"/>
                      </a:schemeClr>
                    </a:solidFill>
                  </a:tcPr>
                </a:tc>
                <a:extLst>
                  <a:ext uri="{0D108BD9-81ED-4DB2-BD59-A6C34878D82A}">
                    <a16:rowId xmlns:a16="http://schemas.microsoft.com/office/drawing/2014/main" val="2863937395"/>
                  </a:ext>
                </a:extLst>
              </a:tr>
              <a:tr h="832353">
                <a:tc vMerge="1">
                  <a:txBody>
                    <a:bodyPr/>
                    <a:lstStyle/>
                    <a:p>
                      <a:endParaRPr lang="en-GB" dirty="0"/>
                    </a:p>
                  </a:txBody>
                  <a:tcPr/>
                </a:tc>
                <a:tc>
                  <a:txBody>
                    <a:bodyPr/>
                    <a:lstStyle/>
                    <a:p>
                      <a:pPr algn="ctr"/>
                      <a:r>
                        <a:rPr lang="en-GB" dirty="0">
                          <a:solidFill>
                            <a:srgbClr val="0070C0"/>
                          </a:solidFill>
                        </a:rPr>
                        <a:t>Low</a:t>
                      </a:r>
                    </a:p>
                  </a:txBody>
                  <a:tcPr anchor="ctr">
                    <a:solidFill>
                      <a:schemeClr val="accent1">
                        <a:lumMod val="40000"/>
                        <a:lumOff val="60000"/>
                      </a:schemeClr>
                    </a:solidFill>
                  </a:tcPr>
                </a:tc>
                <a:tc>
                  <a:txBody>
                    <a:bodyPr/>
                    <a:lstStyle/>
                    <a:p>
                      <a:pPr algn="ctr"/>
                      <a:r>
                        <a:rPr lang="en-GB" dirty="0">
                          <a:solidFill>
                            <a:schemeClr val="tx1">
                              <a:lumMod val="65000"/>
                              <a:lumOff val="35000"/>
                            </a:schemeClr>
                          </a:solidFill>
                        </a:rPr>
                        <a:t>Lack of support almost guarantees failure</a:t>
                      </a:r>
                    </a:p>
                    <a:p>
                      <a:pPr algn="ctr"/>
                      <a:endParaRPr lang="en-GB" dirty="0">
                        <a:solidFill>
                          <a:schemeClr val="tx1">
                            <a:lumMod val="65000"/>
                            <a:lumOff val="35000"/>
                          </a:schemeClr>
                        </a:solidFill>
                      </a:endParaRPr>
                    </a:p>
                    <a:p>
                      <a:pPr algn="ctr"/>
                      <a:r>
                        <a:rPr lang="en-GB" dirty="0">
                          <a:solidFill>
                            <a:schemeClr val="tx1">
                              <a:lumMod val="65000"/>
                              <a:lumOff val="35000"/>
                            </a:schemeClr>
                          </a:solidFill>
                        </a:rPr>
                        <a:t>Wasted £££££</a:t>
                      </a:r>
                    </a:p>
                  </a:txBody>
                  <a:tcPr>
                    <a:solidFill>
                      <a:schemeClr val="bg1">
                        <a:lumMod val="85000"/>
                      </a:schemeClr>
                    </a:solidFill>
                  </a:tcPr>
                </a:tc>
                <a:tc>
                  <a:txBody>
                    <a:bodyPr/>
                    <a:lstStyle/>
                    <a:p>
                      <a:pPr algn="ctr"/>
                      <a:r>
                        <a:rPr lang="en-GB" dirty="0">
                          <a:solidFill>
                            <a:schemeClr val="tx1">
                              <a:lumMod val="65000"/>
                              <a:lumOff val="35000"/>
                            </a:schemeClr>
                          </a:solidFill>
                        </a:rPr>
                        <a:t>Cynicism slows acceptance</a:t>
                      </a:r>
                    </a:p>
                    <a:p>
                      <a:pPr algn="ctr"/>
                      <a:endParaRPr lang="en-GB" dirty="0">
                        <a:solidFill>
                          <a:schemeClr val="tx1">
                            <a:lumMod val="65000"/>
                            <a:lumOff val="35000"/>
                          </a:schemeClr>
                        </a:solidFill>
                      </a:endParaRPr>
                    </a:p>
                    <a:p>
                      <a:pPr algn="ctr"/>
                      <a:r>
                        <a:rPr lang="en-GB" dirty="0">
                          <a:solidFill>
                            <a:schemeClr val="tx1">
                              <a:lumMod val="65000"/>
                              <a:lumOff val="35000"/>
                            </a:schemeClr>
                          </a:solidFill>
                        </a:rPr>
                        <a:t>Wasted ££</a:t>
                      </a:r>
                    </a:p>
                  </a:txBody>
                  <a:tcPr>
                    <a:solidFill>
                      <a:schemeClr val="bg1">
                        <a:lumMod val="85000"/>
                      </a:schemeClr>
                    </a:solidFill>
                  </a:tcPr>
                </a:tc>
                <a:extLst>
                  <a:ext uri="{0D108BD9-81ED-4DB2-BD59-A6C34878D82A}">
                    <a16:rowId xmlns:a16="http://schemas.microsoft.com/office/drawing/2014/main" val="1801870720"/>
                  </a:ext>
                </a:extLst>
              </a:tr>
              <a:tr h="639550">
                <a:tc vMerge="1">
                  <a:txBody>
                    <a:bodyPr/>
                    <a:lstStyle/>
                    <a:p>
                      <a:endParaRPr lang="en-GB" dirty="0"/>
                    </a:p>
                  </a:txBody>
                  <a:tcPr/>
                </a:tc>
                <a:tc>
                  <a:txBody>
                    <a:bodyPr/>
                    <a:lstStyle/>
                    <a:p>
                      <a:endParaRPr lang="en-GB" dirty="0"/>
                    </a:p>
                  </a:txBody>
                  <a:tcPr>
                    <a:solidFill>
                      <a:schemeClr val="accent1">
                        <a:lumMod val="40000"/>
                        <a:lumOff val="60000"/>
                      </a:schemeClr>
                    </a:solidFill>
                  </a:tcPr>
                </a:tc>
                <a:tc>
                  <a:txBody>
                    <a:bodyPr/>
                    <a:lstStyle/>
                    <a:p>
                      <a:pPr algn="ctr"/>
                      <a:r>
                        <a:rPr lang="en-GB" dirty="0">
                          <a:solidFill>
                            <a:srgbClr val="0070C0"/>
                          </a:solidFill>
                        </a:rPr>
                        <a:t>Low</a:t>
                      </a:r>
                      <a:r>
                        <a:rPr lang="en-GB" dirty="0">
                          <a:solidFill>
                            <a:srgbClr val="FF0000"/>
                          </a:solidFill>
                        </a:rPr>
                        <a:t> </a:t>
                      </a:r>
                    </a:p>
                  </a:txBody>
                  <a:tcPr anchor="ctr">
                    <a:solidFill>
                      <a:schemeClr val="accent1">
                        <a:lumMod val="40000"/>
                        <a:lumOff val="60000"/>
                      </a:schemeClr>
                    </a:solidFill>
                  </a:tcPr>
                </a:tc>
                <a:tc>
                  <a:txBody>
                    <a:bodyPr/>
                    <a:lstStyle/>
                    <a:p>
                      <a:pPr algn="ctr"/>
                      <a:r>
                        <a:rPr lang="en-GB" dirty="0">
                          <a:solidFill>
                            <a:srgbClr val="0000FF"/>
                          </a:solidFill>
                        </a:rPr>
                        <a:t>High</a:t>
                      </a:r>
                    </a:p>
                  </a:txBody>
                  <a:tcPr anchor="ctr">
                    <a:solidFill>
                      <a:schemeClr val="accent1">
                        <a:lumMod val="40000"/>
                        <a:lumOff val="60000"/>
                      </a:schemeClr>
                    </a:solidFill>
                  </a:tcPr>
                </a:tc>
                <a:extLst>
                  <a:ext uri="{0D108BD9-81ED-4DB2-BD59-A6C34878D82A}">
                    <a16:rowId xmlns:a16="http://schemas.microsoft.com/office/drawing/2014/main" val="5218029"/>
                  </a:ext>
                </a:extLst>
              </a:tr>
              <a:tr h="832353">
                <a:tc>
                  <a:txBody>
                    <a:bodyPr/>
                    <a:lstStyle/>
                    <a:p>
                      <a:endParaRPr lang="en-GB" dirty="0">
                        <a:solidFill>
                          <a:schemeClr val="bg1"/>
                        </a:solidFill>
                      </a:endParaRPr>
                    </a:p>
                  </a:txBody>
                  <a:tcPr>
                    <a:noFill/>
                  </a:tcPr>
                </a:tc>
                <a:tc gridSpan="3">
                  <a:txBody>
                    <a:bodyPr/>
                    <a:lstStyle/>
                    <a:p>
                      <a:pPr algn="ctr"/>
                      <a:r>
                        <a:rPr lang="en-GB" dirty="0"/>
                        <a:t>PEOPLE SUPPORT</a:t>
                      </a:r>
                    </a:p>
                  </a:txBody>
                  <a:tcPr anchor="ct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789203049"/>
                  </a:ext>
                </a:extLst>
              </a:tr>
            </a:tbl>
          </a:graphicData>
        </a:graphic>
      </p:graphicFrame>
      <p:sp>
        <p:nvSpPr>
          <p:cNvPr id="3" name="TextBox 2">
            <a:extLst>
              <a:ext uri="{FF2B5EF4-FFF2-40B4-BE49-F238E27FC236}">
                <a16:creationId xmlns:a16="http://schemas.microsoft.com/office/drawing/2014/main" id="{250B4DFF-F770-45E3-94F1-82CEDBA77FB1}"/>
              </a:ext>
            </a:extLst>
          </p:cNvPr>
          <p:cNvSpPr txBox="1"/>
          <p:nvPr/>
        </p:nvSpPr>
        <p:spPr>
          <a:xfrm>
            <a:off x="6955452" y="5373216"/>
            <a:ext cx="1963358" cy="338554"/>
          </a:xfrm>
          <a:prstGeom prst="rect">
            <a:avLst/>
          </a:prstGeom>
          <a:noFill/>
        </p:spPr>
        <p:txBody>
          <a:bodyPr wrap="none" rtlCol="0">
            <a:spAutoFit/>
          </a:bodyPr>
          <a:lstStyle/>
          <a:p>
            <a:r>
              <a:rPr lang="en-GB" sz="1600" dirty="0"/>
              <a:t>(Shapiro, 2010, p. 34)</a:t>
            </a:r>
          </a:p>
        </p:txBody>
      </p:sp>
    </p:spTree>
    <p:extLst>
      <p:ext uri="{BB962C8B-B14F-4D97-AF65-F5344CB8AC3E}">
        <p14:creationId xmlns:p14="http://schemas.microsoft.com/office/powerpoint/2010/main" val="3024275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Let’s look more closely…</a:t>
            </a:r>
          </a:p>
        </p:txBody>
      </p:sp>
      <p:sp>
        <p:nvSpPr>
          <p:cNvPr id="4" name="Rectangle 3"/>
          <p:cNvSpPr/>
          <p:nvPr/>
        </p:nvSpPr>
        <p:spPr>
          <a:xfrm>
            <a:off x="971600" y="2132856"/>
            <a:ext cx="1584176" cy="720080"/>
          </a:xfrm>
          <a:prstGeom prst="rect">
            <a:avLst/>
          </a:prstGeom>
          <a:solidFill>
            <a:schemeClr val="tx1">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Apathetics</a:t>
            </a:r>
          </a:p>
        </p:txBody>
      </p:sp>
      <p:sp>
        <p:nvSpPr>
          <p:cNvPr id="5" name="Rectangle 4"/>
          <p:cNvSpPr/>
          <p:nvPr/>
        </p:nvSpPr>
        <p:spPr>
          <a:xfrm>
            <a:off x="6588224" y="2132856"/>
            <a:ext cx="1584176" cy="720080"/>
          </a:xfrm>
          <a:prstGeom prst="rect">
            <a:avLst/>
          </a:prstGeom>
          <a:solidFill>
            <a:srgbClr val="00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Advocates</a:t>
            </a:r>
          </a:p>
        </p:txBody>
      </p:sp>
      <p:sp>
        <p:nvSpPr>
          <p:cNvPr id="6" name="Rectangle 5"/>
          <p:cNvSpPr/>
          <p:nvPr/>
        </p:nvSpPr>
        <p:spPr>
          <a:xfrm>
            <a:off x="3779912" y="2132856"/>
            <a:ext cx="1584176" cy="720080"/>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Incubators</a:t>
            </a:r>
          </a:p>
        </p:txBody>
      </p:sp>
      <p:cxnSp>
        <p:nvCxnSpPr>
          <p:cNvPr id="7" name="Straight Arrow Connector 6"/>
          <p:cNvCxnSpPr>
            <a:stCxn id="4" idx="3"/>
            <a:endCxn id="6" idx="1"/>
          </p:cNvCxnSpPr>
          <p:nvPr/>
        </p:nvCxnSpPr>
        <p:spPr>
          <a:xfrm>
            <a:off x="2555776" y="2492896"/>
            <a:ext cx="122413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a:stCxn id="6" idx="3"/>
            <a:endCxn id="5" idx="1"/>
          </p:cNvCxnSpPr>
          <p:nvPr/>
        </p:nvCxnSpPr>
        <p:spPr>
          <a:xfrm>
            <a:off x="5364088" y="2492896"/>
            <a:ext cx="122413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9" name="Straight Connector 8"/>
          <p:cNvCxnSpPr>
            <a:stCxn id="6" idx="2"/>
          </p:cNvCxnSpPr>
          <p:nvPr/>
        </p:nvCxnSpPr>
        <p:spPr>
          <a:xfrm>
            <a:off x="4572000" y="2852936"/>
            <a:ext cx="0" cy="648072"/>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780621" y="2852936"/>
            <a:ext cx="0" cy="648072"/>
          </a:xfrm>
          <a:prstGeom prst="line">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flipH="1">
            <a:off x="1780621" y="3446016"/>
            <a:ext cx="2791379" cy="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V="1">
            <a:off x="1187624" y="2852936"/>
            <a:ext cx="0" cy="1296144"/>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V="1">
            <a:off x="7398733" y="2840360"/>
            <a:ext cx="0" cy="1296144"/>
          </a:xfrm>
          <a:prstGeom prst="straightConnector1">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1187624" y="4136504"/>
            <a:ext cx="6211109" cy="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076056" y="2852936"/>
            <a:ext cx="0" cy="864096"/>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1475656" y="2852936"/>
            <a:ext cx="0" cy="864096"/>
          </a:xfrm>
          <a:prstGeom prst="line">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flipH="1">
            <a:off x="3995936" y="3717032"/>
            <a:ext cx="1080120" cy="0"/>
          </a:xfrm>
          <a:prstGeom prst="straightConnector1">
            <a:avLst/>
          </a:prstGeom>
          <a:ln w="76200">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23" name="Rectangle 22"/>
          <p:cNvSpPr/>
          <p:nvPr/>
        </p:nvSpPr>
        <p:spPr>
          <a:xfrm>
            <a:off x="2555776" y="3517607"/>
            <a:ext cx="1440159" cy="547307"/>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Resisters</a:t>
            </a:r>
          </a:p>
        </p:txBody>
      </p:sp>
      <p:cxnSp>
        <p:nvCxnSpPr>
          <p:cNvPr id="24" name="Straight Arrow Connector 23"/>
          <p:cNvCxnSpPr/>
          <p:nvPr/>
        </p:nvCxnSpPr>
        <p:spPr>
          <a:xfrm flipH="1">
            <a:off x="1475656" y="3717032"/>
            <a:ext cx="1080120" cy="0"/>
          </a:xfrm>
          <a:prstGeom prst="straightConnector1">
            <a:avLst/>
          </a:prstGeom>
          <a:ln w="76200">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F71320FD-05AE-4C3C-93D4-599AB60126F9}"/>
              </a:ext>
            </a:extLst>
          </p:cNvPr>
          <p:cNvSpPr txBox="1"/>
          <p:nvPr/>
        </p:nvSpPr>
        <p:spPr>
          <a:xfrm>
            <a:off x="6804248" y="4941168"/>
            <a:ext cx="2188548" cy="369332"/>
          </a:xfrm>
          <a:prstGeom prst="rect">
            <a:avLst/>
          </a:prstGeom>
          <a:noFill/>
        </p:spPr>
        <p:txBody>
          <a:bodyPr wrap="none" rtlCol="0">
            <a:spAutoFit/>
          </a:bodyPr>
          <a:lstStyle/>
          <a:p>
            <a:r>
              <a:rPr lang="en-GB" dirty="0"/>
              <a:t>(Shapiro, 2010, p. 76)</a:t>
            </a:r>
          </a:p>
        </p:txBody>
      </p:sp>
    </p:spTree>
    <p:extLst>
      <p:ext uri="{BB962C8B-B14F-4D97-AF65-F5344CB8AC3E}">
        <p14:creationId xmlns:p14="http://schemas.microsoft.com/office/powerpoint/2010/main" val="2877491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500"/>
                                        <p:tgtEl>
                                          <p:spTgt spid="6"/>
                                        </p:tgtEl>
                                      </p:cBhvr>
                                    </p:animEffect>
                                  </p:childTnLst>
                                </p:cTn>
                              </p:par>
                              <p:par>
                                <p:cTn id="14" presetID="10" presetClass="entr" presetSubtype="0" fill="hold" nodeType="with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fade">
                                      <p:cBhvr>
                                        <p:cTn id="16" dur="500"/>
                                        <p:tgtEl>
                                          <p:spTgt spid="7"/>
                                        </p:tgtEl>
                                      </p:cBhvr>
                                    </p:animEffect>
                                  </p:childTnLst>
                                </p:cTn>
                              </p:par>
                              <p:par>
                                <p:cTn id="17" presetID="10" presetClass="entr" presetSubtype="0" fill="hold" nodeType="with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500"/>
                                        <p:tgtEl>
                                          <p:spTgt spid="8"/>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11"/>
                                        </p:tgtEl>
                                        <p:attrNameLst>
                                          <p:attrName>style.visibility</p:attrName>
                                        </p:attrNameLst>
                                      </p:cBhvr>
                                      <p:to>
                                        <p:strVal val="visible"/>
                                      </p:to>
                                    </p:set>
                                    <p:animEffect transition="in" filter="fade">
                                      <p:cBhvr>
                                        <p:cTn id="24" dur="500"/>
                                        <p:tgtEl>
                                          <p:spTgt spid="11"/>
                                        </p:tgtEl>
                                      </p:cBhvr>
                                    </p:animEffect>
                                  </p:childTnLst>
                                </p:cTn>
                              </p:par>
                              <p:par>
                                <p:cTn id="25" presetID="10" presetClass="entr" presetSubtype="0" fill="hold" nodeType="with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par>
                                <p:cTn id="28" presetID="10" presetClass="entr" presetSubtype="0" fill="hold" nodeType="with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fade">
                                      <p:cBhvr>
                                        <p:cTn id="30" dur="500"/>
                                        <p:tgtEl>
                                          <p:spTgt spid="10"/>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23"/>
                                        </p:tgtEl>
                                        <p:attrNameLst>
                                          <p:attrName>style.visibility</p:attrName>
                                        </p:attrNameLst>
                                      </p:cBhvr>
                                      <p:to>
                                        <p:strVal val="visible"/>
                                      </p:to>
                                    </p:set>
                                    <p:animEffect transition="in" filter="fade">
                                      <p:cBhvr>
                                        <p:cTn id="35" dur="500"/>
                                        <p:tgtEl>
                                          <p:spTgt spid="23"/>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16"/>
                                        </p:tgtEl>
                                        <p:attrNameLst>
                                          <p:attrName>style.visibility</p:attrName>
                                        </p:attrNameLst>
                                      </p:cBhvr>
                                      <p:to>
                                        <p:strVal val="visible"/>
                                      </p:to>
                                    </p:set>
                                    <p:animEffect transition="in" filter="fade">
                                      <p:cBhvr>
                                        <p:cTn id="40" dur="500"/>
                                        <p:tgtEl>
                                          <p:spTgt spid="16"/>
                                        </p:tgtEl>
                                      </p:cBhvr>
                                    </p:animEffect>
                                  </p:childTnLst>
                                </p:cTn>
                              </p:par>
                              <p:par>
                                <p:cTn id="41" presetID="10" presetClass="entr" presetSubtype="0" fill="hold" nodeType="withEffect">
                                  <p:stCondLst>
                                    <p:cond delay="0"/>
                                  </p:stCondLst>
                                  <p:childTnLst>
                                    <p:set>
                                      <p:cBhvr>
                                        <p:cTn id="42" dur="1" fill="hold">
                                          <p:stCondLst>
                                            <p:cond delay="0"/>
                                          </p:stCondLst>
                                        </p:cTn>
                                        <p:tgtEl>
                                          <p:spTgt spid="21"/>
                                        </p:tgtEl>
                                        <p:attrNameLst>
                                          <p:attrName>style.visibility</p:attrName>
                                        </p:attrNameLst>
                                      </p:cBhvr>
                                      <p:to>
                                        <p:strVal val="visible"/>
                                      </p:to>
                                    </p:set>
                                    <p:animEffect transition="in" filter="fade">
                                      <p:cBhvr>
                                        <p:cTn id="43" dur="500"/>
                                        <p:tgtEl>
                                          <p:spTgt spid="21"/>
                                        </p:tgtEl>
                                      </p:cBhvr>
                                    </p:animEffect>
                                  </p:childTnLst>
                                </p:cTn>
                              </p:par>
                              <p:par>
                                <p:cTn id="44" presetID="10" presetClass="entr" presetSubtype="0" fill="hold" nodeType="withEffect">
                                  <p:stCondLst>
                                    <p:cond delay="0"/>
                                  </p:stCondLst>
                                  <p:childTnLst>
                                    <p:set>
                                      <p:cBhvr>
                                        <p:cTn id="45" dur="1" fill="hold">
                                          <p:stCondLst>
                                            <p:cond delay="0"/>
                                          </p:stCondLst>
                                        </p:cTn>
                                        <p:tgtEl>
                                          <p:spTgt spid="24"/>
                                        </p:tgtEl>
                                        <p:attrNameLst>
                                          <p:attrName>style.visibility</p:attrName>
                                        </p:attrNameLst>
                                      </p:cBhvr>
                                      <p:to>
                                        <p:strVal val="visible"/>
                                      </p:to>
                                    </p:set>
                                    <p:animEffect transition="in" filter="fade">
                                      <p:cBhvr>
                                        <p:cTn id="46" dur="500"/>
                                        <p:tgtEl>
                                          <p:spTgt spid="24"/>
                                        </p:tgtEl>
                                      </p:cBhvr>
                                    </p:animEffect>
                                  </p:childTnLst>
                                </p:cTn>
                              </p:par>
                              <p:par>
                                <p:cTn id="47" presetID="10" presetClass="entr" presetSubtype="0" fill="hold" nodeType="withEffect">
                                  <p:stCondLst>
                                    <p:cond delay="0"/>
                                  </p:stCondLst>
                                  <p:childTnLst>
                                    <p:set>
                                      <p:cBhvr>
                                        <p:cTn id="48" dur="1" fill="hold">
                                          <p:stCondLst>
                                            <p:cond delay="0"/>
                                          </p:stCondLst>
                                        </p:cTn>
                                        <p:tgtEl>
                                          <p:spTgt spid="17"/>
                                        </p:tgtEl>
                                        <p:attrNameLst>
                                          <p:attrName>style.visibility</p:attrName>
                                        </p:attrNameLst>
                                      </p:cBhvr>
                                      <p:to>
                                        <p:strVal val="visible"/>
                                      </p:to>
                                    </p:set>
                                    <p:animEffect transition="in" filter="fade">
                                      <p:cBhvr>
                                        <p:cTn id="49" dur="500"/>
                                        <p:tgtEl>
                                          <p:spTgt spid="17"/>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nodeType="clickEffect">
                                  <p:stCondLst>
                                    <p:cond delay="0"/>
                                  </p:stCondLst>
                                  <p:childTnLst>
                                    <p:set>
                                      <p:cBhvr>
                                        <p:cTn id="53" dur="1" fill="hold">
                                          <p:stCondLst>
                                            <p:cond delay="0"/>
                                          </p:stCondLst>
                                        </p:cTn>
                                        <p:tgtEl>
                                          <p:spTgt spid="13"/>
                                        </p:tgtEl>
                                        <p:attrNameLst>
                                          <p:attrName>style.visibility</p:attrName>
                                        </p:attrNameLst>
                                      </p:cBhvr>
                                      <p:to>
                                        <p:strVal val="visible"/>
                                      </p:to>
                                    </p:set>
                                    <p:animEffect transition="in" filter="fade">
                                      <p:cBhvr>
                                        <p:cTn id="54" dur="500"/>
                                        <p:tgtEl>
                                          <p:spTgt spid="13"/>
                                        </p:tgtEl>
                                      </p:cBhvr>
                                    </p:animEffect>
                                  </p:childTnLst>
                                </p:cTn>
                              </p:par>
                              <p:par>
                                <p:cTn id="55" presetID="10" presetClass="entr" presetSubtype="0" fill="hold" nodeType="withEffect">
                                  <p:stCondLst>
                                    <p:cond delay="0"/>
                                  </p:stCondLst>
                                  <p:childTnLst>
                                    <p:set>
                                      <p:cBhvr>
                                        <p:cTn id="56" dur="1" fill="hold">
                                          <p:stCondLst>
                                            <p:cond delay="0"/>
                                          </p:stCondLst>
                                        </p:cTn>
                                        <p:tgtEl>
                                          <p:spTgt spid="14"/>
                                        </p:tgtEl>
                                        <p:attrNameLst>
                                          <p:attrName>style.visibility</p:attrName>
                                        </p:attrNameLst>
                                      </p:cBhvr>
                                      <p:to>
                                        <p:strVal val="visible"/>
                                      </p:to>
                                    </p:set>
                                    <p:animEffect transition="in" filter="fade">
                                      <p:cBhvr>
                                        <p:cTn id="57" dur="500"/>
                                        <p:tgtEl>
                                          <p:spTgt spid="14"/>
                                        </p:tgtEl>
                                      </p:cBhvr>
                                    </p:animEffect>
                                  </p:childTnLst>
                                </p:cTn>
                              </p:par>
                              <p:par>
                                <p:cTn id="58" presetID="10" presetClass="entr" presetSubtype="0" fill="hold" nodeType="withEffect">
                                  <p:stCondLst>
                                    <p:cond delay="0"/>
                                  </p:stCondLst>
                                  <p:childTnLst>
                                    <p:set>
                                      <p:cBhvr>
                                        <p:cTn id="59" dur="1" fill="hold">
                                          <p:stCondLst>
                                            <p:cond delay="0"/>
                                          </p:stCondLst>
                                        </p:cTn>
                                        <p:tgtEl>
                                          <p:spTgt spid="12"/>
                                        </p:tgtEl>
                                        <p:attrNameLst>
                                          <p:attrName>style.visibility</p:attrName>
                                        </p:attrNameLst>
                                      </p:cBhvr>
                                      <p:to>
                                        <p:strVal val="visible"/>
                                      </p:to>
                                    </p:set>
                                    <p:animEffect transition="in" filter="fade">
                                      <p:cBhvr>
                                        <p:cTn id="6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23" grpId="0" animBg="1"/>
    </p:bldLst>
  </p:timing>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43000"/>
          </a:xfrm>
        </p:spPr>
        <p:txBody>
          <a:bodyPr/>
          <a:lstStyle/>
          <a:p>
            <a:r>
              <a:rPr lang="en-GB" dirty="0"/>
              <a:t>Looking at them…</a:t>
            </a:r>
          </a:p>
        </p:txBody>
      </p:sp>
      <p:sp>
        <p:nvSpPr>
          <p:cNvPr id="3" name="Content Placeholder 2"/>
          <p:cNvSpPr>
            <a:spLocks noGrp="1"/>
          </p:cNvSpPr>
          <p:nvPr>
            <p:ph idx="1"/>
          </p:nvPr>
        </p:nvSpPr>
        <p:spPr>
          <a:xfrm>
            <a:off x="107504" y="1331640"/>
            <a:ext cx="8856984" cy="3917032"/>
          </a:xfrm>
        </p:spPr>
        <p:txBody>
          <a:bodyPr/>
          <a:lstStyle/>
          <a:p>
            <a:r>
              <a:rPr lang="en-GB" sz="2400" b="1" i="1" dirty="0">
                <a:solidFill>
                  <a:srgbClr val="0000CC"/>
                </a:solidFill>
              </a:rPr>
              <a:t>Advocates</a:t>
            </a:r>
            <a:r>
              <a:rPr lang="en-GB" sz="2400" dirty="0">
                <a:solidFill>
                  <a:srgbClr val="0000CC"/>
                </a:solidFill>
              </a:rPr>
              <a:t> are people whose experience in the change leads them to believe that it will make a positive difference.  They are interested in sharing their own expertise and enthusiasm with others – in the hope of making implementation of change successful.  Leadership need to support these people – even offering communication/influencing skills training, to help them in their efforts to encourage support for the change.</a:t>
            </a:r>
          </a:p>
          <a:p>
            <a:r>
              <a:rPr lang="en-GB" sz="2400" b="1" i="1" dirty="0">
                <a:solidFill>
                  <a:schemeClr val="accent5">
                    <a:lumMod val="75000"/>
                  </a:schemeClr>
                </a:solidFill>
              </a:rPr>
              <a:t>Incubators</a:t>
            </a:r>
            <a:r>
              <a:rPr lang="en-GB" sz="2400" dirty="0">
                <a:solidFill>
                  <a:schemeClr val="accent5">
                    <a:lumMod val="75000"/>
                  </a:schemeClr>
                </a:solidFill>
              </a:rPr>
              <a:t> are thinking about the change, but they are not sure if they believe it will work or if management is fully behind it.  They are thinking and learning about the concepts behind the change and comparing these concepts against experience of how work gets done in their organisation</a:t>
            </a:r>
          </a:p>
        </p:txBody>
      </p:sp>
      <p:sp>
        <p:nvSpPr>
          <p:cNvPr id="5" name="TextBox 4">
            <a:extLst>
              <a:ext uri="{FF2B5EF4-FFF2-40B4-BE49-F238E27FC236}">
                <a16:creationId xmlns:a16="http://schemas.microsoft.com/office/drawing/2014/main" id="{9863D91A-CF56-4B80-87EF-CDF9D6384630}"/>
              </a:ext>
            </a:extLst>
          </p:cNvPr>
          <p:cNvSpPr txBox="1"/>
          <p:nvPr/>
        </p:nvSpPr>
        <p:spPr>
          <a:xfrm>
            <a:off x="6775940" y="5248672"/>
            <a:ext cx="2188548" cy="369332"/>
          </a:xfrm>
          <a:prstGeom prst="rect">
            <a:avLst/>
          </a:prstGeom>
          <a:noFill/>
        </p:spPr>
        <p:txBody>
          <a:bodyPr wrap="none" rtlCol="0">
            <a:spAutoFit/>
          </a:bodyPr>
          <a:lstStyle/>
          <a:p>
            <a:r>
              <a:rPr lang="en-GB" dirty="0"/>
              <a:t>(Shapiro, 2010, p. 76)</a:t>
            </a:r>
          </a:p>
        </p:txBody>
      </p:sp>
    </p:spTree>
    <p:extLst>
      <p:ext uri="{BB962C8B-B14F-4D97-AF65-F5344CB8AC3E}">
        <p14:creationId xmlns:p14="http://schemas.microsoft.com/office/powerpoint/2010/main" val="4135740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Looking at them…</a:t>
            </a:r>
          </a:p>
        </p:txBody>
      </p:sp>
      <p:sp>
        <p:nvSpPr>
          <p:cNvPr id="3" name="Content Placeholder 2"/>
          <p:cNvSpPr>
            <a:spLocks noGrp="1"/>
          </p:cNvSpPr>
          <p:nvPr>
            <p:ph idx="1"/>
          </p:nvPr>
        </p:nvSpPr>
        <p:spPr>
          <a:xfrm>
            <a:off x="107504" y="1268760"/>
            <a:ext cx="8928992" cy="3917032"/>
          </a:xfrm>
        </p:spPr>
        <p:txBody>
          <a:bodyPr/>
          <a:lstStyle/>
          <a:p>
            <a:r>
              <a:rPr lang="en-GB" sz="2400" b="1" i="1" dirty="0">
                <a:solidFill>
                  <a:schemeClr val="bg2">
                    <a:lumMod val="25000"/>
                  </a:schemeClr>
                </a:solidFill>
              </a:rPr>
              <a:t>Apathetics</a:t>
            </a:r>
            <a:r>
              <a:rPr lang="en-GB" sz="2400" dirty="0">
                <a:solidFill>
                  <a:schemeClr val="bg2">
                    <a:lumMod val="25000"/>
                  </a:schemeClr>
                </a:solidFill>
              </a:rPr>
              <a:t> have not heard of the change or simply disregard it.  Based on previous experience, many people believe they can ignore such a change and it will go away, as it often has in the past.  Such people make up the Apathetics pool</a:t>
            </a:r>
          </a:p>
          <a:p>
            <a:r>
              <a:rPr lang="en-GB" sz="2400" b="1" i="1" dirty="0">
                <a:solidFill>
                  <a:srgbClr val="7030A0"/>
                </a:solidFill>
              </a:rPr>
              <a:t>Resisters</a:t>
            </a:r>
            <a:r>
              <a:rPr lang="en-GB" sz="2400" dirty="0">
                <a:solidFill>
                  <a:srgbClr val="7030A0"/>
                </a:solidFill>
              </a:rPr>
              <a:t> oppose the change.  Resisters who openly and actively challenge the change can be an important source of information.  Their concerns may represent potential roadblocks that need to be addressed.  On the other hand, people who are covertly undermining the change are often a dangerous hindrance to success</a:t>
            </a:r>
          </a:p>
        </p:txBody>
      </p:sp>
      <p:sp>
        <p:nvSpPr>
          <p:cNvPr id="5" name="TextBox 4">
            <a:extLst>
              <a:ext uri="{FF2B5EF4-FFF2-40B4-BE49-F238E27FC236}">
                <a16:creationId xmlns:a16="http://schemas.microsoft.com/office/drawing/2014/main" id="{DD3CF00B-B553-479B-AABE-5BF81F98E41E}"/>
              </a:ext>
            </a:extLst>
          </p:cNvPr>
          <p:cNvSpPr txBox="1"/>
          <p:nvPr/>
        </p:nvSpPr>
        <p:spPr>
          <a:xfrm>
            <a:off x="6804248" y="4941168"/>
            <a:ext cx="2188548" cy="369332"/>
          </a:xfrm>
          <a:prstGeom prst="rect">
            <a:avLst/>
          </a:prstGeom>
          <a:noFill/>
        </p:spPr>
        <p:txBody>
          <a:bodyPr wrap="none" rtlCol="0">
            <a:spAutoFit/>
          </a:bodyPr>
          <a:lstStyle/>
          <a:p>
            <a:r>
              <a:rPr lang="en-GB" dirty="0"/>
              <a:t>(Shapiro, 2010, p. 76)</a:t>
            </a:r>
          </a:p>
        </p:txBody>
      </p:sp>
    </p:spTree>
    <p:extLst>
      <p:ext uri="{BB962C8B-B14F-4D97-AF65-F5344CB8AC3E}">
        <p14:creationId xmlns:p14="http://schemas.microsoft.com/office/powerpoint/2010/main" val="3706120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16632"/>
            <a:ext cx="7886700" cy="1325563"/>
          </a:xfrm>
        </p:spPr>
        <p:txBody>
          <a:bodyPr/>
          <a:lstStyle/>
          <a:p>
            <a:pPr algn="ctr"/>
            <a:r>
              <a:rPr lang="en-GB" dirty="0"/>
              <a:t>Perceived value and support drive attitudes towards </a:t>
            </a:r>
            <a:r>
              <a:rPr lang="en-GB" i="1" dirty="0"/>
              <a:t>change</a:t>
            </a:r>
          </a:p>
        </p:txBody>
      </p:sp>
      <p:graphicFrame>
        <p:nvGraphicFramePr>
          <p:cNvPr id="4" name="Content Placeholder 3"/>
          <p:cNvGraphicFramePr>
            <a:graphicFrameLocks noGrp="1"/>
          </p:cNvGraphicFramePr>
          <p:nvPr>
            <p:ph idx="1"/>
          </p:nvPr>
        </p:nvGraphicFramePr>
        <p:xfrm>
          <a:off x="1038436" y="1556792"/>
          <a:ext cx="7067128" cy="4123663"/>
        </p:xfrm>
        <a:graphic>
          <a:graphicData uri="http://schemas.openxmlformats.org/drawingml/2006/table">
            <a:tbl>
              <a:tblPr firstRow="1" bandRow="1">
                <a:tableStyleId>{5C22544A-7EE6-4342-B048-85BDC9FD1C3A}</a:tableStyleId>
              </a:tblPr>
              <a:tblGrid>
                <a:gridCol w="864096">
                  <a:extLst>
                    <a:ext uri="{9D8B030D-6E8A-4147-A177-3AD203B41FA5}">
                      <a16:colId xmlns:a16="http://schemas.microsoft.com/office/drawing/2014/main" val="3726016493"/>
                    </a:ext>
                  </a:extLst>
                </a:gridCol>
                <a:gridCol w="1296144">
                  <a:extLst>
                    <a:ext uri="{9D8B030D-6E8A-4147-A177-3AD203B41FA5}">
                      <a16:colId xmlns:a16="http://schemas.microsoft.com/office/drawing/2014/main" val="973969154"/>
                    </a:ext>
                  </a:extLst>
                </a:gridCol>
                <a:gridCol w="2520280">
                  <a:extLst>
                    <a:ext uri="{9D8B030D-6E8A-4147-A177-3AD203B41FA5}">
                      <a16:colId xmlns:a16="http://schemas.microsoft.com/office/drawing/2014/main" val="1125180426"/>
                    </a:ext>
                  </a:extLst>
                </a:gridCol>
                <a:gridCol w="2386608">
                  <a:extLst>
                    <a:ext uri="{9D8B030D-6E8A-4147-A177-3AD203B41FA5}">
                      <a16:colId xmlns:a16="http://schemas.microsoft.com/office/drawing/2014/main" val="625766148"/>
                    </a:ext>
                  </a:extLst>
                </a:gridCol>
              </a:tblGrid>
              <a:tr h="832353">
                <a:tc rowSpan="3">
                  <a:txBody>
                    <a:bodyPr/>
                    <a:lstStyle/>
                    <a:p>
                      <a:pPr algn="ctr"/>
                      <a:r>
                        <a:rPr lang="en-GB" sz="2000" b="1" dirty="0">
                          <a:solidFill>
                            <a:schemeClr val="tx1"/>
                          </a:solidFill>
                        </a:rPr>
                        <a:t>Management Support for the Change</a:t>
                      </a:r>
                    </a:p>
                  </a:txBody>
                  <a:tcPr vert="vert270">
                    <a:solidFill>
                      <a:schemeClr val="accent1">
                        <a:lumMod val="20000"/>
                        <a:lumOff val="80000"/>
                      </a:schemeClr>
                    </a:solidFill>
                  </a:tcPr>
                </a:tc>
                <a:tc>
                  <a:txBody>
                    <a:bodyPr/>
                    <a:lstStyle/>
                    <a:p>
                      <a:pPr algn="ctr"/>
                      <a:r>
                        <a:rPr lang="en-GB" dirty="0">
                          <a:solidFill>
                            <a:srgbClr val="0000FF"/>
                          </a:solidFill>
                        </a:rPr>
                        <a:t>High</a:t>
                      </a:r>
                    </a:p>
                  </a:txBody>
                  <a:tcPr anchor="ctr">
                    <a:solidFill>
                      <a:schemeClr val="accent1">
                        <a:lumMod val="40000"/>
                        <a:lumOff val="60000"/>
                      </a:schemeClr>
                    </a:solidFill>
                  </a:tcPr>
                </a:tc>
                <a:tc>
                  <a:txBody>
                    <a:bodyPr/>
                    <a:lstStyle/>
                    <a:p>
                      <a:pPr algn="ctr"/>
                      <a:r>
                        <a:rPr lang="en-GB" dirty="0">
                          <a:solidFill>
                            <a:srgbClr val="002060"/>
                          </a:solidFill>
                        </a:rPr>
                        <a:t>Look for what caused the poor perception</a:t>
                      </a:r>
                    </a:p>
                  </a:txBody>
                  <a:tcPr>
                    <a:solidFill>
                      <a:schemeClr val="bg1">
                        <a:lumMod val="85000"/>
                      </a:schemeClr>
                    </a:solidFill>
                  </a:tcPr>
                </a:tc>
                <a:tc>
                  <a:txBody>
                    <a:bodyPr/>
                    <a:lstStyle/>
                    <a:p>
                      <a:pPr algn="ctr"/>
                      <a:r>
                        <a:rPr lang="en-GB" dirty="0">
                          <a:solidFill>
                            <a:srgbClr val="002060"/>
                          </a:solidFill>
                        </a:rPr>
                        <a:t>Positive contagious commitment with potential to spread through the organisation</a:t>
                      </a:r>
                    </a:p>
                  </a:txBody>
                  <a:tcPr>
                    <a:solidFill>
                      <a:schemeClr val="bg1">
                        <a:lumMod val="85000"/>
                      </a:schemeClr>
                    </a:solidFill>
                  </a:tcPr>
                </a:tc>
                <a:extLst>
                  <a:ext uri="{0D108BD9-81ED-4DB2-BD59-A6C34878D82A}">
                    <a16:rowId xmlns:a16="http://schemas.microsoft.com/office/drawing/2014/main" val="2863937395"/>
                  </a:ext>
                </a:extLst>
              </a:tr>
              <a:tr h="832353">
                <a:tc vMerge="1">
                  <a:txBody>
                    <a:bodyPr/>
                    <a:lstStyle/>
                    <a:p>
                      <a:endParaRPr lang="en-GB" dirty="0"/>
                    </a:p>
                  </a:txBody>
                  <a:tcPr/>
                </a:tc>
                <a:tc>
                  <a:txBody>
                    <a:bodyPr/>
                    <a:lstStyle/>
                    <a:p>
                      <a:pPr algn="ctr"/>
                      <a:r>
                        <a:rPr lang="en-GB" dirty="0">
                          <a:solidFill>
                            <a:srgbClr val="0070C0"/>
                          </a:solidFill>
                        </a:rPr>
                        <a:t>Low</a:t>
                      </a:r>
                    </a:p>
                  </a:txBody>
                  <a:tcPr anchor="ctr">
                    <a:solidFill>
                      <a:schemeClr val="accent1">
                        <a:lumMod val="40000"/>
                        <a:lumOff val="60000"/>
                      </a:schemeClr>
                    </a:solidFill>
                  </a:tcPr>
                </a:tc>
                <a:tc>
                  <a:txBody>
                    <a:bodyPr/>
                    <a:lstStyle/>
                    <a:p>
                      <a:pPr algn="ctr"/>
                      <a:r>
                        <a:rPr lang="en-GB" dirty="0">
                          <a:solidFill>
                            <a:srgbClr val="002060"/>
                          </a:solidFill>
                        </a:rPr>
                        <a:t>Negative contagious apathy or resistance that leads to failure</a:t>
                      </a:r>
                    </a:p>
                  </a:txBody>
                  <a:tcPr>
                    <a:solidFill>
                      <a:schemeClr val="bg1">
                        <a:lumMod val="85000"/>
                      </a:schemeClr>
                    </a:solidFill>
                  </a:tcPr>
                </a:tc>
                <a:tc>
                  <a:txBody>
                    <a:bodyPr/>
                    <a:lstStyle/>
                    <a:p>
                      <a:pPr algn="ctr"/>
                      <a:r>
                        <a:rPr lang="en-GB" dirty="0">
                          <a:solidFill>
                            <a:srgbClr val="002060"/>
                          </a:solidFill>
                        </a:rPr>
                        <a:t>Look for ways to increase support</a:t>
                      </a:r>
                      <a:r>
                        <a:rPr lang="en-GB" baseline="0" dirty="0">
                          <a:solidFill>
                            <a:srgbClr val="002060"/>
                          </a:solidFill>
                        </a:rPr>
                        <a:t> while there is still positive perception</a:t>
                      </a:r>
                      <a:endParaRPr lang="en-GB" dirty="0">
                        <a:solidFill>
                          <a:srgbClr val="002060"/>
                        </a:solidFill>
                      </a:endParaRPr>
                    </a:p>
                  </a:txBody>
                  <a:tcPr>
                    <a:solidFill>
                      <a:schemeClr val="bg1">
                        <a:lumMod val="85000"/>
                      </a:schemeClr>
                    </a:solidFill>
                  </a:tcPr>
                </a:tc>
                <a:extLst>
                  <a:ext uri="{0D108BD9-81ED-4DB2-BD59-A6C34878D82A}">
                    <a16:rowId xmlns:a16="http://schemas.microsoft.com/office/drawing/2014/main" val="1801870720"/>
                  </a:ext>
                </a:extLst>
              </a:tr>
              <a:tr h="639550">
                <a:tc vMerge="1">
                  <a:txBody>
                    <a:bodyPr/>
                    <a:lstStyle/>
                    <a:p>
                      <a:endParaRPr lang="en-GB" dirty="0"/>
                    </a:p>
                  </a:txBody>
                  <a:tcPr/>
                </a:tc>
                <a:tc>
                  <a:txBody>
                    <a:bodyPr/>
                    <a:lstStyle/>
                    <a:p>
                      <a:endParaRPr lang="en-GB" dirty="0"/>
                    </a:p>
                  </a:txBody>
                  <a:tcPr>
                    <a:solidFill>
                      <a:schemeClr val="accent1">
                        <a:lumMod val="40000"/>
                        <a:lumOff val="60000"/>
                      </a:schemeClr>
                    </a:solidFill>
                  </a:tcPr>
                </a:tc>
                <a:tc>
                  <a:txBody>
                    <a:bodyPr/>
                    <a:lstStyle/>
                    <a:p>
                      <a:pPr algn="ctr"/>
                      <a:r>
                        <a:rPr lang="en-GB" dirty="0">
                          <a:solidFill>
                            <a:srgbClr val="0070C0"/>
                          </a:solidFill>
                        </a:rPr>
                        <a:t>BURDEN</a:t>
                      </a:r>
                    </a:p>
                  </a:txBody>
                  <a:tcPr anchor="ctr">
                    <a:solidFill>
                      <a:schemeClr val="accent1">
                        <a:lumMod val="40000"/>
                        <a:lumOff val="60000"/>
                      </a:schemeClr>
                    </a:solidFill>
                  </a:tcPr>
                </a:tc>
                <a:tc>
                  <a:txBody>
                    <a:bodyPr/>
                    <a:lstStyle/>
                    <a:p>
                      <a:pPr algn="ctr"/>
                      <a:r>
                        <a:rPr lang="en-GB" dirty="0">
                          <a:solidFill>
                            <a:srgbClr val="0000FF"/>
                          </a:solidFill>
                        </a:rPr>
                        <a:t>BENEFITS</a:t>
                      </a:r>
                    </a:p>
                  </a:txBody>
                  <a:tcPr anchor="ctr">
                    <a:solidFill>
                      <a:schemeClr val="accent1">
                        <a:lumMod val="40000"/>
                        <a:lumOff val="60000"/>
                      </a:schemeClr>
                    </a:solidFill>
                  </a:tcPr>
                </a:tc>
                <a:extLst>
                  <a:ext uri="{0D108BD9-81ED-4DB2-BD59-A6C34878D82A}">
                    <a16:rowId xmlns:a16="http://schemas.microsoft.com/office/drawing/2014/main" val="5218029"/>
                  </a:ext>
                </a:extLst>
              </a:tr>
              <a:tr h="832353">
                <a:tc>
                  <a:txBody>
                    <a:bodyPr/>
                    <a:lstStyle/>
                    <a:p>
                      <a:endParaRPr lang="en-GB" dirty="0">
                        <a:solidFill>
                          <a:schemeClr val="bg1"/>
                        </a:solidFill>
                      </a:endParaRPr>
                    </a:p>
                  </a:txBody>
                  <a:tcPr>
                    <a:noFill/>
                  </a:tcPr>
                </a:tc>
                <a:tc gridSpan="3">
                  <a:txBody>
                    <a:bodyPr/>
                    <a:lstStyle/>
                    <a:p>
                      <a:pPr algn="ctr"/>
                      <a:r>
                        <a:rPr lang="en-GB" sz="2400" b="1" dirty="0"/>
                        <a:t>Perceived Value of the Change</a:t>
                      </a:r>
                    </a:p>
                  </a:txBody>
                  <a:tcPr anchor="ct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789203049"/>
                  </a:ext>
                </a:extLst>
              </a:tr>
            </a:tbl>
          </a:graphicData>
        </a:graphic>
      </p:graphicFrame>
      <p:sp>
        <p:nvSpPr>
          <p:cNvPr id="3" name="TextBox 2">
            <a:extLst>
              <a:ext uri="{FF2B5EF4-FFF2-40B4-BE49-F238E27FC236}">
                <a16:creationId xmlns:a16="http://schemas.microsoft.com/office/drawing/2014/main" id="{A5EDD52C-941A-4741-B2E0-B188FECEA85F}"/>
              </a:ext>
            </a:extLst>
          </p:cNvPr>
          <p:cNvSpPr txBox="1"/>
          <p:nvPr/>
        </p:nvSpPr>
        <p:spPr>
          <a:xfrm>
            <a:off x="0" y="5301208"/>
            <a:ext cx="2188548" cy="369332"/>
          </a:xfrm>
          <a:prstGeom prst="rect">
            <a:avLst/>
          </a:prstGeom>
          <a:noFill/>
        </p:spPr>
        <p:txBody>
          <a:bodyPr wrap="none" rtlCol="0">
            <a:spAutoFit/>
          </a:bodyPr>
          <a:lstStyle/>
          <a:p>
            <a:r>
              <a:rPr lang="en-GB" dirty="0"/>
              <a:t>(Shapiro, 2010, p. 19)</a:t>
            </a:r>
          </a:p>
        </p:txBody>
      </p:sp>
    </p:spTree>
    <p:extLst>
      <p:ext uri="{BB962C8B-B14F-4D97-AF65-F5344CB8AC3E}">
        <p14:creationId xmlns:p14="http://schemas.microsoft.com/office/powerpoint/2010/main" val="3155951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lstStyle/>
          <a:p>
            <a:r>
              <a:rPr lang="en-GB" dirty="0"/>
              <a:t>The Tipping Point’s Seven Levers of Change</a:t>
            </a:r>
          </a:p>
        </p:txBody>
      </p:sp>
      <p:sp>
        <p:nvSpPr>
          <p:cNvPr id="3" name="Content Placeholder 2"/>
          <p:cNvSpPr>
            <a:spLocks noGrp="1"/>
          </p:cNvSpPr>
          <p:nvPr>
            <p:ph idx="1"/>
          </p:nvPr>
        </p:nvSpPr>
        <p:spPr>
          <a:xfrm>
            <a:off x="251520" y="1412776"/>
            <a:ext cx="8229600" cy="3917032"/>
          </a:xfrm>
        </p:spPr>
        <p:txBody>
          <a:bodyPr/>
          <a:lstStyle/>
          <a:p>
            <a:r>
              <a:rPr lang="en-GB" sz="2600" b="1" dirty="0">
                <a:solidFill>
                  <a:srgbClr val="0000FF"/>
                </a:solidFill>
              </a:rPr>
              <a:t>People-Support Levers</a:t>
            </a:r>
          </a:p>
          <a:p>
            <a:pPr lvl="1"/>
            <a:r>
              <a:rPr lang="en-GB" sz="2600" dirty="0">
                <a:solidFill>
                  <a:srgbClr val="0000FF"/>
                </a:solidFill>
              </a:rPr>
              <a:t>Contacts between Advocates and Apathetics</a:t>
            </a:r>
          </a:p>
          <a:p>
            <a:pPr lvl="1"/>
            <a:r>
              <a:rPr lang="en-GB" sz="2600" dirty="0">
                <a:solidFill>
                  <a:srgbClr val="0000FF"/>
                </a:solidFill>
              </a:rPr>
              <a:t>Mass Exposure</a:t>
            </a:r>
          </a:p>
          <a:p>
            <a:pPr lvl="1"/>
            <a:r>
              <a:rPr lang="en-GB" sz="2600" dirty="0">
                <a:solidFill>
                  <a:srgbClr val="0000FF"/>
                </a:solidFill>
              </a:rPr>
              <a:t>Hire Advocates</a:t>
            </a:r>
          </a:p>
          <a:p>
            <a:pPr lvl="1"/>
            <a:r>
              <a:rPr lang="en-GB" sz="2600" dirty="0">
                <a:solidFill>
                  <a:srgbClr val="0000FF"/>
                </a:solidFill>
              </a:rPr>
              <a:t>Shift Resisters</a:t>
            </a:r>
          </a:p>
          <a:p>
            <a:r>
              <a:rPr lang="en-GB" sz="2600" b="1" dirty="0">
                <a:solidFill>
                  <a:schemeClr val="bg2">
                    <a:lumMod val="25000"/>
                  </a:schemeClr>
                </a:solidFill>
              </a:rPr>
              <a:t>Environmental-Support Levers</a:t>
            </a:r>
          </a:p>
          <a:p>
            <a:pPr lvl="1"/>
            <a:r>
              <a:rPr lang="en-GB" sz="2600" dirty="0">
                <a:solidFill>
                  <a:schemeClr val="bg2">
                    <a:lumMod val="25000"/>
                  </a:schemeClr>
                </a:solidFill>
              </a:rPr>
              <a:t>Infrastructure</a:t>
            </a:r>
          </a:p>
          <a:p>
            <a:pPr lvl="1"/>
            <a:r>
              <a:rPr lang="en-GB" sz="2600" dirty="0">
                <a:solidFill>
                  <a:schemeClr val="bg2">
                    <a:lumMod val="25000"/>
                  </a:schemeClr>
                </a:solidFill>
              </a:rPr>
              <a:t>Walk the Talk</a:t>
            </a:r>
          </a:p>
          <a:p>
            <a:pPr lvl="1"/>
            <a:r>
              <a:rPr lang="en-GB" sz="2600" dirty="0">
                <a:solidFill>
                  <a:schemeClr val="bg2">
                    <a:lumMod val="25000"/>
                  </a:schemeClr>
                </a:solidFill>
              </a:rPr>
              <a:t>Reward &amp; Recognition</a:t>
            </a:r>
          </a:p>
        </p:txBody>
      </p:sp>
      <p:sp>
        <p:nvSpPr>
          <p:cNvPr id="5" name="TextBox 4">
            <a:extLst>
              <a:ext uri="{FF2B5EF4-FFF2-40B4-BE49-F238E27FC236}">
                <a16:creationId xmlns:a16="http://schemas.microsoft.com/office/drawing/2014/main" id="{7A63CAF9-4B33-4DEA-928C-AACA348F6471}"/>
              </a:ext>
            </a:extLst>
          </p:cNvPr>
          <p:cNvSpPr txBox="1"/>
          <p:nvPr/>
        </p:nvSpPr>
        <p:spPr>
          <a:xfrm>
            <a:off x="6804248" y="4941168"/>
            <a:ext cx="1611467" cy="369332"/>
          </a:xfrm>
          <a:prstGeom prst="rect">
            <a:avLst/>
          </a:prstGeom>
          <a:noFill/>
        </p:spPr>
        <p:txBody>
          <a:bodyPr wrap="none" rtlCol="0">
            <a:spAutoFit/>
          </a:bodyPr>
          <a:lstStyle/>
          <a:p>
            <a:r>
              <a:rPr lang="en-GB" dirty="0"/>
              <a:t>(Shapiro, 2010)</a:t>
            </a:r>
          </a:p>
        </p:txBody>
      </p:sp>
    </p:spTree>
    <p:extLst>
      <p:ext uri="{BB962C8B-B14F-4D97-AF65-F5344CB8AC3E}">
        <p14:creationId xmlns:p14="http://schemas.microsoft.com/office/powerpoint/2010/main" val="3976690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final look…</a:t>
            </a:r>
          </a:p>
        </p:txBody>
      </p:sp>
      <p:sp>
        <p:nvSpPr>
          <p:cNvPr id="4" name="Rectangle 3"/>
          <p:cNvSpPr/>
          <p:nvPr/>
        </p:nvSpPr>
        <p:spPr>
          <a:xfrm>
            <a:off x="323528" y="2060848"/>
            <a:ext cx="1584176" cy="720080"/>
          </a:xfrm>
          <a:prstGeom prst="rect">
            <a:avLst/>
          </a:prstGeom>
          <a:solidFill>
            <a:schemeClr val="bg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Apathetics</a:t>
            </a:r>
          </a:p>
        </p:txBody>
      </p:sp>
      <p:sp>
        <p:nvSpPr>
          <p:cNvPr id="5" name="Rectangle 4"/>
          <p:cNvSpPr/>
          <p:nvPr/>
        </p:nvSpPr>
        <p:spPr>
          <a:xfrm>
            <a:off x="5940152" y="2060848"/>
            <a:ext cx="1584176" cy="720080"/>
          </a:xfrm>
          <a:prstGeom prst="rect">
            <a:avLst/>
          </a:prstGeom>
          <a:solidFill>
            <a:srgbClr val="0000CC"/>
          </a:solidFill>
          <a:ln>
            <a:solidFill>
              <a:srgbClr val="0000C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Advocates</a:t>
            </a:r>
          </a:p>
        </p:txBody>
      </p:sp>
      <p:sp>
        <p:nvSpPr>
          <p:cNvPr id="6" name="Rectangle 5"/>
          <p:cNvSpPr/>
          <p:nvPr/>
        </p:nvSpPr>
        <p:spPr>
          <a:xfrm>
            <a:off x="3131840" y="2060848"/>
            <a:ext cx="1584176" cy="720080"/>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Incubators</a:t>
            </a:r>
          </a:p>
        </p:txBody>
      </p:sp>
      <p:cxnSp>
        <p:nvCxnSpPr>
          <p:cNvPr id="7" name="Straight Arrow Connector 6"/>
          <p:cNvCxnSpPr>
            <a:stCxn id="4" idx="3"/>
            <a:endCxn id="6" idx="1"/>
          </p:cNvCxnSpPr>
          <p:nvPr/>
        </p:nvCxnSpPr>
        <p:spPr>
          <a:xfrm>
            <a:off x="1907704" y="2420888"/>
            <a:ext cx="122413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a:stCxn id="6" idx="3"/>
            <a:endCxn id="5" idx="1"/>
          </p:cNvCxnSpPr>
          <p:nvPr/>
        </p:nvCxnSpPr>
        <p:spPr>
          <a:xfrm>
            <a:off x="4716016" y="2420888"/>
            <a:ext cx="122413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9" name="Straight Connector 8"/>
          <p:cNvCxnSpPr>
            <a:stCxn id="6" idx="2"/>
          </p:cNvCxnSpPr>
          <p:nvPr/>
        </p:nvCxnSpPr>
        <p:spPr>
          <a:xfrm>
            <a:off x="3923928" y="2780928"/>
            <a:ext cx="0" cy="648072"/>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132549" y="2780928"/>
            <a:ext cx="0" cy="648072"/>
          </a:xfrm>
          <a:prstGeom prst="line">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flipH="1">
            <a:off x="1132549" y="3374008"/>
            <a:ext cx="2791379" cy="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V="1">
            <a:off x="539552" y="2780928"/>
            <a:ext cx="0" cy="2088232"/>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V="1">
            <a:off x="6750661" y="2768352"/>
            <a:ext cx="0" cy="2100808"/>
          </a:xfrm>
          <a:prstGeom prst="straightConnector1">
            <a:avLst/>
          </a:prstGeom>
          <a:ln w="762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539552" y="4869160"/>
            <a:ext cx="6211109" cy="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4427984" y="2780928"/>
            <a:ext cx="0" cy="864096"/>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827584" y="2780928"/>
            <a:ext cx="0" cy="864096"/>
          </a:xfrm>
          <a:prstGeom prst="line">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flipH="1">
            <a:off x="3347864" y="3645024"/>
            <a:ext cx="1080120" cy="0"/>
          </a:xfrm>
          <a:prstGeom prst="straightConnector1">
            <a:avLst/>
          </a:prstGeom>
          <a:ln w="76200">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18" name="Rectangle 17"/>
          <p:cNvSpPr/>
          <p:nvPr/>
        </p:nvSpPr>
        <p:spPr>
          <a:xfrm>
            <a:off x="1907704" y="3445599"/>
            <a:ext cx="1440159" cy="547307"/>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Resisters</a:t>
            </a:r>
          </a:p>
        </p:txBody>
      </p:sp>
      <p:cxnSp>
        <p:nvCxnSpPr>
          <p:cNvPr id="19" name="Straight Arrow Connector 18"/>
          <p:cNvCxnSpPr/>
          <p:nvPr/>
        </p:nvCxnSpPr>
        <p:spPr>
          <a:xfrm flipH="1">
            <a:off x="827584" y="3645024"/>
            <a:ext cx="1080120" cy="0"/>
          </a:xfrm>
          <a:prstGeom prst="straightConnector1">
            <a:avLst/>
          </a:prstGeom>
          <a:ln w="76200">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36" name="Rectangle 35"/>
          <p:cNvSpPr/>
          <p:nvPr/>
        </p:nvSpPr>
        <p:spPr>
          <a:xfrm>
            <a:off x="4797235" y="3840502"/>
            <a:ext cx="1584176" cy="720080"/>
          </a:xfrm>
          <a:prstGeom prst="rect">
            <a:avLst/>
          </a:prstGeom>
          <a:solidFill>
            <a:srgbClr val="0000FF"/>
          </a:solidFill>
          <a:ln>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Environmental Support</a:t>
            </a:r>
          </a:p>
        </p:txBody>
      </p:sp>
      <p:cxnSp>
        <p:nvCxnSpPr>
          <p:cNvPr id="42" name="Straight Arrow Connector 41"/>
          <p:cNvCxnSpPr>
            <a:stCxn id="36" idx="1"/>
          </p:cNvCxnSpPr>
          <p:nvPr/>
        </p:nvCxnSpPr>
        <p:spPr>
          <a:xfrm flipH="1">
            <a:off x="3347863" y="4200542"/>
            <a:ext cx="1449372" cy="66861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p:cNvCxnSpPr>
            <a:stCxn id="36" idx="1"/>
          </p:cNvCxnSpPr>
          <p:nvPr/>
        </p:nvCxnSpPr>
        <p:spPr>
          <a:xfrm flipH="1" flipV="1">
            <a:off x="827584" y="3346510"/>
            <a:ext cx="3969651" cy="85403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6" name="Straight Arrow Connector 45"/>
          <p:cNvCxnSpPr>
            <a:stCxn id="36" idx="1"/>
          </p:cNvCxnSpPr>
          <p:nvPr/>
        </p:nvCxnSpPr>
        <p:spPr>
          <a:xfrm flipH="1" flipV="1">
            <a:off x="2492979" y="2470432"/>
            <a:ext cx="2304256" cy="17301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8" name="Straight Arrow Connector 47"/>
          <p:cNvCxnSpPr>
            <a:stCxn id="36" idx="1"/>
          </p:cNvCxnSpPr>
          <p:nvPr/>
        </p:nvCxnSpPr>
        <p:spPr>
          <a:xfrm flipH="1" flipV="1">
            <a:off x="4524660" y="3296967"/>
            <a:ext cx="272575" cy="9035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1" name="Straight Arrow Connector 50"/>
          <p:cNvCxnSpPr>
            <a:stCxn id="36" idx="0"/>
          </p:cNvCxnSpPr>
          <p:nvPr/>
        </p:nvCxnSpPr>
        <p:spPr>
          <a:xfrm flipH="1" flipV="1">
            <a:off x="5328084" y="2470432"/>
            <a:ext cx="261239" cy="137007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3" name="Straight Arrow Connector 52"/>
          <p:cNvCxnSpPr>
            <a:stCxn id="36" idx="1"/>
          </p:cNvCxnSpPr>
          <p:nvPr/>
        </p:nvCxnSpPr>
        <p:spPr>
          <a:xfrm flipH="1" flipV="1">
            <a:off x="3941930" y="3212976"/>
            <a:ext cx="855305" cy="98756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4" name="TextBox 53"/>
          <p:cNvSpPr txBox="1"/>
          <p:nvPr/>
        </p:nvSpPr>
        <p:spPr>
          <a:xfrm>
            <a:off x="1132549" y="1284876"/>
            <a:ext cx="1152128" cy="338554"/>
          </a:xfrm>
          <a:prstGeom prst="rect">
            <a:avLst/>
          </a:prstGeom>
          <a:noFill/>
        </p:spPr>
        <p:txBody>
          <a:bodyPr wrap="square" rtlCol="0">
            <a:spAutoFit/>
          </a:bodyPr>
          <a:lstStyle/>
          <a:p>
            <a:r>
              <a:rPr lang="en-GB" sz="1600" dirty="0"/>
              <a:t>Contacts</a:t>
            </a:r>
          </a:p>
        </p:txBody>
      </p:sp>
      <p:sp>
        <p:nvSpPr>
          <p:cNvPr id="55" name="TextBox 54"/>
          <p:cNvSpPr txBox="1"/>
          <p:nvPr/>
        </p:nvSpPr>
        <p:spPr>
          <a:xfrm>
            <a:off x="2455969" y="1284876"/>
            <a:ext cx="2341265" cy="338554"/>
          </a:xfrm>
          <a:prstGeom prst="rect">
            <a:avLst/>
          </a:prstGeom>
          <a:noFill/>
        </p:spPr>
        <p:txBody>
          <a:bodyPr wrap="square" rtlCol="0">
            <a:spAutoFit/>
          </a:bodyPr>
          <a:lstStyle/>
          <a:p>
            <a:r>
              <a:rPr lang="en-GB" sz="1600" dirty="0"/>
              <a:t>Mass Exposure</a:t>
            </a:r>
          </a:p>
        </p:txBody>
      </p:sp>
      <p:sp>
        <p:nvSpPr>
          <p:cNvPr id="56" name="TextBox 55"/>
          <p:cNvSpPr txBox="1"/>
          <p:nvPr/>
        </p:nvSpPr>
        <p:spPr>
          <a:xfrm>
            <a:off x="5941640" y="1284876"/>
            <a:ext cx="2099899" cy="338554"/>
          </a:xfrm>
          <a:prstGeom prst="rect">
            <a:avLst/>
          </a:prstGeom>
          <a:noFill/>
        </p:spPr>
        <p:txBody>
          <a:bodyPr wrap="square" rtlCol="0">
            <a:spAutoFit/>
          </a:bodyPr>
          <a:lstStyle/>
          <a:p>
            <a:r>
              <a:rPr lang="en-GB" sz="1600" dirty="0"/>
              <a:t>Hire Advocates</a:t>
            </a:r>
          </a:p>
        </p:txBody>
      </p:sp>
      <p:sp>
        <p:nvSpPr>
          <p:cNvPr id="57" name="TextBox 56"/>
          <p:cNvSpPr txBox="1"/>
          <p:nvPr/>
        </p:nvSpPr>
        <p:spPr>
          <a:xfrm>
            <a:off x="6862050" y="3140473"/>
            <a:ext cx="2099899" cy="338554"/>
          </a:xfrm>
          <a:prstGeom prst="rect">
            <a:avLst/>
          </a:prstGeom>
          <a:noFill/>
        </p:spPr>
        <p:txBody>
          <a:bodyPr wrap="square" rtlCol="0">
            <a:spAutoFit/>
          </a:bodyPr>
          <a:lstStyle/>
          <a:p>
            <a:r>
              <a:rPr lang="en-GB" sz="1600" dirty="0"/>
              <a:t>Infrastructure</a:t>
            </a:r>
          </a:p>
        </p:txBody>
      </p:sp>
      <p:sp>
        <p:nvSpPr>
          <p:cNvPr id="58" name="TextBox 57"/>
          <p:cNvSpPr txBox="1"/>
          <p:nvPr/>
        </p:nvSpPr>
        <p:spPr>
          <a:xfrm>
            <a:off x="6862050" y="3604249"/>
            <a:ext cx="2099899" cy="338554"/>
          </a:xfrm>
          <a:prstGeom prst="rect">
            <a:avLst/>
          </a:prstGeom>
          <a:noFill/>
        </p:spPr>
        <p:txBody>
          <a:bodyPr wrap="square" rtlCol="0">
            <a:spAutoFit/>
          </a:bodyPr>
          <a:lstStyle/>
          <a:p>
            <a:r>
              <a:rPr lang="en-GB" sz="1600" dirty="0"/>
              <a:t>Walk the Talk</a:t>
            </a:r>
          </a:p>
        </p:txBody>
      </p:sp>
      <p:sp>
        <p:nvSpPr>
          <p:cNvPr id="59" name="TextBox 58"/>
          <p:cNvSpPr txBox="1"/>
          <p:nvPr/>
        </p:nvSpPr>
        <p:spPr>
          <a:xfrm>
            <a:off x="6862050" y="4115759"/>
            <a:ext cx="1472787" cy="584775"/>
          </a:xfrm>
          <a:prstGeom prst="rect">
            <a:avLst/>
          </a:prstGeom>
          <a:noFill/>
        </p:spPr>
        <p:txBody>
          <a:bodyPr wrap="square" rtlCol="0">
            <a:spAutoFit/>
          </a:bodyPr>
          <a:lstStyle/>
          <a:p>
            <a:pPr algn="ctr"/>
            <a:r>
              <a:rPr lang="en-GB" sz="1600" dirty="0"/>
              <a:t>Reward &amp; </a:t>
            </a:r>
          </a:p>
          <a:p>
            <a:pPr algn="ctr"/>
            <a:r>
              <a:rPr lang="en-GB" sz="1600" dirty="0"/>
              <a:t>Recognition</a:t>
            </a:r>
          </a:p>
        </p:txBody>
      </p:sp>
      <p:cxnSp>
        <p:nvCxnSpPr>
          <p:cNvPr id="61" name="Straight Arrow Connector 60"/>
          <p:cNvCxnSpPr/>
          <p:nvPr/>
        </p:nvCxnSpPr>
        <p:spPr>
          <a:xfrm>
            <a:off x="1907704" y="1605587"/>
            <a:ext cx="376973" cy="81530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3" name="Straight Arrow Connector 62"/>
          <p:cNvCxnSpPr/>
          <p:nvPr/>
        </p:nvCxnSpPr>
        <p:spPr>
          <a:xfrm flipH="1">
            <a:off x="2635506" y="1605587"/>
            <a:ext cx="496333" cy="81530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0" name="Straight Arrow Connector 69"/>
          <p:cNvCxnSpPr>
            <a:stCxn id="56" idx="2"/>
          </p:cNvCxnSpPr>
          <p:nvPr/>
        </p:nvCxnSpPr>
        <p:spPr>
          <a:xfrm flipH="1">
            <a:off x="6991589" y="1623430"/>
            <a:ext cx="1" cy="43741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2" name="Straight Arrow Connector 71"/>
          <p:cNvCxnSpPr>
            <a:stCxn id="57" idx="1"/>
          </p:cNvCxnSpPr>
          <p:nvPr/>
        </p:nvCxnSpPr>
        <p:spPr>
          <a:xfrm flipH="1">
            <a:off x="6385491" y="3309750"/>
            <a:ext cx="476559" cy="46377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4" name="Straight Arrow Connector 73"/>
          <p:cNvCxnSpPr>
            <a:stCxn id="58" idx="1"/>
            <a:endCxn id="36" idx="3"/>
          </p:cNvCxnSpPr>
          <p:nvPr/>
        </p:nvCxnSpPr>
        <p:spPr>
          <a:xfrm flipH="1">
            <a:off x="6381411" y="3773526"/>
            <a:ext cx="480639" cy="42701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6" name="Straight Arrow Connector 75"/>
          <p:cNvCxnSpPr>
            <a:stCxn id="59" idx="1"/>
          </p:cNvCxnSpPr>
          <p:nvPr/>
        </p:nvCxnSpPr>
        <p:spPr>
          <a:xfrm flipH="1" flipV="1">
            <a:off x="6381411" y="4408146"/>
            <a:ext cx="480639"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7" name="TextBox 76"/>
          <p:cNvSpPr txBox="1"/>
          <p:nvPr/>
        </p:nvSpPr>
        <p:spPr>
          <a:xfrm>
            <a:off x="6583990" y="5153330"/>
            <a:ext cx="2028906" cy="338554"/>
          </a:xfrm>
          <a:prstGeom prst="rect">
            <a:avLst/>
          </a:prstGeom>
          <a:noFill/>
        </p:spPr>
        <p:txBody>
          <a:bodyPr wrap="square" rtlCol="0">
            <a:spAutoFit/>
          </a:bodyPr>
          <a:lstStyle/>
          <a:p>
            <a:pPr algn="ctr"/>
            <a:r>
              <a:rPr lang="en-GB" sz="1600" dirty="0"/>
              <a:t>Population Mix</a:t>
            </a:r>
          </a:p>
        </p:txBody>
      </p:sp>
      <p:cxnSp>
        <p:nvCxnSpPr>
          <p:cNvPr id="79" name="Straight Arrow Connector 78"/>
          <p:cNvCxnSpPr>
            <a:stCxn id="77" idx="1"/>
          </p:cNvCxnSpPr>
          <p:nvPr/>
        </p:nvCxnSpPr>
        <p:spPr>
          <a:xfrm flipH="1" flipV="1">
            <a:off x="5907308" y="4615751"/>
            <a:ext cx="676682" cy="70685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a:stCxn id="18" idx="2"/>
          </p:cNvCxnSpPr>
          <p:nvPr/>
        </p:nvCxnSpPr>
        <p:spPr>
          <a:xfrm flipH="1">
            <a:off x="2627783" y="3992906"/>
            <a:ext cx="1" cy="41524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83" name="Straight Arrow Connector 82"/>
          <p:cNvCxnSpPr/>
          <p:nvPr/>
        </p:nvCxnSpPr>
        <p:spPr>
          <a:xfrm flipH="1">
            <a:off x="1247964" y="4431034"/>
            <a:ext cx="1375213"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84" name="TextBox 83"/>
          <p:cNvSpPr txBox="1"/>
          <p:nvPr/>
        </p:nvSpPr>
        <p:spPr>
          <a:xfrm>
            <a:off x="826094" y="4064774"/>
            <a:ext cx="2099899" cy="338554"/>
          </a:xfrm>
          <a:prstGeom prst="rect">
            <a:avLst/>
          </a:prstGeom>
          <a:noFill/>
        </p:spPr>
        <p:txBody>
          <a:bodyPr wrap="square" rtlCol="0">
            <a:spAutoFit/>
          </a:bodyPr>
          <a:lstStyle/>
          <a:p>
            <a:r>
              <a:rPr lang="en-GB" sz="1600" b="1" i="1" dirty="0"/>
              <a:t>Shift</a:t>
            </a:r>
            <a:r>
              <a:rPr lang="en-GB" sz="1600" dirty="0"/>
              <a:t> Resisters</a:t>
            </a:r>
          </a:p>
        </p:txBody>
      </p:sp>
    </p:spTree>
    <p:extLst>
      <p:ext uri="{BB962C8B-B14F-4D97-AF65-F5344CB8AC3E}">
        <p14:creationId xmlns:p14="http://schemas.microsoft.com/office/powerpoint/2010/main" val="3763917963"/>
      </p:ext>
    </p:extLst>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759619"/>
          </a:xfrm>
        </p:spPr>
        <p:txBody>
          <a:bodyPr/>
          <a:lstStyle/>
          <a:p>
            <a:pPr algn="ctr"/>
            <a:r>
              <a:rPr lang="en-GB" dirty="0"/>
              <a:t>Some observations</a:t>
            </a:r>
          </a:p>
        </p:txBody>
      </p:sp>
      <p:sp>
        <p:nvSpPr>
          <p:cNvPr id="3" name="Content Placeholder 2"/>
          <p:cNvSpPr>
            <a:spLocks noGrp="1"/>
          </p:cNvSpPr>
          <p:nvPr>
            <p:ph idx="1"/>
          </p:nvPr>
        </p:nvSpPr>
        <p:spPr>
          <a:xfrm>
            <a:off x="628650" y="1556792"/>
            <a:ext cx="7886700" cy="3619599"/>
          </a:xfrm>
        </p:spPr>
        <p:txBody>
          <a:bodyPr/>
          <a:lstStyle/>
          <a:p>
            <a:r>
              <a:rPr lang="en-GB" dirty="0">
                <a:solidFill>
                  <a:srgbClr val="0000CC"/>
                </a:solidFill>
              </a:rPr>
              <a:t>Change is often challenging</a:t>
            </a:r>
          </a:p>
          <a:p>
            <a:r>
              <a:rPr lang="en-GB" dirty="0">
                <a:solidFill>
                  <a:srgbClr val="0000CC"/>
                </a:solidFill>
              </a:rPr>
              <a:t>It needs a ‘Systems approach!’</a:t>
            </a:r>
          </a:p>
          <a:p>
            <a:r>
              <a:rPr lang="en-GB" dirty="0">
                <a:solidFill>
                  <a:srgbClr val="0000CC"/>
                </a:solidFill>
              </a:rPr>
              <a:t>Culture is an obvious enabler or inhibitor</a:t>
            </a:r>
          </a:p>
          <a:p>
            <a:r>
              <a:rPr lang="en-GB" dirty="0">
                <a:solidFill>
                  <a:srgbClr val="0000CC"/>
                </a:solidFill>
              </a:rPr>
              <a:t>The role of leadership and management is pivotal to success.</a:t>
            </a:r>
          </a:p>
        </p:txBody>
      </p:sp>
    </p:spTree>
    <p:extLst>
      <p:ext uri="{BB962C8B-B14F-4D97-AF65-F5344CB8AC3E}">
        <p14:creationId xmlns:p14="http://schemas.microsoft.com/office/powerpoint/2010/main" val="3271554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3825F-F095-4805-8CCC-20467936183D}"/>
              </a:ext>
            </a:extLst>
          </p:cNvPr>
          <p:cNvSpPr>
            <a:spLocks noGrp="1"/>
          </p:cNvSpPr>
          <p:nvPr>
            <p:ph type="title"/>
          </p:nvPr>
        </p:nvSpPr>
        <p:spPr>
          <a:xfrm>
            <a:off x="628650" y="136525"/>
            <a:ext cx="7886700" cy="831627"/>
          </a:xfrm>
        </p:spPr>
        <p:txBody>
          <a:bodyPr/>
          <a:lstStyle/>
          <a:p>
            <a:pPr algn="ctr"/>
            <a:r>
              <a:rPr lang="en-GB" dirty="0"/>
              <a:t>It comes back to </a:t>
            </a:r>
            <a:r>
              <a:rPr lang="en-GB" i="1" dirty="0"/>
              <a:t>Leadership &amp; Management</a:t>
            </a:r>
          </a:p>
        </p:txBody>
      </p:sp>
      <p:sp>
        <p:nvSpPr>
          <p:cNvPr id="3" name="Content Placeholder 2">
            <a:extLst>
              <a:ext uri="{FF2B5EF4-FFF2-40B4-BE49-F238E27FC236}">
                <a16:creationId xmlns:a16="http://schemas.microsoft.com/office/drawing/2014/main" id="{E48833C5-F140-4A13-B4D8-6E486AEB6567}"/>
              </a:ext>
            </a:extLst>
          </p:cNvPr>
          <p:cNvSpPr>
            <a:spLocks noGrp="1"/>
          </p:cNvSpPr>
          <p:nvPr>
            <p:ph idx="1"/>
          </p:nvPr>
        </p:nvSpPr>
        <p:spPr>
          <a:xfrm>
            <a:off x="628650" y="1484783"/>
            <a:ext cx="7886700" cy="4119885"/>
          </a:xfrm>
        </p:spPr>
        <p:txBody>
          <a:bodyPr/>
          <a:lstStyle/>
          <a:p>
            <a:pPr marL="514350" indent="-514350">
              <a:buFont typeface="+mj-lt"/>
              <a:buAutoNum type="arabicPeriod"/>
            </a:pPr>
            <a:r>
              <a:rPr lang="en-GB" dirty="0">
                <a:solidFill>
                  <a:schemeClr val="bg2">
                    <a:lumMod val="10000"/>
                  </a:schemeClr>
                </a:solidFill>
              </a:rPr>
              <a:t>What leadership style and role do you believe would best support change?</a:t>
            </a:r>
          </a:p>
          <a:p>
            <a:pPr marL="514350" indent="-514350">
              <a:buFont typeface="+mj-lt"/>
              <a:buAutoNum type="arabicPeriod"/>
            </a:pPr>
            <a:endParaRPr lang="en-GB" dirty="0">
              <a:solidFill>
                <a:schemeClr val="bg2">
                  <a:lumMod val="10000"/>
                </a:schemeClr>
              </a:solidFill>
            </a:endParaRPr>
          </a:p>
          <a:p>
            <a:pPr marL="514350" indent="-514350">
              <a:buFont typeface="+mj-lt"/>
              <a:buAutoNum type="arabicPeriod"/>
            </a:pPr>
            <a:r>
              <a:rPr lang="en-GB" dirty="0">
                <a:solidFill>
                  <a:schemeClr val="bg2">
                    <a:lumMod val="10000"/>
                  </a:schemeClr>
                </a:solidFill>
              </a:rPr>
              <a:t>What is management’s responsibility?</a:t>
            </a:r>
          </a:p>
          <a:p>
            <a:pPr marL="514350" indent="-514350">
              <a:buFont typeface="+mj-lt"/>
              <a:buAutoNum type="arabicPeriod"/>
            </a:pPr>
            <a:endParaRPr lang="en-GB" dirty="0">
              <a:solidFill>
                <a:schemeClr val="bg2">
                  <a:lumMod val="10000"/>
                </a:schemeClr>
              </a:solidFill>
            </a:endParaRPr>
          </a:p>
          <a:p>
            <a:pPr marL="0" indent="0">
              <a:buNone/>
            </a:pPr>
            <a:r>
              <a:rPr lang="en-GB" dirty="0">
                <a:solidFill>
                  <a:schemeClr val="bg2">
                    <a:lumMod val="10000"/>
                  </a:schemeClr>
                </a:solidFill>
              </a:rPr>
              <a:t>Discussion.</a:t>
            </a:r>
          </a:p>
        </p:txBody>
      </p:sp>
    </p:spTree>
    <p:extLst>
      <p:ext uri="{BB962C8B-B14F-4D97-AF65-F5344CB8AC3E}">
        <p14:creationId xmlns:p14="http://schemas.microsoft.com/office/powerpoint/2010/main" val="1704401969"/>
      </p:ext>
    </p:extLst>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0DCBD-23BF-412D-90D7-9AC7A28ADE37}"/>
              </a:ext>
            </a:extLst>
          </p:cNvPr>
          <p:cNvSpPr>
            <a:spLocks noGrp="1"/>
          </p:cNvSpPr>
          <p:nvPr>
            <p:ph type="title"/>
          </p:nvPr>
        </p:nvSpPr>
        <p:spPr>
          <a:xfrm>
            <a:off x="632903" y="19153"/>
            <a:ext cx="7886700" cy="817559"/>
          </a:xfrm>
        </p:spPr>
        <p:txBody>
          <a:bodyPr/>
          <a:lstStyle/>
          <a:p>
            <a:pPr algn="ctr"/>
            <a:r>
              <a:rPr lang="en-GB" dirty="0"/>
              <a:t>Evaluating Change</a:t>
            </a:r>
          </a:p>
        </p:txBody>
      </p:sp>
      <p:sp>
        <p:nvSpPr>
          <p:cNvPr id="3" name="Content Placeholder 2">
            <a:extLst>
              <a:ext uri="{FF2B5EF4-FFF2-40B4-BE49-F238E27FC236}">
                <a16:creationId xmlns:a16="http://schemas.microsoft.com/office/drawing/2014/main" id="{BB41107C-7CC4-4D45-9FA3-5AA8CCE78657}"/>
              </a:ext>
            </a:extLst>
          </p:cNvPr>
          <p:cNvSpPr>
            <a:spLocks noGrp="1"/>
          </p:cNvSpPr>
          <p:nvPr>
            <p:ph idx="1"/>
          </p:nvPr>
        </p:nvSpPr>
        <p:spPr>
          <a:xfrm>
            <a:off x="628650" y="983612"/>
            <a:ext cx="7886700" cy="4533619"/>
          </a:xfrm>
        </p:spPr>
        <p:txBody>
          <a:bodyPr/>
          <a:lstStyle/>
          <a:p>
            <a:r>
              <a:rPr lang="en-GB" dirty="0"/>
              <a:t>Change can be complex</a:t>
            </a:r>
          </a:p>
          <a:p>
            <a:r>
              <a:rPr lang="en-GB" dirty="0"/>
              <a:t>Not possible to fully control or predict all outcomes</a:t>
            </a:r>
          </a:p>
          <a:p>
            <a:r>
              <a:rPr lang="en-GB" dirty="0"/>
              <a:t>Evaluation is difficult….but not impossible</a:t>
            </a:r>
          </a:p>
          <a:p>
            <a:r>
              <a:rPr lang="en-GB" dirty="0"/>
              <a:t>The key is establishing clear objectives for the change – the ‘</a:t>
            </a:r>
            <a:r>
              <a:rPr lang="en-GB" i="1" dirty="0"/>
              <a:t>smarter</a:t>
            </a:r>
            <a:r>
              <a:rPr lang="en-GB" dirty="0"/>
              <a:t>’ the better</a:t>
            </a:r>
          </a:p>
          <a:p>
            <a:r>
              <a:rPr lang="en-GB" dirty="0"/>
              <a:t>A number of things can be evaluated, and these can be about the: -</a:t>
            </a:r>
          </a:p>
          <a:p>
            <a:pPr lvl="2"/>
            <a:r>
              <a:rPr lang="en-GB" dirty="0"/>
              <a:t>Organisational performance</a:t>
            </a:r>
          </a:p>
          <a:p>
            <a:pPr lvl="2"/>
            <a:r>
              <a:rPr lang="en-GB" dirty="0"/>
              <a:t>Individual performance</a:t>
            </a:r>
          </a:p>
          <a:p>
            <a:pPr lvl="2"/>
            <a:r>
              <a:rPr lang="en-GB" dirty="0"/>
              <a:t>Change management performance</a:t>
            </a:r>
          </a:p>
        </p:txBody>
      </p:sp>
    </p:spTree>
    <p:extLst>
      <p:ext uri="{BB962C8B-B14F-4D97-AF65-F5344CB8AC3E}">
        <p14:creationId xmlns:p14="http://schemas.microsoft.com/office/powerpoint/2010/main" val="357288565"/>
      </p:ext>
    </p:extLst>
  </p:cSld>
  <p:clrMapOvr>
    <a:masterClrMapping/>
  </p:clrMapOvr>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09911-6FCE-4796-B2B7-CC37EBDCCB06}"/>
              </a:ext>
            </a:extLst>
          </p:cNvPr>
          <p:cNvSpPr>
            <a:spLocks noGrp="1"/>
          </p:cNvSpPr>
          <p:nvPr>
            <p:ph type="title"/>
          </p:nvPr>
        </p:nvSpPr>
        <p:spPr>
          <a:xfrm>
            <a:off x="628650" y="116633"/>
            <a:ext cx="7886700" cy="648072"/>
          </a:xfrm>
        </p:spPr>
        <p:txBody>
          <a:bodyPr/>
          <a:lstStyle/>
          <a:p>
            <a:pPr algn="ctr"/>
            <a:r>
              <a:rPr lang="en-GB" dirty="0"/>
              <a:t>Organisational Evaluation</a:t>
            </a:r>
          </a:p>
        </p:txBody>
      </p:sp>
      <p:sp>
        <p:nvSpPr>
          <p:cNvPr id="3" name="Content Placeholder 2">
            <a:extLst>
              <a:ext uri="{FF2B5EF4-FFF2-40B4-BE49-F238E27FC236}">
                <a16:creationId xmlns:a16="http://schemas.microsoft.com/office/drawing/2014/main" id="{4821D603-38C4-46E3-9A24-7D0A796CA039}"/>
              </a:ext>
            </a:extLst>
          </p:cNvPr>
          <p:cNvSpPr>
            <a:spLocks noGrp="1"/>
          </p:cNvSpPr>
          <p:nvPr>
            <p:ph idx="1"/>
          </p:nvPr>
        </p:nvSpPr>
        <p:spPr>
          <a:xfrm>
            <a:off x="628650" y="980728"/>
            <a:ext cx="7886700" cy="4351338"/>
          </a:xfrm>
        </p:spPr>
        <p:txBody>
          <a:bodyPr/>
          <a:lstStyle/>
          <a:p>
            <a:pPr marL="0" indent="0">
              <a:buNone/>
            </a:pPr>
            <a:r>
              <a:rPr lang="en-GB" dirty="0"/>
              <a:t>Organisational measurements can include: </a:t>
            </a:r>
          </a:p>
          <a:p>
            <a:r>
              <a:rPr lang="en-GB" dirty="0"/>
              <a:t>Performance improvements</a:t>
            </a:r>
          </a:p>
          <a:p>
            <a:r>
              <a:rPr lang="en-GB" dirty="0"/>
              <a:t>Adherence to project plan/s</a:t>
            </a:r>
          </a:p>
          <a:p>
            <a:r>
              <a:rPr lang="en-GB" dirty="0"/>
              <a:t>Business and change readiness</a:t>
            </a:r>
          </a:p>
          <a:p>
            <a:r>
              <a:rPr lang="en-GB" dirty="0"/>
              <a:t>Project KPI measurement</a:t>
            </a:r>
          </a:p>
          <a:p>
            <a:r>
              <a:rPr lang="en-GB" dirty="0"/>
              <a:t>Benefit realisation and Return On Investment</a:t>
            </a:r>
          </a:p>
          <a:p>
            <a:r>
              <a:rPr lang="en-GB" dirty="0"/>
              <a:t>Adherence to timescales</a:t>
            </a:r>
          </a:p>
          <a:p>
            <a:r>
              <a:rPr lang="en-GB" dirty="0"/>
              <a:t>Speed of execution</a:t>
            </a:r>
          </a:p>
          <a:p>
            <a:r>
              <a:rPr lang="en-GB" dirty="0"/>
              <a:t>Etc.</a:t>
            </a:r>
          </a:p>
        </p:txBody>
      </p:sp>
      <p:sp>
        <p:nvSpPr>
          <p:cNvPr id="5" name="TextBox 4">
            <a:extLst>
              <a:ext uri="{FF2B5EF4-FFF2-40B4-BE49-F238E27FC236}">
                <a16:creationId xmlns:a16="http://schemas.microsoft.com/office/drawing/2014/main" id="{01E8C4C8-9807-4520-B37E-E188AB5BE94D}"/>
              </a:ext>
            </a:extLst>
          </p:cNvPr>
          <p:cNvSpPr txBox="1"/>
          <p:nvPr/>
        </p:nvSpPr>
        <p:spPr>
          <a:xfrm>
            <a:off x="6876256" y="5157192"/>
            <a:ext cx="1461747" cy="369332"/>
          </a:xfrm>
          <a:prstGeom prst="rect">
            <a:avLst/>
          </a:prstGeom>
          <a:noFill/>
        </p:spPr>
        <p:txBody>
          <a:bodyPr wrap="none" rtlCol="0">
            <a:spAutoFit/>
          </a:bodyPr>
          <a:lstStyle/>
          <a:p>
            <a:r>
              <a:rPr lang="en-GB" dirty="0"/>
              <a:t>(</a:t>
            </a:r>
            <a:r>
              <a:rPr lang="en-GB" dirty="0" err="1"/>
              <a:t>Prosci</a:t>
            </a:r>
            <a:r>
              <a:rPr lang="en-GB" dirty="0"/>
              <a:t>, 2020)</a:t>
            </a:r>
          </a:p>
        </p:txBody>
      </p:sp>
    </p:spTree>
    <p:extLst>
      <p:ext uri="{BB962C8B-B14F-4D97-AF65-F5344CB8AC3E}">
        <p14:creationId xmlns:p14="http://schemas.microsoft.com/office/powerpoint/2010/main" val="1196326668"/>
      </p:ext>
    </p:extLst>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50788-A46F-48BB-B751-CF3E4310D4F7}"/>
              </a:ext>
            </a:extLst>
          </p:cNvPr>
          <p:cNvSpPr>
            <a:spLocks noGrp="1"/>
          </p:cNvSpPr>
          <p:nvPr>
            <p:ph type="title"/>
          </p:nvPr>
        </p:nvSpPr>
        <p:spPr>
          <a:xfrm>
            <a:off x="628650" y="136525"/>
            <a:ext cx="7886700" cy="628179"/>
          </a:xfrm>
        </p:spPr>
        <p:txBody>
          <a:bodyPr/>
          <a:lstStyle/>
          <a:p>
            <a:pPr algn="ctr"/>
            <a:r>
              <a:rPr lang="en-GB" dirty="0"/>
              <a:t>Individual Evaluation - Examples</a:t>
            </a:r>
          </a:p>
        </p:txBody>
      </p:sp>
      <p:sp>
        <p:nvSpPr>
          <p:cNvPr id="3" name="Content Placeholder 2">
            <a:extLst>
              <a:ext uri="{FF2B5EF4-FFF2-40B4-BE49-F238E27FC236}">
                <a16:creationId xmlns:a16="http://schemas.microsoft.com/office/drawing/2014/main" id="{C68CC14C-38A5-4969-BFA7-6A888782D6E7}"/>
              </a:ext>
            </a:extLst>
          </p:cNvPr>
          <p:cNvSpPr>
            <a:spLocks noGrp="1"/>
          </p:cNvSpPr>
          <p:nvPr>
            <p:ph idx="1"/>
          </p:nvPr>
        </p:nvSpPr>
        <p:spPr>
          <a:xfrm>
            <a:off x="628650" y="836712"/>
            <a:ext cx="7886700" cy="4351338"/>
          </a:xfrm>
        </p:spPr>
        <p:txBody>
          <a:bodyPr/>
          <a:lstStyle/>
          <a:p>
            <a:r>
              <a:rPr lang="en-GB" sz="2400" dirty="0"/>
              <a:t>Observations of behavioural change</a:t>
            </a:r>
          </a:p>
          <a:p>
            <a:r>
              <a:rPr lang="en-GB" sz="2400" dirty="0"/>
              <a:t>Proficiency measures</a:t>
            </a:r>
          </a:p>
          <a:p>
            <a:r>
              <a:rPr lang="en-GB" sz="2400" dirty="0"/>
              <a:t>Employee engagement, buy-in and participation</a:t>
            </a:r>
          </a:p>
          <a:p>
            <a:r>
              <a:rPr lang="en-GB" sz="2400" dirty="0"/>
              <a:t>Usage and utilisation report</a:t>
            </a:r>
          </a:p>
          <a:p>
            <a:r>
              <a:rPr lang="en-GB" sz="2400" dirty="0"/>
              <a:t>Awareness and understanding of change</a:t>
            </a:r>
          </a:p>
          <a:p>
            <a:r>
              <a:rPr lang="en-GB" sz="2400" dirty="0"/>
              <a:t>Compliance and adherence reports</a:t>
            </a:r>
          </a:p>
          <a:p>
            <a:r>
              <a:rPr lang="en-GB" sz="2400" dirty="0"/>
              <a:t>Employee feedback</a:t>
            </a:r>
          </a:p>
          <a:p>
            <a:r>
              <a:rPr lang="en-GB" sz="2400" dirty="0"/>
              <a:t>Issue, compliance and error logs</a:t>
            </a:r>
          </a:p>
          <a:p>
            <a:r>
              <a:rPr lang="en-GB" sz="2400" dirty="0"/>
              <a:t>Help desk calls and requests for support</a:t>
            </a:r>
          </a:p>
          <a:p>
            <a:r>
              <a:rPr lang="en-GB" sz="2400" dirty="0"/>
              <a:t>Employee satisfaction survey result</a:t>
            </a:r>
          </a:p>
          <a:p>
            <a:r>
              <a:rPr lang="en-GB" sz="2400" dirty="0"/>
              <a:t>Etc.</a:t>
            </a:r>
          </a:p>
        </p:txBody>
      </p:sp>
      <p:sp>
        <p:nvSpPr>
          <p:cNvPr id="6" name="TextBox 5">
            <a:extLst>
              <a:ext uri="{FF2B5EF4-FFF2-40B4-BE49-F238E27FC236}">
                <a16:creationId xmlns:a16="http://schemas.microsoft.com/office/drawing/2014/main" id="{52281E77-4B9E-42CB-981B-58FA6847F5AA}"/>
              </a:ext>
            </a:extLst>
          </p:cNvPr>
          <p:cNvSpPr txBox="1"/>
          <p:nvPr/>
        </p:nvSpPr>
        <p:spPr>
          <a:xfrm>
            <a:off x="6876256" y="5157192"/>
            <a:ext cx="1461747" cy="369332"/>
          </a:xfrm>
          <a:prstGeom prst="rect">
            <a:avLst/>
          </a:prstGeom>
          <a:noFill/>
        </p:spPr>
        <p:txBody>
          <a:bodyPr wrap="none" rtlCol="0">
            <a:spAutoFit/>
          </a:bodyPr>
          <a:lstStyle/>
          <a:p>
            <a:r>
              <a:rPr lang="en-GB" dirty="0"/>
              <a:t>(</a:t>
            </a:r>
            <a:r>
              <a:rPr lang="en-GB" dirty="0" err="1"/>
              <a:t>Prosci</a:t>
            </a:r>
            <a:r>
              <a:rPr lang="en-GB" dirty="0"/>
              <a:t>, 2020)</a:t>
            </a:r>
          </a:p>
        </p:txBody>
      </p:sp>
    </p:spTree>
    <p:extLst>
      <p:ext uri="{BB962C8B-B14F-4D97-AF65-F5344CB8AC3E}">
        <p14:creationId xmlns:p14="http://schemas.microsoft.com/office/powerpoint/2010/main" val="3253442664"/>
      </p:ext>
    </p:extLst>
  </p:cSld>
  <p:clrMapOvr>
    <a:masterClrMapping/>
  </p:clrMapOvr>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81FBE-4D14-4400-ABB7-0A2CEEEA6538}"/>
              </a:ext>
            </a:extLst>
          </p:cNvPr>
          <p:cNvSpPr>
            <a:spLocks noGrp="1"/>
          </p:cNvSpPr>
          <p:nvPr>
            <p:ph type="title"/>
          </p:nvPr>
        </p:nvSpPr>
        <p:spPr>
          <a:xfrm>
            <a:off x="628650" y="116632"/>
            <a:ext cx="7886700" cy="759619"/>
          </a:xfrm>
        </p:spPr>
        <p:txBody>
          <a:bodyPr/>
          <a:lstStyle/>
          <a:p>
            <a:r>
              <a:rPr lang="en-GB" dirty="0"/>
              <a:t>Change Evaluation - Examples</a:t>
            </a:r>
          </a:p>
        </p:txBody>
      </p:sp>
      <p:sp>
        <p:nvSpPr>
          <p:cNvPr id="3" name="Content Placeholder 2">
            <a:extLst>
              <a:ext uri="{FF2B5EF4-FFF2-40B4-BE49-F238E27FC236}">
                <a16:creationId xmlns:a16="http://schemas.microsoft.com/office/drawing/2014/main" id="{94C393F2-5BB2-4C72-9909-4D34C53F8584}"/>
              </a:ext>
            </a:extLst>
          </p:cNvPr>
          <p:cNvSpPr>
            <a:spLocks noGrp="1"/>
          </p:cNvSpPr>
          <p:nvPr>
            <p:ph idx="1"/>
          </p:nvPr>
        </p:nvSpPr>
        <p:spPr>
          <a:xfrm>
            <a:off x="755576" y="883586"/>
            <a:ext cx="7759774" cy="4351338"/>
          </a:xfrm>
        </p:spPr>
        <p:txBody>
          <a:bodyPr/>
          <a:lstStyle/>
          <a:p>
            <a:r>
              <a:rPr lang="en-GB" sz="2400" dirty="0"/>
              <a:t>Tracking change management </a:t>
            </a:r>
            <a:r>
              <a:rPr lang="en-GB" sz="2400" i="1" dirty="0"/>
              <a:t>activities</a:t>
            </a:r>
            <a:r>
              <a:rPr lang="en-GB" sz="2400" dirty="0"/>
              <a:t> conducted according to plan</a:t>
            </a:r>
          </a:p>
          <a:p>
            <a:r>
              <a:rPr lang="en-GB" sz="2400" dirty="0"/>
              <a:t>Training participation and attendance measures</a:t>
            </a:r>
          </a:p>
          <a:p>
            <a:r>
              <a:rPr lang="en-GB" sz="2400" dirty="0"/>
              <a:t>Communication deliveries</a:t>
            </a:r>
          </a:p>
          <a:p>
            <a:r>
              <a:rPr lang="en-GB" sz="2400" dirty="0"/>
              <a:t>Communication effectiveness</a:t>
            </a:r>
          </a:p>
          <a:p>
            <a:r>
              <a:rPr lang="en-GB" sz="2400" dirty="0"/>
              <a:t>Performance improvements</a:t>
            </a:r>
          </a:p>
          <a:p>
            <a:r>
              <a:rPr lang="en-GB" sz="2400" dirty="0"/>
              <a:t>Progress and adherence to plan</a:t>
            </a:r>
          </a:p>
          <a:p>
            <a:r>
              <a:rPr lang="en-GB" sz="2400" dirty="0"/>
              <a:t>Business and change readiness</a:t>
            </a:r>
          </a:p>
          <a:p>
            <a:r>
              <a:rPr lang="en-GB" sz="2400" dirty="0"/>
              <a:t>Project KPI measurements</a:t>
            </a:r>
          </a:p>
          <a:p>
            <a:r>
              <a:rPr lang="en-GB" sz="2400" dirty="0"/>
              <a:t>Training tests and effectiveness measures</a:t>
            </a:r>
          </a:p>
          <a:p>
            <a:r>
              <a:rPr lang="en-GB" sz="2400" dirty="0"/>
              <a:t>Etc.</a:t>
            </a:r>
          </a:p>
        </p:txBody>
      </p:sp>
      <p:sp>
        <p:nvSpPr>
          <p:cNvPr id="6" name="TextBox 5">
            <a:extLst>
              <a:ext uri="{FF2B5EF4-FFF2-40B4-BE49-F238E27FC236}">
                <a16:creationId xmlns:a16="http://schemas.microsoft.com/office/drawing/2014/main" id="{262C643E-2469-4DA9-B372-14B295B05263}"/>
              </a:ext>
            </a:extLst>
          </p:cNvPr>
          <p:cNvSpPr txBox="1"/>
          <p:nvPr/>
        </p:nvSpPr>
        <p:spPr>
          <a:xfrm>
            <a:off x="6876256" y="5157192"/>
            <a:ext cx="1461747" cy="369332"/>
          </a:xfrm>
          <a:prstGeom prst="rect">
            <a:avLst/>
          </a:prstGeom>
          <a:noFill/>
        </p:spPr>
        <p:txBody>
          <a:bodyPr wrap="none" rtlCol="0">
            <a:spAutoFit/>
          </a:bodyPr>
          <a:lstStyle/>
          <a:p>
            <a:r>
              <a:rPr lang="en-GB" dirty="0"/>
              <a:t>(</a:t>
            </a:r>
            <a:r>
              <a:rPr lang="en-GB" dirty="0" err="1"/>
              <a:t>Prosci</a:t>
            </a:r>
            <a:r>
              <a:rPr lang="en-GB" dirty="0"/>
              <a:t>, 2020)</a:t>
            </a:r>
          </a:p>
        </p:txBody>
      </p:sp>
    </p:spTree>
    <p:extLst>
      <p:ext uri="{BB962C8B-B14F-4D97-AF65-F5344CB8AC3E}">
        <p14:creationId xmlns:p14="http://schemas.microsoft.com/office/powerpoint/2010/main" val="569770190"/>
      </p:ext>
    </p:extLst>
  </p:cSld>
  <p:clrMapOvr>
    <a:masterClrMapping/>
  </p:clrMapOvr>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0FBE1EA8-24CD-63E5-4934-3A7F9A3B48D0}"/>
              </a:ext>
            </a:extLst>
          </p:cNvPr>
          <p:cNvSpPr txBox="1">
            <a:spLocks/>
          </p:cNvSpPr>
          <p:nvPr/>
        </p:nvSpPr>
        <p:spPr>
          <a:xfrm>
            <a:off x="6516216" y="116632"/>
            <a:ext cx="2383108" cy="76276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solidFill>
                  <a:srgbClr val="0000CC"/>
                </a:solidFill>
              </a:rPr>
              <a:t>Summary</a:t>
            </a:r>
          </a:p>
        </p:txBody>
      </p:sp>
      <p:pic>
        <p:nvPicPr>
          <p:cNvPr id="7" name="Picture 6">
            <a:extLst>
              <a:ext uri="{FF2B5EF4-FFF2-40B4-BE49-F238E27FC236}">
                <a16:creationId xmlns:a16="http://schemas.microsoft.com/office/drawing/2014/main" id="{A2AD46C7-A64B-8292-878F-A41FDFED4640}"/>
              </a:ext>
            </a:extLst>
          </p:cNvPr>
          <p:cNvPicPr>
            <a:picLocks noChangeAspect="1"/>
          </p:cNvPicPr>
          <p:nvPr/>
        </p:nvPicPr>
        <p:blipFill>
          <a:blip r:embed="rId2"/>
          <a:stretch>
            <a:fillRect/>
          </a:stretch>
        </p:blipFill>
        <p:spPr>
          <a:xfrm>
            <a:off x="0" y="0"/>
            <a:ext cx="5934903" cy="3991532"/>
          </a:xfrm>
          <a:prstGeom prst="rect">
            <a:avLst/>
          </a:prstGeom>
        </p:spPr>
      </p:pic>
      <p:pic>
        <p:nvPicPr>
          <p:cNvPr id="9" name="Picture 8">
            <a:extLst>
              <a:ext uri="{FF2B5EF4-FFF2-40B4-BE49-F238E27FC236}">
                <a16:creationId xmlns:a16="http://schemas.microsoft.com/office/drawing/2014/main" id="{71D7789B-D78D-05AD-E5E8-1DC58F4502ED}"/>
              </a:ext>
            </a:extLst>
          </p:cNvPr>
          <p:cNvPicPr>
            <a:picLocks noChangeAspect="1"/>
          </p:cNvPicPr>
          <p:nvPr/>
        </p:nvPicPr>
        <p:blipFill>
          <a:blip r:embed="rId3"/>
          <a:stretch>
            <a:fillRect/>
          </a:stretch>
        </p:blipFill>
        <p:spPr>
          <a:xfrm>
            <a:off x="653750" y="4128088"/>
            <a:ext cx="4318503" cy="1443429"/>
          </a:xfrm>
          <a:prstGeom prst="rect">
            <a:avLst/>
          </a:prstGeom>
        </p:spPr>
      </p:pic>
      <p:pic>
        <p:nvPicPr>
          <p:cNvPr id="11" name="Picture 10">
            <a:extLst>
              <a:ext uri="{FF2B5EF4-FFF2-40B4-BE49-F238E27FC236}">
                <a16:creationId xmlns:a16="http://schemas.microsoft.com/office/drawing/2014/main" id="{FEF347DA-C6C1-DA3B-0AA1-AE9111CB2812}"/>
              </a:ext>
            </a:extLst>
          </p:cNvPr>
          <p:cNvPicPr>
            <a:picLocks noChangeAspect="1"/>
          </p:cNvPicPr>
          <p:nvPr/>
        </p:nvPicPr>
        <p:blipFill>
          <a:blip r:embed="rId4"/>
          <a:stretch>
            <a:fillRect/>
          </a:stretch>
        </p:blipFill>
        <p:spPr>
          <a:xfrm>
            <a:off x="5608979" y="3991532"/>
            <a:ext cx="3528392" cy="1747858"/>
          </a:xfrm>
          <a:prstGeom prst="rect">
            <a:avLst/>
          </a:prstGeom>
        </p:spPr>
      </p:pic>
      <p:sp>
        <p:nvSpPr>
          <p:cNvPr id="13" name="TextBox 12">
            <a:extLst>
              <a:ext uri="{FF2B5EF4-FFF2-40B4-BE49-F238E27FC236}">
                <a16:creationId xmlns:a16="http://schemas.microsoft.com/office/drawing/2014/main" id="{F58EEEA3-A089-A563-31AD-18710029844A}"/>
              </a:ext>
            </a:extLst>
          </p:cNvPr>
          <p:cNvSpPr txBox="1"/>
          <p:nvPr/>
        </p:nvSpPr>
        <p:spPr>
          <a:xfrm>
            <a:off x="6167836" y="1312081"/>
            <a:ext cx="2743148" cy="2246769"/>
          </a:xfrm>
          <a:prstGeom prst="rect">
            <a:avLst/>
          </a:prstGeom>
          <a:noFill/>
        </p:spPr>
        <p:txBody>
          <a:bodyPr wrap="square">
            <a:spAutoFit/>
          </a:bodyPr>
          <a:lstStyle/>
          <a:p>
            <a:r>
              <a:rPr lang="en-GB" sz="2800" dirty="0">
                <a:solidFill>
                  <a:srgbClr val="0000CC"/>
                </a:solidFill>
              </a:rPr>
              <a:t>Organisational change – needs </a:t>
            </a:r>
            <a:r>
              <a:rPr lang="en-GB" sz="2800" i="1" dirty="0">
                <a:solidFill>
                  <a:srgbClr val="0000CC"/>
                </a:solidFill>
              </a:rPr>
              <a:t>attention to detail </a:t>
            </a:r>
            <a:r>
              <a:rPr lang="en-GB" sz="2800" dirty="0">
                <a:solidFill>
                  <a:srgbClr val="0000CC"/>
                </a:solidFill>
              </a:rPr>
              <a:t>and </a:t>
            </a:r>
            <a:r>
              <a:rPr lang="en-GB" sz="2800" i="1" dirty="0">
                <a:solidFill>
                  <a:srgbClr val="0000CC"/>
                </a:solidFill>
              </a:rPr>
              <a:t>mass engagement</a:t>
            </a:r>
            <a:r>
              <a:rPr lang="en-GB" sz="2800" dirty="0">
                <a:solidFill>
                  <a:srgbClr val="0000CC"/>
                </a:solidFill>
              </a:rPr>
              <a:t>…</a:t>
            </a:r>
          </a:p>
        </p:txBody>
      </p:sp>
    </p:spTree>
    <p:extLst>
      <p:ext uri="{BB962C8B-B14F-4D97-AF65-F5344CB8AC3E}">
        <p14:creationId xmlns:p14="http://schemas.microsoft.com/office/powerpoint/2010/main" val="3647443330"/>
      </p:ext>
    </p:extLst>
  </p:cSld>
  <p:clrMapOvr>
    <a:masterClrMapping/>
  </p:clrMapOvr>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DB4088C-472E-B542-3F9F-66126B9D284B}"/>
              </a:ext>
            </a:extLst>
          </p:cNvPr>
          <p:cNvPicPr>
            <a:picLocks noChangeAspect="1"/>
          </p:cNvPicPr>
          <p:nvPr/>
        </p:nvPicPr>
        <p:blipFill>
          <a:blip r:embed="rId2"/>
          <a:stretch>
            <a:fillRect/>
          </a:stretch>
        </p:blipFill>
        <p:spPr>
          <a:xfrm>
            <a:off x="0" y="0"/>
            <a:ext cx="9144000" cy="5733256"/>
          </a:xfrm>
          <a:prstGeom prst="rect">
            <a:avLst/>
          </a:prstGeom>
        </p:spPr>
      </p:pic>
      <p:sp>
        <p:nvSpPr>
          <p:cNvPr id="7" name="TextBox 6">
            <a:extLst>
              <a:ext uri="{FF2B5EF4-FFF2-40B4-BE49-F238E27FC236}">
                <a16:creationId xmlns:a16="http://schemas.microsoft.com/office/drawing/2014/main" id="{94FD0C1B-F931-F80F-1CBF-E4D4BDF91C8A}"/>
              </a:ext>
            </a:extLst>
          </p:cNvPr>
          <p:cNvSpPr txBox="1"/>
          <p:nvPr/>
        </p:nvSpPr>
        <p:spPr>
          <a:xfrm>
            <a:off x="30482" y="4869160"/>
            <a:ext cx="2340705" cy="769441"/>
          </a:xfrm>
          <a:prstGeom prst="rect">
            <a:avLst/>
          </a:prstGeom>
          <a:noFill/>
        </p:spPr>
        <p:txBody>
          <a:bodyPr wrap="none" rtlCol="0">
            <a:spAutoFit/>
          </a:bodyPr>
          <a:lstStyle/>
          <a:p>
            <a:r>
              <a:rPr lang="en-GB" sz="4400" b="1" dirty="0">
                <a:solidFill>
                  <a:schemeClr val="bg1"/>
                </a:solidFill>
              </a:rPr>
              <a:t>Session 9</a:t>
            </a:r>
          </a:p>
        </p:txBody>
      </p:sp>
    </p:spTree>
    <p:extLst>
      <p:ext uri="{BB962C8B-B14F-4D97-AF65-F5344CB8AC3E}">
        <p14:creationId xmlns:p14="http://schemas.microsoft.com/office/powerpoint/2010/main" val="1107965347"/>
      </p:ext>
    </p:extLst>
  </p:cSld>
  <p:clrMapOvr>
    <a:masterClrMapping/>
  </p:clrMapOvr>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323528" y="1143000"/>
            <a:ext cx="8784976" cy="3917032"/>
          </a:xfrm>
        </p:spPr>
        <p:txBody>
          <a:bodyPr>
            <a:normAutofit fontScale="85000" lnSpcReduction="20000"/>
          </a:bodyPr>
          <a:lstStyle/>
          <a:p>
            <a:pPr marL="342900" indent="-342900">
              <a:lnSpc>
                <a:spcPct val="107000"/>
              </a:lnSpc>
              <a:buFont typeface="Symbol" panose="05050102010706020507" pitchFamily="18" charset="2"/>
              <a:buChar char=""/>
            </a:pPr>
            <a:r>
              <a:rPr lang="en-GB" dirty="0"/>
              <a:t>Review of Reading &amp; Research</a:t>
            </a:r>
          </a:p>
          <a:p>
            <a:pPr marL="342900" indent="-342900">
              <a:lnSpc>
                <a:spcPct val="107000"/>
              </a:lnSpc>
              <a:buFont typeface="Symbol" panose="05050102010706020507" pitchFamily="18" charset="2"/>
              <a:buChar char=""/>
            </a:pPr>
            <a:r>
              <a:rPr lang="en-GB" dirty="0"/>
              <a:t>Your assignment – recap</a:t>
            </a:r>
          </a:p>
          <a:p>
            <a:pPr marL="342900" indent="-342900">
              <a:lnSpc>
                <a:spcPct val="107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Reactions to change</a:t>
            </a:r>
          </a:p>
          <a:p>
            <a:pPr marL="342900" indent="-342900">
              <a:lnSpc>
                <a:spcPct val="107000"/>
              </a:lnSpc>
              <a:buFont typeface="Symbol" panose="05050102010706020507" pitchFamily="18" charset="2"/>
              <a:buChar char=""/>
            </a:pPr>
            <a:r>
              <a:rPr lang="en-GB" dirty="0"/>
              <a:t>Organisational change and structure</a:t>
            </a:r>
          </a:p>
          <a:p>
            <a:pPr marL="342900" lvl="0" indent="-342900">
              <a:lnSpc>
                <a:spcPct val="107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Traditional structures</a:t>
            </a:r>
          </a:p>
          <a:p>
            <a:pPr marL="342900" lvl="0" indent="-342900">
              <a:lnSpc>
                <a:spcPct val="107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Contemporary structures</a:t>
            </a:r>
          </a:p>
          <a:p>
            <a:pPr marL="342900" indent="-342900">
              <a:lnSpc>
                <a:spcPct val="107000"/>
              </a:lnSpc>
              <a:spcAft>
                <a:spcPts val="800"/>
              </a:spcAft>
              <a:buFont typeface="Symbol" panose="05050102010706020507" pitchFamily="18" charset="2"/>
              <a:buChar char=""/>
            </a:pPr>
            <a:r>
              <a:rPr lang="en-GB" dirty="0"/>
              <a:t>Reflection</a:t>
            </a:r>
          </a:p>
          <a:p>
            <a:pPr marL="342900" indent="-342900">
              <a:lnSpc>
                <a:spcPct val="107000"/>
              </a:lnSpc>
              <a:spcAft>
                <a:spcPts val="800"/>
              </a:spcAft>
              <a:buFont typeface="Symbol" panose="05050102010706020507" pitchFamily="18" charset="2"/>
              <a:buChar char=""/>
            </a:pPr>
            <a:r>
              <a:rPr lang="en-GB" dirty="0"/>
              <a:t>Reading &amp; Research</a:t>
            </a:r>
          </a:p>
        </p:txBody>
      </p:sp>
      <p:pic>
        <p:nvPicPr>
          <p:cNvPr id="4" name="Picture 3">
            <a:extLst>
              <a:ext uri="{FF2B5EF4-FFF2-40B4-BE49-F238E27FC236}">
                <a16:creationId xmlns:a16="http://schemas.microsoft.com/office/drawing/2014/main" id="{47279191-1131-4CA4-BB94-EE4CE29A4C5B}"/>
              </a:ext>
            </a:extLst>
          </p:cNvPr>
          <p:cNvPicPr>
            <a:picLocks noChangeAspect="1"/>
          </p:cNvPicPr>
          <p:nvPr/>
        </p:nvPicPr>
        <p:blipFill>
          <a:blip r:embed="rId2"/>
          <a:stretch>
            <a:fillRect/>
          </a:stretch>
        </p:blipFill>
        <p:spPr>
          <a:xfrm>
            <a:off x="5364088" y="4377716"/>
            <a:ext cx="3779911" cy="1337284"/>
          </a:xfrm>
          <a:prstGeom prst="rect">
            <a:avLst/>
          </a:prstGeom>
        </p:spPr>
      </p:pic>
      <p:pic>
        <p:nvPicPr>
          <p:cNvPr id="5" name="Picture 4">
            <a:extLst>
              <a:ext uri="{FF2B5EF4-FFF2-40B4-BE49-F238E27FC236}">
                <a16:creationId xmlns:a16="http://schemas.microsoft.com/office/drawing/2014/main" id="{8AE3B398-E61C-49C7-8579-F51FE3147210}"/>
              </a:ext>
            </a:extLst>
          </p:cNvPr>
          <p:cNvPicPr>
            <a:picLocks noChangeAspect="1"/>
          </p:cNvPicPr>
          <p:nvPr/>
        </p:nvPicPr>
        <p:blipFill>
          <a:blip r:embed="rId3"/>
          <a:stretch>
            <a:fillRect/>
          </a:stretch>
        </p:blipFill>
        <p:spPr>
          <a:xfrm>
            <a:off x="6328652" y="0"/>
            <a:ext cx="2795836" cy="2060848"/>
          </a:xfrm>
          <a:prstGeom prst="rect">
            <a:avLst/>
          </a:prstGeom>
        </p:spPr>
      </p:pic>
    </p:spTree>
    <p:extLst>
      <p:ext uri="{BB962C8B-B14F-4D97-AF65-F5344CB8AC3E}">
        <p14:creationId xmlns:p14="http://schemas.microsoft.com/office/powerpoint/2010/main" val="575202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D0D4E1FC-A634-4665-81A9-F99F6B3C21DA}"/>
              </a:ext>
            </a:extLst>
          </p:cNvPr>
          <p:cNvSpPr>
            <a:spLocks noGrp="1"/>
          </p:cNvSpPr>
          <p:nvPr>
            <p:ph type="title"/>
          </p:nvPr>
        </p:nvSpPr>
        <p:spPr>
          <a:xfrm>
            <a:off x="609600" y="222250"/>
            <a:ext cx="8229600" cy="1143000"/>
          </a:xfrm>
        </p:spPr>
        <p:txBody>
          <a:bodyPr>
            <a:normAutofit fontScale="90000"/>
          </a:bodyPr>
          <a:lstStyle/>
          <a:p>
            <a:pPr>
              <a:defRPr/>
            </a:pPr>
            <a:r>
              <a:rPr lang="en-GB" altLang="en-US" sz="4000" dirty="0"/>
              <a:t>Assessment Criteria</a:t>
            </a:r>
            <a:br>
              <a:rPr lang="en-GB" altLang="en-US" sz="4000" dirty="0"/>
            </a:br>
            <a:endParaRPr lang="en-GB" altLang="en-US" sz="4000" dirty="0"/>
          </a:p>
        </p:txBody>
      </p:sp>
      <p:pic>
        <p:nvPicPr>
          <p:cNvPr id="18436" name="Picture 3">
            <a:extLst>
              <a:ext uri="{FF2B5EF4-FFF2-40B4-BE49-F238E27FC236}">
                <a16:creationId xmlns:a16="http://schemas.microsoft.com/office/drawing/2014/main" id="{A72FF1F9-581C-43CB-9375-881BBB6755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36296" y="30377"/>
            <a:ext cx="1878649" cy="1095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 Placeholder 2">
            <a:extLst>
              <a:ext uri="{FF2B5EF4-FFF2-40B4-BE49-F238E27FC236}">
                <a16:creationId xmlns:a16="http://schemas.microsoft.com/office/drawing/2014/main" id="{84FCFBD6-40DC-40CB-95A5-52552391F3C9}"/>
              </a:ext>
            </a:extLst>
          </p:cNvPr>
          <p:cNvSpPr txBox="1">
            <a:spLocks/>
          </p:cNvSpPr>
          <p:nvPr/>
        </p:nvSpPr>
        <p:spPr>
          <a:xfrm>
            <a:off x="368282" y="1365250"/>
            <a:ext cx="4040188" cy="468420"/>
          </a:xfrm>
          <a:prstGeom prst="rect">
            <a:avLst/>
          </a:prstGeom>
        </p:spPr>
        <p:txBody>
          <a:bodyP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solidFill>
                  <a:srgbClr val="002060"/>
                </a:solidFill>
              </a:rPr>
              <a:t>TASK</a:t>
            </a:r>
          </a:p>
        </p:txBody>
      </p:sp>
      <p:sp>
        <p:nvSpPr>
          <p:cNvPr id="8" name="Content Placeholder 3">
            <a:extLst>
              <a:ext uri="{FF2B5EF4-FFF2-40B4-BE49-F238E27FC236}">
                <a16:creationId xmlns:a16="http://schemas.microsoft.com/office/drawing/2014/main" id="{9EB12D3F-4164-44FC-BA5D-46A9AF7B3C32}"/>
              </a:ext>
            </a:extLst>
          </p:cNvPr>
          <p:cNvSpPr txBox="1">
            <a:spLocks/>
          </p:cNvSpPr>
          <p:nvPr/>
        </p:nvSpPr>
        <p:spPr>
          <a:xfrm>
            <a:off x="179512" y="2040556"/>
            <a:ext cx="3456384" cy="3657064"/>
          </a:xfrm>
          <a:prstGeom prst="rect">
            <a:avLst/>
          </a:prstGeom>
        </p:spPr>
        <p:txBody>
          <a:bodyPr>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dirty="0">
                <a:solidFill>
                  <a:srgbClr val="002060"/>
                </a:solidFill>
                <a:ea typeface="Times New Roman" panose="02020603050405020304" pitchFamily="18" charset="0"/>
              </a:rPr>
              <a:t>Critically analyse the current forces for change in the organisations micro and macro environment that can impact workplace culture and capability</a:t>
            </a:r>
          </a:p>
          <a:p>
            <a:endParaRPr lang="en-GB" sz="2200" dirty="0">
              <a:solidFill>
                <a:srgbClr val="002060"/>
              </a:solidFill>
              <a:ea typeface="Times New Roman" panose="02020603050405020304" pitchFamily="18" charset="0"/>
            </a:endParaRPr>
          </a:p>
          <a:p>
            <a:r>
              <a:rPr lang="en-GB" sz="2200" dirty="0">
                <a:solidFill>
                  <a:srgbClr val="002060"/>
                </a:solidFill>
                <a:ea typeface="Times New Roman" panose="02020603050405020304" pitchFamily="18" charset="0"/>
              </a:rPr>
              <a:t>Evaluate how organisational stakeholders can be efficiently led through complex workplace change   </a:t>
            </a:r>
          </a:p>
          <a:p>
            <a:pPr marL="0" indent="0">
              <a:buFont typeface="Arial" panose="020B0604020202020204" pitchFamily="34" charset="0"/>
              <a:buNone/>
            </a:pPr>
            <a:endParaRPr lang="en-GB" dirty="0">
              <a:solidFill>
                <a:srgbClr val="002060"/>
              </a:solidFill>
            </a:endParaRPr>
          </a:p>
        </p:txBody>
      </p:sp>
      <p:sp>
        <p:nvSpPr>
          <p:cNvPr id="9" name="Text Placeholder 4">
            <a:extLst>
              <a:ext uri="{FF2B5EF4-FFF2-40B4-BE49-F238E27FC236}">
                <a16:creationId xmlns:a16="http://schemas.microsoft.com/office/drawing/2014/main" id="{7FF42A06-1A65-4A7F-94E4-E292C5B8F88A}"/>
              </a:ext>
            </a:extLst>
          </p:cNvPr>
          <p:cNvSpPr txBox="1">
            <a:spLocks/>
          </p:cNvSpPr>
          <p:nvPr/>
        </p:nvSpPr>
        <p:spPr>
          <a:xfrm>
            <a:off x="4572000" y="1396814"/>
            <a:ext cx="4426402" cy="560461"/>
          </a:xfrm>
          <a:prstGeom prst="rect">
            <a:avLst/>
          </a:prstGeom>
        </p:spPr>
        <p:txBody>
          <a:bodyPr>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solidFill>
                  <a:srgbClr val="0000CC"/>
                </a:solidFill>
              </a:rPr>
              <a:t>Common Assessment Criteria</a:t>
            </a:r>
          </a:p>
        </p:txBody>
      </p:sp>
      <p:sp>
        <p:nvSpPr>
          <p:cNvPr id="10" name="Content Placeholder 5">
            <a:extLst>
              <a:ext uri="{FF2B5EF4-FFF2-40B4-BE49-F238E27FC236}">
                <a16:creationId xmlns:a16="http://schemas.microsoft.com/office/drawing/2014/main" id="{A85C3491-485B-47A0-9669-1342F4A44876}"/>
              </a:ext>
            </a:extLst>
          </p:cNvPr>
          <p:cNvSpPr txBox="1">
            <a:spLocks/>
          </p:cNvSpPr>
          <p:nvPr/>
        </p:nvSpPr>
        <p:spPr>
          <a:xfrm>
            <a:off x="4049277" y="1988840"/>
            <a:ext cx="4972135" cy="3657064"/>
          </a:xfrm>
          <a:prstGeom prst="rect">
            <a:avLst/>
          </a:prstGeom>
        </p:spPr>
        <p:txBody>
          <a:bodyP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Font typeface="+mj-lt"/>
              <a:buAutoNum type="arabicPeriod"/>
            </a:pPr>
            <a:r>
              <a:rPr lang="en-GB" dirty="0">
                <a:solidFill>
                  <a:srgbClr val="0000CC"/>
                </a:solidFill>
              </a:rPr>
              <a:t>Engagement with Literature Skills.      (30)</a:t>
            </a:r>
          </a:p>
          <a:p>
            <a:pPr marL="514350" indent="-514350">
              <a:buFont typeface="+mj-lt"/>
              <a:buAutoNum type="arabicPeriod"/>
            </a:pPr>
            <a:r>
              <a:rPr lang="en-GB" dirty="0">
                <a:solidFill>
                  <a:srgbClr val="0000CC"/>
                </a:solidFill>
              </a:rPr>
              <a:t>Knowledge and Understanding Skills (25)</a:t>
            </a:r>
          </a:p>
          <a:p>
            <a:pPr marL="514350" indent="-514350">
              <a:buFont typeface="+mj-lt"/>
              <a:buAutoNum type="arabicPeriod"/>
            </a:pPr>
            <a:r>
              <a:rPr lang="en-GB" dirty="0">
                <a:solidFill>
                  <a:srgbClr val="0000CC"/>
                </a:solidFill>
              </a:rPr>
              <a:t>Cognitive and Intellectual Skills          (25)</a:t>
            </a:r>
          </a:p>
          <a:p>
            <a:pPr marL="514350" indent="-514350">
              <a:buFont typeface="+mj-lt"/>
              <a:buAutoNum type="arabicPeriod"/>
            </a:pPr>
            <a:r>
              <a:rPr lang="en-GB" dirty="0">
                <a:solidFill>
                  <a:srgbClr val="0000CC"/>
                </a:solidFill>
              </a:rPr>
              <a:t>Practical Application Skills (10)</a:t>
            </a:r>
          </a:p>
          <a:p>
            <a:pPr marL="514350" indent="-514350">
              <a:buFont typeface="+mj-lt"/>
              <a:buAutoNum type="arabicPeriod"/>
            </a:pPr>
            <a:r>
              <a:rPr lang="en-GB" dirty="0">
                <a:solidFill>
                  <a:srgbClr val="0000CC"/>
                </a:solidFill>
              </a:rPr>
              <a:t> Transferable Skills for Life and Professional Practice (10)</a:t>
            </a:r>
          </a:p>
          <a:p>
            <a:pPr marL="514350" indent="-514350">
              <a:buFont typeface="+mj-lt"/>
              <a:buAutoNum type="arabicPeriod"/>
            </a:pPr>
            <a:endParaRPr lang="en-GB" dirty="0">
              <a:solidFill>
                <a:srgbClr val="0000CC"/>
              </a:solidFill>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2" end="2"/>
                                            </p:txEl>
                                          </p:spTgt>
                                        </p:tgtEl>
                                        <p:attrNameLst>
                                          <p:attrName>style.visibility</p:attrName>
                                        </p:attrNameLst>
                                      </p:cBhvr>
                                      <p:to>
                                        <p:strVal val="visible"/>
                                      </p:to>
                                    </p:set>
                                    <p:animEffect transition="in" filter="fade">
                                      <p:cBhvr>
                                        <p:cTn id="12" dur="500"/>
                                        <p:tgtEl>
                                          <p:spTgt spid="8">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xEl>
                                              <p:pRg st="0" end="0"/>
                                            </p:txEl>
                                          </p:spTgt>
                                        </p:tgtEl>
                                        <p:attrNameLst>
                                          <p:attrName>style.visibility</p:attrName>
                                        </p:attrNameLst>
                                      </p:cBhvr>
                                      <p:to>
                                        <p:strVal val="visible"/>
                                      </p:to>
                                    </p:set>
                                    <p:animEffect transition="in" filter="fade">
                                      <p:cBhvr>
                                        <p:cTn id="17" dur="500"/>
                                        <p:tgtEl>
                                          <p:spTgt spid="9">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xEl>
                                              <p:pRg st="0" end="0"/>
                                            </p:txEl>
                                          </p:spTgt>
                                        </p:tgtEl>
                                        <p:attrNameLst>
                                          <p:attrName>style.visibility</p:attrName>
                                        </p:attrNameLst>
                                      </p:cBhvr>
                                      <p:to>
                                        <p:strVal val="visible"/>
                                      </p:to>
                                    </p:set>
                                    <p:animEffect transition="in" filter="fade">
                                      <p:cBhvr>
                                        <p:cTn id="22" dur="500"/>
                                        <p:tgtEl>
                                          <p:spTgt spid="10">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
                                            <p:txEl>
                                              <p:pRg st="1" end="1"/>
                                            </p:txEl>
                                          </p:spTgt>
                                        </p:tgtEl>
                                        <p:attrNameLst>
                                          <p:attrName>style.visibility</p:attrName>
                                        </p:attrNameLst>
                                      </p:cBhvr>
                                      <p:to>
                                        <p:strVal val="visible"/>
                                      </p:to>
                                    </p:set>
                                    <p:animEffect transition="in" filter="fade">
                                      <p:cBhvr>
                                        <p:cTn id="27" dur="500"/>
                                        <p:tgtEl>
                                          <p:spTgt spid="10">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0">
                                            <p:txEl>
                                              <p:pRg st="2" end="2"/>
                                            </p:txEl>
                                          </p:spTgt>
                                        </p:tgtEl>
                                        <p:attrNameLst>
                                          <p:attrName>style.visibility</p:attrName>
                                        </p:attrNameLst>
                                      </p:cBhvr>
                                      <p:to>
                                        <p:strVal val="visible"/>
                                      </p:to>
                                    </p:set>
                                    <p:animEffect transition="in" filter="fade">
                                      <p:cBhvr>
                                        <p:cTn id="32" dur="500"/>
                                        <p:tgtEl>
                                          <p:spTgt spid="10">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0">
                                            <p:txEl>
                                              <p:pRg st="3" end="3"/>
                                            </p:txEl>
                                          </p:spTgt>
                                        </p:tgtEl>
                                        <p:attrNameLst>
                                          <p:attrName>style.visibility</p:attrName>
                                        </p:attrNameLst>
                                      </p:cBhvr>
                                      <p:to>
                                        <p:strVal val="visible"/>
                                      </p:to>
                                    </p:set>
                                    <p:animEffect transition="in" filter="fade">
                                      <p:cBhvr>
                                        <p:cTn id="37" dur="500"/>
                                        <p:tgtEl>
                                          <p:spTgt spid="10">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0">
                                            <p:txEl>
                                              <p:pRg st="4" end="4"/>
                                            </p:txEl>
                                          </p:spTgt>
                                        </p:tgtEl>
                                        <p:attrNameLst>
                                          <p:attrName>style.visibility</p:attrName>
                                        </p:attrNameLst>
                                      </p:cBhvr>
                                      <p:to>
                                        <p:strVal val="visible"/>
                                      </p:to>
                                    </p:set>
                                    <p:animEffect transition="in" filter="fade">
                                      <p:cBhvr>
                                        <p:cTn id="42" dur="500"/>
                                        <p:tgtEl>
                                          <p:spTgt spid="1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0"/>
            <a:ext cx="7315200" cy="609599"/>
          </a:xfrm>
        </p:spPr>
        <p:txBody>
          <a:bodyPr>
            <a:normAutofit/>
          </a:bodyPr>
          <a:lstStyle/>
          <a:p>
            <a:pPr algn="ctr"/>
            <a:r>
              <a:rPr lang="en-CA" sz="3600" b="1" dirty="0">
                <a:solidFill>
                  <a:schemeClr val="bg2">
                    <a:lumMod val="10000"/>
                  </a:schemeClr>
                </a:solidFill>
              </a:rPr>
              <a:t>Recipients’ Reaction</a:t>
            </a:r>
            <a:endParaRPr lang="en-US" sz="3600" b="1" dirty="0">
              <a:solidFill>
                <a:schemeClr val="bg2">
                  <a:lumMod val="10000"/>
                </a:schemeClr>
              </a:solidFill>
            </a:endParaRPr>
          </a:p>
        </p:txBody>
      </p:sp>
      <p:sp>
        <p:nvSpPr>
          <p:cNvPr id="3" name="Content Placeholder 2"/>
          <p:cNvSpPr>
            <a:spLocks noGrp="1"/>
          </p:cNvSpPr>
          <p:nvPr>
            <p:ph idx="1"/>
          </p:nvPr>
        </p:nvSpPr>
        <p:spPr>
          <a:xfrm>
            <a:off x="179512" y="764704"/>
            <a:ext cx="5898232" cy="4752528"/>
          </a:xfrm>
        </p:spPr>
        <p:txBody>
          <a:bodyPr>
            <a:normAutofit/>
          </a:bodyPr>
          <a:lstStyle/>
          <a:p>
            <a:pPr marL="0" indent="0">
              <a:buClr>
                <a:schemeClr val="tx1"/>
              </a:buClr>
              <a:buNone/>
              <a:defRPr/>
            </a:pPr>
            <a:r>
              <a:rPr lang="en-US" sz="2400" b="1" dirty="0">
                <a:solidFill>
                  <a:schemeClr val="bg2">
                    <a:lumMod val="10000"/>
                  </a:schemeClr>
                </a:solidFill>
              </a:rPr>
              <a:t>Reactions vary</a:t>
            </a:r>
            <a:r>
              <a:rPr lang="en-US" sz="2400" b="1" dirty="0">
                <a:solidFill>
                  <a:schemeClr val="accent6">
                    <a:lumMod val="75000"/>
                  </a:schemeClr>
                </a:solidFill>
              </a:rPr>
              <a:t> </a:t>
            </a:r>
            <a:r>
              <a:rPr lang="en-US" sz="2400" dirty="0"/>
              <a:t>from positive to negative, and ambivalence often comes first  </a:t>
            </a:r>
          </a:p>
          <a:p>
            <a:pPr lvl="1">
              <a:buClr>
                <a:schemeClr val="tx1"/>
              </a:buClr>
              <a:buFont typeface="Arial" charset="0"/>
              <a:buChar char="•"/>
              <a:defRPr/>
            </a:pPr>
            <a:r>
              <a:rPr lang="en-US" sz="2400" dirty="0"/>
              <a:t>Recipients do not always react negatively</a:t>
            </a:r>
            <a:r>
              <a:rPr lang="en-AU" sz="2400" dirty="0"/>
              <a:t>—</a:t>
            </a:r>
            <a:r>
              <a:rPr lang="en-US" sz="2400" dirty="0"/>
              <a:t>it depends on how they perceive the change</a:t>
            </a:r>
          </a:p>
          <a:p>
            <a:pPr lvl="1">
              <a:buClr>
                <a:schemeClr val="tx1"/>
              </a:buClr>
              <a:buFont typeface="Arial" charset="0"/>
              <a:buChar char="•"/>
              <a:defRPr/>
            </a:pPr>
            <a:r>
              <a:rPr lang="en-US" sz="2400" dirty="0"/>
              <a:t>Recipients will have questions and concerns, as they attempt to make sense of the change</a:t>
            </a:r>
          </a:p>
          <a:p>
            <a:pPr>
              <a:buClr>
                <a:schemeClr val="tx1"/>
              </a:buClr>
              <a:buFont typeface="Arial" charset="0"/>
              <a:buChar char="•"/>
              <a:defRPr/>
            </a:pPr>
            <a:r>
              <a:rPr lang="en-US" sz="2400" dirty="0"/>
              <a:t>Resistance is </a:t>
            </a:r>
            <a:r>
              <a:rPr lang="en-US" sz="2400" b="1" dirty="0">
                <a:solidFill>
                  <a:schemeClr val="bg2">
                    <a:lumMod val="10000"/>
                  </a:schemeClr>
                </a:solidFill>
              </a:rPr>
              <a:t>not inevitable</a:t>
            </a:r>
            <a:r>
              <a:rPr lang="en-AU" sz="2400" dirty="0"/>
              <a:t>—</a:t>
            </a:r>
            <a:r>
              <a:rPr lang="en-US" sz="2400" dirty="0"/>
              <a:t>listen, work to understand and respond in ways that build understanding and support</a:t>
            </a:r>
          </a:p>
          <a:p>
            <a:pPr lvl="1">
              <a:buClr>
                <a:schemeClr val="tx1"/>
              </a:buClr>
              <a:buFont typeface="Arial" charset="0"/>
              <a:buChar char="•"/>
              <a:defRPr/>
            </a:pPr>
            <a:r>
              <a:rPr lang="en-US" sz="2400" dirty="0"/>
              <a:t>Do this </a:t>
            </a:r>
            <a:r>
              <a:rPr lang="en-US" sz="2400" b="1" dirty="0">
                <a:solidFill>
                  <a:schemeClr val="bg2">
                    <a:lumMod val="10000"/>
                  </a:schemeClr>
                </a:solidFill>
              </a:rPr>
              <a:t>early and often</a:t>
            </a:r>
            <a:r>
              <a:rPr lang="en-AU" sz="2400" dirty="0"/>
              <a:t>—</a:t>
            </a:r>
            <a:r>
              <a:rPr lang="en-US" sz="2400" dirty="0"/>
              <a:t>don’t wait for ambivalence to become resistance</a:t>
            </a:r>
          </a:p>
          <a:p>
            <a:pPr>
              <a:buClr>
                <a:schemeClr val="tx1"/>
              </a:buClr>
            </a:pPr>
            <a:endParaRPr lang="en-US" sz="2400" dirty="0"/>
          </a:p>
        </p:txBody>
      </p:sp>
      <p:sp>
        <p:nvSpPr>
          <p:cNvPr id="8" name="Footer Placeholder 3">
            <a:extLst>
              <a:ext uri="{FF2B5EF4-FFF2-40B4-BE49-F238E27FC236}">
                <a16:creationId xmlns:a16="http://schemas.microsoft.com/office/drawing/2014/main" id="{3CCB01B5-5213-4F96-9CC1-2589FE840EE2}"/>
              </a:ext>
            </a:extLst>
          </p:cNvPr>
          <p:cNvSpPr>
            <a:spLocks noGrp="1"/>
          </p:cNvSpPr>
          <p:nvPr>
            <p:ph type="ftr" sz="quarter" idx="11"/>
          </p:nvPr>
        </p:nvSpPr>
        <p:spPr>
          <a:xfrm>
            <a:off x="5868144" y="5301208"/>
            <a:ext cx="3168352" cy="365125"/>
          </a:xfrm>
        </p:spPr>
        <p:txBody>
          <a:bodyPr/>
          <a:lstStyle/>
          <a:p>
            <a:r>
              <a:rPr lang="en-CA" dirty="0"/>
              <a:t>Deszca, Ingols &amp; Cawsey, (2019)</a:t>
            </a:r>
            <a:endParaRPr lang="en-US" dirty="0"/>
          </a:p>
        </p:txBody>
      </p:sp>
      <p:pic>
        <p:nvPicPr>
          <p:cNvPr id="5" name="Picture 4">
            <a:extLst>
              <a:ext uri="{FF2B5EF4-FFF2-40B4-BE49-F238E27FC236}">
                <a16:creationId xmlns:a16="http://schemas.microsoft.com/office/drawing/2014/main" id="{9C7B9FAF-EA62-46A1-8934-80059505DB27}"/>
              </a:ext>
            </a:extLst>
          </p:cNvPr>
          <p:cNvPicPr>
            <a:picLocks noChangeAspect="1"/>
          </p:cNvPicPr>
          <p:nvPr/>
        </p:nvPicPr>
        <p:blipFill>
          <a:blip r:embed="rId2"/>
          <a:stretch>
            <a:fillRect/>
          </a:stretch>
        </p:blipFill>
        <p:spPr>
          <a:xfrm>
            <a:off x="6081050" y="1511587"/>
            <a:ext cx="3062949" cy="2349462"/>
          </a:xfrm>
          <a:prstGeom prst="rect">
            <a:avLst/>
          </a:prstGeom>
        </p:spPr>
      </p:pic>
    </p:spTree>
    <p:extLst>
      <p:ext uri="{BB962C8B-B14F-4D97-AF65-F5344CB8AC3E}">
        <p14:creationId xmlns:p14="http://schemas.microsoft.com/office/powerpoint/2010/main" val="3793031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53"/>
            <a:ext cx="8229600" cy="624881"/>
          </a:xfrm>
        </p:spPr>
        <p:txBody>
          <a:bodyPr>
            <a:normAutofit/>
          </a:bodyPr>
          <a:lstStyle/>
          <a:p>
            <a:pPr algn="ctr"/>
            <a:r>
              <a:rPr lang="en-CA" sz="3200" b="1" dirty="0">
                <a:solidFill>
                  <a:schemeClr val="bg2">
                    <a:lumMod val="10000"/>
                  </a:schemeClr>
                </a:solidFill>
              </a:rPr>
              <a:t>Channeling Feelings for the Change</a:t>
            </a:r>
            <a:endParaRPr lang="en-US" sz="3200" b="1" dirty="0">
              <a:solidFill>
                <a:schemeClr val="bg2">
                  <a:lumMod val="10000"/>
                </a:schemeClr>
              </a:solidFill>
            </a:endParaRPr>
          </a:p>
        </p:txBody>
      </p:sp>
      <p:sp>
        <p:nvSpPr>
          <p:cNvPr id="3" name="Content Placeholder 2"/>
          <p:cNvSpPr>
            <a:spLocks noGrp="1"/>
          </p:cNvSpPr>
          <p:nvPr>
            <p:ph idx="1"/>
          </p:nvPr>
        </p:nvSpPr>
        <p:spPr>
          <a:xfrm>
            <a:off x="2339752" y="820295"/>
            <a:ext cx="6794280" cy="4408905"/>
          </a:xfrm>
        </p:spPr>
        <p:txBody>
          <a:bodyPr>
            <a:normAutofit lnSpcReduction="10000"/>
          </a:bodyPr>
          <a:lstStyle/>
          <a:p>
            <a:pPr>
              <a:lnSpc>
                <a:spcPct val="90000"/>
              </a:lnSpc>
              <a:buClr>
                <a:schemeClr val="tx1"/>
              </a:buClr>
              <a:buFont typeface="Arial" charset="0"/>
              <a:buChar char="•"/>
              <a:defRPr/>
            </a:pPr>
            <a:r>
              <a:rPr lang="en-US" dirty="0"/>
              <a:t>Channel energy in positive ways, not letting enthusiasm overwhelm </a:t>
            </a:r>
            <a:r>
              <a:rPr lang="en-US" b="1" dirty="0">
                <a:solidFill>
                  <a:srgbClr val="0000CC"/>
                </a:solidFill>
              </a:rPr>
              <a:t>legitimate</a:t>
            </a:r>
            <a:r>
              <a:rPr lang="en-US" dirty="0">
                <a:solidFill>
                  <a:schemeClr val="accent6">
                    <a:lumMod val="75000"/>
                  </a:schemeClr>
                </a:solidFill>
              </a:rPr>
              <a:t> </a:t>
            </a:r>
            <a:r>
              <a:rPr lang="en-US" dirty="0"/>
              <a:t>concerns</a:t>
            </a:r>
          </a:p>
          <a:p>
            <a:pPr>
              <a:lnSpc>
                <a:spcPct val="90000"/>
              </a:lnSpc>
              <a:buClr>
                <a:schemeClr val="tx1"/>
              </a:buClr>
              <a:buFont typeface="Arial" charset="0"/>
              <a:buChar char="•"/>
              <a:defRPr/>
            </a:pPr>
            <a:r>
              <a:rPr lang="en-US" dirty="0"/>
              <a:t>Recognize mixed feelings and </a:t>
            </a:r>
            <a:r>
              <a:rPr lang="en-US" b="1" dirty="0">
                <a:solidFill>
                  <a:srgbClr val="0000CC"/>
                </a:solidFill>
              </a:rPr>
              <a:t>seek to understand</a:t>
            </a:r>
            <a:r>
              <a:rPr lang="en-US" dirty="0">
                <a:solidFill>
                  <a:srgbClr val="0000CC"/>
                </a:solidFill>
              </a:rPr>
              <a:t> </a:t>
            </a:r>
            <a:r>
              <a:rPr lang="en-US" dirty="0"/>
              <a:t>them</a:t>
            </a:r>
          </a:p>
          <a:p>
            <a:pPr>
              <a:lnSpc>
                <a:spcPct val="90000"/>
              </a:lnSpc>
              <a:buClr>
                <a:schemeClr val="tx1"/>
              </a:buClr>
              <a:buFont typeface="Arial" charset="0"/>
              <a:buChar char="•"/>
              <a:defRPr/>
            </a:pPr>
            <a:r>
              <a:rPr lang="en-US" dirty="0"/>
              <a:t>Use respected, positively oriented individuals in </a:t>
            </a:r>
            <a:r>
              <a:rPr lang="en-US" b="1" dirty="0">
                <a:solidFill>
                  <a:srgbClr val="0000CC"/>
                </a:solidFill>
              </a:rPr>
              <a:t>positions of influence </a:t>
            </a:r>
            <a:r>
              <a:rPr lang="en-US" dirty="0"/>
              <a:t>concerning the change</a:t>
            </a:r>
          </a:p>
          <a:p>
            <a:pPr>
              <a:lnSpc>
                <a:spcPct val="90000"/>
              </a:lnSpc>
              <a:buClr>
                <a:schemeClr val="tx1"/>
              </a:buClr>
              <a:buFont typeface="Arial" charset="0"/>
              <a:buChar char="•"/>
              <a:defRPr/>
            </a:pPr>
            <a:r>
              <a:rPr lang="en-US" b="1" dirty="0">
                <a:solidFill>
                  <a:srgbClr val="0000CC"/>
                </a:solidFill>
              </a:rPr>
              <a:t>Pace the change</a:t>
            </a:r>
            <a:r>
              <a:rPr lang="en-US" dirty="0">
                <a:solidFill>
                  <a:srgbClr val="0000CC"/>
                </a:solidFill>
              </a:rPr>
              <a:t>. </a:t>
            </a:r>
            <a:r>
              <a:rPr lang="en-US" dirty="0"/>
              <a:t>Remember that going too slow can lose enthusiastic support and going too fast will choke those who are doubtful</a:t>
            </a:r>
          </a:p>
          <a:p>
            <a:pPr>
              <a:buClr>
                <a:schemeClr val="tx1"/>
              </a:buClr>
            </a:pPr>
            <a:endParaRPr lang="en-US" dirty="0"/>
          </a:p>
        </p:txBody>
      </p:sp>
      <p:sp>
        <p:nvSpPr>
          <p:cNvPr id="4" name="Footer Placeholder 3">
            <a:extLst>
              <a:ext uri="{FF2B5EF4-FFF2-40B4-BE49-F238E27FC236}">
                <a16:creationId xmlns:a16="http://schemas.microsoft.com/office/drawing/2014/main" id="{3D45673A-3D25-4372-8353-A31162749D51}"/>
              </a:ext>
            </a:extLst>
          </p:cNvPr>
          <p:cNvSpPr>
            <a:spLocks noGrp="1"/>
          </p:cNvSpPr>
          <p:nvPr>
            <p:ph type="ftr" sz="quarter" idx="11"/>
          </p:nvPr>
        </p:nvSpPr>
        <p:spPr>
          <a:xfrm>
            <a:off x="457200" y="5229200"/>
            <a:ext cx="3168352" cy="365125"/>
          </a:xfrm>
        </p:spPr>
        <p:txBody>
          <a:bodyPr/>
          <a:lstStyle/>
          <a:p>
            <a:r>
              <a:rPr lang="en-CA" dirty="0"/>
              <a:t>Deszca, Ingols &amp; Cawsey, (2019)</a:t>
            </a:r>
            <a:endParaRPr lang="en-US" dirty="0"/>
          </a:p>
        </p:txBody>
      </p:sp>
      <p:pic>
        <p:nvPicPr>
          <p:cNvPr id="6" name="Picture 5">
            <a:extLst>
              <a:ext uri="{FF2B5EF4-FFF2-40B4-BE49-F238E27FC236}">
                <a16:creationId xmlns:a16="http://schemas.microsoft.com/office/drawing/2014/main" id="{A6F7FE9C-B5F5-4CD6-BC18-AE2CC459A67B}"/>
              </a:ext>
            </a:extLst>
          </p:cNvPr>
          <p:cNvPicPr>
            <a:picLocks noChangeAspect="1"/>
          </p:cNvPicPr>
          <p:nvPr/>
        </p:nvPicPr>
        <p:blipFill>
          <a:blip r:embed="rId2"/>
          <a:stretch>
            <a:fillRect/>
          </a:stretch>
        </p:blipFill>
        <p:spPr>
          <a:xfrm>
            <a:off x="0" y="1844823"/>
            <a:ext cx="1882121" cy="1882121"/>
          </a:xfrm>
          <a:prstGeom prst="rect">
            <a:avLst/>
          </a:prstGeom>
        </p:spPr>
      </p:pic>
    </p:spTree>
    <p:extLst>
      <p:ext uri="{BB962C8B-B14F-4D97-AF65-F5344CB8AC3E}">
        <p14:creationId xmlns:p14="http://schemas.microsoft.com/office/powerpoint/2010/main" val="2967948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58924"/>
            <a:ext cx="7315200" cy="561764"/>
          </a:xfrm>
        </p:spPr>
        <p:txBody>
          <a:bodyPr>
            <a:normAutofit/>
          </a:bodyPr>
          <a:lstStyle/>
          <a:p>
            <a:pPr algn="ctr"/>
            <a:r>
              <a:rPr lang="en-CA" sz="2800" b="1" dirty="0"/>
              <a:t>Ambivalence to Change Is No Surprise</a:t>
            </a:r>
            <a:endParaRPr lang="en-US" sz="2800" b="1" dirty="0"/>
          </a:p>
        </p:txBody>
      </p:sp>
      <p:sp>
        <p:nvSpPr>
          <p:cNvPr id="3" name="Content Placeholder 2"/>
          <p:cNvSpPr>
            <a:spLocks noGrp="1"/>
          </p:cNvSpPr>
          <p:nvPr>
            <p:ph idx="1"/>
          </p:nvPr>
        </p:nvSpPr>
        <p:spPr>
          <a:xfrm>
            <a:off x="0" y="548680"/>
            <a:ext cx="9036496" cy="4242792"/>
          </a:xfrm>
        </p:spPr>
        <p:txBody>
          <a:bodyPr>
            <a:normAutofit/>
          </a:bodyPr>
          <a:lstStyle/>
          <a:p>
            <a:pPr marL="0" indent="0">
              <a:lnSpc>
                <a:spcPct val="80000"/>
              </a:lnSpc>
              <a:buClr>
                <a:schemeClr val="tx1"/>
              </a:buClr>
              <a:buNone/>
              <a:defRPr/>
            </a:pPr>
            <a:r>
              <a:rPr lang="en-US" sz="2400" dirty="0"/>
              <a:t>Mixed feelings are </a:t>
            </a:r>
            <a:r>
              <a:rPr lang="en-US" sz="2400" b="1" dirty="0">
                <a:solidFill>
                  <a:srgbClr val="0000CC"/>
                </a:solidFill>
              </a:rPr>
              <a:t>common</a:t>
            </a:r>
            <a:r>
              <a:rPr lang="en-US" sz="2400" dirty="0">
                <a:solidFill>
                  <a:schemeClr val="accent6">
                    <a:lumMod val="75000"/>
                  </a:schemeClr>
                </a:solidFill>
              </a:rPr>
              <a:t> </a:t>
            </a:r>
            <a:r>
              <a:rPr lang="en-US" sz="2400" dirty="0"/>
              <a:t>as recipients try to make sense of the change</a:t>
            </a:r>
          </a:p>
          <a:p>
            <a:pPr>
              <a:lnSpc>
                <a:spcPct val="80000"/>
              </a:lnSpc>
              <a:buClr>
                <a:schemeClr val="tx1"/>
              </a:buClr>
              <a:buFont typeface="Arial" charset="0"/>
              <a:buChar char="•"/>
              <a:defRPr/>
            </a:pPr>
            <a:r>
              <a:rPr lang="en-US" sz="2400" b="1" dirty="0">
                <a:solidFill>
                  <a:srgbClr val="0000CC"/>
                </a:solidFill>
              </a:rPr>
              <a:t>Ambivalence generates discomfort </a:t>
            </a:r>
            <a:r>
              <a:rPr lang="en-US" sz="2400" dirty="0"/>
              <a:t>as</a:t>
            </a:r>
            <a:r>
              <a:rPr lang="en-US" sz="2400" b="1" dirty="0"/>
              <a:t> </a:t>
            </a:r>
            <a:r>
              <a:rPr lang="en-US" sz="2400" dirty="0"/>
              <a:t>they seek to resolve a multitude of issues about the change:</a:t>
            </a:r>
          </a:p>
          <a:p>
            <a:pPr lvl="1">
              <a:lnSpc>
                <a:spcPct val="80000"/>
              </a:lnSpc>
              <a:buClr>
                <a:schemeClr val="tx1"/>
              </a:buClr>
              <a:buFont typeface="Wingdings" panose="05000000000000000000" pitchFamily="2" charset="2"/>
              <a:buChar char="§"/>
              <a:defRPr/>
            </a:pPr>
            <a:r>
              <a:rPr lang="en-US" sz="2400" dirty="0"/>
              <a:t>People find it easier to voice concerns about conflicting beliefs than about conflicting emotions</a:t>
            </a:r>
          </a:p>
          <a:p>
            <a:pPr>
              <a:lnSpc>
                <a:spcPct val="80000"/>
              </a:lnSpc>
              <a:buClr>
                <a:schemeClr val="tx1"/>
              </a:buClr>
              <a:buFont typeface="Arial" charset="0"/>
              <a:buChar char="•"/>
              <a:defRPr/>
            </a:pPr>
            <a:r>
              <a:rPr lang="en-US" sz="2400" dirty="0"/>
              <a:t>Once they resolve their ambivalence, feelings solidify and subsequent change to attitudes </a:t>
            </a:r>
            <a:r>
              <a:rPr lang="en-US" sz="2400" b="1" dirty="0">
                <a:solidFill>
                  <a:srgbClr val="0000CC"/>
                </a:solidFill>
              </a:rPr>
              <a:t>become more difficult to change again</a:t>
            </a:r>
          </a:p>
          <a:p>
            <a:pPr lvl="1">
              <a:lnSpc>
                <a:spcPct val="80000"/>
              </a:lnSpc>
              <a:buClr>
                <a:schemeClr val="tx1"/>
              </a:buClr>
              <a:buFont typeface="Wingdings" panose="05000000000000000000" pitchFamily="2" charset="2"/>
              <a:buChar char="§"/>
              <a:defRPr/>
            </a:pPr>
            <a:r>
              <a:rPr lang="en-US" sz="2400" dirty="0"/>
              <a:t>Invest the time needed at the front end of the change to respond to ambivalence positively</a:t>
            </a:r>
            <a:r>
              <a:rPr lang="en-AU" sz="2400" dirty="0"/>
              <a:t>—</a:t>
            </a:r>
            <a:r>
              <a:rPr lang="en-US" sz="2400" dirty="0"/>
              <a:t>or prepare to face a more difficult task later, when it turns to resistance</a:t>
            </a:r>
          </a:p>
          <a:p>
            <a:pPr>
              <a:buClr>
                <a:schemeClr val="tx1"/>
              </a:buClr>
            </a:pPr>
            <a:endParaRPr lang="en-US" sz="2400" dirty="0"/>
          </a:p>
        </p:txBody>
      </p:sp>
      <p:sp>
        <p:nvSpPr>
          <p:cNvPr id="6" name="Footer Placeholder 3">
            <a:extLst>
              <a:ext uri="{FF2B5EF4-FFF2-40B4-BE49-F238E27FC236}">
                <a16:creationId xmlns:a16="http://schemas.microsoft.com/office/drawing/2014/main" id="{548E9795-2953-452D-9738-43502F3610BD}"/>
              </a:ext>
            </a:extLst>
          </p:cNvPr>
          <p:cNvSpPr txBox="1">
            <a:spLocks/>
          </p:cNvSpPr>
          <p:nvPr/>
        </p:nvSpPr>
        <p:spPr>
          <a:xfrm>
            <a:off x="5868144" y="5301208"/>
            <a:ext cx="3168352"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CA" dirty="0"/>
              <a:t>Deszca, Ingols &amp; Cawsey, (2019)</a:t>
            </a:r>
            <a:endParaRPr lang="en-US" dirty="0"/>
          </a:p>
        </p:txBody>
      </p:sp>
      <p:pic>
        <p:nvPicPr>
          <p:cNvPr id="5" name="Picture 4">
            <a:extLst>
              <a:ext uri="{FF2B5EF4-FFF2-40B4-BE49-F238E27FC236}">
                <a16:creationId xmlns:a16="http://schemas.microsoft.com/office/drawing/2014/main" id="{7931647E-B591-4A36-AF92-557730DAD236}"/>
              </a:ext>
            </a:extLst>
          </p:cNvPr>
          <p:cNvPicPr>
            <a:picLocks noChangeAspect="1"/>
          </p:cNvPicPr>
          <p:nvPr/>
        </p:nvPicPr>
        <p:blipFill>
          <a:blip r:embed="rId2"/>
          <a:stretch>
            <a:fillRect/>
          </a:stretch>
        </p:blipFill>
        <p:spPr>
          <a:xfrm>
            <a:off x="0" y="4219465"/>
            <a:ext cx="2555776" cy="1510400"/>
          </a:xfrm>
          <a:prstGeom prst="rect">
            <a:avLst/>
          </a:prstGeom>
        </p:spPr>
      </p:pic>
    </p:spTree>
    <p:extLst>
      <p:ext uri="{BB962C8B-B14F-4D97-AF65-F5344CB8AC3E}">
        <p14:creationId xmlns:p14="http://schemas.microsoft.com/office/powerpoint/2010/main" val="547192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7918"/>
            <a:ext cx="8229600" cy="609600"/>
          </a:xfrm>
        </p:spPr>
        <p:txBody>
          <a:bodyPr>
            <a:normAutofit/>
          </a:bodyPr>
          <a:lstStyle/>
          <a:p>
            <a:pPr algn="ctr"/>
            <a:r>
              <a:rPr lang="en-CA" sz="2800" b="1" dirty="0"/>
              <a:t>Responding to Mixed Feelings About the Change</a:t>
            </a:r>
            <a:endParaRPr lang="en-US" sz="2800" b="1" dirty="0"/>
          </a:p>
        </p:txBody>
      </p:sp>
      <p:sp>
        <p:nvSpPr>
          <p:cNvPr id="3" name="Content Placeholder 2"/>
          <p:cNvSpPr>
            <a:spLocks noGrp="1"/>
          </p:cNvSpPr>
          <p:nvPr>
            <p:ph idx="1"/>
          </p:nvPr>
        </p:nvSpPr>
        <p:spPr>
          <a:xfrm>
            <a:off x="181744" y="1444273"/>
            <a:ext cx="5902424" cy="2808312"/>
          </a:xfrm>
        </p:spPr>
        <p:txBody>
          <a:bodyPr>
            <a:noAutofit/>
          </a:bodyPr>
          <a:lstStyle/>
          <a:p>
            <a:pPr>
              <a:buClr>
                <a:schemeClr val="tx1"/>
              </a:buClr>
              <a:buFont typeface="Arial" charset="0"/>
              <a:buChar char="•"/>
              <a:defRPr/>
            </a:pPr>
            <a:r>
              <a:rPr lang="en-US" sz="2600" dirty="0"/>
              <a:t>Focus on helping people make </a:t>
            </a:r>
            <a:r>
              <a:rPr lang="en-US" sz="2600" b="1" dirty="0">
                <a:solidFill>
                  <a:srgbClr val="0000CC"/>
                </a:solidFill>
              </a:rPr>
              <a:t>sense</a:t>
            </a:r>
            <a:r>
              <a:rPr lang="en-US" sz="2600" dirty="0">
                <a:solidFill>
                  <a:schemeClr val="accent6">
                    <a:lumMod val="75000"/>
                  </a:schemeClr>
                </a:solidFill>
              </a:rPr>
              <a:t> </a:t>
            </a:r>
            <a:r>
              <a:rPr lang="en-US" sz="2600" dirty="0"/>
              <a:t>of the proposed organizational change</a:t>
            </a:r>
          </a:p>
          <a:p>
            <a:pPr>
              <a:buClr>
                <a:schemeClr val="tx1"/>
              </a:buClr>
              <a:buFont typeface="Arial" charset="0"/>
              <a:buChar char="•"/>
              <a:defRPr/>
            </a:pPr>
            <a:r>
              <a:rPr lang="en-US" sz="2600" b="1" dirty="0">
                <a:solidFill>
                  <a:srgbClr val="0000CC"/>
                </a:solidFill>
              </a:rPr>
              <a:t>Listen for information </a:t>
            </a:r>
            <a:r>
              <a:rPr lang="en-US" sz="2600" dirty="0"/>
              <a:t>that may be helpful in achieving the change</a:t>
            </a:r>
          </a:p>
          <a:p>
            <a:pPr>
              <a:buClr>
                <a:schemeClr val="tx1"/>
              </a:buClr>
              <a:buFont typeface="Arial" charset="0"/>
              <a:buChar char="•"/>
              <a:defRPr/>
            </a:pPr>
            <a:r>
              <a:rPr lang="en-US" sz="2600" dirty="0"/>
              <a:t>Constructively </a:t>
            </a:r>
            <a:r>
              <a:rPr lang="en-US" sz="2600" b="1" dirty="0">
                <a:solidFill>
                  <a:srgbClr val="0000CC"/>
                </a:solidFill>
              </a:rPr>
              <a:t>reconcile</a:t>
            </a:r>
            <a:r>
              <a:rPr lang="en-US" sz="2600" dirty="0">
                <a:solidFill>
                  <a:srgbClr val="0000CC"/>
                </a:solidFill>
              </a:rPr>
              <a:t> </a:t>
            </a:r>
            <a:r>
              <a:rPr lang="en-US" sz="2600" dirty="0"/>
              <a:t>their ambivalence</a:t>
            </a:r>
          </a:p>
          <a:p>
            <a:pPr>
              <a:buClr>
                <a:schemeClr val="tx1"/>
              </a:buClr>
              <a:buFont typeface="Arial" charset="0"/>
              <a:buChar char="•"/>
              <a:defRPr/>
            </a:pPr>
            <a:r>
              <a:rPr lang="en-US" sz="2600" dirty="0"/>
              <a:t>Sort out what actions are </a:t>
            </a:r>
            <a:r>
              <a:rPr lang="en-US" sz="2600" b="1" dirty="0">
                <a:solidFill>
                  <a:srgbClr val="0000CC"/>
                </a:solidFill>
              </a:rPr>
              <a:t>now</a:t>
            </a:r>
            <a:r>
              <a:rPr lang="en-US" sz="2600" dirty="0">
                <a:solidFill>
                  <a:schemeClr val="accent6">
                    <a:lumMod val="75000"/>
                  </a:schemeClr>
                </a:solidFill>
              </a:rPr>
              <a:t> </a:t>
            </a:r>
            <a:r>
              <a:rPr lang="en-US" sz="2600" dirty="0"/>
              <a:t>needed</a:t>
            </a:r>
          </a:p>
          <a:p>
            <a:pPr>
              <a:buClr>
                <a:schemeClr val="tx1"/>
              </a:buClr>
            </a:pPr>
            <a:endParaRPr lang="en-US" sz="2600" dirty="0"/>
          </a:p>
        </p:txBody>
      </p:sp>
      <p:sp>
        <p:nvSpPr>
          <p:cNvPr id="6" name="Footer Placeholder 3">
            <a:extLst>
              <a:ext uri="{FF2B5EF4-FFF2-40B4-BE49-F238E27FC236}">
                <a16:creationId xmlns:a16="http://schemas.microsoft.com/office/drawing/2014/main" id="{00A20C41-6712-4047-8D94-3B5D4B081E85}"/>
              </a:ext>
            </a:extLst>
          </p:cNvPr>
          <p:cNvSpPr>
            <a:spLocks noGrp="1"/>
          </p:cNvSpPr>
          <p:nvPr>
            <p:ph type="ftr" sz="quarter" idx="11"/>
          </p:nvPr>
        </p:nvSpPr>
        <p:spPr>
          <a:xfrm>
            <a:off x="899592" y="5118645"/>
            <a:ext cx="3168352" cy="365125"/>
          </a:xfrm>
        </p:spPr>
        <p:txBody>
          <a:bodyPr/>
          <a:lstStyle/>
          <a:p>
            <a:r>
              <a:rPr lang="en-CA" dirty="0"/>
              <a:t>Deszca, Ingols &amp; Cawsey, (2019)</a:t>
            </a:r>
            <a:endParaRPr lang="en-US" dirty="0"/>
          </a:p>
        </p:txBody>
      </p:sp>
      <p:pic>
        <p:nvPicPr>
          <p:cNvPr id="5" name="Picture 4">
            <a:extLst>
              <a:ext uri="{FF2B5EF4-FFF2-40B4-BE49-F238E27FC236}">
                <a16:creationId xmlns:a16="http://schemas.microsoft.com/office/drawing/2014/main" id="{BA2A6F6D-4DF3-4012-8E82-C8F1CF7CF0A1}"/>
              </a:ext>
            </a:extLst>
          </p:cNvPr>
          <p:cNvPicPr>
            <a:picLocks noChangeAspect="1"/>
          </p:cNvPicPr>
          <p:nvPr/>
        </p:nvPicPr>
        <p:blipFill>
          <a:blip r:embed="rId2"/>
          <a:stretch>
            <a:fillRect/>
          </a:stretch>
        </p:blipFill>
        <p:spPr>
          <a:xfrm>
            <a:off x="6154577" y="2996952"/>
            <a:ext cx="2989423" cy="2736304"/>
          </a:xfrm>
          <a:prstGeom prst="rect">
            <a:avLst/>
          </a:prstGeom>
        </p:spPr>
      </p:pic>
    </p:spTree>
    <p:extLst>
      <p:ext uri="{BB962C8B-B14F-4D97-AF65-F5344CB8AC3E}">
        <p14:creationId xmlns:p14="http://schemas.microsoft.com/office/powerpoint/2010/main" val="773673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18927"/>
            <a:ext cx="7315200" cy="565448"/>
          </a:xfrm>
        </p:spPr>
        <p:txBody>
          <a:bodyPr>
            <a:normAutofit/>
          </a:bodyPr>
          <a:lstStyle/>
          <a:p>
            <a:pPr algn="ctr"/>
            <a:r>
              <a:rPr lang="en-CA" sz="2800" b="1" dirty="0">
                <a:solidFill>
                  <a:srgbClr val="002060"/>
                </a:solidFill>
              </a:rPr>
              <a:t>Common Causes of Negative Reactions</a:t>
            </a:r>
            <a:endParaRPr lang="en-US" sz="2800" b="1" dirty="0">
              <a:solidFill>
                <a:srgbClr val="002060"/>
              </a:solidFill>
            </a:endParaRPr>
          </a:p>
        </p:txBody>
      </p:sp>
      <p:sp>
        <p:nvSpPr>
          <p:cNvPr id="3" name="Content Placeholder 2"/>
          <p:cNvSpPr>
            <a:spLocks noGrp="1"/>
          </p:cNvSpPr>
          <p:nvPr>
            <p:ph idx="1"/>
          </p:nvPr>
        </p:nvSpPr>
        <p:spPr>
          <a:xfrm>
            <a:off x="2360158" y="774144"/>
            <a:ext cx="6780908" cy="4479912"/>
          </a:xfrm>
        </p:spPr>
        <p:txBody>
          <a:bodyPr anchor="ctr">
            <a:normAutofit fontScale="70000" lnSpcReduction="20000"/>
          </a:bodyPr>
          <a:lstStyle/>
          <a:p>
            <a:pPr marL="609600" indent="-609600">
              <a:lnSpc>
                <a:spcPct val="120000"/>
              </a:lnSpc>
              <a:buClr>
                <a:schemeClr val="accent6">
                  <a:lumMod val="75000"/>
                </a:schemeClr>
              </a:buClr>
              <a:buFont typeface="+mj-lt"/>
              <a:buAutoNum type="arabicPeriod"/>
              <a:defRPr/>
            </a:pPr>
            <a:r>
              <a:rPr lang="en-US" dirty="0">
                <a:solidFill>
                  <a:srgbClr val="0000CC"/>
                </a:solidFill>
              </a:rPr>
              <a:t>Negative consequences perceived to outweigh the benefits</a:t>
            </a:r>
          </a:p>
          <a:p>
            <a:pPr marL="609600" indent="-609600">
              <a:lnSpc>
                <a:spcPct val="90000"/>
              </a:lnSpc>
              <a:buClr>
                <a:schemeClr val="accent6">
                  <a:lumMod val="75000"/>
                </a:schemeClr>
              </a:buClr>
              <a:buFont typeface="+mj-lt"/>
              <a:buAutoNum type="arabicPeriod"/>
              <a:defRPr/>
            </a:pPr>
            <a:r>
              <a:rPr lang="en-US" dirty="0">
                <a:solidFill>
                  <a:srgbClr val="0000CC"/>
                </a:solidFill>
              </a:rPr>
              <a:t>Flawed communication process </a:t>
            </a:r>
          </a:p>
          <a:p>
            <a:pPr marL="609600" indent="-609600">
              <a:lnSpc>
                <a:spcPct val="90000"/>
              </a:lnSpc>
              <a:buClr>
                <a:schemeClr val="accent6">
                  <a:lumMod val="75000"/>
                </a:schemeClr>
              </a:buClr>
              <a:buFont typeface="+mj-lt"/>
              <a:buAutoNum type="arabicPeriod"/>
              <a:defRPr/>
            </a:pPr>
            <a:r>
              <a:rPr lang="en-US" dirty="0">
                <a:solidFill>
                  <a:srgbClr val="0000CC"/>
                </a:solidFill>
              </a:rPr>
              <a:t>Concern that the change has been ill conceived</a:t>
            </a:r>
          </a:p>
          <a:p>
            <a:pPr marL="609600" indent="-609600">
              <a:lnSpc>
                <a:spcPct val="90000"/>
              </a:lnSpc>
              <a:buClr>
                <a:schemeClr val="accent6">
                  <a:lumMod val="75000"/>
                </a:schemeClr>
              </a:buClr>
              <a:buFont typeface="+mj-lt"/>
              <a:buAutoNum type="arabicPeriod"/>
              <a:defRPr/>
            </a:pPr>
            <a:r>
              <a:rPr lang="en-US" dirty="0">
                <a:solidFill>
                  <a:srgbClr val="0000CC"/>
                </a:solidFill>
              </a:rPr>
              <a:t>Lack of experience with change or locked into old habits</a:t>
            </a:r>
          </a:p>
          <a:p>
            <a:pPr marL="609600" indent="-609600">
              <a:lnSpc>
                <a:spcPct val="90000"/>
              </a:lnSpc>
              <a:buClr>
                <a:schemeClr val="accent6">
                  <a:lumMod val="75000"/>
                </a:schemeClr>
              </a:buClr>
              <a:buFont typeface="+mj-lt"/>
              <a:buAutoNum type="arabicPeriod"/>
              <a:defRPr/>
            </a:pPr>
            <a:r>
              <a:rPr lang="en-US" dirty="0">
                <a:solidFill>
                  <a:srgbClr val="0000CC"/>
                </a:solidFill>
              </a:rPr>
              <a:t>Prior negative experience with a similar change</a:t>
            </a:r>
          </a:p>
          <a:p>
            <a:pPr marL="609600" indent="-609600">
              <a:lnSpc>
                <a:spcPct val="90000"/>
              </a:lnSpc>
              <a:buClr>
                <a:schemeClr val="accent6">
                  <a:lumMod val="75000"/>
                </a:schemeClr>
              </a:buClr>
              <a:buFont typeface="+mj-lt"/>
              <a:buAutoNum type="arabicPeriod"/>
              <a:defRPr/>
            </a:pPr>
            <a:r>
              <a:rPr lang="en-US" dirty="0">
                <a:solidFill>
                  <a:srgbClr val="0000CC"/>
                </a:solidFill>
              </a:rPr>
              <a:t>Prior negative experience with those advocating change</a:t>
            </a:r>
          </a:p>
          <a:p>
            <a:pPr marL="609600" indent="-609600">
              <a:lnSpc>
                <a:spcPct val="120000"/>
              </a:lnSpc>
              <a:buClr>
                <a:schemeClr val="accent6">
                  <a:lumMod val="75000"/>
                </a:schemeClr>
              </a:buClr>
              <a:buFont typeface="+mj-lt"/>
              <a:buAutoNum type="arabicPeriod"/>
              <a:defRPr/>
            </a:pPr>
            <a:r>
              <a:rPr lang="en-US" dirty="0">
                <a:solidFill>
                  <a:srgbClr val="0000CC"/>
                </a:solidFill>
              </a:rPr>
              <a:t>The negative reactions of others that recipients trust and/or with whom they will have to work in the future</a:t>
            </a:r>
          </a:p>
          <a:p>
            <a:pPr marL="609600" indent="-609600">
              <a:lnSpc>
                <a:spcPct val="120000"/>
              </a:lnSpc>
              <a:buClr>
                <a:schemeClr val="accent6">
                  <a:lumMod val="75000"/>
                </a:schemeClr>
              </a:buClr>
              <a:buFont typeface="+mj-lt"/>
              <a:buAutoNum type="arabicPeriod"/>
              <a:defRPr/>
            </a:pPr>
            <a:r>
              <a:rPr lang="en-US" dirty="0">
                <a:solidFill>
                  <a:srgbClr val="0000CC"/>
                </a:solidFill>
              </a:rPr>
              <a:t>The change process seen to lack procedural or distributive justice and breaching their “contract”</a:t>
            </a:r>
          </a:p>
          <a:p>
            <a:pPr marL="609600" indent="-609600">
              <a:lnSpc>
                <a:spcPct val="90000"/>
              </a:lnSpc>
              <a:buClr>
                <a:schemeClr val="accent6">
                  <a:lumMod val="75000"/>
                </a:schemeClr>
              </a:buClr>
              <a:buFont typeface="+mj-lt"/>
              <a:buAutoNum type="arabicPeriod"/>
              <a:defRPr/>
            </a:pPr>
            <a:r>
              <a:rPr lang="en-US" dirty="0">
                <a:solidFill>
                  <a:srgbClr val="0000CC"/>
                </a:solidFill>
              </a:rPr>
              <a:t>Fear that they lack skills they’ll need to perform well</a:t>
            </a:r>
          </a:p>
          <a:p>
            <a:pPr marL="514350" indent="-514350">
              <a:buClr>
                <a:schemeClr val="accent6">
                  <a:lumMod val="75000"/>
                </a:schemeClr>
              </a:buClr>
              <a:buFont typeface="+mj-lt"/>
              <a:buAutoNum type="arabicPeriod"/>
            </a:pPr>
            <a:endParaRPr lang="en-US" dirty="0"/>
          </a:p>
        </p:txBody>
      </p:sp>
      <p:sp>
        <p:nvSpPr>
          <p:cNvPr id="6" name="Footer Placeholder 3">
            <a:extLst>
              <a:ext uri="{FF2B5EF4-FFF2-40B4-BE49-F238E27FC236}">
                <a16:creationId xmlns:a16="http://schemas.microsoft.com/office/drawing/2014/main" id="{B46B3D06-330E-4A3E-9C7B-885A471928D9}"/>
              </a:ext>
            </a:extLst>
          </p:cNvPr>
          <p:cNvSpPr>
            <a:spLocks noGrp="1"/>
          </p:cNvSpPr>
          <p:nvPr>
            <p:ph type="ftr" sz="quarter" idx="11"/>
          </p:nvPr>
        </p:nvSpPr>
        <p:spPr>
          <a:xfrm>
            <a:off x="5868144" y="5301208"/>
            <a:ext cx="3168352" cy="365125"/>
          </a:xfrm>
        </p:spPr>
        <p:txBody>
          <a:bodyPr/>
          <a:lstStyle/>
          <a:p>
            <a:r>
              <a:rPr lang="en-CA" dirty="0"/>
              <a:t>Deszca, Ingols &amp; Cawsey, (2019)</a:t>
            </a:r>
            <a:endParaRPr lang="en-US" dirty="0"/>
          </a:p>
        </p:txBody>
      </p:sp>
      <p:pic>
        <p:nvPicPr>
          <p:cNvPr id="8" name="Picture 7">
            <a:extLst>
              <a:ext uri="{FF2B5EF4-FFF2-40B4-BE49-F238E27FC236}">
                <a16:creationId xmlns:a16="http://schemas.microsoft.com/office/drawing/2014/main" id="{74D85422-7F36-4B9E-826A-758F588F2883}"/>
              </a:ext>
            </a:extLst>
          </p:cNvPr>
          <p:cNvPicPr>
            <a:picLocks noChangeAspect="1"/>
          </p:cNvPicPr>
          <p:nvPr/>
        </p:nvPicPr>
        <p:blipFill>
          <a:blip r:embed="rId3"/>
          <a:stretch>
            <a:fillRect/>
          </a:stretch>
        </p:blipFill>
        <p:spPr>
          <a:xfrm>
            <a:off x="0" y="3717031"/>
            <a:ext cx="2224978" cy="1966385"/>
          </a:xfrm>
          <a:prstGeom prst="rect">
            <a:avLst/>
          </a:prstGeom>
        </p:spPr>
      </p:pic>
    </p:spTree>
    <p:extLst>
      <p:ext uri="{BB962C8B-B14F-4D97-AF65-F5344CB8AC3E}">
        <p14:creationId xmlns:p14="http://schemas.microsoft.com/office/powerpoint/2010/main" val="2970507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8397" y="136525"/>
            <a:ext cx="8229600" cy="762000"/>
          </a:xfrm>
        </p:spPr>
        <p:txBody>
          <a:bodyPr>
            <a:normAutofit/>
          </a:bodyPr>
          <a:lstStyle/>
          <a:p>
            <a:pPr algn="ctr"/>
            <a:r>
              <a:rPr lang="en-CA" sz="3600" b="1" dirty="0"/>
              <a:t>Perceptions of Fairness &amp; Justice</a:t>
            </a:r>
            <a:endParaRPr lang="en-US" sz="3600" b="1" dirty="0"/>
          </a:p>
        </p:txBody>
      </p:sp>
      <p:sp>
        <p:nvSpPr>
          <p:cNvPr id="3" name="Content Placeholder 2"/>
          <p:cNvSpPr>
            <a:spLocks noGrp="1"/>
          </p:cNvSpPr>
          <p:nvPr>
            <p:ph idx="1"/>
          </p:nvPr>
        </p:nvSpPr>
        <p:spPr>
          <a:xfrm>
            <a:off x="0" y="881548"/>
            <a:ext cx="6156176" cy="4419660"/>
          </a:xfrm>
        </p:spPr>
        <p:txBody>
          <a:bodyPr anchor="ctr">
            <a:noAutofit/>
          </a:bodyPr>
          <a:lstStyle/>
          <a:p>
            <a:pPr>
              <a:buFont typeface="Arial" charset="0"/>
              <a:buChar char="•"/>
              <a:defRPr/>
            </a:pPr>
            <a:r>
              <a:rPr lang="en-US" sz="2800" b="1" dirty="0">
                <a:solidFill>
                  <a:srgbClr val="0000CC"/>
                </a:solidFill>
              </a:rPr>
              <a:t>Perceptions of Fairness &amp; Justice</a:t>
            </a:r>
          </a:p>
          <a:p>
            <a:pPr lvl="1">
              <a:buFont typeface="Wingdings" panose="05000000000000000000" pitchFamily="2" charset="2"/>
              <a:buChar char="§"/>
              <a:defRPr/>
            </a:pPr>
            <a:r>
              <a:rPr lang="en-US" dirty="0"/>
              <a:t>Will influence how recipients view and react to the change</a:t>
            </a:r>
          </a:p>
          <a:p>
            <a:pPr>
              <a:buFont typeface="Arial" charset="0"/>
              <a:buChar char="•"/>
              <a:defRPr/>
            </a:pPr>
            <a:r>
              <a:rPr lang="en-US" sz="2800" b="1" dirty="0">
                <a:solidFill>
                  <a:srgbClr val="0000CC"/>
                </a:solidFill>
              </a:rPr>
              <a:t>Procedural Justice</a:t>
            </a:r>
          </a:p>
          <a:p>
            <a:pPr lvl="1">
              <a:buFont typeface="Wingdings" panose="05000000000000000000" pitchFamily="2" charset="2"/>
              <a:buChar char="§"/>
              <a:defRPr/>
            </a:pPr>
            <a:r>
              <a:rPr lang="en-US" dirty="0"/>
              <a:t>Was the process managed in a fair and equitable way?</a:t>
            </a:r>
          </a:p>
          <a:p>
            <a:pPr>
              <a:buFont typeface="Arial" charset="0"/>
              <a:buChar char="•"/>
              <a:defRPr/>
            </a:pPr>
            <a:r>
              <a:rPr lang="en-US" sz="2800" b="1" dirty="0">
                <a:solidFill>
                  <a:srgbClr val="0000CC"/>
                </a:solidFill>
              </a:rPr>
              <a:t>Distributive Justice</a:t>
            </a:r>
            <a:r>
              <a:rPr lang="en-US" sz="2800" dirty="0">
                <a:solidFill>
                  <a:srgbClr val="0000CC"/>
                </a:solidFill>
              </a:rPr>
              <a:t> </a:t>
            </a:r>
          </a:p>
          <a:p>
            <a:pPr lvl="1">
              <a:buFont typeface="Wingdings" panose="05000000000000000000" pitchFamily="2" charset="2"/>
              <a:buChar char="§"/>
              <a:defRPr/>
            </a:pPr>
            <a:r>
              <a:rPr lang="en-US" dirty="0"/>
              <a:t>Was the end decision a fair one?</a:t>
            </a:r>
          </a:p>
        </p:txBody>
      </p:sp>
      <p:sp>
        <p:nvSpPr>
          <p:cNvPr id="6" name="Footer Placeholder 3">
            <a:extLst>
              <a:ext uri="{FF2B5EF4-FFF2-40B4-BE49-F238E27FC236}">
                <a16:creationId xmlns:a16="http://schemas.microsoft.com/office/drawing/2014/main" id="{9891F1D7-A049-49FD-A20E-0FE673EFC5A0}"/>
              </a:ext>
            </a:extLst>
          </p:cNvPr>
          <p:cNvSpPr>
            <a:spLocks noGrp="1"/>
          </p:cNvSpPr>
          <p:nvPr>
            <p:ph type="ftr" sz="quarter" idx="11"/>
          </p:nvPr>
        </p:nvSpPr>
        <p:spPr>
          <a:xfrm>
            <a:off x="5868144" y="5301208"/>
            <a:ext cx="3168352" cy="365125"/>
          </a:xfrm>
        </p:spPr>
        <p:txBody>
          <a:bodyPr/>
          <a:lstStyle/>
          <a:p>
            <a:r>
              <a:rPr lang="en-CA" dirty="0"/>
              <a:t>Deszca, Ingols &amp; Cawsey, (2019)</a:t>
            </a:r>
            <a:endParaRPr lang="en-US" dirty="0"/>
          </a:p>
        </p:txBody>
      </p:sp>
      <p:pic>
        <p:nvPicPr>
          <p:cNvPr id="5" name="Picture 4">
            <a:extLst>
              <a:ext uri="{FF2B5EF4-FFF2-40B4-BE49-F238E27FC236}">
                <a16:creationId xmlns:a16="http://schemas.microsoft.com/office/drawing/2014/main" id="{FC28158E-03F5-4386-806C-DFDBE1DF0264}"/>
              </a:ext>
            </a:extLst>
          </p:cNvPr>
          <p:cNvPicPr>
            <a:picLocks noChangeAspect="1"/>
          </p:cNvPicPr>
          <p:nvPr/>
        </p:nvPicPr>
        <p:blipFill>
          <a:blip r:embed="rId2"/>
          <a:stretch>
            <a:fillRect/>
          </a:stretch>
        </p:blipFill>
        <p:spPr>
          <a:xfrm>
            <a:off x="6029833" y="1994543"/>
            <a:ext cx="3114168" cy="2874617"/>
          </a:xfrm>
          <a:prstGeom prst="rect">
            <a:avLst/>
          </a:prstGeom>
        </p:spPr>
      </p:pic>
    </p:spTree>
    <p:extLst>
      <p:ext uri="{BB962C8B-B14F-4D97-AF65-F5344CB8AC3E}">
        <p14:creationId xmlns:p14="http://schemas.microsoft.com/office/powerpoint/2010/main" val="2727216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2710"/>
            <a:ext cx="8229600" cy="546299"/>
          </a:xfrm>
        </p:spPr>
        <p:txBody>
          <a:bodyPr>
            <a:noAutofit/>
          </a:bodyPr>
          <a:lstStyle/>
          <a:p>
            <a:pPr algn="ctr"/>
            <a:r>
              <a:rPr lang="en-CA" sz="3600" b="1" dirty="0"/>
              <a:t>Is It Resistance... </a:t>
            </a:r>
            <a:br>
              <a:rPr lang="en-CA" sz="3600" b="1" dirty="0"/>
            </a:br>
            <a:r>
              <a:rPr lang="en-CA" sz="3200" b="1" dirty="0"/>
              <a:t>(or Is Something Else Going On?)</a:t>
            </a:r>
            <a:endParaRPr lang="en-US" sz="3200" b="1" dirty="0"/>
          </a:p>
        </p:txBody>
      </p:sp>
      <p:sp>
        <p:nvSpPr>
          <p:cNvPr id="3" name="Content Placeholder 2"/>
          <p:cNvSpPr>
            <a:spLocks noGrp="1"/>
          </p:cNvSpPr>
          <p:nvPr>
            <p:ph idx="1"/>
          </p:nvPr>
        </p:nvSpPr>
        <p:spPr>
          <a:xfrm>
            <a:off x="1064460" y="1191667"/>
            <a:ext cx="8001000" cy="2924226"/>
          </a:xfrm>
        </p:spPr>
        <p:txBody>
          <a:bodyPr>
            <a:normAutofit/>
          </a:bodyPr>
          <a:lstStyle/>
          <a:p>
            <a:pPr>
              <a:buFont typeface="Arial" charset="0"/>
              <a:buChar char="•"/>
              <a:defRPr/>
            </a:pPr>
            <a:r>
              <a:rPr lang="en-US" sz="2600" dirty="0"/>
              <a:t>We often </a:t>
            </a:r>
            <a:r>
              <a:rPr lang="en-US" sz="2600" b="1" dirty="0">
                <a:solidFill>
                  <a:srgbClr val="0000CC"/>
                </a:solidFill>
              </a:rPr>
              <a:t>misinterpret</a:t>
            </a:r>
            <a:r>
              <a:rPr lang="en-US" sz="2600" dirty="0">
                <a:solidFill>
                  <a:srgbClr val="0000CC"/>
                </a:solidFill>
              </a:rPr>
              <a:t> </a:t>
            </a:r>
            <a:r>
              <a:rPr lang="en-US" sz="2600" dirty="0"/>
              <a:t>impediments to change as caused by resistant recipients</a:t>
            </a:r>
          </a:p>
          <a:p>
            <a:pPr>
              <a:buFont typeface="Arial" charset="0"/>
              <a:buChar char="•"/>
              <a:defRPr/>
            </a:pPr>
            <a:r>
              <a:rPr lang="en-US" sz="2600" dirty="0"/>
              <a:t>Impediments are much more likely to come from problems related to the </a:t>
            </a:r>
            <a:r>
              <a:rPr lang="en-US" sz="2600" b="1" dirty="0">
                <a:solidFill>
                  <a:srgbClr val="0000CC"/>
                </a:solidFill>
              </a:rPr>
              <a:t>misalignment of structures and systems</a:t>
            </a:r>
            <a:r>
              <a:rPr lang="en-US" sz="2600" dirty="0">
                <a:solidFill>
                  <a:srgbClr val="0000CC"/>
                </a:solidFill>
              </a:rPr>
              <a:t> </a:t>
            </a:r>
            <a:r>
              <a:rPr lang="en-US" sz="2600" dirty="0"/>
              <a:t>than from individuals engaged in resistance</a:t>
            </a:r>
          </a:p>
          <a:p>
            <a:pPr>
              <a:buFont typeface="Arial" charset="0"/>
              <a:buChar char="•"/>
              <a:defRPr/>
            </a:pPr>
            <a:r>
              <a:rPr lang="en-US" sz="2600" dirty="0"/>
              <a:t>Blaming individuals rather than addressing misaligned structures and systems </a:t>
            </a:r>
            <a:r>
              <a:rPr lang="en-US" sz="2600" b="1" dirty="0">
                <a:solidFill>
                  <a:srgbClr val="0000CC"/>
                </a:solidFill>
              </a:rPr>
              <a:t>will worsen</a:t>
            </a:r>
            <a:r>
              <a:rPr lang="en-US" sz="2600" dirty="0">
                <a:solidFill>
                  <a:srgbClr val="0000CC"/>
                </a:solidFill>
              </a:rPr>
              <a:t> </a:t>
            </a:r>
            <a:r>
              <a:rPr lang="en-US" sz="2600" dirty="0"/>
              <a:t>the situation</a:t>
            </a:r>
          </a:p>
          <a:p>
            <a:endParaRPr lang="en-US" sz="2600" dirty="0"/>
          </a:p>
        </p:txBody>
      </p:sp>
      <p:sp>
        <p:nvSpPr>
          <p:cNvPr id="6" name="Footer Placeholder 3">
            <a:extLst>
              <a:ext uri="{FF2B5EF4-FFF2-40B4-BE49-F238E27FC236}">
                <a16:creationId xmlns:a16="http://schemas.microsoft.com/office/drawing/2014/main" id="{DA4AD209-F55E-493F-A578-571200C12291}"/>
              </a:ext>
            </a:extLst>
          </p:cNvPr>
          <p:cNvSpPr>
            <a:spLocks noGrp="1"/>
          </p:cNvSpPr>
          <p:nvPr>
            <p:ph type="ftr" sz="quarter" idx="11"/>
          </p:nvPr>
        </p:nvSpPr>
        <p:spPr>
          <a:xfrm>
            <a:off x="5868144" y="5301208"/>
            <a:ext cx="3168352" cy="365125"/>
          </a:xfrm>
        </p:spPr>
        <p:txBody>
          <a:bodyPr/>
          <a:lstStyle/>
          <a:p>
            <a:r>
              <a:rPr lang="en-CA" dirty="0"/>
              <a:t>Deszca, Ingols &amp; Cawsey, (2019)</a:t>
            </a:r>
            <a:endParaRPr lang="en-US" dirty="0"/>
          </a:p>
        </p:txBody>
      </p:sp>
      <p:pic>
        <p:nvPicPr>
          <p:cNvPr id="5" name="Picture 4">
            <a:extLst>
              <a:ext uri="{FF2B5EF4-FFF2-40B4-BE49-F238E27FC236}">
                <a16:creationId xmlns:a16="http://schemas.microsoft.com/office/drawing/2014/main" id="{0C70E463-7FF3-4DC1-BBA7-B970252BA58A}"/>
              </a:ext>
            </a:extLst>
          </p:cNvPr>
          <p:cNvPicPr>
            <a:picLocks noChangeAspect="1"/>
          </p:cNvPicPr>
          <p:nvPr/>
        </p:nvPicPr>
        <p:blipFill>
          <a:blip r:embed="rId2"/>
          <a:stretch>
            <a:fillRect/>
          </a:stretch>
        </p:blipFill>
        <p:spPr>
          <a:xfrm>
            <a:off x="15033" y="4073599"/>
            <a:ext cx="3548855" cy="1631840"/>
          </a:xfrm>
          <a:prstGeom prst="rect">
            <a:avLst/>
          </a:prstGeom>
        </p:spPr>
      </p:pic>
    </p:spTree>
    <p:extLst>
      <p:ext uri="{BB962C8B-B14F-4D97-AF65-F5344CB8AC3E}">
        <p14:creationId xmlns:p14="http://schemas.microsoft.com/office/powerpoint/2010/main" val="3656545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98"/>
            <a:ext cx="8229600" cy="609600"/>
          </a:xfrm>
        </p:spPr>
        <p:txBody>
          <a:bodyPr>
            <a:normAutofit/>
          </a:bodyPr>
          <a:lstStyle/>
          <a:p>
            <a:pPr algn="ctr"/>
            <a:r>
              <a:rPr lang="en-CA" sz="3600" b="1" dirty="0"/>
              <a:t>Managers as Recipients</a:t>
            </a:r>
            <a:endParaRPr lang="en-US" sz="3600" b="1" dirty="0"/>
          </a:p>
        </p:txBody>
      </p:sp>
      <p:sp>
        <p:nvSpPr>
          <p:cNvPr id="3" name="Content Placeholder 2"/>
          <p:cNvSpPr>
            <a:spLocks noGrp="1"/>
          </p:cNvSpPr>
          <p:nvPr>
            <p:ph idx="1"/>
          </p:nvPr>
        </p:nvSpPr>
        <p:spPr>
          <a:xfrm>
            <a:off x="251520" y="914400"/>
            <a:ext cx="8712968" cy="4525963"/>
          </a:xfrm>
        </p:spPr>
        <p:txBody>
          <a:bodyPr>
            <a:noAutofit/>
          </a:bodyPr>
          <a:lstStyle/>
          <a:p>
            <a:pPr>
              <a:lnSpc>
                <a:spcPct val="120000"/>
              </a:lnSpc>
              <a:buFont typeface="Arial" charset="0"/>
              <a:buChar char="•"/>
              <a:defRPr/>
            </a:pPr>
            <a:r>
              <a:rPr lang="en-US" sz="2200" dirty="0">
                <a:solidFill>
                  <a:srgbClr val="0000CC"/>
                </a:solidFill>
              </a:rPr>
              <a:t>Recipients of change are not just those in front-line roles</a:t>
            </a:r>
          </a:p>
          <a:p>
            <a:pPr>
              <a:lnSpc>
                <a:spcPct val="120000"/>
              </a:lnSpc>
              <a:buFont typeface="Arial" charset="0"/>
              <a:buChar char="•"/>
              <a:defRPr/>
            </a:pPr>
            <a:r>
              <a:rPr lang="en-US" sz="2200" dirty="0">
                <a:solidFill>
                  <a:srgbClr val="0000CC"/>
                </a:solidFill>
              </a:rPr>
              <a:t>Supervisors, middle, and even senior managers </a:t>
            </a:r>
            <a:r>
              <a:rPr lang="en-US" sz="2200" i="1" dirty="0">
                <a:solidFill>
                  <a:srgbClr val="0000CC"/>
                </a:solidFill>
              </a:rPr>
              <a:t>are often recipients </a:t>
            </a:r>
            <a:r>
              <a:rPr lang="en-US" sz="2200" dirty="0">
                <a:solidFill>
                  <a:srgbClr val="0000CC"/>
                </a:solidFill>
              </a:rPr>
              <a:t>of the organizational change</a:t>
            </a:r>
          </a:p>
          <a:p>
            <a:pPr>
              <a:lnSpc>
                <a:spcPct val="120000"/>
              </a:lnSpc>
              <a:buFont typeface="Arial" charset="0"/>
              <a:buChar char="•"/>
              <a:defRPr/>
            </a:pPr>
            <a:r>
              <a:rPr lang="en-US" sz="2200" dirty="0">
                <a:solidFill>
                  <a:srgbClr val="0000CC"/>
                </a:solidFill>
              </a:rPr>
              <a:t>Managers often try to manage up, down, and laterally to cope with change; they try to shape it and deal with implementation on their own terms</a:t>
            </a:r>
          </a:p>
          <a:p>
            <a:pPr>
              <a:lnSpc>
                <a:spcPct val="120000"/>
              </a:lnSpc>
              <a:buFont typeface="Arial" charset="0"/>
              <a:buChar char="•"/>
              <a:defRPr/>
            </a:pPr>
            <a:r>
              <a:rPr lang="en-US" sz="2200" dirty="0">
                <a:solidFill>
                  <a:srgbClr val="0000CC"/>
                </a:solidFill>
              </a:rPr>
              <a:t>Coping with change while trying to link, influence, and implement is difficult</a:t>
            </a:r>
          </a:p>
          <a:p>
            <a:pPr>
              <a:lnSpc>
                <a:spcPct val="120000"/>
              </a:lnSpc>
              <a:buFont typeface="Arial" charset="0"/>
              <a:buChar char="•"/>
              <a:defRPr/>
            </a:pPr>
            <a:r>
              <a:rPr lang="en-US" sz="2200" dirty="0">
                <a:solidFill>
                  <a:srgbClr val="0000CC"/>
                </a:solidFill>
              </a:rPr>
              <a:t>If you are a change recipient in these middle roles, be aware of how this can affect your judgment</a:t>
            </a:r>
          </a:p>
          <a:p>
            <a:pPr>
              <a:lnSpc>
                <a:spcPct val="120000"/>
              </a:lnSpc>
            </a:pPr>
            <a:endParaRPr lang="en-US" sz="2200" dirty="0"/>
          </a:p>
        </p:txBody>
      </p:sp>
      <p:sp>
        <p:nvSpPr>
          <p:cNvPr id="6" name="Footer Placeholder 3">
            <a:extLst>
              <a:ext uri="{FF2B5EF4-FFF2-40B4-BE49-F238E27FC236}">
                <a16:creationId xmlns:a16="http://schemas.microsoft.com/office/drawing/2014/main" id="{C70E05EC-6CF3-4F06-9DFB-425D0C538AC2}"/>
              </a:ext>
            </a:extLst>
          </p:cNvPr>
          <p:cNvSpPr>
            <a:spLocks noGrp="1"/>
          </p:cNvSpPr>
          <p:nvPr>
            <p:ph type="ftr" sz="quarter" idx="11"/>
          </p:nvPr>
        </p:nvSpPr>
        <p:spPr>
          <a:xfrm>
            <a:off x="5868144" y="5301208"/>
            <a:ext cx="3168352" cy="365125"/>
          </a:xfrm>
        </p:spPr>
        <p:txBody>
          <a:bodyPr/>
          <a:lstStyle/>
          <a:p>
            <a:r>
              <a:rPr lang="en-CA" dirty="0"/>
              <a:t>Deszca, Ingols &amp; Cawsey, (2019)</a:t>
            </a:r>
            <a:endParaRPr lang="en-US" dirty="0"/>
          </a:p>
        </p:txBody>
      </p:sp>
    </p:spTree>
    <p:extLst>
      <p:ext uri="{BB962C8B-B14F-4D97-AF65-F5344CB8AC3E}">
        <p14:creationId xmlns:p14="http://schemas.microsoft.com/office/powerpoint/2010/main" val="1193715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685800"/>
          </a:xfrm>
        </p:spPr>
        <p:txBody>
          <a:bodyPr>
            <a:normAutofit/>
          </a:bodyPr>
          <a:lstStyle/>
          <a:p>
            <a:pPr algn="ctr"/>
            <a:r>
              <a:rPr lang="en-CA" sz="3600" b="1" dirty="0"/>
              <a:t>Psychological Contract</a:t>
            </a:r>
            <a:endParaRPr lang="en-US" sz="3600" b="1" dirty="0"/>
          </a:p>
        </p:txBody>
      </p:sp>
      <p:sp>
        <p:nvSpPr>
          <p:cNvPr id="3" name="Content Placeholder 2"/>
          <p:cNvSpPr>
            <a:spLocks noGrp="1"/>
          </p:cNvSpPr>
          <p:nvPr>
            <p:ph idx="1"/>
          </p:nvPr>
        </p:nvSpPr>
        <p:spPr>
          <a:xfrm>
            <a:off x="251520" y="685801"/>
            <a:ext cx="8784976" cy="2959224"/>
          </a:xfrm>
        </p:spPr>
        <p:txBody>
          <a:bodyPr>
            <a:normAutofit fontScale="85000" lnSpcReduction="20000"/>
          </a:bodyPr>
          <a:lstStyle/>
          <a:p>
            <a:pPr>
              <a:lnSpc>
                <a:spcPct val="120000"/>
              </a:lnSpc>
              <a:buClr>
                <a:schemeClr val="tx1"/>
              </a:buClr>
              <a:buFont typeface="Arial" charset="0"/>
              <a:buChar char="•"/>
              <a:defRPr/>
            </a:pPr>
            <a:r>
              <a:rPr lang="en-US" sz="2400" dirty="0"/>
              <a:t>The psychological contract represents the </a:t>
            </a:r>
            <a:r>
              <a:rPr lang="en-US" sz="2400" b="1" dirty="0">
                <a:solidFill>
                  <a:srgbClr val="0000CC"/>
                </a:solidFill>
              </a:rPr>
              <a:t>sum of the implicit and explicit agreements </a:t>
            </a:r>
            <a:r>
              <a:rPr lang="en-US" sz="2400" dirty="0"/>
              <a:t>we believe we have with our organization</a:t>
            </a:r>
          </a:p>
          <a:p>
            <a:pPr>
              <a:lnSpc>
                <a:spcPct val="120000"/>
              </a:lnSpc>
              <a:buClr>
                <a:schemeClr val="tx1"/>
              </a:buClr>
              <a:buFont typeface="Arial" charset="0"/>
              <a:buChar char="•"/>
              <a:defRPr/>
            </a:pPr>
            <a:r>
              <a:rPr lang="en-US" sz="2400" dirty="0"/>
              <a:t>It </a:t>
            </a:r>
            <a:r>
              <a:rPr lang="en-US" sz="2400" b="1" dirty="0">
                <a:solidFill>
                  <a:srgbClr val="0000CC"/>
                </a:solidFill>
              </a:rPr>
              <a:t>defines our perceptions </a:t>
            </a:r>
            <a:r>
              <a:rPr lang="en-US" sz="2400" dirty="0"/>
              <a:t>of the terms of our employment relationship and includes our expectations for ourselves and for the organization, including organizational norms, rights, rewards, and obligations</a:t>
            </a:r>
          </a:p>
          <a:p>
            <a:pPr>
              <a:lnSpc>
                <a:spcPct val="120000"/>
              </a:lnSpc>
              <a:buClr>
                <a:schemeClr val="tx1"/>
              </a:buClr>
              <a:buFont typeface="Arial" charset="0"/>
              <a:buChar char="•"/>
              <a:defRPr/>
            </a:pPr>
            <a:r>
              <a:rPr lang="en-US" sz="2400" b="1" dirty="0">
                <a:solidFill>
                  <a:srgbClr val="0000CC"/>
                </a:solidFill>
              </a:rPr>
              <a:t>Changes often disrupt </a:t>
            </a:r>
            <a:r>
              <a:rPr lang="en-US" sz="2400" dirty="0"/>
              <a:t>recipients’ psychological contracts</a:t>
            </a:r>
          </a:p>
          <a:p>
            <a:pPr>
              <a:lnSpc>
                <a:spcPct val="120000"/>
              </a:lnSpc>
              <a:buClr>
                <a:schemeClr val="tx1"/>
              </a:buClr>
              <a:buFont typeface="Arial" charset="0"/>
              <a:buChar char="•"/>
              <a:defRPr/>
            </a:pPr>
            <a:r>
              <a:rPr lang="en-US" sz="2400" dirty="0"/>
              <a:t>When unilateral changes are made to psychological contracts, </a:t>
            </a:r>
            <a:r>
              <a:rPr lang="en-US" sz="2400" b="1" dirty="0">
                <a:solidFill>
                  <a:srgbClr val="0000CC"/>
                </a:solidFill>
              </a:rPr>
              <a:t>negative reactions </a:t>
            </a:r>
            <a:r>
              <a:rPr lang="en-US" sz="2400" dirty="0"/>
              <a:t>can be expected</a:t>
            </a:r>
          </a:p>
          <a:p>
            <a:pPr>
              <a:lnSpc>
                <a:spcPct val="120000"/>
              </a:lnSpc>
              <a:buClr>
                <a:schemeClr val="tx1"/>
              </a:buClr>
            </a:pPr>
            <a:endParaRPr lang="en-US" sz="2400" b="1" dirty="0"/>
          </a:p>
        </p:txBody>
      </p:sp>
      <p:sp>
        <p:nvSpPr>
          <p:cNvPr id="6" name="Footer Placeholder 3">
            <a:extLst>
              <a:ext uri="{FF2B5EF4-FFF2-40B4-BE49-F238E27FC236}">
                <a16:creationId xmlns:a16="http://schemas.microsoft.com/office/drawing/2014/main" id="{3CD94833-03B2-4F01-8344-0CB4B3890F4B}"/>
              </a:ext>
            </a:extLst>
          </p:cNvPr>
          <p:cNvSpPr>
            <a:spLocks noGrp="1"/>
          </p:cNvSpPr>
          <p:nvPr>
            <p:ph type="ftr" sz="quarter" idx="11"/>
          </p:nvPr>
        </p:nvSpPr>
        <p:spPr>
          <a:xfrm>
            <a:off x="5868144" y="3503193"/>
            <a:ext cx="3168352" cy="365125"/>
          </a:xfrm>
        </p:spPr>
        <p:txBody>
          <a:bodyPr/>
          <a:lstStyle/>
          <a:p>
            <a:r>
              <a:rPr lang="en-CA" dirty="0"/>
              <a:t>Deszca, Ingols &amp; Cawsey, (2019)</a:t>
            </a:r>
            <a:endParaRPr lang="en-US" dirty="0"/>
          </a:p>
        </p:txBody>
      </p:sp>
      <p:pic>
        <p:nvPicPr>
          <p:cNvPr id="5" name="Picture 4">
            <a:extLst>
              <a:ext uri="{FF2B5EF4-FFF2-40B4-BE49-F238E27FC236}">
                <a16:creationId xmlns:a16="http://schemas.microsoft.com/office/drawing/2014/main" id="{E680179F-A697-48B1-B7D9-35C85EC4EAB9}"/>
              </a:ext>
            </a:extLst>
          </p:cNvPr>
          <p:cNvPicPr>
            <a:picLocks noChangeAspect="1"/>
          </p:cNvPicPr>
          <p:nvPr/>
        </p:nvPicPr>
        <p:blipFill>
          <a:blip r:embed="rId2"/>
          <a:stretch>
            <a:fillRect/>
          </a:stretch>
        </p:blipFill>
        <p:spPr>
          <a:xfrm>
            <a:off x="1274374" y="3685755"/>
            <a:ext cx="4476637" cy="2047501"/>
          </a:xfrm>
          <a:prstGeom prst="rect">
            <a:avLst/>
          </a:prstGeom>
        </p:spPr>
      </p:pic>
    </p:spTree>
    <p:extLst>
      <p:ext uri="{BB962C8B-B14F-4D97-AF65-F5344CB8AC3E}">
        <p14:creationId xmlns:p14="http://schemas.microsoft.com/office/powerpoint/2010/main" val="4015650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01769"/>
          </a:xfrm>
        </p:spPr>
        <p:txBody>
          <a:bodyPr>
            <a:normAutofit/>
          </a:bodyPr>
          <a:lstStyle/>
          <a:p>
            <a:pPr algn="ctr"/>
            <a:r>
              <a:rPr lang="en-CA" sz="2800" b="1" dirty="0"/>
              <a:t>Influence of Coworkers on Change Recipients</a:t>
            </a:r>
            <a:endParaRPr lang="en-US" sz="2800" b="1" dirty="0"/>
          </a:p>
        </p:txBody>
      </p:sp>
      <p:sp>
        <p:nvSpPr>
          <p:cNvPr id="3" name="Content Placeholder 2"/>
          <p:cNvSpPr>
            <a:spLocks noGrp="1"/>
          </p:cNvSpPr>
          <p:nvPr>
            <p:ph idx="1"/>
          </p:nvPr>
        </p:nvSpPr>
        <p:spPr>
          <a:xfrm>
            <a:off x="21265" y="701769"/>
            <a:ext cx="7543800" cy="3649960"/>
          </a:xfrm>
        </p:spPr>
        <p:txBody>
          <a:bodyPr>
            <a:normAutofit/>
          </a:bodyPr>
          <a:lstStyle/>
          <a:p>
            <a:pPr>
              <a:buClr>
                <a:schemeClr val="tx1"/>
              </a:buClr>
              <a:buFont typeface="Arial" charset="0"/>
              <a:buChar char="•"/>
              <a:defRPr/>
            </a:pPr>
            <a:r>
              <a:rPr lang="en-US" sz="2800" b="1" dirty="0">
                <a:solidFill>
                  <a:srgbClr val="0000CC"/>
                </a:solidFill>
              </a:rPr>
              <a:t>Coworkers</a:t>
            </a:r>
            <a:r>
              <a:rPr lang="en-US" sz="2800" dirty="0">
                <a:solidFill>
                  <a:srgbClr val="0000CC"/>
                </a:solidFill>
              </a:rPr>
              <a:t> </a:t>
            </a:r>
            <a:r>
              <a:rPr lang="en-US" sz="2800" dirty="0"/>
              <a:t>and </a:t>
            </a:r>
            <a:r>
              <a:rPr lang="en-US" sz="2800" b="1" dirty="0">
                <a:solidFill>
                  <a:srgbClr val="0000CC"/>
                </a:solidFill>
              </a:rPr>
              <a:t>Work Teams </a:t>
            </a:r>
            <a:r>
              <a:rPr lang="en-US" sz="2800" dirty="0"/>
              <a:t>will greatly influence Change Recipients’ views toward the organizational change</a:t>
            </a:r>
          </a:p>
          <a:p>
            <a:pPr>
              <a:buClr>
                <a:schemeClr val="tx1"/>
              </a:buClr>
              <a:buFont typeface="Arial" charset="0"/>
              <a:buChar char="•"/>
              <a:defRPr/>
            </a:pPr>
            <a:r>
              <a:rPr lang="en-US" sz="2800" dirty="0"/>
              <a:t>Coworkers who are </a:t>
            </a:r>
            <a:r>
              <a:rPr lang="en-US" sz="2800" b="1" dirty="0">
                <a:solidFill>
                  <a:srgbClr val="0000CC"/>
                </a:solidFill>
              </a:rPr>
              <a:t>trusted</a:t>
            </a:r>
            <a:r>
              <a:rPr lang="en-US" sz="2800" dirty="0">
                <a:solidFill>
                  <a:schemeClr val="accent6">
                    <a:lumMod val="75000"/>
                  </a:schemeClr>
                </a:solidFill>
              </a:rPr>
              <a:t> </a:t>
            </a:r>
            <a:r>
              <a:rPr lang="en-US" sz="2800" dirty="0"/>
              <a:t>will have greater influence</a:t>
            </a:r>
          </a:p>
          <a:p>
            <a:pPr>
              <a:buClr>
                <a:schemeClr val="tx1"/>
              </a:buClr>
              <a:buFont typeface="Arial" charset="0"/>
              <a:buChar char="•"/>
              <a:defRPr/>
            </a:pPr>
            <a:r>
              <a:rPr lang="en-US" sz="2800" dirty="0"/>
              <a:t>Cohesive teams will tend to become </a:t>
            </a:r>
            <a:r>
              <a:rPr lang="en-US" sz="2800" b="1" dirty="0">
                <a:solidFill>
                  <a:srgbClr val="0000CC"/>
                </a:solidFill>
              </a:rPr>
              <a:t>more cohesive</a:t>
            </a:r>
            <a:r>
              <a:rPr lang="en-US" sz="2800" dirty="0">
                <a:solidFill>
                  <a:srgbClr val="E7F100"/>
                </a:solidFill>
              </a:rPr>
              <a:t> </a:t>
            </a:r>
            <a:r>
              <a:rPr lang="en-US" sz="2800" dirty="0"/>
              <a:t>when threatened</a:t>
            </a:r>
          </a:p>
          <a:p>
            <a:pPr>
              <a:buClr>
                <a:schemeClr val="tx1"/>
              </a:buClr>
              <a:buFont typeface="Arial" charset="0"/>
              <a:buChar char="•"/>
              <a:defRPr/>
            </a:pPr>
            <a:r>
              <a:rPr lang="en-US" sz="2800" dirty="0"/>
              <a:t>Cohesive teams will be</a:t>
            </a:r>
            <a:r>
              <a:rPr lang="en-US" sz="2800" b="1" dirty="0">
                <a:solidFill>
                  <a:schemeClr val="accent6">
                    <a:lumMod val="75000"/>
                  </a:schemeClr>
                </a:solidFill>
              </a:rPr>
              <a:t> </a:t>
            </a:r>
            <a:r>
              <a:rPr lang="en-US" sz="2800" b="1" dirty="0">
                <a:solidFill>
                  <a:srgbClr val="0000CC"/>
                </a:solidFill>
              </a:rPr>
              <a:t>influential</a:t>
            </a:r>
            <a:endParaRPr lang="en-CA" sz="2800" dirty="0">
              <a:solidFill>
                <a:srgbClr val="0000CC"/>
              </a:solidFill>
            </a:endParaRPr>
          </a:p>
          <a:p>
            <a:pPr>
              <a:buClr>
                <a:schemeClr val="tx1"/>
              </a:buClr>
            </a:pPr>
            <a:endParaRPr lang="en-US" sz="2800" dirty="0"/>
          </a:p>
        </p:txBody>
      </p:sp>
      <p:sp>
        <p:nvSpPr>
          <p:cNvPr id="6" name="Footer Placeholder 3">
            <a:extLst>
              <a:ext uri="{FF2B5EF4-FFF2-40B4-BE49-F238E27FC236}">
                <a16:creationId xmlns:a16="http://schemas.microsoft.com/office/drawing/2014/main" id="{8DC5B34B-89B1-4D4B-9E45-378B298D50B6}"/>
              </a:ext>
            </a:extLst>
          </p:cNvPr>
          <p:cNvSpPr>
            <a:spLocks noGrp="1"/>
          </p:cNvSpPr>
          <p:nvPr>
            <p:ph type="ftr" sz="quarter" idx="11"/>
          </p:nvPr>
        </p:nvSpPr>
        <p:spPr>
          <a:xfrm>
            <a:off x="1115616" y="5270243"/>
            <a:ext cx="3168352" cy="365125"/>
          </a:xfrm>
        </p:spPr>
        <p:txBody>
          <a:bodyPr/>
          <a:lstStyle/>
          <a:p>
            <a:r>
              <a:rPr lang="en-CA" dirty="0"/>
              <a:t>Deszca, Ingols &amp; Cawsey, (2019)</a:t>
            </a:r>
            <a:endParaRPr lang="en-US" dirty="0"/>
          </a:p>
        </p:txBody>
      </p:sp>
      <p:pic>
        <p:nvPicPr>
          <p:cNvPr id="5" name="Picture 4">
            <a:extLst>
              <a:ext uri="{FF2B5EF4-FFF2-40B4-BE49-F238E27FC236}">
                <a16:creationId xmlns:a16="http://schemas.microsoft.com/office/drawing/2014/main" id="{1324DF5C-7A3C-4EC1-9086-B493D1C19F41}"/>
              </a:ext>
            </a:extLst>
          </p:cNvPr>
          <p:cNvPicPr>
            <a:picLocks noChangeAspect="1"/>
          </p:cNvPicPr>
          <p:nvPr/>
        </p:nvPicPr>
        <p:blipFill>
          <a:blip r:embed="rId3"/>
          <a:stretch>
            <a:fillRect/>
          </a:stretch>
        </p:blipFill>
        <p:spPr>
          <a:xfrm>
            <a:off x="6228184" y="3357713"/>
            <a:ext cx="2910901" cy="2332813"/>
          </a:xfrm>
          <a:prstGeom prst="rect">
            <a:avLst/>
          </a:prstGeom>
        </p:spPr>
      </p:pic>
    </p:spTree>
    <p:extLst>
      <p:ext uri="{BB962C8B-B14F-4D97-AF65-F5344CB8AC3E}">
        <p14:creationId xmlns:p14="http://schemas.microsoft.com/office/powerpoint/2010/main" val="3026670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088"/>
            <a:ext cx="8229600" cy="530912"/>
          </a:xfrm>
        </p:spPr>
        <p:txBody>
          <a:bodyPr>
            <a:normAutofit/>
          </a:bodyPr>
          <a:lstStyle/>
          <a:p>
            <a:pPr algn="ctr"/>
            <a:r>
              <a:rPr lang="en-CA" sz="3200" b="1" dirty="0"/>
              <a:t>How Trusted Peers Influence Recipients</a:t>
            </a:r>
            <a:endParaRPr lang="en-US" sz="3200" b="1" dirty="0"/>
          </a:p>
        </p:txBody>
      </p:sp>
      <p:graphicFrame>
        <p:nvGraphicFramePr>
          <p:cNvPr id="5" name="Group 124"/>
          <p:cNvGraphicFramePr>
            <a:graphicFrameLocks/>
          </p:cNvGraphicFramePr>
          <p:nvPr/>
        </p:nvGraphicFramePr>
        <p:xfrm>
          <a:off x="755576" y="542000"/>
          <a:ext cx="7848600" cy="4429247"/>
        </p:xfrm>
        <a:graphic>
          <a:graphicData uri="http://schemas.openxmlformats.org/drawingml/2006/table">
            <a:tbl>
              <a:tblPr/>
              <a:tblGrid>
                <a:gridCol w="1962150">
                  <a:extLst>
                    <a:ext uri="{9D8B030D-6E8A-4147-A177-3AD203B41FA5}">
                      <a16:colId xmlns:a16="http://schemas.microsoft.com/office/drawing/2014/main" val="20000"/>
                    </a:ext>
                  </a:extLst>
                </a:gridCol>
                <a:gridCol w="2180167">
                  <a:extLst>
                    <a:ext uri="{9D8B030D-6E8A-4147-A177-3AD203B41FA5}">
                      <a16:colId xmlns:a16="http://schemas.microsoft.com/office/drawing/2014/main" val="20001"/>
                    </a:ext>
                  </a:extLst>
                </a:gridCol>
                <a:gridCol w="3706283">
                  <a:extLst>
                    <a:ext uri="{9D8B030D-6E8A-4147-A177-3AD203B41FA5}">
                      <a16:colId xmlns:a16="http://schemas.microsoft.com/office/drawing/2014/main" val="20002"/>
                    </a:ext>
                  </a:extLst>
                </a:gridCol>
              </a:tblGrid>
              <a:tr h="835665">
                <a:tc>
                  <a:txBody>
                    <a:bodyPr/>
                    <a:lstStyle/>
                    <a:p>
                      <a:pPr marL="0" marR="0" lvl="0" indent="0" algn="ctr"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1600" b="1" i="0" u="none" strike="noStrike" cap="none" normalizeH="0" baseline="0" dirty="0">
                          <a:ln>
                            <a:noFill/>
                          </a:ln>
                          <a:solidFill>
                            <a:schemeClr val="tx1"/>
                          </a:solidFill>
                          <a:effectLst/>
                          <a:latin typeface="Arial" charset="0"/>
                          <a:ea typeface="Times New Roman" pitchFamily="18" charset="0"/>
                          <a:cs typeface="Arial" charset="0"/>
                        </a:rPr>
                        <a:t>Opinions of Those Trusted by Recipients</a:t>
                      </a:r>
                      <a:r>
                        <a:rPr kumimoji="0" lang="en-US" sz="1600" b="1" i="0" u="none" strike="noStrike" cap="none" normalizeH="0" baseline="30000" dirty="0">
                          <a:ln>
                            <a:noFill/>
                          </a:ln>
                          <a:solidFill>
                            <a:srgbClr val="0070C0"/>
                          </a:solidFill>
                          <a:effectLst/>
                          <a:latin typeface="Arial" charset="0"/>
                          <a:ea typeface="Times New Roman" pitchFamily="18" charset="0"/>
                          <a:cs typeface="Arial" charset="0"/>
                        </a:rPr>
                        <a:t>*</a:t>
                      </a:r>
                      <a:endParaRPr kumimoji="0" lang="en-US" sz="1600" b="1" i="0" u="none" strike="noStrike" cap="none" normalizeH="0" baseline="0" dirty="0">
                        <a:ln>
                          <a:noFill/>
                        </a:ln>
                        <a:solidFill>
                          <a:srgbClr val="0070C0"/>
                        </a:solidFill>
                        <a:effectLst/>
                        <a:latin typeface="Arial" charset="0"/>
                        <a:ea typeface="Times New Roman" pitchFamily="18" charset="0"/>
                        <a:cs typeface="Arial" charset="0"/>
                      </a:endParaRPr>
                    </a:p>
                  </a:txBody>
                  <a:tcPr marT="45717" marB="4571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lumMod val="75000"/>
                      </a:schemeClr>
                    </a:solidFill>
                  </a:tcPr>
                </a:tc>
                <a:tc>
                  <a:txBody>
                    <a:bodyPr/>
                    <a:lstStyle/>
                    <a:p>
                      <a:pPr marL="0" marR="0" lvl="0" indent="0" algn="ctr"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1600" b="1" i="0" u="none" strike="noStrike" cap="none" normalizeH="0" baseline="0" dirty="0">
                          <a:ln>
                            <a:noFill/>
                          </a:ln>
                          <a:solidFill>
                            <a:schemeClr val="tx1"/>
                          </a:solidFill>
                          <a:effectLst/>
                          <a:latin typeface="Arial" charset="0"/>
                          <a:ea typeface="Times New Roman" pitchFamily="18" charset="0"/>
                          <a:cs typeface="Arial" charset="0"/>
                        </a:rPr>
                        <a:t>Recipients' Initial Attitude to the Change</a:t>
                      </a:r>
                    </a:p>
                  </a:txBody>
                  <a:tcPr marT="45717" marB="4571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lumMod val="75000"/>
                      </a:schemeClr>
                    </a:solidFill>
                  </a:tcPr>
                </a:tc>
                <a:tc>
                  <a:txBody>
                    <a:bodyPr/>
                    <a:lstStyle/>
                    <a:p>
                      <a:pPr marL="0" marR="0" lvl="0" indent="0" algn="ctr"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1600" b="1" i="0" u="none" strike="noStrike" cap="none" normalizeH="0" baseline="0" dirty="0">
                          <a:ln>
                            <a:noFill/>
                          </a:ln>
                          <a:solidFill>
                            <a:schemeClr val="tx1"/>
                          </a:solidFill>
                          <a:effectLst/>
                          <a:latin typeface="Arial" charset="0"/>
                          <a:ea typeface="Times New Roman" pitchFamily="18" charset="0"/>
                          <a:cs typeface="Arial" charset="0"/>
                        </a:rPr>
                        <a:t>Possible Implication</a:t>
                      </a:r>
                    </a:p>
                  </a:txBody>
                  <a:tcPr marT="45717" marB="4571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lumMod val="75000"/>
                      </a:schemeClr>
                    </a:solidFill>
                  </a:tcPr>
                </a:tc>
                <a:extLst>
                  <a:ext uri="{0D108BD9-81ED-4DB2-BD59-A6C34878D82A}">
                    <a16:rowId xmlns:a16="http://schemas.microsoft.com/office/drawing/2014/main" val="10000"/>
                  </a:ext>
                </a:extLst>
              </a:tr>
              <a:tr h="584964">
                <a:tc rowSpan="2">
                  <a:txBody>
                    <a:bodyPr/>
                    <a:lstStyle/>
                    <a:p>
                      <a:pPr marL="0" marR="0" lvl="0" indent="0" algn="ctr"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1600" b="0" i="0" u="none" strike="noStrike" cap="none" normalizeH="0" baseline="0" dirty="0">
                          <a:ln>
                            <a:noFill/>
                          </a:ln>
                          <a:solidFill>
                            <a:schemeClr val="tx1"/>
                          </a:solidFill>
                          <a:effectLst/>
                          <a:latin typeface="Arial" charset="0"/>
                          <a:ea typeface="Times New Roman" pitchFamily="18" charset="0"/>
                          <a:cs typeface="Arial" charset="0"/>
                        </a:rPr>
                        <a:t>Positive Toward the Change</a:t>
                      </a:r>
                    </a:p>
                  </a:txBody>
                  <a:tcPr marT="45717" marB="4571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1600" b="0" i="0" u="none" strike="noStrike" cap="none" normalizeH="0" baseline="0" dirty="0">
                          <a:ln>
                            <a:noFill/>
                          </a:ln>
                          <a:solidFill>
                            <a:schemeClr val="tx1"/>
                          </a:solidFill>
                          <a:effectLst/>
                          <a:latin typeface="Arial" charset="0"/>
                          <a:ea typeface="Times New Roman" pitchFamily="18" charset="0"/>
                          <a:cs typeface="Arial" charset="0"/>
                        </a:rPr>
                        <a:t>Positive Toward the Change </a:t>
                      </a: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1600" b="0" i="0" u="none" strike="noStrike" cap="none" normalizeH="0" baseline="0" dirty="0">
                          <a:ln>
                            <a:noFill/>
                          </a:ln>
                          <a:solidFill>
                            <a:schemeClr val="tx1"/>
                          </a:solidFill>
                          <a:effectLst/>
                          <a:latin typeface="Arial" charset="0"/>
                          <a:ea typeface="Times New Roman" pitchFamily="18" charset="0"/>
                          <a:cs typeface="Arial" charset="0"/>
                        </a:rPr>
                        <a:t>Very motivated to support</a:t>
                      </a: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1"/>
                  </a:ext>
                </a:extLst>
              </a:tr>
              <a:tr h="1086366">
                <a:tc vMerge="1">
                  <a:txBody>
                    <a:bodyPr/>
                    <a:lstStyle/>
                    <a:p>
                      <a:endParaRPr lang="en-CA"/>
                    </a:p>
                  </a:txBody>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1600" b="0" i="0" u="none" strike="noStrike" cap="none" normalizeH="0" baseline="0" dirty="0">
                          <a:ln>
                            <a:noFill/>
                          </a:ln>
                          <a:solidFill>
                            <a:schemeClr val="tx1"/>
                          </a:solidFill>
                          <a:effectLst/>
                          <a:latin typeface="Arial" charset="0"/>
                          <a:ea typeface="Times New Roman" pitchFamily="18" charset="0"/>
                          <a:cs typeface="Arial" charset="0"/>
                        </a:rPr>
                        <a:t>Negative Toward the Change</a:t>
                      </a:r>
                    </a:p>
                  </a:txBody>
                  <a:tcPr marT="45717" marB="4571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1600" b="0" i="0" u="none" strike="noStrike" cap="none" normalizeH="0" baseline="0" dirty="0">
                          <a:ln>
                            <a:noFill/>
                          </a:ln>
                          <a:solidFill>
                            <a:schemeClr val="tx1"/>
                          </a:solidFill>
                          <a:effectLst/>
                          <a:latin typeface="Arial" charset="0"/>
                          <a:ea typeface="Times New Roman" pitchFamily="18" charset="0"/>
                          <a:cs typeface="Arial" charset="0"/>
                        </a:rPr>
                        <a:t>Initially opposed but may move to support due to new information from trusted others + peer pressure</a:t>
                      </a:r>
                    </a:p>
                  </a:txBody>
                  <a:tcPr marT="45717" marB="4571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2"/>
                  </a:ext>
                </a:extLst>
              </a:tr>
              <a:tr h="1086587">
                <a:tc rowSpan="2">
                  <a:txBody>
                    <a:bodyPr/>
                    <a:lstStyle/>
                    <a:p>
                      <a:pPr marL="0" marR="0" lvl="0" indent="0" algn="ctr"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1600" b="0" i="0" u="none" strike="noStrike" cap="none" normalizeH="0" baseline="0" dirty="0">
                          <a:ln>
                            <a:noFill/>
                          </a:ln>
                          <a:solidFill>
                            <a:schemeClr val="tx1"/>
                          </a:solidFill>
                          <a:effectLst/>
                          <a:latin typeface="Arial" charset="0"/>
                          <a:ea typeface="Times New Roman" pitchFamily="18" charset="0"/>
                          <a:cs typeface="Arial" charset="0"/>
                        </a:rPr>
                        <a:t>Negative Toward the Change</a:t>
                      </a:r>
                    </a:p>
                  </a:txBody>
                  <a:tcPr marT="45717" marB="4571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1600" b="0" i="0" u="none" strike="noStrike" cap="none" normalizeH="0" baseline="0" dirty="0">
                          <a:ln>
                            <a:noFill/>
                          </a:ln>
                          <a:solidFill>
                            <a:schemeClr val="tx1"/>
                          </a:solidFill>
                          <a:effectLst/>
                          <a:latin typeface="Arial" charset="0"/>
                          <a:ea typeface="Times New Roman" pitchFamily="18" charset="0"/>
                          <a:cs typeface="Arial" charset="0"/>
                        </a:rPr>
                        <a:t>Positive Toward the Change</a:t>
                      </a:r>
                    </a:p>
                  </a:txBody>
                  <a:tcPr marT="45717" marB="4571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1600" b="0" i="0" u="none" strike="noStrike" cap="none" normalizeH="0" baseline="0" dirty="0">
                          <a:ln>
                            <a:noFill/>
                          </a:ln>
                          <a:solidFill>
                            <a:schemeClr val="tx1"/>
                          </a:solidFill>
                          <a:effectLst/>
                          <a:latin typeface="Arial" charset="0"/>
                          <a:ea typeface="Times New Roman" pitchFamily="18" charset="0"/>
                          <a:cs typeface="Arial" charset="0"/>
                        </a:rPr>
                        <a:t>Support of the change may be weakened or silenced due to information offered by trusted peers +  peer pressure</a:t>
                      </a:r>
                    </a:p>
                  </a:txBody>
                  <a:tcPr marT="45717" marB="4571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3"/>
                  </a:ext>
                </a:extLst>
              </a:tr>
              <a:tr h="835665">
                <a:tc vMerge="1">
                  <a:txBody>
                    <a:bodyPr/>
                    <a:lstStyle/>
                    <a:p>
                      <a:endParaRPr lang="en-CA"/>
                    </a:p>
                  </a:txBody>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1600" b="0" i="0" u="none" strike="noStrike" cap="none" normalizeH="0" baseline="0" dirty="0">
                          <a:ln>
                            <a:noFill/>
                          </a:ln>
                          <a:solidFill>
                            <a:schemeClr val="tx1"/>
                          </a:solidFill>
                          <a:effectLst/>
                          <a:latin typeface="Arial" charset="0"/>
                          <a:ea typeface="Times New Roman" pitchFamily="18" charset="0"/>
                          <a:cs typeface="Arial" charset="0"/>
                        </a:rPr>
                        <a:t>Negative Toward the Change</a:t>
                      </a:r>
                    </a:p>
                  </a:txBody>
                  <a:tcPr marT="45717" marB="4571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1600" b="0" i="0" u="none" strike="noStrike" cap="none" normalizeH="0" baseline="0" dirty="0">
                          <a:ln>
                            <a:noFill/>
                          </a:ln>
                          <a:solidFill>
                            <a:schemeClr val="tx1"/>
                          </a:solidFill>
                          <a:effectLst/>
                          <a:latin typeface="Arial" charset="0"/>
                          <a:ea typeface="Times New Roman" pitchFamily="18" charset="0"/>
                          <a:cs typeface="Arial" charset="0"/>
                        </a:rPr>
                        <a:t>Opposition to the change is reinforced by the views of trusted peers</a:t>
                      </a:r>
                    </a:p>
                  </a:txBody>
                  <a:tcPr marT="45717" marB="4571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4"/>
                  </a:ext>
                </a:extLst>
              </a:tr>
            </a:tbl>
          </a:graphicData>
        </a:graphic>
      </p:graphicFrame>
      <p:sp>
        <p:nvSpPr>
          <p:cNvPr id="6" name="Rectangle 5"/>
          <p:cNvSpPr/>
          <p:nvPr/>
        </p:nvSpPr>
        <p:spPr>
          <a:xfrm>
            <a:off x="971600" y="4928092"/>
            <a:ext cx="7848600" cy="400110"/>
          </a:xfrm>
          <a:prstGeom prst="rect">
            <a:avLst/>
          </a:prstGeom>
        </p:spPr>
        <p:txBody>
          <a:bodyPr wrap="square">
            <a:spAutoFit/>
          </a:bodyPr>
          <a:lstStyle/>
          <a:p>
            <a:pPr>
              <a:spcBef>
                <a:spcPct val="50000"/>
              </a:spcBef>
            </a:pPr>
            <a:r>
              <a:rPr lang="en-US" altLang="en-US" sz="2000" b="1" dirty="0">
                <a:solidFill>
                  <a:srgbClr val="0070C0"/>
                </a:solidFill>
              </a:rPr>
              <a:t> As the cohesion of coworkers increases, </a:t>
            </a:r>
            <a:r>
              <a:rPr lang="en-US" altLang="en-US" sz="2000" b="1" u="sng" dirty="0">
                <a:solidFill>
                  <a:srgbClr val="0070C0"/>
                </a:solidFill>
              </a:rPr>
              <a:t>so too does their influence</a:t>
            </a:r>
          </a:p>
        </p:txBody>
      </p:sp>
      <p:sp>
        <p:nvSpPr>
          <p:cNvPr id="7" name="Footer Placeholder 3">
            <a:extLst>
              <a:ext uri="{FF2B5EF4-FFF2-40B4-BE49-F238E27FC236}">
                <a16:creationId xmlns:a16="http://schemas.microsoft.com/office/drawing/2014/main" id="{E65AFC03-733C-4470-935C-844E4CD631F2}"/>
              </a:ext>
            </a:extLst>
          </p:cNvPr>
          <p:cNvSpPr>
            <a:spLocks noGrp="1"/>
          </p:cNvSpPr>
          <p:nvPr>
            <p:ph type="ftr" sz="quarter" idx="11"/>
          </p:nvPr>
        </p:nvSpPr>
        <p:spPr>
          <a:xfrm>
            <a:off x="5868144" y="5301208"/>
            <a:ext cx="3168352" cy="365125"/>
          </a:xfrm>
        </p:spPr>
        <p:txBody>
          <a:bodyPr/>
          <a:lstStyle/>
          <a:p>
            <a:r>
              <a:rPr lang="en-CA" dirty="0"/>
              <a:t>Deszca, Ingols &amp; Cawsey, (2019)</a:t>
            </a:r>
            <a:endParaRPr lang="en-US" dirty="0"/>
          </a:p>
        </p:txBody>
      </p:sp>
    </p:spTree>
    <p:extLst>
      <p:ext uri="{BB962C8B-B14F-4D97-AF65-F5344CB8AC3E}">
        <p14:creationId xmlns:p14="http://schemas.microsoft.com/office/powerpoint/2010/main" val="285691049"/>
      </p:ext>
    </p:extLst>
  </p:cSld>
  <p:clrMapOvr>
    <a:masterClrMapping/>
  </p:clrMapOvr>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74625"/>
            <a:ext cx="8229600" cy="685800"/>
          </a:xfrm>
        </p:spPr>
        <p:txBody>
          <a:bodyPr>
            <a:normAutofit/>
          </a:bodyPr>
          <a:lstStyle/>
          <a:p>
            <a:pPr algn="ctr"/>
            <a:r>
              <a:rPr lang="en-CA" sz="3200" b="1" dirty="0"/>
              <a:t>Feelings About Change Leaders Matter</a:t>
            </a:r>
            <a:endParaRPr lang="en-US" sz="3200" b="1" dirty="0"/>
          </a:p>
        </p:txBody>
      </p:sp>
      <p:sp>
        <p:nvSpPr>
          <p:cNvPr id="3" name="Content Placeholder 2"/>
          <p:cNvSpPr>
            <a:spLocks noGrp="1"/>
          </p:cNvSpPr>
          <p:nvPr>
            <p:ph idx="1"/>
          </p:nvPr>
        </p:nvSpPr>
        <p:spPr>
          <a:xfrm>
            <a:off x="24638" y="692696"/>
            <a:ext cx="7543800" cy="3662536"/>
          </a:xfrm>
        </p:spPr>
        <p:txBody>
          <a:bodyPr anchor="ctr"/>
          <a:lstStyle/>
          <a:p>
            <a:pPr>
              <a:buFont typeface="Arial" charset="0"/>
              <a:buChar char="•"/>
              <a:defRPr/>
            </a:pPr>
            <a:r>
              <a:rPr lang="en-US" sz="2800" dirty="0"/>
              <a:t>How people react to change is also influenced by their </a:t>
            </a:r>
            <a:r>
              <a:rPr lang="en-US" sz="2800" b="1" dirty="0">
                <a:solidFill>
                  <a:srgbClr val="0000CC"/>
                </a:solidFill>
              </a:rPr>
              <a:t>perceptions of the change leader</a:t>
            </a:r>
          </a:p>
          <a:p>
            <a:pPr lvl="1">
              <a:buFont typeface="Arial" charset="0"/>
              <a:buChar char="•"/>
              <a:defRPr/>
            </a:pPr>
            <a:endParaRPr lang="en-US" dirty="0"/>
          </a:p>
          <a:p>
            <a:pPr>
              <a:buFont typeface="Arial" charset="0"/>
              <a:buChar char="•"/>
              <a:defRPr/>
            </a:pPr>
            <a:r>
              <a:rPr lang="en-US" sz="2800" dirty="0"/>
              <a:t>They are </a:t>
            </a:r>
            <a:r>
              <a:rPr lang="en-US" sz="2800" b="1" dirty="0">
                <a:solidFill>
                  <a:srgbClr val="0000CC"/>
                </a:solidFill>
              </a:rPr>
              <a:t>more likely </a:t>
            </a:r>
            <a:r>
              <a:rPr lang="en-US" sz="2800" dirty="0"/>
              <a:t>to respond positively to the change if:</a:t>
            </a:r>
          </a:p>
          <a:p>
            <a:pPr lvl="1">
              <a:buFont typeface="Arial" charset="0"/>
              <a:buChar char="•"/>
              <a:defRPr/>
            </a:pPr>
            <a:r>
              <a:rPr lang="en-US" dirty="0"/>
              <a:t>they </a:t>
            </a:r>
            <a:r>
              <a:rPr lang="en-US" b="1" dirty="0">
                <a:solidFill>
                  <a:srgbClr val="0000CC"/>
                </a:solidFill>
              </a:rPr>
              <a:t>trust</a:t>
            </a:r>
            <a:r>
              <a:rPr lang="en-US" dirty="0">
                <a:solidFill>
                  <a:schemeClr val="accent6">
                    <a:lumMod val="75000"/>
                  </a:schemeClr>
                </a:solidFill>
              </a:rPr>
              <a:t> </a:t>
            </a:r>
            <a:r>
              <a:rPr lang="en-US" dirty="0"/>
              <a:t>and </a:t>
            </a:r>
            <a:r>
              <a:rPr lang="en-US" b="1" dirty="0">
                <a:solidFill>
                  <a:srgbClr val="0000CC"/>
                </a:solidFill>
              </a:rPr>
              <a:t>respect</a:t>
            </a:r>
            <a:r>
              <a:rPr lang="en-US" dirty="0">
                <a:solidFill>
                  <a:schemeClr val="accent6">
                    <a:lumMod val="75000"/>
                  </a:schemeClr>
                </a:solidFill>
              </a:rPr>
              <a:t> </a:t>
            </a:r>
            <a:r>
              <a:rPr lang="en-US" dirty="0"/>
              <a:t>these leaders</a:t>
            </a:r>
          </a:p>
          <a:p>
            <a:pPr lvl="1">
              <a:buFont typeface="Arial" charset="0"/>
              <a:buChar char="•"/>
              <a:defRPr/>
            </a:pPr>
            <a:r>
              <a:rPr lang="en-US" dirty="0"/>
              <a:t>they </a:t>
            </a:r>
            <a:r>
              <a:rPr lang="en-US" b="1" dirty="0">
                <a:solidFill>
                  <a:srgbClr val="0000CC"/>
                </a:solidFill>
              </a:rPr>
              <a:t>believe</a:t>
            </a:r>
            <a:r>
              <a:rPr lang="en-US" dirty="0">
                <a:solidFill>
                  <a:schemeClr val="accent6">
                    <a:lumMod val="75000"/>
                  </a:schemeClr>
                </a:solidFill>
              </a:rPr>
              <a:t> </a:t>
            </a:r>
            <a:r>
              <a:rPr lang="en-US" dirty="0"/>
              <a:t>their perspectives and interests are recognized</a:t>
            </a:r>
          </a:p>
        </p:txBody>
      </p:sp>
      <p:sp>
        <p:nvSpPr>
          <p:cNvPr id="8" name="Footer Placeholder 3">
            <a:extLst>
              <a:ext uri="{FF2B5EF4-FFF2-40B4-BE49-F238E27FC236}">
                <a16:creationId xmlns:a16="http://schemas.microsoft.com/office/drawing/2014/main" id="{7A1AD190-642E-4567-A536-868012BE3E49}"/>
              </a:ext>
            </a:extLst>
          </p:cNvPr>
          <p:cNvSpPr>
            <a:spLocks noGrp="1"/>
          </p:cNvSpPr>
          <p:nvPr>
            <p:ph type="ftr" sz="quarter" idx="11"/>
          </p:nvPr>
        </p:nvSpPr>
        <p:spPr>
          <a:xfrm>
            <a:off x="179512" y="5224121"/>
            <a:ext cx="3168352" cy="365125"/>
          </a:xfrm>
        </p:spPr>
        <p:txBody>
          <a:bodyPr/>
          <a:lstStyle/>
          <a:p>
            <a:r>
              <a:rPr lang="en-CA" dirty="0"/>
              <a:t>Deszca, Ingols &amp; Cawsey, (2019)</a:t>
            </a:r>
            <a:endParaRPr lang="en-US" dirty="0"/>
          </a:p>
        </p:txBody>
      </p:sp>
      <p:pic>
        <p:nvPicPr>
          <p:cNvPr id="5" name="Picture 4">
            <a:extLst>
              <a:ext uri="{FF2B5EF4-FFF2-40B4-BE49-F238E27FC236}">
                <a16:creationId xmlns:a16="http://schemas.microsoft.com/office/drawing/2014/main" id="{E0664520-614C-4422-902E-334B7F1333A9}"/>
              </a:ext>
            </a:extLst>
          </p:cNvPr>
          <p:cNvPicPr>
            <a:picLocks noChangeAspect="1"/>
          </p:cNvPicPr>
          <p:nvPr/>
        </p:nvPicPr>
        <p:blipFill>
          <a:blip r:embed="rId3"/>
          <a:stretch>
            <a:fillRect/>
          </a:stretch>
        </p:blipFill>
        <p:spPr>
          <a:xfrm>
            <a:off x="6400566" y="3861048"/>
            <a:ext cx="2743434" cy="1876906"/>
          </a:xfrm>
          <a:prstGeom prst="rect">
            <a:avLst/>
          </a:prstGeom>
        </p:spPr>
      </p:pic>
    </p:spTree>
    <p:extLst>
      <p:ext uri="{BB962C8B-B14F-4D97-AF65-F5344CB8AC3E}">
        <p14:creationId xmlns:p14="http://schemas.microsoft.com/office/powerpoint/2010/main" val="1577708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fade">
                                      <p:cBhvr>
                                        <p:cTn id="18"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6525"/>
            <a:ext cx="8229600" cy="609600"/>
          </a:xfrm>
        </p:spPr>
        <p:txBody>
          <a:bodyPr>
            <a:normAutofit/>
          </a:bodyPr>
          <a:lstStyle/>
          <a:p>
            <a:pPr algn="ctr"/>
            <a:r>
              <a:rPr lang="en-CA" sz="3200" b="1" dirty="0"/>
              <a:t>Minimizing Cynicism Toward Change</a:t>
            </a:r>
            <a:endParaRPr lang="en-US" sz="3200" b="1" dirty="0"/>
          </a:p>
        </p:txBody>
      </p:sp>
      <p:sp>
        <p:nvSpPr>
          <p:cNvPr id="3" name="Content Placeholder 2"/>
          <p:cNvSpPr>
            <a:spLocks noGrp="1"/>
          </p:cNvSpPr>
          <p:nvPr>
            <p:ph idx="1"/>
          </p:nvPr>
        </p:nvSpPr>
        <p:spPr>
          <a:xfrm>
            <a:off x="2699792" y="692696"/>
            <a:ext cx="6444208" cy="4608512"/>
          </a:xfrm>
        </p:spPr>
        <p:txBody>
          <a:bodyPr>
            <a:normAutofit fontScale="77500" lnSpcReduction="20000"/>
          </a:bodyPr>
          <a:lstStyle/>
          <a:p>
            <a:pPr marL="609600" indent="-609600">
              <a:lnSpc>
                <a:spcPct val="120000"/>
              </a:lnSpc>
              <a:buFontTx/>
              <a:buAutoNum type="arabicPeriod"/>
              <a:defRPr/>
            </a:pPr>
            <a:r>
              <a:rPr lang="en-US" dirty="0">
                <a:solidFill>
                  <a:srgbClr val="0000CC"/>
                </a:solidFill>
              </a:rPr>
              <a:t>Meaningful engagement of recipients with decisions that affect them</a:t>
            </a:r>
          </a:p>
          <a:p>
            <a:pPr marL="609600" indent="-609600">
              <a:lnSpc>
                <a:spcPct val="120000"/>
              </a:lnSpc>
              <a:buFontTx/>
              <a:buAutoNum type="arabicPeriod"/>
              <a:defRPr/>
            </a:pPr>
            <a:r>
              <a:rPr lang="en-US" dirty="0">
                <a:solidFill>
                  <a:srgbClr val="0000CC"/>
                </a:solidFill>
              </a:rPr>
              <a:t>Emphasize and reward supervisors who foster two-way communications, good working relationships, and show consideration and respect for employees </a:t>
            </a:r>
          </a:p>
          <a:p>
            <a:pPr marL="609600" indent="-609600">
              <a:lnSpc>
                <a:spcPct val="120000"/>
              </a:lnSpc>
              <a:buFontTx/>
              <a:buAutoNum type="arabicPeriod"/>
              <a:defRPr/>
            </a:pPr>
            <a:r>
              <a:rPr lang="en-US" dirty="0">
                <a:solidFill>
                  <a:srgbClr val="0000CC"/>
                </a:solidFill>
              </a:rPr>
              <a:t>Timely, authentic communications</a:t>
            </a:r>
            <a:r>
              <a:rPr lang="en-AU" dirty="0">
                <a:solidFill>
                  <a:srgbClr val="0000CC"/>
                </a:solidFill>
              </a:rPr>
              <a:t>—</a:t>
            </a:r>
            <a:r>
              <a:rPr lang="en-US" dirty="0">
                <a:solidFill>
                  <a:srgbClr val="0000CC"/>
                </a:solidFill>
              </a:rPr>
              <a:t>keep people informed and include honest appraisals of risks, costs, benefits, and consequences</a:t>
            </a:r>
          </a:p>
          <a:p>
            <a:pPr marL="609600" indent="-609600">
              <a:lnSpc>
                <a:spcPct val="120000"/>
              </a:lnSpc>
              <a:buFontTx/>
              <a:buAutoNum type="arabicPeriod"/>
              <a:defRPr/>
            </a:pPr>
            <a:r>
              <a:rPr lang="en-US" dirty="0">
                <a:solidFill>
                  <a:srgbClr val="0000CC"/>
                </a:solidFill>
              </a:rPr>
              <a:t>Keep surprises to a minimum via regular communications about changes, anticipating questions and concerns</a:t>
            </a:r>
          </a:p>
        </p:txBody>
      </p:sp>
      <p:sp>
        <p:nvSpPr>
          <p:cNvPr id="6" name="Footer Placeholder 3">
            <a:extLst>
              <a:ext uri="{FF2B5EF4-FFF2-40B4-BE49-F238E27FC236}">
                <a16:creationId xmlns:a16="http://schemas.microsoft.com/office/drawing/2014/main" id="{C341B1BE-ADC5-487A-8524-34AF14FCC20A}"/>
              </a:ext>
            </a:extLst>
          </p:cNvPr>
          <p:cNvSpPr>
            <a:spLocks noGrp="1"/>
          </p:cNvSpPr>
          <p:nvPr>
            <p:ph type="ftr" sz="quarter" idx="11"/>
          </p:nvPr>
        </p:nvSpPr>
        <p:spPr>
          <a:xfrm>
            <a:off x="5868144" y="5301208"/>
            <a:ext cx="3168352" cy="365125"/>
          </a:xfrm>
        </p:spPr>
        <p:txBody>
          <a:bodyPr/>
          <a:lstStyle/>
          <a:p>
            <a:r>
              <a:rPr lang="en-CA" dirty="0"/>
              <a:t>Deszca, Ingols &amp; Cawsey, (2019)</a:t>
            </a:r>
            <a:endParaRPr lang="en-US" dirty="0"/>
          </a:p>
        </p:txBody>
      </p:sp>
      <p:pic>
        <p:nvPicPr>
          <p:cNvPr id="5" name="Picture 4">
            <a:extLst>
              <a:ext uri="{FF2B5EF4-FFF2-40B4-BE49-F238E27FC236}">
                <a16:creationId xmlns:a16="http://schemas.microsoft.com/office/drawing/2014/main" id="{8BD76E40-2D8B-458C-961B-74393AAA1A60}"/>
              </a:ext>
            </a:extLst>
          </p:cNvPr>
          <p:cNvPicPr>
            <a:picLocks noChangeAspect="1"/>
          </p:cNvPicPr>
          <p:nvPr/>
        </p:nvPicPr>
        <p:blipFill>
          <a:blip r:embed="rId2"/>
          <a:stretch>
            <a:fillRect/>
          </a:stretch>
        </p:blipFill>
        <p:spPr>
          <a:xfrm>
            <a:off x="1" y="3769081"/>
            <a:ext cx="2699792" cy="1964175"/>
          </a:xfrm>
          <a:prstGeom prst="rect">
            <a:avLst/>
          </a:prstGeom>
        </p:spPr>
      </p:pic>
    </p:spTree>
    <p:extLst>
      <p:ext uri="{BB962C8B-B14F-4D97-AF65-F5344CB8AC3E}">
        <p14:creationId xmlns:p14="http://schemas.microsoft.com/office/powerpoint/2010/main" val="1284662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9112" y="136525"/>
            <a:ext cx="8229600" cy="685800"/>
          </a:xfrm>
        </p:spPr>
        <p:txBody>
          <a:bodyPr>
            <a:normAutofit/>
          </a:bodyPr>
          <a:lstStyle/>
          <a:p>
            <a:pPr algn="ctr"/>
            <a:r>
              <a:rPr lang="en-CA" sz="2800" b="1" dirty="0"/>
              <a:t>Minimizing Cynicism Toward Change (cont..)</a:t>
            </a:r>
            <a:endParaRPr lang="en-US" sz="2800" b="1" dirty="0"/>
          </a:p>
        </p:txBody>
      </p:sp>
      <p:sp>
        <p:nvSpPr>
          <p:cNvPr id="3" name="Content Placeholder 2"/>
          <p:cNvSpPr>
            <a:spLocks noGrp="1"/>
          </p:cNvSpPr>
          <p:nvPr>
            <p:ph idx="1"/>
          </p:nvPr>
        </p:nvSpPr>
        <p:spPr>
          <a:xfrm>
            <a:off x="86753" y="1719957"/>
            <a:ext cx="8086725" cy="3946376"/>
          </a:xfrm>
        </p:spPr>
        <p:txBody>
          <a:bodyPr>
            <a:noAutofit/>
          </a:bodyPr>
          <a:lstStyle/>
          <a:p>
            <a:pPr marL="511175" indent="-511175">
              <a:lnSpc>
                <a:spcPct val="90000"/>
              </a:lnSpc>
              <a:buFontTx/>
              <a:buAutoNum type="arabicPeriod" startAt="5"/>
              <a:defRPr/>
            </a:pPr>
            <a:r>
              <a:rPr lang="en-US" sz="2200" dirty="0">
                <a:solidFill>
                  <a:srgbClr val="0000CC"/>
                </a:solidFill>
              </a:rPr>
              <a:t>Enhance credibility by: </a:t>
            </a:r>
          </a:p>
          <a:p>
            <a:pPr marL="1089025" lvl="1" indent="-463550">
              <a:lnSpc>
                <a:spcPct val="90000"/>
              </a:lnSpc>
              <a:buFontTx/>
              <a:buAutoNum type="alphaLcPeriod"/>
              <a:defRPr/>
            </a:pPr>
            <a:r>
              <a:rPr lang="en-US" sz="2000" dirty="0">
                <a:solidFill>
                  <a:srgbClr val="0000CC"/>
                </a:solidFill>
              </a:rPr>
              <a:t>using credible spokespersons who are liked and trusted</a:t>
            </a:r>
          </a:p>
          <a:p>
            <a:pPr marL="1089025" lvl="1" indent="-463550">
              <a:lnSpc>
                <a:spcPct val="90000"/>
              </a:lnSpc>
              <a:buFontTx/>
              <a:buAutoNum type="alphaLcPeriod"/>
              <a:defRPr/>
            </a:pPr>
            <a:r>
              <a:rPr lang="en-US" sz="2000" dirty="0">
                <a:solidFill>
                  <a:srgbClr val="0000CC"/>
                </a:solidFill>
              </a:rPr>
              <a:t>using positive messages that appeal to logic and consistency</a:t>
            </a:r>
          </a:p>
          <a:p>
            <a:pPr marL="1089025" lvl="1" indent="-463550">
              <a:lnSpc>
                <a:spcPct val="90000"/>
              </a:lnSpc>
              <a:buFontTx/>
              <a:buAutoNum type="alphaLcPeriod"/>
              <a:defRPr/>
            </a:pPr>
            <a:r>
              <a:rPr lang="en-US" sz="2000" dirty="0">
                <a:solidFill>
                  <a:srgbClr val="0000CC"/>
                </a:solidFill>
              </a:rPr>
              <a:t>using multiple channels and repetition</a:t>
            </a:r>
            <a:endParaRPr lang="en-US" sz="2400" dirty="0">
              <a:solidFill>
                <a:srgbClr val="0000CC"/>
              </a:solidFill>
            </a:endParaRPr>
          </a:p>
          <a:p>
            <a:pPr marL="511175" indent="-511175">
              <a:lnSpc>
                <a:spcPct val="90000"/>
              </a:lnSpc>
              <a:buFontTx/>
              <a:buAutoNum type="arabicPeriod" startAt="5"/>
              <a:defRPr/>
            </a:pPr>
            <a:r>
              <a:rPr lang="en-US" sz="2200" dirty="0">
                <a:solidFill>
                  <a:srgbClr val="0000CC"/>
                </a:solidFill>
              </a:rPr>
              <a:t>Acknowledge mistakes and make amends </a:t>
            </a:r>
            <a:endParaRPr lang="en-US" sz="2400" dirty="0">
              <a:solidFill>
                <a:srgbClr val="0000CC"/>
              </a:solidFill>
            </a:endParaRPr>
          </a:p>
          <a:p>
            <a:pPr marL="511175" indent="-511175">
              <a:lnSpc>
                <a:spcPct val="90000"/>
              </a:lnSpc>
              <a:buFontTx/>
              <a:buAutoNum type="arabicPeriod" startAt="5"/>
              <a:defRPr/>
            </a:pPr>
            <a:r>
              <a:rPr lang="en-US" sz="2200" dirty="0">
                <a:solidFill>
                  <a:srgbClr val="0000CC"/>
                </a:solidFill>
              </a:rPr>
              <a:t>Publicize successful changes and progress</a:t>
            </a:r>
          </a:p>
          <a:p>
            <a:pPr marL="511175" indent="-511175">
              <a:buFontTx/>
              <a:buAutoNum type="arabicPeriod" startAt="5"/>
              <a:defRPr/>
            </a:pPr>
            <a:r>
              <a:rPr lang="en-US" sz="2200" dirty="0">
                <a:solidFill>
                  <a:srgbClr val="0000CC"/>
                </a:solidFill>
              </a:rPr>
              <a:t>Use 2-way communications to see change from employees’ perspective</a:t>
            </a:r>
            <a:r>
              <a:rPr lang="en-AU" sz="2400" dirty="0">
                <a:solidFill>
                  <a:srgbClr val="0000CC"/>
                </a:solidFill>
              </a:rPr>
              <a:t>—</a:t>
            </a:r>
            <a:r>
              <a:rPr lang="en-US" sz="2200" dirty="0">
                <a:solidFill>
                  <a:srgbClr val="0000CC"/>
                </a:solidFill>
              </a:rPr>
              <a:t>this will aid planning &amp; future communications </a:t>
            </a:r>
          </a:p>
          <a:p>
            <a:pPr marL="511175" indent="-511175">
              <a:buFontTx/>
              <a:buAutoNum type="arabicPeriod" startAt="5"/>
              <a:defRPr/>
            </a:pPr>
            <a:r>
              <a:rPr lang="en-US" sz="2200" dirty="0">
                <a:solidFill>
                  <a:srgbClr val="0000CC"/>
                </a:solidFill>
              </a:rPr>
              <a:t>Provide opportunities for employees to express feelings, receive validation and reassurance. Address their concerns</a:t>
            </a:r>
          </a:p>
          <a:p>
            <a:endParaRPr lang="en-US" sz="2400" dirty="0">
              <a:solidFill>
                <a:srgbClr val="0000CC"/>
              </a:solidFill>
            </a:endParaRPr>
          </a:p>
        </p:txBody>
      </p:sp>
      <p:sp>
        <p:nvSpPr>
          <p:cNvPr id="6" name="Footer Placeholder 3">
            <a:extLst>
              <a:ext uri="{FF2B5EF4-FFF2-40B4-BE49-F238E27FC236}">
                <a16:creationId xmlns:a16="http://schemas.microsoft.com/office/drawing/2014/main" id="{8ADD7B13-7B75-4482-A9A4-C99118AD5F94}"/>
              </a:ext>
            </a:extLst>
          </p:cNvPr>
          <p:cNvSpPr>
            <a:spLocks noGrp="1"/>
          </p:cNvSpPr>
          <p:nvPr>
            <p:ph type="ftr" sz="quarter" idx="11"/>
          </p:nvPr>
        </p:nvSpPr>
        <p:spPr>
          <a:xfrm>
            <a:off x="5889698" y="5373216"/>
            <a:ext cx="3168352" cy="365125"/>
          </a:xfrm>
        </p:spPr>
        <p:txBody>
          <a:bodyPr/>
          <a:lstStyle/>
          <a:p>
            <a:r>
              <a:rPr lang="en-CA" dirty="0"/>
              <a:t>Deszca, Ingols &amp; Cawsey, (2019)</a:t>
            </a:r>
            <a:endParaRPr lang="en-US" dirty="0"/>
          </a:p>
        </p:txBody>
      </p:sp>
      <p:pic>
        <p:nvPicPr>
          <p:cNvPr id="5" name="Picture 4">
            <a:extLst>
              <a:ext uri="{FF2B5EF4-FFF2-40B4-BE49-F238E27FC236}">
                <a16:creationId xmlns:a16="http://schemas.microsoft.com/office/drawing/2014/main" id="{BBC871D0-6F9B-407D-B939-D92C10FEA364}"/>
              </a:ext>
            </a:extLst>
          </p:cNvPr>
          <p:cNvPicPr>
            <a:picLocks noChangeAspect="1"/>
          </p:cNvPicPr>
          <p:nvPr/>
        </p:nvPicPr>
        <p:blipFill>
          <a:blip r:embed="rId2"/>
          <a:stretch>
            <a:fillRect/>
          </a:stretch>
        </p:blipFill>
        <p:spPr>
          <a:xfrm>
            <a:off x="7452320" y="630451"/>
            <a:ext cx="1691680" cy="1230745"/>
          </a:xfrm>
          <a:prstGeom prst="rect">
            <a:avLst/>
          </a:prstGeom>
        </p:spPr>
      </p:pic>
    </p:spTree>
    <p:extLst>
      <p:ext uri="{BB962C8B-B14F-4D97-AF65-F5344CB8AC3E}">
        <p14:creationId xmlns:p14="http://schemas.microsoft.com/office/powerpoint/2010/main" val="1011725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500"/>
                                        <p:tgtEl>
                                          <p:spTgt spid="3">
                                            <p:txEl>
                                              <p:pRg st="6" end="6"/>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3">
                                            <p:txEl>
                                              <p:pRg st="7" end="7"/>
                                            </p:txEl>
                                          </p:spTgt>
                                        </p:tgtEl>
                                        <p:attrNameLst>
                                          <p:attrName>style.visibility</p:attrName>
                                        </p:attrNameLst>
                                      </p:cBhvr>
                                      <p:to>
                                        <p:strVal val="visible"/>
                                      </p:to>
                                    </p:set>
                                    <p:animEffect transition="in" filter="fade">
                                      <p:cBhvr>
                                        <p:cTn id="36"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1962" y="32109"/>
            <a:ext cx="8229600" cy="609600"/>
          </a:xfrm>
        </p:spPr>
        <p:txBody>
          <a:bodyPr>
            <a:normAutofit/>
          </a:bodyPr>
          <a:lstStyle/>
          <a:p>
            <a:pPr algn="ctr"/>
            <a:r>
              <a:rPr lang="en-CA" sz="3600" b="1" dirty="0"/>
              <a:t>Strategies for Coping with Change</a:t>
            </a:r>
            <a:endParaRPr lang="en-US" sz="3600" b="1" dirty="0"/>
          </a:p>
        </p:txBody>
      </p:sp>
      <p:graphicFrame>
        <p:nvGraphicFramePr>
          <p:cNvPr id="4" name="Group 86"/>
          <p:cNvGraphicFramePr>
            <a:graphicFrameLocks/>
          </p:cNvGraphicFramePr>
          <p:nvPr/>
        </p:nvGraphicFramePr>
        <p:xfrm>
          <a:off x="461962" y="641709"/>
          <a:ext cx="8072438" cy="4299459"/>
        </p:xfrm>
        <a:graphic>
          <a:graphicData uri="http://schemas.openxmlformats.org/drawingml/2006/table">
            <a:tbl>
              <a:tblPr/>
              <a:tblGrid>
                <a:gridCol w="4036219">
                  <a:extLst>
                    <a:ext uri="{9D8B030D-6E8A-4147-A177-3AD203B41FA5}">
                      <a16:colId xmlns:a16="http://schemas.microsoft.com/office/drawing/2014/main" val="20000"/>
                    </a:ext>
                  </a:extLst>
                </a:gridCol>
                <a:gridCol w="4036219">
                  <a:extLst>
                    <a:ext uri="{9D8B030D-6E8A-4147-A177-3AD203B41FA5}">
                      <a16:colId xmlns:a16="http://schemas.microsoft.com/office/drawing/2014/main" val="20001"/>
                    </a:ext>
                  </a:extLst>
                </a:gridCol>
              </a:tblGrid>
              <a:tr h="726251">
                <a:tc>
                  <a:txBody>
                    <a:bodyPr/>
                    <a:lstStyle/>
                    <a:p>
                      <a:pPr marL="342900" marR="0" lvl="0" indent="-342900" algn="ctr"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200" b="1" i="0" u="none" strike="noStrike" cap="none" normalizeH="0" baseline="0" dirty="0">
                          <a:ln>
                            <a:noFill/>
                          </a:ln>
                          <a:solidFill>
                            <a:schemeClr val="tx1"/>
                          </a:solidFill>
                          <a:effectLst/>
                          <a:latin typeface="Arial" charset="0"/>
                          <a:ea typeface="Times New Roman" pitchFamily="18" charset="0"/>
                          <a:cs typeface="Arial" charset="0"/>
                        </a:rPr>
                        <a:t>Recipients’ Strategies </a:t>
                      </a:r>
                      <a:endParaRPr kumimoji="0" lang="en-US" sz="2200" b="0" i="0" u="none" strike="noStrike" cap="none" normalizeH="0" baseline="0" dirty="0">
                        <a:ln>
                          <a:noFill/>
                        </a:ln>
                        <a:solidFill>
                          <a:schemeClr val="tx1"/>
                        </a:solidFill>
                        <a:effectLst/>
                        <a:latin typeface="Arial" charset="0"/>
                        <a:ea typeface="Times New Roman" pitchFamily="18" charset="0"/>
                        <a:cs typeface="Arial" charset="0"/>
                      </a:endParaRPr>
                    </a:p>
                  </a:txBody>
                  <a:tcPr marT="45713" marB="45713"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lumMod val="75000"/>
                      </a:schemeClr>
                    </a:solidFill>
                  </a:tcPr>
                </a:tc>
                <a:tc>
                  <a:txBody>
                    <a:bodyPr/>
                    <a:lstStyle/>
                    <a:p>
                      <a:pPr marL="342900" marR="0" lvl="0" indent="-342900" algn="ctr"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200" b="1" i="0" u="none" strike="noStrike" cap="none" normalizeH="0" baseline="0" dirty="0">
                          <a:ln>
                            <a:noFill/>
                          </a:ln>
                          <a:solidFill>
                            <a:schemeClr val="tx1"/>
                          </a:solidFill>
                          <a:effectLst/>
                          <a:latin typeface="Arial" charset="0"/>
                          <a:ea typeface="Times New Roman" pitchFamily="18" charset="0"/>
                          <a:cs typeface="Arial" charset="0"/>
                        </a:rPr>
                        <a:t>Change Leaders’ Strategies</a:t>
                      </a:r>
                      <a:endParaRPr kumimoji="0" lang="en-US" sz="2200" b="0" i="0" u="none" strike="noStrike" cap="none" normalizeH="0" baseline="0" dirty="0">
                        <a:ln>
                          <a:noFill/>
                        </a:ln>
                        <a:solidFill>
                          <a:schemeClr val="tx1"/>
                        </a:solidFill>
                        <a:effectLst/>
                        <a:latin typeface="Arial" charset="0"/>
                        <a:ea typeface="Times New Roman" pitchFamily="18" charset="0"/>
                        <a:cs typeface="Arial" charset="0"/>
                      </a:endParaRPr>
                    </a:p>
                  </a:txBody>
                  <a:tcPr marT="45713" marB="45713"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lumMod val="75000"/>
                      </a:schemeClr>
                    </a:solidFill>
                  </a:tcPr>
                </a:tc>
                <a:extLst>
                  <a:ext uri="{0D108BD9-81ED-4DB2-BD59-A6C34878D82A}">
                    <a16:rowId xmlns:a16="http://schemas.microsoft.com/office/drawing/2014/main" val="10000"/>
                  </a:ext>
                </a:extLst>
              </a:tr>
              <a:tr h="3573208">
                <a:tc>
                  <a:txBody>
                    <a:bodyPr/>
                    <a:lstStyle/>
                    <a:p>
                      <a:pPr marL="225425" marR="0" lvl="0" indent="-225425" algn="l" defTabSz="914400" rtl="0" eaLnBrk="0" fontAlgn="base" latinLnBrk="0" hangingPunct="0">
                        <a:lnSpc>
                          <a:spcPct val="100000"/>
                        </a:lnSpc>
                        <a:spcBef>
                          <a:spcPct val="0"/>
                        </a:spcBef>
                        <a:spcAft>
                          <a:spcPct val="0"/>
                        </a:spcAft>
                        <a:buClrTx/>
                        <a:buSzTx/>
                        <a:buFontTx/>
                        <a:buChar char="•"/>
                        <a:tabLst>
                          <a:tab pos="-914400" algn="l"/>
                          <a:tab pos="-457200" algn="l"/>
                          <a:tab pos="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endParaRPr kumimoji="0" lang="en-US" sz="2000" b="1" i="0" u="none" strike="noStrike" cap="none" normalizeH="0" baseline="0" dirty="0">
                        <a:ln>
                          <a:noFill/>
                        </a:ln>
                        <a:solidFill>
                          <a:schemeClr val="tx1"/>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100000"/>
                        </a:lnSpc>
                        <a:spcBef>
                          <a:spcPct val="0"/>
                        </a:spcBef>
                        <a:spcAft>
                          <a:spcPct val="0"/>
                        </a:spcAft>
                        <a:buClrTx/>
                        <a:buSzTx/>
                        <a:buFontTx/>
                        <a:buChar char="•"/>
                        <a:tabLst>
                          <a:tab pos="-914400" algn="l"/>
                          <a:tab pos="-457200" algn="l"/>
                          <a:tab pos="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1" i="0" u="none" strike="noStrike" cap="none" normalizeH="0" baseline="0" dirty="0">
                          <a:ln>
                            <a:noFill/>
                          </a:ln>
                          <a:solidFill>
                            <a:schemeClr val="tx1"/>
                          </a:solidFill>
                          <a:effectLst/>
                          <a:latin typeface="Arial" charset="0"/>
                          <a:ea typeface="Times New Roman" pitchFamily="18" charset="0"/>
                          <a:cs typeface="Arial" charset="0"/>
                        </a:rPr>
                        <a:t>Accepting Feelings as Natural</a:t>
                      </a:r>
                    </a:p>
                    <a:p>
                      <a:pPr marL="225425" marR="0" lvl="0" indent="-225425" algn="l" defTabSz="914400" rtl="0" eaLnBrk="0" fontAlgn="base" latinLnBrk="0" hangingPunct="0">
                        <a:lnSpc>
                          <a:spcPct val="100000"/>
                        </a:lnSpc>
                        <a:spcBef>
                          <a:spcPct val="0"/>
                        </a:spcBef>
                        <a:spcAft>
                          <a:spcPct val="0"/>
                        </a:spcAft>
                        <a:buClrTx/>
                        <a:buSzTx/>
                        <a:buFontTx/>
                        <a:buNone/>
                        <a:tabLst>
                          <a:tab pos="-914400" algn="l"/>
                          <a:tab pos="-457200" algn="l"/>
                          <a:tab pos="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endParaRPr kumimoji="0" lang="en-US" sz="2000" b="1" i="0" u="none" strike="noStrike" cap="none" normalizeH="0" baseline="0" dirty="0">
                        <a:ln>
                          <a:noFill/>
                        </a:ln>
                        <a:solidFill>
                          <a:schemeClr val="tx1"/>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100000"/>
                        </a:lnSpc>
                        <a:spcBef>
                          <a:spcPct val="0"/>
                        </a:spcBef>
                        <a:spcAft>
                          <a:spcPct val="0"/>
                        </a:spcAft>
                        <a:buClrTx/>
                        <a:buSzTx/>
                        <a:buFontTx/>
                        <a:buNone/>
                        <a:tabLst>
                          <a:tab pos="-914400" algn="l"/>
                          <a:tab pos="-457200" algn="l"/>
                          <a:tab pos="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endParaRPr kumimoji="0" lang="en-US" sz="2000" b="1" i="0" u="none" strike="noStrike" cap="none" normalizeH="0" baseline="0" dirty="0">
                        <a:ln>
                          <a:noFill/>
                        </a:ln>
                        <a:solidFill>
                          <a:schemeClr val="tx1"/>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1" i="0" u="none" strike="noStrike" cap="none" normalizeH="0" baseline="0" dirty="0">
                          <a:ln>
                            <a:noFill/>
                          </a:ln>
                          <a:solidFill>
                            <a:schemeClr val="tx1"/>
                          </a:solidFill>
                          <a:effectLst/>
                          <a:latin typeface="Arial" charset="0"/>
                          <a:ea typeface="Times New Roman" pitchFamily="18" charset="0"/>
                          <a:cs typeface="Arial" charset="0"/>
                        </a:rPr>
                        <a:t>Managing Stress</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endParaRPr kumimoji="0" lang="en-US" sz="2000" b="1" i="0" u="none" strike="noStrike" cap="none" normalizeH="0" baseline="0" dirty="0">
                        <a:ln>
                          <a:noFill/>
                        </a:ln>
                        <a:solidFill>
                          <a:schemeClr val="tx1"/>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endParaRPr kumimoji="0" lang="en-US" sz="2000" b="1" i="0" u="none" strike="noStrike" cap="none" normalizeH="0" baseline="0" dirty="0">
                        <a:ln>
                          <a:noFill/>
                        </a:ln>
                        <a:solidFill>
                          <a:schemeClr val="tx1"/>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1" i="0" u="none" strike="noStrike" cap="none" normalizeH="0" baseline="0" dirty="0">
                          <a:ln>
                            <a:noFill/>
                          </a:ln>
                          <a:solidFill>
                            <a:schemeClr val="tx1"/>
                          </a:solidFill>
                          <a:effectLst/>
                          <a:latin typeface="Arial" charset="0"/>
                          <a:ea typeface="Times New Roman" pitchFamily="18" charset="0"/>
                          <a:cs typeface="Arial" charset="0"/>
                        </a:rPr>
                        <a:t>Exercising Responsibility</a:t>
                      </a:r>
                    </a:p>
                  </a:txBody>
                  <a:tcPr marT="45713" marB="45713"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225425" marR="0" lvl="0" indent="-225425" algn="l" defTabSz="914400" rtl="0" eaLnBrk="0" fontAlgn="base" latinLnBrk="0" hangingPunct="0">
                        <a:lnSpc>
                          <a:spcPct val="100000"/>
                        </a:lnSpc>
                        <a:spcBef>
                          <a:spcPct val="0"/>
                        </a:spcBef>
                        <a:spcAft>
                          <a:spcPct val="0"/>
                        </a:spcAft>
                        <a:buClrTx/>
                        <a:buSzTx/>
                        <a:buFontTx/>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endParaRPr kumimoji="0" lang="en-US" sz="2000" b="1" i="0" u="none" strike="noStrike" cap="none" normalizeH="0" baseline="0" dirty="0">
                        <a:ln>
                          <a:noFill/>
                        </a:ln>
                        <a:solidFill>
                          <a:schemeClr val="tx1"/>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100000"/>
                        </a:lnSpc>
                        <a:spcBef>
                          <a:spcPct val="0"/>
                        </a:spcBef>
                        <a:spcAft>
                          <a:spcPct val="0"/>
                        </a:spcAft>
                        <a:buClrTx/>
                        <a:buSzTx/>
                        <a:buFontTx/>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1" i="0" u="none" strike="noStrike" cap="none" normalizeH="0" baseline="0" dirty="0">
                          <a:ln>
                            <a:noFill/>
                          </a:ln>
                          <a:solidFill>
                            <a:schemeClr val="tx1"/>
                          </a:solidFill>
                          <a:effectLst/>
                          <a:latin typeface="Arial" charset="0"/>
                          <a:ea typeface="Times New Roman" pitchFamily="18" charset="0"/>
                          <a:cs typeface="Arial" charset="0"/>
                        </a:rPr>
                        <a:t>Rethinking Resistance</a:t>
                      </a:r>
                      <a:endParaRPr kumimoji="0" lang="en-US" sz="2000" b="0" i="0" u="none" strike="noStrike" cap="none" normalizeH="0" baseline="0" dirty="0">
                        <a:ln>
                          <a:noFill/>
                        </a:ln>
                        <a:solidFill>
                          <a:schemeClr val="tx1"/>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endParaRPr kumimoji="0" lang="en-US" sz="2000" b="1" i="0" u="none" strike="noStrike" cap="none" normalizeH="0" baseline="0" dirty="0">
                        <a:ln>
                          <a:noFill/>
                        </a:ln>
                        <a:solidFill>
                          <a:schemeClr val="tx1"/>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endParaRPr kumimoji="0" lang="en-US" sz="2000" b="1" i="0" u="none" strike="noStrike" cap="none" normalizeH="0" baseline="0" dirty="0">
                        <a:ln>
                          <a:noFill/>
                        </a:ln>
                        <a:solidFill>
                          <a:schemeClr val="tx1"/>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1" i="0" u="none" strike="noStrike" cap="none" normalizeH="0" baseline="0" dirty="0">
                          <a:ln>
                            <a:noFill/>
                          </a:ln>
                          <a:solidFill>
                            <a:schemeClr val="tx1"/>
                          </a:solidFill>
                          <a:effectLst/>
                          <a:latin typeface="Arial" charset="0"/>
                          <a:ea typeface="Times New Roman" pitchFamily="18" charset="0"/>
                          <a:cs typeface="Arial" charset="0"/>
                        </a:rPr>
                        <a:t>Giving First Aid</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endParaRPr kumimoji="0" lang="en-US" sz="2000" b="1" i="0" u="none" strike="noStrike" cap="none" normalizeH="0" baseline="0" dirty="0">
                        <a:ln>
                          <a:noFill/>
                        </a:ln>
                        <a:solidFill>
                          <a:schemeClr val="tx1"/>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endParaRPr kumimoji="0" lang="en-US" sz="2000" b="1" i="0" u="none" strike="noStrike" cap="none" normalizeH="0" baseline="0" dirty="0">
                        <a:ln>
                          <a:noFill/>
                        </a:ln>
                        <a:solidFill>
                          <a:schemeClr val="tx1"/>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1" i="0" u="none" strike="noStrike" cap="none" normalizeH="0" baseline="0" dirty="0">
                          <a:ln>
                            <a:noFill/>
                          </a:ln>
                          <a:solidFill>
                            <a:schemeClr val="tx1"/>
                          </a:solidFill>
                          <a:effectLst/>
                          <a:latin typeface="Arial" charset="0"/>
                          <a:ea typeface="Times New Roman" pitchFamily="18" charset="0"/>
                          <a:cs typeface="Arial" charset="0"/>
                        </a:rPr>
                        <a:t>Creating Capability for Change</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endParaRPr kumimoji="0" lang="en-US" sz="2000" b="1" i="0" u="none" strike="noStrike" cap="none" normalizeH="0" baseline="0" dirty="0">
                        <a:ln>
                          <a:noFill/>
                        </a:ln>
                        <a:solidFill>
                          <a:schemeClr val="tx1"/>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endParaRPr kumimoji="0" lang="en-US" sz="2000" b="1" i="0" u="none" strike="noStrike" cap="none" normalizeH="0" baseline="0" dirty="0">
                        <a:ln>
                          <a:noFill/>
                        </a:ln>
                        <a:solidFill>
                          <a:schemeClr val="tx1"/>
                        </a:solidFill>
                        <a:effectLst/>
                        <a:latin typeface="Arial" charset="0"/>
                        <a:ea typeface="Times New Roman" pitchFamily="18" charset="0"/>
                        <a:cs typeface="Arial" charset="0"/>
                      </a:endParaRPr>
                    </a:p>
                  </a:txBody>
                  <a:tcPr marT="45713" marB="45713"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1"/>
                  </a:ext>
                </a:extLst>
              </a:tr>
            </a:tbl>
          </a:graphicData>
        </a:graphic>
      </p:graphicFrame>
      <p:sp>
        <p:nvSpPr>
          <p:cNvPr id="6" name="Footer Placeholder 3">
            <a:extLst>
              <a:ext uri="{FF2B5EF4-FFF2-40B4-BE49-F238E27FC236}">
                <a16:creationId xmlns:a16="http://schemas.microsoft.com/office/drawing/2014/main" id="{7ABCCABB-0B84-4DF5-A323-13A3E055E9A5}"/>
              </a:ext>
            </a:extLst>
          </p:cNvPr>
          <p:cNvSpPr>
            <a:spLocks noGrp="1"/>
          </p:cNvSpPr>
          <p:nvPr>
            <p:ph type="ftr" sz="quarter" idx="11"/>
          </p:nvPr>
        </p:nvSpPr>
        <p:spPr>
          <a:xfrm>
            <a:off x="5868144" y="5301208"/>
            <a:ext cx="3168352" cy="365125"/>
          </a:xfrm>
        </p:spPr>
        <p:txBody>
          <a:bodyPr/>
          <a:lstStyle/>
          <a:p>
            <a:r>
              <a:rPr lang="en-CA" dirty="0"/>
              <a:t>Deszca, Ingols &amp; Cawsey, (2019)</a:t>
            </a:r>
            <a:endParaRPr lang="en-US" dirty="0"/>
          </a:p>
        </p:txBody>
      </p:sp>
    </p:spTree>
    <p:extLst>
      <p:ext uri="{BB962C8B-B14F-4D97-AF65-F5344CB8AC3E}">
        <p14:creationId xmlns:p14="http://schemas.microsoft.com/office/powerpoint/2010/main" val="874007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0"/>
            <a:ext cx="7315200" cy="537369"/>
          </a:xfrm>
        </p:spPr>
        <p:txBody>
          <a:bodyPr>
            <a:normAutofit/>
          </a:bodyPr>
          <a:lstStyle/>
          <a:p>
            <a:pPr algn="ctr"/>
            <a:r>
              <a:rPr lang="en-CA" sz="2800" b="1" dirty="0"/>
              <a:t>Strategies for Coping with Change (cont..)</a:t>
            </a:r>
            <a:endParaRPr lang="en-US" sz="2800" b="1" dirty="0"/>
          </a:p>
        </p:txBody>
      </p:sp>
      <p:graphicFrame>
        <p:nvGraphicFramePr>
          <p:cNvPr id="4" name="Group 17"/>
          <p:cNvGraphicFramePr>
            <a:graphicFrameLocks/>
          </p:cNvGraphicFramePr>
          <p:nvPr/>
        </p:nvGraphicFramePr>
        <p:xfrm>
          <a:off x="251520" y="476672"/>
          <a:ext cx="8784976" cy="5116964"/>
        </p:xfrm>
        <a:graphic>
          <a:graphicData uri="http://schemas.openxmlformats.org/drawingml/2006/table">
            <a:tbl>
              <a:tblPr/>
              <a:tblGrid>
                <a:gridCol w="4392488">
                  <a:extLst>
                    <a:ext uri="{9D8B030D-6E8A-4147-A177-3AD203B41FA5}">
                      <a16:colId xmlns:a16="http://schemas.microsoft.com/office/drawing/2014/main" val="20000"/>
                    </a:ext>
                  </a:extLst>
                </a:gridCol>
                <a:gridCol w="4392488">
                  <a:extLst>
                    <a:ext uri="{9D8B030D-6E8A-4147-A177-3AD203B41FA5}">
                      <a16:colId xmlns:a16="http://schemas.microsoft.com/office/drawing/2014/main" val="20001"/>
                    </a:ext>
                  </a:extLst>
                </a:gridCol>
              </a:tblGrid>
              <a:tr h="426047">
                <a:tc>
                  <a:txBody>
                    <a:bodyPr/>
                    <a:lstStyle/>
                    <a:p>
                      <a:pPr marL="342900" marR="0" lvl="0" indent="-342900" algn="ctr"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200" b="1" i="0" u="none" strike="noStrike" cap="none" normalizeH="0" baseline="0" dirty="0">
                          <a:ln>
                            <a:noFill/>
                          </a:ln>
                          <a:solidFill>
                            <a:schemeClr val="tx1"/>
                          </a:solidFill>
                          <a:effectLst/>
                          <a:latin typeface="Arial" charset="0"/>
                          <a:ea typeface="Times New Roman" pitchFamily="18" charset="0"/>
                          <a:cs typeface="Arial" charset="0"/>
                        </a:rPr>
                        <a:t>Recipients’ Strategies </a:t>
                      </a:r>
                      <a:endParaRPr kumimoji="0" lang="en-US" sz="2200" b="0" i="0" u="none" strike="noStrike" cap="none" normalizeH="0" baseline="0" dirty="0">
                        <a:ln>
                          <a:noFill/>
                        </a:ln>
                        <a:solidFill>
                          <a:schemeClr val="tx1"/>
                        </a:solidFill>
                        <a:effectLst/>
                        <a:latin typeface="Arial" charset="0"/>
                        <a:ea typeface="Times New Roman" pitchFamily="18" charset="0"/>
                        <a:cs typeface="Arial" charset="0"/>
                      </a:endParaRPr>
                    </a:p>
                  </a:txBody>
                  <a:tcPr marT="45726" marB="45726"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lumMod val="75000"/>
                      </a:schemeClr>
                    </a:solidFill>
                  </a:tcPr>
                </a:tc>
                <a:tc>
                  <a:txBody>
                    <a:bodyPr/>
                    <a:lstStyle/>
                    <a:p>
                      <a:pPr marL="342900" marR="0" lvl="0" indent="-342900" algn="ctr"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200" b="1" i="0" u="none" strike="noStrike" cap="none" normalizeH="0" baseline="0" dirty="0">
                          <a:ln>
                            <a:noFill/>
                          </a:ln>
                          <a:solidFill>
                            <a:schemeClr val="tx1"/>
                          </a:solidFill>
                          <a:effectLst/>
                          <a:latin typeface="Arial" charset="0"/>
                          <a:ea typeface="Times New Roman" pitchFamily="18" charset="0"/>
                          <a:cs typeface="Arial" charset="0"/>
                        </a:rPr>
                        <a:t>Change Leaders’ Strategies</a:t>
                      </a:r>
                      <a:endParaRPr kumimoji="0" lang="en-US" sz="2200" b="0" i="0" u="none" strike="noStrike" cap="none" normalizeH="0" baseline="0" dirty="0">
                        <a:ln>
                          <a:noFill/>
                        </a:ln>
                        <a:solidFill>
                          <a:schemeClr val="tx1"/>
                        </a:solidFill>
                        <a:effectLst/>
                        <a:latin typeface="Arial" charset="0"/>
                        <a:ea typeface="Times New Roman" pitchFamily="18" charset="0"/>
                        <a:cs typeface="Arial" charset="0"/>
                      </a:endParaRPr>
                    </a:p>
                  </a:txBody>
                  <a:tcPr marT="45726" marB="45726"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lumMod val="75000"/>
                      </a:schemeClr>
                    </a:solidFill>
                  </a:tcPr>
                </a:tc>
                <a:extLst>
                  <a:ext uri="{0D108BD9-81ED-4DB2-BD59-A6C34878D82A}">
                    <a16:rowId xmlns:a16="http://schemas.microsoft.com/office/drawing/2014/main" val="10000"/>
                  </a:ext>
                </a:extLst>
              </a:tr>
              <a:tr h="2343260">
                <a:tc>
                  <a:txBody>
                    <a:bodyPr/>
                    <a:lstStyle/>
                    <a:p>
                      <a:pPr marL="225425" marR="0" lvl="0" indent="-225425" algn="l" defTabSz="914400" rtl="0" eaLnBrk="0" fontAlgn="base" latinLnBrk="0" hangingPunct="0">
                        <a:lnSpc>
                          <a:spcPct val="100000"/>
                        </a:lnSpc>
                        <a:spcBef>
                          <a:spcPct val="0"/>
                        </a:spcBef>
                        <a:spcAft>
                          <a:spcPct val="0"/>
                        </a:spcAft>
                        <a:buClrTx/>
                        <a:buSzTx/>
                        <a:buFontTx/>
                        <a:buNone/>
                        <a:tabLst>
                          <a:tab pos="-914400" algn="l"/>
                          <a:tab pos="-457200" algn="l"/>
                          <a:tab pos="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1" i="0" u="none" strike="noStrike" cap="none" normalizeH="0" baseline="0" dirty="0">
                          <a:ln>
                            <a:noFill/>
                          </a:ln>
                          <a:solidFill>
                            <a:srgbClr val="0000CC"/>
                          </a:solidFill>
                          <a:effectLst/>
                          <a:latin typeface="Arial" charset="0"/>
                          <a:ea typeface="Times New Roman" pitchFamily="18" charset="0"/>
                          <a:cs typeface="Arial" charset="0"/>
                        </a:rPr>
                        <a:t>Accepting Feelings as Natural</a:t>
                      </a:r>
                      <a:endParaRPr kumimoji="0" lang="en-US" sz="2000" b="0" i="0" u="none" strike="noStrike" cap="none" normalizeH="0" baseline="0" dirty="0">
                        <a:ln>
                          <a:noFill/>
                        </a:ln>
                        <a:solidFill>
                          <a:srgbClr val="0000CC"/>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40000"/>
                        </a:lnSpc>
                        <a:spcBef>
                          <a:spcPct val="0"/>
                        </a:spcBef>
                        <a:spcAft>
                          <a:spcPct val="0"/>
                        </a:spcAft>
                        <a:buClrTx/>
                        <a:buSzTx/>
                        <a:buFont typeface="Wingdings" pitchFamily="2" charset="2"/>
                        <a:buChar char=""/>
                        <a:tabLst>
                          <a:tab pos="-914400" algn="l"/>
                          <a:tab pos="-457200" algn="l"/>
                          <a:tab pos="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endParaRPr kumimoji="0" lang="en-US" sz="2000" b="0" i="0" u="none" strike="noStrike" cap="none" normalizeH="0" baseline="0" dirty="0">
                        <a:ln>
                          <a:noFill/>
                        </a:ln>
                        <a:solidFill>
                          <a:schemeClr val="tx1"/>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Self-permission to feel and mourn</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Taking time to work through feelings</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Tolerating ambiguity	</a:t>
                      </a:r>
                    </a:p>
                  </a:txBody>
                  <a:tcPr marT="45726" marB="45726"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225425" marR="0" lvl="0" indent="-225425" algn="l" defTabSz="914400" rtl="0" eaLnBrk="0" fontAlgn="base" latinLnBrk="0" hangingPunct="0">
                        <a:lnSpc>
                          <a:spcPct val="100000"/>
                        </a:lnSpc>
                        <a:spcBef>
                          <a:spcPct val="0"/>
                        </a:spcBef>
                        <a:spcAft>
                          <a:spcPct val="0"/>
                        </a:spcAft>
                        <a:buClrTx/>
                        <a:buSzTx/>
                        <a:buFontTx/>
                        <a:buNone/>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1" i="0" u="none" strike="noStrike" cap="none" normalizeH="0" baseline="0" dirty="0">
                          <a:ln>
                            <a:noFill/>
                          </a:ln>
                          <a:solidFill>
                            <a:srgbClr val="0000CC"/>
                          </a:solidFill>
                          <a:effectLst/>
                          <a:latin typeface="Arial" charset="0"/>
                          <a:ea typeface="Times New Roman" pitchFamily="18" charset="0"/>
                          <a:cs typeface="Arial" charset="0"/>
                        </a:rPr>
                        <a:t>Rethinking Resistance</a:t>
                      </a:r>
                      <a:endParaRPr kumimoji="0" lang="en-US" sz="2000" b="0" i="0" u="none" strike="noStrike" cap="none" normalizeH="0" baseline="0" dirty="0">
                        <a:ln>
                          <a:noFill/>
                        </a:ln>
                        <a:solidFill>
                          <a:srgbClr val="0000CC"/>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4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endParaRPr kumimoji="0" lang="en-US" sz="2000" b="0" i="0" u="none" strike="noStrike" cap="none" normalizeH="0" baseline="0" dirty="0">
                        <a:ln>
                          <a:noFill/>
                        </a:ln>
                        <a:solidFill>
                          <a:schemeClr val="tx1"/>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As natural as self-protection</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As a positive step toward change</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As energy to work with</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As information critical to the change process</a:t>
                      </a:r>
                    </a:p>
                  </a:txBody>
                  <a:tcPr marT="45726" marB="45726"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1"/>
                  </a:ext>
                </a:extLst>
              </a:tr>
              <a:tr h="2343260">
                <a:tc>
                  <a:txBody>
                    <a:bodyPr/>
                    <a:lstStyle/>
                    <a:p>
                      <a:pPr marL="225425" marR="0" lvl="0" indent="-225425" algn="l"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1" i="0" u="none" strike="noStrike" cap="none" normalizeH="0" baseline="0" dirty="0">
                          <a:ln>
                            <a:noFill/>
                          </a:ln>
                          <a:solidFill>
                            <a:srgbClr val="0000CC"/>
                          </a:solidFill>
                          <a:effectLst/>
                          <a:latin typeface="Arial" charset="0"/>
                          <a:ea typeface="Times New Roman" pitchFamily="18" charset="0"/>
                          <a:cs typeface="Arial" charset="0"/>
                        </a:rPr>
                        <a:t>Managing Stress</a:t>
                      </a:r>
                      <a:endParaRPr kumimoji="0" lang="en-US" sz="2000" b="0" i="0" u="none" strike="noStrike" cap="none" normalizeH="0" baseline="0" dirty="0">
                        <a:ln>
                          <a:noFill/>
                        </a:ln>
                        <a:solidFill>
                          <a:srgbClr val="0000CC"/>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40000"/>
                        </a:lnSpc>
                        <a:spcBef>
                          <a:spcPct val="0"/>
                        </a:spcBef>
                        <a:spcAft>
                          <a:spcPct val="0"/>
                        </a:spcAft>
                        <a:buClrTx/>
                        <a:buSzTx/>
                        <a:buFont typeface="Wingdings" pitchFamily="2" charset="2"/>
                        <a:buChar char=""/>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endParaRPr kumimoji="0" lang="en-US" sz="2000" b="0" i="0" u="none" strike="noStrike" cap="none" normalizeH="0" baseline="0" dirty="0">
                        <a:ln>
                          <a:noFill/>
                        </a:ln>
                        <a:solidFill>
                          <a:schemeClr val="tx1"/>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Maintaining physical well-being</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Seeking information about the change</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Limiting extraneous stressors</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Taking regular breaks</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Seeking support</a:t>
                      </a:r>
                    </a:p>
                  </a:txBody>
                  <a:tcPr marT="45726" marB="45726"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225425" marR="0" lvl="0" indent="-225425" algn="l" defTabSz="914400" rtl="0" eaLnBrk="0" fontAlgn="base" latinLnBrk="0" hangingPunct="0">
                        <a:lnSpc>
                          <a:spcPct val="100000"/>
                        </a:lnSpc>
                        <a:spcBef>
                          <a:spcPct val="0"/>
                        </a:spcBef>
                        <a:spcAft>
                          <a:spcPct val="0"/>
                        </a:spcAft>
                        <a:buClrTx/>
                        <a:buSzTx/>
                        <a:buFontTx/>
                        <a:buNone/>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1" i="0" u="none" strike="noStrike" cap="none" normalizeH="0" baseline="0" dirty="0">
                          <a:ln>
                            <a:noFill/>
                          </a:ln>
                          <a:solidFill>
                            <a:srgbClr val="0000CC"/>
                          </a:solidFill>
                          <a:effectLst/>
                          <a:latin typeface="Arial" charset="0"/>
                          <a:ea typeface="Times New Roman" pitchFamily="18" charset="0"/>
                          <a:cs typeface="Arial" charset="0"/>
                        </a:rPr>
                        <a:t>Giving First Aid</a:t>
                      </a:r>
                      <a:r>
                        <a:rPr kumimoji="0" lang="en-US" sz="2000" b="0" i="0" u="none" strike="noStrike" cap="none" normalizeH="0" baseline="0" dirty="0">
                          <a:ln>
                            <a:noFill/>
                          </a:ln>
                          <a:solidFill>
                            <a:srgbClr val="0000CC"/>
                          </a:solidFill>
                          <a:effectLst/>
                          <a:latin typeface="Arial" charset="0"/>
                          <a:ea typeface="Times New Roman" pitchFamily="18" charset="0"/>
                          <a:cs typeface="Arial" charset="0"/>
                        </a:rPr>
                        <a:t>	</a:t>
                      </a:r>
                    </a:p>
                    <a:p>
                      <a:pPr marL="225425" marR="0" lvl="0" indent="-225425" algn="l" defTabSz="914400" rtl="0" eaLnBrk="0" fontAlgn="base" latinLnBrk="0" hangingPunct="0">
                        <a:lnSpc>
                          <a:spcPct val="4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endParaRPr kumimoji="0" lang="en-US" sz="2000" b="0" i="0" u="none" strike="noStrike" cap="none" normalizeH="0" baseline="0" dirty="0">
                        <a:ln>
                          <a:noFill/>
                        </a:ln>
                        <a:solidFill>
                          <a:schemeClr val="tx1"/>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Accepting emotions</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Listening</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Providing safety</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Marking endings</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Providing resources and support</a:t>
                      </a:r>
                    </a:p>
                  </a:txBody>
                  <a:tcPr marT="45726" marB="45726"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2"/>
                  </a:ext>
                </a:extLst>
              </a:tr>
            </a:tbl>
          </a:graphicData>
        </a:graphic>
      </p:graphicFrame>
      <p:sp>
        <p:nvSpPr>
          <p:cNvPr id="6" name="Footer Placeholder 3">
            <a:extLst>
              <a:ext uri="{FF2B5EF4-FFF2-40B4-BE49-F238E27FC236}">
                <a16:creationId xmlns:a16="http://schemas.microsoft.com/office/drawing/2014/main" id="{9BF5231E-6D46-46BE-8563-C31025FC1353}"/>
              </a:ext>
            </a:extLst>
          </p:cNvPr>
          <p:cNvSpPr>
            <a:spLocks noGrp="1"/>
          </p:cNvSpPr>
          <p:nvPr>
            <p:ph type="ftr" sz="quarter" idx="11"/>
          </p:nvPr>
        </p:nvSpPr>
        <p:spPr>
          <a:xfrm>
            <a:off x="5868144" y="5301208"/>
            <a:ext cx="3168352" cy="365125"/>
          </a:xfrm>
        </p:spPr>
        <p:txBody>
          <a:bodyPr/>
          <a:lstStyle/>
          <a:p>
            <a:r>
              <a:rPr lang="en-CA" dirty="0"/>
              <a:t>Deszca, Ingols &amp; Cawsey, (2019)</a:t>
            </a:r>
            <a:endParaRPr lang="en-US" dirty="0"/>
          </a:p>
        </p:txBody>
      </p:sp>
    </p:spTree>
    <p:extLst>
      <p:ext uri="{BB962C8B-B14F-4D97-AF65-F5344CB8AC3E}">
        <p14:creationId xmlns:p14="http://schemas.microsoft.com/office/powerpoint/2010/main" val="2854799553"/>
      </p:ext>
    </p:extLst>
  </p:cSld>
  <p:clrMapOvr>
    <a:masterClrMapping/>
  </p:clrMapOvr>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73353"/>
            <a:ext cx="7315200" cy="507140"/>
          </a:xfrm>
        </p:spPr>
        <p:txBody>
          <a:bodyPr>
            <a:normAutofit/>
          </a:bodyPr>
          <a:lstStyle/>
          <a:p>
            <a:pPr algn="ctr"/>
            <a:r>
              <a:rPr lang="en-CA" sz="2800" b="1" dirty="0"/>
              <a:t>Strategies for Coping with Change (cont..)</a:t>
            </a:r>
            <a:endParaRPr lang="en-US" sz="2800" b="1" dirty="0"/>
          </a:p>
        </p:txBody>
      </p:sp>
      <p:graphicFrame>
        <p:nvGraphicFramePr>
          <p:cNvPr id="4" name="Group 17"/>
          <p:cNvGraphicFramePr>
            <a:graphicFrameLocks/>
          </p:cNvGraphicFramePr>
          <p:nvPr/>
        </p:nvGraphicFramePr>
        <p:xfrm>
          <a:off x="683568" y="585324"/>
          <a:ext cx="7704856" cy="4907268"/>
        </p:xfrm>
        <a:graphic>
          <a:graphicData uri="http://schemas.openxmlformats.org/drawingml/2006/table">
            <a:tbl>
              <a:tblPr/>
              <a:tblGrid>
                <a:gridCol w="3624146">
                  <a:extLst>
                    <a:ext uri="{9D8B030D-6E8A-4147-A177-3AD203B41FA5}">
                      <a16:colId xmlns:a16="http://schemas.microsoft.com/office/drawing/2014/main" val="20000"/>
                    </a:ext>
                  </a:extLst>
                </a:gridCol>
                <a:gridCol w="4080710">
                  <a:extLst>
                    <a:ext uri="{9D8B030D-6E8A-4147-A177-3AD203B41FA5}">
                      <a16:colId xmlns:a16="http://schemas.microsoft.com/office/drawing/2014/main" val="20001"/>
                    </a:ext>
                  </a:extLst>
                </a:gridCol>
              </a:tblGrid>
              <a:tr h="403811">
                <a:tc>
                  <a:txBody>
                    <a:bodyPr/>
                    <a:lstStyle/>
                    <a:p>
                      <a:pPr marL="342900" marR="0" lvl="0" indent="-342900" algn="ctr"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200" b="1" i="0" u="none" strike="noStrike" cap="none" normalizeH="0" baseline="0" dirty="0">
                          <a:ln>
                            <a:noFill/>
                          </a:ln>
                          <a:solidFill>
                            <a:schemeClr val="tx1"/>
                          </a:solidFill>
                          <a:effectLst/>
                          <a:latin typeface="Arial" charset="0"/>
                          <a:ea typeface="Times New Roman" pitchFamily="18" charset="0"/>
                          <a:cs typeface="Arial" charset="0"/>
                        </a:rPr>
                        <a:t>Recipients’ Strategies </a:t>
                      </a:r>
                      <a:endParaRPr kumimoji="0" lang="en-US" sz="2200" b="0" i="0" u="none" strike="noStrike" cap="none" normalizeH="0" baseline="0" dirty="0">
                        <a:ln>
                          <a:noFill/>
                        </a:ln>
                        <a:solidFill>
                          <a:schemeClr val="tx1"/>
                        </a:solidFill>
                        <a:effectLst/>
                        <a:latin typeface="Arial" charset="0"/>
                        <a:ea typeface="Times New Roman" pitchFamily="18" charset="0"/>
                        <a:cs typeface="Arial" charset="0"/>
                      </a:endParaRP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lumMod val="75000"/>
                      </a:schemeClr>
                    </a:solidFill>
                  </a:tcPr>
                </a:tc>
                <a:tc>
                  <a:txBody>
                    <a:bodyPr/>
                    <a:lstStyle/>
                    <a:p>
                      <a:pPr marL="342900" marR="0" lvl="0" indent="-342900" algn="ctr"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200" b="1" i="0" u="none" strike="noStrike" cap="none" normalizeH="0" baseline="0" dirty="0">
                          <a:ln>
                            <a:noFill/>
                          </a:ln>
                          <a:solidFill>
                            <a:schemeClr val="tx1"/>
                          </a:solidFill>
                          <a:effectLst/>
                          <a:latin typeface="Arial" charset="0"/>
                          <a:ea typeface="Times New Roman" pitchFamily="18" charset="0"/>
                          <a:cs typeface="Arial" charset="0"/>
                        </a:rPr>
                        <a:t>Change Leaders’ Strategies</a:t>
                      </a:r>
                      <a:endParaRPr kumimoji="0" lang="en-US" sz="2200" b="0" i="0" u="none" strike="noStrike" cap="none" normalizeH="0" baseline="0" dirty="0">
                        <a:ln>
                          <a:noFill/>
                        </a:ln>
                        <a:solidFill>
                          <a:schemeClr val="tx1"/>
                        </a:solidFill>
                        <a:effectLst/>
                        <a:latin typeface="Arial" charset="0"/>
                        <a:ea typeface="Times New Roman" pitchFamily="18" charset="0"/>
                        <a:cs typeface="Arial" charset="0"/>
                      </a:endParaRP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lumMod val="75000"/>
                      </a:schemeClr>
                    </a:solidFill>
                  </a:tcPr>
                </a:tc>
                <a:extLst>
                  <a:ext uri="{0D108BD9-81ED-4DB2-BD59-A6C34878D82A}">
                    <a16:rowId xmlns:a16="http://schemas.microsoft.com/office/drawing/2014/main" val="10000"/>
                  </a:ext>
                </a:extLst>
              </a:tr>
              <a:tr h="4240065">
                <a:tc>
                  <a:txBody>
                    <a:bodyPr/>
                    <a:lstStyle/>
                    <a:p>
                      <a:pPr marL="225425" marR="0" lvl="0" indent="-225425" algn="l" defTabSz="914400" rtl="0" eaLnBrk="0" fontAlgn="base" latinLnBrk="0" hangingPunct="0">
                        <a:lnSpc>
                          <a:spcPct val="100000"/>
                        </a:lnSpc>
                        <a:spcBef>
                          <a:spcPct val="0"/>
                        </a:spcBef>
                        <a:spcAft>
                          <a:spcPct val="0"/>
                        </a:spcAft>
                        <a:buClrTx/>
                        <a:buSzTx/>
                        <a:buFontTx/>
                        <a:buNone/>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1" i="0" u="none" strike="noStrike" cap="none" normalizeH="0" baseline="0" dirty="0">
                          <a:ln>
                            <a:noFill/>
                          </a:ln>
                          <a:solidFill>
                            <a:srgbClr val="0000CC"/>
                          </a:solidFill>
                          <a:effectLst/>
                          <a:latin typeface="Arial" charset="0"/>
                          <a:ea typeface="Times New Roman" pitchFamily="18" charset="0"/>
                          <a:cs typeface="Arial" charset="0"/>
                        </a:rPr>
                        <a:t>Exercising Responsibility</a:t>
                      </a:r>
                      <a:endParaRPr kumimoji="0" lang="en-US" sz="2000" b="0" i="0" u="none" strike="noStrike" cap="none" normalizeH="0" baseline="0" dirty="0">
                        <a:ln>
                          <a:noFill/>
                        </a:ln>
                        <a:solidFill>
                          <a:srgbClr val="0000CC"/>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4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endParaRPr kumimoji="0" lang="en-US" sz="2000" b="0" i="0" u="none" strike="noStrike" cap="none" normalizeH="0" baseline="0" dirty="0">
                        <a:ln>
                          <a:noFill/>
                        </a:ln>
                        <a:solidFill>
                          <a:schemeClr val="tx1"/>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Identifying options and gains</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Learning from losses	</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Participating in the change</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Inventorying strengths</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Learning new skills</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Diversifying emotional investing </a:t>
                      </a:r>
                    </a:p>
                    <a:p>
                      <a:pPr marL="225425" marR="0" lvl="0" indent="-225425" algn="l"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endParaRPr kumimoji="0" lang="en-US" sz="2000" b="0" i="0" u="none" strike="noStrike" cap="none" normalizeH="0" baseline="0" dirty="0">
                        <a:ln>
                          <a:noFill/>
                        </a:ln>
                        <a:solidFill>
                          <a:schemeClr val="tx1"/>
                        </a:solidFill>
                        <a:effectLst/>
                        <a:latin typeface="Arial" charset="0"/>
                        <a:ea typeface="Times New Roman" pitchFamily="18" charset="0"/>
                        <a:cs typeface="Arial" charset="0"/>
                      </a:endParaRP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225425" marR="0" lvl="0" indent="-225425" algn="l" defTabSz="914400" rtl="0" eaLnBrk="0" fontAlgn="base" latinLnBrk="0" hangingPunct="0">
                        <a:lnSpc>
                          <a:spcPct val="100000"/>
                        </a:lnSpc>
                        <a:spcBef>
                          <a:spcPct val="0"/>
                        </a:spcBef>
                        <a:spcAft>
                          <a:spcPct val="0"/>
                        </a:spcAft>
                        <a:buClrTx/>
                        <a:buSzTx/>
                        <a:buFontTx/>
                        <a:buNone/>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1" i="0" u="none" strike="noStrike" cap="none" normalizeH="0" baseline="0" dirty="0">
                          <a:ln>
                            <a:noFill/>
                          </a:ln>
                          <a:solidFill>
                            <a:srgbClr val="0000CC"/>
                          </a:solidFill>
                          <a:effectLst/>
                          <a:latin typeface="Arial" charset="0"/>
                          <a:ea typeface="Times New Roman" pitchFamily="18" charset="0"/>
                          <a:cs typeface="Arial" charset="0"/>
                        </a:rPr>
                        <a:t>Creating Capability for Change</a:t>
                      </a:r>
                      <a:endParaRPr kumimoji="0" lang="en-US" sz="2000" b="0" i="0" u="none" strike="noStrike" cap="none" normalizeH="0" baseline="0" dirty="0">
                        <a:ln>
                          <a:noFill/>
                        </a:ln>
                        <a:solidFill>
                          <a:srgbClr val="0000CC"/>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4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endParaRPr kumimoji="0" lang="en-US" sz="2000" b="0" i="0" u="none" strike="noStrike" cap="none" normalizeH="0" baseline="0" dirty="0">
                        <a:ln>
                          <a:noFill/>
                        </a:ln>
                        <a:solidFill>
                          <a:schemeClr val="tx1"/>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Making organizational support of risks clear</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Providing a continuing safety net</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Emphasizing continuities, gains of change</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Helping employees explore risks, options</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Suspending judgment</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Involving people in decision making</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Teamwork</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Providing opportunities for individual growth</a:t>
                      </a: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1"/>
                  </a:ext>
                </a:extLst>
              </a:tr>
            </a:tbl>
          </a:graphicData>
        </a:graphic>
      </p:graphicFrame>
      <p:sp>
        <p:nvSpPr>
          <p:cNvPr id="6" name="Footer Placeholder 3">
            <a:extLst>
              <a:ext uri="{FF2B5EF4-FFF2-40B4-BE49-F238E27FC236}">
                <a16:creationId xmlns:a16="http://schemas.microsoft.com/office/drawing/2014/main" id="{91A5B59E-C713-470C-AB82-91768F30AA54}"/>
              </a:ext>
            </a:extLst>
          </p:cNvPr>
          <p:cNvSpPr>
            <a:spLocks noGrp="1"/>
          </p:cNvSpPr>
          <p:nvPr>
            <p:ph type="ftr" sz="quarter" idx="11"/>
          </p:nvPr>
        </p:nvSpPr>
        <p:spPr>
          <a:xfrm>
            <a:off x="5868144" y="5406677"/>
            <a:ext cx="3168352" cy="365125"/>
          </a:xfrm>
        </p:spPr>
        <p:txBody>
          <a:bodyPr/>
          <a:lstStyle/>
          <a:p>
            <a:r>
              <a:rPr lang="en-CA" dirty="0"/>
              <a:t>Deszca, Ingols &amp; Cawsey, (2019)</a:t>
            </a:r>
            <a:endParaRPr lang="en-US" dirty="0"/>
          </a:p>
        </p:txBody>
      </p:sp>
    </p:spTree>
    <p:extLst>
      <p:ext uri="{BB962C8B-B14F-4D97-AF65-F5344CB8AC3E}">
        <p14:creationId xmlns:p14="http://schemas.microsoft.com/office/powerpoint/2010/main" val="2095303223"/>
      </p:ext>
    </p:extLst>
  </p:cSld>
  <p:clrMapOvr>
    <a:masterClrMapping/>
  </p:clrMapOvr>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1598"/>
            <a:ext cx="8229600" cy="533400"/>
          </a:xfrm>
        </p:spPr>
        <p:txBody>
          <a:bodyPr>
            <a:normAutofit/>
          </a:bodyPr>
          <a:lstStyle/>
          <a:p>
            <a:pPr algn="ctr"/>
            <a:r>
              <a:rPr lang="en-CA" sz="3200" b="1" dirty="0"/>
              <a:t>Roles for Middle Managers</a:t>
            </a:r>
            <a:endParaRPr lang="en-US" sz="3200" b="1" dirty="0"/>
          </a:p>
        </p:txBody>
      </p:sp>
      <p:sp>
        <p:nvSpPr>
          <p:cNvPr id="3" name="Content Placeholder 2"/>
          <p:cNvSpPr>
            <a:spLocks noGrp="1"/>
          </p:cNvSpPr>
          <p:nvPr>
            <p:ph idx="1"/>
          </p:nvPr>
        </p:nvSpPr>
        <p:spPr>
          <a:xfrm>
            <a:off x="3635896" y="1105862"/>
            <a:ext cx="5212432" cy="3920456"/>
          </a:xfrm>
        </p:spPr>
        <p:txBody>
          <a:bodyPr>
            <a:normAutofit fontScale="92500" lnSpcReduction="10000"/>
          </a:bodyPr>
          <a:lstStyle/>
          <a:p>
            <a:pPr>
              <a:buFont typeface="Arial" charset="0"/>
              <a:buChar char="•"/>
              <a:defRPr/>
            </a:pPr>
            <a:r>
              <a:rPr lang="en-US" sz="2800" dirty="0"/>
              <a:t>Linking</a:t>
            </a:r>
            <a:r>
              <a:rPr lang="en-AU" sz="2800" dirty="0"/>
              <a:t>—</a:t>
            </a:r>
            <a:r>
              <a:rPr lang="en-US" sz="2800" dirty="0"/>
              <a:t>with Above, Below, and Across </a:t>
            </a:r>
          </a:p>
          <a:p>
            <a:pPr>
              <a:buFont typeface="Arial" charset="0"/>
              <a:buChar char="•"/>
              <a:defRPr/>
            </a:pPr>
            <a:r>
              <a:rPr lang="en-US" sz="2800" dirty="0"/>
              <a:t>Offering</a:t>
            </a:r>
            <a:r>
              <a:rPr lang="en-AU" sz="2800" dirty="0"/>
              <a:t>—</a:t>
            </a:r>
            <a:r>
              <a:rPr lang="en-US" sz="2800" dirty="0"/>
              <a:t>as a Top, Bottom, and a Link</a:t>
            </a:r>
          </a:p>
          <a:p>
            <a:pPr>
              <a:buFont typeface="Arial" charset="0"/>
              <a:buChar char="•"/>
              <a:defRPr/>
            </a:pPr>
            <a:r>
              <a:rPr lang="en-US" sz="2800" dirty="0"/>
              <a:t>Influence Up</a:t>
            </a:r>
          </a:p>
          <a:p>
            <a:pPr lvl="1">
              <a:buFont typeface="Arial" charset="0"/>
              <a:buChar char="•"/>
              <a:defRPr/>
            </a:pPr>
            <a:r>
              <a:rPr lang="en-US" dirty="0"/>
              <a:t>Championing Strategic Alternatives</a:t>
            </a:r>
          </a:p>
          <a:p>
            <a:pPr lvl="1">
              <a:buFont typeface="Arial" charset="0"/>
              <a:buChar char="•"/>
              <a:defRPr/>
            </a:pPr>
            <a:r>
              <a:rPr lang="en-US" dirty="0"/>
              <a:t>Synthesizing Information</a:t>
            </a:r>
          </a:p>
          <a:p>
            <a:pPr>
              <a:buFont typeface="Arial" charset="0"/>
              <a:buChar char="•"/>
              <a:defRPr/>
            </a:pPr>
            <a:r>
              <a:rPr lang="en-US" sz="2800" dirty="0"/>
              <a:t>Influence Down</a:t>
            </a:r>
          </a:p>
          <a:p>
            <a:pPr lvl="1">
              <a:buFont typeface="Arial" charset="0"/>
              <a:buChar char="•"/>
              <a:defRPr/>
            </a:pPr>
            <a:r>
              <a:rPr lang="en-US" dirty="0"/>
              <a:t>Facilitating Adaptability</a:t>
            </a:r>
          </a:p>
          <a:p>
            <a:pPr lvl="1">
              <a:buFont typeface="Arial" charset="0"/>
              <a:buChar char="•"/>
              <a:defRPr/>
            </a:pPr>
            <a:r>
              <a:rPr lang="en-US" dirty="0"/>
              <a:t>Implementing Strategy</a:t>
            </a:r>
          </a:p>
          <a:p>
            <a:endParaRPr lang="en-US" dirty="0"/>
          </a:p>
        </p:txBody>
      </p:sp>
      <p:sp>
        <p:nvSpPr>
          <p:cNvPr id="5" name="Footer Placeholder 3">
            <a:extLst>
              <a:ext uri="{FF2B5EF4-FFF2-40B4-BE49-F238E27FC236}">
                <a16:creationId xmlns:a16="http://schemas.microsoft.com/office/drawing/2014/main" id="{9DC2D1D3-E2A5-400A-BDA5-1F83E2C6AC44}"/>
              </a:ext>
            </a:extLst>
          </p:cNvPr>
          <p:cNvSpPr>
            <a:spLocks noGrp="1"/>
          </p:cNvSpPr>
          <p:nvPr>
            <p:ph type="ftr" sz="quarter" idx="11"/>
          </p:nvPr>
        </p:nvSpPr>
        <p:spPr>
          <a:xfrm>
            <a:off x="5868144" y="5301208"/>
            <a:ext cx="3168352" cy="365125"/>
          </a:xfrm>
        </p:spPr>
        <p:txBody>
          <a:bodyPr/>
          <a:lstStyle/>
          <a:p>
            <a:r>
              <a:rPr lang="en-CA" dirty="0"/>
              <a:t>Deszca, Ingols &amp; Cawsey, (2019)</a:t>
            </a:r>
            <a:endParaRPr lang="en-US" dirty="0"/>
          </a:p>
        </p:txBody>
      </p:sp>
      <p:pic>
        <p:nvPicPr>
          <p:cNvPr id="7" name="Picture 6" descr="A close up of puzzle pieces&#10;&#10;Description automatically generated">
            <a:extLst>
              <a:ext uri="{FF2B5EF4-FFF2-40B4-BE49-F238E27FC236}">
                <a16:creationId xmlns:a16="http://schemas.microsoft.com/office/drawing/2014/main" id="{B85207D5-1AAF-4E0F-8C33-B4B49768D19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4322" y="3573015"/>
            <a:ext cx="3165191" cy="2100197"/>
          </a:xfrm>
          <a:prstGeom prst="rect">
            <a:avLst/>
          </a:prstGeom>
        </p:spPr>
      </p:pic>
    </p:spTree>
    <p:extLst>
      <p:ext uri="{BB962C8B-B14F-4D97-AF65-F5344CB8AC3E}">
        <p14:creationId xmlns:p14="http://schemas.microsoft.com/office/powerpoint/2010/main" val="985179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500"/>
                                        <p:tgtEl>
                                          <p:spTgt spid="3">
                                            <p:txEl>
                                              <p:pRg st="5" end="5"/>
                                            </p:txEl>
                                          </p:spTgt>
                                        </p:tgtEl>
                                      </p:cBhvr>
                                    </p:animEffect>
                                  </p:childTnLst>
                                </p:cTn>
                              </p:par>
                              <p:par>
                                <p:cTn id="29" presetID="10" presetClass="entr" presetSubtype="0" fill="hold" nodeType="with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500"/>
                                        <p:tgtEl>
                                          <p:spTgt spid="3">
                                            <p:txEl>
                                              <p:pRg st="6" end="6"/>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3">
                                            <p:txEl>
                                              <p:pRg st="7" end="7"/>
                                            </p:txEl>
                                          </p:spTgt>
                                        </p:tgtEl>
                                        <p:attrNameLst>
                                          <p:attrName>style.visibility</p:attrName>
                                        </p:attrNameLst>
                                      </p:cBhvr>
                                      <p:to>
                                        <p:strVal val="visible"/>
                                      </p:to>
                                    </p:set>
                                    <p:animEffect transition="in" filter="fade">
                                      <p:cBhvr>
                                        <p:cTn id="34"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noAutofit/>
          </a:bodyPr>
          <a:lstStyle/>
          <a:p>
            <a:pPr algn="ctr"/>
            <a:r>
              <a:rPr lang="en-CA" sz="3200" b="1" dirty="0"/>
              <a:t>Closing Advice for Change Leaders </a:t>
            </a:r>
            <a:br>
              <a:rPr lang="en-CA" sz="3200" b="1" dirty="0"/>
            </a:br>
            <a:r>
              <a:rPr lang="en-CA" sz="3200" b="1" i="1" dirty="0"/>
              <a:t>Thinking About Recipients</a:t>
            </a:r>
            <a:endParaRPr lang="en-US" sz="3200" b="1" i="1" dirty="0"/>
          </a:p>
        </p:txBody>
      </p:sp>
      <p:sp>
        <p:nvSpPr>
          <p:cNvPr id="3" name="Content Placeholder 2"/>
          <p:cNvSpPr>
            <a:spLocks noGrp="1"/>
          </p:cNvSpPr>
          <p:nvPr>
            <p:ph idx="1"/>
          </p:nvPr>
        </p:nvSpPr>
        <p:spPr>
          <a:xfrm>
            <a:off x="107504" y="980728"/>
            <a:ext cx="6480720" cy="4608512"/>
          </a:xfrm>
        </p:spPr>
        <p:txBody>
          <a:bodyPr>
            <a:normAutofit/>
          </a:bodyPr>
          <a:lstStyle/>
          <a:p>
            <a:pPr>
              <a:buClr>
                <a:schemeClr val="tx1"/>
              </a:buClr>
              <a:buFont typeface="Arial" charset="0"/>
              <a:buChar char="•"/>
              <a:defRPr/>
            </a:pPr>
            <a:r>
              <a:rPr lang="en-US" b="1" dirty="0">
                <a:solidFill>
                  <a:srgbClr val="0000CC"/>
                </a:solidFill>
              </a:rPr>
              <a:t>Avoid coercion </a:t>
            </a:r>
            <a:r>
              <a:rPr lang="en-US" dirty="0"/>
              <a:t>as a change strategy, if possible</a:t>
            </a:r>
          </a:p>
          <a:p>
            <a:pPr>
              <a:buClr>
                <a:schemeClr val="tx1"/>
              </a:buClr>
              <a:buFont typeface="Arial" charset="0"/>
              <a:buChar char="•"/>
              <a:defRPr/>
            </a:pPr>
            <a:r>
              <a:rPr lang="en-US" b="1" dirty="0">
                <a:solidFill>
                  <a:srgbClr val="0000CC"/>
                </a:solidFill>
              </a:rPr>
              <a:t>Align systems &amp; processes </a:t>
            </a:r>
            <a:r>
              <a:rPr lang="en-US" dirty="0"/>
              <a:t>with the change</a:t>
            </a:r>
            <a:r>
              <a:rPr lang="en-AU" dirty="0"/>
              <a:t>—</a:t>
            </a:r>
            <a:r>
              <a:rPr lang="en-US" dirty="0"/>
              <a:t> when not aligned they can send conflicting signals</a:t>
            </a:r>
          </a:p>
          <a:p>
            <a:pPr>
              <a:buClr>
                <a:schemeClr val="tx1"/>
              </a:buClr>
              <a:buFont typeface="Arial" charset="0"/>
              <a:buChar char="•"/>
              <a:defRPr/>
            </a:pPr>
            <a:r>
              <a:rPr lang="en-US" b="1" dirty="0">
                <a:solidFill>
                  <a:srgbClr val="0000CC"/>
                </a:solidFill>
              </a:rPr>
              <a:t>Reduce the intensity </a:t>
            </a:r>
            <a:r>
              <a:rPr lang="en-US" dirty="0"/>
              <a:t>of change by making change the norm</a:t>
            </a:r>
          </a:p>
          <a:p>
            <a:pPr>
              <a:buClr>
                <a:schemeClr val="tx1"/>
              </a:buClr>
              <a:buFont typeface="Arial" charset="0"/>
              <a:buChar char="•"/>
              <a:defRPr/>
            </a:pPr>
            <a:r>
              <a:rPr lang="en-US" dirty="0"/>
              <a:t>Work to increase </a:t>
            </a:r>
            <a:r>
              <a:rPr lang="en-US" b="1" dirty="0">
                <a:solidFill>
                  <a:srgbClr val="0000CC"/>
                </a:solidFill>
              </a:rPr>
              <a:t>your tolerance for change</a:t>
            </a:r>
            <a:r>
              <a:rPr lang="en-US" dirty="0"/>
              <a:t>, become a change agent yourself, and avoid the recipient traps</a:t>
            </a:r>
          </a:p>
          <a:p>
            <a:pPr>
              <a:buClr>
                <a:schemeClr val="tx1"/>
              </a:buClr>
            </a:pPr>
            <a:endParaRPr lang="en-US" dirty="0"/>
          </a:p>
        </p:txBody>
      </p:sp>
      <p:sp>
        <p:nvSpPr>
          <p:cNvPr id="5" name="Footer Placeholder 3">
            <a:extLst>
              <a:ext uri="{FF2B5EF4-FFF2-40B4-BE49-F238E27FC236}">
                <a16:creationId xmlns:a16="http://schemas.microsoft.com/office/drawing/2014/main" id="{3B58F8DE-2057-4ECC-A314-C16C6A3BF944}"/>
              </a:ext>
            </a:extLst>
          </p:cNvPr>
          <p:cNvSpPr>
            <a:spLocks noGrp="1"/>
          </p:cNvSpPr>
          <p:nvPr>
            <p:ph type="ftr" sz="quarter" idx="11"/>
          </p:nvPr>
        </p:nvSpPr>
        <p:spPr>
          <a:xfrm>
            <a:off x="6040133" y="3607424"/>
            <a:ext cx="3168352" cy="365125"/>
          </a:xfrm>
        </p:spPr>
        <p:txBody>
          <a:bodyPr/>
          <a:lstStyle/>
          <a:p>
            <a:r>
              <a:rPr lang="en-CA" dirty="0"/>
              <a:t>Deszca, Ingols &amp; Cawsey, (2019)</a:t>
            </a:r>
            <a:endParaRPr lang="en-US" dirty="0"/>
          </a:p>
        </p:txBody>
      </p:sp>
      <p:pic>
        <p:nvPicPr>
          <p:cNvPr id="6" name="Picture 5">
            <a:extLst>
              <a:ext uri="{FF2B5EF4-FFF2-40B4-BE49-F238E27FC236}">
                <a16:creationId xmlns:a16="http://schemas.microsoft.com/office/drawing/2014/main" id="{91196E75-444E-4111-A422-4853DE365986}"/>
              </a:ext>
            </a:extLst>
          </p:cNvPr>
          <p:cNvPicPr>
            <a:picLocks noChangeAspect="1"/>
          </p:cNvPicPr>
          <p:nvPr/>
        </p:nvPicPr>
        <p:blipFill>
          <a:blip r:embed="rId2"/>
          <a:stretch>
            <a:fillRect/>
          </a:stretch>
        </p:blipFill>
        <p:spPr>
          <a:xfrm>
            <a:off x="6516216" y="4189868"/>
            <a:ext cx="2627784" cy="1521883"/>
          </a:xfrm>
          <a:prstGeom prst="rect">
            <a:avLst/>
          </a:prstGeom>
        </p:spPr>
      </p:pic>
    </p:spTree>
    <p:extLst>
      <p:ext uri="{BB962C8B-B14F-4D97-AF65-F5344CB8AC3E}">
        <p14:creationId xmlns:p14="http://schemas.microsoft.com/office/powerpoint/2010/main" val="2446709702"/>
      </p:ext>
    </p:extLst>
  </p:cSld>
  <p:clrMapOvr>
    <a:masterClrMapping/>
  </p:clrMapOvr>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224"/>
            <a:ext cx="8229600" cy="533400"/>
          </a:xfrm>
        </p:spPr>
        <p:txBody>
          <a:bodyPr>
            <a:normAutofit fontScale="90000"/>
          </a:bodyPr>
          <a:lstStyle/>
          <a:p>
            <a:pPr algn="ctr"/>
            <a:r>
              <a:rPr lang="en-CA" sz="3600" b="1" dirty="0"/>
              <a:t>Walking the Talk</a:t>
            </a:r>
            <a:r>
              <a:rPr lang="en-AU" sz="3200" dirty="0"/>
              <a:t>—</a:t>
            </a:r>
            <a:r>
              <a:rPr lang="en-CA" sz="3600" b="1" dirty="0"/>
              <a:t>Why?</a:t>
            </a:r>
            <a:endParaRPr lang="en-US" sz="3600" b="1" dirty="0"/>
          </a:p>
        </p:txBody>
      </p:sp>
      <p:sp>
        <p:nvSpPr>
          <p:cNvPr id="3" name="Content Placeholder 2"/>
          <p:cNvSpPr>
            <a:spLocks noGrp="1"/>
          </p:cNvSpPr>
          <p:nvPr>
            <p:ph idx="1"/>
          </p:nvPr>
        </p:nvSpPr>
        <p:spPr>
          <a:xfrm>
            <a:off x="419100" y="1219201"/>
            <a:ext cx="8229600" cy="2929880"/>
          </a:xfrm>
        </p:spPr>
        <p:txBody>
          <a:bodyPr>
            <a:normAutofit/>
          </a:bodyPr>
          <a:lstStyle/>
          <a:p>
            <a:pPr>
              <a:lnSpc>
                <a:spcPct val="90000"/>
              </a:lnSpc>
              <a:buFont typeface="Arial" charset="0"/>
              <a:buChar char="•"/>
              <a:defRPr/>
            </a:pPr>
            <a:r>
              <a:rPr lang="en-US" dirty="0"/>
              <a:t>It’s all about </a:t>
            </a:r>
            <a:r>
              <a:rPr lang="en-US" b="1" dirty="0">
                <a:solidFill>
                  <a:srgbClr val="0000CC"/>
                </a:solidFill>
              </a:rPr>
              <a:t>trust and authenticity</a:t>
            </a:r>
            <a:r>
              <a:rPr lang="en-US" dirty="0">
                <a:solidFill>
                  <a:srgbClr val="0000CC"/>
                </a:solidFill>
              </a:rPr>
              <a:t> </a:t>
            </a:r>
            <a:r>
              <a:rPr lang="en-US" dirty="0"/>
              <a:t>in the person’s competence and character!</a:t>
            </a:r>
          </a:p>
          <a:p>
            <a:pPr>
              <a:lnSpc>
                <a:spcPct val="90000"/>
              </a:lnSpc>
              <a:buFont typeface="Arial" charset="0"/>
              <a:buChar char="•"/>
              <a:defRPr/>
            </a:pPr>
            <a:r>
              <a:rPr lang="en-US" dirty="0"/>
              <a:t>Trust in change leaders </a:t>
            </a:r>
            <a:r>
              <a:rPr lang="en-US" b="1" dirty="0">
                <a:solidFill>
                  <a:srgbClr val="0000CC"/>
                </a:solidFill>
              </a:rPr>
              <a:t>creates confidence </a:t>
            </a:r>
            <a:r>
              <a:rPr lang="en-US" dirty="0"/>
              <a:t>in the proposed path</a:t>
            </a:r>
          </a:p>
          <a:p>
            <a:pPr>
              <a:lnSpc>
                <a:spcPct val="90000"/>
              </a:lnSpc>
              <a:buFont typeface="Arial" charset="0"/>
              <a:buChar char="•"/>
              <a:defRPr/>
            </a:pPr>
            <a:r>
              <a:rPr lang="en-US" dirty="0"/>
              <a:t>Trust </a:t>
            </a:r>
            <a:r>
              <a:rPr lang="en-US" b="1" dirty="0">
                <a:solidFill>
                  <a:srgbClr val="0000CC"/>
                </a:solidFill>
              </a:rPr>
              <a:t>provides an environment </a:t>
            </a:r>
            <a:r>
              <a:rPr lang="en-US" dirty="0"/>
              <a:t>for others to take risks</a:t>
            </a:r>
          </a:p>
          <a:p>
            <a:pPr>
              <a:lnSpc>
                <a:spcPct val="90000"/>
              </a:lnSpc>
              <a:buFont typeface="Arial" charset="0"/>
              <a:buChar char="•"/>
              <a:defRPr/>
            </a:pPr>
            <a:r>
              <a:rPr lang="en-US" dirty="0"/>
              <a:t>Remember</a:t>
            </a:r>
            <a:r>
              <a:rPr lang="en-AU" dirty="0"/>
              <a:t>—</a:t>
            </a:r>
            <a:r>
              <a:rPr lang="en-US" i="1" dirty="0"/>
              <a:t>every change is a risk!</a:t>
            </a:r>
            <a:endParaRPr lang="en-US" dirty="0"/>
          </a:p>
          <a:p>
            <a:endParaRPr lang="en-US" dirty="0"/>
          </a:p>
        </p:txBody>
      </p:sp>
      <p:sp>
        <p:nvSpPr>
          <p:cNvPr id="5" name="Footer Placeholder 3">
            <a:extLst>
              <a:ext uri="{FF2B5EF4-FFF2-40B4-BE49-F238E27FC236}">
                <a16:creationId xmlns:a16="http://schemas.microsoft.com/office/drawing/2014/main" id="{A0066FE7-6545-446E-84AA-E8F81BC2F892}"/>
              </a:ext>
            </a:extLst>
          </p:cNvPr>
          <p:cNvSpPr>
            <a:spLocks noGrp="1"/>
          </p:cNvSpPr>
          <p:nvPr>
            <p:ph type="ftr" sz="quarter" idx="11"/>
          </p:nvPr>
        </p:nvSpPr>
        <p:spPr>
          <a:xfrm>
            <a:off x="5868144" y="5301208"/>
            <a:ext cx="3168352" cy="365125"/>
          </a:xfrm>
        </p:spPr>
        <p:txBody>
          <a:bodyPr/>
          <a:lstStyle/>
          <a:p>
            <a:r>
              <a:rPr lang="en-CA" dirty="0"/>
              <a:t>Deszca, Ingols &amp; Cawsey, (2019)</a:t>
            </a:r>
            <a:endParaRPr lang="en-US" dirty="0"/>
          </a:p>
        </p:txBody>
      </p:sp>
      <p:pic>
        <p:nvPicPr>
          <p:cNvPr id="7" name="Picture 6" descr="Graphical user interface&#10;&#10;Description automatically generated">
            <a:extLst>
              <a:ext uri="{FF2B5EF4-FFF2-40B4-BE49-F238E27FC236}">
                <a16:creationId xmlns:a16="http://schemas.microsoft.com/office/drawing/2014/main" id="{916349C9-5157-4A1B-8027-1812DA9B157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23528" y="3938141"/>
            <a:ext cx="2592288" cy="1728192"/>
          </a:xfrm>
          <a:prstGeom prst="rect">
            <a:avLst/>
          </a:prstGeom>
        </p:spPr>
      </p:pic>
    </p:spTree>
    <p:extLst>
      <p:ext uri="{BB962C8B-B14F-4D97-AF65-F5344CB8AC3E}">
        <p14:creationId xmlns:p14="http://schemas.microsoft.com/office/powerpoint/2010/main" val="2207730326"/>
      </p:ext>
    </p:extLst>
  </p:cSld>
  <p:clrMapOvr>
    <a:masterClrMapping/>
  </p:clrMapOvr>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76200"/>
            <a:ext cx="8229600" cy="473075"/>
          </a:xfrm>
        </p:spPr>
        <p:txBody>
          <a:bodyPr>
            <a:normAutofit fontScale="90000"/>
          </a:bodyPr>
          <a:lstStyle/>
          <a:p>
            <a:pPr algn="ctr"/>
            <a:r>
              <a:rPr lang="en-CA" sz="3200" b="1" dirty="0"/>
              <a:t>Walking the Talk – How?</a:t>
            </a:r>
            <a:endParaRPr lang="en-US" sz="3200" b="1" dirty="0"/>
          </a:p>
        </p:txBody>
      </p:sp>
      <p:sp>
        <p:nvSpPr>
          <p:cNvPr id="3" name="Content Placeholder 2"/>
          <p:cNvSpPr>
            <a:spLocks noGrp="1"/>
          </p:cNvSpPr>
          <p:nvPr>
            <p:ph idx="1"/>
          </p:nvPr>
        </p:nvSpPr>
        <p:spPr>
          <a:xfrm>
            <a:off x="571500" y="838200"/>
            <a:ext cx="7315200" cy="4318992"/>
          </a:xfrm>
        </p:spPr>
        <p:txBody>
          <a:bodyPr>
            <a:noAutofit/>
          </a:bodyPr>
          <a:lstStyle/>
          <a:p>
            <a:pPr>
              <a:buFont typeface="Arial" charset="0"/>
              <a:buChar char="•"/>
              <a:defRPr/>
            </a:pPr>
            <a:r>
              <a:rPr lang="en-US" sz="2400" dirty="0"/>
              <a:t>Get out there</a:t>
            </a:r>
            <a:r>
              <a:rPr lang="en-AU" sz="2400" dirty="0"/>
              <a:t>—</a:t>
            </a:r>
            <a:r>
              <a:rPr lang="en-US" sz="2400" dirty="0"/>
              <a:t>don’t hide!</a:t>
            </a:r>
          </a:p>
          <a:p>
            <a:pPr>
              <a:buFont typeface="Arial" charset="0"/>
              <a:buChar char="•"/>
              <a:defRPr/>
            </a:pPr>
            <a:r>
              <a:rPr lang="en-US" sz="2400" dirty="0"/>
              <a:t>Act as if you’re always on </a:t>
            </a:r>
            <a:r>
              <a:rPr lang="en-US" sz="2400" b="1" dirty="0">
                <a:solidFill>
                  <a:srgbClr val="0000CC"/>
                </a:solidFill>
              </a:rPr>
              <a:t>display</a:t>
            </a:r>
          </a:p>
          <a:p>
            <a:pPr lvl="1">
              <a:buFont typeface="Arial" charset="0"/>
              <a:buChar char="•"/>
              <a:defRPr/>
            </a:pPr>
            <a:r>
              <a:rPr lang="en-US" sz="2400" dirty="0"/>
              <a:t>Communicate clearly the why, what, how, when &amp; who of the change</a:t>
            </a:r>
          </a:p>
          <a:p>
            <a:pPr>
              <a:buFont typeface="Arial" charset="0"/>
              <a:buChar char="•"/>
              <a:defRPr/>
            </a:pPr>
            <a:r>
              <a:rPr lang="en-US" sz="2400" dirty="0"/>
              <a:t>Talk about your </a:t>
            </a:r>
            <a:r>
              <a:rPr lang="en-US" sz="2400" b="1" dirty="0">
                <a:solidFill>
                  <a:srgbClr val="0000CC"/>
                </a:solidFill>
              </a:rPr>
              <a:t>personal responses </a:t>
            </a:r>
            <a:r>
              <a:rPr lang="en-US" sz="2400" dirty="0"/>
              <a:t>to the changes</a:t>
            </a:r>
          </a:p>
          <a:p>
            <a:pPr lvl="1">
              <a:buFont typeface="Arial" charset="0"/>
              <a:buChar char="•"/>
              <a:defRPr/>
            </a:pPr>
            <a:r>
              <a:rPr lang="en-US" sz="2400" dirty="0"/>
              <a:t>It’s ok to be excited, uncertain, determined, frustrated, relieved</a:t>
            </a:r>
          </a:p>
          <a:p>
            <a:pPr lvl="1">
              <a:buFont typeface="Arial" charset="0"/>
              <a:buChar char="•"/>
              <a:defRPr/>
            </a:pPr>
            <a:r>
              <a:rPr lang="en-US" sz="2400" dirty="0"/>
              <a:t>Acknowledge missteps &amp; mistakes</a:t>
            </a:r>
            <a:r>
              <a:rPr lang="en-AU" sz="2400" dirty="0"/>
              <a:t>—</a:t>
            </a:r>
            <a:r>
              <a:rPr lang="en-US" sz="2400" dirty="0"/>
              <a:t>they will happen</a:t>
            </a:r>
          </a:p>
          <a:p>
            <a:pPr>
              <a:buFont typeface="Arial" charset="0"/>
              <a:buChar char="•"/>
              <a:defRPr/>
            </a:pPr>
            <a:r>
              <a:rPr lang="en-US" sz="2400" dirty="0"/>
              <a:t>Be </a:t>
            </a:r>
            <a:r>
              <a:rPr lang="en-US" sz="2400" b="1" dirty="0">
                <a:solidFill>
                  <a:srgbClr val="0000CC"/>
                </a:solidFill>
              </a:rPr>
              <a:t>empathetic</a:t>
            </a:r>
            <a:r>
              <a:rPr lang="en-AU" sz="2400" dirty="0"/>
              <a:t>—</a:t>
            </a:r>
            <a:r>
              <a:rPr lang="en-US" sz="2400" dirty="0"/>
              <a:t>actively support and coach others, show your willingness to listen and learn</a:t>
            </a:r>
          </a:p>
          <a:p>
            <a:endParaRPr lang="en-US" sz="2400" dirty="0"/>
          </a:p>
        </p:txBody>
      </p:sp>
      <p:sp>
        <p:nvSpPr>
          <p:cNvPr id="6" name="Footer Placeholder 3">
            <a:extLst>
              <a:ext uri="{FF2B5EF4-FFF2-40B4-BE49-F238E27FC236}">
                <a16:creationId xmlns:a16="http://schemas.microsoft.com/office/drawing/2014/main" id="{96FDD98A-FA36-48D9-9594-E60297418F05}"/>
              </a:ext>
            </a:extLst>
          </p:cNvPr>
          <p:cNvSpPr>
            <a:spLocks noGrp="1"/>
          </p:cNvSpPr>
          <p:nvPr>
            <p:ph type="ftr" sz="quarter" idx="11"/>
          </p:nvPr>
        </p:nvSpPr>
        <p:spPr>
          <a:xfrm>
            <a:off x="5868144" y="5301208"/>
            <a:ext cx="3168352" cy="365125"/>
          </a:xfrm>
        </p:spPr>
        <p:txBody>
          <a:bodyPr/>
          <a:lstStyle/>
          <a:p>
            <a:r>
              <a:rPr lang="en-CA" dirty="0"/>
              <a:t>Deszca, Ingols &amp; Cawsey, (2019)</a:t>
            </a:r>
            <a:endParaRPr lang="en-US" dirty="0"/>
          </a:p>
        </p:txBody>
      </p:sp>
      <p:pic>
        <p:nvPicPr>
          <p:cNvPr id="5" name="Picture 4" descr="Graphical user interface&#10;&#10;Description automatically generated">
            <a:extLst>
              <a:ext uri="{FF2B5EF4-FFF2-40B4-BE49-F238E27FC236}">
                <a16:creationId xmlns:a16="http://schemas.microsoft.com/office/drawing/2014/main" id="{E51DDE57-5F95-4D3F-81DC-5C0EA478A3E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41368" y="51391"/>
            <a:ext cx="2592288" cy="1728192"/>
          </a:xfrm>
          <a:prstGeom prst="rect">
            <a:avLst/>
          </a:prstGeom>
        </p:spPr>
      </p:pic>
    </p:spTree>
    <p:extLst>
      <p:ext uri="{BB962C8B-B14F-4D97-AF65-F5344CB8AC3E}">
        <p14:creationId xmlns:p14="http://schemas.microsoft.com/office/powerpoint/2010/main" val="1690306414"/>
      </p:ext>
    </p:extLst>
  </p:cSld>
  <p:clrMapOvr>
    <a:masterClrMapping/>
  </p:clrMapOvr>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29E4D-5162-41F9-BB2E-585E70C52D0E}"/>
              </a:ext>
            </a:extLst>
          </p:cNvPr>
          <p:cNvSpPr>
            <a:spLocks noGrp="1"/>
          </p:cNvSpPr>
          <p:nvPr>
            <p:ph type="title"/>
          </p:nvPr>
        </p:nvSpPr>
        <p:spPr>
          <a:xfrm>
            <a:off x="628650" y="49815"/>
            <a:ext cx="7886700" cy="786897"/>
          </a:xfrm>
        </p:spPr>
        <p:txBody>
          <a:bodyPr/>
          <a:lstStyle/>
          <a:p>
            <a:pPr algn="ctr"/>
            <a:r>
              <a:rPr lang="en-GB" dirty="0"/>
              <a:t>Organisational Structures</a:t>
            </a:r>
          </a:p>
        </p:txBody>
      </p:sp>
      <p:sp>
        <p:nvSpPr>
          <p:cNvPr id="3" name="Content Placeholder 2">
            <a:extLst>
              <a:ext uri="{FF2B5EF4-FFF2-40B4-BE49-F238E27FC236}">
                <a16:creationId xmlns:a16="http://schemas.microsoft.com/office/drawing/2014/main" id="{250C3AA0-05D7-4E0D-968F-B1F78E529786}"/>
              </a:ext>
            </a:extLst>
          </p:cNvPr>
          <p:cNvSpPr>
            <a:spLocks noGrp="1"/>
          </p:cNvSpPr>
          <p:nvPr>
            <p:ph idx="1"/>
          </p:nvPr>
        </p:nvSpPr>
        <p:spPr>
          <a:xfrm>
            <a:off x="645418" y="1288107"/>
            <a:ext cx="7886700" cy="2952328"/>
          </a:xfrm>
        </p:spPr>
        <p:txBody>
          <a:bodyPr/>
          <a:lstStyle/>
          <a:p>
            <a:pPr marL="0" indent="0">
              <a:buNone/>
            </a:pPr>
            <a:r>
              <a:rPr lang="en-GB" sz="3600" dirty="0">
                <a:solidFill>
                  <a:srgbClr val="002060"/>
                </a:solidFill>
              </a:rPr>
              <a:t>How </a:t>
            </a:r>
            <a:r>
              <a:rPr lang="en-GB" sz="3600" i="1" dirty="0">
                <a:solidFill>
                  <a:srgbClr val="002060"/>
                </a:solidFill>
              </a:rPr>
              <a:t>could</a:t>
            </a:r>
            <a:r>
              <a:rPr lang="en-GB" sz="3600" dirty="0">
                <a:solidFill>
                  <a:srgbClr val="002060"/>
                </a:solidFill>
              </a:rPr>
              <a:t> an organisational structure impact on change?</a:t>
            </a:r>
          </a:p>
          <a:p>
            <a:pPr marL="0" indent="0">
              <a:buNone/>
            </a:pPr>
            <a:endParaRPr lang="en-GB" sz="3600" dirty="0"/>
          </a:p>
          <a:p>
            <a:pPr marL="914400" lvl="2" indent="0">
              <a:buNone/>
            </a:pPr>
            <a:r>
              <a:rPr lang="en-GB" sz="3600" dirty="0">
                <a:solidFill>
                  <a:srgbClr val="0000CC"/>
                </a:solidFill>
              </a:rPr>
              <a:t>Discussion</a:t>
            </a:r>
          </a:p>
        </p:txBody>
      </p:sp>
      <p:pic>
        <p:nvPicPr>
          <p:cNvPr id="5" name="Picture 4">
            <a:extLst>
              <a:ext uri="{FF2B5EF4-FFF2-40B4-BE49-F238E27FC236}">
                <a16:creationId xmlns:a16="http://schemas.microsoft.com/office/drawing/2014/main" id="{244FB17B-2433-4427-92A0-65202CF695CE}"/>
              </a:ext>
            </a:extLst>
          </p:cNvPr>
          <p:cNvPicPr>
            <a:picLocks noChangeAspect="1"/>
          </p:cNvPicPr>
          <p:nvPr/>
        </p:nvPicPr>
        <p:blipFill>
          <a:blip r:embed="rId3"/>
          <a:stretch>
            <a:fillRect/>
          </a:stretch>
        </p:blipFill>
        <p:spPr>
          <a:xfrm>
            <a:off x="6123288" y="3677417"/>
            <a:ext cx="3000375" cy="2028825"/>
          </a:xfrm>
          <a:prstGeom prst="rect">
            <a:avLst/>
          </a:prstGeom>
        </p:spPr>
      </p:pic>
    </p:spTree>
    <p:extLst>
      <p:ext uri="{BB962C8B-B14F-4D97-AF65-F5344CB8AC3E}">
        <p14:creationId xmlns:p14="http://schemas.microsoft.com/office/powerpoint/2010/main" val="2266264803"/>
      </p:ext>
    </p:extLst>
  </p:cSld>
  <p:clrMapOvr>
    <a:masterClrMapping/>
  </p:clrMapOvr>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6F114-0BD6-4C38-BFDC-9F9D8AAE6DD6}"/>
              </a:ext>
            </a:extLst>
          </p:cNvPr>
          <p:cNvSpPr>
            <a:spLocks noGrp="1"/>
          </p:cNvSpPr>
          <p:nvPr>
            <p:ph type="title"/>
          </p:nvPr>
        </p:nvSpPr>
        <p:spPr>
          <a:xfrm>
            <a:off x="628650" y="1"/>
            <a:ext cx="7886700" cy="820540"/>
          </a:xfrm>
        </p:spPr>
        <p:txBody>
          <a:bodyPr/>
          <a:lstStyle/>
          <a:p>
            <a:pPr algn="ctr"/>
            <a:r>
              <a:rPr lang="en-GB" dirty="0"/>
              <a:t>Organisational Structure -Recap</a:t>
            </a:r>
          </a:p>
        </p:txBody>
      </p:sp>
      <p:sp>
        <p:nvSpPr>
          <p:cNvPr id="3" name="Content Placeholder 2">
            <a:extLst>
              <a:ext uri="{FF2B5EF4-FFF2-40B4-BE49-F238E27FC236}">
                <a16:creationId xmlns:a16="http://schemas.microsoft.com/office/drawing/2014/main" id="{07611120-825A-4EE0-802B-F6D11668968C}"/>
              </a:ext>
            </a:extLst>
          </p:cNvPr>
          <p:cNvSpPr>
            <a:spLocks noGrp="1"/>
          </p:cNvSpPr>
          <p:nvPr>
            <p:ph idx="1"/>
          </p:nvPr>
        </p:nvSpPr>
        <p:spPr>
          <a:xfrm>
            <a:off x="628650" y="835441"/>
            <a:ext cx="6319614" cy="4351338"/>
          </a:xfrm>
        </p:spPr>
        <p:txBody>
          <a:bodyPr/>
          <a:lstStyle/>
          <a:p>
            <a:r>
              <a:rPr lang="en-GB" sz="3200" dirty="0"/>
              <a:t>Hierarchy v Flatter</a:t>
            </a:r>
          </a:p>
          <a:p>
            <a:r>
              <a:rPr lang="en-GB" sz="3200" dirty="0"/>
              <a:t>Mechanistic v Organic</a:t>
            </a:r>
          </a:p>
          <a:p>
            <a:r>
              <a:rPr lang="en-GB" sz="3200" dirty="0"/>
              <a:t>Controlled v Self-directed teams (and individuals)</a:t>
            </a:r>
          </a:p>
          <a:p>
            <a:r>
              <a:rPr lang="en-GB" sz="3200" dirty="0"/>
              <a:t>Centralisation v Decentralisation</a:t>
            </a:r>
          </a:p>
          <a:p>
            <a:r>
              <a:rPr lang="en-GB" sz="3200" dirty="0"/>
              <a:t>Cells</a:t>
            </a:r>
          </a:p>
          <a:p>
            <a:r>
              <a:rPr lang="en-GB" sz="3200" dirty="0"/>
              <a:t>Networks</a:t>
            </a:r>
          </a:p>
          <a:p>
            <a:r>
              <a:rPr lang="en-GB" sz="3200" dirty="0"/>
              <a:t>Large and Small</a:t>
            </a:r>
          </a:p>
          <a:p>
            <a:r>
              <a:rPr lang="en-GB" sz="3200" dirty="0"/>
              <a:t>Silos and Boundary-spanning</a:t>
            </a:r>
          </a:p>
          <a:p>
            <a:endParaRPr lang="en-GB" sz="3200" dirty="0"/>
          </a:p>
          <a:p>
            <a:pPr marL="0" indent="0">
              <a:buNone/>
            </a:pPr>
            <a:endParaRPr lang="en-GB" sz="3200" dirty="0"/>
          </a:p>
          <a:p>
            <a:endParaRPr lang="en-GB" sz="3200" dirty="0"/>
          </a:p>
        </p:txBody>
      </p:sp>
      <p:pic>
        <p:nvPicPr>
          <p:cNvPr id="6" name="Picture 5" descr="A view of a large building&#10;&#10;Description automatically generated">
            <a:extLst>
              <a:ext uri="{FF2B5EF4-FFF2-40B4-BE49-F238E27FC236}">
                <a16:creationId xmlns:a16="http://schemas.microsoft.com/office/drawing/2014/main" id="{F99C037A-C3AB-4A06-82D2-CF06B1FA9F3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101424" y="692697"/>
            <a:ext cx="2016224" cy="2016224"/>
          </a:xfrm>
          <a:prstGeom prst="rect">
            <a:avLst/>
          </a:prstGeom>
        </p:spPr>
      </p:pic>
      <p:pic>
        <p:nvPicPr>
          <p:cNvPr id="14" name="Picture 13">
            <a:extLst>
              <a:ext uri="{FF2B5EF4-FFF2-40B4-BE49-F238E27FC236}">
                <a16:creationId xmlns:a16="http://schemas.microsoft.com/office/drawing/2014/main" id="{D6B88BE1-F82F-41E0-A6E7-C94A7ED8BD33}"/>
              </a:ext>
            </a:extLst>
          </p:cNvPr>
          <p:cNvPicPr>
            <a:picLocks noChangeAspect="1"/>
          </p:cNvPicPr>
          <p:nvPr/>
        </p:nvPicPr>
        <p:blipFill>
          <a:blip r:embed="rId5"/>
          <a:stretch>
            <a:fillRect/>
          </a:stretch>
        </p:blipFill>
        <p:spPr>
          <a:xfrm>
            <a:off x="6163079" y="4149080"/>
            <a:ext cx="2980921" cy="1532582"/>
          </a:xfrm>
          <a:prstGeom prst="rect">
            <a:avLst/>
          </a:prstGeom>
        </p:spPr>
      </p:pic>
    </p:spTree>
    <p:extLst>
      <p:ext uri="{BB962C8B-B14F-4D97-AF65-F5344CB8AC3E}">
        <p14:creationId xmlns:p14="http://schemas.microsoft.com/office/powerpoint/2010/main" val="1245141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09285-3879-4096-9680-EA478575E3AC}"/>
              </a:ext>
            </a:extLst>
          </p:cNvPr>
          <p:cNvSpPr>
            <a:spLocks noGrp="1"/>
          </p:cNvSpPr>
          <p:nvPr>
            <p:ph type="title"/>
          </p:nvPr>
        </p:nvSpPr>
        <p:spPr>
          <a:xfrm>
            <a:off x="628650" y="123023"/>
            <a:ext cx="7886700" cy="903635"/>
          </a:xfrm>
        </p:spPr>
        <p:txBody>
          <a:bodyPr/>
          <a:lstStyle/>
          <a:p>
            <a:pPr algn="ctr"/>
            <a:r>
              <a:rPr lang="en-GB" dirty="0"/>
              <a:t>Final thoughts</a:t>
            </a:r>
          </a:p>
        </p:txBody>
      </p:sp>
      <p:sp>
        <p:nvSpPr>
          <p:cNvPr id="3" name="Content Placeholder 2">
            <a:extLst>
              <a:ext uri="{FF2B5EF4-FFF2-40B4-BE49-F238E27FC236}">
                <a16:creationId xmlns:a16="http://schemas.microsoft.com/office/drawing/2014/main" id="{3D0F9CFC-DD9C-4851-8B59-0E2A90C135F9}"/>
              </a:ext>
            </a:extLst>
          </p:cNvPr>
          <p:cNvSpPr>
            <a:spLocks noGrp="1"/>
          </p:cNvSpPr>
          <p:nvPr>
            <p:ph idx="1"/>
          </p:nvPr>
        </p:nvSpPr>
        <p:spPr>
          <a:xfrm>
            <a:off x="107504" y="836712"/>
            <a:ext cx="8856984" cy="4351338"/>
          </a:xfrm>
        </p:spPr>
        <p:txBody>
          <a:bodyPr/>
          <a:lstStyle/>
          <a:p>
            <a:r>
              <a:rPr lang="en-GB" sz="2600" dirty="0">
                <a:solidFill>
                  <a:srgbClr val="0000CC"/>
                </a:solidFill>
              </a:rPr>
              <a:t>Change is inevitable</a:t>
            </a:r>
          </a:p>
          <a:p>
            <a:r>
              <a:rPr lang="en-GB" sz="2600" dirty="0">
                <a:solidFill>
                  <a:srgbClr val="0000CC"/>
                </a:solidFill>
              </a:rPr>
              <a:t>Organisations need to (and do already) change – constantly</a:t>
            </a:r>
          </a:p>
          <a:p>
            <a:r>
              <a:rPr lang="en-GB" sz="2600" dirty="0">
                <a:solidFill>
                  <a:srgbClr val="0000CC"/>
                </a:solidFill>
              </a:rPr>
              <a:t>We need to become proficient at it</a:t>
            </a:r>
          </a:p>
          <a:p>
            <a:r>
              <a:rPr lang="en-GB" sz="2600" dirty="0">
                <a:solidFill>
                  <a:srgbClr val="0000CC"/>
                </a:solidFill>
              </a:rPr>
              <a:t>Every change affects people in different ways</a:t>
            </a:r>
          </a:p>
          <a:p>
            <a:r>
              <a:rPr lang="en-GB" sz="2600" dirty="0">
                <a:solidFill>
                  <a:srgbClr val="0000CC"/>
                </a:solidFill>
              </a:rPr>
              <a:t>Communication is central to organisational effectiveness and efficiency</a:t>
            </a:r>
          </a:p>
          <a:p>
            <a:r>
              <a:rPr lang="en-GB" sz="2600" dirty="0">
                <a:solidFill>
                  <a:srgbClr val="0000CC"/>
                </a:solidFill>
              </a:rPr>
              <a:t>Organisational cultures and structures can aid, or inhibit, change</a:t>
            </a:r>
          </a:p>
          <a:p>
            <a:r>
              <a:rPr lang="en-GB" sz="2600" dirty="0">
                <a:solidFill>
                  <a:srgbClr val="0000CC"/>
                </a:solidFill>
              </a:rPr>
              <a:t>Change leaders and managers need to recognise this and respond accordingly</a:t>
            </a:r>
          </a:p>
          <a:p>
            <a:endParaRPr lang="en-GB" sz="2600" dirty="0">
              <a:solidFill>
                <a:srgbClr val="0000CC"/>
              </a:solidFill>
            </a:endParaRPr>
          </a:p>
          <a:p>
            <a:endParaRPr lang="en-GB" sz="2600" dirty="0">
              <a:solidFill>
                <a:srgbClr val="0000CC"/>
              </a:solidFill>
            </a:endParaRPr>
          </a:p>
        </p:txBody>
      </p:sp>
    </p:spTree>
    <p:extLst>
      <p:ext uri="{BB962C8B-B14F-4D97-AF65-F5344CB8AC3E}">
        <p14:creationId xmlns:p14="http://schemas.microsoft.com/office/powerpoint/2010/main" val="2467911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9639E7D-4A51-0B4A-22BF-973438FB8DB4}"/>
              </a:ext>
            </a:extLst>
          </p:cNvPr>
          <p:cNvPicPr>
            <a:picLocks noChangeAspect="1"/>
          </p:cNvPicPr>
          <p:nvPr/>
        </p:nvPicPr>
        <p:blipFill>
          <a:blip r:embed="rId2"/>
          <a:stretch>
            <a:fillRect/>
          </a:stretch>
        </p:blipFill>
        <p:spPr>
          <a:xfrm>
            <a:off x="0" y="16024"/>
            <a:ext cx="9144000" cy="5717232"/>
          </a:xfrm>
          <a:prstGeom prst="rect">
            <a:avLst/>
          </a:prstGeom>
        </p:spPr>
      </p:pic>
      <p:sp>
        <p:nvSpPr>
          <p:cNvPr id="7" name="TextBox 6">
            <a:extLst>
              <a:ext uri="{FF2B5EF4-FFF2-40B4-BE49-F238E27FC236}">
                <a16:creationId xmlns:a16="http://schemas.microsoft.com/office/drawing/2014/main" id="{94FD0C1B-F931-F80F-1CBF-E4D4BDF91C8A}"/>
              </a:ext>
            </a:extLst>
          </p:cNvPr>
          <p:cNvSpPr txBox="1"/>
          <p:nvPr/>
        </p:nvSpPr>
        <p:spPr>
          <a:xfrm>
            <a:off x="3258980" y="4437112"/>
            <a:ext cx="2626040" cy="769441"/>
          </a:xfrm>
          <a:prstGeom prst="rect">
            <a:avLst/>
          </a:prstGeom>
          <a:noFill/>
        </p:spPr>
        <p:txBody>
          <a:bodyPr wrap="none" rtlCol="0">
            <a:spAutoFit/>
          </a:bodyPr>
          <a:lstStyle/>
          <a:p>
            <a:r>
              <a:rPr lang="en-GB" sz="4400" b="1" dirty="0">
                <a:solidFill>
                  <a:schemeClr val="bg1"/>
                </a:solidFill>
              </a:rPr>
              <a:t>Session 10</a:t>
            </a:r>
          </a:p>
        </p:txBody>
      </p:sp>
    </p:spTree>
    <p:extLst>
      <p:ext uri="{BB962C8B-B14F-4D97-AF65-F5344CB8AC3E}">
        <p14:creationId xmlns:p14="http://schemas.microsoft.com/office/powerpoint/2010/main" val="2378282615"/>
      </p:ext>
    </p:extLst>
  </p:cSld>
  <p:clrMapOvr>
    <a:masterClrMapping/>
  </p:clrMapOvr>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solidFill>
                  <a:srgbClr val="002060"/>
                </a:solidFill>
              </a:rPr>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323528" y="1143000"/>
            <a:ext cx="8784976" cy="3917032"/>
          </a:xfrm>
        </p:spPr>
        <p:txBody>
          <a:bodyPr>
            <a:normAutofit lnSpcReduction="10000"/>
          </a:bodyPr>
          <a:lstStyle/>
          <a:p>
            <a:pPr marL="342900" indent="-342900">
              <a:lnSpc>
                <a:spcPct val="107000"/>
              </a:lnSpc>
              <a:buFont typeface="Symbol" panose="05050102010706020507" pitchFamily="18" charset="2"/>
              <a:buChar char=""/>
            </a:pPr>
            <a:r>
              <a:rPr lang="en-GB" dirty="0"/>
              <a:t>Review of Reading &amp; Research</a:t>
            </a:r>
          </a:p>
          <a:p>
            <a:pPr marL="342900" indent="-342900">
              <a:lnSpc>
                <a:spcPct val="107000"/>
              </a:lnSpc>
              <a:buFont typeface="Symbol" panose="05050102010706020507" pitchFamily="18" charset="2"/>
              <a:buChar char=""/>
            </a:pPr>
            <a:r>
              <a:rPr lang="en-GB" dirty="0"/>
              <a:t>Your assignment – recap</a:t>
            </a:r>
          </a:p>
          <a:p>
            <a:pPr marL="342900" indent="-342900">
              <a:lnSpc>
                <a:spcPct val="107000"/>
              </a:lnSpc>
              <a:buFont typeface="Symbol" panose="05050102010706020507" pitchFamily="18" charset="2"/>
              <a:buChar char=""/>
            </a:pPr>
            <a:r>
              <a:rPr lang="en-GB" dirty="0"/>
              <a:t>Assessment Criteria – Overview</a:t>
            </a:r>
          </a:p>
          <a:p>
            <a:pPr marL="342900" indent="-342900">
              <a:lnSpc>
                <a:spcPct val="107000"/>
              </a:lnSpc>
              <a:buFont typeface="Symbol" panose="05050102010706020507" pitchFamily="18" charset="2"/>
              <a:buChar char=""/>
            </a:pPr>
            <a:r>
              <a:rPr lang="en-GB" dirty="0"/>
              <a:t>Specific Assessment Criteria</a:t>
            </a:r>
          </a:p>
          <a:p>
            <a:pPr marL="342900" indent="-342900">
              <a:lnSpc>
                <a:spcPct val="107000"/>
              </a:lnSpc>
              <a:buFont typeface="Symbol" panose="05050102010706020507" pitchFamily="18" charset="2"/>
              <a:buChar char=""/>
            </a:pPr>
            <a:r>
              <a:rPr lang="en-GB" dirty="0"/>
              <a:t>Assignment Guidelines</a:t>
            </a:r>
          </a:p>
          <a:p>
            <a:pPr marL="342900" indent="-342900">
              <a:lnSpc>
                <a:spcPct val="107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Progress so far - Discussion</a:t>
            </a:r>
          </a:p>
          <a:p>
            <a:pPr marL="342900" lvl="0" indent="-342900">
              <a:lnSpc>
                <a:spcPct val="107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Q &amp; A</a:t>
            </a:r>
          </a:p>
          <a:p>
            <a:pPr marL="342900" indent="-342900">
              <a:lnSpc>
                <a:spcPct val="107000"/>
              </a:lnSpc>
              <a:spcAft>
                <a:spcPts val="800"/>
              </a:spcAft>
              <a:buFont typeface="Symbol" panose="05050102010706020507" pitchFamily="18" charset="2"/>
              <a:buChar char=""/>
            </a:pPr>
            <a:endParaRPr lang="en-GB" dirty="0"/>
          </a:p>
        </p:txBody>
      </p:sp>
      <p:pic>
        <p:nvPicPr>
          <p:cNvPr id="4" name="Picture 3">
            <a:extLst>
              <a:ext uri="{FF2B5EF4-FFF2-40B4-BE49-F238E27FC236}">
                <a16:creationId xmlns:a16="http://schemas.microsoft.com/office/drawing/2014/main" id="{47279191-1131-4CA4-BB94-EE4CE29A4C5B}"/>
              </a:ext>
            </a:extLst>
          </p:cNvPr>
          <p:cNvPicPr>
            <a:picLocks noChangeAspect="1"/>
          </p:cNvPicPr>
          <p:nvPr/>
        </p:nvPicPr>
        <p:blipFill>
          <a:blip r:embed="rId2"/>
          <a:stretch>
            <a:fillRect/>
          </a:stretch>
        </p:blipFill>
        <p:spPr>
          <a:xfrm>
            <a:off x="5364088" y="4377716"/>
            <a:ext cx="3779911" cy="1337284"/>
          </a:xfrm>
          <a:prstGeom prst="rect">
            <a:avLst/>
          </a:prstGeom>
        </p:spPr>
      </p:pic>
      <p:pic>
        <p:nvPicPr>
          <p:cNvPr id="5" name="Picture 4">
            <a:extLst>
              <a:ext uri="{FF2B5EF4-FFF2-40B4-BE49-F238E27FC236}">
                <a16:creationId xmlns:a16="http://schemas.microsoft.com/office/drawing/2014/main" id="{8AE3B398-E61C-49C7-8579-F51FE3147210}"/>
              </a:ext>
            </a:extLst>
          </p:cNvPr>
          <p:cNvPicPr>
            <a:picLocks noChangeAspect="1"/>
          </p:cNvPicPr>
          <p:nvPr/>
        </p:nvPicPr>
        <p:blipFill>
          <a:blip r:embed="rId3"/>
          <a:stretch>
            <a:fillRect/>
          </a:stretch>
        </p:blipFill>
        <p:spPr>
          <a:xfrm>
            <a:off x="6328652" y="0"/>
            <a:ext cx="2795836" cy="2060848"/>
          </a:xfrm>
          <a:prstGeom prst="rect">
            <a:avLst/>
          </a:prstGeom>
        </p:spPr>
      </p:pic>
    </p:spTree>
    <p:extLst>
      <p:ext uri="{BB962C8B-B14F-4D97-AF65-F5344CB8AC3E}">
        <p14:creationId xmlns:p14="http://schemas.microsoft.com/office/powerpoint/2010/main" val="571225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D0D4E1FC-A634-4665-81A9-F99F6B3C21DA}"/>
              </a:ext>
            </a:extLst>
          </p:cNvPr>
          <p:cNvSpPr>
            <a:spLocks noGrp="1"/>
          </p:cNvSpPr>
          <p:nvPr>
            <p:ph type="title"/>
          </p:nvPr>
        </p:nvSpPr>
        <p:spPr>
          <a:xfrm>
            <a:off x="609600" y="222250"/>
            <a:ext cx="8229600" cy="1143000"/>
          </a:xfrm>
        </p:spPr>
        <p:txBody>
          <a:bodyPr>
            <a:normAutofit fontScale="90000"/>
          </a:bodyPr>
          <a:lstStyle/>
          <a:p>
            <a:pPr>
              <a:defRPr/>
            </a:pPr>
            <a:r>
              <a:rPr lang="en-GB" altLang="en-US" sz="4000" dirty="0">
                <a:solidFill>
                  <a:srgbClr val="002060"/>
                </a:solidFill>
              </a:rPr>
              <a:t>Assessment Criteria</a:t>
            </a:r>
            <a:br>
              <a:rPr lang="en-GB" altLang="en-US" sz="4000" dirty="0"/>
            </a:br>
            <a:endParaRPr lang="en-GB" altLang="en-US" sz="4000" dirty="0"/>
          </a:p>
        </p:txBody>
      </p:sp>
      <p:pic>
        <p:nvPicPr>
          <p:cNvPr id="18436" name="Picture 3">
            <a:extLst>
              <a:ext uri="{FF2B5EF4-FFF2-40B4-BE49-F238E27FC236}">
                <a16:creationId xmlns:a16="http://schemas.microsoft.com/office/drawing/2014/main" id="{A72FF1F9-581C-43CB-9375-881BBB6755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36296" y="30377"/>
            <a:ext cx="1878649" cy="1095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 Placeholder 2">
            <a:extLst>
              <a:ext uri="{FF2B5EF4-FFF2-40B4-BE49-F238E27FC236}">
                <a16:creationId xmlns:a16="http://schemas.microsoft.com/office/drawing/2014/main" id="{84FCFBD6-40DC-40CB-95A5-52552391F3C9}"/>
              </a:ext>
            </a:extLst>
          </p:cNvPr>
          <p:cNvSpPr txBox="1">
            <a:spLocks/>
          </p:cNvSpPr>
          <p:nvPr/>
        </p:nvSpPr>
        <p:spPr>
          <a:xfrm>
            <a:off x="368282" y="1365250"/>
            <a:ext cx="4040188" cy="468420"/>
          </a:xfrm>
          <a:prstGeom prst="rect">
            <a:avLst/>
          </a:prstGeom>
        </p:spPr>
        <p:txBody>
          <a:bodyP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solidFill>
                  <a:srgbClr val="002060"/>
                </a:solidFill>
              </a:rPr>
              <a:t>TASK</a:t>
            </a:r>
          </a:p>
        </p:txBody>
      </p:sp>
      <p:sp>
        <p:nvSpPr>
          <p:cNvPr id="8" name="Content Placeholder 3">
            <a:extLst>
              <a:ext uri="{FF2B5EF4-FFF2-40B4-BE49-F238E27FC236}">
                <a16:creationId xmlns:a16="http://schemas.microsoft.com/office/drawing/2014/main" id="{9EB12D3F-4164-44FC-BA5D-46A9AF7B3C32}"/>
              </a:ext>
            </a:extLst>
          </p:cNvPr>
          <p:cNvSpPr txBox="1">
            <a:spLocks/>
          </p:cNvSpPr>
          <p:nvPr/>
        </p:nvSpPr>
        <p:spPr>
          <a:xfrm>
            <a:off x="179512" y="2040556"/>
            <a:ext cx="3456384" cy="3657064"/>
          </a:xfrm>
          <a:prstGeom prst="rect">
            <a:avLst/>
          </a:prstGeom>
        </p:spPr>
        <p:txBody>
          <a:bodyPr>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dirty="0">
                <a:solidFill>
                  <a:srgbClr val="002060"/>
                </a:solidFill>
                <a:ea typeface="Times New Roman" panose="02020603050405020304" pitchFamily="18" charset="0"/>
              </a:rPr>
              <a:t>Critically analyse the current forces for change in the organisations micro and macro environment that can impact workplace culture and capability</a:t>
            </a:r>
          </a:p>
          <a:p>
            <a:endParaRPr lang="en-GB" sz="2200" dirty="0">
              <a:solidFill>
                <a:srgbClr val="002060"/>
              </a:solidFill>
              <a:ea typeface="Times New Roman" panose="02020603050405020304" pitchFamily="18" charset="0"/>
            </a:endParaRPr>
          </a:p>
          <a:p>
            <a:r>
              <a:rPr lang="en-GB" sz="2200" dirty="0">
                <a:solidFill>
                  <a:srgbClr val="002060"/>
                </a:solidFill>
                <a:ea typeface="Times New Roman" panose="02020603050405020304" pitchFamily="18" charset="0"/>
              </a:rPr>
              <a:t>Evaluate how organisational stakeholders can be efficiently led through complex workplace change   </a:t>
            </a:r>
          </a:p>
          <a:p>
            <a:pPr marL="0" indent="0">
              <a:buFont typeface="Arial" panose="020B0604020202020204" pitchFamily="34" charset="0"/>
              <a:buNone/>
            </a:pPr>
            <a:endParaRPr lang="en-GB" dirty="0">
              <a:solidFill>
                <a:srgbClr val="002060"/>
              </a:solidFill>
            </a:endParaRPr>
          </a:p>
        </p:txBody>
      </p:sp>
      <p:sp>
        <p:nvSpPr>
          <p:cNvPr id="9" name="Text Placeholder 4">
            <a:extLst>
              <a:ext uri="{FF2B5EF4-FFF2-40B4-BE49-F238E27FC236}">
                <a16:creationId xmlns:a16="http://schemas.microsoft.com/office/drawing/2014/main" id="{7FF42A06-1A65-4A7F-94E4-E292C5B8F88A}"/>
              </a:ext>
            </a:extLst>
          </p:cNvPr>
          <p:cNvSpPr txBox="1">
            <a:spLocks/>
          </p:cNvSpPr>
          <p:nvPr/>
        </p:nvSpPr>
        <p:spPr>
          <a:xfrm>
            <a:off x="4572000" y="1396814"/>
            <a:ext cx="4426402" cy="560461"/>
          </a:xfrm>
          <a:prstGeom prst="rect">
            <a:avLst/>
          </a:prstGeom>
        </p:spPr>
        <p:txBody>
          <a:bodyPr>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solidFill>
                  <a:srgbClr val="0000CC"/>
                </a:solidFill>
              </a:rPr>
              <a:t>Common Assessment Criteria</a:t>
            </a:r>
          </a:p>
        </p:txBody>
      </p:sp>
      <p:sp>
        <p:nvSpPr>
          <p:cNvPr id="10" name="Content Placeholder 5">
            <a:extLst>
              <a:ext uri="{FF2B5EF4-FFF2-40B4-BE49-F238E27FC236}">
                <a16:creationId xmlns:a16="http://schemas.microsoft.com/office/drawing/2014/main" id="{A85C3491-485B-47A0-9669-1342F4A44876}"/>
              </a:ext>
            </a:extLst>
          </p:cNvPr>
          <p:cNvSpPr txBox="1">
            <a:spLocks/>
          </p:cNvSpPr>
          <p:nvPr/>
        </p:nvSpPr>
        <p:spPr>
          <a:xfrm>
            <a:off x="4049277" y="1988840"/>
            <a:ext cx="4972135" cy="3657064"/>
          </a:xfrm>
          <a:prstGeom prst="rect">
            <a:avLst/>
          </a:prstGeom>
        </p:spPr>
        <p:txBody>
          <a:bodyP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Font typeface="+mj-lt"/>
              <a:buAutoNum type="arabicPeriod"/>
            </a:pPr>
            <a:r>
              <a:rPr lang="en-GB" dirty="0">
                <a:solidFill>
                  <a:srgbClr val="0000CC"/>
                </a:solidFill>
              </a:rPr>
              <a:t>Engagement with Literature Skills.      (30)</a:t>
            </a:r>
          </a:p>
          <a:p>
            <a:pPr marL="514350" indent="-514350">
              <a:buFont typeface="+mj-lt"/>
              <a:buAutoNum type="arabicPeriod"/>
            </a:pPr>
            <a:r>
              <a:rPr lang="en-GB" dirty="0">
                <a:solidFill>
                  <a:srgbClr val="0000CC"/>
                </a:solidFill>
              </a:rPr>
              <a:t>Knowledge and Understanding Skills (25)</a:t>
            </a:r>
          </a:p>
          <a:p>
            <a:pPr marL="514350" indent="-514350">
              <a:buFont typeface="+mj-lt"/>
              <a:buAutoNum type="arabicPeriod"/>
            </a:pPr>
            <a:r>
              <a:rPr lang="en-GB" dirty="0">
                <a:solidFill>
                  <a:srgbClr val="0000CC"/>
                </a:solidFill>
              </a:rPr>
              <a:t>Cognitive and Intellectual Skills          (25)</a:t>
            </a:r>
          </a:p>
          <a:p>
            <a:pPr marL="514350" indent="-514350">
              <a:buFont typeface="+mj-lt"/>
              <a:buAutoNum type="arabicPeriod"/>
            </a:pPr>
            <a:r>
              <a:rPr lang="en-GB" dirty="0">
                <a:solidFill>
                  <a:srgbClr val="0000CC"/>
                </a:solidFill>
              </a:rPr>
              <a:t>Practical Application Skills (10)</a:t>
            </a:r>
          </a:p>
          <a:p>
            <a:pPr marL="514350" indent="-514350">
              <a:buFont typeface="+mj-lt"/>
              <a:buAutoNum type="arabicPeriod"/>
            </a:pPr>
            <a:r>
              <a:rPr lang="en-GB" dirty="0">
                <a:solidFill>
                  <a:srgbClr val="0000CC"/>
                </a:solidFill>
              </a:rPr>
              <a:t> Transferable Skills for Life and Professional Practice (10)</a:t>
            </a:r>
          </a:p>
          <a:p>
            <a:pPr marL="514350" indent="-514350">
              <a:buFont typeface="+mj-lt"/>
              <a:buAutoNum type="arabicPeriod"/>
            </a:pPr>
            <a:endParaRPr lang="en-GB" dirty="0">
              <a:solidFill>
                <a:srgbClr val="0000CC"/>
              </a:solidFill>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2" end="2"/>
                                            </p:txEl>
                                          </p:spTgt>
                                        </p:tgtEl>
                                        <p:attrNameLst>
                                          <p:attrName>style.visibility</p:attrName>
                                        </p:attrNameLst>
                                      </p:cBhvr>
                                      <p:to>
                                        <p:strVal val="visible"/>
                                      </p:to>
                                    </p:set>
                                    <p:animEffect transition="in" filter="fade">
                                      <p:cBhvr>
                                        <p:cTn id="12" dur="500"/>
                                        <p:tgtEl>
                                          <p:spTgt spid="8">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xEl>
                                              <p:pRg st="0" end="0"/>
                                            </p:txEl>
                                          </p:spTgt>
                                        </p:tgtEl>
                                        <p:attrNameLst>
                                          <p:attrName>style.visibility</p:attrName>
                                        </p:attrNameLst>
                                      </p:cBhvr>
                                      <p:to>
                                        <p:strVal val="visible"/>
                                      </p:to>
                                    </p:set>
                                    <p:animEffect transition="in" filter="fade">
                                      <p:cBhvr>
                                        <p:cTn id="17" dur="500"/>
                                        <p:tgtEl>
                                          <p:spTgt spid="9">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xEl>
                                              <p:pRg st="0" end="0"/>
                                            </p:txEl>
                                          </p:spTgt>
                                        </p:tgtEl>
                                        <p:attrNameLst>
                                          <p:attrName>style.visibility</p:attrName>
                                        </p:attrNameLst>
                                      </p:cBhvr>
                                      <p:to>
                                        <p:strVal val="visible"/>
                                      </p:to>
                                    </p:set>
                                    <p:animEffect transition="in" filter="fade">
                                      <p:cBhvr>
                                        <p:cTn id="22" dur="500"/>
                                        <p:tgtEl>
                                          <p:spTgt spid="10">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
                                            <p:txEl>
                                              <p:pRg st="1" end="1"/>
                                            </p:txEl>
                                          </p:spTgt>
                                        </p:tgtEl>
                                        <p:attrNameLst>
                                          <p:attrName>style.visibility</p:attrName>
                                        </p:attrNameLst>
                                      </p:cBhvr>
                                      <p:to>
                                        <p:strVal val="visible"/>
                                      </p:to>
                                    </p:set>
                                    <p:animEffect transition="in" filter="fade">
                                      <p:cBhvr>
                                        <p:cTn id="27" dur="500"/>
                                        <p:tgtEl>
                                          <p:spTgt spid="10">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0">
                                            <p:txEl>
                                              <p:pRg st="2" end="2"/>
                                            </p:txEl>
                                          </p:spTgt>
                                        </p:tgtEl>
                                        <p:attrNameLst>
                                          <p:attrName>style.visibility</p:attrName>
                                        </p:attrNameLst>
                                      </p:cBhvr>
                                      <p:to>
                                        <p:strVal val="visible"/>
                                      </p:to>
                                    </p:set>
                                    <p:animEffect transition="in" filter="fade">
                                      <p:cBhvr>
                                        <p:cTn id="32" dur="500"/>
                                        <p:tgtEl>
                                          <p:spTgt spid="10">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0">
                                            <p:txEl>
                                              <p:pRg st="3" end="3"/>
                                            </p:txEl>
                                          </p:spTgt>
                                        </p:tgtEl>
                                        <p:attrNameLst>
                                          <p:attrName>style.visibility</p:attrName>
                                        </p:attrNameLst>
                                      </p:cBhvr>
                                      <p:to>
                                        <p:strVal val="visible"/>
                                      </p:to>
                                    </p:set>
                                    <p:animEffect transition="in" filter="fade">
                                      <p:cBhvr>
                                        <p:cTn id="37" dur="500"/>
                                        <p:tgtEl>
                                          <p:spTgt spid="10">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0">
                                            <p:txEl>
                                              <p:pRg st="4" end="4"/>
                                            </p:txEl>
                                          </p:spTgt>
                                        </p:tgtEl>
                                        <p:attrNameLst>
                                          <p:attrName>style.visibility</p:attrName>
                                        </p:attrNameLst>
                                      </p:cBhvr>
                                      <p:to>
                                        <p:strVal val="visible"/>
                                      </p:to>
                                    </p:set>
                                    <p:animEffect transition="in" filter="fade">
                                      <p:cBhvr>
                                        <p:cTn id="42" dur="500"/>
                                        <p:tgtEl>
                                          <p:spTgt spid="1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67FD1-9C74-4ECC-896C-6A24AF2FAF50}"/>
              </a:ext>
            </a:extLst>
          </p:cNvPr>
          <p:cNvSpPr>
            <a:spLocks noGrp="1"/>
          </p:cNvSpPr>
          <p:nvPr>
            <p:ph type="title"/>
          </p:nvPr>
        </p:nvSpPr>
        <p:spPr>
          <a:xfrm>
            <a:off x="1272650" y="116632"/>
            <a:ext cx="6598700" cy="544513"/>
          </a:xfrm>
        </p:spPr>
        <p:txBody>
          <a:bodyPr/>
          <a:lstStyle/>
          <a:p>
            <a:pPr algn="ctr"/>
            <a:r>
              <a:rPr lang="en-GB" dirty="0"/>
              <a:t>Specific Assessment Criteria</a:t>
            </a:r>
          </a:p>
        </p:txBody>
      </p:sp>
      <p:sp>
        <p:nvSpPr>
          <p:cNvPr id="3" name="Content Placeholder 2">
            <a:extLst>
              <a:ext uri="{FF2B5EF4-FFF2-40B4-BE49-F238E27FC236}">
                <a16:creationId xmlns:a16="http://schemas.microsoft.com/office/drawing/2014/main" id="{EE08EE0A-4DBF-4DCB-9924-662519B3B5D3}"/>
              </a:ext>
            </a:extLst>
          </p:cNvPr>
          <p:cNvSpPr>
            <a:spLocks noGrp="1"/>
          </p:cNvSpPr>
          <p:nvPr>
            <p:ph idx="1"/>
          </p:nvPr>
        </p:nvSpPr>
        <p:spPr>
          <a:xfrm>
            <a:off x="628650" y="980728"/>
            <a:ext cx="7886700" cy="3888432"/>
          </a:xfrm>
        </p:spPr>
        <p:txBody>
          <a:bodyPr/>
          <a:lstStyle/>
          <a:p>
            <a:r>
              <a:rPr lang="en-GB" sz="2000" i="1" dirty="0">
                <a:effectLst/>
                <a:latin typeface="Arial" panose="020B0604020202020204" pitchFamily="34" charset="0"/>
                <a:ea typeface="Times New Roman" panose="02020603050405020304" pitchFamily="18" charset="0"/>
              </a:rPr>
              <a:t>You should include at least twenty references. These should be taken from appropriate journals, textbooks (including the Level 6 Course Yearbook and reliable websites according to CRAAP test. A reference list should be provided using Harvard referencing convention. Citations, quotes and other aids used such as graphs, charts and so on should be properly cited in text and referenced in the Reference section.</a:t>
            </a:r>
            <a:endParaRPr lang="en-GB" sz="2000" dirty="0">
              <a:effectLst/>
              <a:latin typeface="Times New Roman" panose="02020603050405020304" pitchFamily="18" charset="0"/>
              <a:ea typeface="Times New Roman" panose="02020603050405020304" pitchFamily="18" charset="0"/>
            </a:endParaRPr>
          </a:p>
          <a:p>
            <a:r>
              <a:rPr lang="en-GB" sz="2000" i="1" dirty="0">
                <a:effectLst/>
                <a:latin typeface="Arial" panose="020B0604020202020204" pitchFamily="34" charset="0"/>
                <a:ea typeface="Times New Roman" panose="02020603050405020304" pitchFamily="18" charset="0"/>
              </a:rPr>
              <a:t>This assignment cannot be completed effectively without a solid grasp of the main theories and schools of thought relating to change – its leadership and management.  There would also be considerable value in looking at other, associated topics and theories, for example, individual and group behaviours, emotions and their management, personal influence and ideas around motivation.  It is also essential that you demonstrate a clear understanding of reasons why change initiatives either succeed or fail, including the barriers to change.  </a:t>
            </a:r>
            <a:endParaRPr lang="en-GB" sz="2000" dirty="0">
              <a:effectLst/>
              <a:latin typeface="Times New Roman" panose="02020603050405020304" pitchFamily="18" charset="0"/>
              <a:ea typeface="Times New Roman" panose="02020603050405020304" pitchFamily="18" charset="0"/>
            </a:endParaRPr>
          </a:p>
          <a:p>
            <a:endParaRPr lang="en-GB" sz="2000" dirty="0"/>
          </a:p>
        </p:txBody>
      </p:sp>
    </p:spTree>
    <p:extLst>
      <p:ext uri="{BB962C8B-B14F-4D97-AF65-F5344CB8AC3E}">
        <p14:creationId xmlns:p14="http://schemas.microsoft.com/office/powerpoint/2010/main" val="3174929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38F31-03DA-4FA9-BA96-875374B14E23}"/>
              </a:ext>
            </a:extLst>
          </p:cNvPr>
          <p:cNvSpPr>
            <a:spLocks noGrp="1"/>
          </p:cNvSpPr>
          <p:nvPr>
            <p:ph type="title"/>
          </p:nvPr>
        </p:nvSpPr>
        <p:spPr>
          <a:xfrm>
            <a:off x="1223628" y="108260"/>
            <a:ext cx="6696744" cy="687611"/>
          </a:xfrm>
        </p:spPr>
        <p:txBody>
          <a:bodyPr/>
          <a:lstStyle/>
          <a:p>
            <a:pPr algn="r"/>
            <a:r>
              <a:rPr lang="en-GB" dirty="0"/>
              <a:t>Specific Assessment Criteria</a:t>
            </a:r>
          </a:p>
        </p:txBody>
      </p:sp>
      <p:sp>
        <p:nvSpPr>
          <p:cNvPr id="3" name="Content Placeholder 2">
            <a:extLst>
              <a:ext uri="{FF2B5EF4-FFF2-40B4-BE49-F238E27FC236}">
                <a16:creationId xmlns:a16="http://schemas.microsoft.com/office/drawing/2014/main" id="{68695B45-1D27-44A6-86AB-F8E6D207F4CC}"/>
              </a:ext>
            </a:extLst>
          </p:cNvPr>
          <p:cNvSpPr>
            <a:spLocks noGrp="1"/>
          </p:cNvSpPr>
          <p:nvPr>
            <p:ph idx="1"/>
          </p:nvPr>
        </p:nvSpPr>
        <p:spPr>
          <a:xfrm>
            <a:off x="628650" y="795871"/>
            <a:ext cx="7886700" cy="4752219"/>
          </a:xfrm>
        </p:spPr>
        <p:txBody>
          <a:bodyPr/>
          <a:lstStyle/>
          <a:p>
            <a:r>
              <a:rPr lang="en-GB" sz="1800" i="1" dirty="0">
                <a:effectLst/>
                <a:latin typeface="Arial" panose="020B0604020202020204" pitchFamily="34" charset="0"/>
                <a:ea typeface="Times New Roman" panose="02020603050405020304" pitchFamily="18" charset="0"/>
              </a:rPr>
              <a:t>It is vital that you demonstrate critical thinking and provide support for your arguments.  This will mean providing evidence – both theoretical and practical – for your lines of reasoning.  What are the links between the various theories and your observations and personal experiences from the real world of work?  You will be performing a micro and macro environmental analysis, in order to analyse the forces for change relating to your chosen organisation – this will involve both a SWOT and PEST (LE) analysis or some equivalent techniques.  These will need to be </a:t>
            </a:r>
            <a:r>
              <a:rPr lang="en-GB" sz="1800" i="1" u="sng" dirty="0">
                <a:effectLst/>
                <a:latin typeface="Arial" panose="020B0604020202020204" pitchFamily="34" charset="0"/>
                <a:ea typeface="Times New Roman" panose="02020603050405020304" pitchFamily="18" charset="0"/>
              </a:rPr>
              <a:t>in-depth</a:t>
            </a:r>
            <a:r>
              <a:rPr lang="en-GB" sz="1800" i="1" dirty="0">
                <a:effectLst/>
                <a:latin typeface="Arial" panose="020B0604020202020204" pitchFamily="34" charset="0"/>
                <a:ea typeface="Times New Roman" panose="02020603050405020304" pitchFamily="18" charset="0"/>
              </a:rPr>
              <a:t>, and </a:t>
            </a:r>
            <a:r>
              <a:rPr lang="en-GB" sz="1800" i="1" u="sng" dirty="0">
                <a:effectLst/>
                <a:latin typeface="Arial" panose="020B0604020202020204" pitchFamily="34" charset="0"/>
                <a:ea typeface="Times New Roman" panose="02020603050405020304" pitchFamily="18" charset="0"/>
              </a:rPr>
              <a:t>insightful</a:t>
            </a:r>
            <a:r>
              <a:rPr lang="en-GB" sz="1800" i="1" dirty="0">
                <a:effectLst/>
                <a:latin typeface="Arial" panose="020B0604020202020204" pitchFamily="34" charset="0"/>
                <a:ea typeface="Times New Roman" panose="02020603050405020304" pitchFamily="18" charset="0"/>
              </a:rPr>
              <a:t>, so as to provide a professional view of the organisation’s operating environment.</a:t>
            </a:r>
            <a:endParaRPr lang="en-GB" sz="1800" dirty="0">
              <a:effectLst/>
              <a:latin typeface="Times New Roman" panose="02020603050405020304" pitchFamily="18" charset="0"/>
              <a:ea typeface="Times New Roman" panose="02020603050405020304" pitchFamily="18" charset="0"/>
            </a:endParaRPr>
          </a:p>
          <a:p>
            <a:r>
              <a:rPr lang="en-GB" sz="1800" i="1" dirty="0">
                <a:effectLst/>
                <a:latin typeface="Arial" panose="020B0604020202020204" pitchFamily="34" charset="0"/>
                <a:ea typeface="Times New Roman" panose="02020603050405020304" pitchFamily="18" charset="0"/>
              </a:rPr>
              <a:t>Your understanding of the various Change theories – academic arguments in support or in opposition – is vital if you are to draw meaningful links to real workplace examples and/or case studies.</a:t>
            </a:r>
            <a:endParaRPr lang="en-GB" sz="1800" dirty="0">
              <a:effectLst/>
              <a:latin typeface="Times New Roman" panose="02020603050405020304" pitchFamily="18" charset="0"/>
              <a:ea typeface="Times New Roman" panose="02020603050405020304" pitchFamily="18" charset="0"/>
            </a:endParaRPr>
          </a:p>
          <a:p>
            <a:r>
              <a:rPr lang="en-GB" sz="1800" i="1" dirty="0">
                <a:effectLst/>
                <a:latin typeface="Arial" panose="020B0604020202020204" pitchFamily="34" charset="0"/>
                <a:ea typeface="Times New Roman" panose="02020603050405020304" pitchFamily="18" charset="0"/>
              </a:rPr>
              <a:t>Demonstrate effective formal report writing skills, with appropriate diagrams, graphs, charts and tables, inserted where necessary and/or questionnaires results, summaries, etc., in Appendix.  Consider your layout, grammar and report structure. Adhere to the University standard report writing format.</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4273352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
            <a:ext cx="8229600" cy="476672"/>
          </a:xfrm>
        </p:spPr>
        <p:txBody>
          <a:bodyPr>
            <a:normAutofit fontScale="90000"/>
          </a:bodyPr>
          <a:lstStyle/>
          <a:p>
            <a:pPr algn="ctr"/>
            <a:r>
              <a:rPr lang="en-CA" sz="3200" b="1" dirty="0">
                <a:solidFill>
                  <a:srgbClr val="002060"/>
                </a:solidFill>
              </a:rPr>
              <a:t>Assignment Guidelines</a:t>
            </a:r>
            <a:endParaRPr lang="en-US" sz="3200" b="1" dirty="0">
              <a:solidFill>
                <a:srgbClr val="002060"/>
              </a:solidFill>
            </a:endParaRPr>
          </a:p>
        </p:txBody>
      </p:sp>
      <p:graphicFrame>
        <p:nvGraphicFramePr>
          <p:cNvPr id="7" name="Table 7">
            <a:extLst>
              <a:ext uri="{FF2B5EF4-FFF2-40B4-BE49-F238E27FC236}">
                <a16:creationId xmlns:a16="http://schemas.microsoft.com/office/drawing/2014/main" id="{D717B67F-CB46-4EBC-BBB6-E6306E0885DE}"/>
              </a:ext>
            </a:extLst>
          </p:cNvPr>
          <p:cNvGraphicFramePr>
            <a:graphicFrameLocks noGrp="1"/>
          </p:cNvGraphicFramePr>
          <p:nvPr>
            <p:ph idx="1"/>
          </p:nvPr>
        </p:nvGraphicFramePr>
        <p:xfrm>
          <a:off x="107504" y="476673"/>
          <a:ext cx="8928992" cy="5125720"/>
        </p:xfrm>
        <a:graphic>
          <a:graphicData uri="http://schemas.openxmlformats.org/drawingml/2006/table">
            <a:tbl>
              <a:tblPr firstRow="1" bandRow="1">
                <a:tableStyleId>{5C22544A-7EE6-4342-B048-85BDC9FD1C3A}</a:tableStyleId>
              </a:tblPr>
              <a:tblGrid>
                <a:gridCol w="4464496">
                  <a:extLst>
                    <a:ext uri="{9D8B030D-6E8A-4147-A177-3AD203B41FA5}">
                      <a16:colId xmlns:a16="http://schemas.microsoft.com/office/drawing/2014/main" val="862984943"/>
                    </a:ext>
                  </a:extLst>
                </a:gridCol>
                <a:gridCol w="4464496">
                  <a:extLst>
                    <a:ext uri="{9D8B030D-6E8A-4147-A177-3AD203B41FA5}">
                      <a16:colId xmlns:a16="http://schemas.microsoft.com/office/drawing/2014/main" val="3815911210"/>
                    </a:ext>
                  </a:extLst>
                </a:gridCol>
              </a:tblGrid>
              <a:tr h="370840">
                <a:tc>
                  <a:txBody>
                    <a:bodyPr/>
                    <a:lstStyle/>
                    <a:p>
                      <a:r>
                        <a:rPr lang="en-GB" dirty="0"/>
                        <a:t>Task</a:t>
                      </a:r>
                    </a:p>
                  </a:txBody>
                  <a:tcPr/>
                </a:tc>
                <a:tc>
                  <a:txBody>
                    <a:bodyPr/>
                    <a:lstStyle/>
                    <a:p>
                      <a:r>
                        <a:rPr lang="en-GB" dirty="0"/>
                        <a:t>What You Need To Do</a:t>
                      </a:r>
                    </a:p>
                  </a:txBody>
                  <a:tcPr/>
                </a:tc>
                <a:extLst>
                  <a:ext uri="{0D108BD9-81ED-4DB2-BD59-A6C34878D82A}">
                    <a16:rowId xmlns:a16="http://schemas.microsoft.com/office/drawing/2014/main" val="1621618860"/>
                  </a:ext>
                </a:extLst>
              </a:tr>
              <a:tr h="370840">
                <a:tc>
                  <a:txBody>
                    <a:bodyPr/>
                    <a:lstStyle/>
                    <a:p>
                      <a:r>
                        <a:rPr lang="en-GB" sz="1800" i="1" kern="1200" dirty="0">
                          <a:solidFill>
                            <a:schemeClr val="dk1"/>
                          </a:solidFill>
                          <a:effectLst/>
                          <a:latin typeface="+mn-lt"/>
                          <a:ea typeface="+mn-ea"/>
                          <a:cs typeface="+mn-cs"/>
                        </a:rPr>
                        <a:t>Critically analyse </a:t>
                      </a:r>
                      <a:r>
                        <a:rPr lang="en-GB" sz="1800" kern="1200" dirty="0">
                          <a:solidFill>
                            <a:schemeClr val="dk1"/>
                          </a:solidFill>
                          <a:effectLst/>
                          <a:latin typeface="+mn-lt"/>
                          <a:ea typeface="+mn-ea"/>
                          <a:cs typeface="+mn-cs"/>
                        </a:rPr>
                        <a:t>the current forces for change in the organisations micro and macro environment that can impact workplace culture and capability </a:t>
                      </a:r>
                      <a:endParaRPr lang="en-GB" dirty="0"/>
                    </a:p>
                  </a:txBody>
                  <a:tcPr/>
                </a:tc>
                <a:tc>
                  <a:txBody>
                    <a:bodyPr/>
                    <a:lstStyle/>
                    <a:p>
                      <a:r>
                        <a:rPr lang="en-GB" sz="1800" kern="1200" dirty="0">
                          <a:solidFill>
                            <a:schemeClr val="dk1"/>
                          </a:solidFill>
                          <a:effectLst/>
                          <a:latin typeface="+mn-lt"/>
                          <a:ea typeface="+mn-ea"/>
                          <a:cs typeface="+mn-cs"/>
                        </a:rPr>
                        <a:t>Look to provide a critical analysis of the current forces for change in the macro (wider) and micro (organisational) environment that can impact upon workplace culture and capability (the application of an appropriate model or two to analyse the organisations operating environment should assist you in arriving at a suitable critical analysis).  Look to provide workplace evidence to illustrate each aspect of the model and to support your views.  Look to identify links between the micro (organisational) environment, culture and capability.   Seek to draw upon appropriate theorists to add academic weight to your observations, arguments, and conclusions</a:t>
                      </a:r>
                    </a:p>
                    <a:p>
                      <a:r>
                        <a:rPr lang="en-GB" sz="1800" kern="1200" dirty="0">
                          <a:solidFill>
                            <a:schemeClr val="dk1"/>
                          </a:solidFill>
                          <a:effectLst/>
                          <a:latin typeface="+mn-lt"/>
                          <a:ea typeface="+mn-ea"/>
                          <a:cs typeface="+mn-cs"/>
                        </a:rPr>
                        <a:t>(2,200 words approx.)</a:t>
                      </a:r>
                      <a:endParaRPr lang="en-GB" dirty="0"/>
                    </a:p>
                  </a:txBody>
                  <a:tcPr/>
                </a:tc>
                <a:extLst>
                  <a:ext uri="{0D108BD9-81ED-4DB2-BD59-A6C34878D82A}">
                    <a16:rowId xmlns:a16="http://schemas.microsoft.com/office/drawing/2014/main" val="2840403552"/>
                  </a:ext>
                </a:extLst>
              </a:tr>
            </a:tbl>
          </a:graphicData>
        </a:graphic>
      </p:graphicFrame>
    </p:spTree>
    <p:extLst>
      <p:ext uri="{BB962C8B-B14F-4D97-AF65-F5344CB8AC3E}">
        <p14:creationId xmlns:p14="http://schemas.microsoft.com/office/powerpoint/2010/main" val="4025001299"/>
      </p:ext>
    </p:extLst>
  </p:cSld>
  <p:clrMapOvr>
    <a:masterClrMapping/>
  </p:clrMapOvr>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123278"/>
            <a:ext cx="7315200" cy="685800"/>
          </a:xfrm>
        </p:spPr>
        <p:txBody>
          <a:bodyPr>
            <a:normAutofit/>
          </a:bodyPr>
          <a:lstStyle/>
          <a:p>
            <a:pPr algn="ctr"/>
            <a:r>
              <a:rPr lang="en-CA" sz="2800" b="1" dirty="0">
                <a:solidFill>
                  <a:srgbClr val="002060"/>
                </a:solidFill>
              </a:rPr>
              <a:t>Assignment Guidelines </a:t>
            </a:r>
            <a:r>
              <a:rPr lang="en-CA" sz="2800" b="1" i="1" dirty="0">
                <a:solidFill>
                  <a:srgbClr val="002060"/>
                </a:solidFill>
              </a:rPr>
              <a:t>cont</a:t>
            </a:r>
            <a:r>
              <a:rPr lang="en-CA" sz="2800" b="1" dirty="0">
                <a:solidFill>
                  <a:srgbClr val="002060"/>
                </a:solidFill>
              </a:rPr>
              <a:t>.</a:t>
            </a:r>
            <a:endParaRPr lang="en-US" sz="2800" b="1" dirty="0">
              <a:solidFill>
                <a:srgbClr val="002060"/>
              </a:solidFill>
            </a:endParaRPr>
          </a:p>
        </p:txBody>
      </p:sp>
      <p:graphicFrame>
        <p:nvGraphicFramePr>
          <p:cNvPr id="7" name="Table 7">
            <a:extLst>
              <a:ext uri="{FF2B5EF4-FFF2-40B4-BE49-F238E27FC236}">
                <a16:creationId xmlns:a16="http://schemas.microsoft.com/office/drawing/2014/main" id="{93F54118-42B0-46A6-A5E2-C2BD9026A5FF}"/>
              </a:ext>
            </a:extLst>
          </p:cNvPr>
          <p:cNvGraphicFramePr>
            <a:graphicFrameLocks noGrp="1"/>
          </p:cNvGraphicFramePr>
          <p:nvPr>
            <p:ph idx="1"/>
          </p:nvPr>
        </p:nvGraphicFramePr>
        <p:xfrm>
          <a:off x="251520" y="692696"/>
          <a:ext cx="8640960" cy="4942840"/>
        </p:xfrm>
        <a:graphic>
          <a:graphicData uri="http://schemas.openxmlformats.org/drawingml/2006/table">
            <a:tbl>
              <a:tblPr firstRow="1" bandRow="1">
                <a:tableStyleId>{5C22544A-7EE6-4342-B048-85BDC9FD1C3A}</a:tableStyleId>
              </a:tblPr>
              <a:tblGrid>
                <a:gridCol w="4320480">
                  <a:extLst>
                    <a:ext uri="{9D8B030D-6E8A-4147-A177-3AD203B41FA5}">
                      <a16:colId xmlns:a16="http://schemas.microsoft.com/office/drawing/2014/main" val="2389007970"/>
                    </a:ext>
                  </a:extLst>
                </a:gridCol>
                <a:gridCol w="4320480">
                  <a:extLst>
                    <a:ext uri="{9D8B030D-6E8A-4147-A177-3AD203B41FA5}">
                      <a16:colId xmlns:a16="http://schemas.microsoft.com/office/drawing/2014/main" val="401094464"/>
                    </a:ext>
                  </a:extLst>
                </a:gridCol>
              </a:tblGrid>
              <a:tr h="370840">
                <a:tc>
                  <a:txBody>
                    <a:bodyPr/>
                    <a:lstStyle/>
                    <a:p>
                      <a:r>
                        <a:rPr lang="en-GB" dirty="0"/>
                        <a:t>Task</a:t>
                      </a:r>
                    </a:p>
                  </a:txBody>
                  <a:tcPr/>
                </a:tc>
                <a:tc>
                  <a:txBody>
                    <a:bodyPr/>
                    <a:lstStyle/>
                    <a:p>
                      <a:r>
                        <a:rPr lang="en-GB" dirty="0"/>
                        <a:t>What You Need To Do</a:t>
                      </a:r>
                    </a:p>
                  </a:txBody>
                  <a:tcPr/>
                </a:tc>
                <a:extLst>
                  <a:ext uri="{0D108BD9-81ED-4DB2-BD59-A6C34878D82A}">
                    <a16:rowId xmlns:a16="http://schemas.microsoft.com/office/drawing/2014/main" val="3317844319"/>
                  </a:ext>
                </a:extLst>
              </a:tr>
              <a:tr h="370840">
                <a:tc>
                  <a:txBody>
                    <a:bodyPr/>
                    <a:lstStyle/>
                    <a:p>
                      <a:r>
                        <a:rPr lang="en-GB" sz="1800" kern="1200" dirty="0">
                          <a:solidFill>
                            <a:schemeClr val="dk1"/>
                          </a:solidFill>
                          <a:effectLst/>
                          <a:latin typeface="+mn-lt"/>
                          <a:ea typeface="+mn-ea"/>
                          <a:cs typeface="+mn-cs"/>
                        </a:rPr>
                        <a:t>Evaluate how organisational stakeholders can be efficiently led through complex  workplace change</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Look to provide a good stakeholder analysis.  This will need to be detailed and comprehensive, indicating not only who the stakeholders are, but their levels of importance, and how they will be managed.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You will need </a:t>
                      </a:r>
                      <a:r>
                        <a:rPr lang="en-GB" sz="1800" i="1" kern="1200" dirty="0">
                          <a:solidFill>
                            <a:schemeClr val="dk1"/>
                          </a:solidFill>
                          <a:effectLst/>
                          <a:latin typeface="+mn-lt"/>
                          <a:ea typeface="+mn-ea"/>
                          <a:cs typeface="+mn-cs"/>
                        </a:rPr>
                        <a:t>an evaluation </a:t>
                      </a:r>
                      <a:r>
                        <a:rPr lang="en-GB" sz="1800" kern="1200" dirty="0">
                          <a:solidFill>
                            <a:schemeClr val="dk1"/>
                          </a:solidFill>
                          <a:effectLst/>
                          <a:latin typeface="+mn-lt"/>
                          <a:ea typeface="+mn-ea"/>
                          <a:cs typeface="+mn-cs"/>
                        </a:rPr>
                        <a:t>of the complex workplace change.  You could draw upon a model such as the ‘Kotter’s 8 steps of change process’ and seek to effectively apply it to the workplace.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Lewin (and others) may also be a relevant theorist with regard to change (2,200 words approx.)</a:t>
                      </a:r>
                    </a:p>
                    <a:p>
                      <a:endParaRPr lang="en-GB" dirty="0"/>
                    </a:p>
                  </a:txBody>
                  <a:tcPr/>
                </a:tc>
                <a:extLst>
                  <a:ext uri="{0D108BD9-81ED-4DB2-BD59-A6C34878D82A}">
                    <a16:rowId xmlns:a16="http://schemas.microsoft.com/office/drawing/2014/main" val="467020350"/>
                  </a:ext>
                </a:extLst>
              </a:tr>
              <a:tr h="370840">
                <a:tc>
                  <a:txBody>
                    <a:bodyPr/>
                    <a:lstStyle/>
                    <a:p>
                      <a:endParaRPr lang="en-GB" dirty="0"/>
                    </a:p>
                  </a:txBody>
                  <a:tcPr/>
                </a:tc>
                <a:tc>
                  <a:txBody>
                    <a:bodyPr/>
                    <a:lstStyle/>
                    <a:p>
                      <a:r>
                        <a:rPr lang="en-GB" dirty="0"/>
                        <a:t>Allow approx. 300 -500 words for </a:t>
                      </a:r>
                      <a:r>
                        <a:rPr lang="en-GB"/>
                        <a:t>the Introduction, </a:t>
                      </a:r>
                      <a:r>
                        <a:rPr lang="en-GB" dirty="0"/>
                        <a:t>and for the Conclusion</a:t>
                      </a:r>
                    </a:p>
                  </a:txBody>
                  <a:tcPr/>
                </a:tc>
                <a:extLst>
                  <a:ext uri="{0D108BD9-81ED-4DB2-BD59-A6C34878D82A}">
                    <a16:rowId xmlns:a16="http://schemas.microsoft.com/office/drawing/2014/main" val="1749488184"/>
                  </a:ext>
                </a:extLst>
              </a:tr>
            </a:tbl>
          </a:graphicData>
        </a:graphic>
      </p:graphicFrame>
    </p:spTree>
    <p:extLst>
      <p:ext uri="{BB962C8B-B14F-4D97-AF65-F5344CB8AC3E}">
        <p14:creationId xmlns:p14="http://schemas.microsoft.com/office/powerpoint/2010/main" val="3995424296"/>
      </p:ext>
    </p:extLst>
  </p:cSld>
  <p:clrMapOvr>
    <a:masterClrMapping/>
  </p:clrMapOvr>
</p:sld>
</file>

<file path=ppt/slides/slide1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7918"/>
            <a:ext cx="8229600" cy="609600"/>
          </a:xfrm>
        </p:spPr>
        <p:txBody>
          <a:bodyPr>
            <a:normAutofit/>
          </a:bodyPr>
          <a:lstStyle/>
          <a:p>
            <a:pPr algn="ctr"/>
            <a:r>
              <a:rPr lang="en-CA" sz="2800" b="1" dirty="0">
                <a:solidFill>
                  <a:srgbClr val="002060"/>
                </a:solidFill>
              </a:rPr>
              <a:t>Assignment Guidelines </a:t>
            </a:r>
            <a:r>
              <a:rPr lang="en-CA" sz="2800" b="1" i="1" dirty="0">
                <a:solidFill>
                  <a:srgbClr val="002060"/>
                </a:solidFill>
              </a:rPr>
              <a:t>cont.</a:t>
            </a:r>
            <a:endParaRPr lang="en-US" sz="2800" b="1" i="1" dirty="0">
              <a:solidFill>
                <a:srgbClr val="002060"/>
              </a:solidFill>
            </a:endParaRPr>
          </a:p>
        </p:txBody>
      </p:sp>
      <p:sp>
        <p:nvSpPr>
          <p:cNvPr id="3" name="Content Placeholder 2"/>
          <p:cNvSpPr>
            <a:spLocks noGrp="1"/>
          </p:cNvSpPr>
          <p:nvPr>
            <p:ph idx="1"/>
          </p:nvPr>
        </p:nvSpPr>
        <p:spPr>
          <a:xfrm>
            <a:off x="228600" y="764704"/>
            <a:ext cx="8735888" cy="2808312"/>
          </a:xfrm>
        </p:spPr>
        <p:txBody>
          <a:bodyPr>
            <a:noAutofit/>
          </a:bodyPr>
          <a:lstStyle/>
          <a:p>
            <a:pPr marL="0" indent="0">
              <a:buClr>
                <a:schemeClr val="tx1"/>
              </a:buClr>
              <a:buNone/>
              <a:defRPr/>
            </a:pPr>
            <a:r>
              <a:rPr lang="en-US" sz="2600" b="1" dirty="0"/>
              <a:t>Provide evidence of your engagement with the literature.</a:t>
            </a:r>
          </a:p>
          <a:p>
            <a:pPr marL="0" indent="0">
              <a:buClr>
                <a:schemeClr val="tx1"/>
              </a:buClr>
              <a:buNone/>
              <a:defRPr/>
            </a:pPr>
            <a:r>
              <a:rPr lang="en-US" sz="2600" dirty="0"/>
              <a:t>This is not achieved by merely listing 20 sources in your Reference List.  We would typically expect </a:t>
            </a:r>
            <a:r>
              <a:rPr lang="en-US" sz="2600" i="1" dirty="0"/>
              <a:t>more</a:t>
            </a:r>
            <a:r>
              <a:rPr lang="en-US" sz="2600" dirty="0"/>
              <a:t> than this at Level 6 and, importantly, if you have engaged with the literature your knowledge and understanding will be well developed, and you will demonstrate this through your writing – building strong arguments and robust conclusions based upon facts and academic underpinnings.  </a:t>
            </a:r>
          </a:p>
          <a:p>
            <a:pPr marL="0" indent="0">
              <a:buClr>
                <a:schemeClr val="tx1"/>
              </a:buClr>
              <a:buNone/>
              <a:defRPr/>
            </a:pPr>
            <a:r>
              <a:rPr lang="en-US" sz="2600" dirty="0"/>
              <a:t>So, we are looking for paraphrased extracts and quotations from numerous relevant and appropriate sources, cited correctly within your report, and referenced fully in your Reference Section.</a:t>
            </a:r>
          </a:p>
          <a:p>
            <a:pPr>
              <a:buClr>
                <a:schemeClr val="tx1"/>
              </a:buClr>
            </a:pPr>
            <a:endParaRPr lang="en-US" sz="2600" dirty="0"/>
          </a:p>
        </p:txBody>
      </p:sp>
    </p:spTree>
    <p:extLst>
      <p:ext uri="{BB962C8B-B14F-4D97-AF65-F5344CB8AC3E}">
        <p14:creationId xmlns:p14="http://schemas.microsoft.com/office/powerpoint/2010/main" val="1569082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1598"/>
            <a:ext cx="7315200" cy="565448"/>
          </a:xfrm>
        </p:spPr>
        <p:txBody>
          <a:bodyPr>
            <a:normAutofit/>
          </a:bodyPr>
          <a:lstStyle/>
          <a:p>
            <a:pPr algn="ctr"/>
            <a:r>
              <a:rPr lang="en-CA" sz="2800" b="1" dirty="0">
                <a:solidFill>
                  <a:srgbClr val="002060"/>
                </a:solidFill>
              </a:rPr>
              <a:t>Assignment Guidelines </a:t>
            </a:r>
            <a:r>
              <a:rPr lang="en-CA" sz="2800" b="1" i="1" dirty="0">
                <a:solidFill>
                  <a:srgbClr val="002060"/>
                </a:solidFill>
              </a:rPr>
              <a:t>cont.</a:t>
            </a:r>
            <a:endParaRPr lang="en-US" sz="2800" b="1" i="1" dirty="0">
              <a:solidFill>
                <a:srgbClr val="002060"/>
              </a:solidFill>
            </a:endParaRPr>
          </a:p>
        </p:txBody>
      </p:sp>
      <p:sp>
        <p:nvSpPr>
          <p:cNvPr id="3" name="Content Placeholder 2"/>
          <p:cNvSpPr>
            <a:spLocks noGrp="1"/>
          </p:cNvSpPr>
          <p:nvPr>
            <p:ph idx="1"/>
          </p:nvPr>
        </p:nvSpPr>
        <p:spPr>
          <a:xfrm>
            <a:off x="137430" y="573984"/>
            <a:ext cx="8869140" cy="4731023"/>
          </a:xfrm>
        </p:spPr>
        <p:txBody>
          <a:bodyPr anchor="t">
            <a:noAutofit/>
          </a:bodyPr>
          <a:lstStyle/>
          <a:p>
            <a:pPr marL="0" indent="0">
              <a:lnSpc>
                <a:spcPct val="120000"/>
              </a:lnSpc>
              <a:buClr>
                <a:schemeClr val="accent6">
                  <a:lumMod val="75000"/>
                </a:schemeClr>
              </a:buClr>
              <a:buNone/>
              <a:defRPr/>
            </a:pPr>
            <a:r>
              <a:rPr lang="en-US" sz="2100" dirty="0"/>
              <a:t>Remember to use an appropriate structure for your report: -</a:t>
            </a:r>
          </a:p>
          <a:p>
            <a:pPr>
              <a:lnSpc>
                <a:spcPct val="100000"/>
              </a:lnSpc>
              <a:spcBef>
                <a:spcPts val="0"/>
              </a:spcBef>
              <a:buClr>
                <a:schemeClr val="accent6">
                  <a:lumMod val="75000"/>
                </a:schemeClr>
              </a:buClr>
              <a:buFont typeface="Wingdings" panose="05000000000000000000" pitchFamily="2" charset="2"/>
              <a:buChar char="§"/>
              <a:defRPr/>
            </a:pPr>
            <a:r>
              <a:rPr lang="en-US" sz="2100" dirty="0"/>
              <a:t>Front page, provided as a template for you on Moodle</a:t>
            </a:r>
          </a:p>
          <a:p>
            <a:pPr>
              <a:lnSpc>
                <a:spcPct val="100000"/>
              </a:lnSpc>
              <a:spcBef>
                <a:spcPts val="0"/>
              </a:spcBef>
              <a:buClr>
                <a:schemeClr val="accent6">
                  <a:lumMod val="75000"/>
                </a:schemeClr>
              </a:buClr>
              <a:buFont typeface="Wingdings" panose="05000000000000000000" pitchFamily="2" charset="2"/>
              <a:buChar char="§"/>
              <a:defRPr/>
            </a:pPr>
            <a:r>
              <a:rPr lang="en-US" sz="2100" dirty="0"/>
              <a:t>Table of Contents, with numbered headings and sub-headings</a:t>
            </a:r>
          </a:p>
          <a:p>
            <a:pPr>
              <a:lnSpc>
                <a:spcPct val="100000"/>
              </a:lnSpc>
              <a:spcBef>
                <a:spcPts val="0"/>
              </a:spcBef>
              <a:buClr>
                <a:schemeClr val="accent6">
                  <a:lumMod val="75000"/>
                </a:schemeClr>
              </a:buClr>
              <a:buFont typeface="Wingdings" panose="05000000000000000000" pitchFamily="2" charset="2"/>
              <a:buChar char="§"/>
              <a:defRPr/>
            </a:pPr>
            <a:r>
              <a:rPr lang="en-US" sz="2100" dirty="0"/>
              <a:t>Introduction Section which provides context about for the report – what it is looking at, how it is looking at it, key outputs, and some context for the organisation and change you are looking at</a:t>
            </a:r>
          </a:p>
          <a:p>
            <a:pPr>
              <a:lnSpc>
                <a:spcPct val="100000"/>
              </a:lnSpc>
              <a:spcBef>
                <a:spcPts val="0"/>
              </a:spcBef>
              <a:buClr>
                <a:schemeClr val="accent6">
                  <a:lumMod val="75000"/>
                </a:schemeClr>
              </a:buClr>
              <a:buFont typeface="Wingdings" panose="05000000000000000000" pitchFamily="2" charset="2"/>
              <a:buChar char="§"/>
              <a:defRPr/>
            </a:pPr>
            <a:r>
              <a:rPr lang="en-US" sz="2100" dirty="0"/>
              <a:t>Individual sections, with appropriate headings and sub-headings, designed to aid the reader and make the report flow.  This is where your main analysis, findings, arguments and individual conclusions are detailed – with evidence</a:t>
            </a:r>
          </a:p>
          <a:p>
            <a:pPr>
              <a:lnSpc>
                <a:spcPct val="100000"/>
              </a:lnSpc>
              <a:spcBef>
                <a:spcPts val="0"/>
              </a:spcBef>
              <a:buClr>
                <a:schemeClr val="accent6">
                  <a:lumMod val="75000"/>
                </a:schemeClr>
              </a:buClr>
              <a:buFont typeface="Wingdings" panose="05000000000000000000" pitchFamily="2" charset="2"/>
              <a:buChar char="§"/>
              <a:defRPr/>
            </a:pPr>
            <a:r>
              <a:rPr lang="en-US" sz="2100" dirty="0"/>
              <a:t>Conclusion Section, that pulls together the threads into an overall conclusion.  </a:t>
            </a:r>
          </a:p>
          <a:p>
            <a:pPr>
              <a:lnSpc>
                <a:spcPct val="100000"/>
              </a:lnSpc>
              <a:spcBef>
                <a:spcPts val="0"/>
              </a:spcBef>
              <a:buClr>
                <a:schemeClr val="accent6">
                  <a:lumMod val="75000"/>
                </a:schemeClr>
              </a:buClr>
              <a:buFont typeface="Wingdings" panose="05000000000000000000" pitchFamily="2" charset="2"/>
              <a:buChar char="§"/>
              <a:defRPr/>
            </a:pPr>
            <a:r>
              <a:rPr lang="en-US" sz="2100" dirty="0"/>
              <a:t>Reference Section, containing all your references used in UWTSD Harvard style.</a:t>
            </a:r>
          </a:p>
          <a:p>
            <a:pPr>
              <a:lnSpc>
                <a:spcPct val="100000"/>
              </a:lnSpc>
              <a:spcBef>
                <a:spcPts val="0"/>
              </a:spcBef>
              <a:buClr>
                <a:schemeClr val="accent6">
                  <a:lumMod val="75000"/>
                </a:schemeClr>
              </a:buClr>
              <a:buFont typeface="Wingdings" panose="05000000000000000000" pitchFamily="2" charset="2"/>
              <a:buChar char="§"/>
              <a:defRPr/>
            </a:pPr>
            <a:r>
              <a:rPr lang="en-US" sz="2100" dirty="0"/>
              <a:t>Appendices, where evidence that would not easily fit into the body of your report without disrupting the flow are located, such as interview transcripts, survey results, or larger diagrams and tables.</a:t>
            </a:r>
          </a:p>
          <a:p>
            <a:pPr marL="514350" indent="-514350">
              <a:buClr>
                <a:schemeClr val="accent6">
                  <a:lumMod val="75000"/>
                </a:schemeClr>
              </a:buClr>
              <a:buFont typeface="+mj-lt"/>
              <a:buAutoNum type="arabicPeriod"/>
            </a:pPr>
            <a:endParaRPr lang="en-US" sz="2100" dirty="0"/>
          </a:p>
        </p:txBody>
      </p:sp>
    </p:spTree>
    <p:extLst>
      <p:ext uri="{BB962C8B-B14F-4D97-AF65-F5344CB8AC3E}">
        <p14:creationId xmlns:p14="http://schemas.microsoft.com/office/powerpoint/2010/main" val="2340458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219077"/>
            <a:ext cx="7315200" cy="609599"/>
          </a:xfrm>
        </p:spPr>
        <p:txBody>
          <a:bodyPr>
            <a:normAutofit/>
          </a:bodyPr>
          <a:lstStyle/>
          <a:p>
            <a:pPr algn="ctr"/>
            <a:r>
              <a:rPr lang="en-CA" sz="3600" b="1" dirty="0">
                <a:solidFill>
                  <a:srgbClr val="002060"/>
                </a:solidFill>
              </a:rPr>
              <a:t>Progress So far…</a:t>
            </a:r>
            <a:endParaRPr lang="en-US" sz="3600" b="1" dirty="0">
              <a:solidFill>
                <a:srgbClr val="002060"/>
              </a:solidFill>
            </a:endParaRPr>
          </a:p>
        </p:txBody>
      </p:sp>
      <p:sp>
        <p:nvSpPr>
          <p:cNvPr id="3" name="Content Placeholder 2"/>
          <p:cNvSpPr>
            <a:spLocks noGrp="1"/>
          </p:cNvSpPr>
          <p:nvPr>
            <p:ph idx="1"/>
          </p:nvPr>
        </p:nvSpPr>
        <p:spPr>
          <a:xfrm>
            <a:off x="762000" y="1268760"/>
            <a:ext cx="8077200" cy="3806552"/>
          </a:xfrm>
        </p:spPr>
        <p:txBody>
          <a:bodyPr>
            <a:normAutofit/>
          </a:bodyPr>
          <a:lstStyle/>
          <a:p>
            <a:pPr marL="0" indent="0">
              <a:buClr>
                <a:schemeClr val="tx1"/>
              </a:buClr>
              <a:buNone/>
              <a:defRPr/>
            </a:pPr>
            <a:r>
              <a:rPr lang="en-GB" sz="2400" b="1" dirty="0">
                <a:solidFill>
                  <a:schemeClr val="bg2">
                    <a:lumMod val="10000"/>
                  </a:schemeClr>
                </a:solidFill>
              </a:rPr>
              <a:t>What approach have you taken?</a:t>
            </a:r>
          </a:p>
          <a:p>
            <a:pPr marL="0" indent="0">
              <a:buClr>
                <a:schemeClr val="tx1"/>
              </a:buClr>
              <a:buNone/>
              <a:defRPr/>
            </a:pPr>
            <a:r>
              <a:rPr lang="en-GB" sz="2400" b="1" dirty="0">
                <a:solidFill>
                  <a:schemeClr val="bg2">
                    <a:lumMod val="10000"/>
                  </a:schemeClr>
                </a:solidFill>
              </a:rPr>
              <a:t>What sources have you found helpful – textbooks, journal articles, authors?</a:t>
            </a:r>
          </a:p>
          <a:p>
            <a:pPr marL="0" indent="0">
              <a:buClr>
                <a:schemeClr val="tx1"/>
              </a:buClr>
              <a:buNone/>
              <a:defRPr/>
            </a:pPr>
            <a:r>
              <a:rPr lang="en-GB" sz="2400" b="1" dirty="0">
                <a:solidFill>
                  <a:schemeClr val="bg2">
                    <a:lumMod val="10000"/>
                  </a:schemeClr>
                </a:solidFill>
              </a:rPr>
              <a:t>What organisation are you focusing upon?</a:t>
            </a:r>
          </a:p>
          <a:p>
            <a:pPr marL="0" indent="0">
              <a:buClr>
                <a:schemeClr val="tx1"/>
              </a:buClr>
              <a:buNone/>
              <a:defRPr/>
            </a:pPr>
            <a:r>
              <a:rPr lang="en-GB" sz="2400" b="1" dirty="0">
                <a:solidFill>
                  <a:schemeClr val="bg2">
                    <a:lumMod val="10000"/>
                  </a:schemeClr>
                </a:solidFill>
              </a:rPr>
              <a:t>What is the nature of the complex change?</a:t>
            </a:r>
          </a:p>
          <a:p>
            <a:pPr marL="0" indent="0">
              <a:buClr>
                <a:schemeClr val="tx1"/>
              </a:buClr>
              <a:buNone/>
              <a:defRPr/>
            </a:pPr>
            <a:r>
              <a:rPr lang="en-GB" sz="2400" b="1" dirty="0">
                <a:solidFill>
                  <a:schemeClr val="bg2">
                    <a:lumMod val="10000"/>
                  </a:schemeClr>
                </a:solidFill>
              </a:rPr>
              <a:t>Any difficulties encountered?</a:t>
            </a:r>
          </a:p>
          <a:p>
            <a:pPr marL="0" indent="0">
              <a:buClr>
                <a:schemeClr val="tx1"/>
              </a:buClr>
              <a:buNone/>
              <a:defRPr/>
            </a:pPr>
            <a:r>
              <a:rPr lang="en-GB" sz="2400" b="1" dirty="0">
                <a:solidFill>
                  <a:schemeClr val="bg2">
                    <a:lumMod val="10000"/>
                  </a:schemeClr>
                </a:solidFill>
              </a:rPr>
              <a:t>Are you on track to complete on time?</a:t>
            </a:r>
          </a:p>
          <a:p>
            <a:pPr marL="0" indent="0">
              <a:buClr>
                <a:schemeClr val="tx1"/>
              </a:buClr>
              <a:buNone/>
              <a:defRPr/>
            </a:pPr>
            <a:r>
              <a:rPr lang="en-GB" sz="2400" b="1" dirty="0">
                <a:solidFill>
                  <a:schemeClr val="bg2">
                    <a:lumMod val="10000"/>
                  </a:schemeClr>
                </a:solidFill>
              </a:rPr>
              <a:t>Which models have you decided upon using?</a:t>
            </a:r>
            <a:endParaRPr lang="en-US" sz="2400" dirty="0"/>
          </a:p>
          <a:p>
            <a:pPr>
              <a:buClr>
                <a:schemeClr val="tx1"/>
              </a:buClr>
            </a:pPr>
            <a:endParaRPr lang="en-US" sz="2400" dirty="0"/>
          </a:p>
        </p:txBody>
      </p:sp>
    </p:spTree>
    <p:extLst>
      <p:ext uri="{BB962C8B-B14F-4D97-AF65-F5344CB8AC3E}">
        <p14:creationId xmlns:p14="http://schemas.microsoft.com/office/powerpoint/2010/main" val="3891622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23F00-7969-7F33-D16A-1D109A096A61}"/>
              </a:ext>
            </a:extLst>
          </p:cNvPr>
          <p:cNvSpPr>
            <a:spLocks noGrp="1"/>
          </p:cNvSpPr>
          <p:nvPr>
            <p:ph type="title"/>
          </p:nvPr>
        </p:nvSpPr>
        <p:spPr>
          <a:xfrm>
            <a:off x="827584" y="796671"/>
            <a:ext cx="3890764" cy="814392"/>
          </a:xfrm>
        </p:spPr>
        <p:txBody>
          <a:bodyPr/>
          <a:lstStyle/>
          <a:p>
            <a:pPr algn="ctr"/>
            <a:r>
              <a:rPr lang="en-GB" b="1" dirty="0"/>
              <a:t>Thank You!</a:t>
            </a:r>
            <a:endParaRPr lang="en-GB" dirty="0"/>
          </a:p>
        </p:txBody>
      </p:sp>
      <p:sp>
        <p:nvSpPr>
          <p:cNvPr id="3" name="Content Placeholder 2">
            <a:extLst>
              <a:ext uri="{FF2B5EF4-FFF2-40B4-BE49-F238E27FC236}">
                <a16:creationId xmlns:a16="http://schemas.microsoft.com/office/drawing/2014/main" id="{6A985881-A0CA-5DA4-9448-52595D01C60E}"/>
              </a:ext>
            </a:extLst>
          </p:cNvPr>
          <p:cNvSpPr>
            <a:spLocks noGrp="1"/>
          </p:cNvSpPr>
          <p:nvPr>
            <p:ph idx="1"/>
          </p:nvPr>
        </p:nvSpPr>
        <p:spPr>
          <a:xfrm>
            <a:off x="179512" y="1916832"/>
            <a:ext cx="7886700" cy="3737301"/>
          </a:xfrm>
        </p:spPr>
        <p:txBody>
          <a:bodyPr/>
          <a:lstStyle/>
          <a:p>
            <a:r>
              <a:rPr lang="en-GB" dirty="0">
                <a:solidFill>
                  <a:srgbClr val="0000CC"/>
                </a:solidFill>
              </a:rPr>
              <a:t>For being here</a:t>
            </a:r>
          </a:p>
          <a:p>
            <a:r>
              <a:rPr lang="en-GB" dirty="0">
                <a:solidFill>
                  <a:srgbClr val="0000CC"/>
                </a:solidFill>
              </a:rPr>
              <a:t>For taking part</a:t>
            </a:r>
          </a:p>
          <a:p>
            <a:r>
              <a:rPr lang="en-GB" dirty="0">
                <a:solidFill>
                  <a:srgbClr val="0000CC"/>
                </a:solidFill>
              </a:rPr>
              <a:t>For sharing your thoughts, experiences, and knowledge</a:t>
            </a:r>
          </a:p>
          <a:p>
            <a:r>
              <a:rPr lang="en-GB" dirty="0">
                <a:solidFill>
                  <a:srgbClr val="0000CC"/>
                </a:solidFill>
              </a:rPr>
              <a:t>For asking questions</a:t>
            </a:r>
          </a:p>
          <a:p>
            <a:r>
              <a:rPr lang="en-GB" dirty="0">
                <a:solidFill>
                  <a:srgbClr val="0000CC"/>
                </a:solidFill>
              </a:rPr>
              <a:t>For listening to the answers</a:t>
            </a:r>
          </a:p>
          <a:p>
            <a:r>
              <a:rPr lang="en-GB" dirty="0">
                <a:solidFill>
                  <a:srgbClr val="0000CC"/>
                </a:solidFill>
              </a:rPr>
              <a:t>For challenging, but supporting each other</a:t>
            </a:r>
          </a:p>
        </p:txBody>
      </p:sp>
      <p:pic>
        <p:nvPicPr>
          <p:cNvPr id="6" name="Picture 5" descr="A group of people clapping&#10;&#10;Description automatically generated with low confidence">
            <a:extLst>
              <a:ext uri="{FF2B5EF4-FFF2-40B4-BE49-F238E27FC236}">
                <a16:creationId xmlns:a16="http://schemas.microsoft.com/office/drawing/2014/main" id="{747909CF-BAE8-5917-855B-4A542F6D265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148064" y="0"/>
            <a:ext cx="3995936" cy="2657297"/>
          </a:xfrm>
          <a:prstGeom prst="rect">
            <a:avLst/>
          </a:prstGeom>
        </p:spPr>
      </p:pic>
    </p:spTree>
    <p:extLst>
      <p:ext uri="{BB962C8B-B14F-4D97-AF65-F5344CB8AC3E}">
        <p14:creationId xmlns:p14="http://schemas.microsoft.com/office/powerpoint/2010/main" val="187339595"/>
      </p:ext>
    </p:extLst>
  </p:cSld>
  <p:clrMapOvr>
    <a:masterClrMapping/>
  </p:clrMapOvr>
</p:sld>
</file>

<file path=ppt/slides/slide2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5DE7E-CA2D-4D17-A425-B1B01420BE3F}"/>
              </a:ext>
            </a:extLst>
          </p:cNvPr>
          <p:cNvSpPr>
            <a:spLocks noGrp="1"/>
          </p:cNvSpPr>
          <p:nvPr>
            <p:ph type="title"/>
          </p:nvPr>
        </p:nvSpPr>
        <p:spPr>
          <a:xfrm>
            <a:off x="628650" y="365125"/>
            <a:ext cx="7886700" cy="831627"/>
          </a:xfrm>
        </p:spPr>
        <p:txBody>
          <a:bodyPr/>
          <a:lstStyle/>
          <a:p>
            <a:pPr algn="ctr"/>
            <a:r>
              <a:rPr lang="en-GB" dirty="0"/>
              <a:t>Reference List</a:t>
            </a:r>
          </a:p>
        </p:txBody>
      </p:sp>
      <p:sp>
        <p:nvSpPr>
          <p:cNvPr id="3" name="Content Placeholder 2">
            <a:extLst>
              <a:ext uri="{FF2B5EF4-FFF2-40B4-BE49-F238E27FC236}">
                <a16:creationId xmlns:a16="http://schemas.microsoft.com/office/drawing/2014/main" id="{99D6F904-A077-4862-B7AA-A05D388635FB}"/>
              </a:ext>
            </a:extLst>
          </p:cNvPr>
          <p:cNvSpPr>
            <a:spLocks noGrp="1"/>
          </p:cNvSpPr>
          <p:nvPr>
            <p:ph idx="1"/>
          </p:nvPr>
        </p:nvSpPr>
        <p:spPr>
          <a:xfrm>
            <a:off x="179512" y="980728"/>
            <a:ext cx="8856984" cy="4351338"/>
          </a:xfrm>
        </p:spPr>
        <p:txBody>
          <a:bodyPr/>
          <a:lstStyle/>
          <a:p>
            <a:r>
              <a:rPr lang="en-GB" dirty="0" err="1">
                <a:solidFill>
                  <a:schemeClr val="bg2">
                    <a:lumMod val="10000"/>
                  </a:schemeClr>
                </a:solidFill>
              </a:rPr>
              <a:t>Prosci</a:t>
            </a:r>
            <a:r>
              <a:rPr lang="en-GB" dirty="0">
                <a:solidFill>
                  <a:schemeClr val="bg2">
                    <a:lumMod val="10000"/>
                  </a:schemeClr>
                </a:solidFill>
              </a:rPr>
              <a:t> (2020) Metrics for measuring change management. Available at: </a:t>
            </a:r>
            <a:r>
              <a:rPr lang="en-GB" dirty="0">
                <a:solidFill>
                  <a:schemeClr val="bg2">
                    <a:lumMod val="10000"/>
                  </a:schemeClr>
                </a:solidFill>
                <a:hlinkClick r:id="rId2">
                  <a:extLst>
                    <a:ext uri="{A12FA001-AC4F-418D-AE19-62706E023703}">
                      <ahyp:hlinkClr xmlns:ahyp="http://schemas.microsoft.com/office/drawing/2018/hyperlinkcolor" val="tx"/>
                    </a:ext>
                  </a:extLst>
                </a:hlinkClick>
              </a:rPr>
              <a:t>https://www.prosci.com/resources/articles/measuring-change-management-effectiveness-with-metrics</a:t>
            </a:r>
            <a:r>
              <a:rPr lang="en-GB" dirty="0">
                <a:solidFill>
                  <a:schemeClr val="bg2">
                    <a:lumMod val="10000"/>
                  </a:schemeClr>
                </a:solidFill>
              </a:rPr>
              <a:t> (Accessed: 28 September 2020)</a:t>
            </a:r>
          </a:p>
          <a:p>
            <a:r>
              <a:rPr lang="en-GB" dirty="0">
                <a:solidFill>
                  <a:schemeClr val="bg2">
                    <a:lumMod val="10000"/>
                  </a:schemeClr>
                </a:solidFill>
              </a:rPr>
              <a:t>Shapiro, A. (2010) </a:t>
            </a:r>
            <a:r>
              <a:rPr lang="en-GB" i="1" dirty="0">
                <a:solidFill>
                  <a:schemeClr val="bg2">
                    <a:lumMod val="10000"/>
                  </a:schemeClr>
                </a:solidFill>
              </a:rPr>
              <a:t>Creating Contagious Commitment</a:t>
            </a:r>
            <a:r>
              <a:rPr lang="en-GB" dirty="0">
                <a:solidFill>
                  <a:schemeClr val="bg2">
                    <a:lumMod val="10000"/>
                  </a:schemeClr>
                </a:solidFill>
              </a:rPr>
              <a:t>. 2</a:t>
            </a:r>
            <a:r>
              <a:rPr lang="en-GB" baseline="30000" dirty="0">
                <a:solidFill>
                  <a:schemeClr val="bg2">
                    <a:lumMod val="10000"/>
                  </a:schemeClr>
                </a:solidFill>
              </a:rPr>
              <a:t>nd</a:t>
            </a:r>
            <a:r>
              <a:rPr lang="en-GB" dirty="0">
                <a:solidFill>
                  <a:schemeClr val="bg2">
                    <a:lumMod val="10000"/>
                  </a:schemeClr>
                </a:solidFill>
              </a:rPr>
              <a:t> edn. Hillsborough, North Carolina: Strategy Perspective</a:t>
            </a:r>
          </a:p>
          <a:p>
            <a:endParaRPr lang="en-GB" dirty="0">
              <a:solidFill>
                <a:schemeClr val="bg2">
                  <a:lumMod val="10000"/>
                </a:schemeClr>
              </a:solidFill>
            </a:endParaRPr>
          </a:p>
        </p:txBody>
      </p:sp>
    </p:spTree>
    <p:extLst>
      <p:ext uri="{BB962C8B-B14F-4D97-AF65-F5344CB8AC3E}">
        <p14:creationId xmlns:p14="http://schemas.microsoft.com/office/powerpoint/2010/main" val="3194746735"/>
      </p:ext>
    </p:extLst>
  </p:cSld>
  <p:clrMapOvr>
    <a:masterClrMapping/>
  </p:clrMapOvr>
</p:sld>
</file>

<file path=ppt/slides/slide2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90C2A-56E9-40AA-A161-BAE098ECE1D0}"/>
              </a:ext>
            </a:extLst>
          </p:cNvPr>
          <p:cNvSpPr>
            <a:spLocks noGrp="1"/>
          </p:cNvSpPr>
          <p:nvPr>
            <p:ph type="title"/>
          </p:nvPr>
        </p:nvSpPr>
        <p:spPr>
          <a:xfrm>
            <a:off x="628650" y="21357"/>
            <a:ext cx="7886700" cy="786036"/>
          </a:xfrm>
        </p:spPr>
        <p:txBody>
          <a:bodyPr/>
          <a:lstStyle/>
          <a:p>
            <a:pPr algn="ctr"/>
            <a:r>
              <a:rPr lang="en-GB" dirty="0"/>
              <a:t>Reading and Research</a:t>
            </a:r>
          </a:p>
        </p:txBody>
      </p:sp>
      <p:sp>
        <p:nvSpPr>
          <p:cNvPr id="3" name="Content Placeholder 2">
            <a:extLst>
              <a:ext uri="{FF2B5EF4-FFF2-40B4-BE49-F238E27FC236}">
                <a16:creationId xmlns:a16="http://schemas.microsoft.com/office/drawing/2014/main" id="{9F6586DD-D658-49AB-914B-93376A01ACC3}"/>
              </a:ext>
            </a:extLst>
          </p:cNvPr>
          <p:cNvSpPr>
            <a:spLocks noGrp="1"/>
          </p:cNvSpPr>
          <p:nvPr>
            <p:ph idx="1"/>
          </p:nvPr>
        </p:nvSpPr>
        <p:spPr>
          <a:xfrm>
            <a:off x="215516" y="764704"/>
            <a:ext cx="8712968" cy="3672408"/>
          </a:xfrm>
        </p:spPr>
        <p:txBody>
          <a:bodyPr/>
          <a:lstStyle/>
          <a:p>
            <a:pPr marL="0" indent="0">
              <a:buNone/>
            </a:pPr>
            <a:r>
              <a:rPr lang="en-GB" sz="1800" b="1" kern="1200" dirty="0">
                <a:solidFill>
                  <a:srgbClr val="002060"/>
                </a:solidFill>
                <a:effectLst/>
                <a:ea typeface="+mn-ea"/>
                <a:cs typeface="+mn-cs"/>
              </a:rPr>
              <a:t>Critically reflect upon the 3 Levels of Resistance and identify </a:t>
            </a:r>
            <a:r>
              <a:rPr lang="en-GB" sz="1800" b="1" i="1" u="sng" kern="1200" dirty="0">
                <a:solidFill>
                  <a:srgbClr val="002060"/>
                </a:solidFill>
                <a:effectLst/>
                <a:ea typeface="+mn-ea"/>
                <a:cs typeface="+mn-cs"/>
              </a:rPr>
              <a:t>potential ways a leader could address, and overcome them.</a:t>
            </a:r>
            <a:endParaRPr lang="en-GB" sz="1800" b="1" i="1" u="sng" dirty="0">
              <a:solidFill>
                <a:srgbClr val="002060"/>
              </a:solidFill>
            </a:endParaRPr>
          </a:p>
          <a:p>
            <a:pPr marL="0" indent="0">
              <a:buNone/>
            </a:pPr>
            <a:r>
              <a:rPr lang="en-GB" sz="1800" b="1" dirty="0">
                <a:solidFill>
                  <a:srgbClr val="002060"/>
                </a:solidFill>
              </a:rPr>
              <a:t>Please make notes from your reflection, and the reading/research you carry out, in preparation for a discussion at the next session.</a:t>
            </a:r>
          </a:p>
          <a:p>
            <a:pPr marL="0" indent="0">
              <a:buNone/>
            </a:pPr>
            <a:r>
              <a:rPr lang="en-GB" altLang="en-US" sz="1800" b="1" dirty="0">
                <a:solidFill>
                  <a:srgbClr val="002060"/>
                </a:solidFill>
              </a:rPr>
              <a:t>This activity should take approximately </a:t>
            </a:r>
            <a:r>
              <a:rPr lang="en-GB" altLang="en-US" sz="1800" b="1" i="1" dirty="0">
                <a:solidFill>
                  <a:srgbClr val="002060"/>
                </a:solidFill>
              </a:rPr>
              <a:t>2 hours </a:t>
            </a:r>
            <a:r>
              <a:rPr lang="en-GB" altLang="en-US" sz="1800" b="1" dirty="0">
                <a:solidFill>
                  <a:srgbClr val="002060"/>
                </a:solidFill>
              </a:rPr>
              <a:t>to complete.</a:t>
            </a:r>
          </a:p>
          <a:p>
            <a:pPr marL="0" indent="0">
              <a:buNone/>
            </a:pPr>
            <a:r>
              <a:rPr lang="en-GB" sz="1800" b="1" dirty="0">
                <a:solidFill>
                  <a:srgbClr val="0000CC"/>
                </a:solidFill>
                <a:effectLst/>
              </a:rPr>
              <a:t>As expected at this level, please cite and reference your research findings to support your analysis.  It will help if you use case-study and workplace examples to support your findings. </a:t>
            </a:r>
          </a:p>
          <a:p>
            <a:pPr marL="0" indent="0">
              <a:buNone/>
            </a:pPr>
            <a:r>
              <a:rPr lang="en-GB" sz="1800" b="1" dirty="0">
                <a:solidFill>
                  <a:srgbClr val="0000CC"/>
                </a:solidFill>
              </a:rPr>
              <a:t>Note: This work can contribute directly to your assignment, so the depth of your analysis is likely, as always, to have an impact on the final marks you receive.</a:t>
            </a:r>
            <a:endParaRPr lang="en-GB" sz="1800" dirty="0">
              <a:solidFill>
                <a:srgbClr val="0000CC"/>
              </a:solidFill>
            </a:endParaRPr>
          </a:p>
        </p:txBody>
      </p:sp>
      <p:pic>
        <p:nvPicPr>
          <p:cNvPr id="5" name="Picture 4" descr="A person sitting at a table&#10;&#10;Description automatically generated">
            <a:extLst>
              <a:ext uri="{FF2B5EF4-FFF2-40B4-BE49-F238E27FC236}">
                <a16:creationId xmlns:a16="http://schemas.microsoft.com/office/drawing/2014/main" id="{50AC5414-9E6F-4338-B6DA-09A1558E7D1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720" y="4357927"/>
            <a:ext cx="2041920" cy="1355596"/>
          </a:xfrm>
          <a:prstGeom prst="rect">
            <a:avLst/>
          </a:prstGeom>
        </p:spPr>
      </p:pic>
      <p:pic>
        <p:nvPicPr>
          <p:cNvPr id="7" name="Picture 6" descr="A picture containing blackboard, text, grass, monitor&#10;&#10;Description automatically generated">
            <a:extLst>
              <a:ext uri="{FF2B5EF4-FFF2-40B4-BE49-F238E27FC236}">
                <a16:creationId xmlns:a16="http://schemas.microsoft.com/office/drawing/2014/main" id="{C53C670A-0424-47AF-9649-1FDFB81FDB91}"/>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889859" y="4365104"/>
            <a:ext cx="2254141" cy="1382540"/>
          </a:xfrm>
          <a:prstGeom prst="rect">
            <a:avLst/>
          </a:prstGeom>
        </p:spPr>
      </p:pic>
    </p:spTree>
    <p:extLst>
      <p:ext uri="{BB962C8B-B14F-4D97-AF65-F5344CB8AC3E}">
        <p14:creationId xmlns:p14="http://schemas.microsoft.com/office/powerpoint/2010/main" val="2403002974"/>
      </p:ext>
    </p:extLst>
  </p:cSld>
  <p:clrMapOvr>
    <a:masterClrMapping/>
  </p:clrMapOvr>
</p:sld>
</file>

<file path=ppt/slides/slide2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5DE7E-CA2D-4D17-A425-B1B01420BE3F}"/>
              </a:ext>
            </a:extLst>
          </p:cNvPr>
          <p:cNvSpPr>
            <a:spLocks noGrp="1"/>
          </p:cNvSpPr>
          <p:nvPr>
            <p:ph type="title"/>
          </p:nvPr>
        </p:nvSpPr>
        <p:spPr>
          <a:xfrm>
            <a:off x="628650" y="365125"/>
            <a:ext cx="7886700" cy="831627"/>
          </a:xfrm>
        </p:spPr>
        <p:txBody>
          <a:bodyPr/>
          <a:lstStyle/>
          <a:p>
            <a:pPr algn="ctr"/>
            <a:r>
              <a:rPr lang="en-GB" dirty="0"/>
              <a:t>Reference List</a:t>
            </a:r>
          </a:p>
        </p:txBody>
      </p:sp>
      <p:sp>
        <p:nvSpPr>
          <p:cNvPr id="3" name="Content Placeholder 2">
            <a:extLst>
              <a:ext uri="{FF2B5EF4-FFF2-40B4-BE49-F238E27FC236}">
                <a16:creationId xmlns:a16="http://schemas.microsoft.com/office/drawing/2014/main" id="{99D6F904-A077-4862-B7AA-A05D388635FB}"/>
              </a:ext>
            </a:extLst>
          </p:cNvPr>
          <p:cNvSpPr>
            <a:spLocks noGrp="1"/>
          </p:cNvSpPr>
          <p:nvPr>
            <p:ph idx="1"/>
          </p:nvPr>
        </p:nvSpPr>
        <p:spPr>
          <a:xfrm>
            <a:off x="179512" y="980728"/>
            <a:ext cx="8856984" cy="4351338"/>
          </a:xfrm>
        </p:spPr>
        <p:txBody>
          <a:bodyPr/>
          <a:lstStyle/>
          <a:p>
            <a:r>
              <a:rPr lang="en-GB" sz="2400" dirty="0">
                <a:solidFill>
                  <a:srgbClr val="002060"/>
                </a:solidFill>
              </a:rPr>
              <a:t>Dawson, P. &amp; Andriopolous, C. (2017). </a:t>
            </a:r>
            <a:r>
              <a:rPr lang="en-GB" sz="2400" i="1" dirty="0">
                <a:solidFill>
                  <a:srgbClr val="002060"/>
                </a:solidFill>
              </a:rPr>
              <a:t>Managing change, creativity &amp; innovation. </a:t>
            </a:r>
            <a:r>
              <a:rPr lang="en-GB" sz="2400" i="0" dirty="0">
                <a:solidFill>
                  <a:srgbClr val="002060"/>
                </a:solidFill>
              </a:rPr>
              <a:t>3</a:t>
            </a:r>
            <a:r>
              <a:rPr lang="en-GB" sz="2400" i="0" baseline="30000" dirty="0">
                <a:solidFill>
                  <a:srgbClr val="002060"/>
                </a:solidFill>
              </a:rPr>
              <a:t>rd</a:t>
            </a:r>
            <a:r>
              <a:rPr lang="en-GB" sz="2400" i="0" dirty="0">
                <a:solidFill>
                  <a:srgbClr val="002060"/>
                </a:solidFill>
              </a:rPr>
              <a:t> edn. London; Sage Publications Ltd.</a:t>
            </a:r>
            <a:r>
              <a:rPr lang="en-GB" sz="2400" dirty="0">
                <a:solidFill>
                  <a:srgbClr val="002060"/>
                </a:solidFill>
              </a:rPr>
              <a:t> </a:t>
            </a:r>
          </a:p>
          <a:p>
            <a:r>
              <a:rPr lang="en-GB" altLang="en-US" sz="2400" dirty="0">
                <a:solidFill>
                  <a:srgbClr val="002060"/>
                </a:solidFill>
              </a:rPr>
              <a:t>Kotter, J. P. (1996). </a:t>
            </a:r>
            <a:r>
              <a:rPr lang="en-GB" altLang="en-US" sz="2400" i="1" dirty="0">
                <a:solidFill>
                  <a:srgbClr val="002060"/>
                </a:solidFill>
              </a:rPr>
              <a:t>Leading Change. </a:t>
            </a:r>
            <a:r>
              <a:rPr lang="en-GB" altLang="en-US" sz="2400" dirty="0">
                <a:solidFill>
                  <a:srgbClr val="002060"/>
                </a:solidFill>
              </a:rPr>
              <a:t> Boston, Mass; Harvard Business School Press </a:t>
            </a:r>
          </a:p>
          <a:p>
            <a:r>
              <a:rPr lang="en-GB" sz="2400" dirty="0">
                <a:solidFill>
                  <a:srgbClr val="002060"/>
                </a:solidFill>
              </a:rPr>
              <a:t>Levicki, C. (1996). </a:t>
            </a:r>
            <a:r>
              <a:rPr lang="en-GB" sz="2400" i="1" dirty="0">
                <a:solidFill>
                  <a:srgbClr val="002060"/>
                </a:solidFill>
              </a:rPr>
              <a:t>The strategy workout: A journey to the heart of your business. </a:t>
            </a:r>
            <a:r>
              <a:rPr lang="en-GB" sz="2400" dirty="0">
                <a:solidFill>
                  <a:srgbClr val="002060"/>
                </a:solidFill>
              </a:rPr>
              <a:t>London; Pitman Publishing</a:t>
            </a:r>
          </a:p>
          <a:p>
            <a:r>
              <a:rPr lang="en-GB" sz="2400" dirty="0">
                <a:solidFill>
                  <a:srgbClr val="002060"/>
                </a:solidFill>
              </a:rPr>
              <a:t>Maurer, R. (2010). </a:t>
            </a:r>
            <a:r>
              <a:rPr lang="en-GB" sz="2400" i="1" dirty="0">
                <a:solidFill>
                  <a:srgbClr val="002060"/>
                </a:solidFill>
              </a:rPr>
              <a:t>Beyond the wall of resistance</a:t>
            </a:r>
            <a:r>
              <a:rPr lang="en-GB" sz="2400" dirty="0">
                <a:solidFill>
                  <a:srgbClr val="002060"/>
                </a:solidFill>
              </a:rPr>
              <a:t>. Austin, Texas; Bard Press</a:t>
            </a:r>
          </a:p>
          <a:p>
            <a:r>
              <a:rPr lang="en-GB" sz="2400" dirty="0">
                <a:solidFill>
                  <a:srgbClr val="002060"/>
                </a:solidFill>
                <a:effectLst/>
                <a:ea typeface="Times New Roman" panose="02020603050405020304" pitchFamily="18" charset="0"/>
                <a:cs typeface="Times New Roman" panose="02020603050405020304" pitchFamily="18" charset="0"/>
              </a:rPr>
              <a:t>Mitchell, R.K., </a:t>
            </a:r>
            <a:r>
              <a:rPr lang="en-GB" sz="2400" dirty="0" err="1">
                <a:solidFill>
                  <a:srgbClr val="002060"/>
                </a:solidFill>
                <a:effectLst/>
                <a:ea typeface="Times New Roman" panose="02020603050405020304" pitchFamily="18" charset="0"/>
                <a:cs typeface="Times New Roman" panose="02020603050405020304" pitchFamily="18" charset="0"/>
              </a:rPr>
              <a:t>Agle</a:t>
            </a:r>
            <a:r>
              <a:rPr lang="en-GB" sz="2400" dirty="0">
                <a:solidFill>
                  <a:srgbClr val="002060"/>
                </a:solidFill>
                <a:effectLst/>
                <a:ea typeface="Times New Roman" panose="02020603050405020304" pitchFamily="18" charset="0"/>
                <a:cs typeface="Times New Roman" panose="02020603050405020304" pitchFamily="18" charset="0"/>
              </a:rPr>
              <a:t>, B. R., and Wood, D.J., (1997). "Toward a Theory of Stakeholder Identification and Salience: Defining the Principle of Who and What really Counts." , </a:t>
            </a:r>
            <a:r>
              <a:rPr lang="en-GB" sz="2400" i="1" dirty="0">
                <a:solidFill>
                  <a:srgbClr val="002060"/>
                </a:solidFill>
                <a:effectLst/>
                <a:ea typeface="Times New Roman" panose="02020603050405020304" pitchFamily="18" charset="0"/>
                <a:cs typeface="Times New Roman" panose="02020603050405020304" pitchFamily="18" charset="0"/>
              </a:rPr>
              <a:t>Academy of Management Review </a:t>
            </a:r>
            <a:r>
              <a:rPr lang="en-GB" sz="2400" dirty="0">
                <a:solidFill>
                  <a:srgbClr val="002060"/>
                </a:solidFill>
                <a:effectLst/>
                <a:ea typeface="Times New Roman" panose="02020603050405020304" pitchFamily="18" charset="0"/>
                <a:cs typeface="Times New Roman" panose="02020603050405020304" pitchFamily="18" charset="0"/>
              </a:rPr>
              <a:t>22(4)</a:t>
            </a:r>
            <a:endParaRPr lang="en-GB" sz="2400" dirty="0">
              <a:solidFill>
                <a:srgbClr val="002060"/>
              </a:solidFill>
              <a:effectLst/>
              <a:ea typeface="Calibri" panose="020F0502020204030204" pitchFamily="34" charset="0"/>
              <a:cs typeface="Times New Roman" panose="02020603050405020304" pitchFamily="18" charset="0"/>
            </a:endParaRPr>
          </a:p>
          <a:p>
            <a:endParaRPr lang="en-GB" sz="2400" dirty="0">
              <a:solidFill>
                <a:srgbClr val="002060"/>
              </a:solidFill>
            </a:endParaRPr>
          </a:p>
          <a:p>
            <a:endParaRPr lang="en-GB" sz="2400" dirty="0">
              <a:solidFill>
                <a:srgbClr val="002060"/>
              </a:solidFill>
            </a:endParaRPr>
          </a:p>
        </p:txBody>
      </p:sp>
    </p:spTree>
    <p:extLst>
      <p:ext uri="{BB962C8B-B14F-4D97-AF65-F5344CB8AC3E}">
        <p14:creationId xmlns:p14="http://schemas.microsoft.com/office/powerpoint/2010/main" val="1198133233"/>
      </p:ext>
    </p:extLst>
  </p:cSld>
  <p:clrMapOvr>
    <a:masterClrMapping/>
  </p:clrMapOvr>
</p:sld>
</file>

<file path=ppt/slides/slide2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5DE7E-CA2D-4D17-A425-B1B01420BE3F}"/>
              </a:ext>
            </a:extLst>
          </p:cNvPr>
          <p:cNvSpPr>
            <a:spLocks noGrp="1"/>
          </p:cNvSpPr>
          <p:nvPr>
            <p:ph type="title"/>
          </p:nvPr>
        </p:nvSpPr>
        <p:spPr>
          <a:xfrm>
            <a:off x="628650" y="0"/>
            <a:ext cx="7886700" cy="831627"/>
          </a:xfrm>
        </p:spPr>
        <p:txBody>
          <a:bodyPr/>
          <a:lstStyle/>
          <a:p>
            <a:pPr algn="ctr"/>
            <a:r>
              <a:rPr lang="en-GB" dirty="0"/>
              <a:t>Reference List</a:t>
            </a:r>
          </a:p>
        </p:txBody>
      </p:sp>
      <p:sp>
        <p:nvSpPr>
          <p:cNvPr id="3" name="Content Placeholder 2">
            <a:extLst>
              <a:ext uri="{FF2B5EF4-FFF2-40B4-BE49-F238E27FC236}">
                <a16:creationId xmlns:a16="http://schemas.microsoft.com/office/drawing/2014/main" id="{99D6F904-A077-4862-B7AA-A05D388635FB}"/>
              </a:ext>
            </a:extLst>
          </p:cNvPr>
          <p:cNvSpPr>
            <a:spLocks noGrp="1"/>
          </p:cNvSpPr>
          <p:nvPr>
            <p:ph idx="1"/>
          </p:nvPr>
        </p:nvSpPr>
        <p:spPr>
          <a:xfrm>
            <a:off x="107504" y="537109"/>
            <a:ext cx="5184576" cy="4836107"/>
          </a:xfrm>
        </p:spPr>
        <p:txBody>
          <a:bodyPr/>
          <a:lstStyle/>
          <a:p>
            <a:r>
              <a:rPr lang="en-GB" sz="2200" dirty="0">
                <a:solidFill>
                  <a:srgbClr val="0000CC"/>
                </a:solidFill>
              </a:rPr>
              <a:t>Dawson, P. &amp; Andriopolous, C. (2017). </a:t>
            </a:r>
            <a:r>
              <a:rPr lang="en-GB" sz="2200" i="1" dirty="0">
                <a:solidFill>
                  <a:srgbClr val="0000CC"/>
                </a:solidFill>
              </a:rPr>
              <a:t>Managing change, creativity &amp; innovation. </a:t>
            </a:r>
            <a:r>
              <a:rPr lang="en-GB" sz="2200" i="0" dirty="0">
                <a:solidFill>
                  <a:srgbClr val="0000CC"/>
                </a:solidFill>
              </a:rPr>
              <a:t>3</a:t>
            </a:r>
            <a:r>
              <a:rPr lang="en-GB" sz="2200" i="0" baseline="30000" dirty="0">
                <a:solidFill>
                  <a:srgbClr val="0000CC"/>
                </a:solidFill>
              </a:rPr>
              <a:t>rd</a:t>
            </a:r>
            <a:r>
              <a:rPr lang="en-GB" sz="2200" i="0" dirty="0">
                <a:solidFill>
                  <a:srgbClr val="0000CC"/>
                </a:solidFill>
              </a:rPr>
              <a:t> edn. London; Sage Publications Ltd</a:t>
            </a:r>
            <a:r>
              <a:rPr lang="en-GB" sz="2200" dirty="0">
                <a:solidFill>
                  <a:srgbClr val="0000CC"/>
                </a:solidFill>
              </a:rPr>
              <a:t> </a:t>
            </a:r>
          </a:p>
          <a:p>
            <a:r>
              <a:rPr lang="en-GB" sz="2200" dirty="0">
                <a:solidFill>
                  <a:srgbClr val="0000CC"/>
                </a:solidFill>
              </a:rPr>
              <a:t>Johnson, S. (1998) </a:t>
            </a:r>
            <a:r>
              <a:rPr lang="en-GB" sz="2200" i="1" dirty="0">
                <a:solidFill>
                  <a:srgbClr val="0000CC"/>
                </a:solidFill>
              </a:rPr>
              <a:t>Who moved my cheese? </a:t>
            </a:r>
            <a:r>
              <a:rPr lang="en-GB" sz="2200" dirty="0">
                <a:solidFill>
                  <a:srgbClr val="0000CC"/>
                </a:solidFill>
              </a:rPr>
              <a:t>4</a:t>
            </a:r>
            <a:r>
              <a:rPr lang="en-GB" sz="2200" baseline="30000" dirty="0">
                <a:solidFill>
                  <a:srgbClr val="0000CC"/>
                </a:solidFill>
              </a:rPr>
              <a:t>th</a:t>
            </a:r>
            <a:r>
              <a:rPr lang="en-GB" sz="2200" dirty="0">
                <a:solidFill>
                  <a:srgbClr val="0000CC"/>
                </a:solidFill>
              </a:rPr>
              <a:t> edn. USA; Penguin Putnam, Inc.</a:t>
            </a:r>
          </a:p>
          <a:p>
            <a:r>
              <a:rPr lang="en-GB" altLang="en-US" sz="2200" dirty="0">
                <a:solidFill>
                  <a:srgbClr val="0000CC"/>
                </a:solidFill>
              </a:rPr>
              <a:t>Kotter, J. P. (1996). </a:t>
            </a:r>
            <a:r>
              <a:rPr lang="en-GB" altLang="en-US" sz="2200" i="1" dirty="0">
                <a:solidFill>
                  <a:srgbClr val="0000CC"/>
                </a:solidFill>
              </a:rPr>
              <a:t>Leading Change. </a:t>
            </a:r>
            <a:r>
              <a:rPr lang="en-GB" altLang="en-US" sz="2200" dirty="0">
                <a:solidFill>
                  <a:srgbClr val="0000CC"/>
                </a:solidFill>
              </a:rPr>
              <a:t> Boston, Mass; Harvard Business School Press </a:t>
            </a:r>
          </a:p>
          <a:p>
            <a:r>
              <a:rPr lang="en-GB" sz="2200" dirty="0">
                <a:solidFill>
                  <a:srgbClr val="0000CC"/>
                </a:solidFill>
                <a:effectLst/>
                <a:ea typeface="Calibri" panose="020F0502020204030204" pitchFamily="34" charset="0"/>
              </a:rPr>
              <a:t>Kübler-Ross, E. (1969). On death and dying. New York, NY: Macmillan.</a:t>
            </a:r>
          </a:p>
          <a:p>
            <a:r>
              <a:rPr lang="en-GB" sz="2200" dirty="0">
                <a:solidFill>
                  <a:srgbClr val="0000CC"/>
                </a:solidFill>
              </a:rPr>
              <a:t> </a:t>
            </a:r>
            <a:r>
              <a:rPr lang="en-IN" sz="2200" dirty="0" err="1">
                <a:solidFill>
                  <a:srgbClr val="0000CC"/>
                </a:solidFill>
              </a:rPr>
              <a:t>Scandura</a:t>
            </a:r>
            <a:r>
              <a:rPr lang="en-IN" sz="2200" dirty="0">
                <a:solidFill>
                  <a:srgbClr val="0000CC"/>
                </a:solidFill>
              </a:rPr>
              <a:t>, T. A., (2018) </a:t>
            </a:r>
            <a:r>
              <a:rPr lang="en-IN" sz="2200" i="1" dirty="0">
                <a:solidFill>
                  <a:srgbClr val="0000CC"/>
                </a:solidFill>
              </a:rPr>
              <a:t>Essentials of Organization </a:t>
            </a:r>
            <a:r>
              <a:rPr lang="en-IN" sz="2200" i="1" dirty="0" err="1">
                <a:solidFill>
                  <a:srgbClr val="0000CC"/>
                </a:solidFill>
              </a:rPr>
              <a:t>Behavior</a:t>
            </a:r>
            <a:r>
              <a:rPr lang="en-IN" sz="2200" i="1" dirty="0">
                <a:solidFill>
                  <a:srgbClr val="0000CC"/>
                </a:solidFill>
              </a:rPr>
              <a:t>, </a:t>
            </a:r>
            <a:r>
              <a:rPr lang="en-IN" sz="2200" dirty="0">
                <a:solidFill>
                  <a:srgbClr val="0000CC"/>
                </a:solidFill>
              </a:rPr>
              <a:t>2nd Ed., Thousand Oaks, CA: Sage</a:t>
            </a:r>
            <a:endParaRPr lang="en-GB" altLang="en-US" sz="2200" dirty="0">
              <a:solidFill>
                <a:srgbClr val="0000CC"/>
              </a:solidFill>
            </a:endParaRPr>
          </a:p>
        </p:txBody>
      </p:sp>
      <p:pic>
        <p:nvPicPr>
          <p:cNvPr id="5" name="Picture 4">
            <a:extLst>
              <a:ext uri="{FF2B5EF4-FFF2-40B4-BE49-F238E27FC236}">
                <a16:creationId xmlns:a16="http://schemas.microsoft.com/office/drawing/2014/main" id="{30F8A128-2927-4C46-A6E1-DE5C246B0720}"/>
              </a:ext>
            </a:extLst>
          </p:cNvPr>
          <p:cNvPicPr>
            <a:picLocks noChangeAspect="1"/>
          </p:cNvPicPr>
          <p:nvPr/>
        </p:nvPicPr>
        <p:blipFill>
          <a:blip r:embed="rId2"/>
          <a:stretch>
            <a:fillRect/>
          </a:stretch>
        </p:blipFill>
        <p:spPr>
          <a:xfrm>
            <a:off x="5221941" y="1412776"/>
            <a:ext cx="3922059" cy="3312368"/>
          </a:xfrm>
          <a:prstGeom prst="rect">
            <a:avLst/>
          </a:prstGeom>
        </p:spPr>
      </p:pic>
    </p:spTree>
    <p:extLst>
      <p:ext uri="{BB962C8B-B14F-4D97-AF65-F5344CB8AC3E}">
        <p14:creationId xmlns:p14="http://schemas.microsoft.com/office/powerpoint/2010/main" val="4255587098"/>
      </p:ext>
    </p:extLst>
  </p:cSld>
  <p:clrMapOvr>
    <a:masterClrMapping/>
  </p:clrMapOvr>
</p:sld>
</file>

<file path=ppt/slides/slide2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5DE7E-CA2D-4D17-A425-B1B01420BE3F}"/>
              </a:ext>
            </a:extLst>
          </p:cNvPr>
          <p:cNvSpPr>
            <a:spLocks noGrp="1"/>
          </p:cNvSpPr>
          <p:nvPr>
            <p:ph type="title"/>
          </p:nvPr>
        </p:nvSpPr>
        <p:spPr>
          <a:xfrm>
            <a:off x="628650" y="365125"/>
            <a:ext cx="7886700" cy="831627"/>
          </a:xfrm>
        </p:spPr>
        <p:txBody>
          <a:bodyPr/>
          <a:lstStyle/>
          <a:p>
            <a:pPr algn="ctr"/>
            <a:r>
              <a:rPr lang="en-GB" dirty="0"/>
              <a:t>Reference List</a:t>
            </a:r>
          </a:p>
        </p:txBody>
      </p:sp>
      <p:sp>
        <p:nvSpPr>
          <p:cNvPr id="3" name="Content Placeholder 2">
            <a:extLst>
              <a:ext uri="{FF2B5EF4-FFF2-40B4-BE49-F238E27FC236}">
                <a16:creationId xmlns:a16="http://schemas.microsoft.com/office/drawing/2014/main" id="{99D6F904-A077-4862-B7AA-A05D388635FB}"/>
              </a:ext>
            </a:extLst>
          </p:cNvPr>
          <p:cNvSpPr>
            <a:spLocks noGrp="1"/>
          </p:cNvSpPr>
          <p:nvPr>
            <p:ph idx="1"/>
          </p:nvPr>
        </p:nvSpPr>
        <p:spPr>
          <a:xfrm>
            <a:off x="179512" y="980728"/>
            <a:ext cx="8856984" cy="4351338"/>
          </a:xfrm>
        </p:spPr>
        <p:txBody>
          <a:bodyPr/>
          <a:lstStyle/>
          <a:p>
            <a:r>
              <a:rPr lang="en-GB" sz="1800" dirty="0">
                <a:solidFill>
                  <a:srgbClr val="0000CC"/>
                </a:solidFill>
              </a:rPr>
              <a:t>Beckhard, R. &amp; Harris, Reuben T. (1987). </a:t>
            </a:r>
            <a:r>
              <a:rPr lang="en-GB" sz="1800" i="1" dirty="0">
                <a:solidFill>
                  <a:srgbClr val="0000CC"/>
                </a:solidFill>
              </a:rPr>
              <a:t>Organizational transitions: managing complex change</a:t>
            </a:r>
            <a:r>
              <a:rPr lang="en-GB" sz="1800" dirty="0">
                <a:solidFill>
                  <a:srgbClr val="0000CC"/>
                </a:solidFill>
              </a:rPr>
              <a:t>. Reading, Mass.; Wokingham: Addison-Wesley.</a:t>
            </a:r>
          </a:p>
          <a:p>
            <a:r>
              <a:rPr lang="en-GB" sz="1800" dirty="0">
                <a:solidFill>
                  <a:srgbClr val="002060"/>
                </a:solidFill>
              </a:rPr>
              <a:t>Dawson, P. &amp; Andriopolous, C. (2017). </a:t>
            </a:r>
            <a:r>
              <a:rPr lang="en-GB" sz="1800" i="1" dirty="0">
                <a:solidFill>
                  <a:srgbClr val="002060"/>
                </a:solidFill>
              </a:rPr>
              <a:t>Managing change, creativity &amp; innovation. </a:t>
            </a:r>
            <a:r>
              <a:rPr lang="en-GB" sz="1800" i="0" dirty="0">
                <a:solidFill>
                  <a:srgbClr val="002060"/>
                </a:solidFill>
              </a:rPr>
              <a:t>3</a:t>
            </a:r>
            <a:r>
              <a:rPr lang="en-GB" sz="1800" i="0" baseline="30000" dirty="0">
                <a:solidFill>
                  <a:srgbClr val="002060"/>
                </a:solidFill>
              </a:rPr>
              <a:t>rd</a:t>
            </a:r>
            <a:r>
              <a:rPr lang="en-GB" sz="1800" i="0" dirty="0">
                <a:solidFill>
                  <a:srgbClr val="002060"/>
                </a:solidFill>
              </a:rPr>
              <a:t> edn. London; Sage Publications Ltd</a:t>
            </a:r>
            <a:r>
              <a:rPr lang="en-GB" sz="1800" dirty="0">
                <a:solidFill>
                  <a:srgbClr val="002060"/>
                </a:solidFill>
              </a:rPr>
              <a:t> </a:t>
            </a:r>
          </a:p>
          <a:p>
            <a:r>
              <a:rPr lang="en-GB" altLang="en-US" sz="1800" dirty="0">
                <a:solidFill>
                  <a:srgbClr val="0000CC"/>
                </a:solidFill>
              </a:rPr>
              <a:t>Kotter, J. P. (1996). </a:t>
            </a:r>
            <a:r>
              <a:rPr lang="en-GB" altLang="en-US" sz="1800" i="1" dirty="0">
                <a:solidFill>
                  <a:srgbClr val="0000CC"/>
                </a:solidFill>
              </a:rPr>
              <a:t>Leading Change. </a:t>
            </a:r>
            <a:r>
              <a:rPr lang="en-GB" altLang="en-US" sz="1800" dirty="0">
                <a:solidFill>
                  <a:srgbClr val="0000CC"/>
                </a:solidFill>
              </a:rPr>
              <a:t> Boston, Mass; Harvard Business School Press </a:t>
            </a:r>
          </a:p>
          <a:p>
            <a:r>
              <a:rPr lang="en-GB" sz="1800" dirty="0">
                <a:solidFill>
                  <a:srgbClr val="002060"/>
                </a:solidFill>
                <a:effectLst/>
                <a:ea typeface="Calibri" panose="020F0502020204030204" pitchFamily="34" charset="0"/>
              </a:rPr>
              <a:t>Lewin, K., (1947). "</a:t>
            </a:r>
            <a:r>
              <a:rPr lang="en-GB" sz="1800" i="1" dirty="0">
                <a:solidFill>
                  <a:srgbClr val="002060"/>
                </a:solidFill>
                <a:effectLst/>
                <a:ea typeface="Calibri" panose="020F0502020204030204" pitchFamily="34" charset="0"/>
              </a:rPr>
              <a:t>Frontiers in Group Dynamics: Concept, Method and Reality in Social Science; Social Equilibria and Social Change</a:t>
            </a:r>
            <a:r>
              <a:rPr lang="en-GB" sz="1800" dirty="0">
                <a:solidFill>
                  <a:srgbClr val="002060"/>
                </a:solidFill>
                <a:effectLst/>
                <a:ea typeface="Calibri" panose="020F0502020204030204" pitchFamily="34" charset="0"/>
              </a:rPr>
              <a:t>". Human Relations. 1: 5–41</a:t>
            </a:r>
          </a:p>
          <a:p>
            <a:r>
              <a:rPr lang="en-GB" sz="1800" dirty="0"/>
              <a:t>Rick, T. (2015) ‘The iceberg that sinks organizational change’, </a:t>
            </a:r>
            <a:r>
              <a:rPr lang="en-GB" sz="1800" i="1" dirty="0"/>
              <a:t>Change management, corporate culture</a:t>
            </a:r>
            <a:r>
              <a:rPr lang="en-GB" sz="1800" dirty="0"/>
              <a:t> [blog]; 16 January.  Available at https://www.pinterest.co.uk/pin/423831014918249673/?nic_v2=1a5GzMwm3  (Accessed 18</a:t>
            </a:r>
            <a:r>
              <a:rPr lang="en-GB" sz="1800" baseline="30000" dirty="0"/>
              <a:t>th</a:t>
            </a:r>
            <a:r>
              <a:rPr lang="en-GB" sz="1800" dirty="0"/>
              <a:t> September 2020)</a:t>
            </a:r>
          </a:p>
          <a:p>
            <a:r>
              <a:rPr lang="en-GB" sz="1800" dirty="0">
                <a:solidFill>
                  <a:srgbClr val="0000CC"/>
                </a:solidFill>
                <a:effectLst/>
                <a:ea typeface="Calibri" panose="020F0502020204030204" pitchFamily="34" charset="0"/>
              </a:rPr>
              <a:t> </a:t>
            </a:r>
            <a:r>
              <a:rPr lang="en-GB" sz="1800" dirty="0">
                <a:solidFill>
                  <a:srgbClr val="0000CC"/>
                </a:solidFill>
              </a:rPr>
              <a:t>Zwart, J. (2011) ‘</a:t>
            </a:r>
            <a:r>
              <a:rPr lang="en-GB" sz="1800" dirty="0" err="1">
                <a:solidFill>
                  <a:srgbClr val="0000CC"/>
                </a:solidFill>
              </a:rPr>
              <a:t>Sharepoint</a:t>
            </a:r>
            <a:r>
              <a:rPr lang="en-GB" sz="1800" dirty="0">
                <a:solidFill>
                  <a:srgbClr val="0000CC"/>
                </a:solidFill>
              </a:rPr>
              <a:t> and the soft systems model of change’, </a:t>
            </a:r>
            <a:r>
              <a:rPr lang="en-GB" sz="1800" i="1" dirty="0">
                <a:solidFill>
                  <a:srgbClr val="0000CC"/>
                </a:solidFill>
              </a:rPr>
              <a:t>Change </a:t>
            </a:r>
            <a:r>
              <a:rPr lang="en-GB" sz="1800" i="0" dirty="0">
                <a:solidFill>
                  <a:srgbClr val="0000CC"/>
                </a:solidFill>
              </a:rPr>
              <a:t>[Blog]. 12 February. Available at: http://www.sharepointchange.com/sharepoint-and-change/category/double%20loop%20learning (Accessed: 19 September 2020)</a:t>
            </a:r>
          </a:p>
          <a:p>
            <a:endParaRPr lang="en-GB" sz="1800" dirty="0">
              <a:solidFill>
                <a:srgbClr val="0000CC"/>
              </a:solidFill>
            </a:endParaRPr>
          </a:p>
        </p:txBody>
      </p:sp>
      <p:sp>
        <p:nvSpPr>
          <p:cNvPr id="4" name="Slide Number Placeholder 3">
            <a:extLst>
              <a:ext uri="{FF2B5EF4-FFF2-40B4-BE49-F238E27FC236}">
                <a16:creationId xmlns:a16="http://schemas.microsoft.com/office/drawing/2014/main" id="{D20704ED-46C9-4A45-B419-EC0A2E1F5D53}"/>
              </a:ext>
            </a:extLst>
          </p:cNvPr>
          <p:cNvSpPr>
            <a:spLocks noGrp="1"/>
          </p:cNvSpPr>
          <p:nvPr>
            <p:ph type="sldNum" sz="quarter" idx="12"/>
          </p:nvPr>
        </p:nvSpPr>
        <p:spPr/>
        <p:txBody>
          <a:bodyPr/>
          <a:lstStyle/>
          <a:p>
            <a:fld id="{9C1B27AE-E79F-4E5D-AA37-F7A24ADFFC72}" type="slidenum">
              <a:rPr lang="en-GB" altLang="en-US" smtClean="0"/>
              <a:pPr/>
              <a:t>206</a:t>
            </a:fld>
            <a:endParaRPr lang="en-GB" altLang="en-US"/>
          </a:p>
        </p:txBody>
      </p:sp>
    </p:spTree>
    <p:extLst>
      <p:ext uri="{BB962C8B-B14F-4D97-AF65-F5344CB8AC3E}">
        <p14:creationId xmlns:p14="http://schemas.microsoft.com/office/powerpoint/2010/main" val="2410572633"/>
      </p:ext>
    </p:extLst>
  </p:cSld>
  <p:clrMapOvr>
    <a:masterClrMapping/>
  </p:clrMapOvr>
</p:sld>
</file>

<file path=ppt/slides/slide2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90C2A-56E9-40AA-A161-BAE098ECE1D0}"/>
              </a:ext>
            </a:extLst>
          </p:cNvPr>
          <p:cNvSpPr>
            <a:spLocks noGrp="1"/>
          </p:cNvSpPr>
          <p:nvPr>
            <p:ph type="title"/>
          </p:nvPr>
        </p:nvSpPr>
        <p:spPr>
          <a:xfrm>
            <a:off x="628650" y="21357"/>
            <a:ext cx="7886700" cy="786036"/>
          </a:xfrm>
        </p:spPr>
        <p:txBody>
          <a:bodyPr/>
          <a:lstStyle/>
          <a:p>
            <a:pPr algn="ctr"/>
            <a:r>
              <a:rPr lang="en-GB" dirty="0"/>
              <a:t>Reading and Research</a:t>
            </a:r>
          </a:p>
        </p:txBody>
      </p:sp>
      <p:sp>
        <p:nvSpPr>
          <p:cNvPr id="3" name="Content Placeholder 2">
            <a:extLst>
              <a:ext uri="{FF2B5EF4-FFF2-40B4-BE49-F238E27FC236}">
                <a16:creationId xmlns:a16="http://schemas.microsoft.com/office/drawing/2014/main" id="{9F6586DD-D658-49AB-914B-93376A01ACC3}"/>
              </a:ext>
            </a:extLst>
          </p:cNvPr>
          <p:cNvSpPr>
            <a:spLocks noGrp="1"/>
          </p:cNvSpPr>
          <p:nvPr>
            <p:ph idx="1"/>
          </p:nvPr>
        </p:nvSpPr>
        <p:spPr>
          <a:xfrm>
            <a:off x="215516" y="764704"/>
            <a:ext cx="8712968" cy="3672408"/>
          </a:xfrm>
        </p:spPr>
        <p:txBody>
          <a:bodyPr/>
          <a:lstStyle/>
          <a:p>
            <a:pPr marL="0" indent="0">
              <a:buNone/>
            </a:pPr>
            <a:r>
              <a:rPr lang="en-GB" sz="1800" b="1" kern="1200" dirty="0">
                <a:solidFill>
                  <a:srgbClr val="002060"/>
                </a:solidFill>
                <a:effectLst/>
                <a:ea typeface="+mn-ea"/>
                <a:cs typeface="+mn-cs"/>
              </a:rPr>
              <a:t>Critically read and reflect on Chapter 9, page 190-217 “Leading Organisation Change [Burke, W. W.]” in text by Maund. (2018) </a:t>
            </a:r>
            <a:r>
              <a:rPr lang="en-GB" sz="1800" b="1" i="1" kern="1200" dirty="0">
                <a:solidFill>
                  <a:srgbClr val="002060"/>
                </a:solidFill>
                <a:effectLst/>
                <a:ea typeface="+mn-ea"/>
                <a:cs typeface="+mn-cs"/>
              </a:rPr>
              <a:t>BA in leadership and management: Skills for the workplace, final year,</a:t>
            </a:r>
            <a:r>
              <a:rPr lang="en-GB" sz="1800" b="1" i="1" dirty="0">
                <a:solidFill>
                  <a:srgbClr val="002060"/>
                </a:solidFill>
              </a:rPr>
              <a:t> and then… </a:t>
            </a:r>
          </a:p>
          <a:p>
            <a:r>
              <a:rPr lang="en-GB" sz="1800" b="1" dirty="0">
                <a:solidFill>
                  <a:srgbClr val="002060"/>
                </a:solidFill>
              </a:rPr>
              <a:t>Critically examine the stages that need to be taken into account when leading organisational change, with particular attention to the actions and behaviours of the leader.  You should aim for </a:t>
            </a:r>
            <a:r>
              <a:rPr lang="en-GB" altLang="en-US" sz="1800" b="1" dirty="0">
                <a:solidFill>
                  <a:srgbClr val="002060"/>
                </a:solidFill>
              </a:rPr>
              <a:t>1200-1800 words.  This activity should allow approximately 4 to 6 hours to complete this activity.</a:t>
            </a:r>
          </a:p>
          <a:p>
            <a:r>
              <a:rPr lang="en-GB" sz="1800" b="1" dirty="0">
                <a:solidFill>
                  <a:srgbClr val="002060"/>
                </a:solidFill>
                <a:effectLst/>
              </a:rPr>
              <a:t>Ensure that you cite and reference your research findings to support your analysis.  It will help if you use case-study and workplace examples to support your findings. </a:t>
            </a:r>
          </a:p>
          <a:p>
            <a:pPr marL="0" indent="0">
              <a:buNone/>
            </a:pPr>
            <a:r>
              <a:rPr lang="en-GB" sz="1800" b="1" dirty="0">
                <a:solidFill>
                  <a:srgbClr val="002060"/>
                </a:solidFill>
              </a:rPr>
              <a:t>Note: This work can contribute directly to your assignment, so the depth of your analysis is likely to have an impact on the marks you receive.</a:t>
            </a:r>
            <a:endParaRPr lang="en-GB" sz="1800" dirty="0"/>
          </a:p>
        </p:txBody>
      </p:sp>
      <p:pic>
        <p:nvPicPr>
          <p:cNvPr id="5" name="Picture 4" descr="A person sitting at a table&#10;&#10;Description automatically generated">
            <a:extLst>
              <a:ext uri="{FF2B5EF4-FFF2-40B4-BE49-F238E27FC236}">
                <a16:creationId xmlns:a16="http://schemas.microsoft.com/office/drawing/2014/main" id="{50AC5414-9E6F-4338-B6DA-09A1558E7D1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720" y="4357927"/>
            <a:ext cx="2041920" cy="1355596"/>
          </a:xfrm>
          <a:prstGeom prst="rect">
            <a:avLst/>
          </a:prstGeom>
        </p:spPr>
      </p:pic>
      <p:pic>
        <p:nvPicPr>
          <p:cNvPr id="7" name="Picture 6" descr="A picture containing blackboard, text, grass, monitor&#10;&#10;Description automatically generated">
            <a:extLst>
              <a:ext uri="{FF2B5EF4-FFF2-40B4-BE49-F238E27FC236}">
                <a16:creationId xmlns:a16="http://schemas.microsoft.com/office/drawing/2014/main" id="{C53C670A-0424-47AF-9649-1FDFB81FDB91}"/>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889859" y="4365104"/>
            <a:ext cx="2254141" cy="1382540"/>
          </a:xfrm>
          <a:prstGeom prst="rect">
            <a:avLst/>
          </a:prstGeom>
        </p:spPr>
      </p:pic>
    </p:spTree>
    <p:extLst>
      <p:ext uri="{BB962C8B-B14F-4D97-AF65-F5344CB8AC3E}">
        <p14:creationId xmlns:p14="http://schemas.microsoft.com/office/powerpoint/2010/main" val="65594243"/>
      </p:ext>
    </p:extLst>
  </p:cSld>
  <p:clrMapOvr>
    <a:masterClrMapping/>
  </p:clrMapOvr>
</p:sld>
</file>

<file path=ppt/slides/slide2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4">
            <a:extLst>
              <a:ext uri="{FF2B5EF4-FFF2-40B4-BE49-F238E27FC236}">
                <a16:creationId xmlns:a16="http://schemas.microsoft.com/office/drawing/2014/main" id="{3E48C15D-AB4E-47D7-9C9E-4F207D98A135}"/>
              </a:ext>
            </a:extLst>
          </p:cNvPr>
          <p:cNvSpPr>
            <a:spLocks noChangeArrowheads="1"/>
          </p:cNvSpPr>
          <p:nvPr/>
        </p:nvSpPr>
        <p:spPr bwMode="auto">
          <a:xfrm>
            <a:off x="152178" y="8567"/>
            <a:ext cx="8964612" cy="332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orbel" panose="020B0503020204020204" pitchFamily="34" charset="0"/>
                <a:cs typeface="Arial" panose="020B0604020202020204" pitchFamily="34" charset="0"/>
              </a:defRPr>
            </a:lvl1pPr>
            <a:lvl2pPr marL="742950" indent="-285750">
              <a:defRPr>
                <a:solidFill>
                  <a:schemeClr val="tx1"/>
                </a:solidFill>
                <a:latin typeface="Corbel" panose="020B0503020204020204" pitchFamily="34" charset="0"/>
                <a:cs typeface="Arial" panose="020B0604020202020204" pitchFamily="34" charset="0"/>
              </a:defRPr>
            </a:lvl2pPr>
            <a:lvl3pPr marL="1143000" indent="-228600">
              <a:defRPr>
                <a:solidFill>
                  <a:schemeClr val="tx1"/>
                </a:solidFill>
                <a:latin typeface="Corbel" panose="020B0503020204020204" pitchFamily="34" charset="0"/>
                <a:cs typeface="Arial" panose="020B0604020202020204" pitchFamily="34" charset="0"/>
              </a:defRPr>
            </a:lvl3pPr>
            <a:lvl4pPr marL="1600200" indent="-228600">
              <a:defRPr>
                <a:solidFill>
                  <a:schemeClr val="tx1"/>
                </a:solidFill>
                <a:latin typeface="Corbel" panose="020B0503020204020204" pitchFamily="34" charset="0"/>
                <a:cs typeface="Arial" panose="020B0604020202020204" pitchFamily="34" charset="0"/>
              </a:defRPr>
            </a:lvl4pPr>
            <a:lvl5pPr marL="2057400" indent="-22860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algn="ctr"/>
            <a:r>
              <a:rPr lang="en-GB" altLang="en-US" sz="2800" b="1" dirty="0">
                <a:latin typeface="Arial" panose="020B0604020202020204" pitchFamily="34" charset="0"/>
                <a:ea typeface="Calibri" panose="020F0502020204030204" pitchFamily="34" charset="0"/>
                <a:cs typeface="Times New Roman" panose="02020603050405020304" pitchFamily="18" charset="0"/>
              </a:rPr>
              <a:t>Reference List</a:t>
            </a:r>
            <a:endParaRPr lang="en-GB" altLang="en-US" sz="2800" dirty="0">
              <a:latin typeface="Calibri" panose="020F0502020204030204" pitchFamily="34" charset="0"/>
              <a:ea typeface="Calibri" panose="020F0502020204030204" pitchFamily="34" charset="0"/>
              <a:cs typeface="Times New Roman" panose="02020603050405020304" pitchFamily="18" charset="0"/>
            </a:endParaRPr>
          </a:p>
          <a:p>
            <a:r>
              <a:rPr lang="en-GB" altLang="en-US" sz="1400" dirty="0">
                <a:latin typeface="Arial" panose="020B0604020202020204" pitchFamily="34" charset="0"/>
                <a:ea typeface="Calibri" panose="020F0502020204030204" pitchFamily="34" charset="0"/>
                <a:cs typeface="Times New Roman" panose="02020603050405020304" pitchFamily="18" charset="0"/>
              </a:rPr>
              <a:t> </a:t>
            </a:r>
            <a:endParaRPr lang="en-GB" altLang="en-US" sz="1400" dirty="0">
              <a:latin typeface="Calibri" panose="020F0502020204030204" pitchFamily="34" charset="0"/>
              <a:ea typeface="Calibri" panose="020F0502020204030204" pitchFamily="34" charset="0"/>
              <a:cs typeface="Times New Roman" panose="02020603050405020304" pitchFamily="18" charset="0"/>
            </a:endParaRPr>
          </a:p>
          <a:p>
            <a:endParaRPr lang="en-GB" altLang="en-US" sz="2400" dirty="0">
              <a:latin typeface="Arial" panose="020B0604020202020204" pitchFamily="34" charset="0"/>
              <a:ea typeface="Calibri" panose="020F0502020204030204" pitchFamily="34" charset="0"/>
              <a:cs typeface="Times New Roman" panose="02020603050405020304" pitchFamily="18" charset="0"/>
            </a:endParaRPr>
          </a:p>
          <a:p>
            <a:r>
              <a:rPr lang="en-GB" altLang="en-US" sz="2400" dirty="0">
                <a:latin typeface="Arial" panose="020B0604020202020204" pitchFamily="34" charset="0"/>
                <a:ea typeface="Calibri" panose="020F0502020204030204" pitchFamily="34" charset="0"/>
                <a:cs typeface="Times New Roman" panose="02020603050405020304" pitchFamily="18" charset="0"/>
              </a:rPr>
              <a:t>Dawson, P. and Andriopoulos, C. (2017). </a:t>
            </a:r>
            <a:r>
              <a:rPr lang="en-GB" altLang="en-US" sz="2400" i="1" dirty="0">
                <a:latin typeface="Arial" panose="020B0604020202020204" pitchFamily="34" charset="0"/>
                <a:ea typeface="Calibri" panose="020F0502020204030204" pitchFamily="34" charset="0"/>
                <a:cs typeface="Times New Roman" panose="02020603050405020304" pitchFamily="18" charset="0"/>
              </a:rPr>
              <a:t>Managing change, creativity and innovation</a:t>
            </a:r>
            <a:r>
              <a:rPr lang="en-GB" altLang="en-US" sz="2400" dirty="0">
                <a:latin typeface="Arial" panose="020B0604020202020204" pitchFamily="34" charset="0"/>
                <a:ea typeface="Calibri" panose="020F0502020204030204" pitchFamily="34" charset="0"/>
                <a:cs typeface="Times New Roman" panose="02020603050405020304" pitchFamily="18" charset="0"/>
              </a:rPr>
              <a:t>. 3</a:t>
            </a:r>
            <a:r>
              <a:rPr lang="en-GB" altLang="en-US" sz="2400" baseline="30000" dirty="0">
                <a:latin typeface="Arial" panose="020B0604020202020204" pitchFamily="34" charset="0"/>
                <a:ea typeface="Calibri" panose="020F0502020204030204" pitchFamily="34" charset="0"/>
                <a:cs typeface="Times New Roman" panose="02020603050405020304" pitchFamily="18" charset="0"/>
              </a:rPr>
              <a:t>rd</a:t>
            </a:r>
            <a:r>
              <a:rPr lang="en-GB" altLang="en-US" sz="2400" dirty="0">
                <a:latin typeface="Arial" panose="020B0604020202020204" pitchFamily="34" charset="0"/>
                <a:ea typeface="Calibri" panose="020F0502020204030204" pitchFamily="34" charset="0"/>
                <a:cs typeface="Times New Roman" panose="02020603050405020304" pitchFamily="18" charset="0"/>
              </a:rPr>
              <a:t> edn. Thousand Oaks: Sage Publications.</a:t>
            </a:r>
          </a:p>
          <a:p>
            <a:endParaRPr lang="en-GB" altLang="en-US" sz="2400" dirty="0">
              <a:latin typeface="Calibri" panose="020F0502020204030204" pitchFamily="34" charset="0"/>
              <a:ea typeface="Calibri" panose="020F0502020204030204" pitchFamily="34" charset="0"/>
              <a:cs typeface="Times New Roman" panose="02020603050405020304" pitchFamily="18" charset="0"/>
            </a:endParaRPr>
          </a:p>
          <a:p>
            <a:r>
              <a:rPr lang="en-GB" altLang="en-US" sz="2400" dirty="0">
                <a:latin typeface="Arial" panose="020B0604020202020204" pitchFamily="34" charset="0"/>
                <a:ea typeface="Calibri" panose="020F0502020204030204" pitchFamily="34" charset="0"/>
                <a:cs typeface="Times New Roman" panose="02020603050405020304" pitchFamily="18" charset="0"/>
              </a:rPr>
              <a:t>Kotter, J. (1996). </a:t>
            </a:r>
            <a:r>
              <a:rPr lang="en-GB" altLang="en-US" sz="2400" i="1" dirty="0">
                <a:latin typeface="Arial" panose="020B0604020202020204" pitchFamily="34" charset="0"/>
                <a:ea typeface="Calibri" panose="020F0502020204030204" pitchFamily="34" charset="0"/>
                <a:cs typeface="Times New Roman" panose="02020603050405020304" pitchFamily="18" charset="0"/>
              </a:rPr>
              <a:t>Leading change</a:t>
            </a:r>
            <a:r>
              <a:rPr lang="en-GB" altLang="en-US" sz="2400" dirty="0">
                <a:latin typeface="Arial" panose="020B0604020202020204" pitchFamily="34" charset="0"/>
                <a:ea typeface="Calibri" panose="020F0502020204030204" pitchFamily="34" charset="0"/>
                <a:cs typeface="Times New Roman" panose="02020603050405020304" pitchFamily="18" charset="0"/>
              </a:rPr>
              <a:t>. Boston, Mass.: Harvard Business School Press</a:t>
            </a:r>
            <a:endParaRPr lang="en-GB" altLang="en-US" sz="2400" dirty="0">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p:transition spd="slow"/>
</p:sld>
</file>

<file path=ppt/slides/slide2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90C2A-56E9-40AA-A161-BAE098ECE1D0}"/>
              </a:ext>
            </a:extLst>
          </p:cNvPr>
          <p:cNvSpPr>
            <a:spLocks noGrp="1"/>
          </p:cNvSpPr>
          <p:nvPr>
            <p:ph type="title"/>
          </p:nvPr>
        </p:nvSpPr>
        <p:spPr>
          <a:xfrm>
            <a:off x="628650" y="266701"/>
            <a:ext cx="7886700" cy="786036"/>
          </a:xfrm>
        </p:spPr>
        <p:txBody>
          <a:bodyPr/>
          <a:lstStyle/>
          <a:p>
            <a:pPr algn="ctr"/>
            <a:r>
              <a:rPr lang="en-GB" dirty="0"/>
              <a:t>Reading and Research</a:t>
            </a:r>
          </a:p>
        </p:txBody>
      </p:sp>
      <p:sp>
        <p:nvSpPr>
          <p:cNvPr id="3" name="Content Placeholder 2">
            <a:extLst>
              <a:ext uri="{FF2B5EF4-FFF2-40B4-BE49-F238E27FC236}">
                <a16:creationId xmlns:a16="http://schemas.microsoft.com/office/drawing/2014/main" id="{9F6586DD-D658-49AB-914B-93376A01ACC3}"/>
              </a:ext>
            </a:extLst>
          </p:cNvPr>
          <p:cNvSpPr>
            <a:spLocks noGrp="1"/>
          </p:cNvSpPr>
          <p:nvPr>
            <p:ph idx="1"/>
          </p:nvPr>
        </p:nvSpPr>
        <p:spPr>
          <a:xfrm>
            <a:off x="179512" y="1068761"/>
            <a:ext cx="8712968" cy="4351338"/>
          </a:xfrm>
        </p:spPr>
        <p:txBody>
          <a:bodyPr/>
          <a:lstStyle/>
          <a:p>
            <a:pPr marL="0" indent="0">
              <a:buNone/>
            </a:pPr>
            <a:r>
              <a:rPr lang="en-GB" dirty="0"/>
              <a:t>Prior to Online Session 5…</a:t>
            </a:r>
          </a:p>
          <a:p>
            <a:r>
              <a:rPr lang="en-GB" sz="2800" dirty="0">
                <a:effectLst/>
              </a:rPr>
              <a:t>Individually - conduct BOTH a </a:t>
            </a:r>
            <a:r>
              <a:rPr lang="en-GB" sz="2800" i="1" dirty="0">
                <a:effectLst/>
              </a:rPr>
              <a:t>Macro</a:t>
            </a:r>
            <a:r>
              <a:rPr lang="en-GB" sz="2800" dirty="0">
                <a:effectLst/>
              </a:rPr>
              <a:t> and </a:t>
            </a:r>
            <a:r>
              <a:rPr lang="en-GB" sz="2800" i="1" dirty="0">
                <a:effectLst/>
              </a:rPr>
              <a:t>Micro</a:t>
            </a:r>
            <a:r>
              <a:rPr lang="en-GB" sz="2800" dirty="0">
                <a:effectLst/>
              </a:rPr>
              <a:t> Environmental analysis of your chosen organisation and the sector/ industry that it operates in</a:t>
            </a:r>
          </a:p>
          <a:p>
            <a:r>
              <a:rPr lang="en-GB" sz="2800" dirty="0">
                <a:effectLst/>
              </a:rPr>
              <a:t>Ensure that you cite and reference your research findings to support your analysis especially for the macro environment</a:t>
            </a:r>
          </a:p>
          <a:p>
            <a:r>
              <a:rPr lang="en-GB" dirty="0"/>
              <a:t>The depth of your analysis will have an impact on the marks you receive in your final assignment</a:t>
            </a:r>
          </a:p>
          <a:p>
            <a:pPr marL="0" indent="0">
              <a:buNone/>
            </a:pPr>
            <a:r>
              <a:rPr lang="en-GB" i="1" dirty="0">
                <a:solidFill>
                  <a:srgbClr val="0000CC"/>
                </a:solidFill>
              </a:rPr>
              <a:t>You should allow 3 to 5 hours to complete this activity</a:t>
            </a:r>
          </a:p>
          <a:p>
            <a:endParaRPr lang="en-GB" dirty="0"/>
          </a:p>
        </p:txBody>
      </p:sp>
    </p:spTree>
    <p:extLst>
      <p:ext uri="{BB962C8B-B14F-4D97-AF65-F5344CB8AC3E}">
        <p14:creationId xmlns:p14="http://schemas.microsoft.com/office/powerpoint/2010/main" val="3088774122"/>
      </p:ext>
    </p:extLst>
  </p:cSld>
  <p:clrMapOvr>
    <a:masterClrMapping/>
  </p:clrMapOvr>
</p:sld>
</file>

<file path=ppt/slides/slide2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4">
            <a:extLst>
              <a:ext uri="{FF2B5EF4-FFF2-40B4-BE49-F238E27FC236}">
                <a16:creationId xmlns:a16="http://schemas.microsoft.com/office/drawing/2014/main" id="{3E48C15D-AB4E-47D7-9C9E-4F207D98A135}"/>
              </a:ext>
            </a:extLst>
          </p:cNvPr>
          <p:cNvSpPr>
            <a:spLocks noChangeArrowheads="1"/>
          </p:cNvSpPr>
          <p:nvPr/>
        </p:nvSpPr>
        <p:spPr bwMode="auto">
          <a:xfrm>
            <a:off x="179388" y="115888"/>
            <a:ext cx="8964612" cy="52219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orbel" panose="020B0503020204020204" pitchFamily="34" charset="0"/>
                <a:cs typeface="Arial" panose="020B0604020202020204" pitchFamily="34" charset="0"/>
              </a:defRPr>
            </a:lvl1pPr>
            <a:lvl2pPr marL="742950" indent="-285750">
              <a:defRPr>
                <a:solidFill>
                  <a:schemeClr val="tx1"/>
                </a:solidFill>
                <a:latin typeface="Corbel" panose="020B0503020204020204" pitchFamily="34" charset="0"/>
                <a:cs typeface="Arial" panose="020B0604020202020204" pitchFamily="34" charset="0"/>
              </a:defRPr>
            </a:lvl2pPr>
            <a:lvl3pPr marL="1143000" indent="-228600">
              <a:defRPr>
                <a:solidFill>
                  <a:schemeClr val="tx1"/>
                </a:solidFill>
                <a:latin typeface="Corbel" panose="020B0503020204020204" pitchFamily="34" charset="0"/>
                <a:cs typeface="Arial" panose="020B0604020202020204" pitchFamily="34" charset="0"/>
              </a:defRPr>
            </a:lvl3pPr>
            <a:lvl4pPr marL="1600200" indent="-228600">
              <a:defRPr>
                <a:solidFill>
                  <a:schemeClr val="tx1"/>
                </a:solidFill>
                <a:latin typeface="Corbel" panose="020B0503020204020204" pitchFamily="34" charset="0"/>
                <a:cs typeface="Arial" panose="020B0604020202020204" pitchFamily="34" charset="0"/>
              </a:defRPr>
            </a:lvl4pPr>
            <a:lvl5pPr marL="2057400" indent="-22860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algn="ctr">
              <a:spcAft>
                <a:spcPts val="600"/>
              </a:spcAft>
            </a:pPr>
            <a:r>
              <a:rPr lang="en-GB" altLang="en-US" sz="1600" b="1" dirty="0">
                <a:latin typeface="Arial" panose="020B0604020202020204" pitchFamily="34" charset="0"/>
                <a:ea typeface="Calibri" panose="020F0502020204030204" pitchFamily="34" charset="0"/>
                <a:cs typeface="Times New Roman" panose="02020603050405020304" pitchFamily="18" charset="0"/>
              </a:rPr>
              <a:t>Key texts</a:t>
            </a:r>
            <a:endParaRPr lang="en-GB" altLang="en-US" sz="1600" dirty="0">
              <a:latin typeface="Calibri" panose="020F0502020204030204" pitchFamily="34" charset="0"/>
              <a:ea typeface="Calibri" panose="020F0502020204030204" pitchFamily="34" charset="0"/>
              <a:cs typeface="Times New Roman" panose="02020603050405020304" pitchFamily="18" charset="0"/>
            </a:endParaRPr>
          </a:p>
          <a:p>
            <a:r>
              <a:rPr lang="en-GB" altLang="en-US" sz="1400" dirty="0">
                <a:latin typeface="Arial" panose="020B0604020202020204" pitchFamily="34" charset="0"/>
                <a:ea typeface="Calibri" panose="020F0502020204030204" pitchFamily="34" charset="0"/>
                <a:cs typeface="Times New Roman" panose="02020603050405020304" pitchFamily="18" charset="0"/>
              </a:rPr>
              <a:t>Burke, W. (2018). </a:t>
            </a:r>
            <a:r>
              <a:rPr lang="en-GB" altLang="en-US" sz="1400" i="1" dirty="0">
                <a:latin typeface="Arial" panose="020B0604020202020204" pitchFamily="34" charset="0"/>
                <a:ea typeface="Calibri" panose="020F0502020204030204" pitchFamily="34" charset="0"/>
                <a:cs typeface="Times New Roman" panose="02020603050405020304" pitchFamily="18" charset="0"/>
              </a:rPr>
              <a:t>organisation change</a:t>
            </a:r>
            <a:r>
              <a:rPr lang="en-GB" altLang="en-US" sz="1400" dirty="0">
                <a:latin typeface="Arial" panose="020B0604020202020204" pitchFamily="34" charset="0"/>
                <a:ea typeface="Calibri" panose="020F0502020204030204" pitchFamily="34" charset="0"/>
                <a:cs typeface="Times New Roman" panose="02020603050405020304" pitchFamily="18" charset="0"/>
              </a:rPr>
              <a:t>: </a:t>
            </a:r>
            <a:r>
              <a:rPr lang="en-GB" altLang="en-US" sz="1400" i="1" dirty="0">
                <a:latin typeface="Arial" panose="020B0604020202020204" pitchFamily="34" charset="0"/>
                <a:ea typeface="Calibri" panose="020F0502020204030204" pitchFamily="34" charset="0"/>
                <a:cs typeface="Times New Roman" panose="02020603050405020304" pitchFamily="18" charset="0"/>
              </a:rPr>
              <a:t>Theory and Practice. </a:t>
            </a:r>
            <a:r>
              <a:rPr lang="en-GB" altLang="en-US" sz="1400" dirty="0">
                <a:latin typeface="Arial" panose="020B0604020202020204" pitchFamily="34" charset="0"/>
                <a:ea typeface="Calibri" panose="020F0502020204030204" pitchFamily="34" charset="0"/>
                <a:cs typeface="Times New Roman" panose="02020603050405020304" pitchFamily="18" charset="0"/>
              </a:rPr>
              <a:t>5</a:t>
            </a:r>
            <a:r>
              <a:rPr lang="en-GB" altLang="en-US" sz="1400" baseline="30000" dirty="0">
                <a:latin typeface="Arial" panose="020B0604020202020204" pitchFamily="34" charset="0"/>
                <a:ea typeface="Calibri" panose="020F0502020204030204" pitchFamily="34" charset="0"/>
                <a:cs typeface="Times New Roman" panose="02020603050405020304" pitchFamily="18" charset="0"/>
              </a:rPr>
              <a:t>th</a:t>
            </a:r>
            <a:r>
              <a:rPr lang="en-GB" altLang="en-US" sz="1400" dirty="0">
                <a:latin typeface="Arial" panose="020B0604020202020204" pitchFamily="34" charset="0"/>
                <a:ea typeface="Calibri" panose="020F0502020204030204" pitchFamily="34" charset="0"/>
                <a:cs typeface="Times New Roman" panose="02020603050405020304" pitchFamily="18" charset="0"/>
              </a:rPr>
              <a:t> ed. London. Sage</a:t>
            </a:r>
            <a:r>
              <a:rPr lang="en-GB" altLang="en-US" sz="1400" i="1" dirty="0">
                <a:latin typeface="Arial" panose="020B0604020202020204" pitchFamily="34" charset="0"/>
                <a:ea typeface="Calibri" panose="020F0502020204030204" pitchFamily="34" charset="0"/>
                <a:cs typeface="Times New Roman" panose="02020603050405020304" pitchFamily="18" charset="0"/>
              </a:rPr>
              <a:t> </a:t>
            </a:r>
            <a:r>
              <a:rPr lang="en-GB" altLang="en-US" sz="1400" dirty="0">
                <a:latin typeface="Arial" panose="020B0604020202020204" pitchFamily="34" charset="0"/>
                <a:ea typeface="Calibri" panose="020F0502020204030204" pitchFamily="34" charset="0"/>
                <a:cs typeface="Times New Roman" panose="02020603050405020304" pitchFamily="18" charset="0"/>
              </a:rPr>
              <a:t>Publications.</a:t>
            </a:r>
            <a:endParaRPr lang="en-GB" altLang="en-US"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000"/>
              </a:spcAft>
            </a:pPr>
            <a:r>
              <a:rPr lang="en-GB" altLang="en-US" sz="1400" dirty="0">
                <a:latin typeface="Arial" panose="020B0604020202020204" pitchFamily="34" charset="0"/>
                <a:ea typeface="Calibri" panose="020F0502020204030204" pitchFamily="34" charset="0"/>
                <a:cs typeface="Times New Roman" panose="02020603050405020304" pitchFamily="18" charset="0"/>
              </a:rPr>
              <a:t>Cawsey, T, Deszca, G. and Ingols, C. (2016). </a:t>
            </a:r>
            <a:r>
              <a:rPr lang="en-GB" altLang="en-US" sz="1400" i="1" dirty="0">
                <a:latin typeface="Arial" panose="020B0604020202020204" pitchFamily="34" charset="0"/>
                <a:ea typeface="Calibri" panose="020F0502020204030204" pitchFamily="34" charset="0"/>
                <a:cs typeface="Times New Roman" panose="02020603050405020304" pitchFamily="18" charset="0"/>
              </a:rPr>
              <a:t>organisational change</a:t>
            </a:r>
            <a:r>
              <a:rPr lang="en-GB" altLang="en-US" sz="1400" dirty="0">
                <a:latin typeface="Arial" panose="020B0604020202020204" pitchFamily="34" charset="0"/>
                <a:ea typeface="Calibri" panose="020F0502020204030204" pitchFamily="34" charset="0"/>
                <a:cs typeface="Times New Roman" panose="02020603050405020304" pitchFamily="18" charset="0"/>
              </a:rPr>
              <a:t>. Los Angeles. Sage Publications</a:t>
            </a:r>
          </a:p>
          <a:p>
            <a:pPr>
              <a:lnSpc>
                <a:spcPct val="150000"/>
              </a:lnSpc>
              <a:spcAft>
                <a:spcPts val="1000"/>
              </a:spcAft>
            </a:pPr>
            <a:r>
              <a:rPr lang="en-GB" altLang="en-US" sz="1400" dirty="0">
                <a:latin typeface="Arial" panose="020B0604020202020204" pitchFamily="34" charset="0"/>
                <a:ea typeface="Calibri" panose="020F0502020204030204" pitchFamily="34" charset="0"/>
                <a:cs typeface="Times New Roman" panose="02020603050405020304" pitchFamily="18" charset="0"/>
              </a:rPr>
              <a:t>Maund, A. (2018) BA in leadership and management: Skills for the workplace student yearbook, final year.  London: Sage Publications Ltd.</a:t>
            </a:r>
            <a:endParaRPr lang="en-GB" altLang="en-US" sz="1400" dirty="0">
              <a:latin typeface="Calibri" panose="020F0502020204030204" pitchFamily="34" charset="0"/>
              <a:ea typeface="Calibri" panose="020F0502020204030204" pitchFamily="34" charset="0"/>
              <a:cs typeface="Times New Roman" panose="02020603050405020304" pitchFamily="18" charset="0"/>
            </a:endParaRPr>
          </a:p>
          <a:p>
            <a:pPr algn="ctr"/>
            <a:r>
              <a:rPr lang="en-GB" altLang="en-US" sz="1400" dirty="0">
                <a:latin typeface="Arial" panose="020B0604020202020204" pitchFamily="34" charset="0"/>
                <a:ea typeface="Calibri" panose="020F0502020204030204" pitchFamily="34" charset="0"/>
                <a:cs typeface="Times New Roman" panose="02020603050405020304" pitchFamily="18" charset="0"/>
              </a:rPr>
              <a:t> </a:t>
            </a:r>
            <a:r>
              <a:rPr lang="en-GB" altLang="en-US" sz="1600" dirty="0">
                <a:latin typeface="Arial" panose="020B0604020202020204" pitchFamily="34" charset="0"/>
                <a:ea typeface="Calibri" panose="020F0502020204030204" pitchFamily="34" charset="0"/>
                <a:cs typeface="Times New Roman" panose="02020603050405020304" pitchFamily="18" charset="0"/>
              </a:rPr>
              <a:t> </a:t>
            </a:r>
            <a:r>
              <a:rPr lang="en-GB" altLang="en-US" sz="1600" b="1" dirty="0">
                <a:latin typeface="Arial" panose="020B0604020202020204" pitchFamily="34" charset="0"/>
                <a:ea typeface="Calibri" panose="020F0502020204030204" pitchFamily="34" charset="0"/>
                <a:cs typeface="Times New Roman" panose="02020603050405020304" pitchFamily="18" charset="0"/>
              </a:rPr>
              <a:t>Supportive Texts</a:t>
            </a:r>
          </a:p>
          <a:p>
            <a:pPr>
              <a:lnSpc>
                <a:spcPct val="150000"/>
              </a:lnSpc>
            </a:pPr>
            <a:r>
              <a:rPr lang="en-GB" altLang="en-US" sz="1400" dirty="0">
                <a:latin typeface="Arial" panose="020B0604020202020204" pitchFamily="34" charset="0"/>
                <a:ea typeface="Calibri" panose="020F0502020204030204" pitchFamily="34" charset="0"/>
                <a:cs typeface="Times New Roman" panose="02020603050405020304" pitchFamily="18" charset="0"/>
              </a:rPr>
              <a:t>Dawson, P. and Andriopoulos, C. (2017). </a:t>
            </a:r>
            <a:r>
              <a:rPr lang="en-GB" altLang="en-US" sz="1400" i="1" dirty="0">
                <a:latin typeface="Arial" panose="020B0604020202020204" pitchFamily="34" charset="0"/>
                <a:ea typeface="Calibri" panose="020F0502020204030204" pitchFamily="34" charset="0"/>
                <a:cs typeface="Times New Roman" panose="02020603050405020304" pitchFamily="18" charset="0"/>
              </a:rPr>
              <a:t>Managing change, creativity and innovation</a:t>
            </a:r>
            <a:r>
              <a:rPr lang="en-GB" altLang="en-US" sz="1400" dirty="0">
                <a:latin typeface="Arial" panose="020B0604020202020204" pitchFamily="34" charset="0"/>
                <a:ea typeface="Calibri" panose="020F0502020204030204" pitchFamily="34" charset="0"/>
                <a:cs typeface="Times New Roman" panose="02020603050405020304" pitchFamily="18" charset="0"/>
              </a:rPr>
              <a:t>. 3</a:t>
            </a:r>
            <a:r>
              <a:rPr lang="en-GB" altLang="en-US" sz="1400" baseline="30000" dirty="0">
                <a:latin typeface="Arial" panose="020B0604020202020204" pitchFamily="34" charset="0"/>
                <a:ea typeface="Calibri" panose="020F0502020204030204" pitchFamily="34" charset="0"/>
                <a:cs typeface="Times New Roman" panose="02020603050405020304" pitchFamily="18" charset="0"/>
              </a:rPr>
              <a:t>rd</a:t>
            </a:r>
            <a:r>
              <a:rPr lang="en-GB" altLang="en-US" sz="1400" dirty="0">
                <a:latin typeface="Arial" panose="020B0604020202020204" pitchFamily="34" charset="0"/>
                <a:ea typeface="Calibri" panose="020F0502020204030204" pitchFamily="34" charset="0"/>
                <a:cs typeface="Times New Roman" panose="02020603050405020304" pitchFamily="18" charset="0"/>
              </a:rPr>
              <a:t> edn. Thousand Oaks: Sage Publications.</a:t>
            </a:r>
            <a:endParaRPr lang="en-GB" altLang="en-US"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000"/>
              </a:spcAft>
            </a:pPr>
            <a:r>
              <a:rPr lang="en-GB" altLang="en-US" sz="1400" dirty="0">
                <a:latin typeface="Arial" panose="020B0604020202020204" pitchFamily="34" charset="0"/>
                <a:ea typeface="Calibri" panose="020F0502020204030204" pitchFamily="34" charset="0"/>
                <a:cs typeface="Times New Roman" panose="02020603050405020304" pitchFamily="18" charset="0"/>
              </a:rPr>
              <a:t>Handy, C. (1997). </a:t>
            </a:r>
            <a:r>
              <a:rPr lang="en-GB" altLang="en-US" sz="1400" i="1" dirty="0">
                <a:latin typeface="Arial" panose="020B0604020202020204" pitchFamily="34" charset="0"/>
                <a:ea typeface="Calibri" panose="020F0502020204030204" pitchFamily="34" charset="0"/>
                <a:cs typeface="Times New Roman" panose="02020603050405020304" pitchFamily="18" charset="0"/>
              </a:rPr>
              <a:t>The hungry spirit</a:t>
            </a:r>
            <a:r>
              <a:rPr lang="en-GB" altLang="en-US" sz="1400" dirty="0">
                <a:latin typeface="Arial" panose="020B0604020202020204" pitchFamily="34" charset="0"/>
                <a:ea typeface="Calibri" panose="020F0502020204030204" pitchFamily="34" charset="0"/>
                <a:cs typeface="Times New Roman" panose="02020603050405020304" pitchFamily="18" charset="0"/>
              </a:rPr>
              <a:t>. London: Hutchinson.</a:t>
            </a:r>
            <a:endParaRPr lang="en-GB" altLang="en-US"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000"/>
              </a:spcAft>
            </a:pPr>
            <a:r>
              <a:rPr lang="en-GB" altLang="en-US" sz="1400" dirty="0">
                <a:latin typeface="Arial" panose="020B0604020202020204" pitchFamily="34" charset="0"/>
                <a:ea typeface="Calibri" panose="020F0502020204030204" pitchFamily="34" charset="0"/>
                <a:cs typeface="Times New Roman" panose="02020603050405020304" pitchFamily="18" charset="0"/>
              </a:rPr>
              <a:t>Handy, C. (2006). </a:t>
            </a:r>
            <a:r>
              <a:rPr lang="en-GB" altLang="en-US" sz="1400" i="1" dirty="0">
                <a:latin typeface="Arial" panose="020B0604020202020204" pitchFamily="34" charset="0"/>
                <a:ea typeface="Calibri" panose="020F0502020204030204" pitchFamily="34" charset="0"/>
                <a:cs typeface="Times New Roman" panose="02020603050405020304" pitchFamily="18" charset="0"/>
              </a:rPr>
              <a:t>Understanding organisations</a:t>
            </a:r>
            <a:r>
              <a:rPr lang="en-GB" altLang="en-US" sz="1400" dirty="0">
                <a:latin typeface="Arial" panose="020B0604020202020204" pitchFamily="34" charset="0"/>
                <a:ea typeface="Calibri" panose="020F0502020204030204" pitchFamily="34" charset="0"/>
                <a:cs typeface="Times New Roman" panose="02020603050405020304" pitchFamily="18" charset="0"/>
              </a:rPr>
              <a:t>. London: Penguin Books.</a:t>
            </a:r>
            <a:endParaRPr lang="en-GB" altLang="en-US"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000"/>
              </a:spcAft>
            </a:pPr>
            <a:r>
              <a:rPr lang="en-GB" altLang="en-US" sz="1400" dirty="0">
                <a:latin typeface="Arial" panose="020B0604020202020204" pitchFamily="34" charset="0"/>
                <a:ea typeface="Calibri" panose="020F0502020204030204" pitchFamily="34" charset="0"/>
                <a:cs typeface="Times New Roman" panose="02020603050405020304" pitchFamily="18" charset="0"/>
              </a:rPr>
              <a:t>Johnson, S. (2007). </a:t>
            </a:r>
            <a:r>
              <a:rPr lang="en-GB" altLang="en-US" sz="1400" i="1" dirty="0">
                <a:latin typeface="Arial" panose="020B0604020202020204" pitchFamily="34" charset="0"/>
                <a:ea typeface="Calibri" panose="020F0502020204030204" pitchFamily="34" charset="0"/>
                <a:cs typeface="Times New Roman" panose="02020603050405020304" pitchFamily="18" charset="0"/>
              </a:rPr>
              <a:t>Who moved my cheese?</a:t>
            </a:r>
            <a:r>
              <a:rPr lang="en-GB" altLang="en-US" sz="1400" dirty="0">
                <a:latin typeface="Arial" panose="020B0604020202020204" pitchFamily="34" charset="0"/>
                <a:ea typeface="Calibri" panose="020F0502020204030204" pitchFamily="34" charset="0"/>
                <a:cs typeface="Times New Roman" panose="02020603050405020304" pitchFamily="18" charset="0"/>
              </a:rPr>
              <a:t>. London: Vermilion.</a:t>
            </a:r>
            <a:endParaRPr lang="en-GB" altLang="en-US"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000"/>
              </a:spcAft>
            </a:pPr>
            <a:r>
              <a:rPr lang="en-GB" altLang="en-US" sz="1400" dirty="0">
                <a:latin typeface="Arial" panose="020B0604020202020204" pitchFamily="34" charset="0"/>
                <a:ea typeface="Calibri" panose="020F0502020204030204" pitchFamily="34" charset="0"/>
                <a:cs typeface="Times New Roman" panose="02020603050405020304" pitchFamily="18" charset="0"/>
              </a:rPr>
              <a:t>Kotter, J. and Rathgeber, H. (2006). </a:t>
            </a:r>
            <a:r>
              <a:rPr lang="en-GB" altLang="en-US" sz="1400" i="1" dirty="0">
                <a:latin typeface="Arial" panose="020B0604020202020204" pitchFamily="34" charset="0"/>
                <a:ea typeface="Calibri" panose="020F0502020204030204" pitchFamily="34" charset="0"/>
                <a:cs typeface="Times New Roman" panose="02020603050405020304" pitchFamily="18" charset="0"/>
              </a:rPr>
              <a:t>Our iceberg is melting</a:t>
            </a:r>
            <a:r>
              <a:rPr lang="en-GB" altLang="en-US" sz="1400" dirty="0">
                <a:latin typeface="Arial" panose="020B0604020202020204" pitchFamily="34" charset="0"/>
                <a:ea typeface="Calibri" panose="020F0502020204030204" pitchFamily="34" charset="0"/>
                <a:cs typeface="Times New Roman" panose="02020603050405020304" pitchFamily="18" charset="0"/>
              </a:rPr>
              <a:t>. Macmillan: London.</a:t>
            </a:r>
            <a:endParaRPr lang="en-GB" altLang="en-US"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000"/>
              </a:spcAft>
            </a:pPr>
            <a:r>
              <a:rPr lang="en-GB" altLang="en-US" sz="1400" dirty="0">
                <a:latin typeface="Arial" panose="020B0604020202020204" pitchFamily="34" charset="0"/>
                <a:ea typeface="Calibri" panose="020F0502020204030204" pitchFamily="34" charset="0"/>
                <a:cs typeface="Times New Roman" panose="02020603050405020304" pitchFamily="18" charset="0"/>
              </a:rPr>
              <a:t>Palmer, I., Dunford, R. and Akin, G. (2009). </a:t>
            </a:r>
            <a:r>
              <a:rPr lang="en-GB" altLang="en-US" sz="1400" i="1" dirty="0">
                <a:latin typeface="Arial" panose="020B0604020202020204" pitchFamily="34" charset="0"/>
                <a:ea typeface="Calibri" panose="020F0502020204030204" pitchFamily="34" charset="0"/>
                <a:cs typeface="Times New Roman" panose="02020603050405020304" pitchFamily="18" charset="0"/>
              </a:rPr>
              <a:t>Managing organisational change</a:t>
            </a:r>
            <a:r>
              <a:rPr lang="en-GB" altLang="en-US" sz="1400" dirty="0">
                <a:latin typeface="Arial" panose="020B0604020202020204" pitchFamily="34" charset="0"/>
                <a:ea typeface="Calibri" panose="020F0502020204030204" pitchFamily="34" charset="0"/>
                <a:cs typeface="Times New Roman" panose="02020603050405020304" pitchFamily="18" charset="0"/>
              </a:rPr>
              <a:t>. Boston, N.Y.: McGraw-Hill.</a:t>
            </a:r>
            <a:endParaRPr lang="en-GB" altLang="en-US" sz="1400" dirty="0">
              <a:latin typeface="Calibri" panose="020F0502020204030204" pitchFamily="34" charset="0"/>
              <a:ea typeface="Calibri" panose="020F0502020204030204" pitchFamily="34" charset="0"/>
              <a:cs typeface="Times New Roman" panose="02020603050405020304" pitchFamily="18" charset="0"/>
            </a:endParaRPr>
          </a:p>
          <a:p>
            <a:r>
              <a:rPr lang="en-GB" altLang="en-US" sz="1400" dirty="0">
                <a:latin typeface="Arial" panose="020B0604020202020204" pitchFamily="34" charset="0"/>
                <a:ea typeface="Calibri" panose="020F0502020204030204" pitchFamily="34" charset="0"/>
                <a:cs typeface="Times New Roman" panose="02020603050405020304" pitchFamily="18" charset="0"/>
              </a:rPr>
              <a:t>Sutton, S. (2005). </a:t>
            </a:r>
            <a:r>
              <a:rPr lang="en-GB" altLang="en-US" sz="1400" i="1" dirty="0">
                <a:latin typeface="Arial" panose="020B0604020202020204" pitchFamily="34" charset="0"/>
                <a:ea typeface="Calibri" panose="020F0502020204030204" pitchFamily="34" charset="0"/>
                <a:cs typeface="Times New Roman" panose="02020603050405020304" pitchFamily="18" charset="0"/>
              </a:rPr>
              <a:t>Mastering change</a:t>
            </a:r>
            <a:r>
              <a:rPr lang="en-GB" altLang="en-US" sz="1400" dirty="0">
                <a:latin typeface="Arial" panose="020B0604020202020204" pitchFamily="34" charset="0"/>
                <a:ea typeface="Calibri" panose="020F0502020204030204" pitchFamily="34" charset="0"/>
                <a:cs typeface="Times New Roman" panose="02020603050405020304" pitchFamily="18" charset="0"/>
              </a:rPr>
              <a:t>. London: BBC Books.</a:t>
            </a:r>
            <a:endParaRPr lang="en-GB" altLang="en-US" sz="1400" dirty="0">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p:transition spd="slow"/>
</p:sld>
</file>

<file path=ppt/slides/slide2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B613BD5-9EC3-4571-87F4-D4AEB0DB4573}"/>
              </a:ext>
            </a:extLst>
          </p:cNvPr>
          <p:cNvSpPr/>
          <p:nvPr/>
        </p:nvSpPr>
        <p:spPr>
          <a:xfrm>
            <a:off x="94785" y="152727"/>
            <a:ext cx="8954429" cy="3631763"/>
          </a:xfrm>
          <a:prstGeom prst="rect">
            <a:avLst/>
          </a:prstGeom>
        </p:spPr>
        <p:txBody>
          <a:bodyPr wrap="square">
            <a:spAutoFit/>
          </a:bodyPr>
          <a:lstStyle/>
          <a:p>
            <a:pPr algn="ctr">
              <a:spcAft>
                <a:spcPts val="0"/>
              </a:spcAft>
            </a:pPr>
            <a:r>
              <a:rPr lang="en-GB" sz="2800" b="1" dirty="0">
                <a:latin typeface="Times New Roman" panose="02020603050405020304" pitchFamily="18" charset="0"/>
                <a:ea typeface="Times New Roman" panose="02020603050405020304" pitchFamily="18" charset="0"/>
                <a:cs typeface="Times New Roman" panose="02020603050405020304" pitchFamily="18" charset="0"/>
              </a:rPr>
              <a:t>Book References </a:t>
            </a:r>
            <a:r>
              <a:rPr lang="en-GB"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dirty="0">
              <a:latin typeface="Times New Roman" panose="02020603050405020304" pitchFamily="18" charset="0"/>
              <a:ea typeface="Times New Roman" panose="02020603050405020304" pitchFamily="18" charset="0"/>
              <a:cs typeface="Times New Roman" panose="02020603050405020304" pitchFamily="18" charset="0"/>
            </a:endParaRPr>
          </a:p>
          <a:p>
            <a:pPr>
              <a:spcAft>
                <a:spcPts val="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dirty="0">
              <a:latin typeface="Times New Roman" panose="02020603050405020304" pitchFamily="18" charset="0"/>
              <a:ea typeface="Times New Roman" panose="02020603050405020304" pitchFamily="18" charset="0"/>
              <a:cs typeface="Times New Roman" panose="02020603050405020304" pitchFamily="18" charset="0"/>
            </a:endParaRPr>
          </a:p>
          <a:p>
            <a:pPr marL="285750" indent="-285750">
              <a:spcAft>
                <a:spcPts val="0"/>
              </a:spcAft>
              <a:buFont typeface="Arial" panose="020B0604020202020204" pitchFamily="34" charset="0"/>
              <a:buChar char="•"/>
            </a:pPr>
            <a:r>
              <a:rPr lang="en-GB" sz="2400" dirty="0">
                <a:solidFill>
                  <a:srgbClr val="0000CC"/>
                </a:solidFill>
              </a:rPr>
              <a:t>Dawson, P. &amp; Andriopoulos, C. (2017) </a:t>
            </a:r>
            <a:r>
              <a:rPr lang="en-GB" sz="2400" i="1" dirty="0">
                <a:solidFill>
                  <a:srgbClr val="0000CC"/>
                </a:solidFill>
              </a:rPr>
              <a:t>Managing change, creativity &amp; innovation. </a:t>
            </a:r>
            <a:r>
              <a:rPr lang="en-GB" sz="2400" dirty="0">
                <a:solidFill>
                  <a:srgbClr val="0000CC"/>
                </a:solidFill>
              </a:rPr>
              <a:t>3</a:t>
            </a:r>
            <a:r>
              <a:rPr lang="en-GB" sz="2400" baseline="30000" dirty="0">
                <a:solidFill>
                  <a:srgbClr val="0000CC"/>
                </a:solidFill>
              </a:rPr>
              <a:t>rd</a:t>
            </a:r>
            <a:r>
              <a:rPr lang="en-GB" sz="2400" dirty="0">
                <a:solidFill>
                  <a:srgbClr val="0000CC"/>
                </a:solidFill>
              </a:rPr>
              <a:t> edn. London: Sage Publications Ltd.</a:t>
            </a:r>
          </a:p>
          <a:p>
            <a:pPr marL="285750" indent="-285750">
              <a:spcAft>
                <a:spcPts val="0"/>
              </a:spcAft>
              <a:buFont typeface="Arial" panose="020B0604020202020204" pitchFamily="34" charset="0"/>
              <a:buChar char="•"/>
            </a:pPr>
            <a:endParaRPr lang="en-GB" sz="2400" dirty="0">
              <a:solidFill>
                <a:srgbClr val="0000CC"/>
              </a:solidFill>
            </a:endParaRPr>
          </a:p>
          <a:p>
            <a:pPr marL="285750" indent="-285750">
              <a:spcAft>
                <a:spcPts val="0"/>
              </a:spcAft>
              <a:buFont typeface="Arial" panose="020B0604020202020204" pitchFamily="34" charset="0"/>
              <a:buChar char="•"/>
            </a:pPr>
            <a:r>
              <a:rPr lang="en-GB" sz="2400" dirty="0">
                <a:solidFill>
                  <a:srgbClr val="0000CC"/>
                </a:solidFill>
              </a:rPr>
              <a:t>Burke, W. W. (2018) ‘Conceptual models for understanding organisation change’, in Maund, A. (ed.) </a:t>
            </a:r>
            <a:r>
              <a:rPr lang="en-GB" sz="2400" i="1" dirty="0">
                <a:solidFill>
                  <a:srgbClr val="0000CC"/>
                </a:solidFill>
              </a:rPr>
              <a:t>BA in leadership and management: Skills for the workplace student yearbook, final year. </a:t>
            </a:r>
            <a:r>
              <a:rPr lang="en-GB" sz="2400" dirty="0">
                <a:solidFill>
                  <a:srgbClr val="0000CC"/>
                </a:solidFill>
              </a:rPr>
              <a:t>London: Sage Publications Ltd.</a:t>
            </a:r>
          </a:p>
          <a:p>
            <a:pPr marL="285750" indent="-285750">
              <a:spcAft>
                <a:spcPts val="0"/>
              </a:spcAft>
              <a:buFont typeface="Arial" panose="020B0604020202020204" pitchFamily="34" charset="0"/>
              <a:buChar char="•"/>
            </a:pPr>
            <a:endParaRPr lang="en-GB" sz="16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06819111"/>
      </p:ext>
    </p:extLst>
  </p:cSld>
  <p:clrMapOvr>
    <a:masterClrMapping/>
  </p:clrMapOvr>
</p:sld>
</file>

<file path=ppt/theme/theme1.xml><?xml version="1.0" encoding="utf-8"?>
<a:theme xmlns:a="http://schemas.openxmlformats.org/drawingml/2006/main" name="Default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fault Theme" id="{4A76CEBC-2046-4325-AA73-D27D1AAB68A8}" vid="{29C0CC96-F070-4406-807A-6731055D12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3" ma:contentTypeDescription="Create a new document." ma:contentTypeScope="" ma:versionID="36503afdb0a31493edb607237a60e911">
  <xsd:schema xmlns:xsd="http://www.w3.org/2001/XMLSchema" xmlns:xs="http://www.w3.org/2001/XMLSchema" xmlns:p="http://schemas.microsoft.com/office/2006/metadata/properties" xmlns:ns3="f90edf9b-0f74-455c-b63c-928a27ec8b1c" xmlns:ns4="bc4c28ad-82b3-4539-a18c-a8c438c69a43" targetNamespace="http://schemas.microsoft.com/office/2006/metadata/properties" ma:root="true" ma:fieldsID="fec713ee433a82e6fdfed189b9c00616" ns3:_="" ns4:_="">
    <xsd:import namespace="f90edf9b-0f74-455c-b63c-928a27ec8b1c"/>
    <xsd:import namespace="bc4c28ad-82b3-4539-a18c-a8c438c69a43"/>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c4c28ad-82b3-4539-a18c-a8c438c69a4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7F4BC58-A4F3-450D-A679-D1A31D7F7ECB}">
  <ds:schemaRefs>
    <ds:schemaRef ds:uri="http://schemas.microsoft.com/sharepoint/v3/contenttype/forms"/>
  </ds:schemaRefs>
</ds:datastoreItem>
</file>

<file path=customXml/itemProps2.xml><?xml version="1.0" encoding="utf-8"?>
<ds:datastoreItem xmlns:ds="http://schemas.openxmlformats.org/officeDocument/2006/customXml" ds:itemID="{B1151751-F066-4AD7-A3AF-C64E975A9C07}">
  <ds:schemaRefs>
    <ds:schemaRef ds:uri="http://schemas.microsoft.com/office/2006/documentManagement/types"/>
    <ds:schemaRef ds:uri="http://schemas.microsoft.com/office/infopath/2007/PartnerControls"/>
    <ds:schemaRef ds:uri="f90edf9b-0f74-455c-b63c-928a27ec8b1c"/>
    <ds:schemaRef ds:uri="http://purl.org/dc/elements/1.1/"/>
    <ds:schemaRef ds:uri="http://schemas.microsoft.com/office/2006/metadata/properties"/>
    <ds:schemaRef ds:uri="http://purl.org/dc/terms/"/>
    <ds:schemaRef ds:uri="bc4c28ad-82b3-4539-a18c-a8c438c69a43"/>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AD837FC3-F607-488F-8D03-0E76793AD46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Default Theme</Template>
  <TotalTime>17777</TotalTime>
  <Words>17312</Words>
  <Application>Microsoft Office PowerPoint</Application>
  <PresentationFormat>On-screen Show (4:3)</PresentationFormat>
  <Paragraphs>1891</Paragraphs>
  <Slides>211</Slides>
  <Notes>98</Notes>
  <HiddenSlides>0</HiddenSlides>
  <MMClips>4</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211</vt:i4>
      </vt:variant>
    </vt:vector>
  </HeadingPairs>
  <TitlesOfParts>
    <vt:vector size="222" baseType="lpstr">
      <vt:lpstr>Arial</vt:lpstr>
      <vt:lpstr>Arial</vt:lpstr>
      <vt:lpstr>Calibri</vt:lpstr>
      <vt:lpstr>Calibri Light</vt:lpstr>
      <vt:lpstr>HelveticaNeueLT Std</vt:lpstr>
      <vt:lpstr>Symbol</vt:lpstr>
      <vt:lpstr>Tahoma</vt:lpstr>
      <vt:lpstr>Times New Roman</vt:lpstr>
      <vt:lpstr>Trebuchet MS</vt:lpstr>
      <vt:lpstr>Wingdings</vt:lpstr>
      <vt:lpstr>Default Theme</vt:lpstr>
      <vt:lpstr>Leading and Implementing Workplace Change </vt:lpstr>
      <vt:lpstr>Session 1</vt:lpstr>
      <vt:lpstr>Session 1 - Agenda</vt:lpstr>
      <vt:lpstr>PowerPoint Presentation</vt:lpstr>
      <vt:lpstr>LEARNING OUTCOMES</vt:lpstr>
      <vt:lpstr>Module Task Assessment</vt:lpstr>
      <vt:lpstr>Your Thoughts on the Assignment</vt:lpstr>
      <vt:lpstr>Your Perceptions of Change</vt:lpstr>
      <vt:lpstr>Group Exercise</vt:lpstr>
      <vt:lpstr>Change – some thoughts</vt:lpstr>
      <vt:lpstr>Discussion </vt:lpstr>
      <vt:lpstr>What form does Change take?</vt:lpstr>
      <vt:lpstr>Summary</vt:lpstr>
      <vt:lpstr>Session 2</vt:lpstr>
      <vt:lpstr>PowerPoint Presentation</vt:lpstr>
      <vt:lpstr>Module Task Assessment</vt:lpstr>
      <vt:lpstr>An observation from our organisational lives…</vt:lpstr>
      <vt:lpstr>Change – the Rationale</vt:lpstr>
      <vt:lpstr>The Forces for Change . . .</vt:lpstr>
      <vt:lpstr>Exploring the Forces . . . </vt:lpstr>
      <vt:lpstr>Environmental Analysis</vt:lpstr>
      <vt:lpstr>SWOT analysis</vt:lpstr>
      <vt:lpstr>PESTEL Analysis</vt:lpstr>
      <vt:lpstr>How Internal and External Factors Drive organisational Change </vt:lpstr>
      <vt:lpstr>Organisational Responses – What to do?</vt:lpstr>
      <vt:lpstr>Scale and Type of organisational Change</vt:lpstr>
      <vt:lpstr>Summary</vt:lpstr>
      <vt:lpstr>Session 3</vt:lpstr>
      <vt:lpstr>Session 3 Agenda</vt:lpstr>
      <vt:lpstr>Assessment Criteria </vt:lpstr>
      <vt:lpstr>Recap</vt:lpstr>
      <vt:lpstr>So, why do organisations respond differently to change?</vt:lpstr>
      <vt:lpstr>Organisational Culture and Its Characteristics </vt:lpstr>
      <vt:lpstr>PowerPoint Presentation</vt:lpstr>
      <vt:lpstr>PowerPoint Presentation</vt:lpstr>
      <vt:lpstr>PowerPoint Presentation</vt:lpstr>
      <vt:lpstr>PowerPoint Presentation</vt:lpstr>
      <vt:lpstr>Culture – why can it inhibit?</vt:lpstr>
      <vt:lpstr>Culture – why can it enable?</vt:lpstr>
      <vt:lpstr>In Contrast…</vt:lpstr>
      <vt:lpstr>So, What Makes Change So Difficult?</vt:lpstr>
      <vt:lpstr>PowerPoint Presentation</vt:lpstr>
      <vt:lpstr>Some thoughts…</vt:lpstr>
      <vt:lpstr>Human Nature . . .</vt:lpstr>
      <vt:lpstr>The PERCEIVED Losses . . .</vt:lpstr>
      <vt:lpstr>So, What Culture Works for Change?</vt:lpstr>
      <vt:lpstr>So, How Do We Change Our Culture?</vt:lpstr>
      <vt:lpstr>Summary</vt:lpstr>
      <vt:lpstr>PowerPoint Presentation</vt:lpstr>
      <vt:lpstr>Agenda</vt:lpstr>
      <vt:lpstr>Assessment Criteria </vt:lpstr>
      <vt:lpstr>The Change Process</vt:lpstr>
      <vt:lpstr>PowerPoint Presentation</vt:lpstr>
      <vt:lpstr>PowerPoint Presentation</vt:lpstr>
      <vt:lpstr>The Journey Through Change - Start</vt:lpstr>
      <vt:lpstr>Characteristics of Comfort and Control</vt:lpstr>
      <vt:lpstr>PowerPoint Presentation</vt:lpstr>
      <vt:lpstr>Characteristics of Fear, Anger and Resistance</vt:lpstr>
      <vt:lpstr>PowerPoint Presentation</vt:lpstr>
      <vt:lpstr>Characteristics of Enquiry, Experimentation and Discovery</vt:lpstr>
      <vt:lpstr>PowerPoint Presentation</vt:lpstr>
      <vt:lpstr>Characteristics of Learning, Acceptance and Commitment</vt:lpstr>
      <vt:lpstr>Getting Stuck in the Journey</vt:lpstr>
      <vt:lpstr>The Change Curve</vt:lpstr>
      <vt:lpstr>What is the Leader/Manager’s Role in this Process?</vt:lpstr>
      <vt:lpstr>Actions for Comfort and Control</vt:lpstr>
      <vt:lpstr>Actions for Fear, Anger and Resistance</vt:lpstr>
      <vt:lpstr>Actions for Enquiry, Experimentation and Discovery</vt:lpstr>
      <vt:lpstr>Actions for Learning, Acceptance and Commitment</vt:lpstr>
      <vt:lpstr>Why is organisational change so difficult?</vt:lpstr>
      <vt:lpstr>Why Do So Many Change Initiatives Fail?</vt:lpstr>
      <vt:lpstr>Some more thoughts…</vt:lpstr>
      <vt:lpstr>PowerPoint Presentation</vt:lpstr>
      <vt:lpstr>PowerPoint Presentation</vt:lpstr>
      <vt:lpstr>Agenda</vt:lpstr>
      <vt:lpstr>LEARNING OUTCOMES</vt:lpstr>
      <vt:lpstr>Assessment Criteria </vt:lpstr>
      <vt:lpstr>Hard and Soft Aspects of Change</vt:lpstr>
      <vt:lpstr>Hard and Soft Aspects of Change</vt:lpstr>
      <vt:lpstr>Hard and Soft - Comparisons</vt:lpstr>
      <vt:lpstr>Kurt Lewin’s Change Model</vt:lpstr>
      <vt:lpstr>Considerations</vt:lpstr>
      <vt:lpstr>Resisting Change</vt:lpstr>
      <vt:lpstr>Some ways to make it happen</vt:lpstr>
      <vt:lpstr>Lewin – ‘Change is a journey’</vt:lpstr>
      <vt:lpstr>We can try……..</vt:lpstr>
      <vt:lpstr>Refreeze</vt:lpstr>
      <vt:lpstr>A Desired Journey</vt:lpstr>
      <vt:lpstr>A Real Journey</vt:lpstr>
      <vt:lpstr>Barriers to Change</vt:lpstr>
      <vt:lpstr>Kotter’s 8 Steps</vt:lpstr>
      <vt:lpstr>A Bit More Detail…</vt:lpstr>
      <vt:lpstr>….cont.</vt:lpstr>
      <vt:lpstr>Kurt Lewin’s and John Kotter Similarities between them?</vt:lpstr>
      <vt:lpstr>Our Iceberg is Melting</vt:lpstr>
      <vt:lpstr>Another iceberg…..</vt:lpstr>
      <vt:lpstr>The Change Equation</vt:lpstr>
      <vt:lpstr>PowerPoint Presentation</vt:lpstr>
      <vt:lpstr>PowerPoint Presentation</vt:lpstr>
      <vt:lpstr>Agenda</vt:lpstr>
      <vt:lpstr>Assessment Criteria </vt:lpstr>
      <vt:lpstr>PowerPoint Presentation</vt:lpstr>
      <vt:lpstr>Forces Driving Organisational Change – Some Examples</vt:lpstr>
      <vt:lpstr>Planned Change</vt:lpstr>
      <vt:lpstr>Organisational Subsystems Involved in Planned Change</vt:lpstr>
      <vt:lpstr>Unplanned Change</vt:lpstr>
      <vt:lpstr>Unplanned Change</vt:lpstr>
      <vt:lpstr>Unplanned Change</vt:lpstr>
      <vt:lpstr>Responding To Change</vt:lpstr>
      <vt:lpstr>Phillip Hodson’s Transitional Curve</vt:lpstr>
      <vt:lpstr>PowerPoint Presentation</vt:lpstr>
      <vt:lpstr>PowerPoint Presentation</vt:lpstr>
      <vt:lpstr>Responding To Change</vt:lpstr>
      <vt:lpstr>Responding to Change: A Parable</vt:lpstr>
      <vt:lpstr>Who Moved My Cheese</vt:lpstr>
      <vt:lpstr>The Handwriting On The Wall</vt:lpstr>
      <vt:lpstr>Important things about Cheese</vt:lpstr>
      <vt:lpstr>Important things about Cheese</vt:lpstr>
      <vt:lpstr>PowerPoint Presentation</vt:lpstr>
      <vt:lpstr>PowerPoint Presentation</vt:lpstr>
      <vt:lpstr>Agenda</vt:lpstr>
      <vt:lpstr>Assessment Criteria </vt:lpstr>
      <vt:lpstr>Stakeholder Analysis</vt:lpstr>
      <vt:lpstr>Stakeholder?</vt:lpstr>
      <vt:lpstr>Stakeholder?</vt:lpstr>
      <vt:lpstr>Managing Stakeholders</vt:lpstr>
      <vt:lpstr>Internal Stakeholders</vt:lpstr>
      <vt:lpstr>External Stakeholders </vt:lpstr>
      <vt:lpstr>Stakeholder Management and Analysis</vt:lpstr>
      <vt:lpstr>Benefits of a stakeholder-based approach</vt:lpstr>
      <vt:lpstr>Stages in Stakeholder Analysis</vt:lpstr>
      <vt:lpstr>Prioritising Stakeholders</vt:lpstr>
      <vt:lpstr>The Politics of Change</vt:lpstr>
      <vt:lpstr>Politics and Change: Please read the statement below…</vt:lpstr>
      <vt:lpstr>Change and Conflict</vt:lpstr>
      <vt:lpstr>Resistance</vt:lpstr>
      <vt:lpstr>Level 1 – I Don’t Get It</vt:lpstr>
      <vt:lpstr>Level 2 - I Don’t Like It</vt:lpstr>
      <vt:lpstr>Level 3 – I Don’t Like You</vt:lpstr>
      <vt:lpstr>PowerPoint Presentation</vt:lpstr>
      <vt:lpstr>PowerPoint Presentation</vt:lpstr>
      <vt:lpstr>Agenda</vt:lpstr>
      <vt:lpstr>Assessment Criteria </vt:lpstr>
      <vt:lpstr>Creating Contagious Commitment</vt:lpstr>
      <vt:lpstr>A Positive Epidemic</vt:lpstr>
      <vt:lpstr>A Positive Epidemic</vt:lpstr>
      <vt:lpstr>Which means…</vt:lpstr>
      <vt:lpstr>Good Leaders…</vt:lpstr>
      <vt:lpstr>Which means…</vt:lpstr>
      <vt:lpstr>Environmental Support  &amp; People Support</vt:lpstr>
      <vt:lpstr>Let’s look more closely…</vt:lpstr>
      <vt:lpstr>Looking at them…</vt:lpstr>
      <vt:lpstr>Looking at them…</vt:lpstr>
      <vt:lpstr>Perceived value and support drive attitudes towards change</vt:lpstr>
      <vt:lpstr>The Tipping Point’s Seven Levers of Change</vt:lpstr>
      <vt:lpstr>A final look…</vt:lpstr>
      <vt:lpstr>Some observations</vt:lpstr>
      <vt:lpstr>It comes back to Leadership &amp; Management</vt:lpstr>
      <vt:lpstr>Evaluating Change</vt:lpstr>
      <vt:lpstr>Organisational Evaluation</vt:lpstr>
      <vt:lpstr>Individual Evaluation - Examples</vt:lpstr>
      <vt:lpstr>Change Evaluation - Examples</vt:lpstr>
      <vt:lpstr>PowerPoint Presentation</vt:lpstr>
      <vt:lpstr>PowerPoint Presentation</vt:lpstr>
      <vt:lpstr>Agenda</vt:lpstr>
      <vt:lpstr>Assessment Criteria </vt:lpstr>
      <vt:lpstr>Recipients’ Reaction</vt:lpstr>
      <vt:lpstr>Channeling Feelings for the Change</vt:lpstr>
      <vt:lpstr>Ambivalence to Change Is No Surprise</vt:lpstr>
      <vt:lpstr>Responding to Mixed Feelings About the Change</vt:lpstr>
      <vt:lpstr>Common Causes of Negative Reactions</vt:lpstr>
      <vt:lpstr>Perceptions of Fairness &amp; Justice</vt:lpstr>
      <vt:lpstr>Is It Resistance...  (or Is Something Else Going On?)</vt:lpstr>
      <vt:lpstr>Managers as Recipients</vt:lpstr>
      <vt:lpstr>Psychological Contract</vt:lpstr>
      <vt:lpstr>Influence of Coworkers on Change Recipients</vt:lpstr>
      <vt:lpstr>How Trusted Peers Influence Recipients</vt:lpstr>
      <vt:lpstr>Feelings About Change Leaders Matter</vt:lpstr>
      <vt:lpstr>Minimizing Cynicism Toward Change</vt:lpstr>
      <vt:lpstr>Minimizing Cynicism Toward Change (cont..)</vt:lpstr>
      <vt:lpstr>Strategies for Coping with Change</vt:lpstr>
      <vt:lpstr>Strategies for Coping with Change (cont..)</vt:lpstr>
      <vt:lpstr>Strategies for Coping with Change (cont..)</vt:lpstr>
      <vt:lpstr>Roles for Middle Managers</vt:lpstr>
      <vt:lpstr>Closing Advice for Change Leaders  Thinking About Recipients</vt:lpstr>
      <vt:lpstr>Walking the Talk—Why?</vt:lpstr>
      <vt:lpstr>Walking the Talk – How?</vt:lpstr>
      <vt:lpstr>Organisational Structures</vt:lpstr>
      <vt:lpstr>Organisational Structure -Recap</vt:lpstr>
      <vt:lpstr>Final thoughts</vt:lpstr>
      <vt:lpstr>PowerPoint Presentation</vt:lpstr>
      <vt:lpstr>Agenda</vt:lpstr>
      <vt:lpstr>Assessment Criteria </vt:lpstr>
      <vt:lpstr>Specific Assessment Criteria</vt:lpstr>
      <vt:lpstr>Specific Assessment Criteria</vt:lpstr>
      <vt:lpstr>Assignment Guidelines</vt:lpstr>
      <vt:lpstr>Assignment Guidelines cont.</vt:lpstr>
      <vt:lpstr>Assignment Guidelines cont.</vt:lpstr>
      <vt:lpstr>Assignment Guidelines cont.</vt:lpstr>
      <vt:lpstr>Progress So far…</vt:lpstr>
      <vt:lpstr>Thank You!</vt:lpstr>
      <vt:lpstr>Reference List</vt:lpstr>
      <vt:lpstr>Reading and Research</vt:lpstr>
      <vt:lpstr>Reference List</vt:lpstr>
      <vt:lpstr>Reference List</vt:lpstr>
      <vt:lpstr>Reference List</vt:lpstr>
      <vt:lpstr>Reading and Research</vt:lpstr>
      <vt:lpstr>PowerPoint Presentation</vt:lpstr>
      <vt:lpstr>Reading and Research</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Coaching &amp; Mentoring</dc:title>
  <dc:creator>Andrew</dc:creator>
  <cp:lastModifiedBy>Paul Tinkler</cp:lastModifiedBy>
  <cp:revision>44</cp:revision>
  <cp:lastPrinted>2012-01-22T12:31:42Z</cp:lastPrinted>
  <dcterms:created xsi:type="dcterms:W3CDTF">2012-01-22T11:08:19Z</dcterms:created>
  <dcterms:modified xsi:type="dcterms:W3CDTF">2022-07-08T13:17:29Z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