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301" r:id="rId4"/>
    <p:sldId id="292" r:id="rId5"/>
    <p:sldId id="293" r:id="rId6"/>
    <p:sldId id="264" r:id="rId7"/>
    <p:sldId id="259" r:id="rId8"/>
    <p:sldId id="260" r:id="rId9"/>
    <p:sldId id="261" r:id="rId10"/>
    <p:sldId id="262" r:id="rId11"/>
    <p:sldId id="289" r:id="rId12"/>
    <p:sldId id="263" r:id="rId13"/>
    <p:sldId id="291" r:id="rId14"/>
    <p:sldId id="290" r:id="rId15"/>
    <p:sldId id="295" r:id="rId16"/>
    <p:sldId id="300" r:id="rId17"/>
    <p:sldId id="297" r:id="rId18"/>
    <p:sldId id="288" r:id="rId19"/>
    <p:sldId id="28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CEEE"/>
    <a:srgbClr val="FF5050"/>
    <a:srgbClr val="990000"/>
    <a:srgbClr val="A50021"/>
    <a:srgbClr val="993300"/>
    <a:srgbClr val="CC3300"/>
    <a:srgbClr val="F7B1F9"/>
    <a:srgbClr val="10DC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60"/>
  </p:normalViewPr>
  <p:slideViewPr>
    <p:cSldViewPr snapToGrid="0">
      <p:cViewPr varScale="1">
        <p:scale>
          <a:sx n="82" d="100"/>
          <a:sy n="82" d="100"/>
        </p:scale>
        <p:origin x="557"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O'Shea" userId="cd4444e01bd4cdc4" providerId="LiveId" clId="{2D5A51BD-6824-46C1-97F7-9AE7240C9F15}"/>
    <pc:docChg chg="undo redo custSel addSld delSld modSld sldOrd">
      <pc:chgData name="Sara O'Shea" userId="cd4444e01bd4cdc4" providerId="LiveId" clId="{2D5A51BD-6824-46C1-97F7-9AE7240C9F15}" dt="2024-02-13T01:11:19.476" v="6971" actId="2711"/>
      <pc:docMkLst>
        <pc:docMk/>
      </pc:docMkLst>
      <pc:sldChg chg="addSp modSp mod">
        <pc:chgData name="Sara O'Shea" userId="cd4444e01bd4cdc4" providerId="LiveId" clId="{2D5A51BD-6824-46C1-97F7-9AE7240C9F15}" dt="2024-02-13T01:07:18.411" v="6956" actId="27636"/>
        <pc:sldMkLst>
          <pc:docMk/>
          <pc:sldMk cId="88496548" sldId="256"/>
        </pc:sldMkLst>
        <pc:spChg chg="mod">
          <ac:chgData name="Sara O'Shea" userId="cd4444e01bd4cdc4" providerId="LiveId" clId="{2D5A51BD-6824-46C1-97F7-9AE7240C9F15}" dt="2024-02-13T01:07:18.411" v="6956" actId="27636"/>
          <ac:spMkLst>
            <pc:docMk/>
            <pc:sldMk cId="88496548" sldId="256"/>
            <ac:spMk id="2" creationId="{76C2ADCE-EA96-108C-4477-7139B4EB9C02}"/>
          </ac:spMkLst>
        </pc:spChg>
        <pc:spChg chg="mod">
          <ac:chgData name="Sara O'Shea" userId="cd4444e01bd4cdc4" providerId="LiveId" clId="{2D5A51BD-6824-46C1-97F7-9AE7240C9F15}" dt="2024-02-11T15:07:58.365" v="5220" actId="20577"/>
          <ac:spMkLst>
            <pc:docMk/>
            <pc:sldMk cId="88496548" sldId="256"/>
            <ac:spMk id="5" creationId="{62AA7687-BFCF-854F-0542-FB30F8DA846F}"/>
          </ac:spMkLst>
        </pc:spChg>
        <pc:spChg chg="add mod">
          <ac:chgData name="Sara O'Shea" userId="cd4444e01bd4cdc4" providerId="LiveId" clId="{2D5A51BD-6824-46C1-97F7-9AE7240C9F15}" dt="2024-02-11T15:08:29.246" v="5222" actId="1076"/>
          <ac:spMkLst>
            <pc:docMk/>
            <pc:sldMk cId="88496548" sldId="256"/>
            <ac:spMk id="9" creationId="{24A23B96-F2D0-1FB7-379B-A4DA5BA5A773}"/>
          </ac:spMkLst>
        </pc:spChg>
      </pc:sldChg>
      <pc:sldChg chg="addSp modSp mod">
        <pc:chgData name="Sara O'Shea" userId="cd4444e01bd4cdc4" providerId="LiveId" clId="{2D5A51BD-6824-46C1-97F7-9AE7240C9F15}" dt="2024-02-13T01:07:06.066" v="6954" actId="2711"/>
        <pc:sldMkLst>
          <pc:docMk/>
          <pc:sldMk cId="3348323321" sldId="257"/>
        </pc:sldMkLst>
        <pc:spChg chg="mod">
          <ac:chgData name="Sara O'Shea" userId="cd4444e01bd4cdc4" providerId="LiveId" clId="{2D5A51BD-6824-46C1-97F7-9AE7240C9F15}" dt="2024-02-13T01:07:06.066" v="6954" actId="2711"/>
          <ac:spMkLst>
            <pc:docMk/>
            <pc:sldMk cId="3348323321" sldId="257"/>
            <ac:spMk id="2" creationId="{D5221E1B-9C92-3B51-33A4-1BFF3F81A56D}"/>
          </ac:spMkLst>
        </pc:spChg>
        <pc:spChg chg="add mod">
          <ac:chgData name="Sara O'Shea" userId="cd4444e01bd4cdc4" providerId="LiveId" clId="{2D5A51BD-6824-46C1-97F7-9AE7240C9F15}" dt="2024-02-11T15:53:12.089" v="6507" actId="20577"/>
          <ac:spMkLst>
            <pc:docMk/>
            <pc:sldMk cId="3348323321" sldId="257"/>
            <ac:spMk id="4" creationId="{9A46E472-865E-51C5-844A-DBD216F1C183}"/>
          </ac:spMkLst>
        </pc:spChg>
      </pc:sldChg>
      <pc:sldChg chg="addSp delSp modSp mod">
        <pc:chgData name="Sara O'Shea" userId="cd4444e01bd4cdc4" providerId="LiveId" clId="{2D5A51BD-6824-46C1-97F7-9AE7240C9F15}" dt="2024-02-13T01:08:12.895" v="6960" actId="2711"/>
        <pc:sldMkLst>
          <pc:docMk/>
          <pc:sldMk cId="3998276850" sldId="259"/>
        </pc:sldMkLst>
        <pc:spChg chg="mod">
          <ac:chgData name="Sara O'Shea" userId="cd4444e01bd4cdc4" providerId="LiveId" clId="{2D5A51BD-6824-46C1-97F7-9AE7240C9F15}" dt="2024-02-13T01:08:12.895" v="6960" actId="2711"/>
          <ac:spMkLst>
            <pc:docMk/>
            <pc:sldMk cId="3998276850" sldId="259"/>
            <ac:spMk id="2" creationId="{82D49981-5D9E-CC22-1F33-9E14FDCA87CA}"/>
          </ac:spMkLst>
        </pc:spChg>
        <pc:spChg chg="add del mod">
          <ac:chgData name="Sara O'Shea" userId="cd4444e01bd4cdc4" providerId="LiveId" clId="{2D5A51BD-6824-46C1-97F7-9AE7240C9F15}" dt="2024-02-12T22:51:11.891" v="6943" actId="207"/>
          <ac:spMkLst>
            <pc:docMk/>
            <pc:sldMk cId="3998276850" sldId="259"/>
            <ac:spMk id="3" creationId="{9D9758B5-3154-5B7F-D5FB-3A0A273558FA}"/>
          </ac:spMkLst>
        </pc:spChg>
        <pc:spChg chg="mod">
          <ac:chgData name="Sara O'Shea" userId="cd4444e01bd4cdc4" providerId="LiveId" clId="{2D5A51BD-6824-46C1-97F7-9AE7240C9F15}" dt="2024-02-11T15:01:39.800" v="4881" actId="1076"/>
          <ac:spMkLst>
            <pc:docMk/>
            <pc:sldMk cId="3998276850" sldId="259"/>
            <ac:spMk id="4" creationId="{25D3443C-9543-C62B-5530-BECB8D692051}"/>
          </ac:spMkLst>
        </pc:spChg>
        <pc:spChg chg="add del mod">
          <ac:chgData name="Sara O'Shea" userId="cd4444e01bd4cdc4" providerId="LiveId" clId="{2D5A51BD-6824-46C1-97F7-9AE7240C9F15}" dt="2024-02-11T14:55:20.598" v="4803" actId="22"/>
          <ac:spMkLst>
            <pc:docMk/>
            <pc:sldMk cId="3998276850" sldId="259"/>
            <ac:spMk id="7" creationId="{F4A1260B-4D0A-17A1-CDF6-521332FC2300}"/>
          </ac:spMkLst>
        </pc:spChg>
        <pc:spChg chg="add mod">
          <ac:chgData name="Sara O'Shea" userId="cd4444e01bd4cdc4" providerId="LiveId" clId="{2D5A51BD-6824-46C1-97F7-9AE7240C9F15}" dt="2024-02-12T22:51:15.028" v="6944" actId="207"/>
          <ac:spMkLst>
            <pc:docMk/>
            <pc:sldMk cId="3998276850" sldId="259"/>
            <ac:spMk id="8" creationId="{A6A1E45D-1FD4-6FD2-F581-8F47B7AEEB66}"/>
          </ac:spMkLst>
        </pc:spChg>
        <pc:picChg chg="del mod">
          <ac:chgData name="Sara O'Shea" userId="cd4444e01bd4cdc4" providerId="LiveId" clId="{2D5A51BD-6824-46C1-97F7-9AE7240C9F15}" dt="2024-02-11T14:56:44.790" v="4814" actId="478"/>
          <ac:picMkLst>
            <pc:docMk/>
            <pc:sldMk cId="3998276850" sldId="259"/>
            <ac:picMk id="5" creationId="{B307A775-9BEE-9234-B7A6-8B56EDE9FA22}"/>
          </ac:picMkLst>
        </pc:picChg>
        <pc:picChg chg="del">
          <ac:chgData name="Sara O'Shea" userId="cd4444e01bd4cdc4" providerId="LiveId" clId="{2D5A51BD-6824-46C1-97F7-9AE7240C9F15}" dt="2024-02-11T14:56:46.686" v="4815" actId="478"/>
          <ac:picMkLst>
            <pc:docMk/>
            <pc:sldMk cId="3998276850" sldId="259"/>
            <ac:picMk id="8196" creationId="{7B87741E-D35E-D020-931F-72F419AD400C}"/>
          </ac:picMkLst>
        </pc:picChg>
      </pc:sldChg>
      <pc:sldChg chg="addSp delSp modSp mod">
        <pc:chgData name="Sara O'Shea" userId="cd4444e01bd4cdc4" providerId="LiveId" clId="{2D5A51BD-6824-46C1-97F7-9AE7240C9F15}" dt="2024-02-13T01:08:20.505" v="6961" actId="2711"/>
        <pc:sldMkLst>
          <pc:docMk/>
          <pc:sldMk cId="927947836" sldId="260"/>
        </pc:sldMkLst>
        <pc:spChg chg="mod">
          <ac:chgData name="Sara O'Shea" userId="cd4444e01bd4cdc4" providerId="LiveId" clId="{2D5A51BD-6824-46C1-97F7-9AE7240C9F15}" dt="2024-02-13T01:08:20.505" v="6961" actId="2711"/>
          <ac:spMkLst>
            <pc:docMk/>
            <pc:sldMk cId="927947836" sldId="260"/>
            <ac:spMk id="2" creationId="{C6A56105-08B4-8D28-E745-678C23D3F5A4}"/>
          </ac:spMkLst>
        </pc:spChg>
        <pc:spChg chg="mod">
          <ac:chgData name="Sara O'Shea" userId="cd4444e01bd4cdc4" providerId="LiveId" clId="{2D5A51BD-6824-46C1-97F7-9AE7240C9F15}" dt="2024-02-12T22:51:52.437" v="6946" actId="207"/>
          <ac:spMkLst>
            <pc:docMk/>
            <pc:sldMk cId="927947836" sldId="260"/>
            <ac:spMk id="3" creationId="{44E9CBE5-B3AF-0709-9F20-042E093954FB}"/>
          </ac:spMkLst>
        </pc:spChg>
        <pc:spChg chg="add mod">
          <ac:chgData name="Sara O'Shea" userId="cd4444e01bd4cdc4" providerId="LiveId" clId="{2D5A51BD-6824-46C1-97F7-9AE7240C9F15}" dt="2024-02-12T22:51:49.623" v="6945" actId="207"/>
          <ac:spMkLst>
            <pc:docMk/>
            <pc:sldMk cId="927947836" sldId="260"/>
            <ac:spMk id="4" creationId="{58895FE8-B507-2CAA-A886-6730A1EF6FE9}"/>
          </ac:spMkLst>
        </pc:spChg>
        <pc:spChg chg="add del mod">
          <ac:chgData name="Sara O'Shea" userId="cd4444e01bd4cdc4" providerId="LiveId" clId="{2D5A51BD-6824-46C1-97F7-9AE7240C9F15}" dt="2024-02-11T14:54:46.998" v="4796"/>
          <ac:spMkLst>
            <pc:docMk/>
            <pc:sldMk cId="927947836" sldId="260"/>
            <ac:spMk id="5" creationId="{63BA04C9-3B1B-06C4-6BC0-11F8D4502F1E}"/>
          </ac:spMkLst>
        </pc:spChg>
        <pc:spChg chg="add mod">
          <ac:chgData name="Sara O'Shea" userId="cd4444e01bd4cdc4" providerId="LiveId" clId="{2D5A51BD-6824-46C1-97F7-9AE7240C9F15}" dt="2024-02-11T14:54:42.932" v="4794" actId="255"/>
          <ac:spMkLst>
            <pc:docMk/>
            <pc:sldMk cId="927947836" sldId="260"/>
            <ac:spMk id="6" creationId="{F0FD09FD-034F-BD59-8EEA-361529923B22}"/>
          </ac:spMkLst>
        </pc:spChg>
      </pc:sldChg>
      <pc:sldChg chg="modSp mod">
        <pc:chgData name="Sara O'Shea" userId="cd4444e01bd4cdc4" providerId="LiveId" clId="{2D5A51BD-6824-46C1-97F7-9AE7240C9F15}" dt="2024-02-13T01:09:45.625" v="6962" actId="2711"/>
        <pc:sldMkLst>
          <pc:docMk/>
          <pc:sldMk cId="2298564754" sldId="261"/>
        </pc:sldMkLst>
        <pc:spChg chg="mod">
          <ac:chgData name="Sara O'Shea" userId="cd4444e01bd4cdc4" providerId="LiveId" clId="{2D5A51BD-6824-46C1-97F7-9AE7240C9F15}" dt="2024-02-13T01:09:45.625" v="6962" actId="2711"/>
          <ac:spMkLst>
            <pc:docMk/>
            <pc:sldMk cId="2298564754" sldId="261"/>
            <ac:spMk id="2" creationId="{DCD390A9-3780-8AC4-6B3E-44660C33DB73}"/>
          </ac:spMkLst>
        </pc:spChg>
      </pc:sldChg>
      <pc:sldChg chg="modSp mod">
        <pc:chgData name="Sara O'Shea" userId="cd4444e01bd4cdc4" providerId="LiveId" clId="{2D5A51BD-6824-46C1-97F7-9AE7240C9F15}" dt="2024-02-13T01:09:56.410" v="6963" actId="2711"/>
        <pc:sldMkLst>
          <pc:docMk/>
          <pc:sldMk cId="2194279419" sldId="262"/>
        </pc:sldMkLst>
        <pc:spChg chg="mod">
          <ac:chgData name="Sara O'Shea" userId="cd4444e01bd4cdc4" providerId="LiveId" clId="{2D5A51BD-6824-46C1-97F7-9AE7240C9F15}" dt="2024-02-13T01:09:56.410" v="6963" actId="2711"/>
          <ac:spMkLst>
            <pc:docMk/>
            <pc:sldMk cId="2194279419" sldId="262"/>
            <ac:spMk id="2" creationId="{F1638083-D746-A7EC-1178-EB5D854235FD}"/>
          </ac:spMkLst>
        </pc:spChg>
      </pc:sldChg>
      <pc:sldChg chg="modSp mod ord">
        <pc:chgData name="Sara O'Shea" userId="cd4444e01bd4cdc4" providerId="LiveId" clId="{2D5A51BD-6824-46C1-97F7-9AE7240C9F15}" dt="2024-02-13T01:10:26.211" v="6967"/>
        <pc:sldMkLst>
          <pc:docMk/>
          <pc:sldMk cId="2966001351" sldId="263"/>
        </pc:sldMkLst>
        <pc:spChg chg="mod">
          <ac:chgData name="Sara O'Shea" userId="cd4444e01bd4cdc4" providerId="LiveId" clId="{2D5A51BD-6824-46C1-97F7-9AE7240C9F15}" dt="2024-02-13T01:10:22.276" v="6965" actId="2711"/>
          <ac:spMkLst>
            <pc:docMk/>
            <pc:sldMk cId="2966001351" sldId="263"/>
            <ac:spMk id="2" creationId="{FD96A2EE-4EB6-EEDC-70E7-F00BD6B927D3}"/>
          </ac:spMkLst>
        </pc:spChg>
      </pc:sldChg>
      <pc:sldChg chg="addSp delSp modSp mod">
        <pc:chgData name="Sara O'Shea" userId="cd4444e01bd4cdc4" providerId="LiveId" clId="{2D5A51BD-6824-46C1-97F7-9AE7240C9F15}" dt="2024-02-13T01:08:02.696" v="6959" actId="2711"/>
        <pc:sldMkLst>
          <pc:docMk/>
          <pc:sldMk cId="2747838212" sldId="264"/>
        </pc:sldMkLst>
        <pc:spChg chg="mod">
          <ac:chgData name="Sara O'Shea" userId="cd4444e01bd4cdc4" providerId="LiveId" clId="{2D5A51BD-6824-46C1-97F7-9AE7240C9F15}" dt="2024-02-12T22:50:44.833" v="6940" actId="207"/>
          <ac:spMkLst>
            <pc:docMk/>
            <pc:sldMk cId="2747838212" sldId="264"/>
            <ac:spMk id="3" creationId="{EEB72FF5-355E-6CEA-A112-78232A69B6FF}"/>
          </ac:spMkLst>
        </pc:spChg>
        <pc:spChg chg="mod">
          <ac:chgData name="Sara O'Shea" userId="cd4444e01bd4cdc4" providerId="LiveId" clId="{2D5A51BD-6824-46C1-97F7-9AE7240C9F15}" dt="2024-02-12T22:50:50.266" v="6941" actId="207"/>
          <ac:spMkLst>
            <pc:docMk/>
            <pc:sldMk cId="2747838212" sldId="264"/>
            <ac:spMk id="6" creationId="{5A95065F-BCF0-6F04-A87B-9EF612E75638}"/>
          </ac:spMkLst>
        </pc:spChg>
        <pc:spChg chg="add del mod">
          <ac:chgData name="Sara O'Shea" userId="cd4444e01bd4cdc4" providerId="LiveId" clId="{2D5A51BD-6824-46C1-97F7-9AE7240C9F15}" dt="2024-02-11T12:54:07.416" v="3384" actId="478"/>
          <ac:spMkLst>
            <pc:docMk/>
            <pc:sldMk cId="2747838212" sldId="264"/>
            <ac:spMk id="7" creationId="{78A37A59-DAB1-7F29-6AC9-5DFB0DA277C6}"/>
          </ac:spMkLst>
        </pc:spChg>
        <pc:spChg chg="mod">
          <ac:chgData name="Sara O'Shea" userId="cd4444e01bd4cdc4" providerId="LiveId" clId="{2D5A51BD-6824-46C1-97F7-9AE7240C9F15}" dt="2024-02-13T01:08:02.696" v="6959" actId="2711"/>
          <ac:spMkLst>
            <pc:docMk/>
            <pc:sldMk cId="2747838212" sldId="264"/>
            <ac:spMk id="8" creationId="{36A09437-8FC0-F422-409B-AD528507B79D}"/>
          </ac:spMkLst>
        </pc:spChg>
        <pc:spChg chg="add mod">
          <ac:chgData name="Sara O'Shea" userId="cd4444e01bd4cdc4" providerId="LiveId" clId="{2D5A51BD-6824-46C1-97F7-9AE7240C9F15}" dt="2024-02-11T12:57:52.258" v="3402"/>
          <ac:spMkLst>
            <pc:docMk/>
            <pc:sldMk cId="2747838212" sldId="264"/>
            <ac:spMk id="13" creationId="{7DC81109-3845-1569-EC2D-0FAE069E481E}"/>
          </ac:spMkLst>
        </pc:spChg>
        <pc:spChg chg="add mod">
          <ac:chgData name="Sara O'Shea" userId="cd4444e01bd4cdc4" providerId="LiveId" clId="{2D5A51BD-6824-46C1-97F7-9AE7240C9F15}" dt="2024-02-11T12:57:52.258" v="3402"/>
          <ac:spMkLst>
            <pc:docMk/>
            <pc:sldMk cId="2747838212" sldId="264"/>
            <ac:spMk id="14" creationId="{E14A8E0C-0245-A68E-3E2E-44D961EDE7A9}"/>
          </ac:spMkLst>
        </pc:spChg>
        <pc:spChg chg="add mod">
          <ac:chgData name="Sara O'Shea" userId="cd4444e01bd4cdc4" providerId="LiveId" clId="{2D5A51BD-6824-46C1-97F7-9AE7240C9F15}" dt="2024-02-11T12:57:51.816" v="3401"/>
          <ac:spMkLst>
            <pc:docMk/>
            <pc:sldMk cId="2747838212" sldId="264"/>
            <ac:spMk id="16" creationId="{84188B3C-87BF-A195-4225-9BC2E216EA14}"/>
          </ac:spMkLst>
        </pc:spChg>
        <pc:spChg chg="add mod">
          <ac:chgData name="Sara O'Shea" userId="cd4444e01bd4cdc4" providerId="LiveId" clId="{2D5A51BD-6824-46C1-97F7-9AE7240C9F15}" dt="2024-02-11T12:57:51.816" v="3401"/>
          <ac:spMkLst>
            <pc:docMk/>
            <pc:sldMk cId="2747838212" sldId="264"/>
            <ac:spMk id="17" creationId="{2E2764EE-2CF9-C0B2-1990-73BB755DC94E}"/>
          </ac:spMkLst>
        </pc:spChg>
        <pc:spChg chg="add mod">
          <ac:chgData name="Sara O'Shea" userId="cd4444e01bd4cdc4" providerId="LiveId" clId="{2D5A51BD-6824-46C1-97F7-9AE7240C9F15}" dt="2024-02-11T16:03:02.222" v="6528" actId="113"/>
          <ac:spMkLst>
            <pc:docMk/>
            <pc:sldMk cId="2747838212" sldId="264"/>
            <ac:spMk id="21" creationId="{25B45B03-E578-E49B-0BD2-DC5B00BC4451}"/>
          </ac:spMkLst>
        </pc:spChg>
        <pc:spChg chg="add mod">
          <ac:chgData name="Sara O'Shea" userId="cd4444e01bd4cdc4" providerId="LiveId" clId="{2D5A51BD-6824-46C1-97F7-9AE7240C9F15}" dt="2024-02-11T16:03:02.222" v="6528" actId="113"/>
          <ac:spMkLst>
            <pc:docMk/>
            <pc:sldMk cId="2747838212" sldId="264"/>
            <ac:spMk id="22" creationId="{BDB79B9A-1DB8-293C-29DB-0F5B8EF155E0}"/>
          </ac:spMkLst>
        </pc:spChg>
        <pc:spChg chg="add del mod">
          <ac:chgData name="Sara O'Shea" userId="cd4444e01bd4cdc4" providerId="LiveId" clId="{2D5A51BD-6824-46C1-97F7-9AE7240C9F15}" dt="2024-02-11T13:05:23.224" v="3458" actId="478"/>
          <ac:spMkLst>
            <pc:docMk/>
            <pc:sldMk cId="2747838212" sldId="264"/>
            <ac:spMk id="23" creationId="{3465E7A3-B7CB-93F6-ABCE-CD7C10C56837}"/>
          </ac:spMkLst>
        </pc:spChg>
        <pc:spChg chg="mod">
          <ac:chgData name="Sara O'Shea" userId="cd4444e01bd4cdc4" providerId="LiveId" clId="{2D5A51BD-6824-46C1-97F7-9AE7240C9F15}" dt="2024-02-11T16:02:42.334" v="6522" actId="113"/>
          <ac:spMkLst>
            <pc:docMk/>
            <pc:sldMk cId="2747838212" sldId="264"/>
            <ac:spMk id="25" creationId="{9B419C9C-04DB-E0B2-B4D7-74ECA255195A}"/>
          </ac:spMkLst>
        </pc:spChg>
        <pc:spChg chg="mod">
          <ac:chgData name="Sara O'Shea" userId="cd4444e01bd4cdc4" providerId="LiveId" clId="{2D5A51BD-6824-46C1-97F7-9AE7240C9F15}" dt="2024-02-11T16:02:42.334" v="6522" actId="113"/>
          <ac:spMkLst>
            <pc:docMk/>
            <pc:sldMk cId="2747838212" sldId="264"/>
            <ac:spMk id="26" creationId="{267F3104-BC23-06B6-D255-FC09EBEB39C7}"/>
          </ac:spMkLst>
        </pc:spChg>
        <pc:spChg chg="mod">
          <ac:chgData name="Sara O'Shea" userId="cd4444e01bd4cdc4" providerId="LiveId" clId="{2D5A51BD-6824-46C1-97F7-9AE7240C9F15}" dt="2024-02-11T16:03:22.352" v="6535" actId="113"/>
          <ac:spMkLst>
            <pc:docMk/>
            <pc:sldMk cId="2747838212" sldId="264"/>
            <ac:spMk id="28" creationId="{CE2444D4-0A4E-A54E-BAFC-0FA0626DE889}"/>
          </ac:spMkLst>
        </pc:spChg>
        <pc:spChg chg="mod">
          <ac:chgData name="Sara O'Shea" userId="cd4444e01bd4cdc4" providerId="LiveId" clId="{2D5A51BD-6824-46C1-97F7-9AE7240C9F15}" dt="2024-02-11T16:03:22.352" v="6535" actId="113"/>
          <ac:spMkLst>
            <pc:docMk/>
            <pc:sldMk cId="2747838212" sldId="264"/>
            <ac:spMk id="29" creationId="{60BF891A-8B5B-D078-E79A-6EE7E62A2199}"/>
          </ac:spMkLst>
        </pc:spChg>
        <pc:spChg chg="mod">
          <ac:chgData name="Sara O'Shea" userId="cd4444e01bd4cdc4" providerId="LiveId" clId="{2D5A51BD-6824-46C1-97F7-9AE7240C9F15}" dt="2024-02-11T16:03:19.328" v="6534" actId="113"/>
          <ac:spMkLst>
            <pc:docMk/>
            <pc:sldMk cId="2747838212" sldId="264"/>
            <ac:spMk id="31" creationId="{E5D2C301-2649-FFAB-CF3D-04A6ED6060CD}"/>
          </ac:spMkLst>
        </pc:spChg>
        <pc:spChg chg="mod">
          <ac:chgData name="Sara O'Shea" userId="cd4444e01bd4cdc4" providerId="LiveId" clId="{2D5A51BD-6824-46C1-97F7-9AE7240C9F15}" dt="2024-02-11T16:03:19.328" v="6534" actId="113"/>
          <ac:spMkLst>
            <pc:docMk/>
            <pc:sldMk cId="2747838212" sldId="264"/>
            <ac:spMk id="2048" creationId="{ED955C75-537F-3F0D-6940-F6F2A5749351}"/>
          </ac:spMkLst>
        </pc:spChg>
        <pc:spChg chg="mod">
          <ac:chgData name="Sara O'Shea" userId="cd4444e01bd4cdc4" providerId="LiveId" clId="{2D5A51BD-6824-46C1-97F7-9AE7240C9F15}" dt="2024-02-11T16:03:16.228" v="6533" actId="113"/>
          <ac:spMkLst>
            <pc:docMk/>
            <pc:sldMk cId="2747838212" sldId="264"/>
            <ac:spMk id="2051" creationId="{BB0F3320-C2BF-0EA7-4CE3-1755BEF668B5}"/>
          </ac:spMkLst>
        </pc:spChg>
        <pc:spChg chg="mod">
          <ac:chgData name="Sara O'Shea" userId="cd4444e01bd4cdc4" providerId="LiveId" clId="{2D5A51BD-6824-46C1-97F7-9AE7240C9F15}" dt="2024-02-11T16:03:16.228" v="6533" actId="113"/>
          <ac:spMkLst>
            <pc:docMk/>
            <pc:sldMk cId="2747838212" sldId="264"/>
            <ac:spMk id="2052" creationId="{9478B305-D0D0-2AE5-37E0-3FA9A46FAA31}"/>
          </ac:spMkLst>
        </pc:spChg>
        <pc:spChg chg="mod">
          <ac:chgData name="Sara O'Shea" userId="cd4444e01bd4cdc4" providerId="LiveId" clId="{2D5A51BD-6824-46C1-97F7-9AE7240C9F15}" dt="2024-02-11T16:03:13.136" v="6532" actId="113"/>
          <ac:spMkLst>
            <pc:docMk/>
            <pc:sldMk cId="2747838212" sldId="264"/>
            <ac:spMk id="2055" creationId="{13A2FF94-80C4-EAE9-EDD4-CB0DF4B63642}"/>
          </ac:spMkLst>
        </pc:spChg>
        <pc:spChg chg="mod">
          <ac:chgData name="Sara O'Shea" userId="cd4444e01bd4cdc4" providerId="LiveId" clId="{2D5A51BD-6824-46C1-97F7-9AE7240C9F15}" dt="2024-02-11T16:03:13.136" v="6532" actId="113"/>
          <ac:spMkLst>
            <pc:docMk/>
            <pc:sldMk cId="2747838212" sldId="264"/>
            <ac:spMk id="2056" creationId="{7FE0AEB5-575B-C623-6C14-33B41A2D59E9}"/>
          </ac:spMkLst>
        </pc:spChg>
        <pc:spChg chg="mod">
          <ac:chgData name="Sara O'Shea" userId="cd4444e01bd4cdc4" providerId="LiveId" clId="{2D5A51BD-6824-46C1-97F7-9AE7240C9F15}" dt="2024-02-11T16:02:59.544" v="6527" actId="113"/>
          <ac:spMkLst>
            <pc:docMk/>
            <pc:sldMk cId="2747838212" sldId="264"/>
            <ac:spMk id="2058" creationId="{45806F5C-99F1-7B52-520C-563D031A375A}"/>
          </ac:spMkLst>
        </pc:spChg>
        <pc:spChg chg="mod">
          <ac:chgData name="Sara O'Shea" userId="cd4444e01bd4cdc4" providerId="LiveId" clId="{2D5A51BD-6824-46C1-97F7-9AE7240C9F15}" dt="2024-02-11T16:02:59.544" v="6527" actId="113"/>
          <ac:spMkLst>
            <pc:docMk/>
            <pc:sldMk cId="2747838212" sldId="264"/>
            <ac:spMk id="2059" creationId="{4DA3369E-C09F-6597-B97F-3C5D7BBF97DF}"/>
          </ac:spMkLst>
        </pc:spChg>
        <pc:spChg chg="mod">
          <ac:chgData name="Sara O'Shea" userId="cd4444e01bd4cdc4" providerId="LiveId" clId="{2D5A51BD-6824-46C1-97F7-9AE7240C9F15}" dt="2024-02-11T16:02:36.328" v="6520" actId="113"/>
          <ac:spMkLst>
            <pc:docMk/>
            <pc:sldMk cId="2747838212" sldId="264"/>
            <ac:spMk id="2061" creationId="{FF8FF3AC-6174-C07A-4C38-4ED39D63E84C}"/>
          </ac:spMkLst>
        </pc:spChg>
        <pc:spChg chg="mod">
          <ac:chgData name="Sara O'Shea" userId="cd4444e01bd4cdc4" providerId="LiveId" clId="{2D5A51BD-6824-46C1-97F7-9AE7240C9F15}" dt="2024-02-11T16:02:36.328" v="6520" actId="113"/>
          <ac:spMkLst>
            <pc:docMk/>
            <pc:sldMk cId="2747838212" sldId="264"/>
            <ac:spMk id="2062" creationId="{6965D823-1933-345C-3520-93C1D5062FD5}"/>
          </ac:spMkLst>
        </pc:spChg>
        <pc:spChg chg="mod">
          <ac:chgData name="Sara O'Shea" userId="cd4444e01bd4cdc4" providerId="LiveId" clId="{2D5A51BD-6824-46C1-97F7-9AE7240C9F15}" dt="2024-02-11T16:02:45.514" v="6523" actId="113"/>
          <ac:spMkLst>
            <pc:docMk/>
            <pc:sldMk cId="2747838212" sldId="264"/>
            <ac:spMk id="2064" creationId="{43200FFA-5BF1-79E3-23CB-24584BFA11BC}"/>
          </ac:spMkLst>
        </pc:spChg>
        <pc:spChg chg="mod">
          <ac:chgData name="Sara O'Shea" userId="cd4444e01bd4cdc4" providerId="LiveId" clId="{2D5A51BD-6824-46C1-97F7-9AE7240C9F15}" dt="2024-02-11T16:02:45.514" v="6523" actId="113"/>
          <ac:spMkLst>
            <pc:docMk/>
            <pc:sldMk cId="2747838212" sldId="264"/>
            <ac:spMk id="2065" creationId="{D7C0A46F-00E7-E340-5131-E979DDE9291D}"/>
          </ac:spMkLst>
        </pc:spChg>
        <pc:spChg chg="mod">
          <ac:chgData name="Sara O'Shea" userId="cd4444e01bd4cdc4" providerId="LiveId" clId="{2D5A51BD-6824-46C1-97F7-9AE7240C9F15}" dt="2024-02-11T16:02:33.336" v="6519" actId="113"/>
          <ac:spMkLst>
            <pc:docMk/>
            <pc:sldMk cId="2747838212" sldId="264"/>
            <ac:spMk id="2067" creationId="{6BDCA15D-4C6F-3981-DDC0-2BC843EDC568}"/>
          </ac:spMkLst>
        </pc:spChg>
        <pc:spChg chg="mod">
          <ac:chgData name="Sara O'Shea" userId="cd4444e01bd4cdc4" providerId="LiveId" clId="{2D5A51BD-6824-46C1-97F7-9AE7240C9F15}" dt="2024-02-11T16:02:33.336" v="6519" actId="113"/>
          <ac:spMkLst>
            <pc:docMk/>
            <pc:sldMk cId="2747838212" sldId="264"/>
            <ac:spMk id="2068" creationId="{61E9EBD5-E1F1-1664-A4FB-790726AE1415}"/>
          </ac:spMkLst>
        </pc:spChg>
        <pc:spChg chg="mod">
          <ac:chgData name="Sara O'Shea" userId="cd4444e01bd4cdc4" providerId="LiveId" clId="{2D5A51BD-6824-46C1-97F7-9AE7240C9F15}" dt="2024-02-11T16:02:30.670" v="6518" actId="113"/>
          <ac:spMkLst>
            <pc:docMk/>
            <pc:sldMk cId="2747838212" sldId="264"/>
            <ac:spMk id="2070" creationId="{14EE3F51-D50A-D01C-4379-172809C962E5}"/>
          </ac:spMkLst>
        </pc:spChg>
        <pc:spChg chg="mod">
          <ac:chgData name="Sara O'Shea" userId="cd4444e01bd4cdc4" providerId="LiveId" clId="{2D5A51BD-6824-46C1-97F7-9AE7240C9F15}" dt="2024-02-11T16:02:30.670" v="6518" actId="113"/>
          <ac:spMkLst>
            <pc:docMk/>
            <pc:sldMk cId="2747838212" sldId="264"/>
            <ac:spMk id="2071" creationId="{6BD42BAC-703D-10F0-6A30-5EFEFF39D959}"/>
          </ac:spMkLst>
        </pc:spChg>
        <pc:spChg chg="mod">
          <ac:chgData name="Sara O'Shea" userId="cd4444e01bd4cdc4" providerId="LiveId" clId="{2D5A51BD-6824-46C1-97F7-9AE7240C9F15}" dt="2024-02-11T16:02:02.635" v="6511" actId="113"/>
          <ac:spMkLst>
            <pc:docMk/>
            <pc:sldMk cId="2747838212" sldId="264"/>
            <ac:spMk id="2073" creationId="{D482DF90-F1CE-1929-68FB-C87C68A91B0D}"/>
          </ac:spMkLst>
        </pc:spChg>
        <pc:spChg chg="mod">
          <ac:chgData name="Sara O'Shea" userId="cd4444e01bd4cdc4" providerId="LiveId" clId="{2D5A51BD-6824-46C1-97F7-9AE7240C9F15}" dt="2024-02-11T16:02:02.635" v="6511" actId="113"/>
          <ac:spMkLst>
            <pc:docMk/>
            <pc:sldMk cId="2747838212" sldId="264"/>
            <ac:spMk id="2074" creationId="{3099EFF4-6E5E-B053-50C0-DFA23A05CCFA}"/>
          </ac:spMkLst>
        </pc:spChg>
        <pc:spChg chg="mod">
          <ac:chgData name="Sara O'Shea" userId="cd4444e01bd4cdc4" providerId="LiveId" clId="{2D5A51BD-6824-46C1-97F7-9AE7240C9F15}" dt="2024-02-11T16:02:26.919" v="6517" actId="113"/>
          <ac:spMkLst>
            <pc:docMk/>
            <pc:sldMk cId="2747838212" sldId="264"/>
            <ac:spMk id="2076" creationId="{B85E6393-990C-43DF-8F5B-FF0107C18228}"/>
          </ac:spMkLst>
        </pc:spChg>
        <pc:spChg chg="mod">
          <ac:chgData name="Sara O'Shea" userId="cd4444e01bd4cdc4" providerId="LiveId" clId="{2D5A51BD-6824-46C1-97F7-9AE7240C9F15}" dt="2024-02-11T16:02:26.919" v="6517" actId="113"/>
          <ac:spMkLst>
            <pc:docMk/>
            <pc:sldMk cId="2747838212" sldId="264"/>
            <ac:spMk id="2077" creationId="{70FCC356-2F24-3235-B39C-6100F5312231}"/>
          </ac:spMkLst>
        </pc:spChg>
        <pc:spChg chg="mod">
          <ac:chgData name="Sara O'Shea" userId="cd4444e01bd4cdc4" providerId="LiveId" clId="{2D5A51BD-6824-46C1-97F7-9AE7240C9F15}" dt="2024-02-11T16:02:23.206" v="6516" actId="113"/>
          <ac:spMkLst>
            <pc:docMk/>
            <pc:sldMk cId="2747838212" sldId="264"/>
            <ac:spMk id="2079" creationId="{5E269064-1DA2-7618-63BB-AD2AE143FBD4}"/>
          </ac:spMkLst>
        </pc:spChg>
        <pc:spChg chg="mod">
          <ac:chgData name="Sara O'Shea" userId="cd4444e01bd4cdc4" providerId="LiveId" clId="{2D5A51BD-6824-46C1-97F7-9AE7240C9F15}" dt="2024-02-11T16:02:23.206" v="6516" actId="113"/>
          <ac:spMkLst>
            <pc:docMk/>
            <pc:sldMk cId="2747838212" sldId="264"/>
            <ac:spMk id="2080" creationId="{40F9DE66-9206-F2AC-DF5E-83A6C296B35A}"/>
          </ac:spMkLst>
        </pc:spChg>
        <pc:spChg chg="mod">
          <ac:chgData name="Sara O'Shea" userId="cd4444e01bd4cdc4" providerId="LiveId" clId="{2D5A51BD-6824-46C1-97F7-9AE7240C9F15}" dt="2024-02-11T16:02:18.994" v="6515" actId="113"/>
          <ac:spMkLst>
            <pc:docMk/>
            <pc:sldMk cId="2747838212" sldId="264"/>
            <ac:spMk id="2082" creationId="{070726BC-06EC-3BA2-5CCC-8CF7C1F7AE91}"/>
          </ac:spMkLst>
        </pc:spChg>
        <pc:spChg chg="mod">
          <ac:chgData name="Sara O'Shea" userId="cd4444e01bd4cdc4" providerId="LiveId" clId="{2D5A51BD-6824-46C1-97F7-9AE7240C9F15}" dt="2024-02-11T16:02:18.994" v="6515" actId="113"/>
          <ac:spMkLst>
            <pc:docMk/>
            <pc:sldMk cId="2747838212" sldId="264"/>
            <ac:spMk id="2083" creationId="{7B995317-6401-34A3-8C04-A468B9034827}"/>
          </ac:spMkLst>
        </pc:spChg>
        <pc:spChg chg="mod">
          <ac:chgData name="Sara O'Shea" userId="cd4444e01bd4cdc4" providerId="LiveId" clId="{2D5A51BD-6824-46C1-97F7-9AE7240C9F15}" dt="2024-02-11T16:02:15.117" v="6514" actId="113"/>
          <ac:spMkLst>
            <pc:docMk/>
            <pc:sldMk cId="2747838212" sldId="264"/>
            <ac:spMk id="2085" creationId="{DCA7C338-0CA4-A4F9-A2F4-D2ACEACCD798}"/>
          </ac:spMkLst>
        </pc:spChg>
        <pc:spChg chg="mod">
          <ac:chgData name="Sara O'Shea" userId="cd4444e01bd4cdc4" providerId="LiveId" clId="{2D5A51BD-6824-46C1-97F7-9AE7240C9F15}" dt="2024-02-11T16:02:15.117" v="6514" actId="113"/>
          <ac:spMkLst>
            <pc:docMk/>
            <pc:sldMk cId="2747838212" sldId="264"/>
            <ac:spMk id="2086" creationId="{D7DB0A9C-AF8F-9BAC-8E5E-B6DE2B4D9141}"/>
          </ac:spMkLst>
        </pc:spChg>
        <pc:spChg chg="mod">
          <ac:chgData name="Sara O'Shea" userId="cd4444e01bd4cdc4" providerId="LiveId" clId="{2D5A51BD-6824-46C1-97F7-9AE7240C9F15}" dt="2024-02-11T16:02:11.302" v="6513" actId="113"/>
          <ac:spMkLst>
            <pc:docMk/>
            <pc:sldMk cId="2747838212" sldId="264"/>
            <ac:spMk id="2088" creationId="{7972B66C-60DE-E57A-BBE6-665C069A27A3}"/>
          </ac:spMkLst>
        </pc:spChg>
        <pc:spChg chg="mod">
          <ac:chgData name="Sara O'Shea" userId="cd4444e01bd4cdc4" providerId="LiveId" clId="{2D5A51BD-6824-46C1-97F7-9AE7240C9F15}" dt="2024-02-11T16:02:11.302" v="6513" actId="113"/>
          <ac:spMkLst>
            <pc:docMk/>
            <pc:sldMk cId="2747838212" sldId="264"/>
            <ac:spMk id="2089" creationId="{EB05E5E7-E481-5D09-23CB-AE4C408A6DA1}"/>
          </ac:spMkLst>
        </pc:spChg>
        <pc:spChg chg="mod">
          <ac:chgData name="Sara O'Shea" userId="cd4444e01bd4cdc4" providerId="LiveId" clId="{2D5A51BD-6824-46C1-97F7-9AE7240C9F15}" dt="2024-02-11T16:02:08.200" v="6512" actId="113"/>
          <ac:spMkLst>
            <pc:docMk/>
            <pc:sldMk cId="2747838212" sldId="264"/>
            <ac:spMk id="2091" creationId="{223E4EBC-F541-7913-E7C1-387193DC416C}"/>
          </ac:spMkLst>
        </pc:spChg>
        <pc:spChg chg="mod">
          <ac:chgData name="Sara O'Shea" userId="cd4444e01bd4cdc4" providerId="LiveId" clId="{2D5A51BD-6824-46C1-97F7-9AE7240C9F15}" dt="2024-02-11T16:02:08.200" v="6512" actId="113"/>
          <ac:spMkLst>
            <pc:docMk/>
            <pc:sldMk cId="2747838212" sldId="264"/>
            <ac:spMk id="2092" creationId="{B53B065B-5C26-D8A4-556D-064769D05E3F}"/>
          </ac:spMkLst>
        </pc:spChg>
        <pc:spChg chg="mod">
          <ac:chgData name="Sara O'Shea" userId="cd4444e01bd4cdc4" providerId="LiveId" clId="{2D5A51BD-6824-46C1-97F7-9AE7240C9F15}" dt="2024-02-11T16:01:59.935" v="6510" actId="113"/>
          <ac:spMkLst>
            <pc:docMk/>
            <pc:sldMk cId="2747838212" sldId="264"/>
            <ac:spMk id="2094" creationId="{18C70E6D-B04B-195E-294B-B37E4054A3D8}"/>
          </ac:spMkLst>
        </pc:spChg>
        <pc:spChg chg="mod">
          <ac:chgData name="Sara O'Shea" userId="cd4444e01bd4cdc4" providerId="LiveId" clId="{2D5A51BD-6824-46C1-97F7-9AE7240C9F15}" dt="2024-02-11T16:01:59.935" v="6510" actId="113"/>
          <ac:spMkLst>
            <pc:docMk/>
            <pc:sldMk cId="2747838212" sldId="264"/>
            <ac:spMk id="2095" creationId="{C72A02CB-839A-E0CE-F03F-A654ABFD8967}"/>
          </ac:spMkLst>
        </pc:spChg>
        <pc:spChg chg="mod">
          <ac:chgData name="Sara O'Shea" userId="cd4444e01bd4cdc4" providerId="LiveId" clId="{2D5A51BD-6824-46C1-97F7-9AE7240C9F15}" dt="2024-02-11T16:01:51.231" v="6509" actId="113"/>
          <ac:spMkLst>
            <pc:docMk/>
            <pc:sldMk cId="2747838212" sldId="264"/>
            <ac:spMk id="2097" creationId="{5D7BBA82-AE94-7EAC-5191-170EA7F1DD5F}"/>
          </ac:spMkLst>
        </pc:spChg>
        <pc:spChg chg="mod">
          <ac:chgData name="Sara O'Shea" userId="cd4444e01bd4cdc4" providerId="LiveId" clId="{2D5A51BD-6824-46C1-97F7-9AE7240C9F15}" dt="2024-02-11T16:01:51.231" v="6509" actId="113"/>
          <ac:spMkLst>
            <pc:docMk/>
            <pc:sldMk cId="2747838212" sldId="264"/>
            <ac:spMk id="2098" creationId="{C4D6E67E-5983-3E2D-9379-B494EB7FA6F8}"/>
          </ac:spMkLst>
        </pc:spChg>
        <pc:spChg chg="mod">
          <ac:chgData name="Sara O'Shea" userId="cd4444e01bd4cdc4" providerId="LiveId" clId="{2D5A51BD-6824-46C1-97F7-9AE7240C9F15}" dt="2024-02-11T16:03:05.439" v="6529" actId="113"/>
          <ac:spMkLst>
            <pc:docMk/>
            <pc:sldMk cId="2747838212" sldId="264"/>
            <ac:spMk id="2100" creationId="{15AB732E-1F88-6860-20CA-D7D473AE3ADC}"/>
          </ac:spMkLst>
        </pc:spChg>
        <pc:spChg chg="mod">
          <ac:chgData name="Sara O'Shea" userId="cd4444e01bd4cdc4" providerId="LiveId" clId="{2D5A51BD-6824-46C1-97F7-9AE7240C9F15}" dt="2024-02-11T16:03:05.439" v="6529" actId="113"/>
          <ac:spMkLst>
            <pc:docMk/>
            <pc:sldMk cId="2747838212" sldId="264"/>
            <ac:spMk id="2101" creationId="{7850AC31-6351-2C73-8D41-2C9D8F0183BF}"/>
          </ac:spMkLst>
        </pc:spChg>
        <pc:spChg chg="mod">
          <ac:chgData name="Sara O'Shea" userId="cd4444e01bd4cdc4" providerId="LiveId" clId="{2D5A51BD-6824-46C1-97F7-9AE7240C9F15}" dt="2024-02-11T16:03:10.328" v="6531" actId="113"/>
          <ac:spMkLst>
            <pc:docMk/>
            <pc:sldMk cId="2747838212" sldId="264"/>
            <ac:spMk id="2103" creationId="{80721EF4-AFED-9ABD-6149-C306149F2918}"/>
          </ac:spMkLst>
        </pc:spChg>
        <pc:spChg chg="mod">
          <ac:chgData name="Sara O'Shea" userId="cd4444e01bd4cdc4" providerId="LiveId" clId="{2D5A51BD-6824-46C1-97F7-9AE7240C9F15}" dt="2024-02-11T16:03:10.328" v="6531" actId="113"/>
          <ac:spMkLst>
            <pc:docMk/>
            <pc:sldMk cId="2747838212" sldId="264"/>
            <ac:spMk id="2104" creationId="{9AC9693A-29A5-EADC-3895-51B90CB02CF3}"/>
          </ac:spMkLst>
        </pc:spChg>
        <pc:spChg chg="mod">
          <ac:chgData name="Sara O'Shea" userId="cd4444e01bd4cdc4" providerId="LiveId" clId="{2D5A51BD-6824-46C1-97F7-9AE7240C9F15}" dt="2024-02-11T13:16:32.207" v="3615"/>
          <ac:spMkLst>
            <pc:docMk/>
            <pc:sldMk cId="2747838212" sldId="264"/>
            <ac:spMk id="2106" creationId="{BD836D5F-6F08-E422-18C7-EE26BF7CEC88}"/>
          </ac:spMkLst>
        </pc:spChg>
        <pc:spChg chg="mod">
          <ac:chgData name="Sara O'Shea" userId="cd4444e01bd4cdc4" providerId="LiveId" clId="{2D5A51BD-6824-46C1-97F7-9AE7240C9F15}" dt="2024-02-11T13:16:32.207" v="3615"/>
          <ac:spMkLst>
            <pc:docMk/>
            <pc:sldMk cId="2747838212" sldId="264"/>
            <ac:spMk id="2107" creationId="{F0870AAA-8B87-1C4A-7BDE-976D4A6354A2}"/>
          </ac:spMkLst>
        </pc:spChg>
        <pc:spChg chg="mod">
          <ac:chgData name="Sara O'Shea" userId="cd4444e01bd4cdc4" providerId="LiveId" clId="{2D5A51BD-6824-46C1-97F7-9AE7240C9F15}" dt="2024-02-11T13:16:53.602" v="3621"/>
          <ac:spMkLst>
            <pc:docMk/>
            <pc:sldMk cId="2747838212" sldId="264"/>
            <ac:spMk id="2109" creationId="{0A8AA91F-4EE9-1278-FBD9-758D5C033EDF}"/>
          </ac:spMkLst>
        </pc:spChg>
        <pc:spChg chg="mod">
          <ac:chgData name="Sara O'Shea" userId="cd4444e01bd4cdc4" providerId="LiveId" clId="{2D5A51BD-6824-46C1-97F7-9AE7240C9F15}" dt="2024-02-11T13:18:44.637" v="3654" actId="20577"/>
          <ac:spMkLst>
            <pc:docMk/>
            <pc:sldMk cId="2747838212" sldId="264"/>
            <ac:spMk id="2110" creationId="{C8B5EE04-CC2E-5933-2063-E0555127DDB6}"/>
          </ac:spMkLst>
        </pc:spChg>
        <pc:spChg chg="mod">
          <ac:chgData name="Sara O'Shea" userId="cd4444e01bd4cdc4" providerId="LiveId" clId="{2D5A51BD-6824-46C1-97F7-9AE7240C9F15}" dt="2024-02-11T16:02:56.459" v="6526" actId="113"/>
          <ac:spMkLst>
            <pc:docMk/>
            <pc:sldMk cId="2747838212" sldId="264"/>
            <ac:spMk id="2112" creationId="{45434814-91D3-1122-A083-638BA2A69942}"/>
          </ac:spMkLst>
        </pc:spChg>
        <pc:spChg chg="mod">
          <ac:chgData name="Sara O'Shea" userId="cd4444e01bd4cdc4" providerId="LiveId" clId="{2D5A51BD-6824-46C1-97F7-9AE7240C9F15}" dt="2024-02-11T16:02:56.459" v="6526" actId="113"/>
          <ac:spMkLst>
            <pc:docMk/>
            <pc:sldMk cId="2747838212" sldId="264"/>
            <ac:spMk id="2113" creationId="{D4ECBE31-4500-AAC0-A013-A0F4362C4402}"/>
          </ac:spMkLst>
        </pc:spChg>
        <pc:spChg chg="mod">
          <ac:chgData name="Sara O'Shea" userId="cd4444e01bd4cdc4" providerId="LiveId" clId="{2D5A51BD-6824-46C1-97F7-9AE7240C9F15}" dt="2024-02-11T16:02:52.893" v="6525" actId="113"/>
          <ac:spMkLst>
            <pc:docMk/>
            <pc:sldMk cId="2747838212" sldId="264"/>
            <ac:spMk id="2115" creationId="{46DE633D-D62A-673B-62FD-0B71D4037A5E}"/>
          </ac:spMkLst>
        </pc:spChg>
        <pc:spChg chg="mod">
          <ac:chgData name="Sara O'Shea" userId="cd4444e01bd4cdc4" providerId="LiveId" clId="{2D5A51BD-6824-46C1-97F7-9AE7240C9F15}" dt="2024-02-11T16:02:52.893" v="6525" actId="113"/>
          <ac:spMkLst>
            <pc:docMk/>
            <pc:sldMk cId="2747838212" sldId="264"/>
            <ac:spMk id="2116" creationId="{22328521-488E-7007-4335-20EADDEDAFDE}"/>
          </ac:spMkLst>
        </pc:spChg>
        <pc:spChg chg="add mod">
          <ac:chgData name="Sara O'Shea" userId="cd4444e01bd4cdc4" providerId="LiveId" clId="{2D5A51BD-6824-46C1-97F7-9AE7240C9F15}" dt="2024-02-12T22:50:54.992" v="6942" actId="207"/>
          <ac:spMkLst>
            <pc:docMk/>
            <pc:sldMk cId="2747838212" sldId="264"/>
            <ac:spMk id="2117" creationId="{27DB29E5-095B-D05C-8A62-22CF79078E48}"/>
          </ac:spMkLst>
        </pc:spChg>
        <pc:spChg chg="mod">
          <ac:chgData name="Sara O'Shea" userId="cd4444e01bd4cdc4" providerId="LiveId" clId="{2D5A51BD-6824-46C1-97F7-9AE7240C9F15}" dt="2024-02-11T16:10:03.131" v="6593"/>
          <ac:spMkLst>
            <pc:docMk/>
            <pc:sldMk cId="2747838212" sldId="264"/>
            <ac:spMk id="2119" creationId="{93C9B5DA-5572-3738-F0C7-D5DA7E03E483}"/>
          </ac:spMkLst>
        </pc:spChg>
        <pc:spChg chg="mod">
          <ac:chgData name="Sara O'Shea" userId="cd4444e01bd4cdc4" providerId="LiveId" clId="{2D5A51BD-6824-46C1-97F7-9AE7240C9F15}" dt="2024-02-11T16:10:03.131" v="6593"/>
          <ac:spMkLst>
            <pc:docMk/>
            <pc:sldMk cId="2747838212" sldId="264"/>
            <ac:spMk id="2120" creationId="{217710DE-FC79-1DF2-228C-479D6FB549EA}"/>
          </ac:spMkLst>
        </pc:spChg>
        <pc:spChg chg="mod">
          <ac:chgData name="Sara O'Shea" userId="cd4444e01bd4cdc4" providerId="LiveId" clId="{2D5A51BD-6824-46C1-97F7-9AE7240C9F15}" dt="2024-02-11T16:10:12.854" v="6595"/>
          <ac:spMkLst>
            <pc:docMk/>
            <pc:sldMk cId="2747838212" sldId="264"/>
            <ac:spMk id="2122" creationId="{6D210D69-CCFD-DEA8-FB41-07BB5120FA45}"/>
          </ac:spMkLst>
        </pc:spChg>
        <pc:spChg chg="mod">
          <ac:chgData name="Sara O'Shea" userId="cd4444e01bd4cdc4" providerId="LiveId" clId="{2D5A51BD-6824-46C1-97F7-9AE7240C9F15}" dt="2024-02-11T16:14:36.150" v="6653" actId="20577"/>
          <ac:spMkLst>
            <pc:docMk/>
            <pc:sldMk cId="2747838212" sldId="264"/>
            <ac:spMk id="2123" creationId="{8F2FA6B5-6B99-6221-6282-E69CE405D225}"/>
          </ac:spMkLst>
        </pc:spChg>
        <pc:spChg chg="mod">
          <ac:chgData name="Sara O'Shea" userId="cd4444e01bd4cdc4" providerId="LiveId" clId="{2D5A51BD-6824-46C1-97F7-9AE7240C9F15}" dt="2024-02-11T16:16:09.910" v="6669" actId="207"/>
          <ac:spMkLst>
            <pc:docMk/>
            <pc:sldMk cId="2747838212" sldId="264"/>
            <ac:spMk id="2125" creationId="{708F6754-F4F5-E73A-99C5-6778B25FDC01}"/>
          </ac:spMkLst>
        </pc:spChg>
        <pc:spChg chg="mod">
          <ac:chgData name="Sara O'Shea" userId="cd4444e01bd4cdc4" providerId="LiveId" clId="{2D5A51BD-6824-46C1-97F7-9AE7240C9F15}" dt="2024-02-11T16:16:09.910" v="6669" actId="207"/>
          <ac:spMkLst>
            <pc:docMk/>
            <pc:sldMk cId="2747838212" sldId="264"/>
            <ac:spMk id="2126" creationId="{FF5DD125-4FC1-DB75-BBB6-9928C2DBBB32}"/>
          </ac:spMkLst>
        </pc:spChg>
        <pc:spChg chg="mod">
          <ac:chgData name="Sara O'Shea" userId="cd4444e01bd4cdc4" providerId="LiveId" clId="{2D5A51BD-6824-46C1-97F7-9AE7240C9F15}" dt="2024-02-11T16:16:24.384" v="6670" actId="207"/>
          <ac:spMkLst>
            <pc:docMk/>
            <pc:sldMk cId="2747838212" sldId="264"/>
            <ac:spMk id="2128" creationId="{7B015FA3-A912-5330-7805-17602964AB94}"/>
          </ac:spMkLst>
        </pc:spChg>
        <pc:spChg chg="mod">
          <ac:chgData name="Sara O'Shea" userId="cd4444e01bd4cdc4" providerId="LiveId" clId="{2D5A51BD-6824-46C1-97F7-9AE7240C9F15}" dt="2024-02-11T16:16:24.384" v="6670" actId="207"/>
          <ac:spMkLst>
            <pc:docMk/>
            <pc:sldMk cId="2747838212" sldId="264"/>
            <ac:spMk id="2129" creationId="{796DF0E8-62B8-F21B-FC85-A360A3E36DC3}"/>
          </ac:spMkLst>
        </pc:spChg>
        <pc:grpChg chg="add mod">
          <ac:chgData name="Sara O'Shea" userId="cd4444e01bd4cdc4" providerId="LiveId" clId="{2D5A51BD-6824-46C1-97F7-9AE7240C9F15}" dt="2024-02-11T12:57:52.258" v="3402"/>
          <ac:grpSpMkLst>
            <pc:docMk/>
            <pc:sldMk cId="2747838212" sldId="264"/>
            <ac:grpSpMk id="12" creationId="{A87CDC9C-9685-EFE2-014C-F7F3E705C793}"/>
          </ac:grpSpMkLst>
        </pc:grpChg>
        <pc:grpChg chg="add mod">
          <ac:chgData name="Sara O'Shea" userId="cd4444e01bd4cdc4" providerId="LiveId" clId="{2D5A51BD-6824-46C1-97F7-9AE7240C9F15}" dt="2024-02-11T12:57:51.816" v="3401"/>
          <ac:grpSpMkLst>
            <pc:docMk/>
            <pc:sldMk cId="2747838212" sldId="264"/>
            <ac:grpSpMk id="15" creationId="{AF1E84B4-7DEC-81B9-BA11-A06F4D9B0060}"/>
          </ac:grpSpMkLst>
        </pc:grpChg>
        <pc:grpChg chg="add mod">
          <ac:chgData name="Sara O'Shea" userId="cd4444e01bd4cdc4" providerId="LiveId" clId="{2D5A51BD-6824-46C1-97F7-9AE7240C9F15}" dt="2024-02-11T16:13:46.311" v="6642" actId="1076"/>
          <ac:grpSpMkLst>
            <pc:docMk/>
            <pc:sldMk cId="2747838212" sldId="264"/>
            <ac:grpSpMk id="20" creationId="{3504F284-277B-F356-E7FD-873E108D1427}"/>
          </ac:grpSpMkLst>
        </pc:grpChg>
        <pc:grpChg chg="add mod">
          <ac:chgData name="Sara O'Shea" userId="cd4444e01bd4cdc4" providerId="LiveId" clId="{2D5A51BD-6824-46C1-97F7-9AE7240C9F15}" dt="2024-02-11T16:12:46.308" v="6627" actId="1076"/>
          <ac:grpSpMkLst>
            <pc:docMk/>
            <pc:sldMk cId="2747838212" sldId="264"/>
            <ac:grpSpMk id="24" creationId="{50A3B92E-42AE-8028-7E46-EC751E6BC106}"/>
          </ac:grpSpMkLst>
        </pc:grpChg>
        <pc:grpChg chg="add mod">
          <ac:chgData name="Sara O'Shea" userId="cd4444e01bd4cdc4" providerId="LiveId" clId="{2D5A51BD-6824-46C1-97F7-9AE7240C9F15}" dt="2024-02-11T16:14:32.534" v="6651" actId="1076"/>
          <ac:grpSpMkLst>
            <pc:docMk/>
            <pc:sldMk cId="2747838212" sldId="264"/>
            <ac:grpSpMk id="27" creationId="{7283C42B-DF0A-67B3-05B5-57B3DF6535E3}"/>
          </ac:grpSpMkLst>
        </pc:grpChg>
        <pc:grpChg chg="add mod">
          <ac:chgData name="Sara O'Shea" userId="cd4444e01bd4cdc4" providerId="LiveId" clId="{2D5A51BD-6824-46C1-97F7-9AE7240C9F15}" dt="2024-02-11T16:14:24.276" v="6650" actId="1076"/>
          <ac:grpSpMkLst>
            <pc:docMk/>
            <pc:sldMk cId="2747838212" sldId="264"/>
            <ac:grpSpMk id="30" creationId="{5975A36F-CA03-26C6-2265-FFD22BA07821}"/>
          </ac:grpSpMkLst>
        </pc:grpChg>
        <pc:grpChg chg="add mod">
          <ac:chgData name="Sara O'Shea" userId="cd4444e01bd4cdc4" providerId="LiveId" clId="{2D5A51BD-6824-46C1-97F7-9AE7240C9F15}" dt="2024-02-11T16:14:18.034" v="6649" actId="1076"/>
          <ac:grpSpMkLst>
            <pc:docMk/>
            <pc:sldMk cId="2747838212" sldId="264"/>
            <ac:grpSpMk id="2049" creationId="{809C5289-FFBB-DFBA-7E8F-EA2FC9E13ACF}"/>
          </ac:grpSpMkLst>
        </pc:grpChg>
        <pc:grpChg chg="add mod">
          <ac:chgData name="Sara O'Shea" userId="cd4444e01bd4cdc4" providerId="LiveId" clId="{2D5A51BD-6824-46C1-97F7-9AE7240C9F15}" dt="2024-02-11T16:14:11.211" v="6648" actId="1076"/>
          <ac:grpSpMkLst>
            <pc:docMk/>
            <pc:sldMk cId="2747838212" sldId="264"/>
            <ac:grpSpMk id="2053" creationId="{A8610B2E-0763-F709-A27D-7F637FBD9D45}"/>
          </ac:grpSpMkLst>
        </pc:grpChg>
        <pc:grpChg chg="add mod">
          <ac:chgData name="Sara O'Shea" userId="cd4444e01bd4cdc4" providerId="LiveId" clId="{2D5A51BD-6824-46C1-97F7-9AE7240C9F15}" dt="2024-02-11T16:13:48.634" v="6643" actId="1076"/>
          <ac:grpSpMkLst>
            <pc:docMk/>
            <pc:sldMk cId="2747838212" sldId="264"/>
            <ac:grpSpMk id="2057" creationId="{2E9CAE0D-2C78-EA6B-244B-32CFA86DF769}"/>
          </ac:grpSpMkLst>
        </pc:grpChg>
        <pc:grpChg chg="add mod">
          <ac:chgData name="Sara O'Shea" userId="cd4444e01bd4cdc4" providerId="LiveId" clId="{2D5A51BD-6824-46C1-97F7-9AE7240C9F15}" dt="2024-02-11T16:12:28.118" v="6623" actId="1076"/>
          <ac:grpSpMkLst>
            <pc:docMk/>
            <pc:sldMk cId="2747838212" sldId="264"/>
            <ac:grpSpMk id="2060" creationId="{6E198BDB-43CB-2A30-AC6F-80874B08DCCD}"/>
          </ac:grpSpMkLst>
        </pc:grpChg>
        <pc:grpChg chg="add mod">
          <ac:chgData name="Sara O'Shea" userId="cd4444e01bd4cdc4" providerId="LiveId" clId="{2D5A51BD-6824-46C1-97F7-9AE7240C9F15}" dt="2024-02-11T16:18:17.282" v="6682" actId="1076"/>
          <ac:grpSpMkLst>
            <pc:docMk/>
            <pc:sldMk cId="2747838212" sldId="264"/>
            <ac:grpSpMk id="2063" creationId="{873ECD8A-EF30-14EF-75DB-A1B43005346A}"/>
          </ac:grpSpMkLst>
        </pc:grpChg>
        <pc:grpChg chg="add mod">
          <ac:chgData name="Sara O'Shea" userId="cd4444e01bd4cdc4" providerId="LiveId" clId="{2D5A51BD-6824-46C1-97F7-9AE7240C9F15}" dt="2024-02-11T16:12:16.791" v="6622" actId="1076"/>
          <ac:grpSpMkLst>
            <pc:docMk/>
            <pc:sldMk cId="2747838212" sldId="264"/>
            <ac:grpSpMk id="2066" creationId="{31CC6FC2-82DE-2F45-9A0F-F31619E2D229}"/>
          </ac:grpSpMkLst>
        </pc:grpChg>
        <pc:grpChg chg="add mod">
          <ac:chgData name="Sara O'Shea" userId="cd4444e01bd4cdc4" providerId="LiveId" clId="{2D5A51BD-6824-46C1-97F7-9AE7240C9F15}" dt="2024-02-11T16:12:02.023" v="6619" actId="1076"/>
          <ac:grpSpMkLst>
            <pc:docMk/>
            <pc:sldMk cId="2747838212" sldId="264"/>
            <ac:grpSpMk id="2069" creationId="{B632FAEB-4183-798C-EA71-730966E86A04}"/>
          </ac:grpSpMkLst>
        </pc:grpChg>
        <pc:grpChg chg="add mod">
          <ac:chgData name="Sara O'Shea" userId="cd4444e01bd4cdc4" providerId="LiveId" clId="{2D5A51BD-6824-46C1-97F7-9AE7240C9F15}" dt="2024-02-11T13:39:27.722" v="3906" actId="207"/>
          <ac:grpSpMkLst>
            <pc:docMk/>
            <pc:sldMk cId="2747838212" sldId="264"/>
            <ac:grpSpMk id="2072" creationId="{D9E73F35-186C-E28E-2E85-6045A8646EF3}"/>
          </ac:grpSpMkLst>
        </pc:grpChg>
        <pc:grpChg chg="add mod">
          <ac:chgData name="Sara O'Shea" userId="cd4444e01bd4cdc4" providerId="LiveId" clId="{2D5A51BD-6824-46C1-97F7-9AE7240C9F15}" dt="2024-02-11T16:11:57.915" v="6618" actId="1076"/>
          <ac:grpSpMkLst>
            <pc:docMk/>
            <pc:sldMk cId="2747838212" sldId="264"/>
            <ac:grpSpMk id="2075" creationId="{25F9D62C-7527-3404-3561-52D782E685C8}"/>
          </ac:grpSpMkLst>
        </pc:grpChg>
        <pc:grpChg chg="add mod">
          <ac:chgData name="Sara O'Shea" userId="cd4444e01bd4cdc4" providerId="LiveId" clId="{2D5A51BD-6824-46C1-97F7-9AE7240C9F15}" dt="2024-02-11T13:39:19.371" v="3905" actId="207"/>
          <ac:grpSpMkLst>
            <pc:docMk/>
            <pc:sldMk cId="2747838212" sldId="264"/>
            <ac:grpSpMk id="2078" creationId="{AE75A1BC-92D9-6219-7C90-A7F8056BC56E}"/>
          </ac:grpSpMkLst>
        </pc:grpChg>
        <pc:grpChg chg="add mod">
          <ac:chgData name="Sara O'Shea" userId="cd4444e01bd4cdc4" providerId="LiveId" clId="{2D5A51BD-6824-46C1-97F7-9AE7240C9F15}" dt="2024-02-11T13:39:35.665" v="3908" actId="207"/>
          <ac:grpSpMkLst>
            <pc:docMk/>
            <pc:sldMk cId="2747838212" sldId="264"/>
            <ac:grpSpMk id="2081" creationId="{B6426C43-6242-44D0-52F3-A4B08526E3F6}"/>
          </ac:grpSpMkLst>
        </pc:grpChg>
        <pc:grpChg chg="add mod">
          <ac:chgData name="Sara O'Shea" userId="cd4444e01bd4cdc4" providerId="LiveId" clId="{2D5A51BD-6824-46C1-97F7-9AE7240C9F15}" dt="2024-02-11T13:39:16.766" v="3904" actId="207"/>
          <ac:grpSpMkLst>
            <pc:docMk/>
            <pc:sldMk cId="2747838212" sldId="264"/>
            <ac:grpSpMk id="2084" creationId="{14215C14-9829-6B60-907D-C4DABD2EAC6E}"/>
          </ac:grpSpMkLst>
        </pc:grpChg>
        <pc:grpChg chg="add mod">
          <ac:chgData name="Sara O'Shea" userId="cd4444e01bd4cdc4" providerId="LiveId" clId="{2D5A51BD-6824-46C1-97F7-9AE7240C9F15}" dt="2024-02-11T13:39:32.826" v="3907" actId="207"/>
          <ac:grpSpMkLst>
            <pc:docMk/>
            <pc:sldMk cId="2747838212" sldId="264"/>
            <ac:grpSpMk id="2087" creationId="{F90AE416-0261-269C-23E4-AE0ACF7F89CA}"/>
          </ac:grpSpMkLst>
        </pc:grpChg>
        <pc:grpChg chg="add mod">
          <ac:chgData name="Sara O'Shea" userId="cd4444e01bd4cdc4" providerId="LiveId" clId="{2D5A51BD-6824-46C1-97F7-9AE7240C9F15}" dt="2024-02-11T13:39:14.376" v="3903" actId="207"/>
          <ac:grpSpMkLst>
            <pc:docMk/>
            <pc:sldMk cId="2747838212" sldId="264"/>
            <ac:grpSpMk id="2090" creationId="{58C2BDD9-2A09-C4C6-ED73-499894B390F5}"/>
          </ac:grpSpMkLst>
        </pc:grpChg>
        <pc:grpChg chg="add del mod">
          <ac:chgData name="Sara O'Shea" userId="cd4444e01bd4cdc4" providerId="LiveId" clId="{2D5A51BD-6824-46C1-97F7-9AE7240C9F15}" dt="2024-02-11T13:39:04.053" v="3902" actId="207"/>
          <ac:grpSpMkLst>
            <pc:docMk/>
            <pc:sldMk cId="2747838212" sldId="264"/>
            <ac:grpSpMk id="2093" creationId="{0946E96F-D798-1A77-B0B2-6855E955E911}"/>
          </ac:grpSpMkLst>
        </pc:grpChg>
        <pc:grpChg chg="add del mod">
          <ac:chgData name="Sara O'Shea" userId="cd4444e01bd4cdc4" providerId="LiveId" clId="{2D5A51BD-6824-46C1-97F7-9AE7240C9F15}" dt="2024-02-11T13:31:10.823" v="3831" actId="1076"/>
          <ac:grpSpMkLst>
            <pc:docMk/>
            <pc:sldMk cId="2747838212" sldId="264"/>
            <ac:grpSpMk id="2096" creationId="{99603BB5-5431-979E-96FF-FA5CE0816DFD}"/>
          </ac:grpSpMkLst>
        </pc:grpChg>
        <pc:grpChg chg="add mod">
          <ac:chgData name="Sara O'Shea" userId="cd4444e01bd4cdc4" providerId="LiveId" clId="{2D5A51BD-6824-46C1-97F7-9AE7240C9F15}" dt="2024-02-11T16:14:06.844" v="6647" actId="1076"/>
          <ac:grpSpMkLst>
            <pc:docMk/>
            <pc:sldMk cId="2747838212" sldId="264"/>
            <ac:grpSpMk id="2099" creationId="{D74EB84A-C880-AF82-05E7-3C0C5B0C212F}"/>
          </ac:grpSpMkLst>
        </pc:grpChg>
        <pc:grpChg chg="add mod">
          <ac:chgData name="Sara O'Shea" userId="cd4444e01bd4cdc4" providerId="LiveId" clId="{2D5A51BD-6824-46C1-97F7-9AE7240C9F15}" dt="2024-02-11T16:13:40.307" v="6640" actId="1076"/>
          <ac:grpSpMkLst>
            <pc:docMk/>
            <pc:sldMk cId="2747838212" sldId="264"/>
            <ac:grpSpMk id="2102" creationId="{6E611571-1AA6-5F58-E3A3-D46351A2009D}"/>
          </ac:grpSpMkLst>
        </pc:grpChg>
        <pc:grpChg chg="add del mod">
          <ac:chgData name="Sara O'Shea" userId="cd4444e01bd4cdc4" providerId="LiveId" clId="{2D5A51BD-6824-46C1-97F7-9AE7240C9F15}" dt="2024-02-11T13:16:49.030" v="3620" actId="478"/>
          <ac:grpSpMkLst>
            <pc:docMk/>
            <pc:sldMk cId="2747838212" sldId="264"/>
            <ac:grpSpMk id="2105" creationId="{53C28360-F79F-606C-F43E-04569BC0F530}"/>
          </ac:grpSpMkLst>
        </pc:grpChg>
        <pc:grpChg chg="add del mod">
          <ac:chgData name="Sara O'Shea" userId="cd4444e01bd4cdc4" providerId="LiveId" clId="{2D5A51BD-6824-46C1-97F7-9AE7240C9F15}" dt="2024-02-11T13:18:47.974" v="3656" actId="478"/>
          <ac:grpSpMkLst>
            <pc:docMk/>
            <pc:sldMk cId="2747838212" sldId="264"/>
            <ac:grpSpMk id="2108" creationId="{769AFDA1-F042-5016-AD67-2A697E14CCB6}"/>
          </ac:grpSpMkLst>
        </pc:grpChg>
        <pc:grpChg chg="add mod">
          <ac:chgData name="Sara O'Shea" userId="cd4444e01bd4cdc4" providerId="LiveId" clId="{2D5A51BD-6824-46C1-97F7-9AE7240C9F15}" dt="2024-02-11T16:14:00.108" v="6645" actId="1076"/>
          <ac:grpSpMkLst>
            <pc:docMk/>
            <pc:sldMk cId="2747838212" sldId="264"/>
            <ac:grpSpMk id="2111" creationId="{ECA7B2F0-890F-7ACF-83D7-69A7923AB574}"/>
          </ac:grpSpMkLst>
        </pc:grpChg>
        <pc:grpChg chg="add mod">
          <ac:chgData name="Sara O'Shea" userId="cd4444e01bd4cdc4" providerId="LiveId" clId="{2D5A51BD-6824-46C1-97F7-9AE7240C9F15}" dt="2024-02-11T16:14:03.534" v="6646" actId="1076"/>
          <ac:grpSpMkLst>
            <pc:docMk/>
            <pc:sldMk cId="2747838212" sldId="264"/>
            <ac:grpSpMk id="2114" creationId="{5624F83D-51C7-7C2C-7C29-A85607010125}"/>
          </ac:grpSpMkLst>
        </pc:grpChg>
        <pc:grpChg chg="add del mod">
          <ac:chgData name="Sara O'Shea" userId="cd4444e01bd4cdc4" providerId="LiveId" clId="{2D5A51BD-6824-46C1-97F7-9AE7240C9F15}" dt="2024-02-11T16:14:34.230" v="6652" actId="478"/>
          <ac:grpSpMkLst>
            <pc:docMk/>
            <pc:sldMk cId="2747838212" sldId="264"/>
            <ac:grpSpMk id="2118" creationId="{B3424413-7402-29DB-65B6-53681EC0D501}"/>
          </ac:grpSpMkLst>
        </pc:grpChg>
        <pc:grpChg chg="add del mod">
          <ac:chgData name="Sara O'Shea" userId="cd4444e01bd4cdc4" providerId="LiveId" clId="{2D5A51BD-6824-46C1-97F7-9AE7240C9F15}" dt="2024-02-11T16:14:39.091" v="6655" actId="478"/>
          <ac:grpSpMkLst>
            <pc:docMk/>
            <pc:sldMk cId="2747838212" sldId="264"/>
            <ac:grpSpMk id="2121" creationId="{00D240CE-6AB5-39E2-FDB1-3B1C351B4033}"/>
          </ac:grpSpMkLst>
        </pc:grpChg>
        <pc:grpChg chg="add mod">
          <ac:chgData name="Sara O'Shea" userId="cd4444e01bd4cdc4" providerId="LiveId" clId="{2D5A51BD-6824-46C1-97F7-9AE7240C9F15}" dt="2024-02-11T16:16:09.910" v="6669" actId="207"/>
          <ac:grpSpMkLst>
            <pc:docMk/>
            <pc:sldMk cId="2747838212" sldId="264"/>
            <ac:grpSpMk id="2124" creationId="{707C26AA-A940-E0A3-1752-FE2C085A6618}"/>
          </ac:grpSpMkLst>
        </pc:grpChg>
        <pc:grpChg chg="add mod">
          <ac:chgData name="Sara O'Shea" userId="cd4444e01bd4cdc4" providerId="LiveId" clId="{2D5A51BD-6824-46C1-97F7-9AE7240C9F15}" dt="2024-02-11T16:16:24.384" v="6670" actId="207"/>
          <ac:grpSpMkLst>
            <pc:docMk/>
            <pc:sldMk cId="2747838212" sldId="264"/>
            <ac:grpSpMk id="2127" creationId="{143A42C4-0088-4862-F24B-1FC82C8D1363}"/>
          </ac:grpSpMkLst>
        </pc:grpChg>
        <pc:graphicFrameChg chg="add del mod modGraphic">
          <ac:chgData name="Sara O'Shea" userId="cd4444e01bd4cdc4" providerId="LiveId" clId="{2D5A51BD-6824-46C1-97F7-9AE7240C9F15}" dt="2024-02-11T13:05:06.416" v="3454" actId="478"/>
          <ac:graphicFrameMkLst>
            <pc:docMk/>
            <pc:sldMk cId="2747838212" sldId="264"/>
            <ac:graphicFrameMk id="9" creationId="{C4030164-7179-E4FC-CF35-AEE129B74EB7}"/>
          </ac:graphicFrameMkLst>
        </pc:graphicFrameChg>
        <pc:graphicFrameChg chg="add del mod">
          <ac:chgData name="Sara O'Shea" userId="cd4444e01bd4cdc4" providerId="LiveId" clId="{2D5A51BD-6824-46C1-97F7-9AE7240C9F15}" dt="2024-02-11T13:04:59.923" v="3450" actId="478"/>
          <ac:graphicFrameMkLst>
            <pc:docMk/>
            <pc:sldMk cId="2747838212" sldId="264"/>
            <ac:graphicFrameMk id="10" creationId="{14E4B786-33A7-E362-D3F3-3F7347C60DCD}"/>
          </ac:graphicFrameMkLst>
        </pc:graphicFrameChg>
        <pc:graphicFrameChg chg="add del mod">
          <ac:chgData name="Sara O'Shea" userId="cd4444e01bd4cdc4" providerId="LiveId" clId="{2D5A51BD-6824-46C1-97F7-9AE7240C9F15}" dt="2024-02-11T13:05:02.053" v="3451" actId="478"/>
          <ac:graphicFrameMkLst>
            <pc:docMk/>
            <pc:sldMk cId="2747838212" sldId="264"/>
            <ac:graphicFrameMk id="11" creationId="{90E98BA1-3D21-4547-1EB2-98B32FD6E6E0}"/>
          </ac:graphicFrameMkLst>
        </pc:graphicFrameChg>
        <pc:graphicFrameChg chg="add mod">
          <ac:chgData name="Sara O'Shea" userId="cd4444e01bd4cdc4" providerId="LiveId" clId="{2D5A51BD-6824-46C1-97F7-9AE7240C9F15}" dt="2024-02-11T13:04:53.120" v="3448" actId="478"/>
          <ac:graphicFrameMkLst>
            <pc:docMk/>
            <pc:sldMk cId="2747838212" sldId="264"/>
            <ac:graphicFrameMk id="18" creationId="{B7DCF18C-12FA-BC2E-0636-7BD80EF471CC}"/>
          </ac:graphicFrameMkLst>
        </pc:graphicFrameChg>
        <pc:graphicFrameChg chg="add mod">
          <ac:chgData name="Sara O'Shea" userId="cd4444e01bd4cdc4" providerId="LiveId" clId="{2D5A51BD-6824-46C1-97F7-9AE7240C9F15}" dt="2024-02-11T13:04:50.345" v="3447" actId="478"/>
          <ac:graphicFrameMkLst>
            <pc:docMk/>
            <pc:sldMk cId="2747838212" sldId="264"/>
            <ac:graphicFrameMk id="19" creationId="{35A4E73D-9B6A-A470-1631-84C070312D01}"/>
          </ac:graphicFrameMkLst>
        </pc:graphicFrameChg>
        <pc:picChg chg="add del mod">
          <ac:chgData name="Sara O'Shea" userId="cd4444e01bd4cdc4" providerId="LiveId" clId="{2D5A51BD-6824-46C1-97F7-9AE7240C9F15}" dt="2024-02-11T12:54:01.494" v="3381" actId="478"/>
          <ac:picMkLst>
            <pc:docMk/>
            <pc:sldMk cId="2747838212" sldId="264"/>
            <ac:picMk id="2" creationId="{5A59F605-1796-81CB-0DF7-CA156088C277}"/>
          </ac:picMkLst>
        </pc:picChg>
        <pc:picChg chg="del mod">
          <ac:chgData name="Sara O'Shea" userId="cd4444e01bd4cdc4" providerId="LiveId" clId="{2D5A51BD-6824-46C1-97F7-9AE7240C9F15}" dt="2024-02-11T13:05:10.620" v="3455" actId="478"/>
          <ac:picMkLst>
            <pc:docMk/>
            <pc:sldMk cId="2747838212" sldId="264"/>
            <ac:picMk id="4" creationId="{3D2FEEA2-5B9D-F951-84DA-69F75FCC4A42}"/>
          </ac:picMkLst>
        </pc:picChg>
        <pc:picChg chg="del">
          <ac:chgData name="Sara O'Shea" userId="cd4444e01bd4cdc4" providerId="LiveId" clId="{2D5A51BD-6824-46C1-97F7-9AE7240C9F15}" dt="2024-02-11T12:47:38.559" v="3334" actId="478"/>
          <ac:picMkLst>
            <pc:docMk/>
            <pc:sldMk cId="2747838212" sldId="264"/>
            <ac:picMk id="2050" creationId="{32958A0A-765E-FD27-DA95-7A90DBD0797E}"/>
          </ac:picMkLst>
        </pc:picChg>
        <pc:picChg chg="del">
          <ac:chgData name="Sara O'Shea" userId="cd4444e01bd4cdc4" providerId="LiveId" clId="{2D5A51BD-6824-46C1-97F7-9AE7240C9F15}" dt="2024-02-11T12:47:36.732" v="3333" actId="478"/>
          <ac:picMkLst>
            <pc:docMk/>
            <pc:sldMk cId="2747838212" sldId="264"/>
            <ac:picMk id="2054" creationId="{F3EEA3D8-122C-2269-1FDF-F1837FAA1585}"/>
          </ac:picMkLst>
        </pc:picChg>
      </pc:sldChg>
      <pc:sldChg chg="modSp mod">
        <pc:chgData name="Sara O'Shea" userId="cd4444e01bd4cdc4" providerId="LiveId" clId="{2D5A51BD-6824-46C1-97F7-9AE7240C9F15}" dt="2024-02-11T15:07:46.908" v="5210" actId="1076"/>
        <pc:sldMkLst>
          <pc:docMk/>
          <pc:sldMk cId="0" sldId="286"/>
        </pc:sldMkLst>
        <pc:spChg chg="mod">
          <ac:chgData name="Sara O'Shea" userId="cd4444e01bd4cdc4" providerId="LiveId" clId="{2D5A51BD-6824-46C1-97F7-9AE7240C9F15}" dt="2024-02-11T15:07:36.354" v="5208" actId="20577"/>
          <ac:spMkLst>
            <pc:docMk/>
            <pc:sldMk cId="0" sldId="286"/>
            <ac:spMk id="5" creationId="{7A50ABA5-42E3-D63E-8A91-284FF6FFCE9A}"/>
          </ac:spMkLst>
        </pc:spChg>
        <pc:spChg chg="mod">
          <ac:chgData name="Sara O'Shea" userId="cd4444e01bd4cdc4" providerId="LiveId" clId="{2D5A51BD-6824-46C1-97F7-9AE7240C9F15}" dt="2024-02-11T15:07:46.908" v="5210" actId="1076"/>
          <ac:spMkLst>
            <pc:docMk/>
            <pc:sldMk cId="0" sldId="286"/>
            <ac:spMk id="8" creationId="{6CEAFA7D-50A9-8317-BBE4-EA9D56BE0341}"/>
          </ac:spMkLst>
        </pc:spChg>
      </pc:sldChg>
      <pc:sldChg chg="modSp mod">
        <pc:chgData name="Sara O'Shea" userId="cd4444e01bd4cdc4" providerId="LiveId" clId="{2D5A51BD-6824-46C1-97F7-9AE7240C9F15}" dt="2024-02-11T15:06:49.617" v="5199" actId="1076"/>
        <pc:sldMkLst>
          <pc:docMk/>
          <pc:sldMk cId="882907804" sldId="287"/>
        </pc:sldMkLst>
        <pc:spChg chg="mod">
          <ac:chgData name="Sara O'Shea" userId="cd4444e01bd4cdc4" providerId="LiveId" clId="{2D5A51BD-6824-46C1-97F7-9AE7240C9F15}" dt="2024-02-11T15:06:49.617" v="5199" actId="1076"/>
          <ac:spMkLst>
            <pc:docMk/>
            <pc:sldMk cId="882907804" sldId="287"/>
            <ac:spMk id="2" creationId="{74656EB5-039C-A31E-25CB-75155BF3E179}"/>
          </ac:spMkLst>
        </pc:spChg>
        <pc:spChg chg="mod">
          <ac:chgData name="Sara O'Shea" userId="cd4444e01bd4cdc4" providerId="LiveId" clId="{2D5A51BD-6824-46C1-97F7-9AE7240C9F15}" dt="2024-02-11T15:06:44.654" v="5198" actId="1076"/>
          <ac:spMkLst>
            <pc:docMk/>
            <pc:sldMk cId="882907804" sldId="287"/>
            <ac:spMk id="3" creationId="{E41CD65B-1FC4-3AFF-86EB-4A1411785A0F}"/>
          </ac:spMkLst>
        </pc:spChg>
      </pc:sldChg>
      <pc:sldChg chg="modSp mod">
        <pc:chgData name="Sara O'Shea" userId="cd4444e01bd4cdc4" providerId="LiveId" clId="{2D5A51BD-6824-46C1-97F7-9AE7240C9F15}" dt="2024-02-13T01:10:12.499" v="6964" actId="2711"/>
        <pc:sldMkLst>
          <pc:docMk/>
          <pc:sldMk cId="1257501381" sldId="289"/>
        </pc:sldMkLst>
        <pc:spChg chg="mod">
          <ac:chgData name="Sara O'Shea" userId="cd4444e01bd4cdc4" providerId="LiveId" clId="{2D5A51BD-6824-46C1-97F7-9AE7240C9F15}" dt="2024-02-13T01:10:12.499" v="6964" actId="2711"/>
          <ac:spMkLst>
            <pc:docMk/>
            <pc:sldMk cId="1257501381" sldId="289"/>
            <ac:spMk id="2" creationId="{9E3D7228-8AE5-3418-61EC-8F9A67886038}"/>
          </ac:spMkLst>
        </pc:spChg>
      </pc:sldChg>
      <pc:sldChg chg="modSp mod">
        <pc:chgData name="Sara O'Shea" userId="cd4444e01bd4cdc4" providerId="LiveId" clId="{2D5A51BD-6824-46C1-97F7-9AE7240C9F15}" dt="2024-02-13T01:10:48.372" v="6969" actId="2711"/>
        <pc:sldMkLst>
          <pc:docMk/>
          <pc:sldMk cId="449533936" sldId="290"/>
        </pc:sldMkLst>
        <pc:spChg chg="mod">
          <ac:chgData name="Sara O'Shea" userId="cd4444e01bd4cdc4" providerId="LiveId" clId="{2D5A51BD-6824-46C1-97F7-9AE7240C9F15}" dt="2024-02-13T01:10:48.372" v="6969" actId="2711"/>
          <ac:spMkLst>
            <pc:docMk/>
            <pc:sldMk cId="449533936" sldId="290"/>
            <ac:spMk id="8" creationId="{34253658-9715-B009-B80B-BB87BE7FDE5C}"/>
          </ac:spMkLst>
        </pc:spChg>
      </pc:sldChg>
      <pc:sldChg chg="modSp mod">
        <pc:chgData name="Sara O'Shea" userId="cd4444e01bd4cdc4" providerId="LiveId" clId="{2D5A51BD-6824-46C1-97F7-9AE7240C9F15}" dt="2024-02-13T01:10:34.039" v="6968" actId="2711"/>
        <pc:sldMkLst>
          <pc:docMk/>
          <pc:sldMk cId="880515340" sldId="291"/>
        </pc:sldMkLst>
        <pc:spChg chg="mod">
          <ac:chgData name="Sara O'Shea" userId="cd4444e01bd4cdc4" providerId="LiveId" clId="{2D5A51BD-6824-46C1-97F7-9AE7240C9F15}" dt="2024-02-13T01:10:34.039" v="6968" actId="2711"/>
          <ac:spMkLst>
            <pc:docMk/>
            <pc:sldMk cId="880515340" sldId="291"/>
            <ac:spMk id="2" creationId="{BAFF62C0-6981-47D8-8E40-D391A49DF658}"/>
          </ac:spMkLst>
        </pc:spChg>
        <pc:graphicFrameChg chg="modGraphic">
          <ac:chgData name="Sara O'Shea" userId="cd4444e01bd4cdc4" providerId="LiveId" clId="{2D5A51BD-6824-46C1-97F7-9AE7240C9F15}" dt="2024-02-11T15:54:31.764" v="6508" actId="20577"/>
          <ac:graphicFrameMkLst>
            <pc:docMk/>
            <pc:sldMk cId="880515340" sldId="291"/>
            <ac:graphicFrameMk id="4" creationId="{DE9B5449-5C98-F2F9-152F-3D2D1F5AFA40}"/>
          </ac:graphicFrameMkLst>
        </pc:graphicFrameChg>
      </pc:sldChg>
      <pc:sldChg chg="addSp delSp modSp new mod">
        <pc:chgData name="Sara O'Shea" userId="cd4444e01bd4cdc4" providerId="LiveId" clId="{2D5A51BD-6824-46C1-97F7-9AE7240C9F15}" dt="2024-02-13T01:07:35.147" v="6957" actId="2711"/>
        <pc:sldMkLst>
          <pc:docMk/>
          <pc:sldMk cId="4262194672" sldId="292"/>
        </pc:sldMkLst>
        <pc:spChg chg="mod">
          <ac:chgData name="Sara O'Shea" userId="cd4444e01bd4cdc4" providerId="LiveId" clId="{2D5A51BD-6824-46C1-97F7-9AE7240C9F15}" dt="2024-02-13T01:07:35.147" v="6957" actId="2711"/>
          <ac:spMkLst>
            <pc:docMk/>
            <pc:sldMk cId="4262194672" sldId="292"/>
            <ac:spMk id="2" creationId="{C8BEFFBF-9F7F-860C-F6F6-2855E24251B3}"/>
          </ac:spMkLst>
        </pc:spChg>
        <pc:spChg chg="mod">
          <ac:chgData name="Sara O'Shea" userId="cd4444e01bd4cdc4" providerId="LiveId" clId="{2D5A51BD-6824-46C1-97F7-9AE7240C9F15}" dt="2024-02-11T16:07:18.247" v="6537" actId="20577"/>
          <ac:spMkLst>
            <pc:docMk/>
            <pc:sldMk cId="4262194672" sldId="292"/>
            <ac:spMk id="3" creationId="{3B85A29D-C717-D83C-6DC9-D712BDCDE2A4}"/>
          </ac:spMkLst>
        </pc:spChg>
        <pc:spChg chg="add mod">
          <ac:chgData name="Sara O'Shea" userId="cd4444e01bd4cdc4" providerId="LiveId" clId="{2D5A51BD-6824-46C1-97F7-9AE7240C9F15}" dt="2024-02-11T11:20:30.617" v="993" actId="1076"/>
          <ac:spMkLst>
            <pc:docMk/>
            <pc:sldMk cId="4262194672" sldId="292"/>
            <ac:spMk id="4" creationId="{CFB211DE-8F45-D83E-7775-AE9145221055}"/>
          </ac:spMkLst>
        </pc:spChg>
        <pc:picChg chg="add del mod">
          <ac:chgData name="Sara O'Shea" userId="cd4444e01bd4cdc4" providerId="LiveId" clId="{2D5A51BD-6824-46C1-97F7-9AE7240C9F15}" dt="2024-02-11T12:25:23.284" v="3325" actId="478"/>
          <ac:picMkLst>
            <pc:docMk/>
            <pc:sldMk cId="4262194672" sldId="292"/>
            <ac:picMk id="1026" creationId="{38ADA5F3-27A9-5AEA-A719-0C719B8E0EA4}"/>
          </ac:picMkLst>
        </pc:picChg>
        <pc:picChg chg="add mod">
          <ac:chgData name="Sara O'Shea" userId="cd4444e01bd4cdc4" providerId="LiveId" clId="{2D5A51BD-6824-46C1-97F7-9AE7240C9F15}" dt="2024-02-11T12:25:44.426" v="3332" actId="1076"/>
          <ac:picMkLst>
            <pc:docMk/>
            <pc:sldMk cId="4262194672" sldId="292"/>
            <ac:picMk id="1028" creationId="{18CF94C4-FBC4-8EF6-2064-5293E03C27B4}"/>
          </ac:picMkLst>
        </pc:picChg>
        <pc:picChg chg="add mod">
          <ac:chgData name="Sara O'Shea" userId="cd4444e01bd4cdc4" providerId="LiveId" clId="{2D5A51BD-6824-46C1-97F7-9AE7240C9F15}" dt="2024-02-11T15:09:59.631" v="5228" actId="1076"/>
          <ac:picMkLst>
            <pc:docMk/>
            <pc:sldMk cId="4262194672" sldId="292"/>
            <ac:picMk id="1030" creationId="{1209DA1C-0840-997C-D77E-DEDB674C62A1}"/>
          </ac:picMkLst>
        </pc:picChg>
      </pc:sldChg>
      <pc:sldChg chg="addSp modSp new mod ord">
        <pc:chgData name="Sara O'Shea" userId="cd4444e01bd4cdc4" providerId="LiveId" clId="{2D5A51BD-6824-46C1-97F7-9AE7240C9F15}" dt="2024-02-13T01:07:54.067" v="6958" actId="1076"/>
        <pc:sldMkLst>
          <pc:docMk/>
          <pc:sldMk cId="3914805122" sldId="293"/>
        </pc:sldMkLst>
        <pc:spChg chg="mod">
          <ac:chgData name="Sara O'Shea" userId="cd4444e01bd4cdc4" providerId="LiveId" clId="{2D5A51BD-6824-46C1-97F7-9AE7240C9F15}" dt="2024-02-13T01:07:54.067" v="6958" actId="1076"/>
          <ac:spMkLst>
            <pc:docMk/>
            <pc:sldMk cId="3914805122" sldId="293"/>
            <ac:spMk id="2" creationId="{5B836120-4387-5967-1118-BC1340795A23}"/>
          </ac:spMkLst>
        </pc:spChg>
        <pc:spChg chg="mod">
          <ac:chgData name="Sara O'Shea" userId="cd4444e01bd4cdc4" providerId="LiveId" clId="{2D5A51BD-6824-46C1-97F7-9AE7240C9F15}" dt="2024-02-11T16:08:27.072" v="6568" actId="20577"/>
          <ac:spMkLst>
            <pc:docMk/>
            <pc:sldMk cId="3914805122" sldId="293"/>
            <ac:spMk id="3" creationId="{3750DA3F-CF10-AF7D-F64F-690EFD1E5214}"/>
          </ac:spMkLst>
        </pc:spChg>
        <pc:spChg chg="add mod">
          <ac:chgData name="Sara O'Shea" userId="cd4444e01bd4cdc4" providerId="LiveId" clId="{2D5A51BD-6824-46C1-97F7-9AE7240C9F15}" dt="2024-02-11T12:04:21.663" v="2604" actId="1076"/>
          <ac:spMkLst>
            <pc:docMk/>
            <pc:sldMk cId="3914805122" sldId="293"/>
            <ac:spMk id="4" creationId="{B618BBF1-ED2C-341D-11C7-5E4D504BB357}"/>
          </ac:spMkLst>
        </pc:spChg>
      </pc:sldChg>
      <pc:sldChg chg="modSp new del mod">
        <pc:chgData name="Sara O'Shea" userId="cd4444e01bd4cdc4" providerId="LiveId" clId="{2D5A51BD-6824-46C1-97F7-9AE7240C9F15}" dt="2024-02-11T15:51:21.088" v="6500" actId="47"/>
        <pc:sldMkLst>
          <pc:docMk/>
          <pc:sldMk cId="2756088835" sldId="294"/>
        </pc:sldMkLst>
        <pc:spChg chg="mod">
          <ac:chgData name="Sara O'Shea" userId="cd4444e01bd4cdc4" providerId="LiveId" clId="{2D5A51BD-6824-46C1-97F7-9AE7240C9F15}" dt="2024-02-11T15:50:31.579" v="6499" actId="20577"/>
          <ac:spMkLst>
            <pc:docMk/>
            <pc:sldMk cId="2756088835" sldId="294"/>
            <ac:spMk id="2" creationId="{C7A0FE2B-1CC6-217C-00C6-18C88D95E80B}"/>
          </ac:spMkLst>
        </pc:spChg>
      </pc:sldChg>
      <pc:sldChg chg="addSp delSp modSp new del mod">
        <pc:chgData name="Sara O'Shea" userId="cd4444e01bd4cdc4" providerId="LiveId" clId="{2D5A51BD-6824-46C1-97F7-9AE7240C9F15}" dt="2024-02-11T21:58:41.168" v="6938" actId="47"/>
        <pc:sldMkLst>
          <pc:docMk/>
          <pc:sldMk cId="3254560011" sldId="294"/>
        </pc:sldMkLst>
        <pc:spChg chg="mod">
          <ac:chgData name="Sara O'Shea" userId="cd4444e01bd4cdc4" providerId="LiveId" clId="{2D5A51BD-6824-46C1-97F7-9AE7240C9F15}" dt="2024-02-11T17:01:55.111" v="6761" actId="20577"/>
          <ac:spMkLst>
            <pc:docMk/>
            <pc:sldMk cId="3254560011" sldId="294"/>
            <ac:spMk id="2" creationId="{D0E12330-BAB8-947A-893E-626BF472D82B}"/>
          </ac:spMkLst>
        </pc:spChg>
        <pc:spChg chg="del mod">
          <ac:chgData name="Sara O'Shea" userId="cd4444e01bd4cdc4" providerId="LiveId" clId="{2D5A51BD-6824-46C1-97F7-9AE7240C9F15}" dt="2024-02-11T17:02:23.257" v="6766" actId="3680"/>
          <ac:spMkLst>
            <pc:docMk/>
            <pc:sldMk cId="3254560011" sldId="294"/>
            <ac:spMk id="3" creationId="{7A2135B3-59B2-9130-7569-1BA484C5C1EB}"/>
          </ac:spMkLst>
        </pc:spChg>
        <pc:graphicFrameChg chg="add mod ord modGraphic">
          <ac:chgData name="Sara O'Shea" userId="cd4444e01bd4cdc4" providerId="LiveId" clId="{2D5A51BD-6824-46C1-97F7-9AE7240C9F15}" dt="2024-02-11T17:03:32.010" v="6908" actId="20577"/>
          <ac:graphicFrameMkLst>
            <pc:docMk/>
            <pc:sldMk cId="3254560011" sldId="294"/>
            <ac:graphicFrameMk id="4" creationId="{529B5533-D513-1B60-DD21-71A545F18710}"/>
          </ac:graphicFrameMkLst>
        </pc:graphicFrameChg>
      </pc:sldChg>
      <pc:sldChg chg="modSp mod">
        <pc:chgData name="Sara O'Shea" userId="cd4444e01bd4cdc4" providerId="LiveId" clId="{2D5A51BD-6824-46C1-97F7-9AE7240C9F15}" dt="2024-02-13T01:10:59.407" v="6970" actId="2711"/>
        <pc:sldMkLst>
          <pc:docMk/>
          <pc:sldMk cId="0" sldId="295"/>
        </pc:sldMkLst>
        <pc:spChg chg="mod">
          <ac:chgData name="Sara O'Shea" userId="cd4444e01bd4cdc4" providerId="LiveId" clId="{2D5A51BD-6824-46C1-97F7-9AE7240C9F15}" dt="2024-02-13T01:10:59.407" v="6970" actId="2711"/>
          <ac:spMkLst>
            <pc:docMk/>
            <pc:sldMk cId="0" sldId="295"/>
            <ac:spMk id="2" creationId="{D20019C2-FFE1-BFBA-4D55-414B3F3C4225}"/>
          </ac:spMkLst>
        </pc:spChg>
      </pc:sldChg>
      <pc:sldChg chg="modSp mod">
        <pc:chgData name="Sara O'Shea" userId="cd4444e01bd4cdc4" providerId="LiveId" clId="{2D5A51BD-6824-46C1-97F7-9AE7240C9F15}" dt="2024-02-13T01:11:19.476" v="6971" actId="2711"/>
        <pc:sldMkLst>
          <pc:docMk/>
          <pc:sldMk cId="0" sldId="297"/>
        </pc:sldMkLst>
        <pc:spChg chg="mod">
          <ac:chgData name="Sara O'Shea" userId="cd4444e01bd4cdc4" providerId="LiveId" clId="{2D5A51BD-6824-46C1-97F7-9AE7240C9F15}" dt="2024-02-13T01:11:19.476" v="6971" actId="2711"/>
          <ac:spMkLst>
            <pc:docMk/>
            <pc:sldMk cId="0" sldId="297"/>
            <ac:spMk id="2" creationId="{88E356EA-D6A7-AE2D-8E70-A1A0493D0399}"/>
          </ac:spMkLst>
        </pc:spChg>
      </pc:sldChg>
      <pc:sldChg chg="new add del">
        <pc:chgData name="Sara O'Shea" userId="cd4444e01bd4cdc4" providerId="LiveId" clId="{2D5A51BD-6824-46C1-97F7-9AE7240C9F15}" dt="2024-02-12T22:59:03.975" v="6952" actId="47"/>
        <pc:sldMkLst>
          <pc:docMk/>
          <pc:sldMk cId="1713108093" sldId="30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C40DC7-9CE0-4A59-B288-F1F817B49FA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0FB84D08-7204-419B-8A0F-7F1DCCE09554}" type="pres">
      <dgm:prSet presAssocID="{E3C40DC7-9CE0-4A59-B288-F1F817B49FA1}" presName="Name0" presStyleCnt="0">
        <dgm:presLayoutVars>
          <dgm:chMax val="11"/>
          <dgm:chPref val="11"/>
          <dgm:dir/>
          <dgm:resizeHandles/>
        </dgm:presLayoutVars>
      </dgm:prSet>
      <dgm:spPr/>
    </dgm:pt>
  </dgm:ptLst>
  <dgm:cxnLst>
    <dgm:cxn modelId="{431CD041-F557-41C2-9152-B2917876CEEA}" type="presOf" srcId="{E3C40DC7-9CE0-4A59-B288-F1F817B49FA1}" destId="{0FB84D08-7204-419B-8A0F-7F1DCCE09554}" srcOrd="0"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C40DC7-9CE0-4A59-B288-F1F817B49FA1}"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0FB84D08-7204-419B-8A0F-7F1DCCE09554}" type="pres">
      <dgm:prSet presAssocID="{E3C40DC7-9CE0-4A59-B288-F1F817B49FA1}" presName="Name0" presStyleCnt="0">
        <dgm:presLayoutVars>
          <dgm:chMax val="11"/>
          <dgm:chPref val="11"/>
          <dgm:dir/>
          <dgm:resizeHandles/>
        </dgm:presLayoutVars>
      </dgm:prSet>
      <dgm:spPr/>
    </dgm:pt>
  </dgm:ptLst>
  <dgm:cxnLst>
    <dgm:cxn modelId="{431CD041-F557-41C2-9152-B2917876CEEA}" type="presOf" srcId="{E3C40DC7-9CE0-4A59-B288-F1F817B49FA1}" destId="{0FB84D08-7204-419B-8A0F-7F1DCCE09554}" srcOrd="0" destOrd="0" presId="urn:microsoft.com/office/officeart/2011/layout/Circle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7FE57-97BB-9F51-29A5-F28627FBC9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0CBFE3-081A-DA59-AB6B-34EBB0C2C23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FB1FA2-038B-5EFA-7083-78C6F90FC4F6}"/>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4BE34751-FAB2-7C34-A0F9-80B737028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01C40D-038B-E27A-F1D7-B74C8E78F6B2}"/>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877694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1866-9A29-A609-702A-63F399091C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891D44D-8A12-EB97-355B-B54498E704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7E7FE8-A764-A7B4-5E1B-C1372B22D968}"/>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B6B0CF9D-B681-A5C7-164A-A81A6DCE18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ADCC88-3915-8DC6-074B-11B6A393225D}"/>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3647519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17C05-83CE-27F3-4730-6E2CE21EC3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E381B9-0266-CF07-EB96-432FE1CFE9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5E5F8B-AD44-21E5-9705-95BA517787F3}"/>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5A088ED9-4411-ECD3-380D-15066B583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8CEEB-3477-1614-AC4A-1A466D69C172}"/>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2616704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8DA9B-7226-24FE-FBEA-9B9EA70918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E56DA5-0525-90A6-F103-770BE45584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89FE12-6431-6683-4FBD-586B8F7D0A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ABF06F-D80E-F70C-5C8D-A07617D2A531}"/>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6" name="Footer Placeholder 5">
            <a:extLst>
              <a:ext uri="{FF2B5EF4-FFF2-40B4-BE49-F238E27FC236}">
                <a16:creationId xmlns:a16="http://schemas.microsoft.com/office/drawing/2014/main" id="{014F23F5-EC5B-BF7D-9233-394AA120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758AED-4036-95C9-28C0-23C0ACFF4313}"/>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23742649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CD8BD-E023-7963-042E-226360B542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8C4B82-7A96-80FA-5421-2C516BC532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05D70A-FE9E-5056-D890-7DEE2F3C63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B4E024-A750-F5C9-A869-DC8EB02F73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FB5050-CC5C-F365-F3A4-B9DF379624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72680C-F0D0-CECC-C2F5-704084107BC8}"/>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8" name="Footer Placeholder 7">
            <a:extLst>
              <a:ext uri="{FF2B5EF4-FFF2-40B4-BE49-F238E27FC236}">
                <a16:creationId xmlns:a16="http://schemas.microsoft.com/office/drawing/2014/main" id="{3DCEF01D-F4E2-CA85-1761-97701DC94F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CCC69F-D266-009E-F978-E8268D58CBE2}"/>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2143811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C47D3-D944-865D-1751-A5234CEE13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276B55-B412-1442-B380-15B8626AA0F7}"/>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4" name="Footer Placeholder 3">
            <a:extLst>
              <a:ext uri="{FF2B5EF4-FFF2-40B4-BE49-F238E27FC236}">
                <a16:creationId xmlns:a16="http://schemas.microsoft.com/office/drawing/2014/main" id="{EA8CB2FA-3013-8C88-9BF4-4F4CEE419A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707BAA2-0244-B5A0-D11C-1ED3BDD19273}"/>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1379914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299D79-6A8D-AF2D-29F3-1DF53C20C7B9}"/>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3" name="Footer Placeholder 2">
            <a:extLst>
              <a:ext uri="{FF2B5EF4-FFF2-40B4-BE49-F238E27FC236}">
                <a16:creationId xmlns:a16="http://schemas.microsoft.com/office/drawing/2014/main" id="{92AA2017-EBA4-5E4D-53D2-6314DE5456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1B2431B-B895-A440-7FA0-820F4265005C}"/>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1716609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B9BB0-8023-94F9-F372-074F5B61A4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388C7F-E9DC-53F1-09AB-EA2B9EFB2D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4B2F61-DF92-C860-4EBB-F47C71C5E4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8BB4B6-6696-95AE-36ED-9A276642A05D}"/>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6" name="Footer Placeholder 5">
            <a:extLst>
              <a:ext uri="{FF2B5EF4-FFF2-40B4-BE49-F238E27FC236}">
                <a16:creationId xmlns:a16="http://schemas.microsoft.com/office/drawing/2014/main" id="{C0A4B4A0-3E7B-C35B-2782-9716EDFCD2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0944B6-E9D1-FC5C-3D6E-A554888FB34B}"/>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3670479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8D251-8D23-5644-C20A-CFC63DB1F0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7E42C7E-CF1F-D0D4-8A45-0DB7275ACE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DB9BF5-6A99-427F-08EB-1FE6B9D70D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6EAA10-2AD6-6970-29BC-A6924CDAC052}"/>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6" name="Footer Placeholder 5">
            <a:extLst>
              <a:ext uri="{FF2B5EF4-FFF2-40B4-BE49-F238E27FC236}">
                <a16:creationId xmlns:a16="http://schemas.microsoft.com/office/drawing/2014/main" id="{B95F5731-EA38-BB36-9949-660C85C862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4F9B6-DB93-FF58-77A0-A8E08661C9A0}"/>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3048336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0579D-AAA4-27EE-775E-0155AEA68F5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ED25B7-A66D-9B8A-AFD3-DCAAFBF294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C972B-18B9-C379-6667-F564F9777563}"/>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F889F3A4-F42E-F34F-1F30-647841423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8930F-4AAE-83E3-0E14-C061CA6A3138}"/>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810381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854247-93E1-2E78-05F4-71AA41364A5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B10E56-34F5-099C-A791-73182A3657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1C46FA-7241-D3F4-4054-CE837E55666A}"/>
              </a:ext>
            </a:extLst>
          </p:cNvPr>
          <p:cNvSpPr>
            <a:spLocks noGrp="1"/>
          </p:cNvSpPr>
          <p:nvPr>
            <p:ph type="dt" sz="half" idx="10"/>
          </p:nvPr>
        </p:nvSpPr>
        <p:spPr/>
        <p:txBody>
          <a:body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D3DB3822-4E7D-A204-381D-B9FD20ED47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140A7-AD39-96FC-4CC9-46755F5D6728}"/>
              </a:ext>
            </a:extLst>
          </p:cNvPr>
          <p:cNvSpPr>
            <a:spLocks noGrp="1"/>
          </p:cNvSpPr>
          <p:nvPr>
            <p:ph type="sldNum" sz="quarter" idx="12"/>
          </p:nvPr>
        </p:nvSpPr>
        <p:spPr/>
        <p:txBody>
          <a:bodyPr/>
          <a:lstStyle/>
          <a:p>
            <a:fld id="{C142CD6D-595C-4CBA-90FB-51F2183848B2}" type="slidenum">
              <a:rPr lang="en-GB" smtClean="0"/>
              <a:t>‹#›</a:t>
            </a:fld>
            <a:endParaRPr lang="en-GB"/>
          </a:p>
        </p:txBody>
      </p:sp>
    </p:spTree>
    <p:extLst>
      <p:ext uri="{BB962C8B-B14F-4D97-AF65-F5344CB8AC3E}">
        <p14:creationId xmlns:p14="http://schemas.microsoft.com/office/powerpoint/2010/main" val="2529372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939C2C-A8CA-644E-9AD4-47E1FB4597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5E446F-5A5A-3099-C618-1087083CB6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02FAD0-3177-0CDE-471B-2A53279F62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A1D511-B9A8-4DCB-9314-F767908D82D7}" type="datetimeFigureOut">
              <a:rPr lang="en-GB" smtClean="0"/>
              <a:t>13/08/2024</a:t>
            </a:fld>
            <a:endParaRPr lang="en-GB"/>
          </a:p>
        </p:txBody>
      </p:sp>
      <p:sp>
        <p:nvSpPr>
          <p:cNvPr id="5" name="Footer Placeholder 4">
            <a:extLst>
              <a:ext uri="{FF2B5EF4-FFF2-40B4-BE49-F238E27FC236}">
                <a16:creationId xmlns:a16="http://schemas.microsoft.com/office/drawing/2014/main" id="{B60B5432-9AD0-9123-043A-8CA09484DD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618022-CE78-62CC-188E-71E9EED8DA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42CD6D-595C-4CBA-90FB-51F2183848B2}" type="slidenum">
              <a:rPr lang="en-GB" smtClean="0"/>
              <a:t>‹#›</a:t>
            </a:fld>
            <a:endParaRPr lang="en-GB"/>
          </a:p>
        </p:txBody>
      </p:sp>
    </p:spTree>
    <p:extLst>
      <p:ext uri="{BB962C8B-B14F-4D97-AF65-F5344CB8AC3E}">
        <p14:creationId xmlns:p14="http://schemas.microsoft.com/office/powerpoint/2010/main" val="282702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hopkinsmedicine.org/nursing/center-nursing-inquiry/nursing-inquiry/evidence-based-practice" TargetMode="External"/><Relationship Id="rId13" Type="http://schemas.openxmlformats.org/officeDocument/2006/relationships/hyperlink" Target="https://doi.org/10.1136/qhc.9.4.200" TargetMode="External"/><Relationship Id="rId3" Type="http://schemas.openxmlformats.org/officeDocument/2006/relationships/hyperlink" Target="https://www.ncbi.nlm.nih.gov/books/NBK589676/" TargetMode="External"/><Relationship Id="rId7" Type="http://schemas.openxmlformats.org/officeDocument/2006/relationships/hyperlink" Target="https://www.britishjournalofnursing.com/content/professional/evidence-informed-practice-simplifying-and-applying-the-concept-for-nursing-students-and-academics" TargetMode="External"/><Relationship Id="rId12" Type="http://schemas.openxmlformats.org/officeDocument/2006/relationships/hyperlink" Target="https://pressbooks.umn.edu/evidencebasedpractice/chapter/fivestepsofebp/" TargetMode="External"/><Relationship Id="rId2" Type="http://schemas.openxmlformats.org/officeDocument/2006/relationships/hyperlink" Target="https://www.nursingworld.org/practice-policy/nursing-excellence/evidence-based-practice-in-nursing/" TargetMode="External"/><Relationship Id="rId1" Type="http://schemas.openxmlformats.org/officeDocument/2006/relationships/slideLayout" Target="../slideLayouts/slideLayout2.xml"/><Relationship Id="rId6" Type="http://schemas.openxmlformats.org/officeDocument/2006/relationships/hyperlink" Target="https://www.britishjournalofnursing.com/content/professional/addressing-the-current-challenges-of-adopting-evidence-based-practice-in-nursing" TargetMode="External"/><Relationship Id="rId11" Type="http://schemas.openxmlformats.org/officeDocument/2006/relationships/hyperlink" Target="https://uthscsa.edu/nursing/research/resources-scholarly-support/star-model" TargetMode="External"/><Relationship Id="rId5" Type="http://schemas.openxmlformats.org/officeDocument/2006/relationships/hyperlink" Target="https://doi.org/10.1136%2Fbmjopen-2022-071188" TargetMode="External"/><Relationship Id="rId10" Type="http://schemas.openxmlformats.org/officeDocument/2006/relationships/hyperlink" Target="https://doi.org/10.1097%2FPRS.0b013e3181b03928" TargetMode="External"/><Relationship Id="rId4" Type="http://schemas.openxmlformats.org/officeDocument/2006/relationships/hyperlink" Target="https://doi.org/10.3390%2Fijerph18010293" TargetMode="External"/><Relationship Id="rId9" Type="http://schemas.openxmlformats.org/officeDocument/2006/relationships/hyperlink" Target="https://emergingrnleader.com/evidence-based-practice-blocking-nursing-innov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2ADCE-EA96-108C-4477-7139B4EB9C02}"/>
              </a:ext>
            </a:extLst>
          </p:cNvPr>
          <p:cNvSpPr>
            <a:spLocks noGrp="1"/>
          </p:cNvSpPr>
          <p:nvPr>
            <p:ph type="ctrTitle"/>
          </p:nvPr>
        </p:nvSpPr>
        <p:spPr>
          <a:xfrm>
            <a:off x="3127641" y="57940"/>
            <a:ext cx="8140212" cy="1899865"/>
          </a:xfrm>
        </p:spPr>
        <p:txBody>
          <a:bodyPr>
            <a:normAutofit fontScale="90000"/>
          </a:bodyPr>
          <a:lstStyle/>
          <a:p>
            <a:r>
              <a:rPr lang="en-GB" b="1">
                <a:latin typeface="+mn-lt"/>
              </a:rPr>
              <a:t>Introduction to Research &amp; Evidence-Based Practice</a:t>
            </a:r>
          </a:p>
        </p:txBody>
      </p:sp>
      <p:sp>
        <p:nvSpPr>
          <p:cNvPr id="3" name="Subtitle 2">
            <a:extLst>
              <a:ext uri="{FF2B5EF4-FFF2-40B4-BE49-F238E27FC236}">
                <a16:creationId xmlns:a16="http://schemas.microsoft.com/office/drawing/2014/main" id="{C1F9DFDE-20C3-1B93-7F03-E569F08ACF7F}"/>
              </a:ext>
            </a:extLst>
          </p:cNvPr>
          <p:cNvSpPr>
            <a:spLocks noGrp="1"/>
          </p:cNvSpPr>
          <p:nvPr>
            <p:ph type="subTitle" idx="1"/>
          </p:nvPr>
        </p:nvSpPr>
        <p:spPr>
          <a:xfrm>
            <a:off x="2026297" y="1949980"/>
            <a:ext cx="9144000" cy="643391"/>
          </a:xfrm>
        </p:spPr>
        <p:txBody>
          <a:bodyPr/>
          <a:lstStyle/>
          <a:p>
            <a:r>
              <a:rPr lang="en-GB" b="1"/>
              <a:t>Lesson 4: Evidence-Based Practice</a:t>
            </a:r>
          </a:p>
        </p:txBody>
      </p:sp>
      <p:grpSp>
        <p:nvGrpSpPr>
          <p:cNvPr id="4" name="Diagram 6">
            <a:extLst>
              <a:ext uri="{FF2B5EF4-FFF2-40B4-BE49-F238E27FC236}">
                <a16:creationId xmlns:a16="http://schemas.microsoft.com/office/drawing/2014/main" id="{32FAE740-4E09-C610-FE14-5914551EAAD9}"/>
              </a:ext>
            </a:extLst>
          </p:cNvPr>
          <p:cNvGrpSpPr/>
          <p:nvPr/>
        </p:nvGrpSpPr>
        <p:grpSpPr>
          <a:xfrm>
            <a:off x="3470988" y="2742950"/>
            <a:ext cx="4878415" cy="3952143"/>
            <a:chOff x="357146" y="1888574"/>
            <a:chExt cx="4571999" cy="4315290"/>
          </a:xfrm>
        </p:grpSpPr>
        <p:sp>
          <p:nvSpPr>
            <p:cNvPr id="5" name="Freeform: Shape 4">
              <a:extLst>
                <a:ext uri="{FF2B5EF4-FFF2-40B4-BE49-F238E27FC236}">
                  <a16:creationId xmlns:a16="http://schemas.microsoft.com/office/drawing/2014/main" id="{62AA7687-BFCF-854F-0542-FB30F8DA846F}"/>
                </a:ext>
              </a:extLst>
            </p:cNvPr>
            <p:cNvSpPr/>
            <p:nvPr/>
          </p:nvSpPr>
          <p:spPr>
            <a:xfrm>
              <a:off x="1315364" y="1888574"/>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4B183">
                <a:alpha val="50000"/>
              </a:srgbClr>
            </a:solidFill>
            <a:ln w="12701" cap="flat">
              <a:solidFill>
                <a:srgbClr val="FFFFFF"/>
              </a:solidFill>
              <a:prstDash val="solid"/>
              <a:miter/>
            </a:ln>
          </p:spPr>
          <p:txBody>
            <a:bodyPr vert="horz" wrap="square" lIns="354073" tIns="464725" rIns="354073" bIns="995836"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alibri"/>
                </a:rPr>
                <a:t>Research </a:t>
              </a:r>
            </a:p>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alibri"/>
                </a:rPr>
                <a:t>Evidence</a:t>
              </a:r>
            </a:p>
          </p:txBody>
        </p:sp>
        <p:sp>
          <p:nvSpPr>
            <p:cNvPr id="6" name="Freeform: Shape 5">
              <a:extLst>
                <a:ext uri="{FF2B5EF4-FFF2-40B4-BE49-F238E27FC236}">
                  <a16:creationId xmlns:a16="http://schemas.microsoft.com/office/drawing/2014/main" id="{93ABB7F7-DEC6-85BF-0D00-062F26858048}"/>
                </a:ext>
              </a:extLst>
            </p:cNvPr>
            <p:cNvSpPr/>
            <p:nvPr/>
          </p:nvSpPr>
          <p:spPr>
            <a:xfrm>
              <a:off x="2273582" y="3548301"/>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FD966">
                <a:alpha val="50000"/>
              </a:srgbClr>
            </a:solidFill>
            <a:ln w="12701" cap="flat">
              <a:solidFill>
                <a:srgbClr val="FFFFFF"/>
              </a:solidFill>
              <a:prstDash val="solid"/>
              <a:miter/>
            </a:ln>
          </p:spPr>
          <p:txBody>
            <a:bodyPr vert="horz" wrap="square" lIns="812160" tIns="686019" rIns="250070" bIns="508982"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000000"/>
                  </a:solidFill>
                  <a:uFillTx/>
                  <a:latin typeface="Calibri"/>
                </a:rPr>
                <a:t>Patient Preferences</a:t>
              </a:r>
            </a:p>
          </p:txBody>
        </p:sp>
        <p:sp>
          <p:nvSpPr>
            <p:cNvPr id="7" name="Freeform: Shape 6">
              <a:extLst>
                <a:ext uri="{FF2B5EF4-FFF2-40B4-BE49-F238E27FC236}">
                  <a16:creationId xmlns:a16="http://schemas.microsoft.com/office/drawing/2014/main" id="{2AB3BC5D-2775-E1ED-D3AA-546E08F70FC7}"/>
                </a:ext>
              </a:extLst>
            </p:cNvPr>
            <p:cNvSpPr/>
            <p:nvPr/>
          </p:nvSpPr>
          <p:spPr>
            <a:xfrm>
              <a:off x="357146" y="3548301"/>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A9D18E">
                <a:alpha val="50000"/>
              </a:srgbClr>
            </a:solidFill>
            <a:ln w="12701" cap="flat">
              <a:solidFill>
                <a:srgbClr val="FFFFFF"/>
              </a:solidFill>
              <a:prstDash val="solid"/>
              <a:miter/>
            </a:ln>
          </p:spPr>
          <p:txBody>
            <a:bodyPr vert="horz" wrap="square" lIns="250060" tIns="686019" rIns="812160" bIns="508982"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Calibri"/>
                </a:rPr>
                <a:t>Clinical</a:t>
              </a:r>
              <a:r>
                <a:rPr lang="en-GB" sz="2000" b="0" i="0" u="none" strike="noStrike" kern="1200" cap="none" spc="0" baseline="0">
                  <a:solidFill>
                    <a:srgbClr val="000000"/>
                  </a:solidFill>
                  <a:uFillTx/>
                  <a:latin typeface="Calibri"/>
                </a:rPr>
                <a:t> Experience</a:t>
              </a:r>
            </a:p>
          </p:txBody>
        </p:sp>
      </p:grpSp>
      <p:pic>
        <p:nvPicPr>
          <p:cNvPr id="8" name="Picture 8">
            <a:extLst>
              <a:ext uri="{FF2B5EF4-FFF2-40B4-BE49-F238E27FC236}">
                <a16:creationId xmlns:a16="http://schemas.microsoft.com/office/drawing/2014/main" id="{BB814D6C-46FA-48EA-A35D-03C008C46BA9}"/>
              </a:ext>
            </a:extLst>
          </p:cNvPr>
          <p:cNvPicPr>
            <a:picLocks noChangeAspect="1"/>
          </p:cNvPicPr>
          <p:nvPr/>
        </p:nvPicPr>
        <p:blipFill>
          <a:blip r:embed="rId2"/>
          <a:stretch>
            <a:fillRect/>
          </a:stretch>
        </p:blipFill>
        <p:spPr>
          <a:xfrm>
            <a:off x="0" y="-121302"/>
            <a:ext cx="3127641" cy="2079107"/>
          </a:xfrm>
          <a:prstGeom prst="rect">
            <a:avLst/>
          </a:prstGeom>
          <a:noFill/>
          <a:ln cap="flat">
            <a:noFill/>
          </a:ln>
        </p:spPr>
      </p:pic>
      <p:pic>
        <p:nvPicPr>
          <p:cNvPr id="7170" name="Picture 2" descr="Free Nurse Figure photo and picture">
            <a:extLst>
              <a:ext uri="{FF2B5EF4-FFF2-40B4-BE49-F238E27FC236}">
                <a16:creationId xmlns:a16="http://schemas.microsoft.com/office/drawing/2014/main" id="{1B671056-C433-CAAE-3FD9-D4BB797844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465" y="1492648"/>
            <a:ext cx="2679294" cy="5540714"/>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ree doctor health medical illustration">
            <a:extLst>
              <a:ext uri="{FF2B5EF4-FFF2-40B4-BE49-F238E27FC236}">
                <a16:creationId xmlns:a16="http://schemas.microsoft.com/office/drawing/2014/main" id="{2D36C5F3-9CA7-DBC4-2F20-A852FE7766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53257" y="1810139"/>
            <a:ext cx="3332523" cy="504786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10">
            <a:extLst>
              <a:ext uri="{FF2B5EF4-FFF2-40B4-BE49-F238E27FC236}">
                <a16:creationId xmlns:a16="http://schemas.microsoft.com/office/drawing/2014/main" id="{24A23B96-F2D0-1FB7-379B-A4DA5BA5A773}"/>
              </a:ext>
            </a:extLst>
          </p:cNvPr>
          <p:cNvSpPr txBox="1"/>
          <p:nvPr/>
        </p:nvSpPr>
        <p:spPr>
          <a:xfrm>
            <a:off x="5595758" y="4551757"/>
            <a:ext cx="960696"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Calibri"/>
              </a:rPr>
              <a:t>EBP</a:t>
            </a:r>
          </a:p>
        </p:txBody>
      </p:sp>
    </p:spTree>
    <p:extLst>
      <p:ext uri="{BB962C8B-B14F-4D97-AF65-F5344CB8AC3E}">
        <p14:creationId xmlns:p14="http://schemas.microsoft.com/office/powerpoint/2010/main" val="88496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21E1B-9C92-3B51-33A4-1BFF3F81A56D}"/>
              </a:ext>
            </a:extLst>
          </p:cNvPr>
          <p:cNvSpPr>
            <a:spLocks noGrp="1"/>
          </p:cNvSpPr>
          <p:nvPr>
            <p:ph type="title"/>
          </p:nvPr>
        </p:nvSpPr>
        <p:spPr>
          <a:xfrm>
            <a:off x="0" y="-1"/>
            <a:ext cx="5122506" cy="1184989"/>
          </a:xfrm>
          <a:solidFill>
            <a:schemeClr val="accent4">
              <a:lumMod val="60000"/>
              <a:lumOff val="40000"/>
            </a:schemeClr>
          </a:solidFill>
        </p:spPr>
        <p:txBody>
          <a:bodyPr>
            <a:normAutofit/>
          </a:bodyPr>
          <a:lstStyle/>
          <a:p>
            <a:pPr algn="ctr"/>
            <a:r>
              <a:rPr lang="en-GB" b="1">
                <a:latin typeface="+mn-lt"/>
              </a:rPr>
              <a:t>Learning Outcomes</a:t>
            </a:r>
          </a:p>
        </p:txBody>
      </p:sp>
      <p:sp>
        <p:nvSpPr>
          <p:cNvPr id="3" name="Content Placeholder 2">
            <a:extLst>
              <a:ext uri="{FF2B5EF4-FFF2-40B4-BE49-F238E27FC236}">
                <a16:creationId xmlns:a16="http://schemas.microsoft.com/office/drawing/2014/main" id="{F89D06E1-1C2E-5FC4-EC08-0F8A58700AC7}"/>
              </a:ext>
            </a:extLst>
          </p:cNvPr>
          <p:cNvSpPr>
            <a:spLocks noGrp="1"/>
          </p:cNvSpPr>
          <p:nvPr>
            <p:ph idx="1"/>
          </p:nvPr>
        </p:nvSpPr>
        <p:spPr>
          <a:xfrm>
            <a:off x="0" y="1110343"/>
            <a:ext cx="5211147" cy="5747657"/>
          </a:xfrm>
          <a:solidFill>
            <a:schemeClr val="accent4">
              <a:lumMod val="60000"/>
              <a:lumOff val="40000"/>
            </a:schemeClr>
          </a:solidFill>
        </p:spPr>
        <p:txBody>
          <a:bodyPr>
            <a:noAutofit/>
          </a:bodyPr>
          <a:lstStyle/>
          <a:p>
            <a:pPr marL="0" indent="0">
              <a:buNone/>
            </a:pPr>
            <a:r>
              <a:rPr lang="en-GB" sz="3000"/>
              <a:t>By the end of the lesson, students should be able to,</a:t>
            </a:r>
          </a:p>
          <a:p>
            <a:endParaRPr lang="en-GB" sz="3000"/>
          </a:p>
          <a:p>
            <a:r>
              <a:rPr lang="en-GB" sz="3000"/>
              <a:t>Demonstrate an awareness of the benefits and challenges of EBP.</a:t>
            </a:r>
          </a:p>
          <a:p>
            <a:endParaRPr lang="en-GB" sz="3000"/>
          </a:p>
          <a:p>
            <a:r>
              <a:rPr lang="en-GB" sz="3000"/>
              <a:t>Recognise a range of EBP models and the typical EBP process that often underpins these.</a:t>
            </a:r>
          </a:p>
        </p:txBody>
      </p:sp>
      <p:sp>
        <p:nvSpPr>
          <p:cNvPr id="5" name="TextBox 4">
            <a:extLst>
              <a:ext uri="{FF2B5EF4-FFF2-40B4-BE49-F238E27FC236}">
                <a16:creationId xmlns:a16="http://schemas.microsoft.com/office/drawing/2014/main" id="{50381E3B-411A-325B-914E-F464A32327FD}"/>
              </a:ext>
            </a:extLst>
          </p:cNvPr>
          <p:cNvSpPr txBox="1"/>
          <p:nvPr/>
        </p:nvSpPr>
        <p:spPr>
          <a:xfrm>
            <a:off x="5122506" y="0"/>
            <a:ext cx="7069494" cy="6858000"/>
          </a:xfrm>
          <a:prstGeom prst="rect">
            <a:avLst/>
          </a:prstGeom>
          <a:solidFill>
            <a:schemeClr val="accent4">
              <a:lumMod val="60000"/>
              <a:lumOff val="40000"/>
            </a:schemeClr>
          </a:solidFill>
        </p:spPr>
        <p:txBody>
          <a:bodyPr wrap="square" rtlCol="0">
            <a:spAutoFit/>
          </a:bodyPr>
          <a:lstStyle/>
          <a:p>
            <a:endParaRPr lang="en-GB"/>
          </a:p>
        </p:txBody>
      </p:sp>
      <p:pic>
        <p:nvPicPr>
          <p:cNvPr id="6" name="Picture 2" descr="Free e-learning learn mathematics illustration">
            <a:extLst>
              <a:ext uri="{FF2B5EF4-FFF2-40B4-BE49-F238E27FC236}">
                <a16:creationId xmlns:a16="http://schemas.microsoft.com/office/drawing/2014/main" id="{79B64488-1FD4-C20F-58E9-8A109211A1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9788" y="1110343"/>
            <a:ext cx="6677608" cy="49322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A46E472-865E-51C5-844A-DBD216F1C183}"/>
              </a:ext>
            </a:extLst>
          </p:cNvPr>
          <p:cNvSpPr txBox="1"/>
          <p:nvPr/>
        </p:nvSpPr>
        <p:spPr>
          <a:xfrm>
            <a:off x="7100595" y="4665307"/>
            <a:ext cx="625152" cy="646331"/>
          </a:xfrm>
          <a:prstGeom prst="rect">
            <a:avLst/>
          </a:prstGeom>
          <a:solidFill>
            <a:schemeClr val="tx1"/>
          </a:solidFill>
        </p:spPr>
        <p:txBody>
          <a:bodyPr wrap="square" rtlCol="0">
            <a:spAutoFit/>
          </a:bodyPr>
          <a:lstStyle/>
          <a:p>
            <a:endParaRPr lang="en-GB"/>
          </a:p>
          <a:p>
            <a:endParaRPr lang="en-GB"/>
          </a:p>
        </p:txBody>
      </p:sp>
    </p:spTree>
    <p:extLst>
      <p:ext uri="{BB962C8B-B14F-4D97-AF65-F5344CB8AC3E}">
        <p14:creationId xmlns:p14="http://schemas.microsoft.com/office/powerpoint/2010/main" val="3348323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7CEBB-27BC-C81B-B584-C6F8BF8E3ED8}"/>
              </a:ext>
            </a:extLst>
          </p:cNvPr>
          <p:cNvSpPr txBox="1">
            <a:spLocks noGrp="1"/>
          </p:cNvSpPr>
          <p:nvPr>
            <p:ph type="title"/>
          </p:nvPr>
        </p:nvSpPr>
        <p:spPr>
          <a:xfrm>
            <a:off x="682910" y="579237"/>
            <a:ext cx="4246235" cy="756391"/>
          </a:xfrm>
        </p:spPr>
        <p:txBody>
          <a:bodyPr anchorCtr="1">
            <a:noAutofit/>
          </a:bodyPr>
          <a:lstStyle/>
          <a:p>
            <a:pPr lvl="0" algn="ctr"/>
            <a:r>
              <a:rPr lang="en-GB" sz="4000" b="1">
                <a:latin typeface="Calibri"/>
              </a:rPr>
              <a:t>Let’s recap: What is Evidence-Based Practice</a:t>
            </a:r>
          </a:p>
        </p:txBody>
      </p:sp>
      <p:sp>
        <p:nvSpPr>
          <p:cNvPr id="3" name="Content Placeholder 2">
            <a:extLst>
              <a:ext uri="{FF2B5EF4-FFF2-40B4-BE49-F238E27FC236}">
                <a16:creationId xmlns:a16="http://schemas.microsoft.com/office/drawing/2014/main" id="{4466B1B6-C02A-A6AE-FEA8-7D83D6ABBFA8}"/>
              </a:ext>
            </a:extLst>
          </p:cNvPr>
          <p:cNvSpPr txBox="1">
            <a:spLocks noGrp="1"/>
          </p:cNvSpPr>
          <p:nvPr>
            <p:ph idx="1"/>
          </p:nvPr>
        </p:nvSpPr>
        <p:spPr>
          <a:xfrm>
            <a:off x="4788612" y="336894"/>
            <a:ext cx="7210894" cy="5482705"/>
          </a:xfrm>
        </p:spPr>
        <p:txBody>
          <a:bodyPr>
            <a:noAutofit/>
          </a:bodyPr>
          <a:lstStyle/>
          <a:p>
            <a:pPr lvl="0">
              <a:buFont typeface="Wingdings" pitchFamily="2"/>
              <a:buChar char="Ø"/>
            </a:pPr>
            <a:r>
              <a:rPr lang="en-GB" sz="2700"/>
              <a:t>Evidence-Based Practice (EBP)can be defined as,</a:t>
            </a:r>
          </a:p>
          <a:p>
            <a:pPr lvl="0">
              <a:buFont typeface="Wingdings" pitchFamily="2"/>
              <a:buChar char="Ø"/>
            </a:pPr>
            <a:endParaRPr lang="en-GB" sz="2700"/>
          </a:p>
          <a:p>
            <a:pPr marL="0" lvl="0" indent="0" algn="ctr">
              <a:buNone/>
            </a:pPr>
            <a:r>
              <a:rPr lang="en-GB" sz="2200" i="1">
                <a:highlight>
                  <a:srgbClr val="FFFFFF"/>
                </a:highlight>
                <a:latin typeface="Noto Sans" pitchFamily="34"/>
              </a:rPr>
              <a:t>“A process used to review, analyze, and translate the latest scientific evidence. The goal is to quickly incorporate the best available research, along with clinical experience and patient preference, into clinical practice, so nurses can make informed patient-care decisions” </a:t>
            </a:r>
            <a:r>
              <a:rPr lang="en-GB" sz="1400">
                <a:highlight>
                  <a:srgbClr val="FFFFFF"/>
                </a:highlight>
                <a:latin typeface="Noto Sans" pitchFamily="34"/>
              </a:rPr>
              <a:t>(Dang et al,  2022, cited in, John Hopkins Medicine, no date)</a:t>
            </a:r>
          </a:p>
          <a:p>
            <a:pPr marL="0" lvl="0" indent="0" algn="ctr">
              <a:buNone/>
            </a:pPr>
            <a:endParaRPr lang="en-GB" sz="1400"/>
          </a:p>
          <a:p>
            <a:pPr lvl="0">
              <a:buFont typeface="Wingdings" pitchFamily="2"/>
              <a:buChar char="Ø"/>
            </a:pPr>
            <a:r>
              <a:rPr lang="en-GB" sz="2700"/>
              <a:t>EBP is the systematic process of combining the best available research with clinical experience and patient preferences (the three pillars). </a:t>
            </a:r>
          </a:p>
          <a:p>
            <a:pPr marL="0" lvl="0" indent="0">
              <a:buNone/>
            </a:pPr>
            <a:endParaRPr lang="en-GB" sz="2600"/>
          </a:p>
          <a:p>
            <a:pPr lvl="0">
              <a:buFont typeface="Wingdings" pitchFamily="2"/>
              <a:buChar char="Ø"/>
            </a:pPr>
            <a:r>
              <a:rPr lang="en-GB" sz="2700"/>
              <a:t>It is recognised as the gold standard in nursing practice and is seen as a route to improving quality of care and patient outcomes.</a:t>
            </a:r>
          </a:p>
          <a:p>
            <a:pPr marL="0" lvl="0" indent="0">
              <a:buNone/>
            </a:pPr>
            <a:endParaRPr lang="en-GB" sz="2600"/>
          </a:p>
          <a:p>
            <a:pPr lvl="0">
              <a:buFont typeface="Wingdings" pitchFamily="2"/>
              <a:buChar char="Ø"/>
            </a:pPr>
            <a:endParaRPr lang="en-GB" sz="3000"/>
          </a:p>
        </p:txBody>
      </p:sp>
      <p:grpSp>
        <p:nvGrpSpPr>
          <p:cNvPr id="4" name="Diagram 6">
            <a:extLst>
              <a:ext uri="{FF2B5EF4-FFF2-40B4-BE49-F238E27FC236}">
                <a16:creationId xmlns:a16="http://schemas.microsoft.com/office/drawing/2014/main" id="{F42E0588-FCDD-6AEA-C706-9E3003475F22}"/>
              </a:ext>
            </a:extLst>
          </p:cNvPr>
          <p:cNvGrpSpPr/>
          <p:nvPr/>
        </p:nvGrpSpPr>
        <p:grpSpPr>
          <a:xfrm>
            <a:off x="357146" y="1888574"/>
            <a:ext cx="4571999" cy="4315290"/>
            <a:chOff x="357146" y="1888574"/>
            <a:chExt cx="4571999" cy="4315290"/>
          </a:xfrm>
        </p:grpSpPr>
        <p:sp>
          <p:nvSpPr>
            <p:cNvPr id="5" name="Freeform: Shape 4">
              <a:extLst>
                <a:ext uri="{FF2B5EF4-FFF2-40B4-BE49-F238E27FC236}">
                  <a16:creationId xmlns:a16="http://schemas.microsoft.com/office/drawing/2014/main" id="{ACE78402-5369-5A36-6744-6207BF579860}"/>
                </a:ext>
              </a:extLst>
            </p:cNvPr>
            <p:cNvSpPr/>
            <p:nvPr/>
          </p:nvSpPr>
          <p:spPr>
            <a:xfrm>
              <a:off x="1315364" y="1888574"/>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4B183">
                <a:alpha val="50000"/>
              </a:srgbClr>
            </a:solidFill>
            <a:ln w="12701" cap="flat">
              <a:solidFill>
                <a:srgbClr val="FFFFFF"/>
              </a:solidFill>
              <a:prstDash val="solid"/>
              <a:miter/>
            </a:ln>
          </p:spPr>
          <p:txBody>
            <a:bodyPr vert="horz" wrap="square" lIns="354073" tIns="464725" rIns="354073" bIns="995836"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600" b="0" i="0" u="none" strike="noStrike" kern="1200" cap="none" spc="0" baseline="0">
                  <a:solidFill>
                    <a:srgbClr val="000000"/>
                  </a:solidFill>
                  <a:uFillTx/>
                  <a:latin typeface="Calibri"/>
                </a:rPr>
                <a:t>Evidence</a:t>
              </a:r>
            </a:p>
          </p:txBody>
        </p:sp>
        <p:sp>
          <p:nvSpPr>
            <p:cNvPr id="6" name="Freeform: Shape 5">
              <a:extLst>
                <a:ext uri="{FF2B5EF4-FFF2-40B4-BE49-F238E27FC236}">
                  <a16:creationId xmlns:a16="http://schemas.microsoft.com/office/drawing/2014/main" id="{76609880-39FB-F53E-6D67-AFFC9CCA34A3}"/>
                </a:ext>
              </a:extLst>
            </p:cNvPr>
            <p:cNvSpPr/>
            <p:nvPr/>
          </p:nvSpPr>
          <p:spPr>
            <a:xfrm>
              <a:off x="2273582" y="3548301"/>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FFD966">
                <a:alpha val="50000"/>
              </a:srgbClr>
            </a:solidFill>
            <a:ln w="12701" cap="flat">
              <a:solidFill>
                <a:srgbClr val="FFFFFF"/>
              </a:solidFill>
              <a:prstDash val="solid"/>
              <a:miter/>
            </a:ln>
          </p:spPr>
          <p:txBody>
            <a:bodyPr vert="horz" wrap="square" lIns="812160" tIns="686019" rIns="250070" bIns="508982"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000000"/>
                  </a:solidFill>
                  <a:uFillTx/>
                  <a:latin typeface="Calibri"/>
                </a:rPr>
                <a:t>Patient Preferences</a:t>
              </a:r>
            </a:p>
          </p:txBody>
        </p:sp>
        <p:sp>
          <p:nvSpPr>
            <p:cNvPr id="7" name="Freeform: Shape 6">
              <a:extLst>
                <a:ext uri="{FF2B5EF4-FFF2-40B4-BE49-F238E27FC236}">
                  <a16:creationId xmlns:a16="http://schemas.microsoft.com/office/drawing/2014/main" id="{58676A2F-68FB-0DFF-8AA4-D17F39EA0624}"/>
                </a:ext>
              </a:extLst>
            </p:cNvPr>
            <p:cNvSpPr/>
            <p:nvPr/>
          </p:nvSpPr>
          <p:spPr>
            <a:xfrm>
              <a:off x="357146" y="3548301"/>
              <a:ext cx="2655563" cy="2655563"/>
            </a:xfrm>
            <a:custGeom>
              <a:avLst/>
              <a:gdLst>
                <a:gd name="f0" fmla="val 10800000"/>
                <a:gd name="f1" fmla="val 5400000"/>
                <a:gd name="f2" fmla="val 180"/>
                <a:gd name="f3" fmla="val w"/>
                <a:gd name="f4" fmla="val h"/>
                <a:gd name="f5" fmla="val 0"/>
                <a:gd name="f6" fmla="val 2655565"/>
                <a:gd name="f7" fmla="val 1327783"/>
                <a:gd name="f8" fmla="val 594469"/>
                <a:gd name="f9" fmla="val 2061097"/>
                <a:gd name="f10" fmla="val 2655566"/>
                <a:gd name="f11" fmla="+- 0 0 -90"/>
                <a:gd name="f12" fmla="*/ f3 1 2655565"/>
                <a:gd name="f13" fmla="*/ f4 1 2655565"/>
                <a:gd name="f14" fmla="+- f6 0 f5"/>
                <a:gd name="f15" fmla="*/ f11 f0 1"/>
                <a:gd name="f16" fmla="*/ f14 1 2655565"/>
                <a:gd name="f17" fmla="*/ 0 f14 1"/>
                <a:gd name="f18" fmla="*/ 1327783 f14 1"/>
                <a:gd name="f19" fmla="*/ 2655566 f14 1"/>
                <a:gd name="f20" fmla="*/ f15 1 f2"/>
                <a:gd name="f21" fmla="*/ f17 1 2655565"/>
                <a:gd name="f22" fmla="*/ f18 1 2655565"/>
                <a:gd name="f23" fmla="*/ f19 1 2655565"/>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2655565" h="2655565">
                  <a:moveTo>
                    <a:pt x="f5" y="f7"/>
                  </a:moveTo>
                  <a:cubicBezTo>
                    <a:pt x="f5" y="f8"/>
                    <a:pt x="f8" y="f5"/>
                    <a:pt x="f7" y="f5"/>
                  </a:cubicBezTo>
                  <a:cubicBezTo>
                    <a:pt x="f9" y="f5"/>
                    <a:pt x="f10" y="f8"/>
                    <a:pt x="f10" y="f7"/>
                  </a:cubicBezTo>
                  <a:cubicBezTo>
                    <a:pt x="f10" y="f9"/>
                    <a:pt x="f9" y="f10"/>
                    <a:pt x="f7" y="f10"/>
                  </a:cubicBezTo>
                  <a:cubicBezTo>
                    <a:pt x="f8" y="f10"/>
                    <a:pt x="f5" y="f9"/>
                    <a:pt x="f5" y="f7"/>
                  </a:cubicBezTo>
                  <a:close/>
                </a:path>
              </a:pathLst>
            </a:custGeom>
            <a:solidFill>
              <a:srgbClr val="A9D18E">
                <a:alpha val="50000"/>
              </a:srgbClr>
            </a:solidFill>
            <a:ln w="12701" cap="flat">
              <a:solidFill>
                <a:srgbClr val="FFFFFF"/>
              </a:solidFill>
              <a:prstDash val="solid"/>
              <a:miter/>
            </a:ln>
          </p:spPr>
          <p:txBody>
            <a:bodyPr vert="horz" wrap="square" lIns="250060" tIns="686019" rIns="812160" bIns="508982" anchor="ctr" anchorCtr="1" compatLnSpc="1">
              <a:noAutofit/>
            </a:bodyPr>
            <a:lstStyle/>
            <a:p>
              <a:pPr marL="0" marR="0" lvl="0" indent="0" algn="ctr" defTabSz="977895" rtl="0" fontAlgn="auto" hangingPunct="1">
                <a:lnSpc>
                  <a:spcPct val="90000"/>
                </a:lnSpc>
                <a:spcBef>
                  <a:spcPts val="0"/>
                </a:spcBef>
                <a:spcAft>
                  <a:spcPts val="900"/>
                </a:spcAft>
                <a:buNone/>
                <a:tabLst/>
                <a:defRPr sz="1800" b="0" i="0" u="none" strike="noStrike" kern="0" cap="none" spc="0" baseline="0">
                  <a:solidFill>
                    <a:srgbClr val="000000"/>
                  </a:solidFill>
                  <a:uFillTx/>
                </a:defRPr>
              </a:pPr>
              <a:r>
                <a:rPr lang="en-GB" sz="2600" b="0" i="0" u="none" strike="noStrike" kern="1200" cap="none" spc="0" baseline="0">
                  <a:solidFill>
                    <a:srgbClr val="000000"/>
                  </a:solidFill>
                  <a:uFillTx/>
                  <a:latin typeface="Calibri"/>
                </a:rPr>
                <a:t>Clinical Experience</a:t>
              </a:r>
            </a:p>
          </p:txBody>
        </p:sp>
      </p:grpSp>
      <p:sp>
        <p:nvSpPr>
          <p:cNvPr id="8" name="TextBox 10">
            <a:extLst>
              <a:ext uri="{FF2B5EF4-FFF2-40B4-BE49-F238E27FC236}">
                <a16:creationId xmlns:a16="http://schemas.microsoft.com/office/drawing/2014/main" id="{5A7192E8-3736-B409-5E4B-F4F2B068467F}"/>
              </a:ext>
            </a:extLst>
          </p:cNvPr>
          <p:cNvSpPr txBox="1"/>
          <p:nvPr/>
        </p:nvSpPr>
        <p:spPr>
          <a:xfrm>
            <a:off x="2198363" y="3897803"/>
            <a:ext cx="960696"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Calibri"/>
              </a:rPr>
              <a:t>EBP</a:t>
            </a:r>
          </a:p>
        </p:txBody>
      </p:sp>
      <p:sp>
        <p:nvSpPr>
          <p:cNvPr id="9" name="TextBox 11">
            <a:extLst>
              <a:ext uri="{FF2B5EF4-FFF2-40B4-BE49-F238E27FC236}">
                <a16:creationId xmlns:a16="http://schemas.microsoft.com/office/drawing/2014/main" id="{75EA8350-A442-DD99-8761-29515806A5C4}"/>
              </a:ext>
            </a:extLst>
          </p:cNvPr>
          <p:cNvSpPr txBox="1"/>
          <p:nvPr/>
        </p:nvSpPr>
        <p:spPr>
          <a:xfrm>
            <a:off x="7003471" y="6519443"/>
            <a:ext cx="5061350" cy="33855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(John Hopkins Medicine, no date; Kumah et al.,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EFFBF-9F7F-860C-F6F6-2855E24251B3}"/>
              </a:ext>
            </a:extLst>
          </p:cNvPr>
          <p:cNvSpPr>
            <a:spLocks noGrp="1"/>
          </p:cNvSpPr>
          <p:nvPr>
            <p:ph type="title"/>
          </p:nvPr>
        </p:nvSpPr>
        <p:spPr>
          <a:xfrm>
            <a:off x="838200" y="288941"/>
            <a:ext cx="10515600" cy="691083"/>
          </a:xfrm>
        </p:spPr>
        <p:txBody>
          <a:bodyPr>
            <a:normAutofit fontScale="90000"/>
          </a:bodyPr>
          <a:lstStyle/>
          <a:p>
            <a:pPr algn="ctr"/>
            <a:r>
              <a:rPr lang="en-GB" b="1">
                <a:latin typeface="+mn-lt"/>
              </a:rPr>
              <a:t>History of EBP</a:t>
            </a:r>
          </a:p>
        </p:txBody>
      </p:sp>
      <p:sp>
        <p:nvSpPr>
          <p:cNvPr id="3" name="Content Placeholder 2">
            <a:extLst>
              <a:ext uri="{FF2B5EF4-FFF2-40B4-BE49-F238E27FC236}">
                <a16:creationId xmlns:a16="http://schemas.microsoft.com/office/drawing/2014/main" id="{3B85A29D-C717-D83C-6DC9-D712BDCDE2A4}"/>
              </a:ext>
            </a:extLst>
          </p:cNvPr>
          <p:cNvSpPr>
            <a:spLocks noGrp="1"/>
          </p:cNvSpPr>
          <p:nvPr>
            <p:ph idx="1"/>
          </p:nvPr>
        </p:nvSpPr>
        <p:spPr>
          <a:xfrm>
            <a:off x="363894" y="1194629"/>
            <a:ext cx="9834465" cy="5458098"/>
          </a:xfrm>
        </p:spPr>
        <p:txBody>
          <a:bodyPr>
            <a:normAutofit fontScale="92500" lnSpcReduction="10000"/>
          </a:bodyPr>
          <a:lstStyle/>
          <a:p>
            <a:r>
              <a:rPr lang="en-GB"/>
              <a:t>Some people have argued that EBP dates back to the 1800’s and has its roots in Florence Nightingale’s work on improving outcomes for patients experiencing unsanitary conditions.</a:t>
            </a:r>
          </a:p>
          <a:p>
            <a:endParaRPr lang="en-GB"/>
          </a:p>
          <a:p>
            <a:r>
              <a:rPr lang="en-GB"/>
              <a:t>However, it is widely recognised that modern day EBP emerged from the work of British medical researcher Archie Cochrane.</a:t>
            </a:r>
          </a:p>
          <a:p>
            <a:endParaRPr lang="en-GB"/>
          </a:p>
          <a:p>
            <a:r>
              <a:rPr lang="en-GB"/>
              <a:t>Archie Cochrane was highly critical of the lack of research behind healthcare interventions and decision-making.</a:t>
            </a:r>
          </a:p>
          <a:p>
            <a:endParaRPr lang="en-GB"/>
          </a:p>
          <a:p>
            <a:r>
              <a:rPr lang="en-GB"/>
              <a:t>In 1993, Archie Cochrane’s work resulted in the creation of the Cochrane Collaboration which is a library of systematic reviews that healthcare professionals can access to make evidence-based decisions and inform their practice.</a:t>
            </a:r>
          </a:p>
        </p:txBody>
      </p:sp>
      <p:sp>
        <p:nvSpPr>
          <p:cNvPr id="4" name="TextBox 3">
            <a:extLst>
              <a:ext uri="{FF2B5EF4-FFF2-40B4-BE49-F238E27FC236}">
                <a16:creationId xmlns:a16="http://schemas.microsoft.com/office/drawing/2014/main" id="{CFB211DE-8F45-D83E-7775-AE9145221055}"/>
              </a:ext>
            </a:extLst>
          </p:cNvPr>
          <p:cNvSpPr txBox="1"/>
          <p:nvPr/>
        </p:nvSpPr>
        <p:spPr>
          <a:xfrm>
            <a:off x="7212563" y="6468061"/>
            <a:ext cx="5391539" cy="369332"/>
          </a:xfrm>
          <a:prstGeom prst="rect">
            <a:avLst/>
          </a:prstGeom>
          <a:noFill/>
        </p:spPr>
        <p:txBody>
          <a:bodyPr wrap="square" rtlCol="0">
            <a:spAutoFit/>
          </a:bodyPr>
          <a:lstStyle/>
          <a:p>
            <a:r>
              <a:rPr lang="en-GB"/>
              <a:t>(Kerr and Rainey, 2021; Shah and Chung, 2009)</a:t>
            </a:r>
          </a:p>
        </p:txBody>
      </p:sp>
      <p:pic>
        <p:nvPicPr>
          <p:cNvPr id="1028" name="Picture 4" descr="Free woman florence nightingale line art vector">
            <a:extLst>
              <a:ext uri="{FF2B5EF4-FFF2-40B4-BE49-F238E27FC236}">
                <a16:creationId xmlns:a16="http://schemas.microsoft.com/office/drawing/2014/main" id="{18CF94C4-FBC4-8EF6-2064-5293E03C27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05601" y="1216872"/>
            <a:ext cx="2686399" cy="27267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ree cycle circuit process vector">
            <a:extLst>
              <a:ext uri="{FF2B5EF4-FFF2-40B4-BE49-F238E27FC236}">
                <a16:creationId xmlns:a16="http://schemas.microsoft.com/office/drawing/2014/main" id="{1209DA1C-0840-997C-D77E-DEDB674C62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1029" y="4267984"/>
            <a:ext cx="1867077" cy="18757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2194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6120-4387-5967-1118-BC1340795A23}"/>
              </a:ext>
            </a:extLst>
          </p:cNvPr>
          <p:cNvSpPr>
            <a:spLocks noGrp="1"/>
          </p:cNvSpPr>
          <p:nvPr>
            <p:ph type="title"/>
          </p:nvPr>
        </p:nvSpPr>
        <p:spPr>
          <a:xfrm>
            <a:off x="838200" y="87868"/>
            <a:ext cx="10515600" cy="793102"/>
          </a:xfrm>
        </p:spPr>
        <p:txBody>
          <a:bodyPr/>
          <a:lstStyle/>
          <a:p>
            <a:pPr algn="ctr"/>
            <a:r>
              <a:rPr lang="en-GB" b="1">
                <a:latin typeface="+mn-lt"/>
              </a:rPr>
              <a:t>History of EBP Continued</a:t>
            </a:r>
          </a:p>
        </p:txBody>
      </p:sp>
      <p:sp>
        <p:nvSpPr>
          <p:cNvPr id="3" name="Content Placeholder 2">
            <a:extLst>
              <a:ext uri="{FF2B5EF4-FFF2-40B4-BE49-F238E27FC236}">
                <a16:creationId xmlns:a16="http://schemas.microsoft.com/office/drawing/2014/main" id="{3750DA3F-CF10-AF7D-F64F-690EFD1E5214}"/>
              </a:ext>
            </a:extLst>
          </p:cNvPr>
          <p:cNvSpPr>
            <a:spLocks noGrp="1"/>
          </p:cNvSpPr>
          <p:nvPr>
            <p:ph idx="1"/>
          </p:nvPr>
        </p:nvSpPr>
        <p:spPr>
          <a:xfrm>
            <a:off x="429208" y="1110342"/>
            <a:ext cx="10924592" cy="5225143"/>
          </a:xfrm>
        </p:spPr>
        <p:txBody>
          <a:bodyPr>
            <a:normAutofit fontScale="92500" lnSpcReduction="10000"/>
          </a:bodyPr>
          <a:lstStyle/>
          <a:p>
            <a:r>
              <a:rPr lang="en-GB"/>
              <a:t>Evidence-based practice was initially referred to as Evidence-Based Medicine (EBM)</a:t>
            </a:r>
          </a:p>
          <a:p>
            <a:endParaRPr lang="en-GB"/>
          </a:p>
          <a:p>
            <a:r>
              <a:rPr lang="en-GB"/>
              <a:t>This term was coined by Canadian physician Gordon Guyatt and his team with the intention of moving away from practice informed by intuition and unsystematic clinical experience, to practice informed by scientific, clinically relevant research.</a:t>
            </a:r>
          </a:p>
          <a:p>
            <a:endParaRPr lang="en-GB"/>
          </a:p>
          <a:p>
            <a:r>
              <a:rPr lang="en-GB"/>
              <a:t>The term evidence-based practice soon followed on and became embedded in a range of healthcare environments.</a:t>
            </a:r>
          </a:p>
          <a:p>
            <a:endParaRPr lang="en-GB"/>
          </a:p>
          <a:p>
            <a:r>
              <a:rPr lang="en-GB"/>
              <a:t>Evidence-based practice is now integral to nursing practice and is recognised as the gold standard for healthcare practice.</a:t>
            </a:r>
          </a:p>
        </p:txBody>
      </p:sp>
      <p:sp>
        <p:nvSpPr>
          <p:cNvPr id="4" name="TextBox 3">
            <a:extLst>
              <a:ext uri="{FF2B5EF4-FFF2-40B4-BE49-F238E27FC236}">
                <a16:creationId xmlns:a16="http://schemas.microsoft.com/office/drawing/2014/main" id="{B618BBF1-ED2C-341D-11C7-5E4D504BB357}"/>
              </a:ext>
            </a:extLst>
          </p:cNvPr>
          <p:cNvSpPr txBox="1"/>
          <p:nvPr/>
        </p:nvSpPr>
        <p:spPr>
          <a:xfrm>
            <a:off x="6587412" y="6400800"/>
            <a:ext cx="4329404" cy="369332"/>
          </a:xfrm>
          <a:prstGeom prst="rect">
            <a:avLst/>
          </a:prstGeom>
          <a:noFill/>
        </p:spPr>
        <p:txBody>
          <a:bodyPr wrap="square" rtlCol="0">
            <a:spAutoFit/>
          </a:bodyPr>
          <a:lstStyle/>
          <a:p>
            <a:r>
              <a:rPr lang="en-GB"/>
              <a:t>(Kerr and Rainey, 2021; Kumah et al, 2022)</a:t>
            </a:r>
          </a:p>
        </p:txBody>
      </p:sp>
    </p:spTree>
    <p:extLst>
      <p:ext uri="{BB962C8B-B14F-4D97-AF65-F5344CB8AC3E}">
        <p14:creationId xmlns:p14="http://schemas.microsoft.com/office/powerpoint/2010/main" val="3914805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B72FF5-355E-6CEA-A112-78232A69B6FF}"/>
              </a:ext>
            </a:extLst>
          </p:cNvPr>
          <p:cNvSpPr>
            <a:spLocks noGrp="1"/>
          </p:cNvSpPr>
          <p:nvPr>
            <p:ph idx="1"/>
          </p:nvPr>
        </p:nvSpPr>
        <p:spPr>
          <a:xfrm>
            <a:off x="93597" y="2102682"/>
            <a:ext cx="5151505" cy="1525420"/>
          </a:xfrm>
          <a:solidFill>
            <a:schemeClr val="tx2">
              <a:lumMod val="40000"/>
              <a:lumOff val="60000"/>
            </a:schemeClr>
          </a:solidFill>
          <a:ln w="12700">
            <a:solidFill>
              <a:schemeClr val="accent1"/>
            </a:solidFill>
          </a:ln>
          <a:effectLst/>
        </p:spPr>
        <p:txBody>
          <a:bodyPr>
            <a:normAutofit/>
          </a:bodyPr>
          <a:lstStyle/>
          <a:p>
            <a:pPr marL="0" indent="0" algn="ctr">
              <a:buNone/>
            </a:pPr>
            <a:r>
              <a:rPr lang="en-GB" sz="3200" b="1"/>
              <a:t>Student 1: </a:t>
            </a:r>
            <a:r>
              <a:rPr lang="en-GB" sz="3200"/>
              <a:t>Research the benefits of evidence-based practice</a:t>
            </a:r>
          </a:p>
          <a:p>
            <a:pPr marL="0" indent="0" algn="ctr">
              <a:buNone/>
            </a:pPr>
            <a:endParaRPr lang="en-GB" sz="3200"/>
          </a:p>
          <a:p>
            <a:pPr marL="0" indent="0" algn="ctr">
              <a:buNone/>
            </a:pPr>
            <a:endParaRPr lang="en-GB" sz="3200"/>
          </a:p>
          <a:p>
            <a:pPr algn="ctr"/>
            <a:endParaRPr lang="en-GB"/>
          </a:p>
        </p:txBody>
      </p:sp>
      <p:sp>
        <p:nvSpPr>
          <p:cNvPr id="6" name="TextBox 5">
            <a:extLst>
              <a:ext uri="{FF2B5EF4-FFF2-40B4-BE49-F238E27FC236}">
                <a16:creationId xmlns:a16="http://schemas.microsoft.com/office/drawing/2014/main" id="{5A95065F-BCF0-6F04-A87B-9EF612E75638}"/>
              </a:ext>
            </a:extLst>
          </p:cNvPr>
          <p:cNvSpPr txBox="1"/>
          <p:nvPr/>
        </p:nvSpPr>
        <p:spPr>
          <a:xfrm>
            <a:off x="7254639" y="1421860"/>
            <a:ext cx="4675029" cy="2062103"/>
          </a:xfrm>
          <a:prstGeom prst="rect">
            <a:avLst/>
          </a:prstGeom>
          <a:solidFill>
            <a:schemeClr val="tx2">
              <a:lumMod val="40000"/>
              <a:lumOff val="60000"/>
            </a:schemeClr>
          </a:solidFill>
          <a:ln w="12700">
            <a:solidFill>
              <a:schemeClr val="accent1"/>
            </a:solidFill>
          </a:ln>
          <a:effectLst/>
        </p:spPr>
        <p:txBody>
          <a:bodyPr wrap="square" rtlCol="0">
            <a:spAutoFit/>
          </a:bodyPr>
          <a:lstStyle/>
          <a:p>
            <a:pPr algn="ctr"/>
            <a:r>
              <a:rPr lang="en-GB" sz="3200" b="1"/>
              <a:t>Student 2: </a:t>
            </a:r>
            <a:r>
              <a:rPr lang="en-GB" sz="3200"/>
              <a:t>Research the challenges and barriers associated with evidence-based practice</a:t>
            </a:r>
          </a:p>
        </p:txBody>
      </p:sp>
      <p:sp>
        <p:nvSpPr>
          <p:cNvPr id="8" name="Title 7">
            <a:extLst>
              <a:ext uri="{FF2B5EF4-FFF2-40B4-BE49-F238E27FC236}">
                <a16:creationId xmlns:a16="http://schemas.microsoft.com/office/drawing/2014/main" id="{36A09437-8FC0-F422-409B-AD528507B79D}"/>
              </a:ext>
            </a:extLst>
          </p:cNvPr>
          <p:cNvSpPr>
            <a:spLocks noGrp="1"/>
          </p:cNvSpPr>
          <p:nvPr>
            <p:ph type="title"/>
          </p:nvPr>
        </p:nvSpPr>
        <p:spPr>
          <a:xfrm>
            <a:off x="523749" y="146207"/>
            <a:ext cx="3209811" cy="1473449"/>
          </a:xfrm>
          <a:solidFill>
            <a:schemeClr val="tx2">
              <a:lumMod val="40000"/>
              <a:lumOff val="60000"/>
            </a:schemeClr>
          </a:solidFill>
          <a:ln w="12700">
            <a:solidFill>
              <a:schemeClr val="accent1"/>
            </a:solidFill>
          </a:ln>
          <a:effectLst/>
        </p:spPr>
        <p:txBody>
          <a:bodyPr>
            <a:normAutofit/>
          </a:bodyPr>
          <a:lstStyle/>
          <a:p>
            <a:pPr algn="ctr"/>
            <a:r>
              <a:rPr lang="en-GB" sz="6000" b="1">
                <a:latin typeface="+mn-lt"/>
              </a:rPr>
              <a:t>Activity</a:t>
            </a:r>
            <a:endParaRPr lang="en-GB" sz="6000">
              <a:latin typeface="+mn-lt"/>
            </a:endParaRPr>
          </a:p>
        </p:txBody>
      </p:sp>
      <p:graphicFrame>
        <p:nvGraphicFramePr>
          <p:cNvPr id="18" name="Diagram 17">
            <a:extLst>
              <a:ext uri="{FF2B5EF4-FFF2-40B4-BE49-F238E27FC236}">
                <a16:creationId xmlns:a16="http://schemas.microsoft.com/office/drawing/2014/main" id="{B7DCF18C-12FA-BC2E-0636-7BD80EF471CC}"/>
              </a:ext>
            </a:extLst>
          </p:cNvPr>
          <p:cNvGraphicFramePr/>
          <p:nvPr>
            <p:extLst>
              <p:ext uri="{D42A27DB-BD31-4B8C-83A1-F6EECF244321}">
                <p14:modId xmlns:p14="http://schemas.microsoft.com/office/powerpoint/2010/main" val="3094755601"/>
              </p:ext>
            </p:extLst>
          </p:nvPr>
        </p:nvGraphicFramePr>
        <p:xfrm>
          <a:off x="10358130" y="3896324"/>
          <a:ext cx="3061843" cy="1426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9" name="Diagram 18">
            <a:extLst>
              <a:ext uri="{FF2B5EF4-FFF2-40B4-BE49-F238E27FC236}">
                <a16:creationId xmlns:a16="http://schemas.microsoft.com/office/drawing/2014/main" id="{35A4E73D-9B6A-A470-1631-84C070312D01}"/>
              </a:ext>
            </a:extLst>
          </p:cNvPr>
          <p:cNvGraphicFramePr/>
          <p:nvPr>
            <p:extLst>
              <p:ext uri="{D42A27DB-BD31-4B8C-83A1-F6EECF244321}">
                <p14:modId xmlns:p14="http://schemas.microsoft.com/office/powerpoint/2010/main" val="749371409"/>
              </p:ext>
            </p:extLst>
          </p:nvPr>
        </p:nvGraphicFramePr>
        <p:xfrm>
          <a:off x="8827208" y="1701032"/>
          <a:ext cx="3061843" cy="14263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20" name="Group 19">
            <a:extLst>
              <a:ext uri="{FF2B5EF4-FFF2-40B4-BE49-F238E27FC236}">
                <a16:creationId xmlns:a16="http://schemas.microsoft.com/office/drawing/2014/main" id="{3504F284-277B-F356-E7FD-873E108D1427}"/>
              </a:ext>
            </a:extLst>
          </p:cNvPr>
          <p:cNvGrpSpPr/>
          <p:nvPr/>
        </p:nvGrpSpPr>
        <p:grpSpPr>
          <a:xfrm>
            <a:off x="4933425" y="3885153"/>
            <a:ext cx="849727" cy="849691"/>
            <a:chOff x="1106012" y="288341"/>
            <a:chExt cx="849727" cy="849691"/>
          </a:xfrm>
          <a:solidFill>
            <a:schemeClr val="accent4">
              <a:lumMod val="40000"/>
              <a:lumOff val="60000"/>
            </a:schemeClr>
          </a:solidFill>
        </p:grpSpPr>
        <p:sp>
          <p:nvSpPr>
            <p:cNvPr id="21" name="Oval 20">
              <a:extLst>
                <a:ext uri="{FF2B5EF4-FFF2-40B4-BE49-F238E27FC236}">
                  <a16:creationId xmlns:a16="http://schemas.microsoft.com/office/drawing/2014/main" id="{25B45B03-E578-E49B-0BD2-DC5B00BC4451}"/>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2" name="Oval 4">
              <a:extLst>
                <a:ext uri="{FF2B5EF4-FFF2-40B4-BE49-F238E27FC236}">
                  <a16:creationId xmlns:a16="http://schemas.microsoft.com/office/drawing/2014/main" id="{BDB79B9A-1DB8-293C-29DB-0F5B8EF155E0}"/>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L</a:t>
              </a:r>
              <a:endParaRPr lang="en-GB" sz="3600" b="1" kern="1200"/>
            </a:p>
          </p:txBody>
        </p:sp>
      </p:grpSp>
      <p:grpSp>
        <p:nvGrpSpPr>
          <p:cNvPr id="24" name="Group 23">
            <a:extLst>
              <a:ext uri="{FF2B5EF4-FFF2-40B4-BE49-F238E27FC236}">
                <a16:creationId xmlns:a16="http://schemas.microsoft.com/office/drawing/2014/main" id="{50A3B92E-42AE-8028-7E46-EC751E6BC106}"/>
              </a:ext>
            </a:extLst>
          </p:cNvPr>
          <p:cNvGrpSpPr/>
          <p:nvPr/>
        </p:nvGrpSpPr>
        <p:grpSpPr>
          <a:xfrm>
            <a:off x="7229799" y="4697767"/>
            <a:ext cx="849727" cy="849691"/>
            <a:chOff x="1106012" y="288341"/>
            <a:chExt cx="849727" cy="849691"/>
          </a:xfrm>
          <a:solidFill>
            <a:schemeClr val="accent6">
              <a:lumMod val="40000"/>
              <a:lumOff val="60000"/>
            </a:schemeClr>
          </a:solidFill>
        </p:grpSpPr>
        <p:sp>
          <p:nvSpPr>
            <p:cNvPr id="25" name="Oval 24">
              <a:extLst>
                <a:ext uri="{FF2B5EF4-FFF2-40B4-BE49-F238E27FC236}">
                  <a16:creationId xmlns:a16="http://schemas.microsoft.com/office/drawing/2014/main" id="{9B419C9C-04DB-E0B2-B4D7-74ECA255195A}"/>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6" name="Oval 4">
              <a:extLst>
                <a:ext uri="{FF2B5EF4-FFF2-40B4-BE49-F238E27FC236}">
                  <a16:creationId xmlns:a16="http://schemas.microsoft.com/office/drawing/2014/main" id="{267F3104-BC23-06B6-D255-FC09EBEB39C7}"/>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R</a:t>
              </a:r>
              <a:endParaRPr lang="en-GB" sz="3600" b="1" kern="1200"/>
            </a:p>
          </p:txBody>
        </p:sp>
      </p:grpSp>
      <p:grpSp>
        <p:nvGrpSpPr>
          <p:cNvPr id="27" name="Group 26">
            <a:extLst>
              <a:ext uri="{FF2B5EF4-FFF2-40B4-BE49-F238E27FC236}">
                <a16:creationId xmlns:a16="http://schemas.microsoft.com/office/drawing/2014/main" id="{7283C42B-DF0A-67B3-05B5-57B3DF6535E3}"/>
              </a:ext>
            </a:extLst>
          </p:cNvPr>
          <p:cNvGrpSpPr/>
          <p:nvPr/>
        </p:nvGrpSpPr>
        <p:grpSpPr>
          <a:xfrm>
            <a:off x="10488199" y="3901405"/>
            <a:ext cx="849727" cy="849691"/>
            <a:chOff x="1106012" y="288341"/>
            <a:chExt cx="849727" cy="849691"/>
          </a:xfrm>
          <a:solidFill>
            <a:schemeClr val="accent4">
              <a:lumMod val="40000"/>
              <a:lumOff val="60000"/>
            </a:schemeClr>
          </a:solidFill>
        </p:grpSpPr>
        <p:sp>
          <p:nvSpPr>
            <p:cNvPr id="28" name="Oval 27">
              <a:extLst>
                <a:ext uri="{FF2B5EF4-FFF2-40B4-BE49-F238E27FC236}">
                  <a16:creationId xmlns:a16="http://schemas.microsoft.com/office/drawing/2014/main" id="{CE2444D4-0A4E-A54E-BAFC-0FA0626DE889}"/>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9" name="Oval 4">
              <a:extLst>
                <a:ext uri="{FF2B5EF4-FFF2-40B4-BE49-F238E27FC236}">
                  <a16:creationId xmlns:a16="http://schemas.microsoft.com/office/drawing/2014/main" id="{60BF891A-8B5B-D078-E79A-6EE7E62A2199}"/>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S</a:t>
              </a:r>
            </a:p>
          </p:txBody>
        </p:sp>
      </p:grpSp>
      <p:grpSp>
        <p:nvGrpSpPr>
          <p:cNvPr id="30" name="Group 29">
            <a:extLst>
              <a:ext uri="{FF2B5EF4-FFF2-40B4-BE49-F238E27FC236}">
                <a16:creationId xmlns:a16="http://schemas.microsoft.com/office/drawing/2014/main" id="{5975A36F-CA03-26C6-2265-FFD22BA07821}"/>
              </a:ext>
            </a:extLst>
          </p:cNvPr>
          <p:cNvGrpSpPr/>
          <p:nvPr/>
        </p:nvGrpSpPr>
        <p:grpSpPr>
          <a:xfrm>
            <a:off x="9564516" y="3895578"/>
            <a:ext cx="849727" cy="849691"/>
            <a:chOff x="1106012" y="288341"/>
            <a:chExt cx="849727" cy="849691"/>
          </a:xfrm>
          <a:solidFill>
            <a:schemeClr val="accent1">
              <a:lumMod val="60000"/>
              <a:lumOff val="40000"/>
            </a:schemeClr>
          </a:solidFill>
        </p:grpSpPr>
        <p:sp>
          <p:nvSpPr>
            <p:cNvPr id="31" name="Oval 30">
              <a:extLst>
                <a:ext uri="{FF2B5EF4-FFF2-40B4-BE49-F238E27FC236}">
                  <a16:creationId xmlns:a16="http://schemas.microsoft.com/office/drawing/2014/main" id="{E5D2C301-2649-FFAB-CF3D-04A6ED6060CD}"/>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48" name="Oval 4">
              <a:extLst>
                <a:ext uri="{FF2B5EF4-FFF2-40B4-BE49-F238E27FC236}">
                  <a16:creationId xmlns:a16="http://schemas.microsoft.com/office/drawing/2014/main" id="{ED955C75-537F-3F0D-6940-F6F2A5749351}"/>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E</a:t>
              </a:r>
              <a:endParaRPr lang="en-GB" sz="3600" b="1" kern="1200"/>
            </a:p>
          </p:txBody>
        </p:sp>
      </p:grpSp>
      <p:grpSp>
        <p:nvGrpSpPr>
          <p:cNvPr id="2049" name="Group 2048">
            <a:extLst>
              <a:ext uri="{FF2B5EF4-FFF2-40B4-BE49-F238E27FC236}">
                <a16:creationId xmlns:a16="http://schemas.microsoft.com/office/drawing/2014/main" id="{809C5289-FFBB-DFBA-7E8F-EA2FC9E13ACF}"/>
              </a:ext>
            </a:extLst>
          </p:cNvPr>
          <p:cNvGrpSpPr/>
          <p:nvPr/>
        </p:nvGrpSpPr>
        <p:grpSpPr>
          <a:xfrm>
            <a:off x="8640833" y="3896324"/>
            <a:ext cx="849727" cy="849691"/>
            <a:chOff x="1106012" y="288341"/>
            <a:chExt cx="849727" cy="849691"/>
          </a:xfrm>
          <a:solidFill>
            <a:schemeClr val="accent4">
              <a:lumMod val="40000"/>
              <a:lumOff val="60000"/>
            </a:schemeClr>
          </a:solidFill>
        </p:grpSpPr>
        <p:sp>
          <p:nvSpPr>
            <p:cNvPr id="2051" name="Oval 2050">
              <a:extLst>
                <a:ext uri="{FF2B5EF4-FFF2-40B4-BE49-F238E27FC236}">
                  <a16:creationId xmlns:a16="http://schemas.microsoft.com/office/drawing/2014/main" id="{BB0F3320-C2BF-0EA7-4CE3-1755BEF668B5}"/>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52" name="Oval 4">
              <a:extLst>
                <a:ext uri="{FF2B5EF4-FFF2-40B4-BE49-F238E27FC236}">
                  <a16:creationId xmlns:a16="http://schemas.microsoft.com/office/drawing/2014/main" id="{9478B305-D0D0-2AE5-37E0-3FA9A46FAA31}"/>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G</a:t>
              </a:r>
              <a:endParaRPr lang="en-GB" sz="3600" b="1" kern="1200"/>
            </a:p>
          </p:txBody>
        </p:sp>
      </p:grpSp>
      <p:grpSp>
        <p:nvGrpSpPr>
          <p:cNvPr id="2053" name="Group 2052">
            <a:extLst>
              <a:ext uri="{FF2B5EF4-FFF2-40B4-BE49-F238E27FC236}">
                <a16:creationId xmlns:a16="http://schemas.microsoft.com/office/drawing/2014/main" id="{A8610B2E-0763-F709-A27D-7F637FBD9D45}"/>
              </a:ext>
            </a:extLst>
          </p:cNvPr>
          <p:cNvGrpSpPr/>
          <p:nvPr/>
        </p:nvGrpSpPr>
        <p:grpSpPr>
          <a:xfrm>
            <a:off x="7717150" y="3890104"/>
            <a:ext cx="849727" cy="849691"/>
            <a:chOff x="1106012" y="288341"/>
            <a:chExt cx="849727" cy="849691"/>
          </a:xfrm>
          <a:solidFill>
            <a:schemeClr val="accent1">
              <a:lumMod val="60000"/>
              <a:lumOff val="40000"/>
            </a:schemeClr>
          </a:solidFill>
        </p:grpSpPr>
        <p:sp>
          <p:nvSpPr>
            <p:cNvPr id="2055" name="Oval 2054">
              <a:extLst>
                <a:ext uri="{FF2B5EF4-FFF2-40B4-BE49-F238E27FC236}">
                  <a16:creationId xmlns:a16="http://schemas.microsoft.com/office/drawing/2014/main" id="{13A2FF94-80C4-EAE9-EDD4-CB0DF4B63642}"/>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56" name="Oval 4">
              <a:extLst>
                <a:ext uri="{FF2B5EF4-FFF2-40B4-BE49-F238E27FC236}">
                  <a16:creationId xmlns:a16="http://schemas.microsoft.com/office/drawing/2014/main" id="{7FE0AEB5-575B-C623-6C14-33B41A2D59E9}"/>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N</a:t>
              </a:r>
              <a:endParaRPr lang="en-GB" sz="3600" b="1" kern="1200"/>
            </a:p>
          </p:txBody>
        </p:sp>
      </p:grpSp>
      <p:grpSp>
        <p:nvGrpSpPr>
          <p:cNvPr id="2057" name="Group 2056">
            <a:extLst>
              <a:ext uri="{FF2B5EF4-FFF2-40B4-BE49-F238E27FC236}">
                <a16:creationId xmlns:a16="http://schemas.microsoft.com/office/drawing/2014/main" id="{2E9CAE0D-2C78-EA6B-244B-32CFA86DF769}"/>
              </a:ext>
            </a:extLst>
          </p:cNvPr>
          <p:cNvGrpSpPr/>
          <p:nvPr/>
        </p:nvGrpSpPr>
        <p:grpSpPr>
          <a:xfrm>
            <a:off x="4002802" y="3887311"/>
            <a:ext cx="849727" cy="849691"/>
            <a:chOff x="1106012" y="288341"/>
            <a:chExt cx="849727" cy="849691"/>
          </a:xfrm>
          <a:solidFill>
            <a:schemeClr val="accent1">
              <a:lumMod val="60000"/>
              <a:lumOff val="40000"/>
            </a:schemeClr>
          </a:solidFill>
        </p:grpSpPr>
        <p:sp>
          <p:nvSpPr>
            <p:cNvPr id="2058" name="Oval 2057">
              <a:extLst>
                <a:ext uri="{FF2B5EF4-FFF2-40B4-BE49-F238E27FC236}">
                  <a16:creationId xmlns:a16="http://schemas.microsoft.com/office/drawing/2014/main" id="{45806F5C-99F1-7B52-520C-563D031A375A}"/>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59" name="Oval 4">
              <a:extLst>
                <a:ext uri="{FF2B5EF4-FFF2-40B4-BE49-F238E27FC236}">
                  <a16:creationId xmlns:a16="http://schemas.microsoft.com/office/drawing/2014/main" id="{4DA3369E-C09F-6597-B97F-3C5D7BBF97DF}"/>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A</a:t>
              </a:r>
            </a:p>
          </p:txBody>
        </p:sp>
      </p:grpSp>
      <p:grpSp>
        <p:nvGrpSpPr>
          <p:cNvPr id="2060" name="Group 2059">
            <a:extLst>
              <a:ext uri="{FF2B5EF4-FFF2-40B4-BE49-F238E27FC236}">
                <a16:creationId xmlns:a16="http://schemas.microsoft.com/office/drawing/2014/main" id="{6E198BDB-43CB-2A30-AC6F-80874B08DCCD}"/>
              </a:ext>
            </a:extLst>
          </p:cNvPr>
          <p:cNvGrpSpPr/>
          <p:nvPr/>
        </p:nvGrpSpPr>
        <p:grpSpPr>
          <a:xfrm>
            <a:off x="6273265" y="3123938"/>
            <a:ext cx="849727" cy="849691"/>
            <a:chOff x="1106012" y="288341"/>
            <a:chExt cx="849727" cy="849691"/>
          </a:xfrm>
          <a:solidFill>
            <a:schemeClr val="accent6">
              <a:lumMod val="40000"/>
              <a:lumOff val="60000"/>
            </a:schemeClr>
          </a:solidFill>
        </p:grpSpPr>
        <p:sp>
          <p:nvSpPr>
            <p:cNvPr id="2061" name="Oval 2060">
              <a:extLst>
                <a:ext uri="{FF2B5EF4-FFF2-40B4-BE49-F238E27FC236}">
                  <a16:creationId xmlns:a16="http://schemas.microsoft.com/office/drawing/2014/main" id="{FF8FF3AC-6174-C07A-4C38-4ED39D63E84C}"/>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62" name="Oval 4">
              <a:extLst>
                <a:ext uri="{FF2B5EF4-FFF2-40B4-BE49-F238E27FC236}">
                  <a16:creationId xmlns:a16="http://schemas.microsoft.com/office/drawing/2014/main" id="{6965D823-1933-345C-3520-93C1D5062FD5}"/>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I</a:t>
              </a:r>
              <a:endParaRPr lang="en-GB" sz="3600" b="1" kern="1200"/>
            </a:p>
          </p:txBody>
        </p:sp>
      </p:grpSp>
      <p:grpSp>
        <p:nvGrpSpPr>
          <p:cNvPr id="2063" name="Group 2062">
            <a:extLst>
              <a:ext uri="{FF2B5EF4-FFF2-40B4-BE49-F238E27FC236}">
                <a16:creationId xmlns:a16="http://schemas.microsoft.com/office/drawing/2014/main" id="{873ECD8A-EF30-14EF-75DB-A1B43005346A}"/>
              </a:ext>
            </a:extLst>
          </p:cNvPr>
          <p:cNvGrpSpPr/>
          <p:nvPr/>
        </p:nvGrpSpPr>
        <p:grpSpPr>
          <a:xfrm>
            <a:off x="7791106" y="5514172"/>
            <a:ext cx="849727" cy="849691"/>
            <a:chOff x="1106012" y="288341"/>
            <a:chExt cx="849727" cy="849691"/>
          </a:xfrm>
          <a:solidFill>
            <a:schemeClr val="accent4">
              <a:lumMod val="40000"/>
              <a:lumOff val="60000"/>
            </a:schemeClr>
          </a:solidFill>
        </p:grpSpPr>
        <p:sp>
          <p:nvSpPr>
            <p:cNvPr id="2064" name="Oval 2063">
              <a:extLst>
                <a:ext uri="{FF2B5EF4-FFF2-40B4-BE49-F238E27FC236}">
                  <a16:creationId xmlns:a16="http://schemas.microsoft.com/office/drawing/2014/main" id="{43200FFA-5BF1-79E3-23CB-24584BFA11BC}"/>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65" name="Oval 4">
              <a:extLst>
                <a:ext uri="{FF2B5EF4-FFF2-40B4-BE49-F238E27FC236}">
                  <a16:creationId xmlns:a16="http://schemas.microsoft.com/office/drawing/2014/main" id="{D7C0A46F-00E7-E340-5131-E979DDE9291D}"/>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S</a:t>
              </a:r>
            </a:p>
          </p:txBody>
        </p:sp>
      </p:grpSp>
      <p:grpSp>
        <p:nvGrpSpPr>
          <p:cNvPr id="2066" name="Group 2065">
            <a:extLst>
              <a:ext uri="{FF2B5EF4-FFF2-40B4-BE49-F238E27FC236}">
                <a16:creationId xmlns:a16="http://schemas.microsoft.com/office/drawing/2014/main" id="{31CC6FC2-82DE-2F45-9A0F-F31619E2D229}"/>
              </a:ext>
            </a:extLst>
          </p:cNvPr>
          <p:cNvGrpSpPr/>
          <p:nvPr/>
        </p:nvGrpSpPr>
        <p:grpSpPr>
          <a:xfrm>
            <a:off x="5750365" y="2401807"/>
            <a:ext cx="849727" cy="849691"/>
            <a:chOff x="1106012" y="288341"/>
            <a:chExt cx="849727" cy="849691"/>
          </a:xfrm>
          <a:solidFill>
            <a:schemeClr val="accent4">
              <a:lumMod val="40000"/>
              <a:lumOff val="60000"/>
            </a:schemeClr>
          </a:solidFill>
        </p:grpSpPr>
        <p:sp>
          <p:nvSpPr>
            <p:cNvPr id="2067" name="Oval 2066">
              <a:extLst>
                <a:ext uri="{FF2B5EF4-FFF2-40B4-BE49-F238E27FC236}">
                  <a16:creationId xmlns:a16="http://schemas.microsoft.com/office/drawing/2014/main" id="{6BDCA15D-4C6F-3981-DDC0-2BC843EDC568}"/>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68" name="Oval 4">
              <a:extLst>
                <a:ext uri="{FF2B5EF4-FFF2-40B4-BE49-F238E27FC236}">
                  <a16:creationId xmlns:a16="http://schemas.microsoft.com/office/drawing/2014/main" id="{61E9EBD5-E1F1-1664-A4FB-790726AE1415}"/>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R</a:t>
              </a:r>
              <a:endParaRPr lang="en-GB" sz="3600" b="1" kern="1200"/>
            </a:p>
          </p:txBody>
        </p:sp>
      </p:grpSp>
      <p:grpSp>
        <p:nvGrpSpPr>
          <p:cNvPr id="2069" name="Group 2068">
            <a:extLst>
              <a:ext uri="{FF2B5EF4-FFF2-40B4-BE49-F238E27FC236}">
                <a16:creationId xmlns:a16="http://schemas.microsoft.com/office/drawing/2014/main" id="{B632FAEB-4183-798C-EA71-730966E86A04}"/>
              </a:ext>
            </a:extLst>
          </p:cNvPr>
          <p:cNvGrpSpPr/>
          <p:nvPr/>
        </p:nvGrpSpPr>
        <p:grpSpPr>
          <a:xfrm>
            <a:off x="5291891" y="1619656"/>
            <a:ext cx="849727" cy="849691"/>
            <a:chOff x="1106012" y="288341"/>
            <a:chExt cx="849727" cy="849691"/>
          </a:xfrm>
          <a:solidFill>
            <a:schemeClr val="accent6">
              <a:lumMod val="40000"/>
              <a:lumOff val="60000"/>
            </a:schemeClr>
          </a:solidFill>
        </p:grpSpPr>
        <p:sp>
          <p:nvSpPr>
            <p:cNvPr id="2070" name="Oval 2069">
              <a:extLst>
                <a:ext uri="{FF2B5EF4-FFF2-40B4-BE49-F238E27FC236}">
                  <a16:creationId xmlns:a16="http://schemas.microsoft.com/office/drawing/2014/main" id="{14EE3F51-D50A-D01C-4379-172809C962E5}"/>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71" name="Oval 4">
              <a:extLst>
                <a:ext uri="{FF2B5EF4-FFF2-40B4-BE49-F238E27FC236}">
                  <a16:creationId xmlns:a16="http://schemas.microsoft.com/office/drawing/2014/main" id="{6BD42BAC-703D-10F0-6A30-5EFEFF39D959}"/>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R</a:t>
              </a:r>
              <a:endParaRPr lang="en-GB" sz="3600" b="1" kern="1200"/>
            </a:p>
          </p:txBody>
        </p:sp>
      </p:grpSp>
      <p:grpSp>
        <p:nvGrpSpPr>
          <p:cNvPr id="2072" name="Group 2071">
            <a:extLst>
              <a:ext uri="{FF2B5EF4-FFF2-40B4-BE49-F238E27FC236}">
                <a16:creationId xmlns:a16="http://schemas.microsoft.com/office/drawing/2014/main" id="{D9E73F35-186C-E28E-2E85-6045A8646EF3}"/>
              </a:ext>
            </a:extLst>
          </p:cNvPr>
          <p:cNvGrpSpPr/>
          <p:nvPr/>
        </p:nvGrpSpPr>
        <p:grpSpPr>
          <a:xfrm>
            <a:off x="6229097" y="81185"/>
            <a:ext cx="849727" cy="849691"/>
            <a:chOff x="1106012" y="288341"/>
            <a:chExt cx="849727" cy="849691"/>
          </a:xfrm>
          <a:solidFill>
            <a:schemeClr val="accent6">
              <a:lumMod val="40000"/>
              <a:lumOff val="60000"/>
            </a:schemeClr>
          </a:solidFill>
        </p:grpSpPr>
        <p:sp>
          <p:nvSpPr>
            <p:cNvPr id="2073" name="Oval 2072">
              <a:extLst>
                <a:ext uri="{FF2B5EF4-FFF2-40B4-BE49-F238E27FC236}">
                  <a16:creationId xmlns:a16="http://schemas.microsoft.com/office/drawing/2014/main" id="{D482DF90-F1CE-1929-68FB-C87C68A91B0D}"/>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74" name="Oval 4">
              <a:extLst>
                <a:ext uri="{FF2B5EF4-FFF2-40B4-BE49-F238E27FC236}">
                  <a16:creationId xmlns:a16="http://schemas.microsoft.com/office/drawing/2014/main" id="{3099EFF4-6E5E-B053-50C0-DFA23A05CCFA}"/>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N</a:t>
              </a:r>
              <a:endParaRPr lang="en-GB" sz="3600" b="1" kern="1200"/>
            </a:p>
          </p:txBody>
        </p:sp>
      </p:grpSp>
      <p:grpSp>
        <p:nvGrpSpPr>
          <p:cNvPr id="2075" name="Group 2074">
            <a:extLst>
              <a:ext uri="{FF2B5EF4-FFF2-40B4-BE49-F238E27FC236}">
                <a16:creationId xmlns:a16="http://schemas.microsoft.com/office/drawing/2014/main" id="{25F9D62C-7527-3404-3561-52D782E685C8}"/>
              </a:ext>
            </a:extLst>
          </p:cNvPr>
          <p:cNvGrpSpPr/>
          <p:nvPr/>
        </p:nvGrpSpPr>
        <p:grpSpPr>
          <a:xfrm>
            <a:off x="4752471" y="903763"/>
            <a:ext cx="849727" cy="849691"/>
            <a:chOff x="1106012" y="288341"/>
            <a:chExt cx="849727" cy="849691"/>
          </a:xfrm>
          <a:solidFill>
            <a:schemeClr val="accent4">
              <a:lumMod val="40000"/>
              <a:lumOff val="60000"/>
            </a:schemeClr>
          </a:solidFill>
        </p:grpSpPr>
        <p:sp>
          <p:nvSpPr>
            <p:cNvPr id="2076" name="Oval 2075">
              <a:extLst>
                <a:ext uri="{FF2B5EF4-FFF2-40B4-BE49-F238E27FC236}">
                  <a16:creationId xmlns:a16="http://schemas.microsoft.com/office/drawing/2014/main" id="{B85E6393-990C-43DF-8F5B-FF0107C18228}"/>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77" name="Oval 4">
              <a:extLst>
                <a:ext uri="{FF2B5EF4-FFF2-40B4-BE49-F238E27FC236}">
                  <a16:creationId xmlns:a16="http://schemas.microsoft.com/office/drawing/2014/main" id="{70FCC356-2F24-3235-B39C-6100F5312231}"/>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A</a:t>
              </a:r>
              <a:endParaRPr lang="en-GB" sz="3600" b="1" kern="1200"/>
            </a:p>
          </p:txBody>
        </p:sp>
      </p:grpSp>
      <p:grpSp>
        <p:nvGrpSpPr>
          <p:cNvPr id="2078" name="Group 2077">
            <a:extLst>
              <a:ext uri="{FF2B5EF4-FFF2-40B4-BE49-F238E27FC236}">
                <a16:creationId xmlns:a16="http://schemas.microsoft.com/office/drawing/2014/main" id="{AE75A1BC-92D9-6219-7C90-A7F8056BC56E}"/>
              </a:ext>
            </a:extLst>
          </p:cNvPr>
          <p:cNvGrpSpPr/>
          <p:nvPr/>
        </p:nvGrpSpPr>
        <p:grpSpPr>
          <a:xfrm>
            <a:off x="11011411" y="21708"/>
            <a:ext cx="849727" cy="849691"/>
            <a:chOff x="1106012" y="288341"/>
            <a:chExt cx="849727" cy="849691"/>
          </a:xfrm>
          <a:solidFill>
            <a:schemeClr val="accent2">
              <a:lumMod val="40000"/>
              <a:lumOff val="60000"/>
            </a:schemeClr>
          </a:solidFill>
        </p:grpSpPr>
        <p:sp>
          <p:nvSpPr>
            <p:cNvPr id="2079" name="Oval 2078">
              <a:extLst>
                <a:ext uri="{FF2B5EF4-FFF2-40B4-BE49-F238E27FC236}">
                  <a16:creationId xmlns:a16="http://schemas.microsoft.com/office/drawing/2014/main" id="{5E269064-1DA2-7618-63BB-AD2AE143FBD4}"/>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80" name="Oval 4">
              <a:extLst>
                <a:ext uri="{FF2B5EF4-FFF2-40B4-BE49-F238E27FC236}">
                  <a16:creationId xmlns:a16="http://schemas.microsoft.com/office/drawing/2014/main" id="{40F9DE66-9206-F2AC-DF5E-83A6C296B35A}"/>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S</a:t>
              </a:r>
            </a:p>
          </p:txBody>
        </p:sp>
      </p:grpSp>
      <p:grpSp>
        <p:nvGrpSpPr>
          <p:cNvPr id="2081" name="Group 2080">
            <a:extLst>
              <a:ext uri="{FF2B5EF4-FFF2-40B4-BE49-F238E27FC236}">
                <a16:creationId xmlns:a16="http://schemas.microsoft.com/office/drawing/2014/main" id="{B6426C43-6242-44D0-52F3-A4B08526E3F6}"/>
              </a:ext>
            </a:extLst>
          </p:cNvPr>
          <p:cNvGrpSpPr/>
          <p:nvPr/>
        </p:nvGrpSpPr>
        <p:grpSpPr>
          <a:xfrm>
            <a:off x="10035531" y="64968"/>
            <a:ext cx="849727" cy="849691"/>
            <a:chOff x="1106012" y="288341"/>
            <a:chExt cx="849727" cy="849691"/>
          </a:xfrm>
          <a:solidFill>
            <a:schemeClr val="accent6">
              <a:lumMod val="40000"/>
              <a:lumOff val="60000"/>
            </a:schemeClr>
          </a:solidFill>
        </p:grpSpPr>
        <p:sp>
          <p:nvSpPr>
            <p:cNvPr id="2082" name="Oval 2081">
              <a:extLst>
                <a:ext uri="{FF2B5EF4-FFF2-40B4-BE49-F238E27FC236}">
                  <a16:creationId xmlns:a16="http://schemas.microsoft.com/office/drawing/2014/main" id="{070726BC-06EC-3BA2-5CCC-8CF7C1F7AE91}"/>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83" name="Oval 4">
              <a:extLst>
                <a:ext uri="{FF2B5EF4-FFF2-40B4-BE49-F238E27FC236}">
                  <a16:creationId xmlns:a16="http://schemas.microsoft.com/office/drawing/2014/main" id="{7B995317-6401-34A3-8C04-A468B9034827}"/>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T</a:t>
              </a:r>
              <a:endParaRPr lang="en-GB" sz="3600" b="1" kern="1200"/>
            </a:p>
          </p:txBody>
        </p:sp>
      </p:grpSp>
      <p:grpSp>
        <p:nvGrpSpPr>
          <p:cNvPr id="2084" name="Group 2083">
            <a:extLst>
              <a:ext uri="{FF2B5EF4-FFF2-40B4-BE49-F238E27FC236}">
                <a16:creationId xmlns:a16="http://schemas.microsoft.com/office/drawing/2014/main" id="{14215C14-9829-6B60-907D-C4DABD2EAC6E}"/>
              </a:ext>
            </a:extLst>
          </p:cNvPr>
          <p:cNvGrpSpPr/>
          <p:nvPr/>
        </p:nvGrpSpPr>
        <p:grpSpPr>
          <a:xfrm>
            <a:off x="9056329" y="64969"/>
            <a:ext cx="849727" cy="849691"/>
            <a:chOff x="1106012" y="288341"/>
            <a:chExt cx="849727" cy="849691"/>
          </a:xfrm>
          <a:solidFill>
            <a:schemeClr val="accent2">
              <a:lumMod val="40000"/>
              <a:lumOff val="60000"/>
            </a:schemeClr>
          </a:solidFill>
        </p:grpSpPr>
        <p:sp>
          <p:nvSpPr>
            <p:cNvPr id="2085" name="Oval 2084">
              <a:extLst>
                <a:ext uri="{FF2B5EF4-FFF2-40B4-BE49-F238E27FC236}">
                  <a16:creationId xmlns:a16="http://schemas.microsoft.com/office/drawing/2014/main" id="{DCA7C338-0CA4-A4F9-A2F4-D2ACEACCD798}"/>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86" name="Oval 4">
              <a:extLst>
                <a:ext uri="{FF2B5EF4-FFF2-40B4-BE49-F238E27FC236}">
                  <a16:creationId xmlns:a16="http://schemas.microsoft.com/office/drawing/2014/main" id="{D7DB0A9C-AF8F-9BAC-8E5E-B6DE2B4D9141}"/>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I</a:t>
              </a:r>
              <a:endParaRPr lang="en-GB" sz="3600" b="1" kern="1200"/>
            </a:p>
          </p:txBody>
        </p:sp>
      </p:grpSp>
      <p:grpSp>
        <p:nvGrpSpPr>
          <p:cNvPr id="2087" name="Group 2086">
            <a:extLst>
              <a:ext uri="{FF2B5EF4-FFF2-40B4-BE49-F238E27FC236}">
                <a16:creationId xmlns:a16="http://schemas.microsoft.com/office/drawing/2014/main" id="{F90AE416-0261-269C-23E4-AE0ACF7F89CA}"/>
              </a:ext>
            </a:extLst>
          </p:cNvPr>
          <p:cNvGrpSpPr/>
          <p:nvPr/>
        </p:nvGrpSpPr>
        <p:grpSpPr>
          <a:xfrm>
            <a:off x="8069018" y="50153"/>
            <a:ext cx="849727" cy="849691"/>
            <a:chOff x="1106012" y="288341"/>
            <a:chExt cx="849727" cy="849691"/>
          </a:xfrm>
          <a:solidFill>
            <a:schemeClr val="accent6">
              <a:lumMod val="40000"/>
              <a:lumOff val="60000"/>
            </a:schemeClr>
          </a:solidFill>
        </p:grpSpPr>
        <p:sp>
          <p:nvSpPr>
            <p:cNvPr id="2088" name="Oval 2087">
              <a:extLst>
                <a:ext uri="{FF2B5EF4-FFF2-40B4-BE49-F238E27FC236}">
                  <a16:creationId xmlns:a16="http://schemas.microsoft.com/office/drawing/2014/main" id="{7972B66C-60DE-E57A-BBE6-665C069A27A3}"/>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89" name="Oval 4">
              <a:extLst>
                <a:ext uri="{FF2B5EF4-FFF2-40B4-BE49-F238E27FC236}">
                  <a16:creationId xmlns:a16="http://schemas.microsoft.com/office/drawing/2014/main" id="{EB05E5E7-E481-5D09-23CB-AE4C408A6DA1}"/>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F</a:t>
              </a:r>
              <a:endParaRPr lang="en-GB" sz="3600" b="1" kern="1200"/>
            </a:p>
          </p:txBody>
        </p:sp>
      </p:grpSp>
      <p:grpSp>
        <p:nvGrpSpPr>
          <p:cNvPr id="2090" name="Group 2089">
            <a:extLst>
              <a:ext uri="{FF2B5EF4-FFF2-40B4-BE49-F238E27FC236}">
                <a16:creationId xmlns:a16="http://schemas.microsoft.com/office/drawing/2014/main" id="{58C2BDD9-2A09-C4C6-ED73-499894B390F5}"/>
              </a:ext>
            </a:extLst>
          </p:cNvPr>
          <p:cNvGrpSpPr/>
          <p:nvPr/>
        </p:nvGrpSpPr>
        <p:grpSpPr>
          <a:xfrm>
            <a:off x="7143867" y="50153"/>
            <a:ext cx="849727" cy="849691"/>
            <a:chOff x="1106012" y="288341"/>
            <a:chExt cx="849727" cy="849691"/>
          </a:xfrm>
          <a:solidFill>
            <a:schemeClr val="accent2">
              <a:lumMod val="40000"/>
              <a:lumOff val="60000"/>
            </a:schemeClr>
          </a:solidFill>
        </p:grpSpPr>
        <p:sp>
          <p:nvSpPr>
            <p:cNvPr id="2091" name="Oval 2090">
              <a:extLst>
                <a:ext uri="{FF2B5EF4-FFF2-40B4-BE49-F238E27FC236}">
                  <a16:creationId xmlns:a16="http://schemas.microsoft.com/office/drawing/2014/main" id="{223E4EBC-F541-7913-E7C1-387193DC416C}"/>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92" name="Oval 4">
              <a:extLst>
                <a:ext uri="{FF2B5EF4-FFF2-40B4-BE49-F238E27FC236}">
                  <a16:creationId xmlns:a16="http://schemas.microsoft.com/office/drawing/2014/main" id="{B53B065B-5C26-D8A4-556D-064769D05E3F}"/>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E</a:t>
              </a:r>
              <a:endParaRPr lang="en-GB" sz="3600" b="1" kern="1200"/>
            </a:p>
          </p:txBody>
        </p:sp>
      </p:grpSp>
      <p:grpSp>
        <p:nvGrpSpPr>
          <p:cNvPr id="2093" name="Group 2092">
            <a:extLst>
              <a:ext uri="{FF2B5EF4-FFF2-40B4-BE49-F238E27FC236}">
                <a16:creationId xmlns:a16="http://schemas.microsoft.com/office/drawing/2014/main" id="{0946E96F-D798-1A77-B0B2-6855E955E911}"/>
              </a:ext>
            </a:extLst>
          </p:cNvPr>
          <p:cNvGrpSpPr/>
          <p:nvPr/>
        </p:nvGrpSpPr>
        <p:grpSpPr>
          <a:xfrm>
            <a:off x="5305387" y="68770"/>
            <a:ext cx="849727" cy="849691"/>
            <a:chOff x="1106012" y="288341"/>
            <a:chExt cx="849727" cy="849691"/>
          </a:xfrm>
          <a:solidFill>
            <a:schemeClr val="accent2">
              <a:lumMod val="40000"/>
              <a:lumOff val="60000"/>
            </a:schemeClr>
          </a:solidFill>
        </p:grpSpPr>
        <p:sp>
          <p:nvSpPr>
            <p:cNvPr id="2094" name="Oval 2093">
              <a:extLst>
                <a:ext uri="{FF2B5EF4-FFF2-40B4-BE49-F238E27FC236}">
                  <a16:creationId xmlns:a16="http://schemas.microsoft.com/office/drawing/2014/main" id="{18C70E6D-B04B-195E-294B-B37E4054A3D8}"/>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95" name="Oval 4">
              <a:extLst>
                <a:ext uri="{FF2B5EF4-FFF2-40B4-BE49-F238E27FC236}">
                  <a16:creationId xmlns:a16="http://schemas.microsoft.com/office/drawing/2014/main" id="{C72A02CB-839A-E0CE-F03F-A654ABFD8967}"/>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E</a:t>
              </a:r>
              <a:endParaRPr lang="en-GB" sz="3600" b="1" kern="1200"/>
            </a:p>
          </p:txBody>
        </p:sp>
      </p:grpSp>
      <p:grpSp>
        <p:nvGrpSpPr>
          <p:cNvPr id="2096" name="Group 2095">
            <a:extLst>
              <a:ext uri="{FF2B5EF4-FFF2-40B4-BE49-F238E27FC236}">
                <a16:creationId xmlns:a16="http://schemas.microsoft.com/office/drawing/2014/main" id="{99603BB5-5431-979E-96FF-FA5CE0816DFD}"/>
              </a:ext>
            </a:extLst>
          </p:cNvPr>
          <p:cNvGrpSpPr/>
          <p:nvPr/>
        </p:nvGrpSpPr>
        <p:grpSpPr>
          <a:xfrm>
            <a:off x="4360459" y="81184"/>
            <a:ext cx="849727" cy="849691"/>
            <a:chOff x="1106012" y="288341"/>
            <a:chExt cx="849727" cy="849691"/>
          </a:xfrm>
        </p:grpSpPr>
        <p:sp>
          <p:nvSpPr>
            <p:cNvPr id="2097" name="Oval 2096">
              <a:extLst>
                <a:ext uri="{FF2B5EF4-FFF2-40B4-BE49-F238E27FC236}">
                  <a16:creationId xmlns:a16="http://schemas.microsoft.com/office/drawing/2014/main" id="{5D7BBA82-AE94-7EAC-5191-170EA7F1DD5F}"/>
                </a:ext>
              </a:extLst>
            </p:cNvPr>
            <p:cNvSpPr/>
            <p:nvPr/>
          </p:nvSpPr>
          <p:spPr>
            <a:xfrm>
              <a:off x="1106012" y="288341"/>
              <a:ext cx="849727" cy="849691"/>
            </a:xfrm>
            <a:prstGeom prst="ellipse">
              <a:avLst/>
            </a:prstGeom>
            <a:solidFill>
              <a:schemeClr val="accent6">
                <a:lumMod val="40000"/>
                <a:lumOff val="60000"/>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098" name="Oval 4">
              <a:extLst>
                <a:ext uri="{FF2B5EF4-FFF2-40B4-BE49-F238E27FC236}">
                  <a16:creationId xmlns:a16="http://schemas.microsoft.com/office/drawing/2014/main" id="{C4D6E67E-5983-3E2D-9379-B494EB7FA6F8}"/>
                </a:ext>
              </a:extLst>
            </p:cNvPr>
            <p:cNvSpPr txBox="1"/>
            <p:nvPr/>
          </p:nvSpPr>
          <p:spPr>
            <a:xfrm>
              <a:off x="1306922" y="442269"/>
              <a:ext cx="518069" cy="545843"/>
            </a:xfrm>
            <a:prstGeom prst="rect">
              <a:avLst/>
            </a:prstGeom>
            <a:solidFill>
              <a:schemeClr val="accent6">
                <a:lumMod val="40000"/>
                <a:lumOff val="60000"/>
              </a:schemeClr>
            </a:solid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B</a:t>
              </a:r>
              <a:endParaRPr lang="en-GB" sz="3600" b="1" kern="1200"/>
            </a:p>
          </p:txBody>
        </p:sp>
      </p:grpSp>
      <p:grpSp>
        <p:nvGrpSpPr>
          <p:cNvPr id="2099" name="Group 2098">
            <a:extLst>
              <a:ext uri="{FF2B5EF4-FFF2-40B4-BE49-F238E27FC236}">
                <a16:creationId xmlns:a16="http://schemas.microsoft.com/office/drawing/2014/main" id="{D74EB84A-C880-AF82-05E7-3C0C5B0C212F}"/>
              </a:ext>
            </a:extLst>
          </p:cNvPr>
          <p:cNvGrpSpPr/>
          <p:nvPr/>
        </p:nvGrpSpPr>
        <p:grpSpPr>
          <a:xfrm>
            <a:off x="5848401" y="3910386"/>
            <a:ext cx="849727" cy="849691"/>
            <a:chOff x="1106012" y="288341"/>
            <a:chExt cx="849727" cy="849691"/>
          </a:xfrm>
          <a:solidFill>
            <a:schemeClr val="accent1">
              <a:lumMod val="60000"/>
              <a:lumOff val="40000"/>
            </a:schemeClr>
          </a:solidFill>
        </p:grpSpPr>
        <p:sp>
          <p:nvSpPr>
            <p:cNvPr id="2100" name="Oval 2099">
              <a:extLst>
                <a:ext uri="{FF2B5EF4-FFF2-40B4-BE49-F238E27FC236}">
                  <a16:creationId xmlns:a16="http://schemas.microsoft.com/office/drawing/2014/main" id="{15AB732E-1F88-6860-20CA-D7D473AE3ADC}"/>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101" name="Oval 4">
              <a:extLst>
                <a:ext uri="{FF2B5EF4-FFF2-40B4-BE49-F238E27FC236}">
                  <a16:creationId xmlns:a16="http://schemas.microsoft.com/office/drawing/2014/main" id="{7850AC31-6351-2C73-8D41-2C9D8F0183BF}"/>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L</a:t>
              </a:r>
            </a:p>
          </p:txBody>
        </p:sp>
      </p:grpSp>
      <p:grpSp>
        <p:nvGrpSpPr>
          <p:cNvPr id="2102" name="Group 2101">
            <a:extLst>
              <a:ext uri="{FF2B5EF4-FFF2-40B4-BE49-F238E27FC236}">
                <a16:creationId xmlns:a16="http://schemas.microsoft.com/office/drawing/2014/main" id="{6E611571-1AA6-5F58-E3A3-D46351A2009D}"/>
              </a:ext>
            </a:extLst>
          </p:cNvPr>
          <p:cNvGrpSpPr/>
          <p:nvPr/>
        </p:nvGrpSpPr>
        <p:grpSpPr>
          <a:xfrm>
            <a:off x="6756782" y="3920928"/>
            <a:ext cx="849727" cy="849691"/>
            <a:chOff x="1106012" y="288341"/>
            <a:chExt cx="849727" cy="849691"/>
          </a:xfrm>
          <a:solidFill>
            <a:schemeClr val="accent4">
              <a:lumMod val="40000"/>
              <a:lumOff val="60000"/>
            </a:schemeClr>
          </a:solidFill>
        </p:grpSpPr>
        <p:sp>
          <p:nvSpPr>
            <p:cNvPr id="2103" name="Oval 2102">
              <a:extLst>
                <a:ext uri="{FF2B5EF4-FFF2-40B4-BE49-F238E27FC236}">
                  <a16:creationId xmlns:a16="http://schemas.microsoft.com/office/drawing/2014/main" id="{80721EF4-AFED-9ABD-6149-C306149F2918}"/>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104" name="Oval 4">
              <a:extLst>
                <a:ext uri="{FF2B5EF4-FFF2-40B4-BE49-F238E27FC236}">
                  <a16:creationId xmlns:a16="http://schemas.microsoft.com/office/drawing/2014/main" id="{9AC9693A-29A5-EADC-3895-51B90CB02CF3}"/>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E</a:t>
              </a:r>
              <a:endParaRPr lang="en-GB" sz="3600" b="1" kern="1200"/>
            </a:p>
          </p:txBody>
        </p:sp>
      </p:grpSp>
      <p:grpSp>
        <p:nvGrpSpPr>
          <p:cNvPr id="2111" name="Group 2110">
            <a:extLst>
              <a:ext uri="{FF2B5EF4-FFF2-40B4-BE49-F238E27FC236}">
                <a16:creationId xmlns:a16="http://schemas.microsoft.com/office/drawing/2014/main" id="{ECA7B2F0-890F-7ACF-83D7-69A7923AB574}"/>
              </a:ext>
            </a:extLst>
          </p:cNvPr>
          <p:cNvGrpSpPr/>
          <p:nvPr/>
        </p:nvGrpSpPr>
        <p:grpSpPr>
          <a:xfrm>
            <a:off x="3062326" y="3854863"/>
            <a:ext cx="849727" cy="849691"/>
            <a:chOff x="1106012" y="288341"/>
            <a:chExt cx="849727" cy="849691"/>
          </a:xfrm>
          <a:solidFill>
            <a:schemeClr val="accent4">
              <a:lumMod val="40000"/>
              <a:lumOff val="60000"/>
            </a:schemeClr>
          </a:solidFill>
        </p:grpSpPr>
        <p:sp>
          <p:nvSpPr>
            <p:cNvPr id="2112" name="Oval 2111">
              <a:extLst>
                <a:ext uri="{FF2B5EF4-FFF2-40B4-BE49-F238E27FC236}">
                  <a16:creationId xmlns:a16="http://schemas.microsoft.com/office/drawing/2014/main" id="{45434814-91D3-1122-A083-638BA2A69942}"/>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113" name="Oval 4">
              <a:extLst>
                <a:ext uri="{FF2B5EF4-FFF2-40B4-BE49-F238E27FC236}">
                  <a16:creationId xmlns:a16="http://schemas.microsoft.com/office/drawing/2014/main" id="{D4ECBE31-4500-AAC0-A013-A0F4362C4402}"/>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t>H</a:t>
              </a:r>
            </a:p>
          </p:txBody>
        </p:sp>
      </p:grpSp>
      <p:grpSp>
        <p:nvGrpSpPr>
          <p:cNvPr id="2114" name="Group 2113">
            <a:extLst>
              <a:ext uri="{FF2B5EF4-FFF2-40B4-BE49-F238E27FC236}">
                <a16:creationId xmlns:a16="http://schemas.microsoft.com/office/drawing/2014/main" id="{5624F83D-51C7-7C2C-7C29-A85607010125}"/>
              </a:ext>
            </a:extLst>
          </p:cNvPr>
          <p:cNvGrpSpPr/>
          <p:nvPr/>
        </p:nvGrpSpPr>
        <p:grpSpPr>
          <a:xfrm>
            <a:off x="2177453" y="3885152"/>
            <a:ext cx="849727" cy="849691"/>
            <a:chOff x="1106012" y="288341"/>
            <a:chExt cx="849727" cy="849691"/>
          </a:xfrm>
          <a:solidFill>
            <a:schemeClr val="accent1">
              <a:lumMod val="60000"/>
              <a:lumOff val="40000"/>
            </a:schemeClr>
          </a:solidFill>
        </p:grpSpPr>
        <p:sp>
          <p:nvSpPr>
            <p:cNvPr id="2115" name="Oval 2114">
              <a:extLst>
                <a:ext uri="{FF2B5EF4-FFF2-40B4-BE49-F238E27FC236}">
                  <a16:creationId xmlns:a16="http://schemas.microsoft.com/office/drawing/2014/main" id="{46DE633D-D62A-673B-62FD-0B71D4037A5E}"/>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116" name="Oval 4">
              <a:extLst>
                <a:ext uri="{FF2B5EF4-FFF2-40B4-BE49-F238E27FC236}">
                  <a16:creationId xmlns:a16="http://schemas.microsoft.com/office/drawing/2014/main" id="{22328521-488E-7007-4335-20EADDEDAFDE}"/>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C</a:t>
              </a:r>
              <a:endParaRPr lang="en-GB" sz="3600" b="1" kern="1200"/>
            </a:p>
          </p:txBody>
        </p:sp>
      </p:grpSp>
      <p:sp>
        <p:nvSpPr>
          <p:cNvPr id="2117" name="TextBox 2116">
            <a:extLst>
              <a:ext uri="{FF2B5EF4-FFF2-40B4-BE49-F238E27FC236}">
                <a16:creationId xmlns:a16="http://schemas.microsoft.com/office/drawing/2014/main" id="{27DB29E5-095B-D05C-8A62-22CF79078E48}"/>
              </a:ext>
            </a:extLst>
          </p:cNvPr>
          <p:cNvSpPr txBox="1"/>
          <p:nvPr/>
        </p:nvSpPr>
        <p:spPr>
          <a:xfrm>
            <a:off x="220037" y="5770346"/>
            <a:ext cx="7348693" cy="584775"/>
          </a:xfrm>
          <a:prstGeom prst="rect">
            <a:avLst/>
          </a:prstGeom>
          <a:solidFill>
            <a:schemeClr val="tx2">
              <a:lumMod val="40000"/>
              <a:lumOff val="60000"/>
            </a:schemeClr>
          </a:solidFill>
          <a:ln w="12700">
            <a:solidFill>
              <a:schemeClr val="accent1"/>
            </a:solidFill>
          </a:ln>
          <a:effectLst/>
        </p:spPr>
        <p:txBody>
          <a:bodyPr wrap="square" rtlCol="0">
            <a:spAutoFit/>
          </a:bodyPr>
          <a:lstStyle/>
          <a:p>
            <a:pPr algn="ctr"/>
            <a:r>
              <a:rPr lang="en-GB" sz="3200"/>
              <a:t>Then, report you findings back to the class</a:t>
            </a:r>
          </a:p>
        </p:txBody>
      </p:sp>
      <p:grpSp>
        <p:nvGrpSpPr>
          <p:cNvPr id="2124" name="Group 2123">
            <a:extLst>
              <a:ext uri="{FF2B5EF4-FFF2-40B4-BE49-F238E27FC236}">
                <a16:creationId xmlns:a16="http://schemas.microsoft.com/office/drawing/2014/main" id="{707C26AA-A940-E0A3-1752-FE2C085A6618}"/>
              </a:ext>
            </a:extLst>
          </p:cNvPr>
          <p:cNvGrpSpPr/>
          <p:nvPr/>
        </p:nvGrpSpPr>
        <p:grpSpPr>
          <a:xfrm>
            <a:off x="9564516" y="4836601"/>
            <a:ext cx="849727" cy="849691"/>
            <a:chOff x="1106012" y="288341"/>
            <a:chExt cx="849727" cy="849691"/>
          </a:xfrm>
          <a:solidFill>
            <a:schemeClr val="accent2">
              <a:lumMod val="40000"/>
              <a:lumOff val="60000"/>
            </a:schemeClr>
          </a:solidFill>
        </p:grpSpPr>
        <p:sp>
          <p:nvSpPr>
            <p:cNvPr id="2125" name="Oval 2124">
              <a:extLst>
                <a:ext uri="{FF2B5EF4-FFF2-40B4-BE49-F238E27FC236}">
                  <a16:creationId xmlns:a16="http://schemas.microsoft.com/office/drawing/2014/main" id="{708F6754-F4F5-E73A-99C5-6778B25FDC01}"/>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solidFill>
                  <a:schemeClr val="accent2">
                    <a:lumMod val="20000"/>
                    <a:lumOff val="80000"/>
                  </a:schemeClr>
                </a:solidFill>
              </a:endParaRPr>
            </a:p>
          </p:txBody>
        </p:sp>
        <p:sp>
          <p:nvSpPr>
            <p:cNvPr id="2126" name="Oval 4">
              <a:extLst>
                <a:ext uri="{FF2B5EF4-FFF2-40B4-BE49-F238E27FC236}">
                  <a16:creationId xmlns:a16="http://schemas.microsoft.com/office/drawing/2014/main" id="{FF5DD125-4FC1-DB75-BBB6-9928C2DBBB32}"/>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kern="1200">
                  <a:solidFill>
                    <a:sysClr val="windowText" lastClr="000000"/>
                  </a:solidFill>
                </a:rPr>
                <a:t>B</a:t>
              </a:r>
            </a:p>
          </p:txBody>
        </p:sp>
      </p:grpSp>
      <p:grpSp>
        <p:nvGrpSpPr>
          <p:cNvPr id="2127" name="Group 2126">
            <a:extLst>
              <a:ext uri="{FF2B5EF4-FFF2-40B4-BE49-F238E27FC236}">
                <a16:creationId xmlns:a16="http://schemas.microsoft.com/office/drawing/2014/main" id="{143A42C4-0088-4862-F24B-1FC82C8D1363}"/>
              </a:ext>
            </a:extLst>
          </p:cNvPr>
          <p:cNvGrpSpPr/>
          <p:nvPr/>
        </p:nvGrpSpPr>
        <p:grpSpPr>
          <a:xfrm>
            <a:off x="9564516" y="5777624"/>
            <a:ext cx="849727" cy="849691"/>
            <a:chOff x="1106012" y="288341"/>
            <a:chExt cx="849727" cy="849691"/>
          </a:xfrm>
          <a:solidFill>
            <a:schemeClr val="accent1">
              <a:lumMod val="60000"/>
              <a:lumOff val="40000"/>
            </a:schemeClr>
          </a:solidFill>
        </p:grpSpPr>
        <p:sp>
          <p:nvSpPr>
            <p:cNvPr id="2128" name="Oval 2127">
              <a:extLst>
                <a:ext uri="{FF2B5EF4-FFF2-40B4-BE49-F238E27FC236}">
                  <a16:creationId xmlns:a16="http://schemas.microsoft.com/office/drawing/2014/main" id="{7B015FA3-A912-5330-7805-17602964AB94}"/>
                </a:ext>
              </a:extLst>
            </p:cNvPr>
            <p:cNvSpPr/>
            <p:nvPr/>
          </p:nvSpPr>
          <p:spPr>
            <a:xfrm>
              <a:off x="1106012" y="288341"/>
              <a:ext cx="849727" cy="849691"/>
            </a:xfrm>
            <a:prstGeom prst="ellipse">
              <a:avLst/>
            </a:prstGeom>
            <a:grp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endParaRPr lang="en-GB" b="1"/>
            </a:p>
          </p:txBody>
        </p:sp>
        <p:sp>
          <p:nvSpPr>
            <p:cNvPr id="2129" name="Oval 4">
              <a:extLst>
                <a:ext uri="{FF2B5EF4-FFF2-40B4-BE49-F238E27FC236}">
                  <a16:creationId xmlns:a16="http://schemas.microsoft.com/office/drawing/2014/main" id="{796DF0E8-62B8-F21B-FC85-A360A3E36DC3}"/>
                </a:ext>
              </a:extLst>
            </p:cNvPr>
            <p:cNvSpPr txBox="1"/>
            <p:nvPr/>
          </p:nvSpPr>
          <p:spPr>
            <a:xfrm>
              <a:off x="1227466" y="409726"/>
              <a:ext cx="607000" cy="606922"/>
            </a:xfrm>
            <a:prstGeom prst="rect">
              <a:avLst/>
            </a:prstGeom>
            <a:grp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b="1"/>
                <a:t>P</a:t>
              </a:r>
              <a:endParaRPr lang="en-GB" sz="3600" b="1" kern="1200"/>
            </a:p>
          </p:txBody>
        </p:sp>
      </p:grpSp>
    </p:spTree>
    <p:extLst>
      <p:ext uri="{BB962C8B-B14F-4D97-AF65-F5344CB8AC3E}">
        <p14:creationId xmlns:p14="http://schemas.microsoft.com/office/powerpoint/2010/main" val="2747838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49981-5D9E-CC22-1F33-9E14FDCA87CA}"/>
              </a:ext>
            </a:extLst>
          </p:cNvPr>
          <p:cNvSpPr>
            <a:spLocks noGrp="1"/>
          </p:cNvSpPr>
          <p:nvPr>
            <p:ph type="title"/>
          </p:nvPr>
        </p:nvSpPr>
        <p:spPr>
          <a:xfrm>
            <a:off x="617376" y="125191"/>
            <a:ext cx="10972802" cy="513184"/>
          </a:xfrm>
          <a:solidFill>
            <a:schemeClr val="accent2">
              <a:lumMod val="20000"/>
              <a:lumOff val="80000"/>
            </a:schemeClr>
          </a:solidFill>
          <a:ln w="28575">
            <a:solidFill>
              <a:schemeClr val="tx1"/>
            </a:solidFill>
          </a:ln>
        </p:spPr>
        <p:txBody>
          <a:bodyPr>
            <a:normAutofit fontScale="90000"/>
          </a:bodyPr>
          <a:lstStyle/>
          <a:p>
            <a:pPr algn="ctr"/>
            <a:r>
              <a:rPr lang="en-GB" b="1">
                <a:latin typeface="+mn-lt"/>
              </a:rPr>
              <a:t>Benefits of EBP</a:t>
            </a:r>
          </a:p>
        </p:txBody>
      </p:sp>
      <p:sp>
        <p:nvSpPr>
          <p:cNvPr id="3" name="Content Placeholder 2">
            <a:extLst>
              <a:ext uri="{FF2B5EF4-FFF2-40B4-BE49-F238E27FC236}">
                <a16:creationId xmlns:a16="http://schemas.microsoft.com/office/drawing/2014/main" id="{9D9758B5-3154-5B7F-D5FB-3A0A273558FA}"/>
              </a:ext>
            </a:extLst>
          </p:cNvPr>
          <p:cNvSpPr>
            <a:spLocks noGrp="1"/>
          </p:cNvSpPr>
          <p:nvPr>
            <p:ph idx="1"/>
          </p:nvPr>
        </p:nvSpPr>
        <p:spPr>
          <a:xfrm>
            <a:off x="617376" y="886408"/>
            <a:ext cx="5368212" cy="5085184"/>
          </a:xfrm>
          <a:solidFill>
            <a:schemeClr val="accent6">
              <a:lumMod val="20000"/>
              <a:lumOff val="80000"/>
            </a:schemeClr>
          </a:solidFill>
          <a:ln w="28575">
            <a:solidFill>
              <a:schemeClr val="tx1"/>
            </a:solidFill>
          </a:ln>
        </p:spPr>
        <p:txBody>
          <a:bodyPr>
            <a:normAutofit fontScale="92500" lnSpcReduction="10000"/>
          </a:bodyPr>
          <a:lstStyle/>
          <a:p>
            <a:pPr>
              <a:buFont typeface="Wingdings" panose="05000000000000000000" pitchFamily="2" charset="2"/>
              <a:buChar char="Ø"/>
            </a:pPr>
            <a:r>
              <a:rPr lang="en-GB" sz="2700"/>
              <a:t>Improves patient experience and outcomes</a:t>
            </a:r>
          </a:p>
          <a:p>
            <a:pPr>
              <a:buFont typeface="Wingdings" panose="05000000000000000000" pitchFamily="2" charset="2"/>
              <a:buChar char="Ø"/>
            </a:pPr>
            <a:endParaRPr lang="en-GB" sz="2700"/>
          </a:p>
          <a:p>
            <a:pPr>
              <a:buFont typeface="Wingdings" panose="05000000000000000000" pitchFamily="2" charset="2"/>
              <a:buChar char="Ø"/>
            </a:pPr>
            <a:r>
              <a:rPr lang="en-GB" sz="2700"/>
              <a:t>Promotes good quality and efficient healthcare</a:t>
            </a:r>
          </a:p>
          <a:p>
            <a:pPr>
              <a:buFont typeface="Wingdings" panose="05000000000000000000" pitchFamily="2" charset="2"/>
              <a:buChar char="Ø"/>
            </a:pPr>
            <a:endParaRPr lang="en-GB" sz="2700"/>
          </a:p>
          <a:p>
            <a:pPr>
              <a:buFont typeface="Wingdings" panose="05000000000000000000" pitchFamily="2" charset="2"/>
              <a:buChar char="Ø"/>
            </a:pPr>
            <a:r>
              <a:rPr lang="en-GB" sz="2700"/>
              <a:t>Prevents unsafe/inefficient healthcare practices</a:t>
            </a:r>
          </a:p>
          <a:p>
            <a:pPr>
              <a:buFont typeface="Wingdings" panose="05000000000000000000" pitchFamily="2" charset="2"/>
              <a:buChar char="Ø"/>
            </a:pPr>
            <a:endParaRPr lang="en-GB" sz="2700"/>
          </a:p>
          <a:p>
            <a:pPr>
              <a:buFont typeface="Wingdings" panose="05000000000000000000" pitchFamily="2" charset="2"/>
              <a:buChar char="Ø"/>
            </a:pPr>
            <a:r>
              <a:rPr lang="en-GB" sz="2700"/>
              <a:t>Can reduce healthcare costs</a:t>
            </a:r>
          </a:p>
          <a:p>
            <a:pPr>
              <a:buFont typeface="Wingdings" panose="05000000000000000000" pitchFamily="2" charset="2"/>
              <a:buChar char="Ø"/>
            </a:pPr>
            <a:endParaRPr lang="en-GB" sz="2700"/>
          </a:p>
          <a:p>
            <a:pPr>
              <a:buFont typeface="Wingdings" panose="05000000000000000000" pitchFamily="2" charset="2"/>
              <a:buChar char="Ø"/>
            </a:pPr>
            <a:r>
              <a:rPr lang="en-GB" sz="2700"/>
              <a:t>Improves confidence in decision-making</a:t>
            </a:r>
          </a:p>
          <a:p>
            <a:pPr>
              <a:buFont typeface="Wingdings" panose="05000000000000000000" pitchFamily="2" charset="2"/>
              <a:buChar char="Ø"/>
            </a:pPr>
            <a:endParaRPr lang="en-GB" sz="2500"/>
          </a:p>
          <a:p>
            <a:pPr>
              <a:buFont typeface="Wingdings" panose="05000000000000000000" pitchFamily="2" charset="2"/>
              <a:buChar char="Ø"/>
            </a:pPr>
            <a:endParaRPr lang="en-GB" sz="2500"/>
          </a:p>
          <a:p>
            <a:pPr>
              <a:buFont typeface="Wingdings" panose="05000000000000000000" pitchFamily="2" charset="2"/>
              <a:buChar char="Ø"/>
            </a:pPr>
            <a:endParaRPr lang="en-GB" sz="2500"/>
          </a:p>
          <a:p>
            <a:endParaRPr lang="en-GB"/>
          </a:p>
        </p:txBody>
      </p:sp>
      <p:sp>
        <p:nvSpPr>
          <p:cNvPr id="4" name="TextBox 3">
            <a:extLst>
              <a:ext uri="{FF2B5EF4-FFF2-40B4-BE49-F238E27FC236}">
                <a16:creationId xmlns:a16="http://schemas.microsoft.com/office/drawing/2014/main" id="{25D3443C-9543-C62B-5530-BECB8D692051}"/>
              </a:ext>
            </a:extLst>
          </p:cNvPr>
          <p:cNvSpPr txBox="1"/>
          <p:nvPr/>
        </p:nvSpPr>
        <p:spPr>
          <a:xfrm>
            <a:off x="468085" y="6240205"/>
            <a:ext cx="11255829" cy="369332"/>
          </a:xfrm>
          <a:prstGeom prst="rect">
            <a:avLst/>
          </a:prstGeom>
          <a:solidFill>
            <a:schemeClr val="accent2">
              <a:lumMod val="20000"/>
              <a:lumOff val="80000"/>
            </a:schemeClr>
          </a:solidFill>
          <a:ln w="28575">
            <a:solidFill>
              <a:schemeClr val="tx1"/>
            </a:solidFill>
          </a:ln>
        </p:spPr>
        <p:txBody>
          <a:bodyPr wrap="square" rtlCol="0">
            <a:spAutoFit/>
          </a:bodyPr>
          <a:lstStyle/>
          <a:p>
            <a:pPr algn="ctr"/>
            <a:r>
              <a:rPr lang="en-GB"/>
              <a:t>(ANA, no date; Cardoso et al., 2021; Wenseng, 2000)</a:t>
            </a:r>
          </a:p>
        </p:txBody>
      </p:sp>
      <p:sp>
        <p:nvSpPr>
          <p:cNvPr id="8" name="TextBox 7">
            <a:extLst>
              <a:ext uri="{FF2B5EF4-FFF2-40B4-BE49-F238E27FC236}">
                <a16:creationId xmlns:a16="http://schemas.microsoft.com/office/drawing/2014/main" id="{A6A1E45D-1FD4-6FD2-F581-8F47B7AEEB66}"/>
              </a:ext>
            </a:extLst>
          </p:cNvPr>
          <p:cNvSpPr txBox="1"/>
          <p:nvPr/>
        </p:nvSpPr>
        <p:spPr>
          <a:xfrm>
            <a:off x="6206414" y="892439"/>
            <a:ext cx="5383764" cy="5093702"/>
          </a:xfrm>
          <a:prstGeom prst="rect">
            <a:avLst/>
          </a:prstGeom>
          <a:solidFill>
            <a:schemeClr val="accent6">
              <a:lumMod val="20000"/>
              <a:lumOff val="80000"/>
            </a:schemeClr>
          </a:solidFill>
          <a:ln w="28575">
            <a:solidFill>
              <a:schemeClr val="tx1"/>
            </a:solidFill>
          </a:ln>
        </p:spPr>
        <p:txBody>
          <a:bodyPr wrap="square" rtlCol="0">
            <a:spAutoFit/>
          </a:bodyPr>
          <a:lstStyle/>
          <a:p>
            <a:pPr algn="l">
              <a:buFont typeface="Wingdings" panose="05000000000000000000" pitchFamily="2" charset="2"/>
              <a:buChar char="Ø"/>
            </a:pPr>
            <a:r>
              <a:rPr lang="en-GB" sz="2500" b="0" i="0">
                <a:solidFill>
                  <a:srgbClr val="000000"/>
                </a:solidFill>
                <a:effectLst/>
                <a:latin typeface="MontserratLight"/>
              </a:rPr>
              <a:t>Contributes to the growth of the science of nursing</a:t>
            </a:r>
          </a:p>
          <a:p>
            <a:pPr algn="l">
              <a:buFont typeface="Wingdings" panose="05000000000000000000" pitchFamily="2" charset="2"/>
              <a:buChar char="Ø"/>
            </a:pPr>
            <a:endParaRPr lang="en-GB" sz="2500" b="0" i="0">
              <a:solidFill>
                <a:srgbClr val="000000"/>
              </a:solidFill>
              <a:effectLst/>
              <a:latin typeface="MontserratLight"/>
            </a:endParaRPr>
          </a:p>
          <a:p>
            <a:pPr algn="l">
              <a:buFont typeface="Wingdings" panose="05000000000000000000" pitchFamily="2" charset="2"/>
              <a:buChar char="Ø"/>
            </a:pPr>
            <a:r>
              <a:rPr lang="en-GB" sz="2500" b="0" i="0">
                <a:solidFill>
                  <a:srgbClr val="000000"/>
                </a:solidFill>
                <a:effectLst/>
                <a:latin typeface="MontserratLight"/>
              </a:rPr>
              <a:t>Allows for incorporation of new technologies into health care practice</a:t>
            </a:r>
          </a:p>
          <a:p>
            <a:pPr algn="l">
              <a:buFont typeface="Wingdings" panose="05000000000000000000" pitchFamily="2" charset="2"/>
              <a:buChar char="Ø"/>
            </a:pPr>
            <a:endParaRPr lang="en-GB" sz="2500" b="0" i="0">
              <a:solidFill>
                <a:srgbClr val="000000"/>
              </a:solidFill>
              <a:effectLst/>
              <a:latin typeface="MontserratLight"/>
            </a:endParaRPr>
          </a:p>
          <a:p>
            <a:pPr>
              <a:buFont typeface="Wingdings" panose="05000000000000000000" pitchFamily="2" charset="2"/>
              <a:buChar char="Ø"/>
            </a:pPr>
            <a:r>
              <a:rPr lang="en-GB" sz="2500"/>
              <a:t>increases and promotes nurse autonomy</a:t>
            </a:r>
          </a:p>
          <a:p>
            <a:pPr>
              <a:buFont typeface="Wingdings" panose="05000000000000000000" pitchFamily="2" charset="2"/>
              <a:buChar char="Ø"/>
            </a:pPr>
            <a:endParaRPr lang="en-GB" sz="2500"/>
          </a:p>
          <a:p>
            <a:pPr>
              <a:buFont typeface="Wingdings" panose="05000000000000000000" pitchFamily="2" charset="2"/>
              <a:buChar char="Ø"/>
            </a:pPr>
            <a:r>
              <a:rPr lang="en-GB" sz="2500"/>
              <a:t>Empowers patients</a:t>
            </a:r>
          </a:p>
          <a:p>
            <a:endParaRPr lang="en-GB" sz="2500"/>
          </a:p>
          <a:p>
            <a:pPr>
              <a:buFont typeface="Wingdings" panose="05000000000000000000" pitchFamily="2" charset="2"/>
              <a:buChar char="Ø"/>
            </a:pPr>
            <a:r>
              <a:rPr lang="en-GB" sz="2500"/>
              <a:t>Promotes lifelong learning and critical thinking</a:t>
            </a:r>
          </a:p>
        </p:txBody>
      </p:sp>
    </p:spTree>
    <p:extLst>
      <p:ext uri="{BB962C8B-B14F-4D97-AF65-F5344CB8AC3E}">
        <p14:creationId xmlns:p14="http://schemas.microsoft.com/office/powerpoint/2010/main" val="3998276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6105-08B4-8D28-E745-678C23D3F5A4}"/>
              </a:ext>
            </a:extLst>
          </p:cNvPr>
          <p:cNvSpPr>
            <a:spLocks noGrp="1"/>
          </p:cNvSpPr>
          <p:nvPr>
            <p:ph type="title"/>
          </p:nvPr>
        </p:nvSpPr>
        <p:spPr>
          <a:xfrm>
            <a:off x="458756" y="113199"/>
            <a:ext cx="11302479" cy="521283"/>
          </a:xfrm>
          <a:solidFill>
            <a:schemeClr val="accent2">
              <a:lumMod val="20000"/>
              <a:lumOff val="80000"/>
            </a:schemeClr>
          </a:solidFill>
          <a:ln w="28575">
            <a:solidFill>
              <a:schemeClr val="tx1"/>
            </a:solidFill>
          </a:ln>
        </p:spPr>
        <p:txBody>
          <a:bodyPr>
            <a:normAutofit fontScale="90000"/>
          </a:bodyPr>
          <a:lstStyle/>
          <a:p>
            <a:pPr algn="ctr"/>
            <a:r>
              <a:rPr lang="en-GB" b="1">
                <a:latin typeface="+mn-lt"/>
              </a:rPr>
              <a:t>Barriers to Implementing EBP</a:t>
            </a:r>
          </a:p>
        </p:txBody>
      </p:sp>
      <p:sp>
        <p:nvSpPr>
          <p:cNvPr id="3" name="Content Placeholder 2">
            <a:extLst>
              <a:ext uri="{FF2B5EF4-FFF2-40B4-BE49-F238E27FC236}">
                <a16:creationId xmlns:a16="http://schemas.microsoft.com/office/drawing/2014/main" id="{44E9CBE5-B3AF-0709-9F20-042E093954FB}"/>
              </a:ext>
            </a:extLst>
          </p:cNvPr>
          <p:cNvSpPr>
            <a:spLocks noGrp="1"/>
          </p:cNvSpPr>
          <p:nvPr>
            <p:ph idx="1"/>
          </p:nvPr>
        </p:nvSpPr>
        <p:spPr>
          <a:xfrm>
            <a:off x="458757" y="743159"/>
            <a:ext cx="5528387" cy="5632311"/>
          </a:xfrm>
          <a:solidFill>
            <a:schemeClr val="accent4">
              <a:lumMod val="20000"/>
              <a:lumOff val="80000"/>
            </a:schemeClr>
          </a:solidFill>
          <a:ln w="28575">
            <a:solidFill>
              <a:schemeClr val="tx1"/>
            </a:solidFill>
          </a:ln>
        </p:spPr>
        <p:txBody>
          <a:bodyPr>
            <a:normAutofit fontScale="25000" lnSpcReduction="20000"/>
          </a:bodyPr>
          <a:lstStyle/>
          <a:p>
            <a:pPr lvl="0">
              <a:lnSpc>
                <a:spcPct val="120000"/>
              </a:lnSpc>
              <a:buFont typeface="Wingdings" pitchFamily="2"/>
              <a:buChar char="Ø"/>
            </a:pPr>
            <a:endParaRPr lang="en-GB" sz="9600"/>
          </a:p>
          <a:p>
            <a:pPr lvl="0">
              <a:lnSpc>
                <a:spcPct val="120000"/>
              </a:lnSpc>
              <a:buFont typeface="Wingdings" pitchFamily="2"/>
              <a:buChar char="Ø"/>
            </a:pPr>
            <a:r>
              <a:rPr lang="en-GB" sz="9600"/>
              <a:t>Lack of time for practitioners to source and evaluate research</a:t>
            </a:r>
          </a:p>
          <a:p>
            <a:pPr lvl="0">
              <a:lnSpc>
                <a:spcPct val="120000"/>
              </a:lnSpc>
              <a:buFont typeface="Wingdings" pitchFamily="2"/>
              <a:buChar char="Ø"/>
            </a:pPr>
            <a:endParaRPr lang="en-GB" sz="9600"/>
          </a:p>
          <a:p>
            <a:pPr lvl="0">
              <a:lnSpc>
                <a:spcPct val="120000"/>
              </a:lnSpc>
              <a:buFont typeface="Wingdings" pitchFamily="2"/>
              <a:buChar char="Ø"/>
            </a:pPr>
            <a:r>
              <a:rPr lang="en-GB" sz="9600"/>
              <a:t>Resistance to change and cultures of ‘doing it the way it’s always been done’</a:t>
            </a:r>
          </a:p>
          <a:p>
            <a:pPr lvl="0">
              <a:lnSpc>
                <a:spcPct val="120000"/>
              </a:lnSpc>
              <a:buFont typeface="Wingdings" pitchFamily="2"/>
              <a:buChar char="Ø"/>
            </a:pPr>
            <a:endParaRPr lang="en-GB" sz="9600"/>
          </a:p>
          <a:p>
            <a:pPr lvl="0">
              <a:lnSpc>
                <a:spcPct val="120000"/>
              </a:lnSpc>
              <a:buFont typeface="Wingdings" pitchFamily="2"/>
              <a:buChar char="Ø"/>
            </a:pPr>
            <a:r>
              <a:rPr lang="en-GB" sz="9600"/>
              <a:t>Practitioners experiencing a lack of authority to change practice</a:t>
            </a:r>
          </a:p>
          <a:p>
            <a:pPr lvl="0">
              <a:lnSpc>
                <a:spcPct val="120000"/>
              </a:lnSpc>
              <a:buFont typeface="Wingdings" pitchFamily="2"/>
              <a:buChar char="Ø"/>
            </a:pPr>
            <a:endParaRPr lang="en-GB" sz="9600"/>
          </a:p>
          <a:p>
            <a:pPr lvl="0">
              <a:lnSpc>
                <a:spcPct val="120000"/>
              </a:lnSpc>
              <a:buFont typeface="Wingdings" pitchFamily="2"/>
              <a:buChar char="Ø"/>
            </a:pPr>
            <a:r>
              <a:rPr lang="en-GB" sz="9600"/>
              <a:t>Lack of critiquing skills or ability to understand research terminology</a:t>
            </a:r>
          </a:p>
          <a:p>
            <a:pPr marL="0" indent="0">
              <a:buNone/>
            </a:pPr>
            <a:endParaRPr lang="en-GB"/>
          </a:p>
          <a:p>
            <a:endParaRPr lang="en-GB"/>
          </a:p>
        </p:txBody>
      </p:sp>
      <p:sp>
        <p:nvSpPr>
          <p:cNvPr id="4" name="TextBox 3">
            <a:extLst>
              <a:ext uri="{FF2B5EF4-FFF2-40B4-BE49-F238E27FC236}">
                <a16:creationId xmlns:a16="http://schemas.microsoft.com/office/drawing/2014/main" id="{58895FE8-B507-2CAA-A886-6730A1EF6FE9}"/>
              </a:ext>
            </a:extLst>
          </p:cNvPr>
          <p:cNvSpPr txBox="1"/>
          <p:nvPr/>
        </p:nvSpPr>
        <p:spPr>
          <a:xfrm>
            <a:off x="6095999" y="743159"/>
            <a:ext cx="5665236" cy="5632311"/>
          </a:xfrm>
          <a:prstGeom prst="rect">
            <a:avLst/>
          </a:prstGeom>
          <a:solidFill>
            <a:schemeClr val="accent4">
              <a:lumMod val="20000"/>
              <a:lumOff val="80000"/>
            </a:schemeClr>
          </a:solidFill>
          <a:ln w="28575">
            <a:solidFill>
              <a:schemeClr val="tx1"/>
            </a:solidFill>
          </a:ln>
        </p:spPr>
        <p:txBody>
          <a:bodyPr wrap="square" rtlCol="0">
            <a:spAutoFit/>
          </a:bodyPr>
          <a:lstStyle/>
          <a:p>
            <a:pPr marL="342900" lvl="0" indent="-342900">
              <a:buFont typeface="Wingdings" panose="05000000000000000000" pitchFamily="2" charset="2"/>
              <a:buChar char="Ø"/>
            </a:pPr>
            <a:endParaRPr lang="en-GB" sz="2400"/>
          </a:p>
          <a:p>
            <a:pPr marL="342900" lvl="0" indent="-342900">
              <a:buFont typeface="Wingdings" panose="05000000000000000000" pitchFamily="2" charset="2"/>
              <a:buChar char="Ø"/>
            </a:pPr>
            <a:r>
              <a:rPr lang="en-GB" sz="2400"/>
              <a:t>Conflicting evidence</a:t>
            </a:r>
          </a:p>
          <a:p>
            <a:pPr lvl="0"/>
            <a:endParaRPr lang="en-GB" sz="2400"/>
          </a:p>
          <a:p>
            <a:pPr marL="285750" lvl="0" indent="-285750">
              <a:buFont typeface="Wingdings" panose="05000000000000000000" pitchFamily="2" charset="2"/>
              <a:buChar char="Ø"/>
            </a:pPr>
            <a:r>
              <a:rPr lang="en-GB" sz="2400"/>
              <a:t>A lack of high quality evidence</a:t>
            </a:r>
          </a:p>
          <a:p>
            <a:pPr marL="285750" indent="-285750">
              <a:buFont typeface="Wingdings" panose="05000000000000000000" pitchFamily="2" charset="2"/>
              <a:buChar char="Ø"/>
            </a:pPr>
            <a:endParaRPr lang="en-GB" sz="2400"/>
          </a:p>
          <a:p>
            <a:pPr marL="285750" indent="-285750">
              <a:buFont typeface="Wingdings" panose="05000000000000000000" pitchFamily="2" charset="2"/>
              <a:buChar char="Ø"/>
            </a:pPr>
            <a:r>
              <a:rPr lang="en-GB" sz="2400"/>
              <a:t>Can be applied inconsistently</a:t>
            </a:r>
          </a:p>
          <a:p>
            <a:pPr marL="285750" indent="-285750">
              <a:buFont typeface="Wingdings" panose="05000000000000000000" pitchFamily="2" charset="2"/>
              <a:buChar char="Ø"/>
            </a:pPr>
            <a:endParaRPr lang="en-GB" sz="2400"/>
          </a:p>
          <a:p>
            <a:pPr marL="285750" indent="-285750">
              <a:buFont typeface="Wingdings" panose="05000000000000000000" pitchFamily="2" charset="2"/>
              <a:buChar char="Ø"/>
            </a:pPr>
            <a:r>
              <a:rPr lang="en-GB" sz="2400"/>
              <a:t>Can restrict creativity, autonomy and decision-making</a:t>
            </a:r>
          </a:p>
          <a:p>
            <a:pPr marL="285750" indent="-285750">
              <a:buFont typeface="Wingdings" panose="05000000000000000000" pitchFamily="2" charset="2"/>
              <a:buChar char="Ø"/>
            </a:pPr>
            <a:endParaRPr lang="en-GB" sz="2400"/>
          </a:p>
          <a:p>
            <a:pPr marL="285750" indent="-285750">
              <a:buFont typeface="Wingdings" panose="05000000000000000000" pitchFamily="2" charset="2"/>
              <a:buChar char="Ø"/>
            </a:pPr>
            <a:r>
              <a:rPr lang="en-GB" sz="2400"/>
              <a:t>Can be challenges integrating the three pillars effectively e.g., patients may reject the evidence, the research may conflict with clinician experience and opinions etc.</a:t>
            </a:r>
          </a:p>
        </p:txBody>
      </p:sp>
      <p:sp>
        <p:nvSpPr>
          <p:cNvPr id="6" name="TextBox 5">
            <a:extLst>
              <a:ext uri="{FF2B5EF4-FFF2-40B4-BE49-F238E27FC236}">
                <a16:creationId xmlns:a16="http://schemas.microsoft.com/office/drawing/2014/main" id="{F0FD09FD-034F-BD59-8EEA-361529923B22}"/>
              </a:ext>
            </a:extLst>
          </p:cNvPr>
          <p:cNvSpPr txBox="1"/>
          <p:nvPr/>
        </p:nvSpPr>
        <p:spPr>
          <a:xfrm>
            <a:off x="458756" y="6484147"/>
            <a:ext cx="11302479" cy="307777"/>
          </a:xfrm>
          <a:prstGeom prst="rect">
            <a:avLst/>
          </a:prstGeom>
          <a:solidFill>
            <a:schemeClr val="accent2">
              <a:lumMod val="20000"/>
              <a:lumOff val="80000"/>
            </a:schemeClr>
          </a:solidFill>
          <a:ln w="28575">
            <a:solidFill>
              <a:schemeClr val="tx1"/>
            </a:solidFill>
          </a:ln>
        </p:spPr>
        <p:txBody>
          <a:bodyPr wrap="square" rtlCol="0">
            <a:spAutoFit/>
          </a:bodyPr>
          <a:lstStyle/>
          <a:p>
            <a:pPr algn="ctr"/>
            <a:r>
              <a:rPr lang="en-GB" sz="1400"/>
              <a:t>(Kerr and Rainey, 2021; Moule, 2018; O’Sherman, 2014)</a:t>
            </a:r>
          </a:p>
        </p:txBody>
      </p:sp>
    </p:spTree>
    <p:extLst>
      <p:ext uri="{BB962C8B-B14F-4D97-AF65-F5344CB8AC3E}">
        <p14:creationId xmlns:p14="http://schemas.microsoft.com/office/powerpoint/2010/main" val="927947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390A9-3780-8AC4-6B3E-44660C33DB73}"/>
              </a:ext>
            </a:extLst>
          </p:cNvPr>
          <p:cNvSpPr>
            <a:spLocks noGrp="1"/>
          </p:cNvSpPr>
          <p:nvPr>
            <p:ph type="title"/>
          </p:nvPr>
        </p:nvSpPr>
        <p:spPr/>
        <p:txBody>
          <a:bodyPr/>
          <a:lstStyle/>
          <a:p>
            <a:pPr algn="ctr"/>
            <a:r>
              <a:rPr lang="en-GB" b="1">
                <a:latin typeface="+mn-lt"/>
              </a:rPr>
              <a:t>Typical EBP Process: The 5 A’s of EBP</a:t>
            </a:r>
          </a:p>
        </p:txBody>
      </p:sp>
      <p:sp>
        <p:nvSpPr>
          <p:cNvPr id="4" name="Rectangle 3">
            <a:extLst>
              <a:ext uri="{FF2B5EF4-FFF2-40B4-BE49-F238E27FC236}">
                <a16:creationId xmlns:a16="http://schemas.microsoft.com/office/drawing/2014/main" id="{9DA04043-CFA1-9687-1A5C-9C219AD8E53F}"/>
              </a:ext>
            </a:extLst>
          </p:cNvPr>
          <p:cNvSpPr/>
          <p:nvPr/>
        </p:nvSpPr>
        <p:spPr>
          <a:xfrm>
            <a:off x="381966" y="1820221"/>
            <a:ext cx="11177168" cy="634482"/>
          </a:xfrm>
          <a:prstGeom prst="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000" b="1">
                <a:solidFill>
                  <a:schemeClr val="tx1"/>
                </a:solidFill>
              </a:rPr>
              <a:t>ASK </a:t>
            </a:r>
            <a:r>
              <a:rPr lang="en-GB" sz="3000" b="1">
                <a:solidFill>
                  <a:schemeClr val="tx1">
                    <a:lumMod val="75000"/>
                    <a:lumOff val="25000"/>
                  </a:schemeClr>
                </a:solidFill>
              </a:rPr>
              <a:t>a well built question</a:t>
            </a:r>
          </a:p>
        </p:txBody>
      </p:sp>
      <p:sp>
        <p:nvSpPr>
          <p:cNvPr id="6" name="Content Placeholder 5">
            <a:extLst>
              <a:ext uri="{FF2B5EF4-FFF2-40B4-BE49-F238E27FC236}">
                <a16:creationId xmlns:a16="http://schemas.microsoft.com/office/drawing/2014/main" id="{2AA2FF17-E416-5495-F442-BDB30FEEDA93}"/>
              </a:ext>
            </a:extLst>
          </p:cNvPr>
          <p:cNvSpPr>
            <a:spLocks noGrp="1"/>
          </p:cNvSpPr>
          <p:nvPr>
            <p:ph idx="1"/>
          </p:nvPr>
        </p:nvSpPr>
        <p:spPr>
          <a:xfrm>
            <a:off x="381965" y="2686076"/>
            <a:ext cx="11192718" cy="634482"/>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0" indent="0">
              <a:buNone/>
            </a:pPr>
            <a:r>
              <a:rPr lang="en-GB" b="1">
                <a:solidFill>
                  <a:schemeClr val="tx1"/>
                </a:solidFill>
              </a:rPr>
              <a:t>ACQUIRE </a:t>
            </a:r>
            <a:r>
              <a:rPr lang="en-GB" b="1">
                <a:solidFill>
                  <a:schemeClr val="tx1">
                    <a:lumMod val="75000"/>
                    <a:lumOff val="25000"/>
                  </a:schemeClr>
                </a:solidFill>
              </a:rPr>
              <a:t>evidence</a:t>
            </a:r>
          </a:p>
        </p:txBody>
      </p:sp>
      <p:sp>
        <p:nvSpPr>
          <p:cNvPr id="7" name="Rectangle 6">
            <a:extLst>
              <a:ext uri="{FF2B5EF4-FFF2-40B4-BE49-F238E27FC236}">
                <a16:creationId xmlns:a16="http://schemas.microsoft.com/office/drawing/2014/main" id="{E36D0CE1-9672-1B32-1A25-DE68421437FC}"/>
              </a:ext>
            </a:extLst>
          </p:cNvPr>
          <p:cNvSpPr/>
          <p:nvPr/>
        </p:nvSpPr>
        <p:spPr>
          <a:xfrm>
            <a:off x="381965" y="3609910"/>
            <a:ext cx="11192718" cy="63448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000" b="1">
                <a:solidFill>
                  <a:schemeClr val="tx1"/>
                </a:solidFill>
              </a:rPr>
              <a:t>APPRAISE </a:t>
            </a:r>
            <a:r>
              <a:rPr lang="en-GB" sz="3000" b="1">
                <a:solidFill>
                  <a:schemeClr val="tx1">
                    <a:lumMod val="75000"/>
                    <a:lumOff val="25000"/>
                  </a:schemeClr>
                </a:solidFill>
              </a:rPr>
              <a:t>the evidence</a:t>
            </a:r>
          </a:p>
        </p:txBody>
      </p:sp>
      <p:sp>
        <p:nvSpPr>
          <p:cNvPr id="8" name="Rectangle 7">
            <a:extLst>
              <a:ext uri="{FF2B5EF4-FFF2-40B4-BE49-F238E27FC236}">
                <a16:creationId xmlns:a16="http://schemas.microsoft.com/office/drawing/2014/main" id="{54C63ABF-68FE-EE6F-FD0A-8710E1DFF636}"/>
              </a:ext>
            </a:extLst>
          </p:cNvPr>
          <p:cNvSpPr/>
          <p:nvPr/>
        </p:nvSpPr>
        <p:spPr>
          <a:xfrm>
            <a:off x="381965" y="4533745"/>
            <a:ext cx="11192719" cy="634482"/>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000" b="1">
                <a:solidFill>
                  <a:schemeClr val="tx1"/>
                </a:solidFill>
              </a:rPr>
              <a:t>APPLY </a:t>
            </a:r>
            <a:r>
              <a:rPr lang="en-GB" sz="3000" b="1">
                <a:solidFill>
                  <a:schemeClr val="tx1">
                    <a:lumMod val="75000"/>
                    <a:lumOff val="25000"/>
                  </a:schemeClr>
                </a:solidFill>
              </a:rPr>
              <a:t>the evidence along with clinical judgement and patient values</a:t>
            </a:r>
          </a:p>
        </p:txBody>
      </p:sp>
      <p:sp>
        <p:nvSpPr>
          <p:cNvPr id="9" name="Rectangle 8">
            <a:extLst>
              <a:ext uri="{FF2B5EF4-FFF2-40B4-BE49-F238E27FC236}">
                <a16:creationId xmlns:a16="http://schemas.microsoft.com/office/drawing/2014/main" id="{9202B9B2-8CB8-64FE-CFDE-1F0E5D0974F7}"/>
              </a:ext>
            </a:extLst>
          </p:cNvPr>
          <p:cNvSpPr/>
          <p:nvPr/>
        </p:nvSpPr>
        <p:spPr>
          <a:xfrm>
            <a:off x="366416" y="5429305"/>
            <a:ext cx="11192718" cy="634482"/>
          </a:xfrm>
          <a:prstGeom prst="rect">
            <a:avLst/>
          </a:prstGeom>
          <a:solidFill>
            <a:srgbClr val="F7B1F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3000" b="1">
                <a:solidFill>
                  <a:schemeClr val="tx1"/>
                </a:solidFill>
              </a:rPr>
              <a:t>ASSESS </a:t>
            </a:r>
            <a:r>
              <a:rPr lang="en-GB" sz="3000" b="1">
                <a:solidFill>
                  <a:schemeClr val="tx1">
                    <a:lumMod val="75000"/>
                    <a:lumOff val="25000"/>
                  </a:schemeClr>
                </a:solidFill>
              </a:rPr>
              <a:t>the results</a:t>
            </a:r>
          </a:p>
        </p:txBody>
      </p:sp>
      <p:sp>
        <p:nvSpPr>
          <p:cNvPr id="10" name="TextBox 9">
            <a:extLst>
              <a:ext uri="{FF2B5EF4-FFF2-40B4-BE49-F238E27FC236}">
                <a16:creationId xmlns:a16="http://schemas.microsoft.com/office/drawing/2014/main" id="{3574F888-12DD-EF30-ADAF-15595E1EDD03}"/>
              </a:ext>
            </a:extLst>
          </p:cNvPr>
          <p:cNvSpPr txBox="1"/>
          <p:nvPr/>
        </p:nvSpPr>
        <p:spPr>
          <a:xfrm>
            <a:off x="8194875" y="6295160"/>
            <a:ext cx="3379808" cy="369332"/>
          </a:xfrm>
          <a:prstGeom prst="rect">
            <a:avLst/>
          </a:prstGeom>
          <a:noFill/>
        </p:spPr>
        <p:txBody>
          <a:bodyPr wrap="square" rtlCol="0">
            <a:spAutoFit/>
          </a:bodyPr>
          <a:lstStyle/>
          <a:p>
            <a:r>
              <a:rPr lang="en-GB"/>
              <a:t>(University of Minnesota, no date)</a:t>
            </a:r>
          </a:p>
        </p:txBody>
      </p:sp>
    </p:spTree>
    <p:extLst>
      <p:ext uri="{BB962C8B-B14F-4D97-AF65-F5344CB8AC3E}">
        <p14:creationId xmlns:p14="http://schemas.microsoft.com/office/powerpoint/2010/main" val="2298564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38083-D746-A7EC-1178-EB5D854235FD}"/>
              </a:ext>
            </a:extLst>
          </p:cNvPr>
          <p:cNvSpPr>
            <a:spLocks noGrp="1"/>
          </p:cNvSpPr>
          <p:nvPr>
            <p:ph type="title"/>
          </p:nvPr>
        </p:nvSpPr>
        <p:spPr>
          <a:xfrm>
            <a:off x="3837215" y="409426"/>
            <a:ext cx="4168451" cy="1325563"/>
          </a:xfrm>
          <a:solidFill>
            <a:schemeClr val="tx2">
              <a:lumMod val="40000"/>
              <a:lumOff val="60000"/>
            </a:schemeClr>
          </a:solidFill>
          <a:ln w="19050">
            <a:solidFill>
              <a:schemeClr val="tx1"/>
            </a:solidFill>
          </a:ln>
        </p:spPr>
        <p:txBody>
          <a:bodyPr>
            <a:normAutofit/>
          </a:bodyPr>
          <a:lstStyle/>
          <a:p>
            <a:pPr algn="ctr"/>
            <a:r>
              <a:rPr lang="en-GB" sz="6700" b="1">
                <a:latin typeface="+mn-lt"/>
              </a:rPr>
              <a:t>EBP</a:t>
            </a:r>
            <a:r>
              <a:rPr lang="en-GB" b="1">
                <a:latin typeface="+mn-lt"/>
              </a:rPr>
              <a:t> </a:t>
            </a:r>
            <a:r>
              <a:rPr lang="en-GB" sz="6000" b="1">
                <a:latin typeface="+mn-lt"/>
              </a:rPr>
              <a:t>Models</a:t>
            </a:r>
          </a:p>
        </p:txBody>
      </p:sp>
      <p:sp>
        <p:nvSpPr>
          <p:cNvPr id="3" name="Content Placeholder 2">
            <a:extLst>
              <a:ext uri="{FF2B5EF4-FFF2-40B4-BE49-F238E27FC236}">
                <a16:creationId xmlns:a16="http://schemas.microsoft.com/office/drawing/2014/main" id="{EBF3E618-05E8-272F-A2B6-597379DD821E}"/>
              </a:ext>
            </a:extLst>
          </p:cNvPr>
          <p:cNvSpPr>
            <a:spLocks noGrp="1"/>
          </p:cNvSpPr>
          <p:nvPr>
            <p:ph idx="1"/>
          </p:nvPr>
        </p:nvSpPr>
        <p:spPr>
          <a:xfrm>
            <a:off x="237542" y="2104377"/>
            <a:ext cx="11716916" cy="4536302"/>
          </a:xfrm>
          <a:solidFill>
            <a:schemeClr val="accent6">
              <a:lumMod val="20000"/>
              <a:lumOff val="80000"/>
            </a:schemeClr>
          </a:solidFill>
          <a:ln w="19050">
            <a:solidFill>
              <a:schemeClr val="tx1"/>
            </a:solidFill>
          </a:ln>
        </p:spPr>
        <p:txBody>
          <a:bodyPr>
            <a:noAutofit/>
          </a:bodyPr>
          <a:lstStyle/>
          <a:p>
            <a:pPr marL="0" indent="0" algn="ctr">
              <a:buNone/>
            </a:pPr>
            <a:r>
              <a:rPr lang="en-GB" sz="3000"/>
              <a:t>There are number of different EBP models. Some common models include,</a:t>
            </a:r>
          </a:p>
          <a:p>
            <a:pPr marL="0" indent="0">
              <a:buNone/>
            </a:pPr>
            <a:endParaRPr lang="en-GB" sz="3000"/>
          </a:p>
          <a:p>
            <a:pPr>
              <a:buFont typeface="Wingdings" panose="05000000000000000000" pitchFamily="2" charset="2"/>
              <a:buChar char="Ø"/>
            </a:pPr>
            <a:r>
              <a:rPr lang="en-GB" sz="3000"/>
              <a:t>The Iowa Model for Evidence-Based Practice  to Promote Quality Care</a:t>
            </a:r>
          </a:p>
          <a:p>
            <a:pPr>
              <a:buFont typeface="Wingdings" panose="05000000000000000000" pitchFamily="2" charset="2"/>
              <a:buChar char="Ø"/>
            </a:pPr>
            <a:r>
              <a:rPr lang="en-GB" sz="3000"/>
              <a:t>John Hopkins Nursing Evidence-Based Practice Model</a:t>
            </a:r>
          </a:p>
          <a:p>
            <a:pPr>
              <a:buFont typeface="Wingdings" panose="05000000000000000000" pitchFamily="2" charset="2"/>
              <a:buChar char="Ø"/>
            </a:pPr>
            <a:r>
              <a:rPr lang="en-GB" sz="3000"/>
              <a:t>Advancing Research and Clinical Practice Through Close Collaboration Model</a:t>
            </a:r>
          </a:p>
          <a:p>
            <a:pPr>
              <a:buFont typeface="Wingdings" panose="05000000000000000000" pitchFamily="2" charset="2"/>
              <a:buChar char="Ø"/>
            </a:pPr>
            <a:r>
              <a:rPr lang="en-GB" sz="3000"/>
              <a:t>Stetlers Model of Research Utilization</a:t>
            </a:r>
          </a:p>
          <a:p>
            <a:pPr>
              <a:buFont typeface="Wingdings" panose="05000000000000000000" pitchFamily="2" charset="2"/>
              <a:buChar char="Ø"/>
            </a:pPr>
            <a:r>
              <a:rPr lang="en-GB" sz="3000"/>
              <a:t>Stevens STAR Model of Knowldege Transformation</a:t>
            </a:r>
          </a:p>
          <a:p>
            <a:pPr>
              <a:buFont typeface="Wingdings" panose="05000000000000000000" pitchFamily="2" charset="2"/>
              <a:buChar char="Ø"/>
            </a:pPr>
            <a:endParaRPr lang="en-GB" sz="3000"/>
          </a:p>
          <a:p>
            <a:endParaRPr lang="en-GB" sz="3000"/>
          </a:p>
          <a:p>
            <a:endParaRPr lang="en-GB" sz="3000"/>
          </a:p>
        </p:txBody>
      </p:sp>
      <p:sp>
        <p:nvSpPr>
          <p:cNvPr id="4" name="TextBox 3">
            <a:extLst>
              <a:ext uri="{FF2B5EF4-FFF2-40B4-BE49-F238E27FC236}">
                <a16:creationId xmlns:a16="http://schemas.microsoft.com/office/drawing/2014/main" id="{2ABF4E87-7C06-2DCB-3BAE-CE032BE402D3}"/>
              </a:ext>
            </a:extLst>
          </p:cNvPr>
          <p:cNvSpPr txBox="1"/>
          <p:nvPr/>
        </p:nvSpPr>
        <p:spPr>
          <a:xfrm>
            <a:off x="9367935" y="6166764"/>
            <a:ext cx="3694922" cy="369332"/>
          </a:xfrm>
          <a:prstGeom prst="rect">
            <a:avLst/>
          </a:prstGeom>
          <a:noFill/>
        </p:spPr>
        <p:txBody>
          <a:bodyPr wrap="square" rtlCol="0">
            <a:spAutoFit/>
          </a:bodyPr>
          <a:lstStyle/>
          <a:p>
            <a:r>
              <a:rPr lang="en-GB"/>
              <a:t>(Brunt and Morris, 2023)</a:t>
            </a:r>
          </a:p>
        </p:txBody>
      </p:sp>
      <p:pic>
        <p:nvPicPr>
          <p:cNvPr id="3074" name="Picture 2" descr="Free process method business illustration">
            <a:extLst>
              <a:ext uri="{FF2B5EF4-FFF2-40B4-BE49-F238E27FC236}">
                <a16:creationId xmlns:a16="http://schemas.microsoft.com/office/drawing/2014/main" id="{27954355-537D-75DA-4CB9-FBC01BAD40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66245" y="32655"/>
            <a:ext cx="3125755" cy="1875453"/>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pic>
        <p:nvPicPr>
          <p:cNvPr id="5" name="Picture 8">
            <a:extLst>
              <a:ext uri="{FF2B5EF4-FFF2-40B4-BE49-F238E27FC236}">
                <a16:creationId xmlns:a16="http://schemas.microsoft.com/office/drawing/2014/main" id="{FF9FECA0-ECAF-D147-CC6D-094698BC6276}"/>
              </a:ext>
            </a:extLst>
          </p:cNvPr>
          <p:cNvPicPr>
            <a:picLocks noChangeAspect="1"/>
          </p:cNvPicPr>
          <p:nvPr/>
        </p:nvPicPr>
        <p:blipFill>
          <a:blip r:embed="rId3"/>
          <a:stretch>
            <a:fillRect/>
          </a:stretch>
        </p:blipFill>
        <p:spPr>
          <a:xfrm>
            <a:off x="0" y="-121302"/>
            <a:ext cx="3127641" cy="2079107"/>
          </a:xfrm>
          <a:prstGeom prst="rect">
            <a:avLst/>
          </a:prstGeom>
          <a:noFill/>
          <a:ln cap="flat">
            <a:noFill/>
          </a:ln>
        </p:spPr>
      </p:pic>
    </p:spTree>
    <p:extLst>
      <p:ext uri="{BB962C8B-B14F-4D97-AF65-F5344CB8AC3E}">
        <p14:creationId xmlns:p14="http://schemas.microsoft.com/office/powerpoint/2010/main" val="2194279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D7228-8AE5-3418-61EC-8F9A67886038}"/>
              </a:ext>
            </a:extLst>
          </p:cNvPr>
          <p:cNvSpPr>
            <a:spLocks noGrp="1"/>
          </p:cNvSpPr>
          <p:nvPr>
            <p:ph type="title"/>
          </p:nvPr>
        </p:nvSpPr>
        <p:spPr>
          <a:xfrm>
            <a:off x="0" y="1"/>
            <a:ext cx="4460033" cy="1052772"/>
          </a:xfrm>
          <a:solidFill>
            <a:schemeClr val="accent3">
              <a:lumMod val="40000"/>
              <a:lumOff val="60000"/>
            </a:schemeClr>
          </a:solidFill>
        </p:spPr>
        <p:txBody>
          <a:bodyPr>
            <a:normAutofit/>
          </a:bodyPr>
          <a:lstStyle/>
          <a:p>
            <a:pPr algn="ctr"/>
            <a:r>
              <a:rPr lang="en-GB" sz="5500" b="1">
                <a:latin typeface="+mn-lt"/>
              </a:rPr>
              <a:t>Activity</a:t>
            </a:r>
          </a:p>
        </p:txBody>
      </p:sp>
      <p:sp>
        <p:nvSpPr>
          <p:cNvPr id="3" name="Content Placeholder 2">
            <a:extLst>
              <a:ext uri="{FF2B5EF4-FFF2-40B4-BE49-F238E27FC236}">
                <a16:creationId xmlns:a16="http://schemas.microsoft.com/office/drawing/2014/main" id="{BF4F27AC-20FB-7806-856C-395DFC5E7308}"/>
              </a:ext>
            </a:extLst>
          </p:cNvPr>
          <p:cNvSpPr>
            <a:spLocks noGrp="1"/>
          </p:cNvSpPr>
          <p:nvPr>
            <p:ph idx="1"/>
          </p:nvPr>
        </p:nvSpPr>
        <p:spPr>
          <a:xfrm>
            <a:off x="0" y="1052772"/>
            <a:ext cx="4460033" cy="5805228"/>
          </a:xfrm>
          <a:solidFill>
            <a:schemeClr val="accent3">
              <a:lumMod val="40000"/>
              <a:lumOff val="60000"/>
            </a:schemeClr>
          </a:solidFill>
        </p:spPr>
        <p:txBody>
          <a:bodyPr>
            <a:noAutofit/>
          </a:bodyPr>
          <a:lstStyle/>
          <a:p>
            <a:pPr marL="0" indent="0" algn="ctr">
              <a:buNone/>
            </a:pPr>
            <a:r>
              <a:rPr lang="en-GB" sz="3350"/>
              <a:t>Select one of the EBP models on the previous slide and research the process this model follows (not Stevens Star Model of Transformation).</a:t>
            </a:r>
          </a:p>
          <a:p>
            <a:pPr algn="ctr"/>
            <a:endParaRPr lang="en-GB" sz="3350"/>
          </a:p>
          <a:p>
            <a:pPr marL="0" indent="0" algn="ctr">
              <a:buNone/>
            </a:pPr>
            <a:r>
              <a:rPr lang="en-GB" sz="3350"/>
              <a:t>Prepare and provide an overview of this model to the rest of the class</a:t>
            </a:r>
          </a:p>
        </p:txBody>
      </p:sp>
      <p:pic>
        <p:nvPicPr>
          <p:cNvPr id="1028" name="Picture 4" descr="Free process flow logistics illustration">
            <a:extLst>
              <a:ext uri="{FF2B5EF4-FFF2-40B4-BE49-F238E27FC236}">
                <a16:creationId xmlns:a16="http://schemas.microsoft.com/office/drawing/2014/main" id="{08C60084-901D-1D04-BB77-3E572C81F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60033" y="1"/>
            <a:ext cx="773196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7501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6A2EE-4EB6-EEDC-70E7-F00BD6B927D3}"/>
              </a:ext>
            </a:extLst>
          </p:cNvPr>
          <p:cNvSpPr>
            <a:spLocks noGrp="1"/>
          </p:cNvSpPr>
          <p:nvPr>
            <p:ph type="title"/>
          </p:nvPr>
        </p:nvSpPr>
        <p:spPr>
          <a:xfrm>
            <a:off x="293707" y="330401"/>
            <a:ext cx="11604585" cy="1325563"/>
          </a:xfrm>
        </p:spPr>
        <p:txBody>
          <a:bodyPr/>
          <a:lstStyle/>
          <a:p>
            <a:pPr algn="ctr"/>
            <a:r>
              <a:rPr lang="en-GB" b="1">
                <a:latin typeface="+mn-lt"/>
              </a:rPr>
              <a:t>Steven’s Star Model of Knowledge Transformation</a:t>
            </a:r>
          </a:p>
        </p:txBody>
      </p:sp>
      <p:pic>
        <p:nvPicPr>
          <p:cNvPr id="5" name="Content Placeholder 4">
            <a:extLst>
              <a:ext uri="{FF2B5EF4-FFF2-40B4-BE49-F238E27FC236}">
                <a16:creationId xmlns:a16="http://schemas.microsoft.com/office/drawing/2014/main" id="{A783E12D-C1DF-E228-69ED-F3C6ADE9ED28}"/>
              </a:ext>
            </a:extLst>
          </p:cNvPr>
          <p:cNvPicPr>
            <a:picLocks noGrp="1" noChangeAspect="1"/>
          </p:cNvPicPr>
          <p:nvPr>
            <p:ph idx="1"/>
          </p:nvPr>
        </p:nvPicPr>
        <p:blipFill>
          <a:blip r:embed="rId2"/>
          <a:stretch>
            <a:fillRect/>
          </a:stretch>
        </p:blipFill>
        <p:spPr>
          <a:xfrm>
            <a:off x="1523035" y="1553081"/>
            <a:ext cx="9145928" cy="5181094"/>
          </a:xfrm>
        </p:spPr>
      </p:pic>
      <p:sp>
        <p:nvSpPr>
          <p:cNvPr id="6" name="TextBox 5">
            <a:extLst>
              <a:ext uri="{FF2B5EF4-FFF2-40B4-BE49-F238E27FC236}">
                <a16:creationId xmlns:a16="http://schemas.microsoft.com/office/drawing/2014/main" id="{5C545544-CD6B-4A64-F806-C9B21EBE9318}"/>
              </a:ext>
            </a:extLst>
          </p:cNvPr>
          <p:cNvSpPr txBox="1"/>
          <p:nvPr/>
        </p:nvSpPr>
        <p:spPr>
          <a:xfrm>
            <a:off x="9653286" y="6301095"/>
            <a:ext cx="2118167" cy="369332"/>
          </a:xfrm>
          <a:prstGeom prst="rect">
            <a:avLst/>
          </a:prstGeom>
          <a:noFill/>
        </p:spPr>
        <p:txBody>
          <a:bodyPr wrap="square" rtlCol="0">
            <a:spAutoFit/>
          </a:bodyPr>
          <a:lstStyle/>
          <a:p>
            <a:r>
              <a:rPr lang="en-GB"/>
              <a:t>(Stevens, 2015)</a:t>
            </a:r>
          </a:p>
        </p:txBody>
      </p:sp>
    </p:spTree>
    <p:extLst>
      <p:ext uri="{BB962C8B-B14F-4D97-AF65-F5344CB8AC3E}">
        <p14:creationId xmlns:p14="http://schemas.microsoft.com/office/powerpoint/2010/main" val="2966001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62C0-6981-47D8-8E40-D391A49DF658}"/>
              </a:ext>
            </a:extLst>
          </p:cNvPr>
          <p:cNvSpPr>
            <a:spLocks noGrp="1"/>
          </p:cNvSpPr>
          <p:nvPr>
            <p:ph type="title"/>
          </p:nvPr>
        </p:nvSpPr>
        <p:spPr>
          <a:xfrm>
            <a:off x="0" y="1"/>
            <a:ext cx="12191999" cy="914398"/>
          </a:xfrm>
          <a:solidFill>
            <a:schemeClr val="accent3">
              <a:lumMod val="75000"/>
            </a:schemeClr>
          </a:solidFill>
        </p:spPr>
        <p:txBody>
          <a:bodyPr/>
          <a:lstStyle/>
          <a:p>
            <a:pPr algn="ctr"/>
            <a:r>
              <a:rPr lang="en-GB" b="1">
                <a:latin typeface="+mn-lt"/>
              </a:rPr>
              <a:t>Steven’s STAR Model of Knowledge Transformation</a:t>
            </a:r>
          </a:p>
        </p:txBody>
      </p:sp>
      <p:graphicFrame>
        <p:nvGraphicFramePr>
          <p:cNvPr id="4" name="Content Placeholder 3">
            <a:extLst>
              <a:ext uri="{FF2B5EF4-FFF2-40B4-BE49-F238E27FC236}">
                <a16:creationId xmlns:a16="http://schemas.microsoft.com/office/drawing/2014/main" id="{DE9B5449-5C98-F2F9-152F-3D2D1F5AFA40}"/>
              </a:ext>
            </a:extLst>
          </p:cNvPr>
          <p:cNvGraphicFramePr>
            <a:graphicFrameLocks noGrp="1"/>
          </p:cNvGraphicFramePr>
          <p:nvPr>
            <p:ph idx="1"/>
            <p:extLst>
              <p:ext uri="{D42A27DB-BD31-4B8C-83A1-F6EECF244321}">
                <p14:modId xmlns:p14="http://schemas.microsoft.com/office/powerpoint/2010/main" val="1969367332"/>
              </p:ext>
            </p:extLst>
          </p:nvPr>
        </p:nvGraphicFramePr>
        <p:xfrm>
          <a:off x="0" y="914399"/>
          <a:ext cx="12192000" cy="5943600"/>
        </p:xfrm>
        <a:graphic>
          <a:graphicData uri="http://schemas.openxmlformats.org/drawingml/2006/table">
            <a:tbl>
              <a:tblPr firstRow="1" bandRow="1">
                <a:tableStyleId>{69CF1AB2-1976-4502-BF36-3FF5EA218861}</a:tableStyleId>
              </a:tblPr>
              <a:tblGrid>
                <a:gridCol w="1714657">
                  <a:extLst>
                    <a:ext uri="{9D8B030D-6E8A-4147-A177-3AD203B41FA5}">
                      <a16:colId xmlns:a16="http://schemas.microsoft.com/office/drawing/2014/main" val="3282805077"/>
                    </a:ext>
                  </a:extLst>
                </a:gridCol>
                <a:gridCol w="10477343">
                  <a:extLst>
                    <a:ext uri="{9D8B030D-6E8A-4147-A177-3AD203B41FA5}">
                      <a16:colId xmlns:a16="http://schemas.microsoft.com/office/drawing/2014/main" val="1144366676"/>
                    </a:ext>
                  </a:extLst>
                </a:gridCol>
              </a:tblGrid>
              <a:tr h="370840">
                <a:tc>
                  <a:txBody>
                    <a:bodyPr/>
                    <a:lstStyle/>
                    <a:p>
                      <a:pPr algn="ctr"/>
                      <a:endParaRPr lang="en-GB" b="1"/>
                    </a:p>
                    <a:p>
                      <a:pPr algn="ctr"/>
                      <a:r>
                        <a:rPr lang="en-GB" b="1"/>
                        <a:t>Discovery</a:t>
                      </a:r>
                    </a:p>
                    <a:p>
                      <a:pPr algn="ctr"/>
                      <a:r>
                        <a:rPr lang="en-GB" b="1"/>
                        <a:t>Research</a:t>
                      </a:r>
                    </a:p>
                    <a:p>
                      <a:pPr algn="ctr"/>
                      <a:endParaRPr lang="en-GB" b="1"/>
                    </a:p>
                  </a:txBody>
                  <a:tcPr>
                    <a:solidFill>
                      <a:schemeClr val="accent6">
                        <a:lumMod val="40000"/>
                        <a:lumOff val="60000"/>
                      </a:schemeClr>
                    </a:solidFill>
                  </a:tcPr>
                </a:tc>
                <a:tc>
                  <a:txBody>
                    <a:bodyPr/>
                    <a:lstStyle/>
                    <a:p>
                      <a:endParaRPr lang="en-GB"/>
                    </a:p>
                    <a:p>
                      <a:r>
                        <a:rPr lang="en-GB" b="0"/>
                        <a:t>Knowledge about a particular issue is discovered by searching for primary studies and research.</a:t>
                      </a:r>
                    </a:p>
                    <a:p>
                      <a:endParaRPr lang="en-GB"/>
                    </a:p>
                  </a:txBody>
                  <a:tcPr>
                    <a:solidFill>
                      <a:schemeClr val="accent6">
                        <a:lumMod val="40000"/>
                        <a:lumOff val="60000"/>
                      </a:schemeClr>
                    </a:solidFill>
                  </a:tcPr>
                </a:tc>
                <a:extLst>
                  <a:ext uri="{0D108BD9-81ED-4DB2-BD59-A6C34878D82A}">
                    <a16:rowId xmlns:a16="http://schemas.microsoft.com/office/drawing/2014/main" val="1631908890"/>
                  </a:ext>
                </a:extLst>
              </a:tr>
              <a:tr h="370840">
                <a:tc>
                  <a:txBody>
                    <a:bodyPr/>
                    <a:lstStyle/>
                    <a:p>
                      <a:pPr algn="ctr"/>
                      <a:endParaRPr lang="en-GB" b="1"/>
                    </a:p>
                    <a:p>
                      <a:pPr algn="ctr"/>
                      <a:r>
                        <a:rPr lang="en-GB" b="1"/>
                        <a:t>Evidence</a:t>
                      </a:r>
                    </a:p>
                    <a:p>
                      <a:pPr algn="ctr"/>
                      <a:r>
                        <a:rPr lang="en-GB" b="1"/>
                        <a:t>Summary</a:t>
                      </a:r>
                    </a:p>
                    <a:p>
                      <a:pPr algn="ctr"/>
                      <a:endParaRPr lang="en-GB" b="1"/>
                    </a:p>
                  </a:txBody>
                  <a:tcPr>
                    <a:solidFill>
                      <a:schemeClr val="accent5">
                        <a:lumMod val="40000"/>
                        <a:lumOff val="60000"/>
                      </a:schemeClr>
                    </a:solidFill>
                  </a:tcPr>
                </a:tc>
                <a:tc>
                  <a:txBody>
                    <a:bodyPr/>
                    <a:lstStyle/>
                    <a:p>
                      <a:endParaRPr lang="en-GB"/>
                    </a:p>
                    <a:p>
                      <a:r>
                        <a:rPr lang="en-GB"/>
                        <a:t>Research is synthesised to provide an overall summary relevant to the issue. Filtered research e.g., systematic reviews, meta-analyses etc. enter the model at this stage.</a:t>
                      </a:r>
                    </a:p>
                    <a:p>
                      <a:endParaRPr lang="en-GB"/>
                    </a:p>
                  </a:txBody>
                  <a:tcPr>
                    <a:solidFill>
                      <a:schemeClr val="accent5">
                        <a:lumMod val="40000"/>
                        <a:lumOff val="60000"/>
                      </a:schemeClr>
                    </a:solidFill>
                  </a:tcPr>
                </a:tc>
                <a:extLst>
                  <a:ext uri="{0D108BD9-81ED-4DB2-BD59-A6C34878D82A}">
                    <a16:rowId xmlns:a16="http://schemas.microsoft.com/office/drawing/2014/main" val="1389582180"/>
                  </a:ext>
                </a:extLst>
              </a:tr>
              <a:tr h="370840">
                <a:tc>
                  <a:txBody>
                    <a:bodyPr/>
                    <a:lstStyle/>
                    <a:p>
                      <a:pPr algn="ctr"/>
                      <a:endParaRPr lang="en-GB" b="1"/>
                    </a:p>
                    <a:p>
                      <a:pPr algn="ctr"/>
                      <a:r>
                        <a:rPr lang="en-GB" b="1"/>
                        <a:t>Translation to </a:t>
                      </a:r>
                    </a:p>
                    <a:p>
                      <a:pPr algn="ctr"/>
                      <a:r>
                        <a:rPr lang="en-GB" b="1"/>
                        <a:t>Guidelines</a:t>
                      </a:r>
                    </a:p>
                    <a:p>
                      <a:pPr algn="ctr"/>
                      <a:endParaRPr lang="en-GB" b="1"/>
                    </a:p>
                  </a:txBody>
                  <a:tcPr>
                    <a:solidFill>
                      <a:schemeClr val="accent4">
                        <a:lumMod val="40000"/>
                        <a:lumOff val="60000"/>
                      </a:schemeClr>
                    </a:solidFill>
                  </a:tcPr>
                </a:tc>
                <a:tc>
                  <a:txBody>
                    <a:bodyPr/>
                    <a:lstStyle/>
                    <a:p>
                      <a:endParaRPr lang="en-GB"/>
                    </a:p>
                    <a:p>
                      <a:r>
                        <a:rPr lang="en-GB"/>
                        <a:t>The evidence summary is synthesised with clinical expertise and then translated into clinical guildeines or a plan for change.</a:t>
                      </a:r>
                    </a:p>
                    <a:p>
                      <a:endParaRPr lang="en-GB"/>
                    </a:p>
                  </a:txBody>
                  <a:tcPr>
                    <a:solidFill>
                      <a:schemeClr val="accent4">
                        <a:lumMod val="40000"/>
                        <a:lumOff val="60000"/>
                      </a:schemeClr>
                    </a:solidFill>
                  </a:tcPr>
                </a:tc>
                <a:extLst>
                  <a:ext uri="{0D108BD9-81ED-4DB2-BD59-A6C34878D82A}">
                    <a16:rowId xmlns:a16="http://schemas.microsoft.com/office/drawing/2014/main" val="458044699"/>
                  </a:ext>
                </a:extLst>
              </a:tr>
              <a:tr h="370840">
                <a:tc>
                  <a:txBody>
                    <a:bodyPr/>
                    <a:lstStyle/>
                    <a:p>
                      <a:pPr algn="ctr"/>
                      <a:endParaRPr lang="en-GB" b="1"/>
                    </a:p>
                    <a:p>
                      <a:pPr algn="ctr"/>
                      <a:r>
                        <a:rPr lang="en-GB" b="1"/>
                        <a:t>Practice </a:t>
                      </a:r>
                    </a:p>
                    <a:p>
                      <a:pPr algn="ctr"/>
                      <a:r>
                        <a:rPr lang="en-GB" b="1"/>
                        <a:t>Integration</a:t>
                      </a:r>
                    </a:p>
                    <a:p>
                      <a:pPr algn="ctr"/>
                      <a:endParaRPr lang="en-GB" b="1"/>
                    </a:p>
                  </a:txBody>
                  <a:tcPr>
                    <a:solidFill>
                      <a:schemeClr val="accent2">
                        <a:lumMod val="60000"/>
                        <a:lumOff val="40000"/>
                      </a:schemeClr>
                    </a:solidFill>
                  </a:tcPr>
                </a:tc>
                <a:tc>
                  <a:txBody>
                    <a:bodyPr/>
                    <a:lstStyle/>
                    <a:p>
                      <a:endParaRPr lang="en-GB"/>
                    </a:p>
                    <a:p>
                      <a:r>
                        <a:rPr lang="en-GB"/>
                        <a:t>The guidelines are integrated into practice in a way that suits the clinical setting.</a:t>
                      </a:r>
                    </a:p>
                    <a:p>
                      <a:endParaRPr lang="en-GB"/>
                    </a:p>
                  </a:txBody>
                  <a:tcPr>
                    <a:solidFill>
                      <a:schemeClr val="accent2">
                        <a:lumMod val="60000"/>
                        <a:lumOff val="40000"/>
                      </a:schemeClr>
                    </a:solidFill>
                  </a:tcPr>
                </a:tc>
                <a:extLst>
                  <a:ext uri="{0D108BD9-81ED-4DB2-BD59-A6C34878D82A}">
                    <a16:rowId xmlns:a16="http://schemas.microsoft.com/office/drawing/2014/main" val="4229833408"/>
                  </a:ext>
                </a:extLst>
              </a:tr>
              <a:tr h="370840">
                <a:tc>
                  <a:txBody>
                    <a:bodyPr/>
                    <a:lstStyle/>
                    <a:p>
                      <a:pPr algn="ctr"/>
                      <a:endParaRPr lang="en-GB" b="1"/>
                    </a:p>
                    <a:p>
                      <a:pPr algn="ctr"/>
                      <a:r>
                        <a:rPr lang="en-GB" b="1"/>
                        <a:t>Process</a:t>
                      </a:r>
                    </a:p>
                    <a:p>
                      <a:pPr algn="ctr"/>
                      <a:r>
                        <a:rPr lang="en-GB" b="1"/>
                        <a:t>Outcomes</a:t>
                      </a:r>
                    </a:p>
                    <a:p>
                      <a:pPr algn="ctr"/>
                      <a:r>
                        <a:rPr lang="en-GB" b="1"/>
                        <a:t>Evaluation</a:t>
                      </a:r>
                    </a:p>
                  </a:txBody>
                  <a:tcPr>
                    <a:solidFill>
                      <a:schemeClr val="tx2">
                        <a:lumMod val="40000"/>
                        <a:lumOff val="60000"/>
                      </a:schemeClr>
                    </a:solidFill>
                  </a:tcPr>
                </a:tc>
                <a:tc>
                  <a:txBody>
                    <a:bodyPr/>
                    <a:lstStyle/>
                    <a:p>
                      <a:endParaRPr lang="en-GB"/>
                    </a:p>
                    <a:p>
                      <a:r>
                        <a:rPr lang="en-GB"/>
                        <a:t>The effectiveness of the guidelines are evaluated, with a focus on patient health outcomes, patient satisfaction, and the impact on the clinical setting.</a:t>
                      </a:r>
                    </a:p>
                  </a:txBody>
                  <a:tcPr>
                    <a:solidFill>
                      <a:schemeClr val="tx2">
                        <a:lumMod val="40000"/>
                        <a:lumOff val="60000"/>
                      </a:schemeClr>
                    </a:solidFill>
                  </a:tcPr>
                </a:tc>
                <a:extLst>
                  <a:ext uri="{0D108BD9-81ED-4DB2-BD59-A6C34878D82A}">
                    <a16:rowId xmlns:a16="http://schemas.microsoft.com/office/drawing/2014/main" val="1290298804"/>
                  </a:ext>
                </a:extLst>
              </a:tr>
            </a:tbl>
          </a:graphicData>
        </a:graphic>
      </p:graphicFrame>
    </p:spTree>
    <p:extLst>
      <p:ext uri="{BB962C8B-B14F-4D97-AF65-F5344CB8AC3E}">
        <p14:creationId xmlns:p14="http://schemas.microsoft.com/office/powerpoint/2010/main" val="880515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CA5799-70C3-46DB-D1E1-3A9E17D5FDA1}"/>
              </a:ext>
            </a:extLst>
          </p:cNvPr>
          <p:cNvSpPr txBox="1"/>
          <p:nvPr/>
        </p:nvSpPr>
        <p:spPr>
          <a:xfrm>
            <a:off x="4620662" y="6311900"/>
            <a:ext cx="6169307" cy="369332"/>
          </a:xfrm>
          <a:prstGeom prst="rect">
            <a:avLst/>
          </a:prstGeom>
          <a:noFill/>
        </p:spPr>
        <p:txBody>
          <a:bodyPr wrap="square" rtlCol="0">
            <a:spAutoFit/>
          </a:bodyPr>
          <a:lstStyle/>
          <a:p>
            <a:r>
              <a:rPr lang="en-GB"/>
              <a:t>(Dusin, Melanson and Mische-Lawson, 2023)</a:t>
            </a:r>
          </a:p>
        </p:txBody>
      </p:sp>
      <p:pic>
        <p:nvPicPr>
          <p:cNvPr id="5122" name="Picture 2" descr="Free patient care white male 3d model illustration">
            <a:extLst>
              <a:ext uri="{FF2B5EF4-FFF2-40B4-BE49-F238E27FC236}">
                <a16:creationId xmlns:a16="http://schemas.microsoft.com/office/drawing/2014/main" id="{BA45AC5E-A434-EC1E-4F7C-2BC7564787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59216" y="359751"/>
            <a:ext cx="4932784" cy="5565078"/>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34253658-9715-B009-B80B-BB87BE7FDE5C}"/>
              </a:ext>
            </a:extLst>
          </p:cNvPr>
          <p:cNvSpPr>
            <a:spLocks noGrp="1"/>
          </p:cNvSpPr>
          <p:nvPr>
            <p:ph type="title"/>
          </p:nvPr>
        </p:nvSpPr>
        <p:spPr>
          <a:xfrm>
            <a:off x="838200" y="176768"/>
            <a:ext cx="10515600" cy="1325563"/>
          </a:xfrm>
        </p:spPr>
        <p:txBody>
          <a:bodyPr/>
          <a:lstStyle/>
          <a:p>
            <a:pPr algn="ctr"/>
            <a:r>
              <a:rPr lang="en-GB" b="1">
                <a:latin typeface="+mn-lt"/>
              </a:rPr>
              <a:t>What About Patient Preferences?</a:t>
            </a:r>
          </a:p>
        </p:txBody>
      </p:sp>
      <p:sp>
        <p:nvSpPr>
          <p:cNvPr id="9" name="TextBox 8">
            <a:extLst>
              <a:ext uri="{FF2B5EF4-FFF2-40B4-BE49-F238E27FC236}">
                <a16:creationId xmlns:a16="http://schemas.microsoft.com/office/drawing/2014/main" id="{6349C95A-944F-69A8-8AA4-0B70520E77FF}"/>
              </a:ext>
            </a:extLst>
          </p:cNvPr>
          <p:cNvSpPr txBox="1"/>
          <p:nvPr/>
        </p:nvSpPr>
        <p:spPr>
          <a:xfrm>
            <a:off x="335903" y="1602919"/>
            <a:ext cx="7296538" cy="4889956"/>
          </a:xfrm>
          <a:prstGeom prst="rect">
            <a:avLst/>
          </a:prstGeom>
          <a:noFill/>
        </p:spPr>
        <p:txBody>
          <a:bodyPr wrap="square" rtlCol="0">
            <a:spAutoFit/>
          </a:bodyPr>
          <a:lstStyle/>
          <a:p>
            <a:pPr marL="457200" indent="-457200">
              <a:buFont typeface="Wingdings" panose="05000000000000000000" pitchFamily="2" charset="2"/>
              <a:buChar char="Ø"/>
            </a:pPr>
            <a:r>
              <a:rPr lang="en-GB" sz="3000"/>
              <a:t>Many EBP models face the same criticism: there is a lack of integration of patient preferences.</a:t>
            </a:r>
          </a:p>
          <a:p>
            <a:pPr marL="457200" indent="-457200">
              <a:buFont typeface="Wingdings" panose="05000000000000000000" pitchFamily="2" charset="2"/>
              <a:buChar char="Ø"/>
            </a:pPr>
            <a:endParaRPr lang="en-GB" sz="3000"/>
          </a:p>
          <a:p>
            <a:pPr marL="457200" indent="-457200">
              <a:buFont typeface="Wingdings" panose="05000000000000000000" pitchFamily="2" charset="2"/>
              <a:buChar char="Ø"/>
            </a:pPr>
            <a:r>
              <a:rPr lang="en-GB" sz="3000"/>
              <a:t>This means practitioners must incorporate this ‘pillar’ of EBP into their practice themselves.</a:t>
            </a:r>
          </a:p>
          <a:p>
            <a:pPr marL="457200" indent="-457200">
              <a:buFont typeface="Wingdings" panose="05000000000000000000" pitchFamily="2" charset="2"/>
              <a:buChar char="Ø"/>
            </a:pPr>
            <a:endParaRPr lang="en-GB" sz="3000"/>
          </a:p>
          <a:p>
            <a:pPr marL="457200" indent="-457200">
              <a:buFont typeface="Wingdings" panose="05000000000000000000" pitchFamily="2" charset="2"/>
              <a:buChar char="Ø"/>
            </a:pPr>
            <a:r>
              <a:rPr lang="en-GB" sz="3000"/>
              <a:t>Where in the EPB process do you think this can be done? How?</a:t>
            </a:r>
          </a:p>
        </p:txBody>
      </p:sp>
    </p:spTree>
    <p:extLst>
      <p:ext uri="{BB962C8B-B14F-4D97-AF65-F5344CB8AC3E}">
        <p14:creationId xmlns:p14="http://schemas.microsoft.com/office/powerpoint/2010/main" val="449533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019C2-FFE1-BFBA-4D55-414B3F3C4225}"/>
              </a:ext>
            </a:extLst>
          </p:cNvPr>
          <p:cNvSpPr txBox="1">
            <a:spLocks noGrp="1"/>
          </p:cNvSpPr>
          <p:nvPr>
            <p:ph type="title"/>
          </p:nvPr>
        </p:nvSpPr>
        <p:spPr>
          <a:xfrm>
            <a:off x="223936" y="322889"/>
            <a:ext cx="5103156" cy="406460"/>
          </a:xfrm>
          <a:solidFill>
            <a:schemeClr val="bg2">
              <a:lumMod val="75000"/>
            </a:schemeClr>
          </a:solidFill>
          <a:ln w="9525">
            <a:solidFill>
              <a:schemeClr val="tx1"/>
            </a:solidFill>
          </a:ln>
        </p:spPr>
        <p:txBody>
          <a:bodyPr>
            <a:normAutofit fontScale="90000"/>
          </a:bodyPr>
          <a:lstStyle/>
          <a:p>
            <a:pPr lvl="0" algn="ctr"/>
            <a:r>
              <a:rPr lang="en-GB" sz="4000">
                <a:latin typeface="+mn-lt"/>
                <a:ea typeface="Calibri Light" pitchFamily="34"/>
                <a:cs typeface="Calibri Light" pitchFamily="34"/>
              </a:rPr>
              <a:t>Assignment 1: Recap</a:t>
            </a:r>
          </a:p>
        </p:txBody>
      </p:sp>
      <p:pic>
        <p:nvPicPr>
          <p:cNvPr id="3" name="Picture 4">
            <a:extLst>
              <a:ext uri="{FF2B5EF4-FFF2-40B4-BE49-F238E27FC236}">
                <a16:creationId xmlns:a16="http://schemas.microsoft.com/office/drawing/2014/main" id="{F006CA96-21A1-E35D-6BC5-455A77B7CF0C}"/>
              </a:ext>
            </a:extLst>
          </p:cNvPr>
          <p:cNvPicPr>
            <a:picLocks noChangeAspect="1"/>
          </p:cNvPicPr>
          <p:nvPr/>
        </p:nvPicPr>
        <p:blipFill>
          <a:blip r:embed="rId2"/>
          <a:stretch>
            <a:fillRect/>
          </a:stretch>
        </p:blipFill>
        <p:spPr>
          <a:xfrm>
            <a:off x="145471" y="892170"/>
            <a:ext cx="5181621" cy="3149897"/>
          </a:xfrm>
          <a:prstGeom prst="rect">
            <a:avLst/>
          </a:prstGeom>
          <a:noFill/>
          <a:ln cap="flat">
            <a:noFill/>
          </a:ln>
        </p:spPr>
      </p:pic>
      <p:pic>
        <p:nvPicPr>
          <p:cNvPr id="4" name="Picture 6">
            <a:extLst>
              <a:ext uri="{FF2B5EF4-FFF2-40B4-BE49-F238E27FC236}">
                <a16:creationId xmlns:a16="http://schemas.microsoft.com/office/drawing/2014/main" id="{AC220A8E-700C-FDE8-E4A7-09E8782036D4}"/>
              </a:ext>
            </a:extLst>
          </p:cNvPr>
          <p:cNvPicPr>
            <a:picLocks noChangeAspect="1"/>
          </p:cNvPicPr>
          <p:nvPr/>
        </p:nvPicPr>
        <p:blipFill>
          <a:blip r:embed="rId3"/>
          <a:stretch>
            <a:fillRect/>
          </a:stretch>
        </p:blipFill>
        <p:spPr>
          <a:xfrm>
            <a:off x="5401991" y="412997"/>
            <a:ext cx="6790005" cy="5898392"/>
          </a:xfrm>
          <a:prstGeom prst="rect">
            <a:avLst/>
          </a:prstGeom>
          <a:noFill/>
          <a:ln cap="flat">
            <a:noFill/>
          </a:ln>
        </p:spPr>
      </p:pic>
      <p:pic>
        <p:nvPicPr>
          <p:cNvPr id="5" name="Picture 14" descr="Dices with letters on them on a table&#10;&#10;Description automatically generated">
            <a:extLst>
              <a:ext uri="{FF2B5EF4-FFF2-40B4-BE49-F238E27FC236}">
                <a16:creationId xmlns:a16="http://schemas.microsoft.com/office/drawing/2014/main" id="{F915D52A-B16F-971E-F0EA-91DC7505869C}"/>
              </a:ext>
            </a:extLst>
          </p:cNvPr>
          <p:cNvPicPr>
            <a:picLocks noChangeAspect="1"/>
          </p:cNvPicPr>
          <p:nvPr/>
        </p:nvPicPr>
        <p:blipFill>
          <a:blip r:embed="rId4"/>
          <a:stretch>
            <a:fillRect/>
          </a:stretch>
        </p:blipFill>
        <p:spPr>
          <a:xfrm>
            <a:off x="145471" y="4538167"/>
            <a:ext cx="5181621" cy="1536950"/>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ADCE9E2-4BFD-81C1-B9FE-211B3EDCFABF}"/>
              </a:ext>
            </a:extLst>
          </p:cNvPr>
          <p:cNvPicPr>
            <a:picLocks noChangeAspect="1"/>
          </p:cNvPicPr>
          <p:nvPr/>
        </p:nvPicPr>
        <p:blipFill>
          <a:blip r:embed="rId2"/>
          <a:stretch>
            <a:fillRect/>
          </a:stretch>
        </p:blipFill>
        <p:spPr>
          <a:xfrm>
            <a:off x="158666" y="138796"/>
            <a:ext cx="6127010" cy="5601184"/>
          </a:xfrm>
          <a:prstGeom prst="rect">
            <a:avLst/>
          </a:prstGeom>
          <a:noFill/>
          <a:ln cap="flat">
            <a:noFill/>
          </a:ln>
        </p:spPr>
      </p:pic>
      <p:pic>
        <p:nvPicPr>
          <p:cNvPr id="3" name="Picture 6">
            <a:extLst>
              <a:ext uri="{FF2B5EF4-FFF2-40B4-BE49-F238E27FC236}">
                <a16:creationId xmlns:a16="http://schemas.microsoft.com/office/drawing/2014/main" id="{15484EB9-1F96-D0DA-3EEE-CA5D74530F5C}"/>
              </a:ext>
            </a:extLst>
          </p:cNvPr>
          <p:cNvPicPr>
            <a:picLocks noChangeAspect="1"/>
          </p:cNvPicPr>
          <p:nvPr/>
        </p:nvPicPr>
        <p:blipFill>
          <a:blip r:embed="rId3"/>
          <a:stretch>
            <a:fillRect/>
          </a:stretch>
        </p:blipFill>
        <p:spPr>
          <a:xfrm>
            <a:off x="288218" y="5623450"/>
            <a:ext cx="5867905" cy="1234549"/>
          </a:xfrm>
          <a:prstGeom prst="rect">
            <a:avLst/>
          </a:prstGeom>
          <a:noFill/>
          <a:ln cap="flat">
            <a:noFill/>
          </a:ln>
        </p:spPr>
      </p:pic>
      <p:pic>
        <p:nvPicPr>
          <p:cNvPr id="4" name="Picture 8">
            <a:extLst>
              <a:ext uri="{FF2B5EF4-FFF2-40B4-BE49-F238E27FC236}">
                <a16:creationId xmlns:a16="http://schemas.microsoft.com/office/drawing/2014/main" id="{E3F5D787-3E59-DCFE-06C6-CF8C77380D29}"/>
              </a:ext>
            </a:extLst>
          </p:cNvPr>
          <p:cNvPicPr>
            <a:picLocks noChangeAspect="1"/>
          </p:cNvPicPr>
          <p:nvPr/>
        </p:nvPicPr>
        <p:blipFill>
          <a:blip r:embed="rId4"/>
          <a:stretch>
            <a:fillRect/>
          </a:stretch>
        </p:blipFill>
        <p:spPr>
          <a:xfrm>
            <a:off x="6180667" y="244684"/>
            <a:ext cx="5723119" cy="5715493"/>
          </a:xfrm>
          <a:prstGeom prst="rect">
            <a:avLst/>
          </a:prstGeom>
          <a:noFill/>
          <a:ln cap="flat">
            <a:noFill/>
          </a:ln>
        </p:spPr>
      </p:pic>
      <p:pic>
        <p:nvPicPr>
          <p:cNvPr id="5" name="Picture 10">
            <a:extLst>
              <a:ext uri="{FF2B5EF4-FFF2-40B4-BE49-F238E27FC236}">
                <a16:creationId xmlns:a16="http://schemas.microsoft.com/office/drawing/2014/main" id="{F15236C8-BE45-BCAC-F29D-D868A009181B}"/>
              </a:ext>
            </a:extLst>
          </p:cNvPr>
          <p:cNvPicPr>
            <a:picLocks noChangeAspect="1"/>
          </p:cNvPicPr>
          <p:nvPr/>
        </p:nvPicPr>
        <p:blipFill>
          <a:blip r:embed="rId5"/>
          <a:stretch>
            <a:fillRect/>
          </a:stretch>
        </p:blipFill>
        <p:spPr>
          <a:xfrm>
            <a:off x="6096003" y="5986540"/>
            <a:ext cx="5745979" cy="777304"/>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356EA-D6A7-AE2D-8E70-A1A0493D0399}"/>
              </a:ext>
            </a:extLst>
          </p:cNvPr>
          <p:cNvSpPr txBox="1">
            <a:spLocks noGrp="1"/>
          </p:cNvSpPr>
          <p:nvPr>
            <p:ph type="title"/>
          </p:nvPr>
        </p:nvSpPr>
        <p:spPr>
          <a:xfrm>
            <a:off x="852056" y="0"/>
            <a:ext cx="10515600" cy="860999"/>
          </a:xfrm>
        </p:spPr>
        <p:txBody>
          <a:bodyPr/>
          <a:lstStyle/>
          <a:p>
            <a:pPr lvl="0"/>
            <a:r>
              <a:rPr lang="en-GB" b="1">
                <a:latin typeface="+mn-lt"/>
              </a:rPr>
              <a:t>Assignment 1: Specific Assessment Criteria</a:t>
            </a:r>
          </a:p>
        </p:txBody>
      </p:sp>
      <p:graphicFrame>
        <p:nvGraphicFramePr>
          <p:cNvPr id="3" name="Table 3">
            <a:extLst>
              <a:ext uri="{FF2B5EF4-FFF2-40B4-BE49-F238E27FC236}">
                <a16:creationId xmlns:a16="http://schemas.microsoft.com/office/drawing/2014/main" id="{6BC88949-9E8B-44ED-A815-1ED96D4CC908}"/>
              </a:ext>
            </a:extLst>
          </p:cNvPr>
          <p:cNvGraphicFramePr>
            <a:graphicFrameLocks noGrp="1"/>
          </p:cNvGraphicFramePr>
          <p:nvPr/>
        </p:nvGraphicFramePr>
        <p:xfrm>
          <a:off x="152403" y="860999"/>
          <a:ext cx="11887199" cy="5788553"/>
        </p:xfrm>
        <a:graphic>
          <a:graphicData uri="http://schemas.openxmlformats.org/drawingml/2006/table">
            <a:tbl>
              <a:tblPr firstRow="1" bandRow="1">
                <a:effectLst/>
                <a:tableStyleId>{5C22544A-7EE6-4342-B048-85BDC9FD1C3A}</a:tableStyleId>
              </a:tblPr>
              <a:tblGrid>
                <a:gridCol w="2344933">
                  <a:extLst>
                    <a:ext uri="{9D8B030D-6E8A-4147-A177-3AD203B41FA5}">
                      <a16:colId xmlns:a16="http://schemas.microsoft.com/office/drawing/2014/main" val="2487604451"/>
                    </a:ext>
                  </a:extLst>
                </a:gridCol>
                <a:gridCol w="8523954">
                  <a:extLst>
                    <a:ext uri="{9D8B030D-6E8A-4147-A177-3AD203B41FA5}">
                      <a16:colId xmlns:a16="http://schemas.microsoft.com/office/drawing/2014/main" val="3341446021"/>
                    </a:ext>
                  </a:extLst>
                </a:gridCol>
                <a:gridCol w="1018312">
                  <a:extLst>
                    <a:ext uri="{9D8B030D-6E8A-4147-A177-3AD203B41FA5}">
                      <a16:colId xmlns:a16="http://schemas.microsoft.com/office/drawing/2014/main" val="1317668181"/>
                    </a:ext>
                  </a:extLst>
                </a:gridCol>
              </a:tblGrid>
              <a:tr h="619350">
                <a:tc>
                  <a:txBody>
                    <a:bodyPr/>
                    <a:lstStyle/>
                    <a:p>
                      <a:pPr lvl="0" algn="ctr"/>
                      <a:r>
                        <a:rPr lang="en-GB"/>
                        <a:t>Assessment Area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lgn="ctr"/>
                      <a:r>
                        <a:rPr lang="en-GB"/>
                        <a:t>Assessment Criteria</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lgn="ctr"/>
                      <a:r>
                        <a:rPr lang="en-GB"/>
                        <a:t>Possible Marks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8070007"/>
                  </a:ext>
                </a:extLst>
              </a:tr>
              <a:tr h="1592628">
                <a:tc>
                  <a:txBody>
                    <a:bodyPr/>
                    <a:lstStyle/>
                    <a:p>
                      <a:pPr marL="0" marR="0" lvl="0" indent="0" algn="ctr" defTabSz="914400" rtl="0" fontAlgn="auto" hangingPunct="1">
                        <a:lnSpc>
                          <a:spcPct val="100000"/>
                        </a:lnSpc>
                        <a:spcBef>
                          <a:spcPts val="0"/>
                        </a:spcBef>
                        <a:spcAft>
                          <a:spcPts val="0"/>
                        </a:spcAft>
                        <a:buNone/>
                        <a:tabLst/>
                      </a:pPr>
                      <a:r>
                        <a:rPr lang="en-GB" sz="1700" b="1" kern="1200">
                          <a:solidFill>
                            <a:srgbClr val="000000"/>
                          </a:solidFill>
                          <a:latin typeface="Calibri"/>
                        </a:rPr>
                        <a:t>Engagement with Literature Skills</a:t>
                      </a:r>
                      <a:endParaRPr lang="en-GB" sz="17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700" i="0" kern="1200">
                          <a:solidFill>
                            <a:srgbClr val="000000"/>
                          </a:solidFill>
                          <a:latin typeface="Calibri"/>
                        </a:rPr>
                        <a:t>You should engage with at least fifteen sources. These sources should be relevant and reliable. The research articles you draw on for the ACE Star Model of Knowledge Transformation should present the most reliable, relevant, and current evidence in the field. Any statements, ideas, or information you use in your work from other sources should be clearly supported with in-text citations. You should include a reference list at the end of your report and ensure you are adhering to Harvard referencing conventions.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86835021"/>
                  </a:ext>
                </a:extLst>
              </a:tr>
              <a:tr h="678923">
                <a:tc>
                  <a:txBody>
                    <a:bodyPr/>
                    <a:lstStyle/>
                    <a:p>
                      <a:pPr marL="0" marR="0" lvl="0" indent="0" algn="ctr" defTabSz="914400" rtl="0" fontAlgn="auto" hangingPunct="1">
                        <a:lnSpc>
                          <a:spcPct val="100000"/>
                        </a:lnSpc>
                        <a:spcBef>
                          <a:spcPts val="0"/>
                        </a:spcBef>
                        <a:spcAft>
                          <a:spcPts val="0"/>
                        </a:spcAft>
                        <a:buNone/>
                        <a:tabLst/>
                      </a:pPr>
                      <a:r>
                        <a:rPr lang="en-GB" sz="1700" b="1" kern="1200">
                          <a:solidFill>
                            <a:srgbClr val="000000"/>
                          </a:solidFill>
                          <a:latin typeface="Calibri"/>
                        </a:rPr>
                        <a:t>Knowledge and Understanding Skills</a:t>
                      </a:r>
                      <a:endParaRPr lang="en-GB" sz="17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700" i="0" kern="1200">
                          <a:solidFill>
                            <a:srgbClr val="000000"/>
                          </a:solidFill>
                          <a:latin typeface="Calibri"/>
                        </a:rPr>
                        <a:t>You should be able to demonstrate knowledge of Evidence-Based Practice (EBP) and the ACE Star Model of Knowledge Transformation.</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lvl="0"/>
                      <a:r>
                        <a:rPr lang="en-GB"/>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2580904"/>
                  </a:ext>
                </a:extLst>
              </a:tr>
              <a:tr h="840553">
                <a:tc>
                  <a:txBody>
                    <a:bodyPr/>
                    <a:lstStyle/>
                    <a:p>
                      <a:pPr marL="0" marR="0" lvl="0" indent="0" algn="ctr" defTabSz="914400" rtl="0" fontAlgn="auto" hangingPunct="1">
                        <a:lnSpc>
                          <a:spcPct val="100000"/>
                        </a:lnSpc>
                        <a:spcBef>
                          <a:spcPts val="0"/>
                        </a:spcBef>
                        <a:spcAft>
                          <a:spcPts val="0"/>
                        </a:spcAft>
                        <a:buNone/>
                        <a:tabLst/>
                      </a:pPr>
                      <a:r>
                        <a:rPr lang="en-GB" sz="1700" b="1" kern="1200">
                          <a:solidFill>
                            <a:srgbClr val="000000"/>
                          </a:solidFill>
                          <a:latin typeface="Calibri"/>
                        </a:rPr>
                        <a:t>Cognitive and Intellectual Skills</a:t>
                      </a:r>
                      <a:endParaRPr lang="en-GB" sz="17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700" i="0" kern="1200">
                          <a:solidFill>
                            <a:srgbClr val="000000"/>
                          </a:solidFill>
                          <a:latin typeface="Calibri"/>
                        </a:rPr>
                        <a:t>You should be able to identify the findings from two pieces of research and evaluate how these findings help to address your chosen issue. You should also be able to justify why you have selected this research to inform EBP.</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08287694"/>
                  </a:ext>
                </a:extLst>
              </a:tr>
              <a:tr h="841814">
                <a:tc>
                  <a:txBody>
                    <a:bodyPr/>
                    <a:lstStyle/>
                    <a:p>
                      <a:pPr marL="0" marR="0" lvl="0" indent="0" algn="ctr" defTabSz="914400" rtl="0" fontAlgn="auto" hangingPunct="1">
                        <a:lnSpc>
                          <a:spcPct val="100000"/>
                        </a:lnSpc>
                        <a:spcBef>
                          <a:spcPts val="0"/>
                        </a:spcBef>
                        <a:spcAft>
                          <a:spcPts val="0"/>
                        </a:spcAft>
                        <a:buNone/>
                        <a:tabLst/>
                      </a:pPr>
                      <a:r>
                        <a:rPr lang="en-GB" sz="1700" b="1" kern="1200">
                          <a:solidFill>
                            <a:srgbClr val="000000"/>
                          </a:solidFill>
                          <a:latin typeface="Calibri"/>
                        </a:rPr>
                        <a:t>Practical Skills</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700" i="0" kern="1200">
                          <a:solidFill>
                            <a:srgbClr val="000000"/>
                          </a:solidFill>
                          <a:latin typeface="Calibri"/>
                        </a:rPr>
                        <a:t>You should be able to evidence an effective research strategy and use the findings from your research articles to formulate a plan for change. You should also be able to consider how this plan can be integrated into practice and how it can be evaluated.</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Calibri"/>
                        </a:rPr>
                        <a:t>20</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18211144"/>
                  </a:ext>
                </a:extLst>
              </a:tr>
              <a:tr h="1086270">
                <a:tc>
                  <a:txBody>
                    <a:bodyPr/>
                    <a:lstStyle/>
                    <a:p>
                      <a:pPr marL="0" marR="0" lvl="0" indent="0" algn="ctr" defTabSz="914400" rtl="0" fontAlgn="auto" hangingPunct="1">
                        <a:lnSpc>
                          <a:spcPct val="100000"/>
                        </a:lnSpc>
                        <a:spcBef>
                          <a:spcPts val="0"/>
                        </a:spcBef>
                        <a:spcAft>
                          <a:spcPts val="0"/>
                        </a:spcAft>
                        <a:buNone/>
                        <a:tabLst/>
                      </a:pPr>
                      <a:r>
                        <a:rPr lang="en-GB" sz="1700" b="1" kern="1200">
                          <a:solidFill>
                            <a:srgbClr val="000000"/>
                          </a:solidFill>
                          <a:latin typeface="Calibri"/>
                        </a:rPr>
                        <a:t>Transferable Skills for Life and Professional Practice </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ctr" defTabSz="914400" rtl="0" fontAlgn="auto" hangingPunct="1">
                        <a:lnSpc>
                          <a:spcPct val="100000"/>
                        </a:lnSpc>
                        <a:spcBef>
                          <a:spcPts val="0"/>
                        </a:spcBef>
                        <a:spcAft>
                          <a:spcPts val="0"/>
                        </a:spcAft>
                        <a:buNone/>
                        <a:tabLst/>
                      </a:pPr>
                      <a:r>
                        <a:rPr lang="en-GB" sz="1700" i="0" kern="1200">
                          <a:solidFill>
                            <a:srgbClr val="000000"/>
                          </a:solidFill>
                          <a:latin typeface="Calibri"/>
                        </a:rPr>
                        <a:t>Your work should be clear, coherent and follow a logical flow. You should paraphrase, write in third person throughout, and ensure good grammar, punctuation, and spelling. Your work should be presented in report format and the use of relevant sub-headings should be evident. </a:t>
                      </a: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tc>
                  <a:txBody>
                    <a:bodyPr/>
                    <a:lstStyle/>
                    <a:p>
                      <a:pPr marL="0" marR="0" lvl="0" indent="0" algn="l" defTabSz="914400" rtl="0" fontAlgn="auto" hangingPunct="1">
                        <a:lnSpc>
                          <a:spcPct val="100000"/>
                        </a:lnSpc>
                        <a:spcBef>
                          <a:spcPts val="0"/>
                        </a:spcBef>
                        <a:spcAft>
                          <a:spcPts val="0"/>
                        </a:spcAft>
                        <a:buNone/>
                        <a:tabLst/>
                      </a:pPr>
                      <a:r>
                        <a:rPr lang="en-GB" sz="1800" kern="1200">
                          <a:solidFill>
                            <a:srgbClr val="000000"/>
                          </a:solidFill>
                          <a:latin typeface="Calibri"/>
                        </a:rPr>
                        <a:t>20</a:t>
                      </a:r>
                    </a:p>
                    <a:p>
                      <a:pPr marL="0" marR="0" lvl="0" indent="0" algn="l" defTabSz="914400" rtl="0" fontAlgn="auto" hangingPunct="1">
                        <a:lnSpc>
                          <a:spcPct val="100000"/>
                        </a:lnSpc>
                        <a:spcBef>
                          <a:spcPts val="0"/>
                        </a:spcBef>
                        <a:spcAft>
                          <a:spcPts val="0"/>
                        </a:spcAft>
                        <a:buNone/>
                        <a:tabLst/>
                      </a:pPr>
                      <a:endParaRPr lang="en-GB" sz="1800" kern="1200">
                        <a:solidFill>
                          <a:srgbClr val="000000"/>
                        </a:solidFill>
                        <a:latin typeface="Calibri"/>
                      </a:endParaRPr>
                    </a:p>
                  </a:txBody>
                  <a:tcPr>
                    <a:lnL w="38103" cap="flat" cmpd="sng" algn="ctr">
                      <a:solidFill>
                        <a:srgbClr val="000000"/>
                      </a:solidFill>
                      <a:prstDash val="solid"/>
                      <a:round/>
                      <a:headEnd type="none" w="med" len="med"/>
                      <a:tailEnd type="none" w="med" len="med"/>
                    </a:lnL>
                    <a:lnR w="38103" cap="flat" cmpd="sng" algn="ctr">
                      <a:solidFill>
                        <a:srgbClr val="000000"/>
                      </a:solidFill>
                      <a:prstDash val="solid"/>
                      <a:round/>
                      <a:headEnd type="none" w="med" len="med"/>
                      <a:tailEnd type="none" w="med" len="med"/>
                    </a:lnR>
                    <a:lnT w="38103" cap="flat" cmpd="sng" algn="ctr">
                      <a:solidFill>
                        <a:srgbClr val="000000"/>
                      </a:solidFill>
                      <a:prstDash val="solid"/>
                      <a:round/>
                      <a:headEnd type="none" w="med" len="med"/>
                      <a:tailEnd type="none" w="med" len="med"/>
                    </a:lnT>
                    <a:lnB w="38103"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0490776"/>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48F75-A873-5C75-F862-68FC7AB583D0}"/>
              </a:ext>
            </a:extLst>
          </p:cNvPr>
          <p:cNvSpPr>
            <a:spLocks noGrp="1"/>
          </p:cNvSpPr>
          <p:nvPr>
            <p:ph type="title"/>
          </p:nvPr>
        </p:nvSpPr>
        <p:spPr>
          <a:xfrm>
            <a:off x="438539" y="365125"/>
            <a:ext cx="11457992" cy="2695316"/>
          </a:xfrm>
          <a:solidFill>
            <a:schemeClr val="accent2">
              <a:lumMod val="60000"/>
              <a:lumOff val="40000"/>
            </a:schemeClr>
          </a:solidFill>
          <a:ln w="28575">
            <a:solidFill>
              <a:schemeClr val="tx1"/>
            </a:solidFill>
          </a:ln>
        </p:spPr>
        <p:txBody>
          <a:bodyPr>
            <a:normAutofit/>
          </a:bodyPr>
          <a:lstStyle/>
          <a:p>
            <a:pPr algn="ctr"/>
            <a:r>
              <a:rPr lang="en-GB" sz="6000" b="1">
                <a:ln w="19050">
                  <a:solidFill>
                    <a:schemeClr val="tx1"/>
                  </a:solidFill>
                </a:ln>
                <a:latin typeface="Adobe Gothic Std B" panose="020B0800000000000000" pitchFamily="34" charset="-128"/>
                <a:ea typeface="Adobe Gothic Std B" panose="020B0800000000000000" pitchFamily="34" charset="-128"/>
              </a:rPr>
              <a:t>Tutorial Time: Review of Selected Research Articles</a:t>
            </a:r>
          </a:p>
        </p:txBody>
      </p:sp>
      <p:pic>
        <p:nvPicPr>
          <p:cNvPr id="4098" name="Picture 2" descr="Free tutorial seminar instructions illustration">
            <a:extLst>
              <a:ext uri="{FF2B5EF4-FFF2-40B4-BE49-F238E27FC236}">
                <a16:creationId xmlns:a16="http://schemas.microsoft.com/office/drawing/2014/main" id="{21DC24A0-5C94-58A6-430D-CE0FEE12CE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628" y="3339776"/>
            <a:ext cx="12192000" cy="3257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75738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6EB5-039C-A31E-25CB-75155BF3E179}"/>
              </a:ext>
            </a:extLst>
          </p:cNvPr>
          <p:cNvSpPr>
            <a:spLocks noGrp="1"/>
          </p:cNvSpPr>
          <p:nvPr>
            <p:ph type="title"/>
          </p:nvPr>
        </p:nvSpPr>
        <p:spPr>
          <a:xfrm>
            <a:off x="707571" y="0"/>
            <a:ext cx="10515600" cy="541176"/>
          </a:xfrm>
        </p:spPr>
        <p:txBody>
          <a:bodyPr>
            <a:normAutofit/>
          </a:bodyPr>
          <a:lstStyle/>
          <a:p>
            <a:pPr algn="ctr"/>
            <a:r>
              <a:rPr lang="en-GB" sz="3000" b="1"/>
              <a:t>References</a:t>
            </a:r>
          </a:p>
        </p:txBody>
      </p:sp>
      <p:sp>
        <p:nvSpPr>
          <p:cNvPr id="3" name="Content Placeholder 2">
            <a:extLst>
              <a:ext uri="{FF2B5EF4-FFF2-40B4-BE49-F238E27FC236}">
                <a16:creationId xmlns:a16="http://schemas.microsoft.com/office/drawing/2014/main" id="{E41CD65B-1FC4-3AFF-86EB-4A1411785A0F}"/>
              </a:ext>
            </a:extLst>
          </p:cNvPr>
          <p:cNvSpPr>
            <a:spLocks noGrp="1"/>
          </p:cNvSpPr>
          <p:nvPr>
            <p:ph idx="1"/>
          </p:nvPr>
        </p:nvSpPr>
        <p:spPr>
          <a:xfrm>
            <a:off x="292359" y="541176"/>
            <a:ext cx="11607281" cy="5215813"/>
          </a:xfrm>
        </p:spPr>
        <p:txBody>
          <a:bodyPr>
            <a:noAutofit/>
          </a:bodyPr>
          <a:lstStyle/>
          <a:p>
            <a:r>
              <a:rPr lang="en-GB" sz="1300"/>
              <a:t>ANA (no date) </a:t>
            </a:r>
            <a:r>
              <a:rPr lang="en-GB" sz="1300" i="1"/>
              <a:t>What is Evidence-Based Practice in Nursing</a:t>
            </a:r>
            <a:r>
              <a:rPr lang="en-GB" sz="1300"/>
              <a:t>. Available at: </a:t>
            </a:r>
            <a:r>
              <a:rPr lang="en-GB" sz="1300">
                <a:hlinkClick r:id="rId2"/>
              </a:rPr>
              <a:t>https://www.nursingworld.org/practice-policy/nursing-excellence/evidence-based-practice-in-nursing/</a:t>
            </a:r>
            <a:r>
              <a:rPr lang="en-GB" sz="1300"/>
              <a:t> (Accessed: 11 February 2024).</a:t>
            </a:r>
          </a:p>
          <a:p>
            <a:r>
              <a:rPr lang="en-GB" sz="1300"/>
              <a:t>Brunt, B. and Morris, M. (2023) </a:t>
            </a:r>
            <a:r>
              <a:rPr lang="en-GB" sz="1300" i="1"/>
              <a:t>Nursing Professional  Development Evidence-Based Practice.</a:t>
            </a:r>
            <a:r>
              <a:rPr lang="en-GB" sz="1300"/>
              <a:t> National Library of Medicine. Available at: </a:t>
            </a:r>
            <a:r>
              <a:rPr lang="en-GB" sz="1300">
                <a:hlinkClick r:id="rId3"/>
              </a:rPr>
              <a:t>https://www.ncbi.nlm.nih.gov/books/NBK589676/</a:t>
            </a:r>
            <a:r>
              <a:rPr lang="en-GB" sz="1300"/>
              <a:t> (Accessed: 11 February 2024).</a:t>
            </a:r>
          </a:p>
          <a:p>
            <a:r>
              <a:rPr lang="en-GB" sz="1300"/>
              <a:t>Cardoso, D., Couto, F., Cardoso, A., Bobrowicz-Campos, E., Santos, L., Rodrigues, R., Coutinho, V., Pinto, D., Ramis, M., Rodrigues, M.,  and Apostolo, J. (2021) ‘The Effectiveness of an Evidence-Based Practice (EBP) Educational Program on Undergraduate Nursing  Students’ EBP Knowledge and Skills: A Cluster Randomized Control Trial’ </a:t>
            </a:r>
            <a:r>
              <a:rPr lang="en-GB" sz="1300" i="1"/>
              <a:t>International Journal of Environmental Research and Public Health</a:t>
            </a:r>
            <a:r>
              <a:rPr lang="en-GB" sz="1300"/>
              <a:t>, 18(1), 293. </a:t>
            </a:r>
            <a:r>
              <a:rPr lang="en-GB" sz="1300" b="0" i="0" u="sng">
                <a:solidFill>
                  <a:srgbClr val="376FAA"/>
                </a:solidFill>
                <a:effectLst/>
                <a:latin typeface="Helvetica Neue"/>
                <a:hlinkClick r:id="rId4"/>
              </a:rPr>
              <a:t>10.3390/ijerph18010293</a:t>
            </a:r>
            <a:endParaRPr lang="en-GB" sz="1300"/>
          </a:p>
          <a:p>
            <a:r>
              <a:rPr lang="en-GB" sz="1300"/>
              <a:t>Dusin, J., Melanson, A. and Mische-Lawson, L. (2023) ‘Evidence-Based Practice Models and Frameworks in the Healthcare Setting: A Scoping Review’, </a:t>
            </a:r>
            <a:r>
              <a:rPr lang="en-GB" sz="1300" i="1"/>
              <a:t>British Medical Journal</a:t>
            </a:r>
            <a:r>
              <a:rPr lang="en-GB" sz="1300"/>
              <a:t>, 13(5). </a:t>
            </a:r>
            <a:r>
              <a:rPr lang="en-GB" sz="1300" b="0" i="0" u="sng">
                <a:solidFill>
                  <a:srgbClr val="376FAA"/>
                </a:solidFill>
                <a:effectLst/>
                <a:latin typeface="Helvetica Neue"/>
                <a:hlinkClick r:id="rId5"/>
              </a:rPr>
              <a:t>10.1136/bmjopen-2022-071188</a:t>
            </a:r>
            <a:endParaRPr lang="en-GB" sz="1300"/>
          </a:p>
          <a:p>
            <a:r>
              <a:rPr lang="en-GB" sz="1300"/>
              <a:t>Kerr, H. and Rainey , D. (2021) ‘Addressing the Current Challenges of Adopting Evidence-Based Practice in Nursing’, </a:t>
            </a:r>
            <a:r>
              <a:rPr lang="en-GB" sz="1300" i="1"/>
              <a:t>British Journal of Nursing</a:t>
            </a:r>
            <a:r>
              <a:rPr lang="en-GB" sz="1300"/>
              <a:t>, 30(16). Available at: </a:t>
            </a:r>
            <a:r>
              <a:rPr lang="en-GB" sz="1300">
                <a:hlinkClick r:id="rId6"/>
              </a:rPr>
              <a:t>https://www.britishjournalofnursing.com/content/professional/addressing-the-current-challenges-of-adopting-evidence-based-practice-in-nursing</a:t>
            </a:r>
            <a:r>
              <a:rPr lang="en-GB" sz="1300"/>
              <a:t> (Accessed: 11 February 2024).</a:t>
            </a:r>
          </a:p>
          <a:p>
            <a:r>
              <a:rPr lang="en-GB" sz="1300"/>
              <a:t>Kumah, E., McSherry, R., Bettany-Saltiklov, J. and Schaik, P. (2022) ‘Evidence Informed Practice: Simplifying and Applying the Concept for Nursing Students and Academics’. </a:t>
            </a:r>
            <a:r>
              <a:rPr lang="en-GB" sz="1300" i="1"/>
              <a:t>British Journal of Nursing, </a:t>
            </a:r>
            <a:r>
              <a:rPr lang="en-GB" sz="1300"/>
              <a:t>31(6). Available at: </a:t>
            </a:r>
            <a:r>
              <a:rPr lang="en-GB" sz="1300">
                <a:hlinkClick r:id="rId7"/>
              </a:rPr>
              <a:t>https://www.britishjournalofnursing.com/content/professional/evidence-informed-practice-simplifying-and-applying-the-concept-for-nursing-students-and-academics</a:t>
            </a:r>
            <a:r>
              <a:rPr lang="en-GB" sz="1300"/>
              <a:t> (Accessed: 11 February 2024).</a:t>
            </a:r>
          </a:p>
          <a:p>
            <a:r>
              <a:rPr lang="en-GB" sz="1300"/>
              <a:t>John Hopkins Medicine (no date) Evidence-Based Practice. Available at: </a:t>
            </a:r>
            <a:r>
              <a:rPr lang="en-GB" sz="1300">
                <a:hlinkClick r:id="rId8"/>
              </a:rPr>
              <a:t>https://www.hopkinsmedicine.org/nursing/center-nursing-inquiry/nursing-inquiry/evidence-based-practice</a:t>
            </a:r>
            <a:r>
              <a:rPr lang="en-GB" sz="1300"/>
              <a:t>  (Accessed 8</a:t>
            </a:r>
            <a:r>
              <a:rPr lang="en-GB" sz="1300" baseline="30000"/>
              <a:t>th</a:t>
            </a:r>
            <a:r>
              <a:rPr lang="en-GB" sz="1300"/>
              <a:t> July 2024)</a:t>
            </a:r>
          </a:p>
          <a:p>
            <a:r>
              <a:rPr lang="en-GB" sz="1300"/>
              <a:t>Moule, P. (2018) </a:t>
            </a:r>
            <a:r>
              <a:rPr lang="en-GB" sz="1300" i="1"/>
              <a:t>Making Sense of Research in Nursing, Health and Social Care</a:t>
            </a:r>
            <a:r>
              <a:rPr lang="en-GB" sz="1300"/>
              <a:t>. 6</a:t>
            </a:r>
            <a:r>
              <a:rPr lang="en-GB" sz="1300" baseline="30000"/>
              <a:t>th</a:t>
            </a:r>
            <a:r>
              <a:rPr lang="en-GB" sz="1300"/>
              <a:t> Edition. Sage Publications: London.</a:t>
            </a:r>
          </a:p>
          <a:p>
            <a:r>
              <a:rPr lang="en-GB" sz="1300"/>
              <a:t>O’Sherman, R. (2014) </a:t>
            </a:r>
            <a:r>
              <a:rPr lang="en-GB" sz="1300" i="1"/>
              <a:t>Evidence-Based Practice: Is it Blocking Nursing Innovation? </a:t>
            </a:r>
            <a:r>
              <a:rPr lang="en-GB" sz="1300"/>
              <a:t>Available at: </a:t>
            </a:r>
            <a:r>
              <a:rPr lang="en-GB" sz="1300">
                <a:hlinkClick r:id="rId9"/>
              </a:rPr>
              <a:t>https://emergingrnleader.com/evidence-based-practice-blocking-nursing-innovation/</a:t>
            </a:r>
            <a:r>
              <a:rPr lang="en-GB" sz="1300"/>
              <a:t> (Accessed: 11 February 2024).</a:t>
            </a:r>
          </a:p>
          <a:p>
            <a:r>
              <a:rPr lang="en-GB" sz="1300"/>
              <a:t>Shah, H. and Chung, K. (2009) ‘Archie Cochrane and his Vision for Evidence-Based Medicine’. </a:t>
            </a:r>
            <a:r>
              <a:rPr lang="en-GB" sz="1300" i="1"/>
              <a:t>Plastic and Reconstructive Surgery</a:t>
            </a:r>
            <a:r>
              <a:rPr lang="en-GB" sz="1300"/>
              <a:t>, 124(3), 982-988. </a:t>
            </a:r>
            <a:r>
              <a:rPr lang="en-GB" sz="1300" b="0" i="0" u="sng">
                <a:solidFill>
                  <a:srgbClr val="205493"/>
                </a:solidFill>
                <a:effectLst/>
                <a:latin typeface="Helvetica Neue"/>
                <a:hlinkClick r:id="rId10"/>
              </a:rPr>
              <a:t>10.1097/PRS.0b013e3181b03928</a:t>
            </a:r>
            <a:endParaRPr lang="en-GB" sz="1300"/>
          </a:p>
          <a:p>
            <a:r>
              <a:rPr lang="en-GB" sz="1300"/>
              <a:t>Stevens, K. (2015) </a:t>
            </a:r>
            <a:r>
              <a:rPr lang="en-GB" sz="1300" i="1"/>
              <a:t>STAR Model</a:t>
            </a:r>
            <a:r>
              <a:rPr lang="en-GB" sz="1300"/>
              <a:t>. Available at: </a:t>
            </a:r>
            <a:r>
              <a:rPr lang="en-GB" sz="1300">
                <a:hlinkClick r:id="rId11"/>
              </a:rPr>
              <a:t>https://uthscsa.edu/nursing/research/resources-scholarly-support/star-model</a:t>
            </a:r>
            <a:r>
              <a:rPr lang="en-GB" sz="1300"/>
              <a:t> (Accessed: 10 February, 2024)</a:t>
            </a:r>
          </a:p>
          <a:p>
            <a:r>
              <a:rPr lang="en-GB" sz="1300"/>
              <a:t>University of Minnesota (no date) </a:t>
            </a:r>
            <a:r>
              <a:rPr lang="en-GB" sz="1300" i="1"/>
              <a:t>The Five Steps of EBP. </a:t>
            </a:r>
            <a:r>
              <a:rPr lang="en-GB" sz="1300"/>
              <a:t>Available at: </a:t>
            </a:r>
            <a:r>
              <a:rPr lang="en-GB" sz="1300">
                <a:hlinkClick r:id="rId12"/>
              </a:rPr>
              <a:t>https://pressbooks.umn.edu/evidencebasedpractice/chapter/fivestepsofebp/</a:t>
            </a:r>
            <a:r>
              <a:rPr lang="en-GB" sz="1300"/>
              <a:t> (Accessed: 10 February 2024).</a:t>
            </a:r>
          </a:p>
          <a:p>
            <a:r>
              <a:rPr lang="en-GB" sz="1300"/>
              <a:t>Wensing, M. (2000) Evidence-Based Patient Empowerment. BMJ Quality and Safety, 2000(9), p.200-201. </a:t>
            </a:r>
            <a:r>
              <a:rPr lang="en-GB" sz="1300" b="0" i="0" u="none" strike="noStrike">
                <a:solidFill>
                  <a:srgbClr val="2A6EBB"/>
                </a:solidFill>
                <a:effectLst/>
                <a:latin typeface="interfaceregular"/>
                <a:hlinkClick r:id="rId13"/>
              </a:rPr>
              <a:t>https://doi.org/10.1136/qhc.9.4.200</a:t>
            </a:r>
            <a:endParaRPr lang="en-GB" sz="1300" b="0" i="0" u="none" strike="noStrike">
              <a:solidFill>
                <a:srgbClr val="2A6EBB"/>
              </a:solidFill>
              <a:effectLst/>
              <a:latin typeface="interfaceregular"/>
            </a:endParaRPr>
          </a:p>
        </p:txBody>
      </p:sp>
    </p:spTree>
    <p:extLst>
      <p:ext uri="{BB962C8B-B14F-4D97-AF65-F5344CB8AC3E}">
        <p14:creationId xmlns:p14="http://schemas.microsoft.com/office/powerpoint/2010/main" val="882907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9781</TotalTime>
  <Words>1887</Words>
  <Application>Microsoft Office PowerPoint</Application>
  <PresentationFormat>Widescreen</PresentationFormat>
  <Paragraphs>209</Paragraphs>
  <Slides>19</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Adobe Gothic Std B</vt:lpstr>
      <vt:lpstr>Arial</vt:lpstr>
      <vt:lpstr>Calibri</vt:lpstr>
      <vt:lpstr>Calibri Light</vt:lpstr>
      <vt:lpstr>Helvetica Neue</vt:lpstr>
      <vt:lpstr>interfaceregular</vt:lpstr>
      <vt:lpstr>MontserratLight</vt:lpstr>
      <vt:lpstr>Noto Sans</vt:lpstr>
      <vt:lpstr>Wingdings</vt:lpstr>
      <vt:lpstr>Office Theme</vt:lpstr>
      <vt:lpstr>Introduction to Research &amp; Evidence-Based Practice</vt:lpstr>
      <vt:lpstr>Learning Outcomes</vt:lpstr>
      <vt:lpstr>Let’s recap: What is Evidence-Based Practice</vt:lpstr>
      <vt:lpstr>History of EBP</vt:lpstr>
      <vt:lpstr>History of EBP Continued</vt:lpstr>
      <vt:lpstr>Activity</vt:lpstr>
      <vt:lpstr>Benefits of EBP</vt:lpstr>
      <vt:lpstr>Barriers to Implementing EBP</vt:lpstr>
      <vt:lpstr>Typical EBP Process: The 5 A’s of EBP</vt:lpstr>
      <vt:lpstr>EBP Models</vt:lpstr>
      <vt:lpstr>Activity</vt:lpstr>
      <vt:lpstr>Steven’s Star Model of Knowledge Transformation</vt:lpstr>
      <vt:lpstr>Steven’s STAR Model of Knowledge Transformation</vt:lpstr>
      <vt:lpstr>What About Patient Preferences?</vt:lpstr>
      <vt:lpstr>Assignment 1: Recap</vt:lpstr>
      <vt:lpstr>PowerPoint Presentation</vt:lpstr>
      <vt:lpstr>Assignment 1: Specific Assessment Criteria</vt:lpstr>
      <vt:lpstr>Tutorial Time: Review of Selected Research Articles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&amp; Evidence-Based Practice</dc:title>
  <dc:creator>Sara O'Shea</dc:creator>
  <cp:lastModifiedBy>Sara O'Shea</cp:lastModifiedBy>
  <cp:revision>61</cp:revision>
  <dcterms:created xsi:type="dcterms:W3CDTF">2024-01-27T20:41:10Z</dcterms:created>
  <dcterms:modified xsi:type="dcterms:W3CDTF">2024-08-13T14:03:09Z</dcterms:modified>
</cp:coreProperties>
</file>