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handoutMasterIdLst>
    <p:handoutMasterId r:id="rId13"/>
  </p:handoutMasterIdLst>
  <p:sldIdLst>
    <p:sldId id="261" r:id="rId3"/>
    <p:sldId id="266" r:id="rId4"/>
    <p:sldId id="262" r:id="rId5"/>
    <p:sldId id="267" r:id="rId6"/>
    <p:sldId id="263" r:id="rId7"/>
    <p:sldId id="268" r:id="rId8"/>
    <p:sldId id="264" r:id="rId9"/>
    <p:sldId id="269" r:id="rId10"/>
    <p:sldId id="271" r:id="rId11"/>
    <p:sldId id="265" r:id="rId12"/>
  </p:sldIdLst>
  <p:sldSz cx="6858000" cy="9144000" type="screen4x3"/>
  <p:notesSz cx="6789738" cy="992981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FF00"/>
    <a:srgbClr val="663300"/>
    <a:srgbClr val="0000FF"/>
    <a:srgbClr val="FF0066"/>
    <a:srgbClr val="00FF00"/>
    <a:srgbClr val="CC00CC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28" autoAdjust="0"/>
  </p:normalViewPr>
  <p:slideViewPr>
    <p:cSldViewPr>
      <p:cViewPr varScale="1">
        <p:scale>
          <a:sx n="86" d="100"/>
          <a:sy n="86" d="100"/>
        </p:scale>
        <p:origin x="1332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16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6513" y="0"/>
            <a:ext cx="29416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6D32F93D-E663-4547-949C-A2A043F3BBCA}" type="datetimeFigureOut">
              <a:rPr lang="en-US"/>
              <a:pPr/>
              <a:t>9/27/2016</a:t>
            </a:fld>
            <a:endParaRPr lang="en-US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16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6513" y="9431338"/>
            <a:ext cx="2941637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2E1FA11A-3F8E-440F-9CCE-B1826CBB220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246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D8B93-909C-48CA-8B6E-08122C8E63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E773F2-7CBE-49FA-85FD-08A7A31ADFE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C1EBAF-22E4-49CD-9846-3470E76D52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3C011-96FE-403B-A9BB-08DDAD30C5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BEC7E-F246-4DB1-BC9A-4675923CDD5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8845F-52B5-431E-B016-19E132A941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EF3A5-AB68-4B9B-ABD4-3164236F0E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65CA1-2ED5-4D49-A43A-C6F40DBF28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957F9-9D4F-472D-BF8C-4DD613542C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74195-04FE-48C3-B30B-4B7A589AE55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538F7-37C7-4898-90B1-013D6BEE99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42900" y="366713"/>
            <a:ext cx="6172200" cy="7800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FDCF9-A0FF-4E77-A3DF-51E8626EB2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505200" y="2133600"/>
            <a:ext cx="3009900" cy="2940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3505200" y="5226050"/>
            <a:ext cx="3009900" cy="29416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B348D-2DC8-4480-BAD5-663CD6C49D8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7481D-F654-405C-A6B0-5FF1C33F35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C78FE-5612-4928-A0BC-CB40F97F48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482E1-269A-432D-AE21-C98068081F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D6D8C-FFD3-4A6F-A229-9461AD35B65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E0DAF-A8CB-4732-813D-750820E502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E934F1-4A53-4454-8C1D-2AB5E1B954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4DCCE-95BA-43A8-9CBB-9BC14E34852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035E4-73E9-45E2-B29E-FEB3A83CA5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419CD-0480-470F-80C6-FFCA25BDF5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45624-A953-46E3-A1C4-943C0C3718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C841C-BCAB-438E-98F6-1A5A862083A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42900" y="366713"/>
            <a:ext cx="6172200" cy="7800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99EF1-269C-4326-9DE6-50C9BA0769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3505200" y="2133600"/>
            <a:ext cx="3009900" cy="29400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3505200" y="5226050"/>
            <a:ext cx="3009900" cy="29416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A4F53-8EFB-4CB1-A126-DC4BA0CB29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29A2071-0FE6-4F8D-A1BD-21B25DA524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B5609695-2E0F-4F29-B9AD-B2CE3F2163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Control 2"/>
          <p:cNvSpPr>
            <a:spLocks noChangeArrowheads="1" noChangeShapeType="1"/>
          </p:cNvSpPr>
          <p:nvPr/>
        </p:nvSpPr>
        <p:spPr bwMode="auto">
          <a:xfrm>
            <a:off x="207962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graphicFrame>
        <p:nvGraphicFramePr>
          <p:cNvPr id="11302" name="Group 38"/>
          <p:cNvGraphicFramePr>
            <a:graphicFrameLocks noGrp="1"/>
          </p:cNvGraphicFramePr>
          <p:nvPr/>
        </p:nvGraphicFramePr>
        <p:xfrm>
          <a:off x="476250" y="684213"/>
          <a:ext cx="5832475" cy="7581900"/>
        </p:xfrm>
        <a:graphic>
          <a:graphicData uri="http://schemas.openxmlformats.org/drawingml/2006/table">
            <a:tbl>
              <a:tblPr/>
              <a:tblGrid>
                <a:gridCol w="5832475"/>
              </a:tblGrid>
              <a:tr h="3790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llwyd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90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gwyrdd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?</a:t>
                      </a:r>
                      <a:endParaRPr kumimoji="0" lang="en-GB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083" name="Control 17"/>
          <p:cNvSpPr>
            <a:spLocks noChangeArrowheads="1" noChangeShapeType="1"/>
          </p:cNvSpPr>
          <p:nvPr/>
        </p:nvSpPr>
        <p:spPr bwMode="auto">
          <a:xfrm>
            <a:off x="391477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4" name="Cloud 3"/>
          <p:cNvSpPr/>
          <p:nvPr/>
        </p:nvSpPr>
        <p:spPr>
          <a:xfrm>
            <a:off x="1227138" y="1619250"/>
            <a:ext cx="4095750" cy="2473325"/>
          </a:xfrm>
          <a:prstGeom prst="cloud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Cloud 4"/>
          <p:cNvSpPr/>
          <p:nvPr/>
        </p:nvSpPr>
        <p:spPr>
          <a:xfrm>
            <a:off x="1017588" y="5480050"/>
            <a:ext cx="4489450" cy="2160588"/>
          </a:xfrm>
          <a:prstGeom prst="cloud">
            <a:avLst/>
          </a:prstGeom>
          <a:solidFill>
            <a:srgbClr val="00FF00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2" name="Group 4"/>
          <p:cNvGraphicFramePr>
            <a:graphicFrameLocks noGrp="1"/>
          </p:cNvGraphicFramePr>
          <p:nvPr>
            <p:ph/>
          </p:nvPr>
        </p:nvGraphicFramePr>
        <p:xfrm>
          <a:off x="342900" y="366713"/>
          <a:ext cx="6172200" cy="7800976"/>
        </p:xfrm>
        <a:graphic>
          <a:graphicData uri="http://schemas.openxmlformats.org/drawingml/2006/table">
            <a:tbl>
              <a:tblPr/>
              <a:tblGrid>
                <a:gridCol w="6172200"/>
              </a:tblGrid>
              <a:tr h="3900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gwyrdd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900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du?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Cloud 2"/>
          <p:cNvSpPr/>
          <p:nvPr/>
        </p:nvSpPr>
        <p:spPr>
          <a:xfrm>
            <a:off x="1268413" y="1331913"/>
            <a:ext cx="4446587" cy="2376487"/>
          </a:xfrm>
          <a:prstGeom prst="cloud">
            <a:avLst/>
          </a:prstGeom>
          <a:solidFill>
            <a:srgbClr val="00FF00"/>
          </a:solidFill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Cloud 3"/>
          <p:cNvSpPr/>
          <p:nvPr/>
        </p:nvSpPr>
        <p:spPr>
          <a:xfrm>
            <a:off x="1268413" y="5076825"/>
            <a:ext cx="4608512" cy="2519363"/>
          </a:xfrm>
          <a:prstGeom prst="cloud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rol 2"/>
          <p:cNvSpPr>
            <a:spLocks noChangeArrowheads="1" noChangeShapeType="1"/>
          </p:cNvSpPr>
          <p:nvPr/>
        </p:nvSpPr>
        <p:spPr bwMode="auto">
          <a:xfrm>
            <a:off x="207962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graphicFrame>
        <p:nvGraphicFramePr>
          <p:cNvPr id="10278" name="Group 38"/>
          <p:cNvGraphicFramePr>
            <a:graphicFrameLocks noGrp="1"/>
          </p:cNvGraphicFramePr>
          <p:nvPr/>
        </p:nvGraphicFramePr>
        <p:xfrm>
          <a:off x="549275" y="611188"/>
          <a:ext cx="5759450" cy="7797800"/>
        </p:xfrm>
        <a:graphic>
          <a:graphicData uri="http://schemas.openxmlformats.org/drawingml/2006/table">
            <a:tbl>
              <a:tblPr/>
              <a:tblGrid>
                <a:gridCol w="5759450"/>
              </a:tblGrid>
              <a:tr h="3898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du.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 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898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pinc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?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31" name="Control 17"/>
          <p:cNvSpPr>
            <a:spLocks noChangeArrowheads="1" noChangeShapeType="1"/>
          </p:cNvSpPr>
          <p:nvPr/>
        </p:nvSpPr>
        <p:spPr bwMode="auto">
          <a:xfrm>
            <a:off x="3860800" y="1474788"/>
            <a:ext cx="3186113" cy="748982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5132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5213" y="1619250"/>
            <a:ext cx="4676775" cy="257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loud 1"/>
          <p:cNvSpPr/>
          <p:nvPr/>
        </p:nvSpPr>
        <p:spPr>
          <a:xfrm>
            <a:off x="1058863" y="5508625"/>
            <a:ext cx="4391025" cy="2592388"/>
          </a:xfrm>
          <a:prstGeom prst="cloud">
            <a:avLst/>
          </a:prstGeom>
          <a:solidFill>
            <a:srgbClr val="FF006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Group 2"/>
          <p:cNvGraphicFramePr>
            <a:graphicFrameLocks noGrp="1"/>
          </p:cNvGraphicFramePr>
          <p:nvPr>
            <p:ph/>
          </p:nvPr>
        </p:nvGraphicFramePr>
        <p:xfrm>
          <a:off x="342900" y="366713"/>
          <a:ext cx="6172200" cy="7800975"/>
        </p:xfrm>
        <a:graphic>
          <a:graphicData uri="http://schemas.openxmlformats.org/drawingml/2006/table">
            <a:tbl>
              <a:tblPr/>
              <a:tblGrid>
                <a:gridCol w="6172200"/>
              </a:tblGrid>
              <a:tr h="3851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pinc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94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coch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?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15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6475" y="5172075"/>
            <a:ext cx="4638675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5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1075" y="1187450"/>
            <a:ext cx="4456113" cy="265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rol 2"/>
          <p:cNvSpPr>
            <a:spLocks noChangeArrowheads="1" noChangeShapeType="1"/>
          </p:cNvSpPr>
          <p:nvPr/>
        </p:nvSpPr>
        <p:spPr bwMode="auto">
          <a:xfrm>
            <a:off x="207962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graphicFrame>
        <p:nvGraphicFramePr>
          <p:cNvPr id="9255" name="Group 39"/>
          <p:cNvGraphicFramePr>
            <a:graphicFrameLocks noGrp="1"/>
          </p:cNvGraphicFramePr>
          <p:nvPr/>
        </p:nvGraphicFramePr>
        <p:xfrm>
          <a:off x="549275" y="611188"/>
          <a:ext cx="5903913" cy="7581900"/>
        </p:xfrm>
        <a:graphic>
          <a:graphicData uri="http://schemas.openxmlformats.org/drawingml/2006/table">
            <a:tbl>
              <a:tblPr/>
              <a:tblGrid>
                <a:gridCol w="5903913"/>
              </a:tblGrid>
              <a:tr h="3790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coch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90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glas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? 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179" name="Control 17"/>
          <p:cNvSpPr>
            <a:spLocks noChangeArrowheads="1" noChangeShapeType="1"/>
          </p:cNvSpPr>
          <p:nvPr/>
        </p:nvSpPr>
        <p:spPr bwMode="auto">
          <a:xfrm>
            <a:off x="3860800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7180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9975" y="1401763"/>
            <a:ext cx="4638675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loud 2"/>
          <p:cNvSpPr/>
          <p:nvPr/>
        </p:nvSpPr>
        <p:spPr>
          <a:xfrm>
            <a:off x="1268413" y="5172075"/>
            <a:ext cx="4440237" cy="2495550"/>
          </a:xfrm>
          <a:prstGeom prst="cloud">
            <a:avLst/>
          </a:prstGeom>
          <a:solidFill>
            <a:srgbClr val="0000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4" name="Group 20"/>
          <p:cNvGraphicFramePr>
            <a:graphicFrameLocks noGrp="1"/>
          </p:cNvGraphicFramePr>
          <p:nvPr>
            <p:ph sz="half" idx="1"/>
          </p:nvPr>
        </p:nvGraphicFramePr>
        <p:xfrm>
          <a:off x="549275" y="827088"/>
          <a:ext cx="5616575" cy="7632700"/>
        </p:xfrm>
        <a:graphic>
          <a:graphicData uri="http://schemas.openxmlformats.org/drawingml/2006/table">
            <a:tbl>
              <a:tblPr/>
              <a:tblGrid>
                <a:gridCol w="5616575"/>
              </a:tblGrid>
              <a:tr h="38179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glas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814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brown?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202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2363" y="1692275"/>
            <a:ext cx="4505325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loud 1"/>
          <p:cNvSpPr/>
          <p:nvPr/>
        </p:nvSpPr>
        <p:spPr>
          <a:xfrm>
            <a:off x="1484313" y="5508625"/>
            <a:ext cx="4248150" cy="2663825"/>
          </a:xfrm>
          <a:prstGeom prst="cloud">
            <a:avLst/>
          </a:prstGeom>
          <a:solidFill>
            <a:srgbClr val="6633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rol 2"/>
          <p:cNvSpPr>
            <a:spLocks noChangeArrowheads="1" noChangeShapeType="1"/>
          </p:cNvSpPr>
          <p:nvPr/>
        </p:nvSpPr>
        <p:spPr bwMode="auto">
          <a:xfrm>
            <a:off x="207962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graphicFrame>
        <p:nvGraphicFramePr>
          <p:cNvPr id="8231" name="Group 39"/>
          <p:cNvGraphicFramePr>
            <a:graphicFrameLocks noGrp="1"/>
          </p:cNvGraphicFramePr>
          <p:nvPr/>
        </p:nvGraphicFramePr>
        <p:xfrm>
          <a:off x="549275" y="611188"/>
          <a:ext cx="5688013" cy="7535862"/>
        </p:xfrm>
        <a:graphic>
          <a:graphicData uri="http://schemas.openxmlformats.org/drawingml/2006/table">
            <a:tbl>
              <a:tblPr/>
              <a:tblGrid>
                <a:gridCol w="5688013"/>
              </a:tblGrid>
              <a:tr h="3744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brown.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9094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gwyn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?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227" name="Control 17"/>
          <p:cNvSpPr>
            <a:spLocks noChangeArrowheads="1" noChangeShapeType="1"/>
          </p:cNvSpPr>
          <p:nvPr/>
        </p:nvSpPr>
        <p:spPr bwMode="auto">
          <a:xfrm>
            <a:off x="391477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3" name="Cloud 2"/>
          <p:cNvSpPr/>
          <p:nvPr/>
        </p:nvSpPr>
        <p:spPr>
          <a:xfrm>
            <a:off x="1258888" y="1619250"/>
            <a:ext cx="4248150" cy="2495550"/>
          </a:xfrm>
          <a:prstGeom prst="cloud">
            <a:avLst/>
          </a:prstGeom>
          <a:solidFill>
            <a:srgbClr val="6633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" name="Cloud 3"/>
          <p:cNvSpPr/>
          <p:nvPr/>
        </p:nvSpPr>
        <p:spPr>
          <a:xfrm>
            <a:off x="1412875" y="5172075"/>
            <a:ext cx="4094163" cy="2495550"/>
          </a:xfrm>
          <a:prstGeom prst="cloud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Group 2"/>
          <p:cNvGraphicFramePr>
            <a:graphicFrameLocks noGrp="1"/>
          </p:cNvGraphicFramePr>
          <p:nvPr>
            <p:ph/>
          </p:nvPr>
        </p:nvGraphicFramePr>
        <p:xfrm>
          <a:off x="342900" y="366713"/>
          <a:ext cx="6172200" cy="7800975"/>
        </p:xfrm>
        <a:graphic>
          <a:graphicData uri="http://schemas.openxmlformats.org/drawingml/2006/table">
            <a:tbl>
              <a:tblPr/>
              <a:tblGrid>
                <a:gridCol w="6172200"/>
              </a:tblGrid>
              <a:tr h="3900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gwyn</a:t>
                      </a: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. 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900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melyn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?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250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2513" y="1146175"/>
            <a:ext cx="4464050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loud 1"/>
          <p:cNvSpPr/>
          <p:nvPr/>
        </p:nvSpPr>
        <p:spPr>
          <a:xfrm>
            <a:off x="1341438" y="5076825"/>
            <a:ext cx="4175125" cy="2590800"/>
          </a:xfrm>
          <a:prstGeom prst="clou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rol 2"/>
          <p:cNvSpPr>
            <a:spLocks noChangeArrowheads="1" noChangeShapeType="1"/>
          </p:cNvSpPr>
          <p:nvPr/>
        </p:nvSpPr>
        <p:spPr bwMode="auto">
          <a:xfrm>
            <a:off x="207962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>
              <a:solidFill>
                <a:srgbClr val="000000"/>
              </a:solidFill>
            </a:endParaRPr>
          </a:p>
        </p:txBody>
      </p:sp>
      <p:graphicFrame>
        <p:nvGraphicFramePr>
          <p:cNvPr id="8231" name="Group 39"/>
          <p:cNvGraphicFramePr>
            <a:graphicFrameLocks noGrp="1"/>
          </p:cNvGraphicFramePr>
          <p:nvPr/>
        </p:nvGraphicFramePr>
        <p:xfrm>
          <a:off x="549275" y="611188"/>
          <a:ext cx="5688013" cy="7535862"/>
        </p:xfrm>
        <a:graphic>
          <a:graphicData uri="http://schemas.openxmlformats.org/drawingml/2006/table">
            <a:tbl>
              <a:tblPr/>
              <a:tblGrid>
                <a:gridCol w="5688013"/>
              </a:tblGrid>
              <a:tr h="3744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 i’n hoffi melyn.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90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 sy’n hoffi porffor?</a:t>
                      </a:r>
                      <a:endParaRPr kumimoji="0" lang="en-GB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1275" name="Control 17"/>
          <p:cNvSpPr>
            <a:spLocks noChangeArrowheads="1" noChangeShapeType="1"/>
          </p:cNvSpPr>
          <p:nvPr/>
        </p:nvSpPr>
        <p:spPr bwMode="auto">
          <a:xfrm>
            <a:off x="391477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1127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4925" y="1455738"/>
            <a:ext cx="4243388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loud 1"/>
          <p:cNvSpPr/>
          <p:nvPr/>
        </p:nvSpPr>
        <p:spPr>
          <a:xfrm>
            <a:off x="1300163" y="5186363"/>
            <a:ext cx="4248150" cy="2449512"/>
          </a:xfrm>
          <a:prstGeom prst="cloud">
            <a:avLst/>
          </a:prstGeom>
          <a:solidFill>
            <a:srgbClr val="80008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rol 2"/>
          <p:cNvSpPr>
            <a:spLocks noChangeArrowheads="1" noChangeShapeType="1"/>
          </p:cNvSpPr>
          <p:nvPr/>
        </p:nvSpPr>
        <p:spPr bwMode="auto">
          <a:xfrm>
            <a:off x="2079625" y="1379538"/>
            <a:ext cx="3186113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graphicFrame>
        <p:nvGraphicFramePr>
          <p:cNvPr id="7215" name="Group 47"/>
          <p:cNvGraphicFramePr>
            <a:graphicFrameLocks noGrp="1"/>
          </p:cNvGraphicFramePr>
          <p:nvPr/>
        </p:nvGraphicFramePr>
        <p:xfrm>
          <a:off x="549275" y="827088"/>
          <a:ext cx="5759450" cy="7581900"/>
        </p:xfrm>
        <a:graphic>
          <a:graphicData uri="http://schemas.openxmlformats.org/drawingml/2006/table">
            <a:tbl>
              <a:tblPr/>
              <a:tblGrid>
                <a:gridCol w="5759450"/>
              </a:tblGrid>
              <a:tr h="3790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Dw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i’n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porffor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.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90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Pwy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sy’n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hoffi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en-GB" sz="2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llwyd</a:t>
                      </a:r>
                      <a:r>
                        <a:rPr kumimoji="0" lang="en-GB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mic Sans MS" pitchFamily="66" charset="0"/>
                        </a:rPr>
                        <a:t>?</a:t>
                      </a:r>
                      <a:endParaRPr kumimoji="0" lang="en-GB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299" name="Control 17"/>
          <p:cNvSpPr>
            <a:spLocks noChangeArrowheads="1" noChangeShapeType="1"/>
          </p:cNvSpPr>
          <p:nvPr/>
        </p:nvSpPr>
        <p:spPr bwMode="auto">
          <a:xfrm>
            <a:off x="3941763" y="1379538"/>
            <a:ext cx="3159125" cy="7585075"/>
          </a:xfrm>
          <a:prstGeom prst="rect">
            <a:avLst/>
          </a:prstGeom>
          <a:noFill/>
          <a:ln w="12700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12300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6975" y="1619250"/>
            <a:ext cx="4316413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301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3175" y="5508625"/>
            <a:ext cx="4164013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100</Words>
  <Application>Microsoft Office PowerPoint</Application>
  <PresentationFormat>On-screen Show (4:3)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Comic Sans MS</vt:lpstr>
      <vt:lpstr>Default Design</vt:lpstr>
      <vt:lpstr>1_Default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Vale of Glamorgan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Williams, Lloyd (Ty Dysgu)</dc:creator>
  <cp:lastModifiedBy>Diane B. Thomas</cp:lastModifiedBy>
  <cp:revision>11</cp:revision>
  <dcterms:created xsi:type="dcterms:W3CDTF">2010-05-09T11:47:14Z</dcterms:created>
  <dcterms:modified xsi:type="dcterms:W3CDTF">2016-09-27T15:17:00Z</dcterms:modified>
</cp:coreProperties>
</file>