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wav" ContentType="audio/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4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Roberts" userId="831782ca-6a3f-4cbd-8621-3600d0a72af9" providerId="ADAL" clId="{547CC462-6787-443F-85EA-AA485EE6B9F1}"/>
    <pc:docChg chg="modSld">
      <pc:chgData name="Jessica Roberts" userId="831782ca-6a3f-4cbd-8621-3600d0a72af9" providerId="ADAL" clId="{547CC462-6787-443F-85EA-AA485EE6B9F1}" dt="2023-03-01T02:14:44.169" v="1" actId="20577"/>
      <pc:docMkLst>
        <pc:docMk/>
      </pc:docMkLst>
      <pc:sldChg chg="modSp mod">
        <pc:chgData name="Jessica Roberts" userId="831782ca-6a3f-4cbd-8621-3600d0a72af9" providerId="ADAL" clId="{547CC462-6787-443F-85EA-AA485EE6B9F1}" dt="2023-03-01T02:14:44.169" v="1" actId="20577"/>
        <pc:sldMkLst>
          <pc:docMk/>
          <pc:sldMk cId="3401062665" sldId="256"/>
        </pc:sldMkLst>
        <pc:spChg chg="mod">
          <ac:chgData name="Jessica Roberts" userId="831782ca-6a3f-4cbd-8621-3600d0a72af9" providerId="ADAL" clId="{547CC462-6787-443F-85EA-AA485EE6B9F1}" dt="2023-03-01T02:14:44.169" v="1" actId="20577"/>
          <ac:spMkLst>
            <pc:docMk/>
            <pc:sldMk cId="3401062665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0D13-B941-4B05-A2B3-C82D77C59067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4374-BC55-4CB8-8257-AE2F4A45FA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059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0D13-B941-4B05-A2B3-C82D77C59067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4374-BC55-4CB8-8257-AE2F4A45FA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910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0D13-B941-4B05-A2B3-C82D77C59067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4374-BC55-4CB8-8257-AE2F4A45FA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879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0D13-B941-4B05-A2B3-C82D77C59067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4374-BC55-4CB8-8257-AE2F4A45FA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425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0D13-B941-4B05-A2B3-C82D77C59067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4374-BC55-4CB8-8257-AE2F4A45FA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206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0D13-B941-4B05-A2B3-C82D77C59067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4374-BC55-4CB8-8257-AE2F4A45FA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2049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0D13-B941-4B05-A2B3-C82D77C59067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4374-BC55-4CB8-8257-AE2F4A45FA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6929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0D13-B941-4B05-A2B3-C82D77C59067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4374-BC55-4CB8-8257-AE2F4A45FA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78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0D13-B941-4B05-A2B3-C82D77C59067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4374-BC55-4CB8-8257-AE2F4A45FA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934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0D13-B941-4B05-A2B3-C82D77C59067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4374-BC55-4CB8-8257-AE2F4A45FA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701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0D13-B941-4B05-A2B3-C82D77C59067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4374-BC55-4CB8-8257-AE2F4A45FA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8152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370C99-BEF9-4176-AC23-E93C2078123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239268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A0D13-B941-4B05-A2B3-C82D77C59067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A64374-BC55-4CB8-8257-AE2F4A45FA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798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Real-life graphs 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Construction and interpretation of graphs that describe real-life situations- pouring liquid into containers </a:t>
            </a:r>
          </a:p>
        </p:txBody>
      </p:sp>
      <p:sp>
        <p:nvSpPr>
          <p:cNvPr id="4" name="Rectangle 30"/>
          <p:cNvSpPr>
            <a:spLocks noChangeArrowheads="1"/>
          </p:cNvSpPr>
          <p:nvPr/>
        </p:nvSpPr>
        <p:spPr bwMode="auto">
          <a:xfrm>
            <a:off x="6350" y="6350"/>
            <a:ext cx="9144000" cy="13335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" name="Rectangle 31"/>
          <p:cNvSpPr>
            <a:spLocks noChangeArrowheads="1"/>
          </p:cNvSpPr>
          <p:nvPr/>
        </p:nvSpPr>
        <p:spPr bwMode="auto">
          <a:xfrm>
            <a:off x="6350" y="6731000"/>
            <a:ext cx="9144000" cy="13335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" name="Rectangle 32"/>
          <p:cNvSpPr>
            <a:spLocks noChangeArrowheads="1"/>
          </p:cNvSpPr>
          <p:nvPr/>
        </p:nvSpPr>
        <p:spPr bwMode="auto">
          <a:xfrm>
            <a:off x="6350" y="6350"/>
            <a:ext cx="133350" cy="685800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7" name="Rectangle 33"/>
          <p:cNvSpPr>
            <a:spLocks noChangeArrowheads="1"/>
          </p:cNvSpPr>
          <p:nvPr/>
        </p:nvSpPr>
        <p:spPr bwMode="auto">
          <a:xfrm>
            <a:off x="9017000" y="6350"/>
            <a:ext cx="133350" cy="685800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0626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0"/>
          <p:cNvSpPr>
            <a:spLocks noChangeArrowheads="1"/>
          </p:cNvSpPr>
          <p:nvPr/>
        </p:nvSpPr>
        <p:spPr bwMode="auto">
          <a:xfrm>
            <a:off x="6350" y="6350"/>
            <a:ext cx="9144000" cy="13335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" name="Rectangle 31"/>
          <p:cNvSpPr>
            <a:spLocks noChangeArrowheads="1"/>
          </p:cNvSpPr>
          <p:nvPr/>
        </p:nvSpPr>
        <p:spPr bwMode="auto">
          <a:xfrm>
            <a:off x="6350" y="6731000"/>
            <a:ext cx="9144000" cy="13335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" name="Rectangle 32"/>
          <p:cNvSpPr>
            <a:spLocks noChangeArrowheads="1"/>
          </p:cNvSpPr>
          <p:nvPr/>
        </p:nvSpPr>
        <p:spPr bwMode="auto">
          <a:xfrm>
            <a:off x="6350" y="6350"/>
            <a:ext cx="133350" cy="685800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7" name="Rectangle 33"/>
          <p:cNvSpPr>
            <a:spLocks noChangeArrowheads="1"/>
          </p:cNvSpPr>
          <p:nvPr/>
        </p:nvSpPr>
        <p:spPr bwMode="auto">
          <a:xfrm>
            <a:off x="9017000" y="6350"/>
            <a:ext cx="133350" cy="685800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90563" y="277813"/>
            <a:ext cx="7772400" cy="1470025"/>
          </a:xfrm>
        </p:spPr>
        <p:txBody>
          <a:bodyPr/>
          <a:lstStyle/>
          <a:p>
            <a:r>
              <a:rPr lang="en-GB" dirty="0"/>
              <a:t>Key words to describe relationship between 2 variables </a:t>
            </a:r>
          </a:p>
        </p:txBody>
      </p:sp>
      <p:sp>
        <p:nvSpPr>
          <p:cNvPr id="10" name="Text Box 144"/>
          <p:cNvSpPr txBox="1">
            <a:spLocks noChangeArrowheads="1"/>
          </p:cNvSpPr>
          <p:nvPr/>
        </p:nvSpPr>
        <p:spPr bwMode="auto">
          <a:xfrm>
            <a:off x="6228184" y="1566647"/>
            <a:ext cx="2459037" cy="366712"/>
          </a:xfrm>
          <a:prstGeom prst="rect">
            <a:avLst/>
          </a:prstGeom>
          <a:solidFill>
            <a:srgbClr val="66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dirty="0">
                <a:solidFill>
                  <a:srgbClr val="FAFFC9"/>
                </a:solidFill>
              </a:rPr>
              <a:t>  steadily</a:t>
            </a:r>
          </a:p>
        </p:txBody>
      </p:sp>
      <p:sp>
        <p:nvSpPr>
          <p:cNvPr id="13" name="Text Box 147"/>
          <p:cNvSpPr txBox="1">
            <a:spLocks noChangeArrowheads="1"/>
          </p:cNvSpPr>
          <p:nvPr/>
        </p:nvSpPr>
        <p:spPr bwMode="auto">
          <a:xfrm>
            <a:off x="6391275" y="3973513"/>
            <a:ext cx="2486025" cy="369332"/>
          </a:xfrm>
          <a:prstGeom prst="rect">
            <a:avLst/>
          </a:prstGeom>
          <a:solidFill>
            <a:srgbClr val="66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dirty="0">
                <a:solidFill>
                  <a:srgbClr val="FAFFC9"/>
                </a:solidFill>
              </a:rPr>
              <a:t>rate</a:t>
            </a:r>
          </a:p>
        </p:txBody>
      </p:sp>
      <p:sp>
        <p:nvSpPr>
          <p:cNvPr id="14" name="Text Box 148"/>
          <p:cNvSpPr txBox="1">
            <a:spLocks noChangeArrowheads="1"/>
          </p:cNvSpPr>
          <p:nvPr/>
        </p:nvSpPr>
        <p:spPr bwMode="auto">
          <a:xfrm>
            <a:off x="6391275" y="5650819"/>
            <a:ext cx="2459037" cy="366712"/>
          </a:xfrm>
          <a:prstGeom prst="rect">
            <a:avLst/>
          </a:prstGeom>
          <a:solidFill>
            <a:srgbClr val="66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dirty="0">
                <a:solidFill>
                  <a:srgbClr val="FAFFC9"/>
                </a:solidFill>
              </a:rPr>
              <a:t>fast</a:t>
            </a:r>
          </a:p>
        </p:txBody>
      </p:sp>
      <p:sp>
        <p:nvSpPr>
          <p:cNvPr id="15" name="Text Box 149"/>
          <p:cNvSpPr txBox="1">
            <a:spLocks noChangeArrowheads="1"/>
          </p:cNvSpPr>
          <p:nvPr/>
        </p:nvSpPr>
        <p:spPr bwMode="auto">
          <a:xfrm>
            <a:off x="5318919" y="2490210"/>
            <a:ext cx="2465387" cy="366712"/>
          </a:xfrm>
          <a:prstGeom prst="rect">
            <a:avLst/>
          </a:prstGeom>
          <a:solidFill>
            <a:srgbClr val="66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dirty="0">
                <a:solidFill>
                  <a:srgbClr val="FAFFC9"/>
                </a:solidFill>
              </a:rPr>
              <a:t>rapidly</a:t>
            </a:r>
          </a:p>
        </p:txBody>
      </p:sp>
      <p:sp>
        <p:nvSpPr>
          <p:cNvPr id="17" name="Text Box 144"/>
          <p:cNvSpPr txBox="1">
            <a:spLocks noChangeArrowheads="1"/>
          </p:cNvSpPr>
          <p:nvPr/>
        </p:nvSpPr>
        <p:spPr bwMode="auto">
          <a:xfrm>
            <a:off x="539552" y="1566647"/>
            <a:ext cx="2459037" cy="366712"/>
          </a:xfrm>
          <a:prstGeom prst="rect">
            <a:avLst/>
          </a:prstGeom>
          <a:solidFill>
            <a:srgbClr val="66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dirty="0">
                <a:solidFill>
                  <a:srgbClr val="FAFFC9"/>
                </a:solidFill>
              </a:rPr>
              <a:t> increases</a:t>
            </a:r>
          </a:p>
        </p:txBody>
      </p:sp>
      <p:sp>
        <p:nvSpPr>
          <p:cNvPr id="18" name="Text Box 145"/>
          <p:cNvSpPr txBox="1">
            <a:spLocks noChangeArrowheads="1"/>
          </p:cNvSpPr>
          <p:nvPr/>
        </p:nvSpPr>
        <p:spPr bwMode="auto">
          <a:xfrm>
            <a:off x="1907704" y="2450884"/>
            <a:ext cx="2455862" cy="366712"/>
          </a:xfrm>
          <a:prstGeom prst="rect">
            <a:avLst/>
          </a:prstGeom>
          <a:solidFill>
            <a:srgbClr val="66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dirty="0">
                <a:solidFill>
                  <a:srgbClr val="FAFFC9"/>
                </a:solidFill>
              </a:rPr>
              <a:t>remains constant</a:t>
            </a:r>
          </a:p>
        </p:txBody>
      </p:sp>
      <p:sp>
        <p:nvSpPr>
          <p:cNvPr id="21" name="Text Box 148"/>
          <p:cNvSpPr txBox="1">
            <a:spLocks noChangeArrowheads="1"/>
          </p:cNvSpPr>
          <p:nvPr/>
        </p:nvSpPr>
        <p:spPr bwMode="auto">
          <a:xfrm>
            <a:off x="542727" y="3791467"/>
            <a:ext cx="2459037" cy="366712"/>
          </a:xfrm>
          <a:prstGeom prst="rect">
            <a:avLst/>
          </a:prstGeom>
          <a:solidFill>
            <a:srgbClr val="66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dirty="0">
                <a:solidFill>
                  <a:srgbClr val="FAFFC9"/>
                </a:solidFill>
              </a:rPr>
              <a:t>steepness</a:t>
            </a:r>
          </a:p>
        </p:txBody>
      </p:sp>
      <p:sp>
        <p:nvSpPr>
          <p:cNvPr id="22" name="Text Box 149"/>
          <p:cNvSpPr txBox="1">
            <a:spLocks noChangeArrowheads="1"/>
          </p:cNvSpPr>
          <p:nvPr/>
        </p:nvSpPr>
        <p:spPr bwMode="auto">
          <a:xfrm>
            <a:off x="3325975" y="4448176"/>
            <a:ext cx="2465387" cy="366712"/>
          </a:xfrm>
          <a:prstGeom prst="rect">
            <a:avLst/>
          </a:prstGeom>
          <a:solidFill>
            <a:srgbClr val="66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dirty="0">
                <a:solidFill>
                  <a:srgbClr val="FAFFC9"/>
                </a:solidFill>
              </a:rPr>
              <a:t>decreases</a:t>
            </a:r>
          </a:p>
        </p:txBody>
      </p:sp>
      <p:sp>
        <p:nvSpPr>
          <p:cNvPr id="23" name="Text Box 149"/>
          <p:cNvSpPr txBox="1">
            <a:spLocks noChangeArrowheads="1"/>
          </p:cNvSpPr>
          <p:nvPr/>
        </p:nvSpPr>
        <p:spPr bwMode="auto">
          <a:xfrm>
            <a:off x="533202" y="5538147"/>
            <a:ext cx="2465387" cy="366712"/>
          </a:xfrm>
          <a:prstGeom prst="rect">
            <a:avLst/>
          </a:prstGeom>
          <a:solidFill>
            <a:srgbClr val="66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dirty="0">
                <a:solidFill>
                  <a:srgbClr val="FAFFC9"/>
                </a:solidFill>
              </a:rPr>
              <a:t>slow</a:t>
            </a:r>
          </a:p>
        </p:txBody>
      </p:sp>
    </p:spTree>
    <p:extLst>
      <p:ext uri="{BB962C8B-B14F-4D97-AF65-F5344CB8AC3E}">
        <p14:creationId xmlns:p14="http://schemas.microsoft.com/office/powerpoint/2010/main" val="624069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10"/>
          <p:cNvSpPr>
            <a:spLocks noGrp="1" noChangeArrowheads="1"/>
          </p:cNvSpPr>
          <p:nvPr>
            <p:ph type="title"/>
          </p:nvPr>
        </p:nvSpPr>
        <p:spPr>
          <a:xfrm>
            <a:off x="5981700" y="5265738"/>
            <a:ext cx="2876550" cy="781050"/>
          </a:xfrm>
        </p:spPr>
        <p:txBody>
          <a:bodyPr/>
          <a:lstStyle/>
          <a:p>
            <a:pPr eaLnBrk="1" hangingPunct="1"/>
            <a:r>
              <a:rPr lang="en-GB">
                <a:solidFill>
                  <a:schemeClr val="bg1"/>
                </a:solidFill>
              </a:rPr>
              <a:t>Intro</a:t>
            </a:r>
          </a:p>
        </p:txBody>
      </p:sp>
      <p:sp>
        <p:nvSpPr>
          <p:cNvPr id="3075" name="Text Box 51" descr="White marble"/>
          <p:cNvSpPr txBox="1">
            <a:spLocks noChangeArrowheads="1"/>
          </p:cNvSpPr>
          <p:nvPr/>
        </p:nvSpPr>
        <p:spPr bwMode="auto">
          <a:xfrm>
            <a:off x="2000250" y="285750"/>
            <a:ext cx="5238750" cy="406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blipFill dpi="0" rotWithShape="1">
                  <a:blip r:embed="rId4"/>
                  <a:srcRect/>
                  <a:tile tx="0" ty="0" sx="100000" sy="100000" flip="none" algn="tl"/>
                </a:blip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2000">
                <a:solidFill>
                  <a:srgbClr val="0000FF"/>
                </a:solidFill>
                <a:latin typeface="Comic Sans MS" pitchFamily="66" charset="0"/>
              </a:rPr>
              <a:t>Graphs of Real-Life Situations (1)</a:t>
            </a:r>
          </a:p>
        </p:txBody>
      </p:sp>
      <p:grpSp>
        <p:nvGrpSpPr>
          <p:cNvPr id="3076" name="Group 6"/>
          <p:cNvGrpSpPr>
            <a:grpSpLocks/>
          </p:cNvGrpSpPr>
          <p:nvPr/>
        </p:nvGrpSpPr>
        <p:grpSpPr bwMode="auto">
          <a:xfrm>
            <a:off x="419100" y="1643063"/>
            <a:ext cx="1463675" cy="1289050"/>
            <a:chOff x="1152" y="1755"/>
            <a:chExt cx="1192" cy="1101"/>
          </a:xfrm>
        </p:grpSpPr>
        <p:sp>
          <p:nvSpPr>
            <p:cNvPr id="3159" name="Line 4"/>
            <p:cNvSpPr>
              <a:spLocks noChangeShapeType="1"/>
            </p:cNvSpPr>
            <p:nvPr/>
          </p:nvSpPr>
          <p:spPr bwMode="auto">
            <a:xfrm>
              <a:off x="1152" y="1755"/>
              <a:ext cx="0" cy="109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60" name="Line 5"/>
            <p:cNvSpPr>
              <a:spLocks noChangeShapeType="1"/>
            </p:cNvSpPr>
            <p:nvPr/>
          </p:nvSpPr>
          <p:spPr bwMode="auto">
            <a:xfrm>
              <a:off x="1155" y="2856"/>
              <a:ext cx="118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77" name="Line 17"/>
          <p:cNvSpPr>
            <a:spLocks noChangeShapeType="1"/>
          </p:cNvSpPr>
          <p:nvPr/>
        </p:nvSpPr>
        <p:spPr bwMode="auto">
          <a:xfrm>
            <a:off x="431800" y="2384425"/>
            <a:ext cx="12985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078" name="Group 18"/>
          <p:cNvGrpSpPr>
            <a:grpSpLocks/>
          </p:cNvGrpSpPr>
          <p:nvPr/>
        </p:nvGrpSpPr>
        <p:grpSpPr bwMode="auto">
          <a:xfrm>
            <a:off x="2314575" y="1657350"/>
            <a:ext cx="1462088" cy="1287463"/>
            <a:chOff x="1152" y="1755"/>
            <a:chExt cx="1192" cy="1101"/>
          </a:xfrm>
        </p:grpSpPr>
        <p:sp>
          <p:nvSpPr>
            <p:cNvPr id="3157" name="Line 19"/>
            <p:cNvSpPr>
              <a:spLocks noChangeShapeType="1"/>
            </p:cNvSpPr>
            <p:nvPr/>
          </p:nvSpPr>
          <p:spPr bwMode="auto">
            <a:xfrm>
              <a:off x="1152" y="1755"/>
              <a:ext cx="0" cy="109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58" name="Line 20"/>
            <p:cNvSpPr>
              <a:spLocks noChangeShapeType="1"/>
            </p:cNvSpPr>
            <p:nvPr/>
          </p:nvSpPr>
          <p:spPr bwMode="auto">
            <a:xfrm>
              <a:off x="1155" y="2856"/>
              <a:ext cx="118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79" name="Line 24"/>
          <p:cNvSpPr>
            <a:spLocks noChangeShapeType="1"/>
          </p:cNvSpPr>
          <p:nvPr/>
        </p:nvSpPr>
        <p:spPr bwMode="auto">
          <a:xfrm flipV="1">
            <a:off x="2322513" y="1985963"/>
            <a:ext cx="1311275" cy="393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080" name="Group 35"/>
          <p:cNvGrpSpPr>
            <a:grpSpLocks/>
          </p:cNvGrpSpPr>
          <p:nvPr/>
        </p:nvGrpSpPr>
        <p:grpSpPr bwMode="auto">
          <a:xfrm>
            <a:off x="4308475" y="1643063"/>
            <a:ext cx="1463675" cy="1290637"/>
            <a:chOff x="1152" y="1755"/>
            <a:chExt cx="1192" cy="1101"/>
          </a:xfrm>
        </p:grpSpPr>
        <p:sp>
          <p:nvSpPr>
            <p:cNvPr id="3155" name="Line 36"/>
            <p:cNvSpPr>
              <a:spLocks noChangeShapeType="1"/>
            </p:cNvSpPr>
            <p:nvPr/>
          </p:nvSpPr>
          <p:spPr bwMode="auto">
            <a:xfrm>
              <a:off x="1152" y="1755"/>
              <a:ext cx="0" cy="109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56" name="Line 37"/>
            <p:cNvSpPr>
              <a:spLocks noChangeShapeType="1"/>
            </p:cNvSpPr>
            <p:nvPr/>
          </p:nvSpPr>
          <p:spPr bwMode="auto">
            <a:xfrm>
              <a:off x="1155" y="2856"/>
              <a:ext cx="118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81" name="Freeform 40"/>
          <p:cNvSpPr>
            <a:spLocks/>
          </p:cNvSpPr>
          <p:nvPr/>
        </p:nvSpPr>
        <p:spPr bwMode="auto">
          <a:xfrm>
            <a:off x="4319588" y="2365375"/>
            <a:ext cx="1304925" cy="320675"/>
          </a:xfrm>
          <a:custGeom>
            <a:avLst/>
            <a:gdLst>
              <a:gd name="T0" fmla="*/ 0 w 1064"/>
              <a:gd name="T1" fmla="*/ 0 h 272"/>
              <a:gd name="T2" fmla="*/ 1304925 w 1064"/>
              <a:gd name="T3" fmla="*/ 320675 h 272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064" h="272">
                <a:moveTo>
                  <a:pt x="0" y="0"/>
                </a:moveTo>
                <a:lnTo>
                  <a:pt x="1064" y="272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082" name="Group 58"/>
          <p:cNvGrpSpPr>
            <a:grpSpLocks/>
          </p:cNvGrpSpPr>
          <p:nvPr/>
        </p:nvGrpSpPr>
        <p:grpSpPr bwMode="auto">
          <a:xfrm>
            <a:off x="419100" y="4103688"/>
            <a:ext cx="1430338" cy="1322387"/>
            <a:chOff x="1152" y="1755"/>
            <a:chExt cx="1192" cy="1101"/>
          </a:xfrm>
        </p:grpSpPr>
        <p:sp>
          <p:nvSpPr>
            <p:cNvPr id="3153" name="Line 59"/>
            <p:cNvSpPr>
              <a:spLocks noChangeShapeType="1"/>
            </p:cNvSpPr>
            <p:nvPr/>
          </p:nvSpPr>
          <p:spPr bwMode="auto">
            <a:xfrm>
              <a:off x="1152" y="1755"/>
              <a:ext cx="0" cy="109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54" name="Line 60"/>
            <p:cNvSpPr>
              <a:spLocks noChangeShapeType="1"/>
            </p:cNvSpPr>
            <p:nvPr/>
          </p:nvSpPr>
          <p:spPr bwMode="auto">
            <a:xfrm>
              <a:off x="1155" y="2856"/>
              <a:ext cx="118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83" name="Freeform 63"/>
          <p:cNvSpPr>
            <a:spLocks/>
          </p:cNvSpPr>
          <p:nvPr/>
        </p:nvSpPr>
        <p:spPr bwMode="auto">
          <a:xfrm>
            <a:off x="427038" y="4187825"/>
            <a:ext cx="552450" cy="657225"/>
          </a:xfrm>
          <a:custGeom>
            <a:avLst/>
            <a:gdLst>
              <a:gd name="T0" fmla="*/ 0 w 460"/>
              <a:gd name="T1" fmla="*/ 657225 h 548"/>
              <a:gd name="T2" fmla="*/ 552450 w 460"/>
              <a:gd name="T3" fmla="*/ 0 h 548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460" h="548">
                <a:moveTo>
                  <a:pt x="0" y="548"/>
                </a:moveTo>
                <a:lnTo>
                  <a:pt x="460" y="0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084" name="Group 64"/>
          <p:cNvGrpSpPr>
            <a:grpSpLocks/>
          </p:cNvGrpSpPr>
          <p:nvPr/>
        </p:nvGrpSpPr>
        <p:grpSpPr bwMode="auto">
          <a:xfrm>
            <a:off x="2327275" y="4162425"/>
            <a:ext cx="1428750" cy="1322388"/>
            <a:chOff x="1152" y="1755"/>
            <a:chExt cx="1192" cy="1101"/>
          </a:xfrm>
        </p:grpSpPr>
        <p:sp>
          <p:nvSpPr>
            <p:cNvPr id="3151" name="Line 65"/>
            <p:cNvSpPr>
              <a:spLocks noChangeShapeType="1"/>
            </p:cNvSpPr>
            <p:nvPr/>
          </p:nvSpPr>
          <p:spPr bwMode="auto">
            <a:xfrm>
              <a:off x="1152" y="1755"/>
              <a:ext cx="0" cy="109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52" name="Line 66"/>
            <p:cNvSpPr>
              <a:spLocks noChangeShapeType="1"/>
            </p:cNvSpPr>
            <p:nvPr/>
          </p:nvSpPr>
          <p:spPr bwMode="auto">
            <a:xfrm>
              <a:off x="1155" y="2856"/>
              <a:ext cx="118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85" name="Freeform 69"/>
          <p:cNvSpPr>
            <a:spLocks/>
          </p:cNvSpPr>
          <p:nvPr/>
        </p:nvSpPr>
        <p:spPr bwMode="auto">
          <a:xfrm>
            <a:off x="2336800" y="4905375"/>
            <a:ext cx="431800" cy="501650"/>
          </a:xfrm>
          <a:custGeom>
            <a:avLst/>
            <a:gdLst>
              <a:gd name="T0" fmla="*/ 0 w 360"/>
              <a:gd name="T1" fmla="*/ 0 h 420"/>
              <a:gd name="T2" fmla="*/ 431800 w 360"/>
              <a:gd name="T3" fmla="*/ 501650 h 420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360" h="420">
                <a:moveTo>
                  <a:pt x="0" y="0"/>
                </a:moveTo>
                <a:lnTo>
                  <a:pt x="360" y="420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086" name="Group 77"/>
          <p:cNvGrpSpPr>
            <a:grpSpLocks/>
          </p:cNvGrpSpPr>
          <p:nvPr/>
        </p:nvGrpSpPr>
        <p:grpSpPr bwMode="auto">
          <a:xfrm>
            <a:off x="4360863" y="4191000"/>
            <a:ext cx="1430337" cy="1319213"/>
            <a:chOff x="1152" y="1755"/>
            <a:chExt cx="1192" cy="1101"/>
          </a:xfrm>
        </p:grpSpPr>
        <p:sp>
          <p:nvSpPr>
            <p:cNvPr id="3149" name="Line 78"/>
            <p:cNvSpPr>
              <a:spLocks noChangeShapeType="1"/>
            </p:cNvSpPr>
            <p:nvPr/>
          </p:nvSpPr>
          <p:spPr bwMode="auto">
            <a:xfrm>
              <a:off x="1152" y="1755"/>
              <a:ext cx="0" cy="109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50" name="Line 79"/>
            <p:cNvSpPr>
              <a:spLocks noChangeShapeType="1"/>
            </p:cNvSpPr>
            <p:nvPr/>
          </p:nvSpPr>
          <p:spPr bwMode="auto">
            <a:xfrm>
              <a:off x="1155" y="2856"/>
              <a:ext cx="118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87" name="Line 82"/>
          <p:cNvSpPr>
            <a:spLocks noChangeShapeType="1"/>
          </p:cNvSpPr>
          <p:nvPr/>
        </p:nvSpPr>
        <p:spPr bwMode="auto">
          <a:xfrm flipV="1">
            <a:off x="4370388" y="4662488"/>
            <a:ext cx="846137" cy="266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88" name="Line 83"/>
          <p:cNvSpPr>
            <a:spLocks noChangeShapeType="1"/>
          </p:cNvSpPr>
          <p:nvPr/>
        </p:nvSpPr>
        <p:spPr bwMode="auto">
          <a:xfrm>
            <a:off x="5210175" y="4656138"/>
            <a:ext cx="250825" cy="749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89" name="Text Box 100"/>
          <p:cNvSpPr txBox="1">
            <a:spLocks noChangeArrowheads="1"/>
          </p:cNvSpPr>
          <p:nvPr/>
        </p:nvSpPr>
        <p:spPr bwMode="auto">
          <a:xfrm>
            <a:off x="4056063" y="4238625"/>
            <a:ext cx="31908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d</a:t>
            </a:r>
          </a:p>
        </p:txBody>
      </p:sp>
      <p:sp>
        <p:nvSpPr>
          <p:cNvPr id="3090" name="Text Box 139"/>
          <p:cNvSpPr txBox="1">
            <a:spLocks noChangeArrowheads="1"/>
          </p:cNvSpPr>
          <p:nvPr/>
        </p:nvSpPr>
        <p:spPr bwMode="auto">
          <a:xfrm>
            <a:off x="514350" y="819150"/>
            <a:ext cx="7772400" cy="641350"/>
          </a:xfrm>
          <a:prstGeom prst="rect">
            <a:avLst/>
          </a:prstGeom>
          <a:solidFill>
            <a:srgbClr val="FECA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Discuss </a:t>
            </a:r>
            <a:r>
              <a:rPr lang="en-GB" b="1">
                <a:solidFill>
                  <a:srgbClr val="0000CC"/>
                </a:solidFill>
              </a:rPr>
              <a:t>what happens to</a:t>
            </a:r>
            <a:r>
              <a:rPr lang="en-GB">
                <a:solidFill>
                  <a:srgbClr val="0000CC"/>
                </a:solidFill>
              </a:rPr>
              <a:t> </a:t>
            </a:r>
            <a:r>
              <a:rPr lang="en-GB" b="1">
                <a:solidFill>
                  <a:srgbClr val="0000CC"/>
                </a:solidFill>
              </a:rPr>
              <a:t>d as t increases</a:t>
            </a:r>
            <a:r>
              <a:rPr lang="en-GB"/>
              <a:t> in each of the graphs below, then match each graph to a statement on the right.</a:t>
            </a:r>
          </a:p>
        </p:txBody>
      </p:sp>
      <p:sp>
        <p:nvSpPr>
          <p:cNvPr id="3091" name="Text Box 144"/>
          <p:cNvSpPr txBox="1">
            <a:spLocks noChangeArrowheads="1"/>
          </p:cNvSpPr>
          <p:nvPr/>
        </p:nvSpPr>
        <p:spPr bwMode="auto">
          <a:xfrm>
            <a:off x="6411913" y="1747838"/>
            <a:ext cx="2459037" cy="366712"/>
          </a:xfrm>
          <a:prstGeom prst="rect">
            <a:avLst/>
          </a:prstGeom>
          <a:solidFill>
            <a:srgbClr val="66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dirty="0">
                <a:solidFill>
                  <a:srgbClr val="FAFFC9"/>
                </a:solidFill>
              </a:rPr>
              <a:t>d increases steadily</a:t>
            </a:r>
          </a:p>
        </p:txBody>
      </p:sp>
      <p:sp>
        <p:nvSpPr>
          <p:cNvPr id="3092" name="Text Box 145"/>
          <p:cNvSpPr txBox="1">
            <a:spLocks noChangeArrowheads="1"/>
          </p:cNvSpPr>
          <p:nvPr/>
        </p:nvSpPr>
        <p:spPr bwMode="auto">
          <a:xfrm>
            <a:off x="6411913" y="2265363"/>
            <a:ext cx="2455862" cy="366712"/>
          </a:xfrm>
          <a:prstGeom prst="rect">
            <a:avLst/>
          </a:prstGeom>
          <a:solidFill>
            <a:srgbClr val="66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>
                <a:solidFill>
                  <a:srgbClr val="FAFFC9"/>
                </a:solidFill>
              </a:rPr>
              <a:t>d remains constant</a:t>
            </a:r>
          </a:p>
        </p:txBody>
      </p:sp>
      <p:sp>
        <p:nvSpPr>
          <p:cNvPr id="3093" name="Text Box 146"/>
          <p:cNvSpPr txBox="1">
            <a:spLocks noChangeArrowheads="1"/>
          </p:cNvSpPr>
          <p:nvPr/>
        </p:nvSpPr>
        <p:spPr bwMode="auto">
          <a:xfrm>
            <a:off x="6402388" y="3414713"/>
            <a:ext cx="2455862" cy="366712"/>
          </a:xfrm>
          <a:prstGeom prst="rect">
            <a:avLst/>
          </a:prstGeom>
          <a:solidFill>
            <a:srgbClr val="66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>
                <a:solidFill>
                  <a:srgbClr val="FAFFC9"/>
                </a:solidFill>
              </a:rPr>
              <a:t>d increases rapidly</a:t>
            </a:r>
          </a:p>
        </p:txBody>
      </p:sp>
      <p:sp>
        <p:nvSpPr>
          <p:cNvPr id="3094" name="Text Box 147"/>
          <p:cNvSpPr txBox="1">
            <a:spLocks noChangeArrowheads="1"/>
          </p:cNvSpPr>
          <p:nvPr/>
        </p:nvSpPr>
        <p:spPr bwMode="auto">
          <a:xfrm>
            <a:off x="6391275" y="3973513"/>
            <a:ext cx="2486025" cy="641350"/>
          </a:xfrm>
          <a:prstGeom prst="rect">
            <a:avLst/>
          </a:prstGeom>
          <a:solidFill>
            <a:srgbClr val="66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>
                <a:solidFill>
                  <a:srgbClr val="FAFFC9"/>
                </a:solidFill>
              </a:rPr>
              <a:t>d increases steadily, then decreases rapidly</a:t>
            </a:r>
          </a:p>
        </p:txBody>
      </p:sp>
      <p:sp>
        <p:nvSpPr>
          <p:cNvPr id="3095" name="Text Box 148"/>
          <p:cNvSpPr txBox="1">
            <a:spLocks noChangeArrowheads="1"/>
          </p:cNvSpPr>
          <p:nvPr/>
        </p:nvSpPr>
        <p:spPr bwMode="auto">
          <a:xfrm>
            <a:off x="6399213" y="4814888"/>
            <a:ext cx="2459037" cy="366712"/>
          </a:xfrm>
          <a:prstGeom prst="rect">
            <a:avLst/>
          </a:prstGeom>
          <a:solidFill>
            <a:srgbClr val="66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>
                <a:solidFill>
                  <a:srgbClr val="FAFFC9"/>
                </a:solidFill>
              </a:rPr>
              <a:t>d decreases steadily</a:t>
            </a:r>
          </a:p>
        </p:txBody>
      </p:sp>
      <p:sp>
        <p:nvSpPr>
          <p:cNvPr id="3096" name="Text Box 149"/>
          <p:cNvSpPr txBox="1">
            <a:spLocks noChangeArrowheads="1"/>
          </p:cNvSpPr>
          <p:nvPr/>
        </p:nvSpPr>
        <p:spPr bwMode="auto">
          <a:xfrm>
            <a:off x="6408738" y="2811463"/>
            <a:ext cx="2465387" cy="366712"/>
          </a:xfrm>
          <a:prstGeom prst="rect">
            <a:avLst/>
          </a:prstGeom>
          <a:solidFill>
            <a:srgbClr val="66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>
                <a:solidFill>
                  <a:srgbClr val="FAFFC9"/>
                </a:solidFill>
              </a:rPr>
              <a:t>d decreases rapidly</a:t>
            </a:r>
          </a:p>
        </p:txBody>
      </p:sp>
      <p:grpSp>
        <p:nvGrpSpPr>
          <p:cNvPr id="3097" name="Group 154"/>
          <p:cNvGrpSpPr>
            <a:grpSpLocks/>
          </p:cNvGrpSpPr>
          <p:nvPr/>
        </p:nvGrpSpPr>
        <p:grpSpPr bwMode="auto">
          <a:xfrm>
            <a:off x="947738" y="3028950"/>
            <a:ext cx="400050" cy="404813"/>
            <a:chOff x="1413" y="2280"/>
            <a:chExt cx="252" cy="255"/>
          </a:xfrm>
        </p:grpSpPr>
        <p:sp>
          <p:nvSpPr>
            <p:cNvPr id="3147" name="Oval 155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5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48" name="Text Box 156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/>
                <a:t>1</a:t>
              </a:r>
            </a:p>
          </p:txBody>
        </p:sp>
      </p:grpSp>
      <p:grpSp>
        <p:nvGrpSpPr>
          <p:cNvPr id="3098" name="Group 157"/>
          <p:cNvGrpSpPr>
            <a:grpSpLocks/>
          </p:cNvGrpSpPr>
          <p:nvPr/>
        </p:nvGrpSpPr>
        <p:grpSpPr bwMode="auto">
          <a:xfrm>
            <a:off x="2959100" y="3068638"/>
            <a:ext cx="400050" cy="404812"/>
            <a:chOff x="1413" y="2280"/>
            <a:chExt cx="252" cy="255"/>
          </a:xfrm>
        </p:grpSpPr>
        <p:sp>
          <p:nvSpPr>
            <p:cNvPr id="3145" name="Oval 158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5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46" name="Text Box 159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/>
                <a:t>2</a:t>
              </a:r>
            </a:p>
          </p:txBody>
        </p:sp>
      </p:grpSp>
      <p:grpSp>
        <p:nvGrpSpPr>
          <p:cNvPr id="3099" name="Group 160"/>
          <p:cNvGrpSpPr>
            <a:grpSpLocks/>
          </p:cNvGrpSpPr>
          <p:nvPr/>
        </p:nvGrpSpPr>
        <p:grpSpPr bwMode="auto">
          <a:xfrm>
            <a:off x="4794250" y="3055938"/>
            <a:ext cx="400050" cy="404812"/>
            <a:chOff x="1413" y="2280"/>
            <a:chExt cx="252" cy="255"/>
          </a:xfrm>
        </p:grpSpPr>
        <p:sp>
          <p:nvSpPr>
            <p:cNvPr id="3143" name="Oval 161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5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44" name="Text Box 162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/>
                <a:t>3</a:t>
              </a:r>
            </a:p>
          </p:txBody>
        </p:sp>
      </p:grpSp>
      <p:grpSp>
        <p:nvGrpSpPr>
          <p:cNvPr id="3100" name="Group 163"/>
          <p:cNvGrpSpPr>
            <a:grpSpLocks/>
          </p:cNvGrpSpPr>
          <p:nvPr/>
        </p:nvGrpSpPr>
        <p:grpSpPr bwMode="auto">
          <a:xfrm>
            <a:off x="933450" y="5576888"/>
            <a:ext cx="400050" cy="404812"/>
            <a:chOff x="1413" y="2280"/>
            <a:chExt cx="252" cy="255"/>
          </a:xfrm>
        </p:grpSpPr>
        <p:sp>
          <p:nvSpPr>
            <p:cNvPr id="3141" name="Oval 164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5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42" name="Text Box 165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/>
                <a:t>4</a:t>
              </a:r>
            </a:p>
          </p:txBody>
        </p:sp>
      </p:grpSp>
      <p:grpSp>
        <p:nvGrpSpPr>
          <p:cNvPr id="3101" name="Group 166"/>
          <p:cNvGrpSpPr>
            <a:grpSpLocks/>
          </p:cNvGrpSpPr>
          <p:nvPr/>
        </p:nvGrpSpPr>
        <p:grpSpPr bwMode="auto">
          <a:xfrm>
            <a:off x="2940050" y="5583238"/>
            <a:ext cx="400050" cy="404812"/>
            <a:chOff x="1413" y="2280"/>
            <a:chExt cx="252" cy="255"/>
          </a:xfrm>
        </p:grpSpPr>
        <p:sp>
          <p:nvSpPr>
            <p:cNvPr id="3139" name="Oval 167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5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40" name="Text Box 168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/>
                <a:t>5</a:t>
              </a:r>
            </a:p>
          </p:txBody>
        </p:sp>
      </p:grpSp>
      <p:grpSp>
        <p:nvGrpSpPr>
          <p:cNvPr id="3102" name="Group 169"/>
          <p:cNvGrpSpPr>
            <a:grpSpLocks/>
          </p:cNvGrpSpPr>
          <p:nvPr/>
        </p:nvGrpSpPr>
        <p:grpSpPr bwMode="auto">
          <a:xfrm>
            <a:off x="4813300" y="5608638"/>
            <a:ext cx="400050" cy="404812"/>
            <a:chOff x="1413" y="2280"/>
            <a:chExt cx="252" cy="255"/>
          </a:xfrm>
        </p:grpSpPr>
        <p:sp>
          <p:nvSpPr>
            <p:cNvPr id="3137" name="Oval 170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5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38" name="Text Box 171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/>
                <a:t>6</a:t>
              </a:r>
            </a:p>
          </p:txBody>
        </p:sp>
      </p:grpSp>
      <p:grpSp>
        <p:nvGrpSpPr>
          <p:cNvPr id="25775" name="Group 175"/>
          <p:cNvGrpSpPr>
            <a:grpSpLocks/>
          </p:cNvGrpSpPr>
          <p:nvPr/>
        </p:nvGrpSpPr>
        <p:grpSpPr bwMode="auto">
          <a:xfrm>
            <a:off x="5926138" y="2254250"/>
            <a:ext cx="400050" cy="404813"/>
            <a:chOff x="1413" y="2280"/>
            <a:chExt cx="252" cy="255"/>
          </a:xfrm>
        </p:grpSpPr>
        <p:sp>
          <p:nvSpPr>
            <p:cNvPr id="3135" name="Oval 176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5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36" name="Text Box 177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/>
                <a:t>1</a:t>
              </a:r>
            </a:p>
          </p:txBody>
        </p:sp>
      </p:grpSp>
      <p:grpSp>
        <p:nvGrpSpPr>
          <p:cNvPr id="25778" name="Group 178"/>
          <p:cNvGrpSpPr>
            <a:grpSpLocks/>
          </p:cNvGrpSpPr>
          <p:nvPr/>
        </p:nvGrpSpPr>
        <p:grpSpPr bwMode="auto">
          <a:xfrm>
            <a:off x="5937250" y="1703388"/>
            <a:ext cx="400050" cy="404812"/>
            <a:chOff x="1413" y="2280"/>
            <a:chExt cx="252" cy="255"/>
          </a:xfrm>
        </p:grpSpPr>
        <p:sp>
          <p:nvSpPr>
            <p:cNvPr id="3133" name="Oval 179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5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34" name="Text Box 180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/>
                <a:t>2</a:t>
              </a:r>
            </a:p>
          </p:txBody>
        </p:sp>
      </p:grpSp>
      <p:grpSp>
        <p:nvGrpSpPr>
          <p:cNvPr id="25781" name="Group 181"/>
          <p:cNvGrpSpPr>
            <a:grpSpLocks/>
          </p:cNvGrpSpPr>
          <p:nvPr/>
        </p:nvGrpSpPr>
        <p:grpSpPr bwMode="auto">
          <a:xfrm>
            <a:off x="5924550" y="4795838"/>
            <a:ext cx="400050" cy="404812"/>
            <a:chOff x="1413" y="2280"/>
            <a:chExt cx="252" cy="255"/>
          </a:xfrm>
        </p:grpSpPr>
        <p:sp>
          <p:nvSpPr>
            <p:cNvPr id="3131" name="Oval 182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5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32" name="Text Box 183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/>
                <a:t>3</a:t>
              </a:r>
            </a:p>
          </p:txBody>
        </p:sp>
      </p:grpSp>
      <p:grpSp>
        <p:nvGrpSpPr>
          <p:cNvPr id="25784" name="Group 184"/>
          <p:cNvGrpSpPr>
            <a:grpSpLocks/>
          </p:cNvGrpSpPr>
          <p:nvPr/>
        </p:nvGrpSpPr>
        <p:grpSpPr bwMode="auto">
          <a:xfrm>
            <a:off x="5930900" y="3430588"/>
            <a:ext cx="400050" cy="404812"/>
            <a:chOff x="1413" y="2280"/>
            <a:chExt cx="252" cy="255"/>
          </a:xfrm>
        </p:grpSpPr>
        <p:sp>
          <p:nvSpPr>
            <p:cNvPr id="3129" name="Oval 185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5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30" name="Text Box 186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/>
                <a:t>4</a:t>
              </a:r>
            </a:p>
          </p:txBody>
        </p:sp>
      </p:grpSp>
      <p:grpSp>
        <p:nvGrpSpPr>
          <p:cNvPr id="25787" name="Group 187"/>
          <p:cNvGrpSpPr>
            <a:grpSpLocks/>
          </p:cNvGrpSpPr>
          <p:nvPr/>
        </p:nvGrpSpPr>
        <p:grpSpPr bwMode="auto">
          <a:xfrm>
            <a:off x="5918200" y="2827338"/>
            <a:ext cx="400050" cy="404812"/>
            <a:chOff x="1413" y="2280"/>
            <a:chExt cx="252" cy="255"/>
          </a:xfrm>
        </p:grpSpPr>
        <p:sp>
          <p:nvSpPr>
            <p:cNvPr id="3127" name="Oval 188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5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28" name="Text Box 189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/>
                <a:t>5</a:t>
              </a:r>
            </a:p>
          </p:txBody>
        </p:sp>
      </p:grpSp>
      <p:grpSp>
        <p:nvGrpSpPr>
          <p:cNvPr id="25790" name="Group 190"/>
          <p:cNvGrpSpPr>
            <a:grpSpLocks/>
          </p:cNvGrpSpPr>
          <p:nvPr/>
        </p:nvGrpSpPr>
        <p:grpSpPr bwMode="auto">
          <a:xfrm>
            <a:off x="5924550" y="4071938"/>
            <a:ext cx="400050" cy="404812"/>
            <a:chOff x="1413" y="2280"/>
            <a:chExt cx="252" cy="255"/>
          </a:xfrm>
        </p:grpSpPr>
        <p:sp>
          <p:nvSpPr>
            <p:cNvPr id="3125" name="Oval 191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5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26" name="Text Box 192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/>
                <a:t>6</a:t>
              </a:r>
            </a:p>
          </p:txBody>
        </p:sp>
      </p:grpSp>
      <p:sp>
        <p:nvSpPr>
          <p:cNvPr id="3109" name="Text Box 193"/>
          <p:cNvSpPr txBox="1">
            <a:spLocks noChangeArrowheads="1"/>
          </p:cNvSpPr>
          <p:nvPr/>
        </p:nvSpPr>
        <p:spPr bwMode="auto">
          <a:xfrm>
            <a:off x="1581150" y="5467350"/>
            <a:ext cx="361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/>
              <a:t>t</a:t>
            </a:r>
          </a:p>
        </p:txBody>
      </p:sp>
      <p:sp>
        <p:nvSpPr>
          <p:cNvPr id="3110" name="Text Box 194"/>
          <p:cNvSpPr txBox="1">
            <a:spLocks noChangeArrowheads="1"/>
          </p:cNvSpPr>
          <p:nvPr/>
        </p:nvSpPr>
        <p:spPr bwMode="auto">
          <a:xfrm>
            <a:off x="3492500" y="5530850"/>
            <a:ext cx="361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/>
              <a:t>t</a:t>
            </a:r>
          </a:p>
        </p:txBody>
      </p:sp>
      <p:sp>
        <p:nvSpPr>
          <p:cNvPr id="3111" name="Text Box 195"/>
          <p:cNvSpPr txBox="1">
            <a:spLocks noChangeArrowheads="1"/>
          </p:cNvSpPr>
          <p:nvPr/>
        </p:nvSpPr>
        <p:spPr bwMode="auto">
          <a:xfrm>
            <a:off x="5537200" y="5499100"/>
            <a:ext cx="361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/>
              <a:t>t</a:t>
            </a:r>
          </a:p>
        </p:txBody>
      </p:sp>
      <p:sp>
        <p:nvSpPr>
          <p:cNvPr id="3112" name="Text Box 196"/>
          <p:cNvSpPr txBox="1">
            <a:spLocks noChangeArrowheads="1"/>
          </p:cNvSpPr>
          <p:nvPr/>
        </p:nvSpPr>
        <p:spPr bwMode="auto">
          <a:xfrm>
            <a:off x="1606550" y="2997200"/>
            <a:ext cx="361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/>
              <a:t>t</a:t>
            </a:r>
          </a:p>
        </p:txBody>
      </p:sp>
      <p:sp>
        <p:nvSpPr>
          <p:cNvPr id="3113" name="Text Box 197"/>
          <p:cNvSpPr txBox="1">
            <a:spLocks noChangeArrowheads="1"/>
          </p:cNvSpPr>
          <p:nvPr/>
        </p:nvSpPr>
        <p:spPr bwMode="auto">
          <a:xfrm>
            <a:off x="3517900" y="3060700"/>
            <a:ext cx="361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/>
              <a:t>t</a:t>
            </a:r>
          </a:p>
        </p:txBody>
      </p:sp>
      <p:sp>
        <p:nvSpPr>
          <p:cNvPr id="3114" name="Text Box 198"/>
          <p:cNvSpPr txBox="1">
            <a:spLocks noChangeArrowheads="1"/>
          </p:cNvSpPr>
          <p:nvPr/>
        </p:nvSpPr>
        <p:spPr bwMode="auto">
          <a:xfrm>
            <a:off x="5562600" y="3181350"/>
            <a:ext cx="361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/>
              <a:t>t</a:t>
            </a:r>
          </a:p>
        </p:txBody>
      </p:sp>
      <p:sp>
        <p:nvSpPr>
          <p:cNvPr id="3115" name="Text Box 199"/>
          <p:cNvSpPr txBox="1">
            <a:spLocks noChangeArrowheads="1"/>
          </p:cNvSpPr>
          <p:nvPr/>
        </p:nvSpPr>
        <p:spPr bwMode="auto">
          <a:xfrm>
            <a:off x="0" y="1689100"/>
            <a:ext cx="361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/>
              <a:t>d</a:t>
            </a:r>
          </a:p>
        </p:txBody>
      </p:sp>
      <p:sp>
        <p:nvSpPr>
          <p:cNvPr id="3116" name="Text Box 200"/>
          <p:cNvSpPr txBox="1">
            <a:spLocks noChangeArrowheads="1"/>
          </p:cNvSpPr>
          <p:nvPr/>
        </p:nvSpPr>
        <p:spPr bwMode="auto">
          <a:xfrm>
            <a:off x="1949450" y="1714500"/>
            <a:ext cx="361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/>
              <a:t>d</a:t>
            </a:r>
          </a:p>
        </p:txBody>
      </p:sp>
      <p:sp>
        <p:nvSpPr>
          <p:cNvPr id="3117" name="Text Box 201"/>
          <p:cNvSpPr txBox="1">
            <a:spLocks noChangeArrowheads="1"/>
          </p:cNvSpPr>
          <p:nvPr/>
        </p:nvSpPr>
        <p:spPr bwMode="auto">
          <a:xfrm>
            <a:off x="3956050" y="1778000"/>
            <a:ext cx="361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/>
              <a:t>d</a:t>
            </a:r>
          </a:p>
        </p:txBody>
      </p:sp>
      <p:sp>
        <p:nvSpPr>
          <p:cNvPr id="3118" name="Text Box 202"/>
          <p:cNvSpPr txBox="1">
            <a:spLocks noChangeArrowheads="1"/>
          </p:cNvSpPr>
          <p:nvPr/>
        </p:nvSpPr>
        <p:spPr bwMode="auto">
          <a:xfrm>
            <a:off x="0" y="4267200"/>
            <a:ext cx="361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/>
              <a:t>d</a:t>
            </a:r>
          </a:p>
        </p:txBody>
      </p:sp>
      <p:sp>
        <p:nvSpPr>
          <p:cNvPr id="3119" name="Text Box 203"/>
          <p:cNvSpPr txBox="1">
            <a:spLocks noChangeArrowheads="1"/>
          </p:cNvSpPr>
          <p:nvPr/>
        </p:nvSpPr>
        <p:spPr bwMode="auto">
          <a:xfrm>
            <a:off x="1949450" y="4292600"/>
            <a:ext cx="361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/>
              <a:t>d</a:t>
            </a:r>
          </a:p>
        </p:txBody>
      </p:sp>
      <p:sp>
        <p:nvSpPr>
          <p:cNvPr id="25805" name="Text Box 205"/>
          <p:cNvSpPr txBox="1">
            <a:spLocks noChangeArrowheads="1"/>
          </p:cNvSpPr>
          <p:nvPr/>
        </p:nvSpPr>
        <p:spPr bwMode="auto">
          <a:xfrm>
            <a:off x="690563" y="6154738"/>
            <a:ext cx="7888287" cy="366712"/>
          </a:xfrm>
          <a:prstGeom prst="rect">
            <a:avLst/>
          </a:prstGeom>
          <a:solidFill>
            <a:srgbClr val="66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dirty="0">
                <a:solidFill>
                  <a:schemeClr val="bg1"/>
                </a:solidFill>
              </a:rPr>
              <a:t>Remember:</a:t>
            </a:r>
            <a:r>
              <a:rPr lang="en-GB" dirty="0"/>
              <a:t> </a:t>
            </a:r>
            <a:r>
              <a:rPr lang="en-GB" dirty="0">
                <a:solidFill>
                  <a:srgbClr val="FAFFC9"/>
                </a:solidFill>
              </a:rPr>
              <a:t>The steeper the line, the faster the rate of increase/decrease.</a:t>
            </a:r>
          </a:p>
        </p:txBody>
      </p:sp>
      <p:sp>
        <p:nvSpPr>
          <p:cNvPr id="3121" name="Rectangle 206"/>
          <p:cNvSpPr>
            <a:spLocks noChangeArrowheads="1"/>
          </p:cNvSpPr>
          <p:nvPr/>
        </p:nvSpPr>
        <p:spPr bwMode="auto">
          <a:xfrm>
            <a:off x="0" y="0"/>
            <a:ext cx="9144000" cy="9525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122" name="Rectangle 207"/>
          <p:cNvSpPr>
            <a:spLocks noChangeArrowheads="1"/>
          </p:cNvSpPr>
          <p:nvPr/>
        </p:nvSpPr>
        <p:spPr bwMode="auto">
          <a:xfrm>
            <a:off x="0" y="6762750"/>
            <a:ext cx="9144000" cy="9525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123" name="Rectangle 208"/>
          <p:cNvSpPr>
            <a:spLocks noChangeArrowheads="1"/>
          </p:cNvSpPr>
          <p:nvPr/>
        </p:nvSpPr>
        <p:spPr bwMode="auto">
          <a:xfrm>
            <a:off x="0" y="0"/>
            <a:ext cx="88900" cy="685800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124" name="Rectangle 209"/>
          <p:cNvSpPr>
            <a:spLocks noChangeArrowheads="1"/>
          </p:cNvSpPr>
          <p:nvPr/>
        </p:nvSpPr>
        <p:spPr bwMode="auto">
          <a:xfrm>
            <a:off x="9055100" y="0"/>
            <a:ext cx="88900" cy="685800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310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577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7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578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57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578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579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580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80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48"/>
          <p:cNvSpPr>
            <a:spLocks noGrp="1" noChangeArrowheads="1"/>
          </p:cNvSpPr>
          <p:nvPr>
            <p:ph type="title" idx="4294967295"/>
          </p:nvPr>
        </p:nvSpPr>
        <p:spPr>
          <a:xfrm>
            <a:off x="5543550" y="5532438"/>
            <a:ext cx="3295650" cy="1047750"/>
          </a:xfrm>
        </p:spPr>
        <p:txBody>
          <a:bodyPr/>
          <a:lstStyle/>
          <a:p>
            <a:pPr eaLnBrk="1" hangingPunct="1"/>
            <a:r>
              <a:rPr lang="en-GB">
                <a:solidFill>
                  <a:schemeClr val="bg1"/>
                </a:solidFill>
              </a:rPr>
              <a:t>Water 1</a:t>
            </a:r>
          </a:p>
        </p:txBody>
      </p:sp>
      <p:grpSp>
        <p:nvGrpSpPr>
          <p:cNvPr id="11268" name="Group 4"/>
          <p:cNvGrpSpPr>
            <a:grpSpLocks/>
          </p:cNvGrpSpPr>
          <p:nvPr/>
        </p:nvGrpSpPr>
        <p:grpSpPr bwMode="auto">
          <a:xfrm>
            <a:off x="285750" y="4121150"/>
            <a:ext cx="8629650" cy="2133600"/>
            <a:chOff x="176" y="2592"/>
            <a:chExt cx="5436" cy="1344"/>
          </a:xfrm>
        </p:grpSpPr>
        <p:grpSp>
          <p:nvGrpSpPr>
            <p:cNvPr id="8253" name="Group 5"/>
            <p:cNvGrpSpPr>
              <a:grpSpLocks/>
            </p:cNvGrpSpPr>
            <p:nvPr/>
          </p:nvGrpSpPr>
          <p:grpSpPr bwMode="auto">
            <a:xfrm>
              <a:off x="1724" y="2606"/>
              <a:ext cx="1113" cy="983"/>
              <a:chOff x="2484" y="2256"/>
              <a:chExt cx="1332" cy="1176"/>
            </a:xfrm>
          </p:grpSpPr>
          <p:sp>
            <p:nvSpPr>
              <p:cNvPr id="8275" name="Line 6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76" name="Line 7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254" name="Group 8"/>
            <p:cNvGrpSpPr>
              <a:grpSpLocks/>
            </p:cNvGrpSpPr>
            <p:nvPr/>
          </p:nvGrpSpPr>
          <p:grpSpPr bwMode="auto">
            <a:xfrm>
              <a:off x="4370" y="2592"/>
              <a:ext cx="1114" cy="983"/>
              <a:chOff x="2484" y="2256"/>
              <a:chExt cx="1332" cy="1176"/>
            </a:xfrm>
          </p:grpSpPr>
          <p:sp>
            <p:nvSpPr>
              <p:cNvPr id="8273" name="Line 9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74" name="Line 10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255" name="Text Box 11"/>
            <p:cNvSpPr txBox="1">
              <a:spLocks noChangeArrowheads="1"/>
            </p:cNvSpPr>
            <p:nvPr/>
          </p:nvSpPr>
          <p:spPr bwMode="auto">
            <a:xfrm>
              <a:off x="736" y="3676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1</a:t>
              </a:r>
            </a:p>
          </p:txBody>
        </p:sp>
        <p:sp>
          <p:nvSpPr>
            <p:cNvPr id="8256" name="Text Box 12"/>
            <p:cNvSpPr txBox="1">
              <a:spLocks noChangeArrowheads="1"/>
            </p:cNvSpPr>
            <p:nvPr/>
          </p:nvSpPr>
          <p:spPr bwMode="auto">
            <a:xfrm>
              <a:off x="2132" y="3680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2</a:t>
              </a:r>
            </a:p>
          </p:txBody>
        </p:sp>
        <p:sp>
          <p:nvSpPr>
            <p:cNvPr id="8257" name="Text Box 13"/>
            <p:cNvSpPr txBox="1">
              <a:spLocks noChangeArrowheads="1"/>
            </p:cNvSpPr>
            <p:nvPr/>
          </p:nvSpPr>
          <p:spPr bwMode="auto">
            <a:xfrm>
              <a:off x="3492" y="3644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3</a:t>
              </a:r>
            </a:p>
          </p:txBody>
        </p:sp>
        <p:sp>
          <p:nvSpPr>
            <p:cNvPr id="8258" name="Text Box 14"/>
            <p:cNvSpPr txBox="1">
              <a:spLocks noChangeArrowheads="1"/>
            </p:cNvSpPr>
            <p:nvPr/>
          </p:nvSpPr>
          <p:spPr bwMode="auto">
            <a:xfrm>
              <a:off x="4840" y="3640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4</a:t>
              </a:r>
            </a:p>
          </p:txBody>
        </p:sp>
        <p:sp>
          <p:nvSpPr>
            <p:cNvPr id="8259" name="Text Box 15"/>
            <p:cNvSpPr txBox="1">
              <a:spLocks noChangeArrowheads="1"/>
            </p:cNvSpPr>
            <p:nvPr/>
          </p:nvSpPr>
          <p:spPr bwMode="auto">
            <a:xfrm>
              <a:off x="1456" y="2932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8260" name="Text Box 16"/>
            <p:cNvSpPr txBox="1">
              <a:spLocks noChangeArrowheads="1"/>
            </p:cNvSpPr>
            <p:nvPr/>
          </p:nvSpPr>
          <p:spPr bwMode="auto">
            <a:xfrm>
              <a:off x="176" y="2948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8261" name="Text Box 17"/>
            <p:cNvSpPr txBox="1">
              <a:spLocks noChangeArrowheads="1"/>
            </p:cNvSpPr>
            <p:nvPr/>
          </p:nvSpPr>
          <p:spPr bwMode="auto">
            <a:xfrm>
              <a:off x="4104" y="2904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8262" name="Text Box 18"/>
            <p:cNvSpPr txBox="1">
              <a:spLocks noChangeArrowheads="1"/>
            </p:cNvSpPr>
            <p:nvPr/>
          </p:nvSpPr>
          <p:spPr bwMode="auto">
            <a:xfrm>
              <a:off x="2568" y="3612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  <p:sp>
          <p:nvSpPr>
            <p:cNvPr id="8263" name="Text Box 19"/>
            <p:cNvSpPr txBox="1">
              <a:spLocks noChangeArrowheads="1"/>
            </p:cNvSpPr>
            <p:nvPr/>
          </p:nvSpPr>
          <p:spPr bwMode="auto">
            <a:xfrm>
              <a:off x="5336" y="362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  <p:grpSp>
          <p:nvGrpSpPr>
            <p:cNvPr id="8264" name="Group 20"/>
            <p:cNvGrpSpPr>
              <a:grpSpLocks/>
            </p:cNvGrpSpPr>
            <p:nvPr/>
          </p:nvGrpSpPr>
          <p:grpSpPr bwMode="auto">
            <a:xfrm>
              <a:off x="3084" y="2615"/>
              <a:ext cx="1114" cy="983"/>
              <a:chOff x="2484" y="2256"/>
              <a:chExt cx="1332" cy="1176"/>
            </a:xfrm>
          </p:grpSpPr>
          <p:sp>
            <p:nvSpPr>
              <p:cNvPr id="8271" name="Line 21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72" name="Line 22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265" name="Text Box 23"/>
            <p:cNvSpPr txBox="1">
              <a:spLocks noChangeArrowheads="1"/>
            </p:cNvSpPr>
            <p:nvPr/>
          </p:nvSpPr>
          <p:spPr bwMode="auto">
            <a:xfrm>
              <a:off x="2844" y="294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8266" name="Text Box 24"/>
            <p:cNvSpPr txBox="1">
              <a:spLocks noChangeArrowheads="1"/>
            </p:cNvSpPr>
            <p:nvPr/>
          </p:nvSpPr>
          <p:spPr bwMode="auto">
            <a:xfrm>
              <a:off x="3884" y="362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  <p:grpSp>
          <p:nvGrpSpPr>
            <p:cNvPr id="8267" name="Group 25"/>
            <p:cNvGrpSpPr>
              <a:grpSpLocks/>
            </p:cNvGrpSpPr>
            <p:nvPr/>
          </p:nvGrpSpPr>
          <p:grpSpPr bwMode="auto">
            <a:xfrm>
              <a:off x="388" y="2622"/>
              <a:ext cx="1113" cy="983"/>
              <a:chOff x="2484" y="2256"/>
              <a:chExt cx="1332" cy="1176"/>
            </a:xfrm>
          </p:grpSpPr>
          <p:sp>
            <p:nvSpPr>
              <p:cNvPr id="8269" name="Line 26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70" name="Line 27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268" name="Text Box 28"/>
            <p:cNvSpPr txBox="1">
              <a:spLocks noChangeArrowheads="1"/>
            </p:cNvSpPr>
            <p:nvPr/>
          </p:nvSpPr>
          <p:spPr bwMode="auto">
            <a:xfrm>
              <a:off x="1276" y="3628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</p:grpSp>
      <p:sp>
        <p:nvSpPr>
          <p:cNvPr id="8196" name="Text Box 29"/>
          <p:cNvSpPr txBox="1">
            <a:spLocks noChangeArrowheads="1"/>
          </p:cNvSpPr>
          <p:nvPr/>
        </p:nvSpPr>
        <p:spPr bwMode="auto">
          <a:xfrm>
            <a:off x="330200" y="254000"/>
            <a:ext cx="5753100" cy="1247775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dirty="0"/>
              <a:t>Water is poured into each of the containers below at a </a:t>
            </a:r>
            <a:r>
              <a:rPr lang="en-GB" dirty="0">
                <a:solidFill>
                  <a:srgbClr val="6666FF"/>
                </a:solidFill>
              </a:rPr>
              <a:t>constant rate</a:t>
            </a:r>
            <a:r>
              <a:rPr lang="en-GB" dirty="0"/>
              <a:t> of </a:t>
            </a:r>
            <a:r>
              <a:rPr lang="en-GB" dirty="0">
                <a:solidFill>
                  <a:srgbClr val="6666FF"/>
                </a:solidFill>
              </a:rPr>
              <a:t>250 ml per second</a:t>
            </a:r>
            <a:r>
              <a:rPr lang="en-GB" dirty="0"/>
              <a:t>. The graphs show how  the </a:t>
            </a:r>
            <a:r>
              <a:rPr lang="en-GB" b="1" dirty="0">
                <a:solidFill>
                  <a:srgbClr val="6666FF"/>
                </a:solidFill>
              </a:rPr>
              <a:t>depth d</a:t>
            </a:r>
            <a:r>
              <a:rPr lang="en-GB" b="1" dirty="0"/>
              <a:t> </a:t>
            </a:r>
            <a:r>
              <a:rPr lang="en-GB" dirty="0"/>
              <a:t>of the water varies with </a:t>
            </a:r>
            <a:r>
              <a:rPr lang="en-GB" dirty="0">
                <a:solidFill>
                  <a:srgbClr val="6666FF"/>
                </a:solidFill>
              </a:rPr>
              <a:t>time t</a:t>
            </a:r>
            <a:r>
              <a:rPr lang="en-GB" dirty="0"/>
              <a:t>. Match the container to its corresponding graph.</a:t>
            </a:r>
          </a:p>
        </p:txBody>
      </p:sp>
      <p:sp>
        <p:nvSpPr>
          <p:cNvPr id="8197" name="Rectangle 30"/>
          <p:cNvSpPr>
            <a:spLocks noChangeArrowheads="1"/>
          </p:cNvSpPr>
          <p:nvPr/>
        </p:nvSpPr>
        <p:spPr bwMode="auto">
          <a:xfrm>
            <a:off x="6350" y="6350"/>
            <a:ext cx="9144000" cy="13335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8" name="Rectangle 31"/>
          <p:cNvSpPr>
            <a:spLocks noChangeArrowheads="1"/>
          </p:cNvSpPr>
          <p:nvPr/>
        </p:nvSpPr>
        <p:spPr bwMode="auto">
          <a:xfrm>
            <a:off x="6350" y="6731000"/>
            <a:ext cx="9144000" cy="13335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9" name="Rectangle 32"/>
          <p:cNvSpPr>
            <a:spLocks noChangeArrowheads="1"/>
          </p:cNvSpPr>
          <p:nvPr/>
        </p:nvSpPr>
        <p:spPr bwMode="auto">
          <a:xfrm>
            <a:off x="6350" y="6350"/>
            <a:ext cx="133350" cy="685800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200" name="Rectangle 33"/>
          <p:cNvSpPr>
            <a:spLocks noChangeArrowheads="1"/>
          </p:cNvSpPr>
          <p:nvPr/>
        </p:nvSpPr>
        <p:spPr bwMode="auto">
          <a:xfrm>
            <a:off x="9017000" y="6350"/>
            <a:ext cx="133350" cy="685800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11403" name="Group 139"/>
          <p:cNvGrpSpPr>
            <a:grpSpLocks/>
          </p:cNvGrpSpPr>
          <p:nvPr/>
        </p:nvGrpSpPr>
        <p:grpSpPr bwMode="auto">
          <a:xfrm>
            <a:off x="730250" y="1677988"/>
            <a:ext cx="8131175" cy="2259012"/>
            <a:chOff x="460" y="1057"/>
            <a:chExt cx="5122" cy="1423"/>
          </a:xfrm>
        </p:grpSpPr>
        <p:sp>
          <p:nvSpPr>
            <p:cNvPr id="8213" name="Text Box 39"/>
            <p:cNvSpPr txBox="1">
              <a:spLocks noChangeArrowheads="1"/>
            </p:cNvSpPr>
            <p:nvPr/>
          </p:nvSpPr>
          <p:spPr bwMode="auto">
            <a:xfrm>
              <a:off x="676" y="2224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A</a:t>
              </a:r>
            </a:p>
          </p:txBody>
        </p:sp>
        <p:sp>
          <p:nvSpPr>
            <p:cNvPr id="8214" name="Text Box 40"/>
            <p:cNvSpPr txBox="1">
              <a:spLocks noChangeArrowheads="1"/>
            </p:cNvSpPr>
            <p:nvPr/>
          </p:nvSpPr>
          <p:spPr bwMode="auto">
            <a:xfrm>
              <a:off x="2060" y="2216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B</a:t>
              </a:r>
            </a:p>
          </p:txBody>
        </p:sp>
        <p:sp>
          <p:nvSpPr>
            <p:cNvPr id="8215" name="Text Box 41"/>
            <p:cNvSpPr txBox="1">
              <a:spLocks noChangeArrowheads="1"/>
            </p:cNvSpPr>
            <p:nvPr/>
          </p:nvSpPr>
          <p:spPr bwMode="auto">
            <a:xfrm>
              <a:off x="3384" y="2208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C</a:t>
              </a:r>
            </a:p>
          </p:txBody>
        </p:sp>
        <p:sp>
          <p:nvSpPr>
            <p:cNvPr id="8216" name="Text Box 42"/>
            <p:cNvSpPr txBox="1">
              <a:spLocks noChangeArrowheads="1"/>
            </p:cNvSpPr>
            <p:nvPr/>
          </p:nvSpPr>
          <p:spPr bwMode="auto">
            <a:xfrm>
              <a:off x="4720" y="2188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D</a:t>
              </a:r>
            </a:p>
          </p:txBody>
        </p:sp>
        <p:grpSp>
          <p:nvGrpSpPr>
            <p:cNvPr id="8217" name="Group 137"/>
            <p:cNvGrpSpPr>
              <a:grpSpLocks/>
            </p:cNvGrpSpPr>
            <p:nvPr/>
          </p:nvGrpSpPr>
          <p:grpSpPr bwMode="auto">
            <a:xfrm>
              <a:off x="460" y="1057"/>
              <a:ext cx="5122" cy="1055"/>
              <a:chOff x="460" y="1057"/>
              <a:chExt cx="5122" cy="1055"/>
            </a:xfrm>
          </p:grpSpPr>
          <p:grpSp>
            <p:nvGrpSpPr>
              <p:cNvPr id="8218" name="Group 93"/>
              <p:cNvGrpSpPr>
                <a:grpSpLocks/>
              </p:cNvGrpSpPr>
              <p:nvPr/>
            </p:nvGrpSpPr>
            <p:grpSpPr bwMode="auto">
              <a:xfrm>
                <a:off x="1833" y="1057"/>
                <a:ext cx="865" cy="1046"/>
                <a:chOff x="3249" y="2761"/>
                <a:chExt cx="961" cy="1378"/>
              </a:xfrm>
            </p:grpSpPr>
            <p:sp>
              <p:nvSpPr>
                <p:cNvPr id="8247" name="AutoShape 94"/>
                <p:cNvSpPr>
                  <a:spLocks noChangeArrowheads="1"/>
                </p:cNvSpPr>
                <p:nvPr/>
              </p:nvSpPr>
              <p:spPr bwMode="auto">
                <a:xfrm>
                  <a:off x="3249" y="2761"/>
                  <a:ext cx="961" cy="862"/>
                </a:xfrm>
                <a:prstGeom prst="can">
                  <a:avLst>
                    <a:gd name="adj" fmla="val 25000"/>
                  </a:avLst>
                </a:prstGeom>
                <a:solidFill>
                  <a:schemeClr val="bg1"/>
                </a:solidFill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8248" name="Line 95"/>
                <p:cNvSpPr>
                  <a:spLocks noChangeShapeType="1"/>
                </p:cNvSpPr>
                <p:nvPr/>
              </p:nvSpPr>
              <p:spPr bwMode="auto">
                <a:xfrm>
                  <a:off x="3964" y="3617"/>
                  <a:ext cx="2" cy="349"/>
                </a:xfrm>
                <a:prstGeom prst="lin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49" name="Line 96"/>
                <p:cNvSpPr>
                  <a:spLocks noChangeShapeType="1"/>
                </p:cNvSpPr>
                <p:nvPr/>
              </p:nvSpPr>
              <p:spPr bwMode="auto">
                <a:xfrm>
                  <a:off x="3508" y="3611"/>
                  <a:ext cx="0" cy="350"/>
                </a:xfrm>
                <a:prstGeom prst="lin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grpSp>
              <p:nvGrpSpPr>
                <p:cNvPr id="8250" name="Group 97"/>
                <p:cNvGrpSpPr>
                  <a:grpSpLocks/>
                </p:cNvGrpSpPr>
                <p:nvPr/>
              </p:nvGrpSpPr>
              <p:grpSpPr bwMode="auto">
                <a:xfrm>
                  <a:off x="3506" y="3853"/>
                  <a:ext cx="463" cy="286"/>
                  <a:chOff x="4480" y="3703"/>
                  <a:chExt cx="966" cy="286"/>
                </a:xfrm>
              </p:grpSpPr>
              <p:sp>
                <p:nvSpPr>
                  <p:cNvPr id="8251" name="Oval 98"/>
                  <p:cNvSpPr>
                    <a:spLocks noChangeArrowheads="1"/>
                  </p:cNvSpPr>
                  <p:nvPr/>
                </p:nvSpPr>
                <p:spPr bwMode="auto">
                  <a:xfrm>
                    <a:off x="4483" y="3703"/>
                    <a:ext cx="959" cy="129"/>
                  </a:xfrm>
                  <a:prstGeom prst="ellipse">
                    <a:avLst/>
                  </a:prstGeom>
                  <a:solidFill>
                    <a:srgbClr val="A1D1FD"/>
                  </a:solidFill>
                  <a:ln w="317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252" name="Freeform 99"/>
                  <p:cNvSpPr>
                    <a:spLocks/>
                  </p:cNvSpPr>
                  <p:nvPr/>
                </p:nvSpPr>
                <p:spPr bwMode="auto">
                  <a:xfrm>
                    <a:off x="4480" y="3752"/>
                    <a:ext cx="966" cy="237"/>
                  </a:xfrm>
                  <a:custGeom>
                    <a:avLst/>
                    <a:gdLst>
                      <a:gd name="T0" fmla="*/ 2 w 941"/>
                      <a:gd name="T1" fmla="*/ 176 h 336"/>
                      <a:gd name="T2" fmla="*/ 12 w 941"/>
                      <a:gd name="T3" fmla="*/ 186 h 336"/>
                      <a:gd name="T4" fmla="*/ 33 w 941"/>
                      <a:gd name="T5" fmla="*/ 195 h 336"/>
                      <a:gd name="T6" fmla="*/ 61 w 941"/>
                      <a:gd name="T7" fmla="*/ 205 h 336"/>
                      <a:gd name="T8" fmla="*/ 104 w 941"/>
                      <a:gd name="T9" fmla="*/ 213 h 336"/>
                      <a:gd name="T10" fmla="*/ 163 w 941"/>
                      <a:gd name="T11" fmla="*/ 220 h 336"/>
                      <a:gd name="T12" fmla="*/ 246 w 941"/>
                      <a:gd name="T13" fmla="*/ 229 h 336"/>
                      <a:gd name="T14" fmla="*/ 339 w 941"/>
                      <a:gd name="T15" fmla="*/ 234 h 336"/>
                      <a:gd name="T16" fmla="*/ 439 w 941"/>
                      <a:gd name="T17" fmla="*/ 237 h 336"/>
                      <a:gd name="T18" fmla="*/ 545 w 941"/>
                      <a:gd name="T19" fmla="*/ 236 h 336"/>
                      <a:gd name="T20" fmla="*/ 668 w 941"/>
                      <a:gd name="T21" fmla="*/ 232 h 336"/>
                      <a:gd name="T22" fmla="*/ 769 w 941"/>
                      <a:gd name="T23" fmla="*/ 224 h 336"/>
                      <a:gd name="T24" fmla="*/ 852 w 941"/>
                      <a:gd name="T25" fmla="*/ 215 h 336"/>
                      <a:gd name="T26" fmla="*/ 881 w 941"/>
                      <a:gd name="T27" fmla="*/ 209 h 336"/>
                      <a:gd name="T28" fmla="*/ 924 w 941"/>
                      <a:gd name="T29" fmla="*/ 197 h 336"/>
                      <a:gd name="T30" fmla="*/ 941 w 941"/>
                      <a:gd name="T31" fmla="*/ 193 h 336"/>
                      <a:gd name="T32" fmla="*/ 963 w 941"/>
                      <a:gd name="T33" fmla="*/ 178 h 336"/>
                      <a:gd name="T34" fmla="*/ 963 w 941"/>
                      <a:gd name="T35" fmla="*/ 158 h 336"/>
                      <a:gd name="T36" fmla="*/ 963 w 941"/>
                      <a:gd name="T37" fmla="*/ 139 h 336"/>
                      <a:gd name="T38" fmla="*/ 961 w 941"/>
                      <a:gd name="T39" fmla="*/ 18 h 336"/>
                      <a:gd name="T40" fmla="*/ 949 w 941"/>
                      <a:gd name="T41" fmla="*/ 30 h 336"/>
                      <a:gd name="T42" fmla="*/ 930 w 941"/>
                      <a:gd name="T43" fmla="*/ 40 h 336"/>
                      <a:gd name="T44" fmla="*/ 904 w 941"/>
                      <a:gd name="T45" fmla="*/ 46 h 336"/>
                      <a:gd name="T46" fmla="*/ 858 w 941"/>
                      <a:gd name="T47" fmla="*/ 56 h 336"/>
                      <a:gd name="T48" fmla="*/ 812 w 941"/>
                      <a:gd name="T49" fmla="*/ 63 h 336"/>
                      <a:gd name="T50" fmla="*/ 769 w 941"/>
                      <a:gd name="T51" fmla="*/ 68 h 336"/>
                      <a:gd name="T52" fmla="*/ 727 w 941"/>
                      <a:gd name="T53" fmla="*/ 72 h 336"/>
                      <a:gd name="T54" fmla="*/ 674 w 941"/>
                      <a:gd name="T55" fmla="*/ 75 h 336"/>
                      <a:gd name="T56" fmla="*/ 622 w 941"/>
                      <a:gd name="T57" fmla="*/ 76 h 336"/>
                      <a:gd name="T58" fmla="*/ 582 w 941"/>
                      <a:gd name="T59" fmla="*/ 80 h 336"/>
                      <a:gd name="T60" fmla="*/ 510 w 941"/>
                      <a:gd name="T61" fmla="*/ 80 h 336"/>
                      <a:gd name="T62" fmla="*/ 453 w 941"/>
                      <a:gd name="T63" fmla="*/ 80 h 336"/>
                      <a:gd name="T64" fmla="*/ 390 w 941"/>
                      <a:gd name="T65" fmla="*/ 80 h 336"/>
                      <a:gd name="T66" fmla="*/ 317 w 941"/>
                      <a:gd name="T67" fmla="*/ 76 h 336"/>
                      <a:gd name="T68" fmla="*/ 277 w 941"/>
                      <a:gd name="T69" fmla="*/ 74 h 336"/>
                      <a:gd name="T70" fmla="*/ 234 w 941"/>
                      <a:gd name="T71" fmla="*/ 71 h 336"/>
                      <a:gd name="T72" fmla="*/ 199 w 941"/>
                      <a:gd name="T73" fmla="*/ 68 h 336"/>
                      <a:gd name="T74" fmla="*/ 154 w 941"/>
                      <a:gd name="T75" fmla="*/ 63 h 336"/>
                      <a:gd name="T76" fmla="*/ 116 w 941"/>
                      <a:gd name="T77" fmla="*/ 59 h 336"/>
                      <a:gd name="T78" fmla="*/ 79 w 941"/>
                      <a:gd name="T79" fmla="*/ 50 h 336"/>
                      <a:gd name="T80" fmla="*/ 52 w 941"/>
                      <a:gd name="T81" fmla="*/ 46 h 336"/>
                      <a:gd name="T82" fmla="*/ 27 w 941"/>
                      <a:gd name="T83" fmla="*/ 37 h 336"/>
                      <a:gd name="T84" fmla="*/ 12 w 941"/>
                      <a:gd name="T85" fmla="*/ 27 h 336"/>
                      <a:gd name="T86" fmla="*/ 2 w 941"/>
                      <a:gd name="T87" fmla="*/ 14 h 336"/>
                      <a:gd name="T88" fmla="*/ 0 w 941"/>
                      <a:gd name="T89" fmla="*/ 23 h 336"/>
                      <a:gd name="T90" fmla="*/ 0 w 941"/>
                      <a:gd name="T91" fmla="*/ 33 h 336"/>
                      <a:gd name="T92" fmla="*/ 2 w 941"/>
                      <a:gd name="T93" fmla="*/ 66 h 336"/>
                      <a:gd name="T94" fmla="*/ 2 w 941"/>
                      <a:gd name="T95" fmla="*/ 158 h 336"/>
                      <a:gd name="T96" fmla="*/ 2 w 941"/>
                      <a:gd name="T97" fmla="*/ 176 h 3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  <a:gd name="T129" fmla="*/ 0 60000 65536"/>
                      <a:gd name="T130" fmla="*/ 0 60000 65536"/>
                      <a:gd name="T131" fmla="*/ 0 60000 65536"/>
                      <a:gd name="T132" fmla="*/ 0 60000 65536"/>
                      <a:gd name="T133" fmla="*/ 0 60000 65536"/>
                      <a:gd name="T134" fmla="*/ 0 60000 65536"/>
                      <a:gd name="T135" fmla="*/ 0 60000 65536"/>
                      <a:gd name="T136" fmla="*/ 0 60000 65536"/>
                      <a:gd name="T137" fmla="*/ 0 60000 65536"/>
                      <a:gd name="T138" fmla="*/ 0 60000 65536"/>
                      <a:gd name="T139" fmla="*/ 0 60000 65536"/>
                      <a:gd name="T140" fmla="*/ 0 60000 65536"/>
                      <a:gd name="T141" fmla="*/ 0 60000 65536"/>
                      <a:gd name="T142" fmla="*/ 0 60000 65536"/>
                      <a:gd name="T143" fmla="*/ 0 60000 65536"/>
                      <a:gd name="T144" fmla="*/ 0 60000 65536"/>
                      <a:gd name="T145" fmla="*/ 0 60000 65536"/>
                      <a:gd name="T146" fmla="*/ 0 60000 65536"/>
                    </a:gdLst>
                    <a:ahLst/>
                    <a:cxnLst>
                      <a:cxn ang="T98">
                        <a:pos x="T0" y="T1"/>
                      </a:cxn>
                      <a:cxn ang="T99">
                        <a:pos x="T2" y="T3"/>
                      </a:cxn>
                      <a:cxn ang="T100">
                        <a:pos x="T4" y="T5"/>
                      </a:cxn>
                      <a:cxn ang="T101">
                        <a:pos x="T6" y="T7"/>
                      </a:cxn>
                      <a:cxn ang="T102">
                        <a:pos x="T8" y="T9"/>
                      </a:cxn>
                      <a:cxn ang="T103">
                        <a:pos x="T10" y="T11"/>
                      </a:cxn>
                      <a:cxn ang="T104">
                        <a:pos x="T12" y="T13"/>
                      </a:cxn>
                      <a:cxn ang="T105">
                        <a:pos x="T14" y="T15"/>
                      </a:cxn>
                      <a:cxn ang="T106">
                        <a:pos x="T16" y="T17"/>
                      </a:cxn>
                      <a:cxn ang="T107">
                        <a:pos x="T18" y="T19"/>
                      </a:cxn>
                      <a:cxn ang="T108">
                        <a:pos x="T20" y="T21"/>
                      </a:cxn>
                      <a:cxn ang="T109">
                        <a:pos x="T22" y="T23"/>
                      </a:cxn>
                      <a:cxn ang="T110">
                        <a:pos x="T24" y="T25"/>
                      </a:cxn>
                      <a:cxn ang="T111">
                        <a:pos x="T26" y="T27"/>
                      </a:cxn>
                      <a:cxn ang="T112">
                        <a:pos x="T28" y="T29"/>
                      </a:cxn>
                      <a:cxn ang="T113">
                        <a:pos x="T30" y="T31"/>
                      </a:cxn>
                      <a:cxn ang="T114">
                        <a:pos x="T32" y="T33"/>
                      </a:cxn>
                      <a:cxn ang="T115">
                        <a:pos x="T34" y="T35"/>
                      </a:cxn>
                      <a:cxn ang="T116">
                        <a:pos x="T36" y="T37"/>
                      </a:cxn>
                      <a:cxn ang="T117">
                        <a:pos x="T38" y="T39"/>
                      </a:cxn>
                      <a:cxn ang="T118">
                        <a:pos x="T40" y="T41"/>
                      </a:cxn>
                      <a:cxn ang="T119">
                        <a:pos x="T42" y="T43"/>
                      </a:cxn>
                      <a:cxn ang="T120">
                        <a:pos x="T44" y="T45"/>
                      </a:cxn>
                      <a:cxn ang="T121">
                        <a:pos x="T46" y="T47"/>
                      </a:cxn>
                      <a:cxn ang="T122">
                        <a:pos x="T48" y="T49"/>
                      </a:cxn>
                      <a:cxn ang="T123">
                        <a:pos x="T50" y="T51"/>
                      </a:cxn>
                      <a:cxn ang="T124">
                        <a:pos x="T52" y="T53"/>
                      </a:cxn>
                      <a:cxn ang="T125">
                        <a:pos x="T54" y="T55"/>
                      </a:cxn>
                      <a:cxn ang="T126">
                        <a:pos x="T56" y="T57"/>
                      </a:cxn>
                      <a:cxn ang="T127">
                        <a:pos x="T58" y="T59"/>
                      </a:cxn>
                      <a:cxn ang="T128">
                        <a:pos x="T60" y="T61"/>
                      </a:cxn>
                      <a:cxn ang="T129">
                        <a:pos x="T62" y="T63"/>
                      </a:cxn>
                      <a:cxn ang="T130">
                        <a:pos x="T64" y="T65"/>
                      </a:cxn>
                      <a:cxn ang="T131">
                        <a:pos x="T66" y="T67"/>
                      </a:cxn>
                      <a:cxn ang="T132">
                        <a:pos x="T68" y="T69"/>
                      </a:cxn>
                      <a:cxn ang="T133">
                        <a:pos x="T70" y="T71"/>
                      </a:cxn>
                      <a:cxn ang="T134">
                        <a:pos x="T72" y="T73"/>
                      </a:cxn>
                      <a:cxn ang="T135">
                        <a:pos x="T74" y="T75"/>
                      </a:cxn>
                      <a:cxn ang="T136">
                        <a:pos x="T76" y="T77"/>
                      </a:cxn>
                      <a:cxn ang="T137">
                        <a:pos x="T78" y="T79"/>
                      </a:cxn>
                      <a:cxn ang="T138">
                        <a:pos x="T80" y="T81"/>
                      </a:cxn>
                      <a:cxn ang="T139">
                        <a:pos x="T82" y="T83"/>
                      </a:cxn>
                      <a:cxn ang="T140">
                        <a:pos x="T84" y="T85"/>
                      </a:cxn>
                      <a:cxn ang="T141">
                        <a:pos x="T86" y="T87"/>
                      </a:cxn>
                      <a:cxn ang="T142">
                        <a:pos x="T88" y="T89"/>
                      </a:cxn>
                      <a:cxn ang="T143">
                        <a:pos x="T90" y="T91"/>
                      </a:cxn>
                      <a:cxn ang="T144">
                        <a:pos x="T92" y="T93"/>
                      </a:cxn>
                      <a:cxn ang="T145">
                        <a:pos x="T94" y="T95"/>
                      </a:cxn>
                      <a:cxn ang="T146">
                        <a:pos x="T96" y="T97"/>
                      </a:cxn>
                    </a:cxnLst>
                    <a:rect l="0" t="0" r="r" b="b"/>
                    <a:pathLst>
                      <a:path w="941" h="336">
                        <a:moveTo>
                          <a:pt x="2" y="249"/>
                        </a:moveTo>
                        <a:cubicBezTo>
                          <a:pt x="4" y="252"/>
                          <a:pt x="7" y="260"/>
                          <a:pt x="12" y="264"/>
                        </a:cubicBezTo>
                        <a:cubicBezTo>
                          <a:pt x="17" y="268"/>
                          <a:pt x="24" y="272"/>
                          <a:pt x="32" y="276"/>
                        </a:cubicBezTo>
                        <a:cubicBezTo>
                          <a:pt x="40" y="280"/>
                          <a:pt x="48" y="286"/>
                          <a:pt x="59" y="290"/>
                        </a:cubicBezTo>
                        <a:cubicBezTo>
                          <a:pt x="70" y="294"/>
                          <a:pt x="84" y="298"/>
                          <a:pt x="101" y="302"/>
                        </a:cubicBezTo>
                        <a:cubicBezTo>
                          <a:pt x="118" y="306"/>
                          <a:pt x="136" y="308"/>
                          <a:pt x="159" y="312"/>
                        </a:cubicBezTo>
                        <a:cubicBezTo>
                          <a:pt x="182" y="316"/>
                          <a:pt x="212" y="321"/>
                          <a:pt x="240" y="324"/>
                        </a:cubicBezTo>
                        <a:cubicBezTo>
                          <a:pt x="268" y="327"/>
                          <a:pt x="299" y="330"/>
                          <a:pt x="330" y="332"/>
                        </a:cubicBezTo>
                        <a:cubicBezTo>
                          <a:pt x="361" y="334"/>
                          <a:pt x="395" y="336"/>
                          <a:pt x="428" y="336"/>
                        </a:cubicBezTo>
                        <a:cubicBezTo>
                          <a:pt x="461" y="336"/>
                          <a:pt x="494" y="336"/>
                          <a:pt x="531" y="335"/>
                        </a:cubicBezTo>
                        <a:cubicBezTo>
                          <a:pt x="568" y="334"/>
                          <a:pt x="615" y="332"/>
                          <a:pt x="651" y="329"/>
                        </a:cubicBezTo>
                        <a:cubicBezTo>
                          <a:pt x="687" y="326"/>
                          <a:pt x="719" y="322"/>
                          <a:pt x="749" y="318"/>
                        </a:cubicBezTo>
                        <a:cubicBezTo>
                          <a:pt x="779" y="314"/>
                          <a:pt x="812" y="309"/>
                          <a:pt x="830" y="305"/>
                        </a:cubicBezTo>
                        <a:cubicBezTo>
                          <a:pt x="848" y="301"/>
                          <a:pt x="847" y="300"/>
                          <a:pt x="858" y="296"/>
                        </a:cubicBezTo>
                        <a:cubicBezTo>
                          <a:pt x="869" y="292"/>
                          <a:pt x="890" y="283"/>
                          <a:pt x="900" y="279"/>
                        </a:cubicBezTo>
                        <a:cubicBezTo>
                          <a:pt x="910" y="275"/>
                          <a:pt x="911" y="278"/>
                          <a:pt x="917" y="273"/>
                        </a:cubicBezTo>
                        <a:cubicBezTo>
                          <a:pt x="923" y="268"/>
                          <a:pt x="935" y="260"/>
                          <a:pt x="938" y="252"/>
                        </a:cubicBezTo>
                        <a:cubicBezTo>
                          <a:pt x="941" y="244"/>
                          <a:pt x="938" y="233"/>
                          <a:pt x="938" y="224"/>
                        </a:cubicBezTo>
                        <a:cubicBezTo>
                          <a:pt x="938" y="215"/>
                          <a:pt x="938" y="230"/>
                          <a:pt x="938" y="197"/>
                        </a:cubicBezTo>
                        <a:cubicBezTo>
                          <a:pt x="938" y="164"/>
                          <a:pt x="938" y="52"/>
                          <a:pt x="936" y="26"/>
                        </a:cubicBezTo>
                        <a:cubicBezTo>
                          <a:pt x="934" y="0"/>
                          <a:pt x="929" y="37"/>
                          <a:pt x="924" y="42"/>
                        </a:cubicBezTo>
                        <a:cubicBezTo>
                          <a:pt x="919" y="47"/>
                          <a:pt x="913" y="52"/>
                          <a:pt x="906" y="56"/>
                        </a:cubicBezTo>
                        <a:cubicBezTo>
                          <a:pt x="899" y="60"/>
                          <a:pt x="893" y="61"/>
                          <a:pt x="881" y="65"/>
                        </a:cubicBezTo>
                        <a:cubicBezTo>
                          <a:pt x="869" y="69"/>
                          <a:pt x="851" y="76"/>
                          <a:pt x="836" y="80"/>
                        </a:cubicBezTo>
                        <a:cubicBezTo>
                          <a:pt x="821" y="84"/>
                          <a:pt x="805" y="86"/>
                          <a:pt x="791" y="89"/>
                        </a:cubicBezTo>
                        <a:cubicBezTo>
                          <a:pt x="777" y="92"/>
                          <a:pt x="763" y="94"/>
                          <a:pt x="749" y="96"/>
                        </a:cubicBezTo>
                        <a:cubicBezTo>
                          <a:pt x="735" y="98"/>
                          <a:pt x="723" y="100"/>
                          <a:pt x="708" y="102"/>
                        </a:cubicBezTo>
                        <a:cubicBezTo>
                          <a:pt x="693" y="104"/>
                          <a:pt x="674" y="106"/>
                          <a:pt x="657" y="107"/>
                        </a:cubicBezTo>
                        <a:cubicBezTo>
                          <a:pt x="640" y="108"/>
                          <a:pt x="621" y="107"/>
                          <a:pt x="606" y="108"/>
                        </a:cubicBezTo>
                        <a:cubicBezTo>
                          <a:pt x="591" y="109"/>
                          <a:pt x="585" y="112"/>
                          <a:pt x="567" y="113"/>
                        </a:cubicBezTo>
                        <a:cubicBezTo>
                          <a:pt x="549" y="114"/>
                          <a:pt x="518" y="114"/>
                          <a:pt x="497" y="114"/>
                        </a:cubicBezTo>
                        <a:cubicBezTo>
                          <a:pt x="476" y="114"/>
                          <a:pt x="460" y="114"/>
                          <a:pt x="441" y="114"/>
                        </a:cubicBezTo>
                        <a:cubicBezTo>
                          <a:pt x="422" y="114"/>
                          <a:pt x="402" y="114"/>
                          <a:pt x="380" y="113"/>
                        </a:cubicBezTo>
                        <a:cubicBezTo>
                          <a:pt x="358" y="112"/>
                          <a:pt x="327" y="109"/>
                          <a:pt x="309" y="108"/>
                        </a:cubicBezTo>
                        <a:cubicBezTo>
                          <a:pt x="291" y="107"/>
                          <a:pt x="283" y="106"/>
                          <a:pt x="270" y="105"/>
                        </a:cubicBezTo>
                        <a:cubicBezTo>
                          <a:pt x="257" y="104"/>
                          <a:pt x="241" y="102"/>
                          <a:pt x="228" y="101"/>
                        </a:cubicBezTo>
                        <a:cubicBezTo>
                          <a:pt x="215" y="100"/>
                          <a:pt x="207" y="98"/>
                          <a:pt x="194" y="96"/>
                        </a:cubicBezTo>
                        <a:cubicBezTo>
                          <a:pt x="181" y="94"/>
                          <a:pt x="163" y="92"/>
                          <a:pt x="150" y="90"/>
                        </a:cubicBezTo>
                        <a:cubicBezTo>
                          <a:pt x="137" y="88"/>
                          <a:pt x="125" y="86"/>
                          <a:pt x="113" y="83"/>
                        </a:cubicBezTo>
                        <a:cubicBezTo>
                          <a:pt x="101" y="80"/>
                          <a:pt x="87" y="74"/>
                          <a:pt x="77" y="71"/>
                        </a:cubicBezTo>
                        <a:cubicBezTo>
                          <a:pt x="67" y="68"/>
                          <a:pt x="59" y="68"/>
                          <a:pt x="51" y="65"/>
                        </a:cubicBezTo>
                        <a:cubicBezTo>
                          <a:pt x="43" y="62"/>
                          <a:pt x="33" y="58"/>
                          <a:pt x="26" y="53"/>
                        </a:cubicBezTo>
                        <a:cubicBezTo>
                          <a:pt x="19" y="48"/>
                          <a:pt x="16" y="43"/>
                          <a:pt x="12" y="38"/>
                        </a:cubicBezTo>
                        <a:cubicBezTo>
                          <a:pt x="8" y="33"/>
                          <a:pt x="4" y="21"/>
                          <a:pt x="2" y="20"/>
                        </a:cubicBezTo>
                        <a:cubicBezTo>
                          <a:pt x="0" y="19"/>
                          <a:pt x="0" y="29"/>
                          <a:pt x="0" y="33"/>
                        </a:cubicBezTo>
                        <a:cubicBezTo>
                          <a:pt x="0" y="37"/>
                          <a:pt x="0" y="37"/>
                          <a:pt x="0" y="47"/>
                        </a:cubicBezTo>
                        <a:cubicBezTo>
                          <a:pt x="0" y="57"/>
                          <a:pt x="2" y="64"/>
                          <a:pt x="2" y="93"/>
                        </a:cubicBezTo>
                        <a:cubicBezTo>
                          <a:pt x="2" y="122"/>
                          <a:pt x="2" y="198"/>
                          <a:pt x="2" y="224"/>
                        </a:cubicBezTo>
                        <a:cubicBezTo>
                          <a:pt x="2" y="250"/>
                          <a:pt x="2" y="244"/>
                          <a:pt x="2" y="249"/>
                        </a:cubicBezTo>
                        <a:close/>
                      </a:path>
                    </a:pathLst>
                  </a:custGeom>
                  <a:solidFill>
                    <a:srgbClr val="93AAE3"/>
                  </a:solidFill>
                  <a:ln w="3175" cmpd="sng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8219" name="Group 100"/>
              <p:cNvGrpSpPr>
                <a:grpSpLocks/>
              </p:cNvGrpSpPr>
              <p:nvPr/>
            </p:nvGrpSpPr>
            <p:grpSpPr bwMode="auto">
              <a:xfrm>
                <a:off x="460" y="1128"/>
                <a:ext cx="1276" cy="984"/>
                <a:chOff x="2212" y="1260"/>
                <a:chExt cx="2236" cy="1072"/>
              </a:xfrm>
            </p:grpSpPr>
            <p:sp>
              <p:nvSpPr>
                <p:cNvPr id="8237" name="Freeform 101"/>
                <p:cNvSpPr>
                  <a:spLocks/>
                </p:cNvSpPr>
                <p:nvPr/>
              </p:nvSpPr>
              <p:spPr bwMode="auto">
                <a:xfrm>
                  <a:off x="2216" y="1480"/>
                  <a:ext cx="2232" cy="636"/>
                </a:xfrm>
                <a:custGeom>
                  <a:avLst/>
                  <a:gdLst>
                    <a:gd name="T0" fmla="*/ 0 w 2232"/>
                    <a:gd name="T1" fmla="*/ 636 h 636"/>
                    <a:gd name="T2" fmla="*/ 1112 w 2232"/>
                    <a:gd name="T3" fmla="*/ 0 h 636"/>
                    <a:gd name="T4" fmla="*/ 2232 w 2232"/>
                    <a:gd name="T5" fmla="*/ 0 h 636"/>
                    <a:gd name="T6" fmla="*/ 1124 w 2232"/>
                    <a:gd name="T7" fmla="*/ 636 h 636"/>
                    <a:gd name="T8" fmla="*/ 0 w 2232"/>
                    <a:gd name="T9" fmla="*/ 636 h 6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32" h="636">
                      <a:moveTo>
                        <a:pt x="0" y="636"/>
                      </a:moveTo>
                      <a:lnTo>
                        <a:pt x="1112" y="0"/>
                      </a:lnTo>
                      <a:lnTo>
                        <a:pt x="2232" y="0"/>
                      </a:lnTo>
                      <a:lnTo>
                        <a:pt x="1124" y="636"/>
                      </a:lnTo>
                      <a:lnTo>
                        <a:pt x="0" y="636"/>
                      </a:lnTo>
                      <a:close/>
                    </a:path>
                  </a:pathLst>
                </a:custGeom>
                <a:solidFill>
                  <a:srgbClr val="A1D1FD"/>
                </a:solidFill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38" name="Rectangle 102"/>
                <p:cNvSpPr>
                  <a:spLocks noChangeArrowheads="1"/>
                </p:cNvSpPr>
                <p:nvPr/>
              </p:nvSpPr>
              <p:spPr bwMode="auto">
                <a:xfrm>
                  <a:off x="2212" y="1900"/>
                  <a:ext cx="1122" cy="429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8239" name="Freeform 103"/>
                <p:cNvSpPr>
                  <a:spLocks/>
                </p:cNvSpPr>
                <p:nvPr/>
              </p:nvSpPr>
              <p:spPr bwMode="auto">
                <a:xfrm>
                  <a:off x="3326" y="1264"/>
                  <a:ext cx="1110" cy="637"/>
                </a:xfrm>
                <a:custGeom>
                  <a:avLst/>
                  <a:gdLst>
                    <a:gd name="T0" fmla="*/ 0 w 934"/>
                    <a:gd name="T1" fmla="*/ 637 h 529"/>
                    <a:gd name="T2" fmla="*/ 1110 w 934"/>
                    <a:gd name="T3" fmla="*/ 0 h 529"/>
                    <a:gd name="T4" fmla="*/ 0 60000 65536"/>
                    <a:gd name="T5" fmla="*/ 0 60000 65536"/>
                  </a:gdLst>
                  <a:ahLst/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0" t="0" r="r" b="b"/>
                  <a:pathLst>
                    <a:path w="934" h="529">
                      <a:moveTo>
                        <a:pt x="0" y="529"/>
                      </a:moveTo>
                      <a:lnTo>
                        <a:pt x="934" y="0"/>
                      </a:lnTo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40" name="Freeform 104"/>
                <p:cNvSpPr>
                  <a:spLocks/>
                </p:cNvSpPr>
                <p:nvPr/>
              </p:nvSpPr>
              <p:spPr bwMode="auto">
                <a:xfrm>
                  <a:off x="3342" y="1692"/>
                  <a:ext cx="1102" cy="634"/>
                </a:xfrm>
                <a:custGeom>
                  <a:avLst/>
                  <a:gdLst>
                    <a:gd name="T0" fmla="*/ 0 w 914"/>
                    <a:gd name="T1" fmla="*/ 634 h 526"/>
                    <a:gd name="T2" fmla="*/ 1102 w 914"/>
                    <a:gd name="T3" fmla="*/ 0 h 526"/>
                    <a:gd name="T4" fmla="*/ 0 60000 65536"/>
                    <a:gd name="T5" fmla="*/ 0 60000 65536"/>
                  </a:gdLst>
                  <a:ahLst/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0" t="0" r="r" b="b"/>
                  <a:pathLst>
                    <a:path w="914" h="526">
                      <a:moveTo>
                        <a:pt x="0" y="526"/>
                      </a:moveTo>
                      <a:lnTo>
                        <a:pt x="914" y="0"/>
                      </a:lnTo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41" name="Freeform 105"/>
                <p:cNvSpPr>
                  <a:spLocks/>
                </p:cNvSpPr>
                <p:nvPr/>
              </p:nvSpPr>
              <p:spPr bwMode="auto">
                <a:xfrm>
                  <a:off x="2220" y="1260"/>
                  <a:ext cx="1112" cy="633"/>
                </a:xfrm>
                <a:custGeom>
                  <a:avLst/>
                  <a:gdLst>
                    <a:gd name="T0" fmla="*/ 0 w 1112"/>
                    <a:gd name="T1" fmla="*/ 633 h 633"/>
                    <a:gd name="T2" fmla="*/ 1112 w 1112"/>
                    <a:gd name="T3" fmla="*/ 0 h 633"/>
                    <a:gd name="T4" fmla="*/ 0 60000 65536"/>
                    <a:gd name="T5" fmla="*/ 0 60000 65536"/>
                  </a:gdLst>
                  <a:ahLst/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0" t="0" r="r" b="b"/>
                  <a:pathLst>
                    <a:path w="1112" h="633">
                      <a:moveTo>
                        <a:pt x="0" y="633"/>
                      </a:moveTo>
                      <a:lnTo>
                        <a:pt x="1112" y="0"/>
                      </a:lnTo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42" name="Rectangle 106"/>
                <p:cNvSpPr>
                  <a:spLocks noChangeArrowheads="1"/>
                </p:cNvSpPr>
                <p:nvPr/>
              </p:nvSpPr>
              <p:spPr bwMode="auto">
                <a:xfrm>
                  <a:off x="2212" y="2112"/>
                  <a:ext cx="1120" cy="216"/>
                </a:xfrm>
                <a:prstGeom prst="rect">
                  <a:avLst/>
                </a:prstGeom>
                <a:solidFill>
                  <a:srgbClr val="93AAE3"/>
                </a:solidFill>
                <a:ln w="317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8243" name="Freeform 107"/>
                <p:cNvSpPr>
                  <a:spLocks/>
                </p:cNvSpPr>
                <p:nvPr/>
              </p:nvSpPr>
              <p:spPr bwMode="auto">
                <a:xfrm>
                  <a:off x="3332" y="1472"/>
                  <a:ext cx="1112" cy="860"/>
                </a:xfrm>
                <a:custGeom>
                  <a:avLst/>
                  <a:gdLst>
                    <a:gd name="T0" fmla="*/ 0 w 1112"/>
                    <a:gd name="T1" fmla="*/ 860 h 860"/>
                    <a:gd name="T2" fmla="*/ 1108 w 1112"/>
                    <a:gd name="T3" fmla="*/ 220 h 860"/>
                    <a:gd name="T4" fmla="*/ 1112 w 1112"/>
                    <a:gd name="T5" fmla="*/ 0 h 860"/>
                    <a:gd name="T6" fmla="*/ 0 w 1112"/>
                    <a:gd name="T7" fmla="*/ 640 h 860"/>
                    <a:gd name="T8" fmla="*/ 0 w 1112"/>
                    <a:gd name="T9" fmla="*/ 860 h 86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12" h="860">
                      <a:moveTo>
                        <a:pt x="0" y="860"/>
                      </a:moveTo>
                      <a:lnTo>
                        <a:pt x="1108" y="220"/>
                      </a:lnTo>
                      <a:lnTo>
                        <a:pt x="1112" y="0"/>
                      </a:lnTo>
                      <a:lnTo>
                        <a:pt x="0" y="640"/>
                      </a:lnTo>
                      <a:lnTo>
                        <a:pt x="0" y="860"/>
                      </a:lnTo>
                      <a:close/>
                    </a:path>
                  </a:pathLst>
                </a:custGeom>
                <a:solidFill>
                  <a:srgbClr val="93AAE3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44" name="Line 108"/>
                <p:cNvSpPr>
                  <a:spLocks noChangeShapeType="1"/>
                </p:cNvSpPr>
                <p:nvPr/>
              </p:nvSpPr>
              <p:spPr bwMode="auto">
                <a:xfrm>
                  <a:off x="3324" y="1264"/>
                  <a:ext cx="1108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45" name="Line 109"/>
                <p:cNvSpPr>
                  <a:spLocks noChangeShapeType="1"/>
                </p:cNvSpPr>
                <p:nvPr/>
              </p:nvSpPr>
              <p:spPr bwMode="auto">
                <a:xfrm>
                  <a:off x="4440" y="1264"/>
                  <a:ext cx="0" cy="21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46" name="Line 110"/>
                <p:cNvSpPr>
                  <a:spLocks noChangeShapeType="1"/>
                </p:cNvSpPr>
                <p:nvPr/>
              </p:nvSpPr>
              <p:spPr bwMode="auto">
                <a:xfrm>
                  <a:off x="3328" y="1264"/>
                  <a:ext cx="0" cy="21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8220" name="Group 111"/>
              <p:cNvGrpSpPr>
                <a:grpSpLocks/>
              </p:cNvGrpSpPr>
              <p:nvPr/>
            </p:nvGrpSpPr>
            <p:grpSpPr bwMode="auto">
              <a:xfrm>
                <a:off x="2916" y="1206"/>
                <a:ext cx="1251" cy="885"/>
                <a:chOff x="2424" y="1274"/>
                <a:chExt cx="1930" cy="1600"/>
              </a:xfrm>
            </p:grpSpPr>
            <p:sp>
              <p:nvSpPr>
                <p:cNvPr id="8229" name="Freeform 112"/>
                <p:cNvSpPr>
                  <a:spLocks/>
                </p:cNvSpPr>
                <p:nvPr/>
              </p:nvSpPr>
              <p:spPr bwMode="auto">
                <a:xfrm>
                  <a:off x="2778" y="1694"/>
                  <a:ext cx="1237" cy="358"/>
                </a:xfrm>
                <a:custGeom>
                  <a:avLst/>
                  <a:gdLst>
                    <a:gd name="T0" fmla="*/ 0 w 1237"/>
                    <a:gd name="T1" fmla="*/ 352 h 358"/>
                    <a:gd name="T2" fmla="*/ 859 w 1237"/>
                    <a:gd name="T3" fmla="*/ 358 h 358"/>
                    <a:gd name="T4" fmla="*/ 1237 w 1237"/>
                    <a:gd name="T5" fmla="*/ 0 h 358"/>
                    <a:gd name="T6" fmla="*/ 435 w 1237"/>
                    <a:gd name="T7" fmla="*/ 0 h 358"/>
                    <a:gd name="T8" fmla="*/ 0 w 1237"/>
                    <a:gd name="T9" fmla="*/ 352 h 358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237" h="358">
                      <a:moveTo>
                        <a:pt x="0" y="352"/>
                      </a:moveTo>
                      <a:lnTo>
                        <a:pt x="859" y="358"/>
                      </a:lnTo>
                      <a:lnTo>
                        <a:pt x="1237" y="0"/>
                      </a:lnTo>
                      <a:lnTo>
                        <a:pt x="435" y="0"/>
                      </a:lnTo>
                      <a:lnTo>
                        <a:pt x="0" y="352"/>
                      </a:lnTo>
                      <a:close/>
                    </a:path>
                  </a:pathLst>
                </a:custGeom>
                <a:solidFill>
                  <a:srgbClr val="A1D1FD"/>
                </a:solidFill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30" name="Freeform 113"/>
                <p:cNvSpPr>
                  <a:spLocks/>
                </p:cNvSpPr>
                <p:nvPr/>
              </p:nvSpPr>
              <p:spPr bwMode="auto">
                <a:xfrm>
                  <a:off x="2424" y="1531"/>
                  <a:ext cx="1376" cy="1343"/>
                </a:xfrm>
                <a:custGeom>
                  <a:avLst/>
                  <a:gdLst>
                    <a:gd name="T0" fmla="*/ 0 w 633"/>
                    <a:gd name="T1" fmla="*/ 1336 h 618"/>
                    <a:gd name="T2" fmla="*/ 1376 w 633"/>
                    <a:gd name="T3" fmla="*/ 1343 h 618"/>
                    <a:gd name="T4" fmla="*/ 1113 w 633"/>
                    <a:gd name="T5" fmla="*/ 0 h 618"/>
                    <a:gd name="T6" fmla="*/ 574 w 633"/>
                    <a:gd name="T7" fmla="*/ 0 h 618"/>
                    <a:gd name="T8" fmla="*/ 0 w 633"/>
                    <a:gd name="T9" fmla="*/ 1336 h 618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633" h="618">
                      <a:moveTo>
                        <a:pt x="0" y="615"/>
                      </a:moveTo>
                      <a:lnTo>
                        <a:pt x="633" y="618"/>
                      </a:lnTo>
                      <a:lnTo>
                        <a:pt x="512" y="0"/>
                      </a:lnTo>
                      <a:lnTo>
                        <a:pt x="264" y="0"/>
                      </a:lnTo>
                      <a:lnTo>
                        <a:pt x="0" y="615"/>
                      </a:lnTo>
                      <a:close/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31" name="Freeform 114"/>
                <p:cNvSpPr>
                  <a:spLocks/>
                </p:cNvSpPr>
                <p:nvPr/>
              </p:nvSpPr>
              <p:spPr bwMode="auto">
                <a:xfrm>
                  <a:off x="3532" y="1283"/>
                  <a:ext cx="822" cy="1582"/>
                </a:xfrm>
                <a:custGeom>
                  <a:avLst/>
                  <a:gdLst>
                    <a:gd name="T0" fmla="*/ 270 w 378"/>
                    <a:gd name="T1" fmla="*/ 1582 h 728"/>
                    <a:gd name="T2" fmla="*/ 822 w 378"/>
                    <a:gd name="T3" fmla="*/ 1056 h 728"/>
                    <a:gd name="T4" fmla="*/ 267 w 378"/>
                    <a:gd name="T5" fmla="*/ 0 h 728"/>
                    <a:gd name="T6" fmla="*/ 0 w 378"/>
                    <a:gd name="T7" fmla="*/ 241 h 728"/>
                    <a:gd name="T8" fmla="*/ 270 w 378"/>
                    <a:gd name="T9" fmla="*/ 1582 h 728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78" h="728">
                      <a:moveTo>
                        <a:pt x="124" y="728"/>
                      </a:moveTo>
                      <a:lnTo>
                        <a:pt x="378" y="486"/>
                      </a:lnTo>
                      <a:lnTo>
                        <a:pt x="123" y="0"/>
                      </a:lnTo>
                      <a:lnTo>
                        <a:pt x="0" y="111"/>
                      </a:lnTo>
                      <a:lnTo>
                        <a:pt x="124" y="728"/>
                      </a:lnTo>
                      <a:close/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32" name="Freeform 115"/>
                <p:cNvSpPr>
                  <a:spLocks/>
                </p:cNvSpPr>
                <p:nvPr/>
              </p:nvSpPr>
              <p:spPr bwMode="auto">
                <a:xfrm>
                  <a:off x="3002" y="1274"/>
                  <a:ext cx="278" cy="252"/>
                </a:xfrm>
                <a:custGeom>
                  <a:avLst/>
                  <a:gdLst>
                    <a:gd name="T0" fmla="*/ 0 w 128"/>
                    <a:gd name="T1" fmla="*/ 252 h 116"/>
                    <a:gd name="T2" fmla="*/ 278 w 128"/>
                    <a:gd name="T3" fmla="*/ 0 h 116"/>
                    <a:gd name="T4" fmla="*/ 0 60000 65536"/>
                    <a:gd name="T5" fmla="*/ 0 60000 65536"/>
                  </a:gdLst>
                  <a:ahLst/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0" t="0" r="r" b="b"/>
                  <a:pathLst>
                    <a:path w="128" h="116">
                      <a:moveTo>
                        <a:pt x="0" y="116"/>
                      </a:moveTo>
                      <a:lnTo>
                        <a:pt x="128" y="0"/>
                      </a:ln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33" name="Line 116"/>
                <p:cNvSpPr>
                  <a:spLocks noChangeShapeType="1"/>
                </p:cNvSpPr>
                <p:nvPr/>
              </p:nvSpPr>
              <p:spPr bwMode="auto">
                <a:xfrm flipV="1">
                  <a:off x="3213" y="1276"/>
                  <a:ext cx="65" cy="418"/>
                </a:xfrm>
                <a:prstGeom prst="lin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34" name="Line 117"/>
                <p:cNvSpPr>
                  <a:spLocks noChangeShapeType="1"/>
                </p:cNvSpPr>
                <p:nvPr/>
              </p:nvSpPr>
              <p:spPr bwMode="auto">
                <a:xfrm>
                  <a:off x="3272" y="1278"/>
                  <a:ext cx="517" cy="0"/>
                </a:xfrm>
                <a:prstGeom prst="lin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35" name="Freeform 118"/>
                <p:cNvSpPr>
                  <a:spLocks/>
                </p:cNvSpPr>
                <p:nvPr/>
              </p:nvSpPr>
              <p:spPr bwMode="auto">
                <a:xfrm>
                  <a:off x="2430" y="2049"/>
                  <a:ext cx="1371" cy="825"/>
                </a:xfrm>
                <a:custGeom>
                  <a:avLst/>
                  <a:gdLst>
                    <a:gd name="T0" fmla="*/ 0 w 1371"/>
                    <a:gd name="T1" fmla="*/ 822 h 825"/>
                    <a:gd name="T2" fmla="*/ 1371 w 1371"/>
                    <a:gd name="T3" fmla="*/ 825 h 825"/>
                    <a:gd name="T4" fmla="*/ 1206 w 1371"/>
                    <a:gd name="T5" fmla="*/ 0 h 825"/>
                    <a:gd name="T6" fmla="*/ 351 w 1371"/>
                    <a:gd name="T7" fmla="*/ 0 h 825"/>
                    <a:gd name="T8" fmla="*/ 0 w 1371"/>
                    <a:gd name="T9" fmla="*/ 822 h 82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371" h="825">
                      <a:moveTo>
                        <a:pt x="0" y="822"/>
                      </a:moveTo>
                      <a:lnTo>
                        <a:pt x="1371" y="825"/>
                      </a:lnTo>
                      <a:lnTo>
                        <a:pt x="1206" y="0"/>
                      </a:lnTo>
                      <a:lnTo>
                        <a:pt x="351" y="0"/>
                      </a:lnTo>
                      <a:lnTo>
                        <a:pt x="0" y="822"/>
                      </a:lnTo>
                      <a:close/>
                    </a:path>
                  </a:pathLst>
                </a:custGeom>
                <a:solidFill>
                  <a:srgbClr val="93AAE3"/>
                </a:solidFill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36" name="Freeform 119"/>
                <p:cNvSpPr>
                  <a:spLocks/>
                </p:cNvSpPr>
                <p:nvPr/>
              </p:nvSpPr>
              <p:spPr bwMode="auto">
                <a:xfrm>
                  <a:off x="3636" y="1696"/>
                  <a:ext cx="716" cy="1176"/>
                </a:xfrm>
                <a:custGeom>
                  <a:avLst/>
                  <a:gdLst>
                    <a:gd name="T0" fmla="*/ 164 w 716"/>
                    <a:gd name="T1" fmla="*/ 1176 h 1176"/>
                    <a:gd name="T2" fmla="*/ 716 w 716"/>
                    <a:gd name="T3" fmla="*/ 640 h 1176"/>
                    <a:gd name="T4" fmla="*/ 384 w 716"/>
                    <a:gd name="T5" fmla="*/ 0 h 1176"/>
                    <a:gd name="T6" fmla="*/ 0 w 716"/>
                    <a:gd name="T7" fmla="*/ 348 h 1176"/>
                    <a:gd name="T8" fmla="*/ 164 w 716"/>
                    <a:gd name="T9" fmla="*/ 1176 h 117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716" h="1176">
                      <a:moveTo>
                        <a:pt x="164" y="1176"/>
                      </a:moveTo>
                      <a:lnTo>
                        <a:pt x="716" y="640"/>
                      </a:lnTo>
                      <a:lnTo>
                        <a:pt x="384" y="0"/>
                      </a:lnTo>
                      <a:lnTo>
                        <a:pt x="0" y="348"/>
                      </a:lnTo>
                      <a:lnTo>
                        <a:pt x="164" y="1176"/>
                      </a:lnTo>
                      <a:close/>
                    </a:path>
                  </a:pathLst>
                </a:custGeom>
                <a:solidFill>
                  <a:srgbClr val="93AAE3"/>
                </a:solidFill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8221" name="Group 120"/>
              <p:cNvGrpSpPr>
                <a:grpSpLocks/>
              </p:cNvGrpSpPr>
              <p:nvPr/>
            </p:nvGrpSpPr>
            <p:grpSpPr bwMode="auto">
              <a:xfrm>
                <a:off x="4350" y="1209"/>
                <a:ext cx="1232" cy="860"/>
                <a:chOff x="1266" y="2361"/>
                <a:chExt cx="2336" cy="1293"/>
              </a:xfrm>
            </p:grpSpPr>
            <p:sp>
              <p:nvSpPr>
                <p:cNvPr id="8222" name="Freeform 121"/>
                <p:cNvSpPr>
                  <a:spLocks/>
                </p:cNvSpPr>
                <p:nvPr/>
              </p:nvSpPr>
              <p:spPr bwMode="auto">
                <a:xfrm>
                  <a:off x="2322" y="2361"/>
                  <a:ext cx="1278" cy="279"/>
                </a:xfrm>
                <a:custGeom>
                  <a:avLst/>
                  <a:gdLst>
                    <a:gd name="T0" fmla="*/ 119 w 614"/>
                    <a:gd name="T1" fmla="*/ 273 h 134"/>
                    <a:gd name="T2" fmla="*/ 918 w 614"/>
                    <a:gd name="T3" fmla="*/ 279 h 134"/>
                    <a:gd name="T4" fmla="*/ 1278 w 614"/>
                    <a:gd name="T5" fmla="*/ 17 h 134"/>
                    <a:gd name="T6" fmla="*/ 0 w 614"/>
                    <a:gd name="T7" fmla="*/ 0 h 134"/>
                    <a:gd name="T8" fmla="*/ 119 w 614"/>
                    <a:gd name="T9" fmla="*/ 273 h 134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614" h="134">
                      <a:moveTo>
                        <a:pt x="57" y="131"/>
                      </a:moveTo>
                      <a:lnTo>
                        <a:pt x="441" y="134"/>
                      </a:lnTo>
                      <a:lnTo>
                        <a:pt x="614" y="8"/>
                      </a:lnTo>
                      <a:lnTo>
                        <a:pt x="0" y="0"/>
                      </a:lnTo>
                      <a:lnTo>
                        <a:pt x="57" y="131"/>
                      </a:lnTo>
                      <a:close/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23" name="Freeform 122"/>
                <p:cNvSpPr>
                  <a:spLocks/>
                </p:cNvSpPr>
                <p:nvPr/>
              </p:nvSpPr>
              <p:spPr bwMode="auto">
                <a:xfrm>
                  <a:off x="1395" y="2634"/>
                  <a:ext cx="2074" cy="770"/>
                </a:xfrm>
                <a:custGeom>
                  <a:avLst/>
                  <a:gdLst>
                    <a:gd name="T0" fmla="*/ 0 w 2074"/>
                    <a:gd name="T1" fmla="*/ 750 h 770"/>
                    <a:gd name="T2" fmla="*/ 1045 w 2074"/>
                    <a:gd name="T3" fmla="*/ 0 h 770"/>
                    <a:gd name="T4" fmla="*/ 2074 w 2074"/>
                    <a:gd name="T5" fmla="*/ 12 h 770"/>
                    <a:gd name="T6" fmla="*/ 1016 w 2074"/>
                    <a:gd name="T7" fmla="*/ 770 h 770"/>
                    <a:gd name="T8" fmla="*/ 0 w 2074"/>
                    <a:gd name="T9" fmla="*/ 750 h 77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074" h="770">
                      <a:moveTo>
                        <a:pt x="0" y="750"/>
                      </a:moveTo>
                      <a:lnTo>
                        <a:pt x="1045" y="0"/>
                      </a:lnTo>
                      <a:lnTo>
                        <a:pt x="2074" y="12"/>
                      </a:lnTo>
                      <a:lnTo>
                        <a:pt x="1016" y="770"/>
                      </a:lnTo>
                      <a:lnTo>
                        <a:pt x="0" y="750"/>
                      </a:lnTo>
                      <a:close/>
                    </a:path>
                  </a:pathLst>
                </a:custGeom>
                <a:solidFill>
                  <a:srgbClr val="A1D1FD"/>
                </a:solidFill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24" name="Freeform 123"/>
                <p:cNvSpPr>
                  <a:spLocks/>
                </p:cNvSpPr>
                <p:nvPr/>
              </p:nvSpPr>
              <p:spPr bwMode="auto">
                <a:xfrm>
                  <a:off x="1272" y="2363"/>
                  <a:ext cx="1168" cy="758"/>
                </a:xfrm>
                <a:custGeom>
                  <a:avLst/>
                  <a:gdLst>
                    <a:gd name="T0" fmla="*/ 0 w 561"/>
                    <a:gd name="T1" fmla="*/ 754 h 364"/>
                    <a:gd name="T2" fmla="*/ 1047 w 561"/>
                    <a:gd name="T3" fmla="*/ 0 h 364"/>
                    <a:gd name="T4" fmla="*/ 1168 w 561"/>
                    <a:gd name="T5" fmla="*/ 267 h 364"/>
                    <a:gd name="T6" fmla="*/ 487 w 561"/>
                    <a:gd name="T7" fmla="*/ 758 h 364"/>
                    <a:gd name="T8" fmla="*/ 0 w 561"/>
                    <a:gd name="T9" fmla="*/ 754 h 364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561" h="364">
                      <a:moveTo>
                        <a:pt x="0" y="362"/>
                      </a:moveTo>
                      <a:lnTo>
                        <a:pt x="503" y="0"/>
                      </a:lnTo>
                      <a:lnTo>
                        <a:pt x="561" y="128"/>
                      </a:lnTo>
                      <a:lnTo>
                        <a:pt x="234" y="364"/>
                      </a:lnTo>
                      <a:lnTo>
                        <a:pt x="0" y="362"/>
                      </a:lnTo>
                      <a:close/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25" name="Freeform 124"/>
                <p:cNvSpPr>
                  <a:spLocks/>
                </p:cNvSpPr>
                <p:nvPr/>
              </p:nvSpPr>
              <p:spPr bwMode="auto">
                <a:xfrm>
                  <a:off x="1266" y="3117"/>
                  <a:ext cx="1303" cy="531"/>
                </a:xfrm>
                <a:custGeom>
                  <a:avLst/>
                  <a:gdLst>
                    <a:gd name="T0" fmla="*/ 250 w 626"/>
                    <a:gd name="T1" fmla="*/ 516 h 255"/>
                    <a:gd name="T2" fmla="*/ 1012 w 626"/>
                    <a:gd name="T3" fmla="*/ 531 h 255"/>
                    <a:gd name="T4" fmla="*/ 1303 w 626"/>
                    <a:gd name="T5" fmla="*/ 12 h 255"/>
                    <a:gd name="T6" fmla="*/ 0 w 626"/>
                    <a:gd name="T7" fmla="*/ 0 h 255"/>
                    <a:gd name="T8" fmla="*/ 250 w 626"/>
                    <a:gd name="T9" fmla="*/ 516 h 2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626" h="255">
                      <a:moveTo>
                        <a:pt x="120" y="248"/>
                      </a:moveTo>
                      <a:lnTo>
                        <a:pt x="486" y="255"/>
                      </a:lnTo>
                      <a:lnTo>
                        <a:pt x="626" y="6"/>
                      </a:lnTo>
                      <a:lnTo>
                        <a:pt x="0" y="0"/>
                      </a:lnTo>
                      <a:lnTo>
                        <a:pt x="120" y="248"/>
                      </a:lnTo>
                      <a:close/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26" name="Freeform 125"/>
                <p:cNvSpPr>
                  <a:spLocks/>
                </p:cNvSpPr>
                <p:nvPr/>
              </p:nvSpPr>
              <p:spPr bwMode="auto">
                <a:xfrm>
                  <a:off x="2278" y="2380"/>
                  <a:ext cx="1324" cy="1268"/>
                </a:xfrm>
                <a:custGeom>
                  <a:avLst/>
                  <a:gdLst>
                    <a:gd name="T0" fmla="*/ 0 w 636"/>
                    <a:gd name="T1" fmla="*/ 1268 h 609"/>
                    <a:gd name="T2" fmla="*/ 1080 w 636"/>
                    <a:gd name="T3" fmla="*/ 518 h 609"/>
                    <a:gd name="T4" fmla="*/ 1324 w 636"/>
                    <a:gd name="T5" fmla="*/ 0 h 609"/>
                    <a:gd name="T6" fmla="*/ 287 w 636"/>
                    <a:gd name="T7" fmla="*/ 756 h 609"/>
                    <a:gd name="T8" fmla="*/ 0 w 636"/>
                    <a:gd name="T9" fmla="*/ 1268 h 60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636" h="609">
                      <a:moveTo>
                        <a:pt x="0" y="609"/>
                      </a:moveTo>
                      <a:lnTo>
                        <a:pt x="519" y="249"/>
                      </a:lnTo>
                      <a:lnTo>
                        <a:pt x="636" y="0"/>
                      </a:lnTo>
                      <a:lnTo>
                        <a:pt x="138" y="363"/>
                      </a:lnTo>
                      <a:lnTo>
                        <a:pt x="0" y="609"/>
                      </a:lnTo>
                      <a:close/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27" name="Freeform 126"/>
                <p:cNvSpPr>
                  <a:spLocks/>
                </p:cNvSpPr>
                <p:nvPr/>
              </p:nvSpPr>
              <p:spPr bwMode="auto">
                <a:xfrm>
                  <a:off x="1395" y="3383"/>
                  <a:ext cx="1028" cy="271"/>
                </a:xfrm>
                <a:custGeom>
                  <a:avLst/>
                  <a:gdLst>
                    <a:gd name="T0" fmla="*/ 112 w 1028"/>
                    <a:gd name="T1" fmla="*/ 250 h 271"/>
                    <a:gd name="T2" fmla="*/ 874 w 1028"/>
                    <a:gd name="T3" fmla="*/ 271 h 271"/>
                    <a:gd name="T4" fmla="*/ 1028 w 1028"/>
                    <a:gd name="T5" fmla="*/ 10 h 271"/>
                    <a:gd name="T6" fmla="*/ 0 w 1028"/>
                    <a:gd name="T7" fmla="*/ 0 h 271"/>
                    <a:gd name="T8" fmla="*/ 112 w 1028"/>
                    <a:gd name="T9" fmla="*/ 250 h 27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028" h="271">
                      <a:moveTo>
                        <a:pt x="112" y="250"/>
                      </a:moveTo>
                      <a:lnTo>
                        <a:pt x="874" y="271"/>
                      </a:lnTo>
                      <a:lnTo>
                        <a:pt x="1028" y="10"/>
                      </a:lnTo>
                      <a:lnTo>
                        <a:pt x="0" y="0"/>
                      </a:lnTo>
                      <a:lnTo>
                        <a:pt x="112" y="250"/>
                      </a:lnTo>
                      <a:close/>
                    </a:path>
                  </a:pathLst>
                </a:custGeom>
                <a:solidFill>
                  <a:srgbClr val="93AAE3"/>
                </a:solidFill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228" name="Freeform 127"/>
                <p:cNvSpPr>
                  <a:spLocks/>
                </p:cNvSpPr>
                <p:nvPr/>
              </p:nvSpPr>
              <p:spPr bwMode="auto">
                <a:xfrm>
                  <a:off x="2270" y="2646"/>
                  <a:ext cx="1203" cy="1008"/>
                </a:xfrm>
                <a:custGeom>
                  <a:avLst/>
                  <a:gdLst>
                    <a:gd name="T0" fmla="*/ 0 w 1203"/>
                    <a:gd name="T1" fmla="*/ 1008 h 1008"/>
                    <a:gd name="T2" fmla="*/ 1086 w 1203"/>
                    <a:gd name="T3" fmla="*/ 254 h 1008"/>
                    <a:gd name="T4" fmla="*/ 1203 w 1203"/>
                    <a:gd name="T5" fmla="*/ 0 h 1008"/>
                    <a:gd name="T6" fmla="*/ 153 w 1203"/>
                    <a:gd name="T7" fmla="*/ 746 h 1008"/>
                    <a:gd name="T8" fmla="*/ 0 w 1203"/>
                    <a:gd name="T9" fmla="*/ 1008 h 1008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203" h="1008">
                      <a:moveTo>
                        <a:pt x="0" y="1008"/>
                      </a:moveTo>
                      <a:lnTo>
                        <a:pt x="1086" y="254"/>
                      </a:lnTo>
                      <a:lnTo>
                        <a:pt x="1203" y="0"/>
                      </a:lnTo>
                      <a:lnTo>
                        <a:pt x="153" y="746"/>
                      </a:lnTo>
                      <a:lnTo>
                        <a:pt x="0" y="1008"/>
                      </a:lnTo>
                      <a:close/>
                    </a:path>
                  </a:pathLst>
                </a:custGeom>
                <a:solidFill>
                  <a:srgbClr val="93AAE3"/>
                </a:solidFill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</p:grpSp>
      <p:grpSp>
        <p:nvGrpSpPr>
          <p:cNvPr id="11404" name="Group 140"/>
          <p:cNvGrpSpPr>
            <a:grpSpLocks/>
          </p:cNvGrpSpPr>
          <p:nvPr/>
        </p:nvGrpSpPr>
        <p:grpSpPr bwMode="auto">
          <a:xfrm>
            <a:off x="635000" y="4121150"/>
            <a:ext cx="7785100" cy="1600200"/>
            <a:chOff x="400" y="2596"/>
            <a:chExt cx="4904" cy="1008"/>
          </a:xfrm>
        </p:grpSpPr>
        <p:sp>
          <p:nvSpPr>
            <p:cNvPr id="8209" name="Line 128"/>
            <p:cNvSpPr>
              <a:spLocks noChangeShapeType="1"/>
            </p:cNvSpPr>
            <p:nvPr/>
          </p:nvSpPr>
          <p:spPr bwMode="auto">
            <a:xfrm flipV="1">
              <a:off x="1737" y="2709"/>
              <a:ext cx="912" cy="8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10" name="Freeform 129"/>
            <p:cNvSpPr>
              <a:spLocks/>
            </p:cNvSpPr>
            <p:nvPr/>
          </p:nvSpPr>
          <p:spPr bwMode="auto">
            <a:xfrm>
              <a:off x="3094" y="2656"/>
              <a:ext cx="1088" cy="942"/>
            </a:xfrm>
            <a:custGeom>
              <a:avLst/>
              <a:gdLst>
                <a:gd name="T0" fmla="*/ 0 w 1088"/>
                <a:gd name="T1" fmla="*/ 942 h 942"/>
                <a:gd name="T2" fmla="*/ 347 w 1088"/>
                <a:gd name="T3" fmla="*/ 832 h 942"/>
                <a:gd name="T4" fmla="*/ 722 w 1088"/>
                <a:gd name="T5" fmla="*/ 595 h 942"/>
                <a:gd name="T6" fmla="*/ 960 w 1088"/>
                <a:gd name="T7" fmla="*/ 275 h 942"/>
                <a:gd name="T8" fmla="*/ 1088 w 1088"/>
                <a:gd name="T9" fmla="*/ 0 h 9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88" h="942">
                  <a:moveTo>
                    <a:pt x="0" y="942"/>
                  </a:moveTo>
                  <a:cubicBezTo>
                    <a:pt x="113" y="916"/>
                    <a:pt x="227" y="890"/>
                    <a:pt x="347" y="832"/>
                  </a:cubicBezTo>
                  <a:cubicBezTo>
                    <a:pt x="467" y="774"/>
                    <a:pt x="620" y="688"/>
                    <a:pt x="722" y="595"/>
                  </a:cubicBezTo>
                  <a:cubicBezTo>
                    <a:pt x="824" y="502"/>
                    <a:pt x="899" y="374"/>
                    <a:pt x="960" y="275"/>
                  </a:cubicBezTo>
                  <a:cubicBezTo>
                    <a:pt x="1021" y="176"/>
                    <a:pt x="1065" y="46"/>
                    <a:pt x="1088" y="0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11" name="Freeform 132"/>
            <p:cNvSpPr>
              <a:spLocks/>
            </p:cNvSpPr>
            <p:nvPr/>
          </p:nvSpPr>
          <p:spPr bwMode="auto">
            <a:xfrm rot="5400000" flipH="1">
              <a:off x="347" y="2649"/>
              <a:ext cx="1008" cy="902"/>
            </a:xfrm>
            <a:custGeom>
              <a:avLst/>
              <a:gdLst>
                <a:gd name="T0" fmla="*/ 0 w 1088"/>
                <a:gd name="T1" fmla="*/ 902 h 942"/>
                <a:gd name="T2" fmla="*/ 321 w 1088"/>
                <a:gd name="T3" fmla="*/ 797 h 942"/>
                <a:gd name="T4" fmla="*/ 669 w 1088"/>
                <a:gd name="T5" fmla="*/ 570 h 942"/>
                <a:gd name="T6" fmla="*/ 889 w 1088"/>
                <a:gd name="T7" fmla="*/ 263 h 942"/>
                <a:gd name="T8" fmla="*/ 1008 w 1088"/>
                <a:gd name="T9" fmla="*/ 0 h 9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88" h="942">
                  <a:moveTo>
                    <a:pt x="0" y="942"/>
                  </a:moveTo>
                  <a:cubicBezTo>
                    <a:pt x="113" y="916"/>
                    <a:pt x="227" y="890"/>
                    <a:pt x="347" y="832"/>
                  </a:cubicBezTo>
                  <a:cubicBezTo>
                    <a:pt x="467" y="774"/>
                    <a:pt x="620" y="688"/>
                    <a:pt x="722" y="595"/>
                  </a:cubicBezTo>
                  <a:cubicBezTo>
                    <a:pt x="824" y="502"/>
                    <a:pt x="899" y="374"/>
                    <a:pt x="960" y="275"/>
                  </a:cubicBezTo>
                  <a:cubicBezTo>
                    <a:pt x="1021" y="176"/>
                    <a:pt x="1065" y="46"/>
                    <a:pt x="1088" y="0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12" name="Freeform 135"/>
            <p:cNvSpPr>
              <a:spLocks/>
            </p:cNvSpPr>
            <p:nvPr/>
          </p:nvSpPr>
          <p:spPr bwMode="auto">
            <a:xfrm>
              <a:off x="4380" y="2640"/>
              <a:ext cx="924" cy="936"/>
            </a:xfrm>
            <a:custGeom>
              <a:avLst/>
              <a:gdLst>
                <a:gd name="T0" fmla="*/ 0 w 924"/>
                <a:gd name="T1" fmla="*/ 936 h 936"/>
                <a:gd name="T2" fmla="*/ 372 w 924"/>
                <a:gd name="T3" fmla="*/ 300 h 936"/>
                <a:gd name="T4" fmla="*/ 924 w 924"/>
                <a:gd name="T5" fmla="*/ 0 h 936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924" h="936">
                  <a:moveTo>
                    <a:pt x="0" y="936"/>
                  </a:moveTo>
                  <a:lnTo>
                    <a:pt x="372" y="300"/>
                  </a:lnTo>
                  <a:lnTo>
                    <a:pt x="924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98" name="Line 34"/>
          <p:cNvSpPr>
            <a:spLocks noChangeShapeType="1"/>
          </p:cNvSpPr>
          <p:nvPr/>
        </p:nvSpPr>
        <p:spPr bwMode="auto">
          <a:xfrm flipH="1">
            <a:off x="5054600" y="2806700"/>
            <a:ext cx="590550" cy="169545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99" name="Line 35"/>
          <p:cNvSpPr>
            <a:spLocks noChangeShapeType="1"/>
          </p:cNvSpPr>
          <p:nvPr/>
        </p:nvSpPr>
        <p:spPr bwMode="auto">
          <a:xfrm>
            <a:off x="1358900" y="2749550"/>
            <a:ext cx="1962150" cy="203835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300" name="Line 36"/>
          <p:cNvSpPr>
            <a:spLocks noChangeShapeType="1"/>
          </p:cNvSpPr>
          <p:nvPr/>
        </p:nvSpPr>
        <p:spPr bwMode="auto">
          <a:xfrm>
            <a:off x="3492500" y="2787650"/>
            <a:ext cx="3676650" cy="22479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301" name="Line 37"/>
          <p:cNvSpPr>
            <a:spLocks noChangeShapeType="1"/>
          </p:cNvSpPr>
          <p:nvPr/>
        </p:nvSpPr>
        <p:spPr bwMode="auto">
          <a:xfrm flipH="1">
            <a:off x="2101850" y="2940050"/>
            <a:ext cx="5619750" cy="268605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8207" name="Picture 144" descr="Water Faucet"/>
          <p:cNvPicPr>
            <a:picLocks noGrp="1" noChangeAspect="1" noChangeArrowheads="1"/>
          </p:cNvPicPr>
          <p:nvPr>
            <p:ph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flipH="1">
            <a:off x="7778750" y="582613"/>
            <a:ext cx="985838" cy="9509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410" name="Rectangle 146"/>
          <p:cNvSpPr>
            <a:spLocks noChangeArrowheads="1"/>
          </p:cNvSpPr>
          <p:nvPr/>
        </p:nvSpPr>
        <p:spPr bwMode="auto">
          <a:xfrm flipH="1">
            <a:off x="7856538" y="1535113"/>
            <a:ext cx="231775" cy="865187"/>
          </a:xfrm>
          <a:prstGeom prst="rect">
            <a:avLst/>
          </a:prstGeom>
          <a:solidFill>
            <a:srgbClr val="66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474597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1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2000"/>
                                        <p:tgtEl>
                                          <p:spTgt spid="11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3000"/>
                                        <p:tgtEl>
                                          <p:spTgt spid="11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129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13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12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1130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98" grpId="0" animBg="1"/>
      <p:bldP spid="11299" grpId="0" animBg="1"/>
      <p:bldP spid="11300" grpId="0" animBg="1"/>
      <p:bldP spid="11301" grpId="0" animBg="1"/>
      <p:bldP spid="114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94" name="Group 126"/>
          <p:cNvGrpSpPr>
            <a:grpSpLocks/>
          </p:cNvGrpSpPr>
          <p:nvPr/>
        </p:nvGrpSpPr>
        <p:grpSpPr bwMode="auto">
          <a:xfrm>
            <a:off x="690563" y="1698625"/>
            <a:ext cx="7796212" cy="2251075"/>
            <a:chOff x="435" y="1070"/>
            <a:chExt cx="4911" cy="1418"/>
          </a:xfrm>
        </p:grpSpPr>
        <p:sp>
          <p:nvSpPr>
            <p:cNvPr id="9263" name="Text Box 52"/>
            <p:cNvSpPr txBox="1">
              <a:spLocks noChangeArrowheads="1"/>
            </p:cNvSpPr>
            <p:nvPr/>
          </p:nvSpPr>
          <p:spPr bwMode="auto">
            <a:xfrm>
              <a:off x="672" y="2220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A</a:t>
              </a:r>
            </a:p>
          </p:txBody>
        </p:sp>
        <p:sp>
          <p:nvSpPr>
            <p:cNvPr id="9264" name="Text Box 53"/>
            <p:cNvSpPr txBox="1">
              <a:spLocks noChangeArrowheads="1"/>
            </p:cNvSpPr>
            <p:nvPr/>
          </p:nvSpPr>
          <p:spPr bwMode="auto">
            <a:xfrm>
              <a:off x="2056" y="2212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B</a:t>
              </a:r>
            </a:p>
          </p:txBody>
        </p:sp>
        <p:sp>
          <p:nvSpPr>
            <p:cNvPr id="9265" name="Text Box 54"/>
            <p:cNvSpPr txBox="1">
              <a:spLocks noChangeArrowheads="1"/>
            </p:cNvSpPr>
            <p:nvPr/>
          </p:nvSpPr>
          <p:spPr bwMode="auto">
            <a:xfrm>
              <a:off x="3428" y="2216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C</a:t>
              </a:r>
            </a:p>
          </p:txBody>
        </p:sp>
        <p:sp>
          <p:nvSpPr>
            <p:cNvPr id="9266" name="Text Box 55"/>
            <p:cNvSpPr txBox="1">
              <a:spLocks noChangeArrowheads="1"/>
            </p:cNvSpPr>
            <p:nvPr/>
          </p:nvSpPr>
          <p:spPr bwMode="auto">
            <a:xfrm>
              <a:off x="4728" y="2232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D</a:t>
              </a:r>
            </a:p>
          </p:txBody>
        </p:sp>
        <p:grpSp>
          <p:nvGrpSpPr>
            <p:cNvPr id="9267" name="Group 124"/>
            <p:cNvGrpSpPr>
              <a:grpSpLocks/>
            </p:cNvGrpSpPr>
            <p:nvPr/>
          </p:nvGrpSpPr>
          <p:grpSpPr bwMode="auto">
            <a:xfrm>
              <a:off x="435" y="1070"/>
              <a:ext cx="4911" cy="1054"/>
              <a:chOff x="435" y="1070"/>
              <a:chExt cx="4911" cy="1054"/>
            </a:xfrm>
          </p:grpSpPr>
          <p:sp>
            <p:nvSpPr>
              <p:cNvPr id="9268" name="AutoShape 12"/>
              <p:cNvSpPr>
                <a:spLocks noChangeArrowheads="1"/>
              </p:cNvSpPr>
              <p:nvPr/>
            </p:nvSpPr>
            <p:spPr bwMode="auto">
              <a:xfrm>
                <a:off x="440" y="1114"/>
                <a:ext cx="874" cy="998"/>
              </a:xfrm>
              <a:prstGeom prst="can">
                <a:avLst>
                  <a:gd name="adj" fmla="val 28547"/>
                </a:avLst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69" name="Oval 13"/>
              <p:cNvSpPr>
                <a:spLocks noChangeArrowheads="1"/>
              </p:cNvSpPr>
              <p:nvPr/>
            </p:nvSpPr>
            <p:spPr bwMode="auto">
              <a:xfrm>
                <a:off x="440" y="1617"/>
                <a:ext cx="873" cy="251"/>
              </a:xfrm>
              <a:prstGeom prst="ellipse">
                <a:avLst/>
              </a:prstGeom>
              <a:solidFill>
                <a:srgbClr val="A1D1FD"/>
              </a:solidFill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70" name="Freeform 14"/>
              <p:cNvSpPr>
                <a:spLocks/>
              </p:cNvSpPr>
              <p:nvPr/>
            </p:nvSpPr>
            <p:spPr bwMode="auto">
              <a:xfrm>
                <a:off x="435" y="1734"/>
                <a:ext cx="881" cy="379"/>
              </a:xfrm>
              <a:custGeom>
                <a:avLst/>
                <a:gdLst>
                  <a:gd name="T0" fmla="*/ 5 w 976"/>
                  <a:gd name="T1" fmla="*/ 261 h 420"/>
                  <a:gd name="T2" fmla="*/ 30 w 976"/>
                  <a:gd name="T3" fmla="*/ 295 h 420"/>
                  <a:gd name="T4" fmla="*/ 95 w 976"/>
                  <a:gd name="T5" fmla="*/ 332 h 420"/>
                  <a:gd name="T6" fmla="*/ 198 w 976"/>
                  <a:gd name="T7" fmla="*/ 356 h 420"/>
                  <a:gd name="T8" fmla="*/ 292 w 976"/>
                  <a:gd name="T9" fmla="*/ 369 h 420"/>
                  <a:gd name="T10" fmla="*/ 434 w 976"/>
                  <a:gd name="T11" fmla="*/ 378 h 420"/>
                  <a:gd name="T12" fmla="*/ 533 w 976"/>
                  <a:gd name="T13" fmla="*/ 374 h 420"/>
                  <a:gd name="T14" fmla="*/ 620 w 976"/>
                  <a:gd name="T15" fmla="*/ 367 h 420"/>
                  <a:gd name="T16" fmla="*/ 718 w 976"/>
                  <a:gd name="T17" fmla="*/ 349 h 420"/>
                  <a:gd name="T18" fmla="*/ 777 w 976"/>
                  <a:gd name="T19" fmla="*/ 335 h 420"/>
                  <a:gd name="T20" fmla="*/ 842 w 976"/>
                  <a:gd name="T21" fmla="*/ 304 h 420"/>
                  <a:gd name="T22" fmla="*/ 875 w 976"/>
                  <a:gd name="T23" fmla="*/ 279 h 420"/>
                  <a:gd name="T24" fmla="*/ 880 w 976"/>
                  <a:gd name="T25" fmla="*/ 252 h 420"/>
                  <a:gd name="T26" fmla="*/ 880 w 976"/>
                  <a:gd name="T27" fmla="*/ 230 h 420"/>
                  <a:gd name="T28" fmla="*/ 878 w 976"/>
                  <a:gd name="T29" fmla="*/ 190 h 420"/>
                  <a:gd name="T30" fmla="*/ 880 w 976"/>
                  <a:gd name="T31" fmla="*/ 142 h 420"/>
                  <a:gd name="T32" fmla="*/ 878 w 976"/>
                  <a:gd name="T33" fmla="*/ 17 h 420"/>
                  <a:gd name="T34" fmla="*/ 869 w 976"/>
                  <a:gd name="T35" fmla="*/ 37 h 420"/>
                  <a:gd name="T36" fmla="*/ 844 w 976"/>
                  <a:gd name="T37" fmla="*/ 57 h 420"/>
                  <a:gd name="T38" fmla="*/ 813 w 976"/>
                  <a:gd name="T39" fmla="*/ 73 h 420"/>
                  <a:gd name="T40" fmla="*/ 777 w 976"/>
                  <a:gd name="T41" fmla="*/ 89 h 420"/>
                  <a:gd name="T42" fmla="*/ 728 w 976"/>
                  <a:gd name="T43" fmla="*/ 104 h 420"/>
                  <a:gd name="T44" fmla="*/ 662 w 976"/>
                  <a:gd name="T45" fmla="*/ 116 h 420"/>
                  <a:gd name="T46" fmla="*/ 582 w 976"/>
                  <a:gd name="T47" fmla="*/ 129 h 420"/>
                  <a:gd name="T48" fmla="*/ 485 w 976"/>
                  <a:gd name="T49" fmla="*/ 131 h 420"/>
                  <a:gd name="T50" fmla="*/ 403 w 976"/>
                  <a:gd name="T51" fmla="*/ 133 h 420"/>
                  <a:gd name="T52" fmla="*/ 342 w 976"/>
                  <a:gd name="T53" fmla="*/ 131 h 420"/>
                  <a:gd name="T54" fmla="*/ 264 w 976"/>
                  <a:gd name="T55" fmla="*/ 120 h 420"/>
                  <a:gd name="T56" fmla="*/ 194 w 976"/>
                  <a:gd name="T57" fmla="*/ 111 h 420"/>
                  <a:gd name="T58" fmla="*/ 129 w 976"/>
                  <a:gd name="T59" fmla="*/ 97 h 420"/>
                  <a:gd name="T60" fmla="*/ 73 w 976"/>
                  <a:gd name="T61" fmla="*/ 75 h 420"/>
                  <a:gd name="T62" fmla="*/ 37 w 976"/>
                  <a:gd name="T63" fmla="*/ 55 h 420"/>
                  <a:gd name="T64" fmla="*/ 12 w 976"/>
                  <a:gd name="T65" fmla="*/ 30 h 420"/>
                  <a:gd name="T66" fmla="*/ 5 w 976"/>
                  <a:gd name="T67" fmla="*/ 6 h 420"/>
                  <a:gd name="T68" fmla="*/ 1 w 976"/>
                  <a:gd name="T69" fmla="*/ 39 h 420"/>
                  <a:gd name="T70" fmla="*/ 5 w 976"/>
                  <a:gd name="T71" fmla="*/ 100 h 420"/>
                  <a:gd name="T72" fmla="*/ 5 w 976"/>
                  <a:gd name="T73" fmla="*/ 261 h 420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0" t="0" r="r" b="b"/>
                <a:pathLst>
                  <a:path w="976" h="420">
                    <a:moveTo>
                      <a:pt x="5" y="289"/>
                    </a:moveTo>
                    <a:cubicBezTo>
                      <a:pt x="10" y="325"/>
                      <a:pt x="16" y="314"/>
                      <a:pt x="33" y="327"/>
                    </a:cubicBezTo>
                    <a:cubicBezTo>
                      <a:pt x="50" y="340"/>
                      <a:pt x="74" y="357"/>
                      <a:pt x="105" y="368"/>
                    </a:cubicBezTo>
                    <a:cubicBezTo>
                      <a:pt x="136" y="379"/>
                      <a:pt x="183" y="388"/>
                      <a:pt x="219" y="395"/>
                    </a:cubicBezTo>
                    <a:cubicBezTo>
                      <a:pt x="255" y="402"/>
                      <a:pt x="279" y="405"/>
                      <a:pt x="323" y="409"/>
                    </a:cubicBezTo>
                    <a:cubicBezTo>
                      <a:pt x="367" y="413"/>
                      <a:pt x="436" y="418"/>
                      <a:pt x="481" y="419"/>
                    </a:cubicBezTo>
                    <a:cubicBezTo>
                      <a:pt x="526" y="420"/>
                      <a:pt x="557" y="417"/>
                      <a:pt x="591" y="415"/>
                    </a:cubicBezTo>
                    <a:cubicBezTo>
                      <a:pt x="625" y="413"/>
                      <a:pt x="653" y="412"/>
                      <a:pt x="687" y="407"/>
                    </a:cubicBezTo>
                    <a:cubicBezTo>
                      <a:pt x="721" y="402"/>
                      <a:pt x="766" y="393"/>
                      <a:pt x="795" y="387"/>
                    </a:cubicBezTo>
                    <a:cubicBezTo>
                      <a:pt x="824" y="381"/>
                      <a:pt x="838" y="379"/>
                      <a:pt x="861" y="371"/>
                    </a:cubicBezTo>
                    <a:cubicBezTo>
                      <a:pt x="884" y="363"/>
                      <a:pt x="915" y="347"/>
                      <a:pt x="933" y="337"/>
                    </a:cubicBezTo>
                    <a:cubicBezTo>
                      <a:pt x="951" y="327"/>
                      <a:pt x="962" y="319"/>
                      <a:pt x="969" y="309"/>
                    </a:cubicBezTo>
                    <a:cubicBezTo>
                      <a:pt x="976" y="299"/>
                      <a:pt x="974" y="288"/>
                      <a:pt x="975" y="279"/>
                    </a:cubicBezTo>
                    <a:cubicBezTo>
                      <a:pt x="976" y="270"/>
                      <a:pt x="975" y="266"/>
                      <a:pt x="975" y="255"/>
                    </a:cubicBezTo>
                    <a:cubicBezTo>
                      <a:pt x="975" y="244"/>
                      <a:pt x="973" y="227"/>
                      <a:pt x="973" y="211"/>
                    </a:cubicBezTo>
                    <a:cubicBezTo>
                      <a:pt x="973" y="195"/>
                      <a:pt x="975" y="189"/>
                      <a:pt x="975" y="157"/>
                    </a:cubicBezTo>
                    <a:cubicBezTo>
                      <a:pt x="975" y="125"/>
                      <a:pt x="975" y="38"/>
                      <a:pt x="973" y="19"/>
                    </a:cubicBezTo>
                    <a:cubicBezTo>
                      <a:pt x="971" y="0"/>
                      <a:pt x="969" y="34"/>
                      <a:pt x="963" y="41"/>
                    </a:cubicBezTo>
                    <a:cubicBezTo>
                      <a:pt x="957" y="48"/>
                      <a:pt x="945" y="56"/>
                      <a:pt x="935" y="63"/>
                    </a:cubicBezTo>
                    <a:cubicBezTo>
                      <a:pt x="925" y="70"/>
                      <a:pt x="913" y="75"/>
                      <a:pt x="901" y="81"/>
                    </a:cubicBezTo>
                    <a:cubicBezTo>
                      <a:pt x="889" y="87"/>
                      <a:pt x="877" y="93"/>
                      <a:pt x="861" y="99"/>
                    </a:cubicBezTo>
                    <a:cubicBezTo>
                      <a:pt x="845" y="105"/>
                      <a:pt x="828" y="110"/>
                      <a:pt x="807" y="115"/>
                    </a:cubicBezTo>
                    <a:cubicBezTo>
                      <a:pt x="786" y="120"/>
                      <a:pt x="760" y="124"/>
                      <a:pt x="733" y="129"/>
                    </a:cubicBezTo>
                    <a:cubicBezTo>
                      <a:pt x="706" y="134"/>
                      <a:pt x="678" y="140"/>
                      <a:pt x="645" y="143"/>
                    </a:cubicBezTo>
                    <a:cubicBezTo>
                      <a:pt x="612" y="146"/>
                      <a:pt x="570" y="144"/>
                      <a:pt x="537" y="145"/>
                    </a:cubicBezTo>
                    <a:cubicBezTo>
                      <a:pt x="504" y="146"/>
                      <a:pt x="473" y="147"/>
                      <a:pt x="447" y="147"/>
                    </a:cubicBezTo>
                    <a:cubicBezTo>
                      <a:pt x="421" y="147"/>
                      <a:pt x="405" y="147"/>
                      <a:pt x="379" y="145"/>
                    </a:cubicBezTo>
                    <a:cubicBezTo>
                      <a:pt x="353" y="143"/>
                      <a:pt x="320" y="137"/>
                      <a:pt x="293" y="133"/>
                    </a:cubicBezTo>
                    <a:cubicBezTo>
                      <a:pt x="266" y="129"/>
                      <a:pt x="240" y="127"/>
                      <a:pt x="215" y="123"/>
                    </a:cubicBezTo>
                    <a:cubicBezTo>
                      <a:pt x="190" y="119"/>
                      <a:pt x="165" y="114"/>
                      <a:pt x="143" y="107"/>
                    </a:cubicBezTo>
                    <a:cubicBezTo>
                      <a:pt x="121" y="100"/>
                      <a:pt x="98" y="91"/>
                      <a:pt x="81" y="83"/>
                    </a:cubicBezTo>
                    <a:cubicBezTo>
                      <a:pt x="64" y="75"/>
                      <a:pt x="52" y="69"/>
                      <a:pt x="41" y="61"/>
                    </a:cubicBezTo>
                    <a:cubicBezTo>
                      <a:pt x="30" y="53"/>
                      <a:pt x="19" y="42"/>
                      <a:pt x="13" y="33"/>
                    </a:cubicBezTo>
                    <a:cubicBezTo>
                      <a:pt x="7" y="24"/>
                      <a:pt x="7" y="5"/>
                      <a:pt x="5" y="7"/>
                    </a:cubicBezTo>
                    <a:cubicBezTo>
                      <a:pt x="3" y="9"/>
                      <a:pt x="1" y="26"/>
                      <a:pt x="1" y="43"/>
                    </a:cubicBezTo>
                    <a:cubicBezTo>
                      <a:pt x="1" y="60"/>
                      <a:pt x="4" y="70"/>
                      <a:pt x="5" y="111"/>
                    </a:cubicBezTo>
                    <a:cubicBezTo>
                      <a:pt x="6" y="152"/>
                      <a:pt x="0" y="253"/>
                      <a:pt x="5" y="289"/>
                    </a:cubicBezTo>
                    <a:close/>
                  </a:path>
                </a:pathLst>
              </a:custGeom>
              <a:solidFill>
                <a:srgbClr val="93AAE3"/>
              </a:solidFill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71" name="Oval 16"/>
              <p:cNvSpPr>
                <a:spLocks noChangeArrowheads="1"/>
              </p:cNvSpPr>
              <p:nvPr/>
            </p:nvSpPr>
            <p:spPr bwMode="auto">
              <a:xfrm>
                <a:off x="4540" y="1070"/>
                <a:ext cx="613" cy="134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72" name="Line 17"/>
              <p:cNvSpPr>
                <a:spLocks noChangeShapeType="1"/>
              </p:cNvSpPr>
              <p:nvPr/>
            </p:nvSpPr>
            <p:spPr bwMode="auto">
              <a:xfrm>
                <a:off x="5152" y="1137"/>
                <a:ext cx="0" cy="168"/>
              </a:xfrm>
              <a:prstGeom prst="line">
                <a:avLst/>
              </a:prstGeom>
              <a:noFill/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73" name="Line 18"/>
              <p:cNvSpPr>
                <a:spLocks noChangeShapeType="1"/>
              </p:cNvSpPr>
              <p:nvPr/>
            </p:nvSpPr>
            <p:spPr bwMode="auto">
              <a:xfrm>
                <a:off x="4539" y="1133"/>
                <a:ext cx="0" cy="175"/>
              </a:xfrm>
              <a:prstGeom prst="line">
                <a:avLst/>
              </a:prstGeom>
              <a:noFill/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74" name="Freeform 19"/>
              <p:cNvSpPr>
                <a:spLocks/>
              </p:cNvSpPr>
              <p:nvPr/>
            </p:nvSpPr>
            <p:spPr bwMode="auto">
              <a:xfrm>
                <a:off x="4538" y="1303"/>
                <a:ext cx="614" cy="69"/>
              </a:xfrm>
              <a:custGeom>
                <a:avLst/>
                <a:gdLst>
                  <a:gd name="T0" fmla="*/ 0 w 998"/>
                  <a:gd name="T1" fmla="*/ 3 h 147"/>
                  <a:gd name="T2" fmla="*/ 7 w 998"/>
                  <a:gd name="T3" fmla="*/ 17 h 147"/>
                  <a:gd name="T4" fmla="*/ 20 w 998"/>
                  <a:gd name="T5" fmla="*/ 27 h 147"/>
                  <a:gd name="T6" fmla="*/ 46 w 998"/>
                  <a:gd name="T7" fmla="*/ 38 h 147"/>
                  <a:gd name="T8" fmla="*/ 86 w 998"/>
                  <a:gd name="T9" fmla="*/ 49 h 147"/>
                  <a:gd name="T10" fmla="*/ 127 w 998"/>
                  <a:gd name="T11" fmla="*/ 56 h 147"/>
                  <a:gd name="T12" fmla="*/ 182 w 998"/>
                  <a:gd name="T13" fmla="*/ 64 h 147"/>
                  <a:gd name="T14" fmla="*/ 220 w 998"/>
                  <a:gd name="T15" fmla="*/ 66 h 147"/>
                  <a:gd name="T16" fmla="*/ 291 w 998"/>
                  <a:gd name="T17" fmla="*/ 69 h 147"/>
                  <a:gd name="T18" fmla="*/ 364 w 998"/>
                  <a:gd name="T19" fmla="*/ 67 h 147"/>
                  <a:gd name="T20" fmla="*/ 436 w 998"/>
                  <a:gd name="T21" fmla="*/ 63 h 147"/>
                  <a:gd name="T22" fmla="*/ 501 w 998"/>
                  <a:gd name="T23" fmla="*/ 54 h 147"/>
                  <a:gd name="T24" fmla="*/ 548 w 998"/>
                  <a:gd name="T25" fmla="*/ 44 h 147"/>
                  <a:gd name="T26" fmla="*/ 581 w 998"/>
                  <a:gd name="T27" fmla="*/ 33 h 147"/>
                  <a:gd name="T28" fmla="*/ 602 w 998"/>
                  <a:gd name="T29" fmla="*/ 21 h 147"/>
                  <a:gd name="T30" fmla="*/ 614 w 998"/>
                  <a:gd name="T31" fmla="*/ 0 h 147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998" h="147">
                    <a:moveTo>
                      <a:pt x="0" y="6"/>
                    </a:moveTo>
                    <a:cubicBezTo>
                      <a:pt x="3" y="17"/>
                      <a:pt x="6" y="28"/>
                      <a:pt x="11" y="36"/>
                    </a:cubicBezTo>
                    <a:cubicBezTo>
                      <a:pt x="16" y="44"/>
                      <a:pt x="22" y="50"/>
                      <a:pt x="32" y="57"/>
                    </a:cubicBezTo>
                    <a:cubicBezTo>
                      <a:pt x="42" y="64"/>
                      <a:pt x="56" y="72"/>
                      <a:pt x="74" y="80"/>
                    </a:cubicBezTo>
                    <a:cubicBezTo>
                      <a:pt x="92" y="88"/>
                      <a:pt x="118" y="97"/>
                      <a:pt x="140" y="104"/>
                    </a:cubicBezTo>
                    <a:cubicBezTo>
                      <a:pt x="162" y="111"/>
                      <a:pt x="181" y="115"/>
                      <a:pt x="207" y="120"/>
                    </a:cubicBezTo>
                    <a:cubicBezTo>
                      <a:pt x="233" y="125"/>
                      <a:pt x="271" y="134"/>
                      <a:pt x="296" y="137"/>
                    </a:cubicBezTo>
                    <a:cubicBezTo>
                      <a:pt x="321" y="140"/>
                      <a:pt x="328" y="139"/>
                      <a:pt x="357" y="141"/>
                    </a:cubicBezTo>
                    <a:cubicBezTo>
                      <a:pt x="386" y="143"/>
                      <a:pt x="434" y="147"/>
                      <a:pt x="473" y="147"/>
                    </a:cubicBezTo>
                    <a:cubicBezTo>
                      <a:pt x="512" y="147"/>
                      <a:pt x="552" y="145"/>
                      <a:pt x="591" y="143"/>
                    </a:cubicBezTo>
                    <a:cubicBezTo>
                      <a:pt x="630" y="141"/>
                      <a:pt x="671" y="140"/>
                      <a:pt x="708" y="135"/>
                    </a:cubicBezTo>
                    <a:cubicBezTo>
                      <a:pt x="745" y="130"/>
                      <a:pt x="785" y="121"/>
                      <a:pt x="815" y="114"/>
                    </a:cubicBezTo>
                    <a:cubicBezTo>
                      <a:pt x="845" y="107"/>
                      <a:pt x="869" y="100"/>
                      <a:pt x="890" y="93"/>
                    </a:cubicBezTo>
                    <a:cubicBezTo>
                      <a:pt x="911" y="86"/>
                      <a:pt x="929" y="79"/>
                      <a:pt x="944" y="71"/>
                    </a:cubicBezTo>
                    <a:cubicBezTo>
                      <a:pt x="959" y="63"/>
                      <a:pt x="969" y="56"/>
                      <a:pt x="978" y="44"/>
                    </a:cubicBezTo>
                    <a:cubicBezTo>
                      <a:pt x="987" y="32"/>
                      <a:pt x="994" y="9"/>
                      <a:pt x="998" y="0"/>
                    </a:cubicBezTo>
                  </a:path>
                </a:pathLst>
              </a:custGeom>
              <a:noFill/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75" name="Line 20"/>
              <p:cNvSpPr>
                <a:spLocks noChangeShapeType="1"/>
              </p:cNvSpPr>
              <p:nvPr/>
            </p:nvSpPr>
            <p:spPr bwMode="auto">
              <a:xfrm>
                <a:off x="4683" y="1362"/>
                <a:ext cx="0" cy="226"/>
              </a:xfrm>
              <a:prstGeom prst="line">
                <a:avLst/>
              </a:prstGeom>
              <a:noFill/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76" name="Line 21"/>
              <p:cNvSpPr>
                <a:spLocks noChangeShapeType="1"/>
              </p:cNvSpPr>
              <p:nvPr/>
            </p:nvSpPr>
            <p:spPr bwMode="auto">
              <a:xfrm>
                <a:off x="4996" y="1364"/>
                <a:ext cx="0" cy="223"/>
              </a:xfrm>
              <a:prstGeom prst="line">
                <a:avLst/>
              </a:prstGeom>
              <a:noFill/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77" name="Freeform 22"/>
              <p:cNvSpPr>
                <a:spLocks/>
              </p:cNvSpPr>
              <p:nvPr/>
            </p:nvSpPr>
            <p:spPr bwMode="auto">
              <a:xfrm>
                <a:off x="4684" y="1586"/>
                <a:ext cx="312" cy="25"/>
              </a:xfrm>
              <a:custGeom>
                <a:avLst/>
                <a:gdLst>
                  <a:gd name="T0" fmla="*/ 0 w 507"/>
                  <a:gd name="T1" fmla="*/ 3 h 52"/>
                  <a:gd name="T2" fmla="*/ 105 w 507"/>
                  <a:gd name="T3" fmla="*/ 20 h 52"/>
                  <a:gd name="T4" fmla="*/ 199 w 507"/>
                  <a:gd name="T5" fmla="*/ 22 h 52"/>
                  <a:gd name="T6" fmla="*/ 312 w 507"/>
                  <a:gd name="T7" fmla="*/ 0 h 52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507" h="52">
                    <a:moveTo>
                      <a:pt x="0" y="6"/>
                    </a:moveTo>
                    <a:cubicBezTo>
                      <a:pt x="58" y="21"/>
                      <a:pt x="117" y="36"/>
                      <a:pt x="171" y="42"/>
                    </a:cubicBezTo>
                    <a:cubicBezTo>
                      <a:pt x="225" y="48"/>
                      <a:pt x="268" y="52"/>
                      <a:pt x="324" y="45"/>
                    </a:cubicBezTo>
                    <a:cubicBezTo>
                      <a:pt x="380" y="38"/>
                      <a:pt x="473" y="8"/>
                      <a:pt x="507" y="0"/>
                    </a:cubicBezTo>
                  </a:path>
                </a:pathLst>
              </a:custGeom>
              <a:noFill/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78" name="Oval 23"/>
              <p:cNvSpPr>
                <a:spLocks noChangeArrowheads="1"/>
              </p:cNvSpPr>
              <p:nvPr/>
            </p:nvSpPr>
            <p:spPr bwMode="auto">
              <a:xfrm>
                <a:off x="4313" y="1471"/>
                <a:ext cx="1029" cy="225"/>
              </a:xfrm>
              <a:prstGeom prst="ellipse">
                <a:avLst/>
              </a:prstGeom>
              <a:noFill/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79" name="Freeform 24"/>
              <p:cNvSpPr>
                <a:spLocks/>
              </p:cNvSpPr>
              <p:nvPr/>
            </p:nvSpPr>
            <p:spPr bwMode="auto">
              <a:xfrm>
                <a:off x="4685" y="1470"/>
                <a:ext cx="309" cy="6"/>
              </a:xfrm>
              <a:custGeom>
                <a:avLst/>
                <a:gdLst>
                  <a:gd name="T0" fmla="*/ 0 w 502"/>
                  <a:gd name="T1" fmla="*/ 5 h 13"/>
                  <a:gd name="T2" fmla="*/ 23 w 502"/>
                  <a:gd name="T3" fmla="*/ 3 h 13"/>
                  <a:gd name="T4" fmla="*/ 68 w 502"/>
                  <a:gd name="T5" fmla="*/ 2 h 13"/>
                  <a:gd name="T6" fmla="*/ 117 w 502"/>
                  <a:gd name="T7" fmla="*/ 0 h 13"/>
                  <a:gd name="T8" fmla="*/ 148 w 502"/>
                  <a:gd name="T9" fmla="*/ 0 h 13"/>
                  <a:gd name="T10" fmla="*/ 192 w 502"/>
                  <a:gd name="T11" fmla="*/ 1 h 13"/>
                  <a:gd name="T12" fmla="*/ 239 w 502"/>
                  <a:gd name="T13" fmla="*/ 3 h 13"/>
                  <a:gd name="T14" fmla="*/ 276 w 502"/>
                  <a:gd name="T15" fmla="*/ 4 h 13"/>
                  <a:gd name="T16" fmla="*/ 294 w 502"/>
                  <a:gd name="T17" fmla="*/ 5 h 13"/>
                  <a:gd name="T18" fmla="*/ 309 w 502"/>
                  <a:gd name="T19" fmla="*/ 6 h 13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502" h="13">
                    <a:moveTo>
                      <a:pt x="0" y="11"/>
                    </a:moveTo>
                    <a:cubicBezTo>
                      <a:pt x="10" y="9"/>
                      <a:pt x="20" y="8"/>
                      <a:pt x="38" y="7"/>
                    </a:cubicBezTo>
                    <a:cubicBezTo>
                      <a:pt x="56" y="6"/>
                      <a:pt x="85" y="6"/>
                      <a:pt x="110" y="5"/>
                    </a:cubicBezTo>
                    <a:cubicBezTo>
                      <a:pt x="135" y="4"/>
                      <a:pt x="168" y="2"/>
                      <a:pt x="190" y="1"/>
                    </a:cubicBezTo>
                    <a:cubicBezTo>
                      <a:pt x="212" y="0"/>
                      <a:pt x="220" y="1"/>
                      <a:pt x="240" y="1"/>
                    </a:cubicBezTo>
                    <a:cubicBezTo>
                      <a:pt x="260" y="1"/>
                      <a:pt x="287" y="2"/>
                      <a:pt x="312" y="3"/>
                    </a:cubicBezTo>
                    <a:cubicBezTo>
                      <a:pt x="337" y="4"/>
                      <a:pt x="365" y="6"/>
                      <a:pt x="388" y="7"/>
                    </a:cubicBezTo>
                    <a:cubicBezTo>
                      <a:pt x="411" y="8"/>
                      <a:pt x="433" y="8"/>
                      <a:pt x="448" y="9"/>
                    </a:cubicBezTo>
                    <a:cubicBezTo>
                      <a:pt x="463" y="10"/>
                      <a:pt x="469" y="10"/>
                      <a:pt x="478" y="11"/>
                    </a:cubicBezTo>
                    <a:cubicBezTo>
                      <a:pt x="487" y="12"/>
                      <a:pt x="494" y="12"/>
                      <a:pt x="502" y="13"/>
                    </a:cubicBezTo>
                  </a:path>
                </a:pathLst>
              </a:custGeom>
              <a:noFill/>
              <a:ln w="952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80" name="Rectangle 25"/>
              <p:cNvSpPr>
                <a:spLocks noChangeArrowheads="1"/>
              </p:cNvSpPr>
              <p:nvPr/>
            </p:nvSpPr>
            <p:spPr bwMode="auto">
              <a:xfrm>
                <a:off x="4689" y="1463"/>
                <a:ext cx="301" cy="26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81" name="Oval 26"/>
              <p:cNvSpPr>
                <a:spLocks noChangeArrowheads="1"/>
              </p:cNvSpPr>
              <p:nvPr/>
            </p:nvSpPr>
            <p:spPr bwMode="auto">
              <a:xfrm>
                <a:off x="4309" y="1893"/>
                <a:ext cx="1033" cy="226"/>
              </a:xfrm>
              <a:prstGeom prst="ellipse">
                <a:avLst/>
              </a:prstGeom>
              <a:noFill/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82" name="Line 27"/>
              <p:cNvSpPr>
                <a:spLocks noChangeShapeType="1"/>
              </p:cNvSpPr>
              <p:nvPr/>
            </p:nvSpPr>
            <p:spPr bwMode="auto">
              <a:xfrm>
                <a:off x="4309" y="1575"/>
                <a:ext cx="0" cy="43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83" name="Line 28"/>
              <p:cNvSpPr>
                <a:spLocks noChangeShapeType="1"/>
              </p:cNvSpPr>
              <p:nvPr/>
            </p:nvSpPr>
            <p:spPr bwMode="auto">
              <a:xfrm>
                <a:off x="5343" y="1586"/>
                <a:ext cx="0" cy="41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84" name="Oval 29"/>
              <p:cNvSpPr>
                <a:spLocks noChangeArrowheads="1"/>
              </p:cNvSpPr>
              <p:nvPr/>
            </p:nvSpPr>
            <p:spPr bwMode="auto">
              <a:xfrm>
                <a:off x="4309" y="1767"/>
                <a:ext cx="1033" cy="226"/>
              </a:xfrm>
              <a:prstGeom prst="ellipse">
                <a:avLst/>
              </a:prstGeom>
              <a:solidFill>
                <a:srgbClr val="A1D1FD"/>
              </a:solidFill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85" name="Freeform 30"/>
              <p:cNvSpPr>
                <a:spLocks/>
              </p:cNvSpPr>
              <p:nvPr/>
            </p:nvSpPr>
            <p:spPr bwMode="auto">
              <a:xfrm>
                <a:off x="4305" y="1870"/>
                <a:ext cx="1041" cy="248"/>
              </a:xfrm>
              <a:custGeom>
                <a:avLst/>
                <a:gdLst>
                  <a:gd name="T0" fmla="*/ 2 w 1691"/>
                  <a:gd name="T1" fmla="*/ 142 h 522"/>
                  <a:gd name="T2" fmla="*/ 15 w 1691"/>
                  <a:gd name="T3" fmla="*/ 159 h 522"/>
                  <a:gd name="T4" fmla="*/ 44 w 1691"/>
                  <a:gd name="T5" fmla="*/ 179 h 522"/>
                  <a:gd name="T6" fmla="*/ 100 w 1691"/>
                  <a:gd name="T7" fmla="*/ 199 h 522"/>
                  <a:gd name="T8" fmla="*/ 144 w 1691"/>
                  <a:gd name="T9" fmla="*/ 212 h 522"/>
                  <a:gd name="T10" fmla="*/ 227 w 1691"/>
                  <a:gd name="T11" fmla="*/ 228 h 522"/>
                  <a:gd name="T12" fmla="*/ 353 w 1691"/>
                  <a:gd name="T13" fmla="*/ 243 h 522"/>
                  <a:gd name="T14" fmla="*/ 456 w 1691"/>
                  <a:gd name="T15" fmla="*/ 248 h 522"/>
                  <a:gd name="T16" fmla="*/ 565 w 1691"/>
                  <a:gd name="T17" fmla="*/ 248 h 522"/>
                  <a:gd name="T18" fmla="*/ 672 w 1691"/>
                  <a:gd name="T19" fmla="*/ 243 h 522"/>
                  <a:gd name="T20" fmla="*/ 755 w 1691"/>
                  <a:gd name="T21" fmla="*/ 238 h 522"/>
                  <a:gd name="T22" fmla="*/ 838 w 1691"/>
                  <a:gd name="T23" fmla="*/ 225 h 522"/>
                  <a:gd name="T24" fmla="*/ 905 w 1691"/>
                  <a:gd name="T25" fmla="*/ 210 h 522"/>
                  <a:gd name="T26" fmla="*/ 973 w 1691"/>
                  <a:gd name="T27" fmla="*/ 191 h 522"/>
                  <a:gd name="T28" fmla="*/ 1010 w 1691"/>
                  <a:gd name="T29" fmla="*/ 173 h 522"/>
                  <a:gd name="T30" fmla="*/ 1029 w 1691"/>
                  <a:gd name="T31" fmla="*/ 155 h 522"/>
                  <a:gd name="T32" fmla="*/ 1040 w 1691"/>
                  <a:gd name="T33" fmla="*/ 125 h 522"/>
                  <a:gd name="T34" fmla="*/ 1038 w 1691"/>
                  <a:gd name="T35" fmla="*/ 17 h 522"/>
                  <a:gd name="T36" fmla="*/ 1021 w 1691"/>
                  <a:gd name="T37" fmla="*/ 35 h 522"/>
                  <a:gd name="T38" fmla="*/ 995 w 1691"/>
                  <a:gd name="T39" fmla="*/ 55 h 522"/>
                  <a:gd name="T40" fmla="*/ 973 w 1691"/>
                  <a:gd name="T41" fmla="*/ 64 h 522"/>
                  <a:gd name="T42" fmla="*/ 929 w 1691"/>
                  <a:gd name="T43" fmla="*/ 79 h 522"/>
                  <a:gd name="T44" fmla="*/ 885 w 1691"/>
                  <a:gd name="T45" fmla="*/ 89 h 522"/>
                  <a:gd name="T46" fmla="*/ 814 w 1691"/>
                  <a:gd name="T47" fmla="*/ 104 h 522"/>
                  <a:gd name="T48" fmla="*/ 715 w 1691"/>
                  <a:gd name="T49" fmla="*/ 114 h 522"/>
                  <a:gd name="T50" fmla="*/ 613 w 1691"/>
                  <a:gd name="T51" fmla="*/ 121 h 522"/>
                  <a:gd name="T52" fmla="*/ 521 w 1691"/>
                  <a:gd name="T53" fmla="*/ 124 h 522"/>
                  <a:gd name="T54" fmla="*/ 452 w 1691"/>
                  <a:gd name="T55" fmla="*/ 121 h 522"/>
                  <a:gd name="T56" fmla="*/ 393 w 1691"/>
                  <a:gd name="T57" fmla="*/ 118 h 522"/>
                  <a:gd name="T58" fmla="*/ 325 w 1691"/>
                  <a:gd name="T59" fmla="*/ 112 h 522"/>
                  <a:gd name="T60" fmla="*/ 257 w 1691"/>
                  <a:gd name="T61" fmla="*/ 105 h 522"/>
                  <a:gd name="T62" fmla="*/ 170 w 1691"/>
                  <a:gd name="T63" fmla="*/ 94 h 522"/>
                  <a:gd name="T64" fmla="*/ 118 w 1691"/>
                  <a:gd name="T65" fmla="*/ 79 h 522"/>
                  <a:gd name="T66" fmla="*/ 63 w 1691"/>
                  <a:gd name="T67" fmla="*/ 62 h 522"/>
                  <a:gd name="T68" fmla="*/ 30 w 1691"/>
                  <a:gd name="T69" fmla="*/ 42 h 522"/>
                  <a:gd name="T70" fmla="*/ 13 w 1691"/>
                  <a:gd name="T71" fmla="*/ 28 h 522"/>
                  <a:gd name="T72" fmla="*/ 4 w 1691"/>
                  <a:gd name="T73" fmla="*/ 5 h 522"/>
                  <a:gd name="T74" fmla="*/ 4 w 1691"/>
                  <a:gd name="T75" fmla="*/ 59 h 522"/>
                  <a:gd name="T76" fmla="*/ 2 w 1691"/>
                  <a:gd name="T77" fmla="*/ 96 h 522"/>
                  <a:gd name="T78" fmla="*/ 2 w 1691"/>
                  <a:gd name="T79" fmla="*/ 142 h 522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</a:gdLst>
                <a:ahLst/>
                <a:cxnLst>
                  <a:cxn ang="T80">
                    <a:pos x="T0" y="T1"/>
                  </a:cxn>
                  <a:cxn ang="T81">
                    <a:pos x="T2" y="T3"/>
                  </a:cxn>
                  <a:cxn ang="T82">
                    <a:pos x="T4" y="T5"/>
                  </a:cxn>
                  <a:cxn ang="T83">
                    <a:pos x="T6" y="T7"/>
                  </a:cxn>
                  <a:cxn ang="T84">
                    <a:pos x="T8" y="T9"/>
                  </a:cxn>
                  <a:cxn ang="T85">
                    <a:pos x="T10" y="T11"/>
                  </a:cxn>
                  <a:cxn ang="T86">
                    <a:pos x="T12" y="T13"/>
                  </a:cxn>
                  <a:cxn ang="T87">
                    <a:pos x="T14" y="T15"/>
                  </a:cxn>
                  <a:cxn ang="T88">
                    <a:pos x="T16" y="T17"/>
                  </a:cxn>
                  <a:cxn ang="T89">
                    <a:pos x="T18" y="T19"/>
                  </a:cxn>
                  <a:cxn ang="T90">
                    <a:pos x="T20" y="T21"/>
                  </a:cxn>
                  <a:cxn ang="T91">
                    <a:pos x="T22" y="T23"/>
                  </a:cxn>
                  <a:cxn ang="T92">
                    <a:pos x="T24" y="T25"/>
                  </a:cxn>
                  <a:cxn ang="T93">
                    <a:pos x="T26" y="T27"/>
                  </a:cxn>
                  <a:cxn ang="T94">
                    <a:pos x="T28" y="T29"/>
                  </a:cxn>
                  <a:cxn ang="T95">
                    <a:pos x="T30" y="T31"/>
                  </a:cxn>
                  <a:cxn ang="T96">
                    <a:pos x="T32" y="T33"/>
                  </a:cxn>
                  <a:cxn ang="T97">
                    <a:pos x="T34" y="T35"/>
                  </a:cxn>
                  <a:cxn ang="T98">
                    <a:pos x="T36" y="T37"/>
                  </a:cxn>
                  <a:cxn ang="T99">
                    <a:pos x="T38" y="T39"/>
                  </a:cxn>
                  <a:cxn ang="T100">
                    <a:pos x="T40" y="T41"/>
                  </a:cxn>
                  <a:cxn ang="T101">
                    <a:pos x="T42" y="T43"/>
                  </a:cxn>
                  <a:cxn ang="T102">
                    <a:pos x="T44" y="T45"/>
                  </a:cxn>
                  <a:cxn ang="T103">
                    <a:pos x="T46" y="T47"/>
                  </a:cxn>
                  <a:cxn ang="T104">
                    <a:pos x="T48" y="T49"/>
                  </a:cxn>
                  <a:cxn ang="T105">
                    <a:pos x="T50" y="T51"/>
                  </a:cxn>
                  <a:cxn ang="T106">
                    <a:pos x="T52" y="T53"/>
                  </a:cxn>
                  <a:cxn ang="T107">
                    <a:pos x="T54" y="T55"/>
                  </a:cxn>
                  <a:cxn ang="T108">
                    <a:pos x="T56" y="T57"/>
                  </a:cxn>
                  <a:cxn ang="T109">
                    <a:pos x="T58" y="T59"/>
                  </a:cxn>
                  <a:cxn ang="T110">
                    <a:pos x="T60" y="T61"/>
                  </a:cxn>
                  <a:cxn ang="T111">
                    <a:pos x="T62" y="T63"/>
                  </a:cxn>
                  <a:cxn ang="T112">
                    <a:pos x="T64" y="T65"/>
                  </a:cxn>
                  <a:cxn ang="T113">
                    <a:pos x="T66" y="T67"/>
                  </a:cxn>
                  <a:cxn ang="T114">
                    <a:pos x="T68" y="T69"/>
                  </a:cxn>
                  <a:cxn ang="T115">
                    <a:pos x="T70" y="T71"/>
                  </a:cxn>
                  <a:cxn ang="T116">
                    <a:pos x="T72" y="T73"/>
                  </a:cxn>
                  <a:cxn ang="T117">
                    <a:pos x="T74" y="T75"/>
                  </a:cxn>
                  <a:cxn ang="T118">
                    <a:pos x="T76" y="T77"/>
                  </a:cxn>
                  <a:cxn ang="T119">
                    <a:pos x="T78" y="T79"/>
                  </a:cxn>
                </a:cxnLst>
                <a:rect l="0" t="0" r="r" b="b"/>
                <a:pathLst>
                  <a:path w="1691" h="522">
                    <a:moveTo>
                      <a:pt x="3" y="299"/>
                    </a:moveTo>
                    <a:cubicBezTo>
                      <a:pt x="6" y="321"/>
                      <a:pt x="12" y="322"/>
                      <a:pt x="24" y="335"/>
                    </a:cubicBezTo>
                    <a:cubicBezTo>
                      <a:pt x="36" y="348"/>
                      <a:pt x="49" y="363"/>
                      <a:pt x="72" y="377"/>
                    </a:cubicBezTo>
                    <a:cubicBezTo>
                      <a:pt x="95" y="391"/>
                      <a:pt x="135" y="408"/>
                      <a:pt x="162" y="419"/>
                    </a:cubicBezTo>
                    <a:cubicBezTo>
                      <a:pt x="189" y="430"/>
                      <a:pt x="200" y="436"/>
                      <a:pt x="234" y="446"/>
                    </a:cubicBezTo>
                    <a:cubicBezTo>
                      <a:pt x="268" y="456"/>
                      <a:pt x="313" y="468"/>
                      <a:pt x="369" y="479"/>
                    </a:cubicBezTo>
                    <a:cubicBezTo>
                      <a:pt x="425" y="490"/>
                      <a:pt x="511" y="505"/>
                      <a:pt x="573" y="512"/>
                    </a:cubicBezTo>
                    <a:cubicBezTo>
                      <a:pt x="635" y="519"/>
                      <a:pt x="684" y="520"/>
                      <a:pt x="741" y="521"/>
                    </a:cubicBezTo>
                    <a:cubicBezTo>
                      <a:pt x="798" y="522"/>
                      <a:pt x="860" y="522"/>
                      <a:pt x="918" y="521"/>
                    </a:cubicBezTo>
                    <a:cubicBezTo>
                      <a:pt x="976" y="520"/>
                      <a:pt x="1041" y="515"/>
                      <a:pt x="1092" y="512"/>
                    </a:cubicBezTo>
                    <a:cubicBezTo>
                      <a:pt x="1143" y="509"/>
                      <a:pt x="1182" y="506"/>
                      <a:pt x="1227" y="500"/>
                    </a:cubicBezTo>
                    <a:cubicBezTo>
                      <a:pt x="1272" y="494"/>
                      <a:pt x="1322" y="482"/>
                      <a:pt x="1362" y="473"/>
                    </a:cubicBezTo>
                    <a:cubicBezTo>
                      <a:pt x="1402" y="464"/>
                      <a:pt x="1434" y="455"/>
                      <a:pt x="1470" y="443"/>
                    </a:cubicBezTo>
                    <a:cubicBezTo>
                      <a:pt x="1506" y="431"/>
                      <a:pt x="1552" y="414"/>
                      <a:pt x="1581" y="401"/>
                    </a:cubicBezTo>
                    <a:cubicBezTo>
                      <a:pt x="1610" y="388"/>
                      <a:pt x="1626" y="377"/>
                      <a:pt x="1641" y="365"/>
                    </a:cubicBezTo>
                    <a:cubicBezTo>
                      <a:pt x="1656" y="353"/>
                      <a:pt x="1663" y="343"/>
                      <a:pt x="1671" y="326"/>
                    </a:cubicBezTo>
                    <a:cubicBezTo>
                      <a:pt x="1679" y="309"/>
                      <a:pt x="1687" y="311"/>
                      <a:pt x="1689" y="263"/>
                    </a:cubicBezTo>
                    <a:cubicBezTo>
                      <a:pt x="1691" y="215"/>
                      <a:pt x="1691" y="66"/>
                      <a:pt x="1686" y="35"/>
                    </a:cubicBezTo>
                    <a:cubicBezTo>
                      <a:pt x="1681" y="4"/>
                      <a:pt x="1670" y="60"/>
                      <a:pt x="1659" y="74"/>
                    </a:cubicBezTo>
                    <a:cubicBezTo>
                      <a:pt x="1648" y="88"/>
                      <a:pt x="1630" y="106"/>
                      <a:pt x="1617" y="116"/>
                    </a:cubicBezTo>
                    <a:cubicBezTo>
                      <a:pt x="1604" y="126"/>
                      <a:pt x="1599" y="126"/>
                      <a:pt x="1581" y="134"/>
                    </a:cubicBezTo>
                    <a:cubicBezTo>
                      <a:pt x="1563" y="142"/>
                      <a:pt x="1533" y="158"/>
                      <a:pt x="1509" y="167"/>
                    </a:cubicBezTo>
                    <a:cubicBezTo>
                      <a:pt x="1485" y="176"/>
                      <a:pt x="1468" y="180"/>
                      <a:pt x="1437" y="188"/>
                    </a:cubicBezTo>
                    <a:cubicBezTo>
                      <a:pt x="1406" y="196"/>
                      <a:pt x="1369" y="210"/>
                      <a:pt x="1323" y="218"/>
                    </a:cubicBezTo>
                    <a:cubicBezTo>
                      <a:pt x="1277" y="226"/>
                      <a:pt x="1215" y="233"/>
                      <a:pt x="1161" y="239"/>
                    </a:cubicBezTo>
                    <a:cubicBezTo>
                      <a:pt x="1107" y="245"/>
                      <a:pt x="1048" y="251"/>
                      <a:pt x="996" y="254"/>
                    </a:cubicBezTo>
                    <a:cubicBezTo>
                      <a:pt x="944" y="257"/>
                      <a:pt x="889" y="260"/>
                      <a:pt x="846" y="260"/>
                    </a:cubicBezTo>
                    <a:cubicBezTo>
                      <a:pt x="803" y="260"/>
                      <a:pt x="769" y="256"/>
                      <a:pt x="735" y="254"/>
                    </a:cubicBezTo>
                    <a:cubicBezTo>
                      <a:pt x="701" y="252"/>
                      <a:pt x="674" y="251"/>
                      <a:pt x="639" y="248"/>
                    </a:cubicBezTo>
                    <a:cubicBezTo>
                      <a:pt x="604" y="245"/>
                      <a:pt x="565" y="240"/>
                      <a:pt x="528" y="236"/>
                    </a:cubicBezTo>
                    <a:cubicBezTo>
                      <a:pt x="491" y="232"/>
                      <a:pt x="459" y="227"/>
                      <a:pt x="417" y="221"/>
                    </a:cubicBezTo>
                    <a:cubicBezTo>
                      <a:pt x="375" y="215"/>
                      <a:pt x="313" y="206"/>
                      <a:pt x="276" y="197"/>
                    </a:cubicBezTo>
                    <a:cubicBezTo>
                      <a:pt x="239" y="188"/>
                      <a:pt x="221" y="178"/>
                      <a:pt x="192" y="167"/>
                    </a:cubicBezTo>
                    <a:cubicBezTo>
                      <a:pt x="163" y="156"/>
                      <a:pt x="126" y="144"/>
                      <a:pt x="102" y="131"/>
                    </a:cubicBezTo>
                    <a:cubicBezTo>
                      <a:pt x="78" y="118"/>
                      <a:pt x="61" y="101"/>
                      <a:pt x="48" y="89"/>
                    </a:cubicBezTo>
                    <a:cubicBezTo>
                      <a:pt x="35" y="77"/>
                      <a:pt x="28" y="72"/>
                      <a:pt x="21" y="59"/>
                    </a:cubicBezTo>
                    <a:cubicBezTo>
                      <a:pt x="14" y="46"/>
                      <a:pt x="8" y="0"/>
                      <a:pt x="6" y="11"/>
                    </a:cubicBezTo>
                    <a:cubicBezTo>
                      <a:pt x="4" y="22"/>
                      <a:pt x="6" y="93"/>
                      <a:pt x="6" y="125"/>
                    </a:cubicBezTo>
                    <a:cubicBezTo>
                      <a:pt x="6" y="157"/>
                      <a:pt x="2" y="172"/>
                      <a:pt x="3" y="203"/>
                    </a:cubicBezTo>
                    <a:cubicBezTo>
                      <a:pt x="4" y="234"/>
                      <a:pt x="0" y="277"/>
                      <a:pt x="3" y="299"/>
                    </a:cubicBezTo>
                    <a:close/>
                  </a:path>
                </a:pathLst>
              </a:custGeom>
              <a:solidFill>
                <a:srgbClr val="93AAE3"/>
              </a:solidFill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86" name="Oval 76"/>
              <p:cNvSpPr>
                <a:spLocks noChangeArrowheads="1"/>
              </p:cNvSpPr>
              <p:nvPr/>
            </p:nvSpPr>
            <p:spPr bwMode="auto">
              <a:xfrm>
                <a:off x="3354" y="1187"/>
                <a:ext cx="385" cy="128"/>
              </a:xfrm>
              <a:prstGeom prst="ellipse">
                <a:avLst/>
              </a:prstGeom>
              <a:noFill/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87" name="Freeform 77"/>
              <p:cNvSpPr>
                <a:spLocks/>
              </p:cNvSpPr>
              <p:nvPr/>
            </p:nvSpPr>
            <p:spPr bwMode="auto">
              <a:xfrm>
                <a:off x="2994" y="1248"/>
                <a:ext cx="360" cy="691"/>
              </a:xfrm>
              <a:custGeom>
                <a:avLst/>
                <a:gdLst>
                  <a:gd name="T0" fmla="*/ 0 w 686"/>
                  <a:gd name="T1" fmla="*/ 691 h 1234"/>
                  <a:gd name="T2" fmla="*/ 34 w 686"/>
                  <a:gd name="T3" fmla="*/ 420 h 1234"/>
                  <a:gd name="T4" fmla="*/ 144 w 686"/>
                  <a:gd name="T5" fmla="*/ 184 h 1234"/>
                  <a:gd name="T6" fmla="*/ 293 w 686"/>
                  <a:gd name="T7" fmla="*/ 31 h 1234"/>
                  <a:gd name="T8" fmla="*/ 360 w 686"/>
                  <a:gd name="T9" fmla="*/ 0 h 123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86" h="1234">
                    <a:moveTo>
                      <a:pt x="0" y="1234"/>
                    </a:moveTo>
                    <a:cubicBezTo>
                      <a:pt x="9" y="1067"/>
                      <a:pt x="18" y="901"/>
                      <a:pt x="64" y="750"/>
                    </a:cubicBezTo>
                    <a:cubicBezTo>
                      <a:pt x="110" y="599"/>
                      <a:pt x="192" y="445"/>
                      <a:pt x="274" y="329"/>
                    </a:cubicBezTo>
                    <a:cubicBezTo>
                      <a:pt x="356" y="213"/>
                      <a:pt x="489" y="110"/>
                      <a:pt x="558" y="55"/>
                    </a:cubicBezTo>
                    <a:cubicBezTo>
                      <a:pt x="627" y="0"/>
                      <a:pt x="656" y="0"/>
                      <a:pt x="686" y="0"/>
                    </a:cubicBezTo>
                  </a:path>
                </a:pathLst>
              </a:custGeom>
              <a:noFill/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88" name="Freeform 78"/>
              <p:cNvSpPr>
                <a:spLocks/>
              </p:cNvSpPr>
              <p:nvPr/>
            </p:nvSpPr>
            <p:spPr bwMode="auto">
              <a:xfrm flipH="1">
                <a:off x="3738" y="1258"/>
                <a:ext cx="361" cy="691"/>
              </a:xfrm>
              <a:custGeom>
                <a:avLst/>
                <a:gdLst>
                  <a:gd name="T0" fmla="*/ 0 w 686"/>
                  <a:gd name="T1" fmla="*/ 691 h 1234"/>
                  <a:gd name="T2" fmla="*/ 34 w 686"/>
                  <a:gd name="T3" fmla="*/ 420 h 1234"/>
                  <a:gd name="T4" fmla="*/ 144 w 686"/>
                  <a:gd name="T5" fmla="*/ 184 h 1234"/>
                  <a:gd name="T6" fmla="*/ 294 w 686"/>
                  <a:gd name="T7" fmla="*/ 31 h 1234"/>
                  <a:gd name="T8" fmla="*/ 361 w 686"/>
                  <a:gd name="T9" fmla="*/ 0 h 123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86" h="1234">
                    <a:moveTo>
                      <a:pt x="0" y="1234"/>
                    </a:moveTo>
                    <a:cubicBezTo>
                      <a:pt x="9" y="1067"/>
                      <a:pt x="18" y="901"/>
                      <a:pt x="64" y="750"/>
                    </a:cubicBezTo>
                    <a:cubicBezTo>
                      <a:pt x="110" y="599"/>
                      <a:pt x="192" y="445"/>
                      <a:pt x="274" y="329"/>
                    </a:cubicBezTo>
                    <a:cubicBezTo>
                      <a:pt x="356" y="213"/>
                      <a:pt x="489" y="110"/>
                      <a:pt x="558" y="55"/>
                    </a:cubicBezTo>
                    <a:cubicBezTo>
                      <a:pt x="627" y="0"/>
                      <a:pt x="656" y="0"/>
                      <a:pt x="686" y="0"/>
                    </a:cubicBezTo>
                  </a:path>
                </a:pathLst>
              </a:custGeom>
              <a:noFill/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89" name="Freeform 79"/>
              <p:cNvSpPr>
                <a:spLocks/>
              </p:cNvSpPr>
              <p:nvPr/>
            </p:nvSpPr>
            <p:spPr bwMode="auto">
              <a:xfrm>
                <a:off x="2994" y="1766"/>
                <a:ext cx="1105" cy="358"/>
              </a:xfrm>
              <a:custGeom>
                <a:avLst/>
                <a:gdLst>
                  <a:gd name="T0" fmla="*/ 1 w 1233"/>
                  <a:gd name="T1" fmla="*/ 167 h 466"/>
                  <a:gd name="T2" fmla="*/ 5 w 1233"/>
                  <a:gd name="T3" fmla="*/ 200 h 466"/>
                  <a:gd name="T4" fmla="*/ 24 w 1233"/>
                  <a:gd name="T5" fmla="*/ 228 h 466"/>
                  <a:gd name="T6" fmla="*/ 73 w 1233"/>
                  <a:gd name="T7" fmla="*/ 267 h 466"/>
                  <a:gd name="T8" fmla="*/ 139 w 1233"/>
                  <a:gd name="T9" fmla="*/ 295 h 466"/>
                  <a:gd name="T10" fmla="*/ 236 w 1233"/>
                  <a:gd name="T11" fmla="*/ 324 h 466"/>
                  <a:gd name="T12" fmla="*/ 332 w 1233"/>
                  <a:gd name="T13" fmla="*/ 344 h 466"/>
                  <a:gd name="T14" fmla="*/ 436 w 1233"/>
                  <a:gd name="T15" fmla="*/ 353 h 466"/>
                  <a:gd name="T16" fmla="*/ 546 w 1233"/>
                  <a:gd name="T17" fmla="*/ 357 h 466"/>
                  <a:gd name="T18" fmla="*/ 655 w 1233"/>
                  <a:gd name="T19" fmla="*/ 356 h 466"/>
                  <a:gd name="T20" fmla="*/ 762 w 1233"/>
                  <a:gd name="T21" fmla="*/ 346 h 466"/>
                  <a:gd name="T22" fmla="*/ 826 w 1233"/>
                  <a:gd name="T23" fmla="*/ 334 h 466"/>
                  <a:gd name="T24" fmla="*/ 899 w 1233"/>
                  <a:gd name="T25" fmla="*/ 320 h 466"/>
                  <a:gd name="T26" fmla="*/ 957 w 1233"/>
                  <a:gd name="T27" fmla="*/ 300 h 466"/>
                  <a:gd name="T28" fmla="*/ 1011 w 1233"/>
                  <a:gd name="T29" fmla="*/ 277 h 466"/>
                  <a:gd name="T30" fmla="*/ 1055 w 1233"/>
                  <a:gd name="T31" fmla="*/ 251 h 466"/>
                  <a:gd name="T32" fmla="*/ 1082 w 1233"/>
                  <a:gd name="T33" fmla="*/ 227 h 466"/>
                  <a:gd name="T34" fmla="*/ 1096 w 1233"/>
                  <a:gd name="T35" fmla="*/ 203 h 466"/>
                  <a:gd name="T36" fmla="*/ 1104 w 1233"/>
                  <a:gd name="T37" fmla="*/ 183 h 466"/>
                  <a:gd name="T38" fmla="*/ 1104 w 1233"/>
                  <a:gd name="T39" fmla="*/ 157 h 466"/>
                  <a:gd name="T40" fmla="*/ 1101 w 1233"/>
                  <a:gd name="T41" fmla="*/ 114 h 466"/>
                  <a:gd name="T42" fmla="*/ 1096 w 1233"/>
                  <a:gd name="T43" fmla="*/ 51 h 466"/>
                  <a:gd name="T44" fmla="*/ 1093 w 1233"/>
                  <a:gd name="T45" fmla="*/ 28 h 466"/>
                  <a:gd name="T46" fmla="*/ 1090 w 1233"/>
                  <a:gd name="T47" fmla="*/ 32 h 466"/>
                  <a:gd name="T48" fmla="*/ 1087 w 1233"/>
                  <a:gd name="T49" fmla="*/ 33 h 466"/>
                  <a:gd name="T50" fmla="*/ 1071 w 1233"/>
                  <a:gd name="T51" fmla="*/ 2 h 466"/>
                  <a:gd name="T52" fmla="*/ 1051 w 1233"/>
                  <a:gd name="T53" fmla="*/ 25 h 466"/>
                  <a:gd name="T54" fmla="*/ 1015 w 1233"/>
                  <a:gd name="T55" fmla="*/ 49 h 466"/>
                  <a:gd name="T56" fmla="*/ 961 w 1233"/>
                  <a:gd name="T57" fmla="*/ 77 h 466"/>
                  <a:gd name="T58" fmla="*/ 902 w 1233"/>
                  <a:gd name="T59" fmla="*/ 97 h 466"/>
                  <a:gd name="T60" fmla="*/ 842 w 1233"/>
                  <a:gd name="T61" fmla="*/ 111 h 466"/>
                  <a:gd name="T62" fmla="*/ 781 w 1233"/>
                  <a:gd name="T63" fmla="*/ 122 h 466"/>
                  <a:gd name="T64" fmla="*/ 710 w 1233"/>
                  <a:gd name="T65" fmla="*/ 132 h 466"/>
                  <a:gd name="T66" fmla="*/ 633 w 1233"/>
                  <a:gd name="T67" fmla="*/ 136 h 466"/>
                  <a:gd name="T68" fmla="*/ 546 w 1233"/>
                  <a:gd name="T69" fmla="*/ 138 h 466"/>
                  <a:gd name="T70" fmla="*/ 477 w 1233"/>
                  <a:gd name="T71" fmla="*/ 136 h 466"/>
                  <a:gd name="T72" fmla="*/ 404 w 1233"/>
                  <a:gd name="T73" fmla="*/ 131 h 466"/>
                  <a:gd name="T74" fmla="*/ 350 w 1233"/>
                  <a:gd name="T75" fmla="*/ 125 h 466"/>
                  <a:gd name="T76" fmla="*/ 302 w 1233"/>
                  <a:gd name="T77" fmla="*/ 119 h 466"/>
                  <a:gd name="T78" fmla="*/ 228 w 1233"/>
                  <a:gd name="T79" fmla="*/ 102 h 466"/>
                  <a:gd name="T80" fmla="*/ 160 w 1233"/>
                  <a:gd name="T81" fmla="*/ 82 h 466"/>
                  <a:gd name="T82" fmla="*/ 111 w 1233"/>
                  <a:gd name="T83" fmla="*/ 60 h 466"/>
                  <a:gd name="T84" fmla="*/ 73 w 1233"/>
                  <a:gd name="T85" fmla="*/ 38 h 466"/>
                  <a:gd name="T86" fmla="*/ 37 w 1233"/>
                  <a:gd name="T87" fmla="*/ 11 h 466"/>
                  <a:gd name="T88" fmla="*/ 14 w 1233"/>
                  <a:gd name="T89" fmla="*/ 22 h 466"/>
                  <a:gd name="T90" fmla="*/ 12 w 1233"/>
                  <a:gd name="T91" fmla="*/ 26 h 466"/>
                  <a:gd name="T92" fmla="*/ 13 w 1233"/>
                  <a:gd name="T93" fmla="*/ 5 h 466"/>
                  <a:gd name="T94" fmla="*/ 7 w 1233"/>
                  <a:gd name="T95" fmla="*/ 50 h 466"/>
                  <a:gd name="T96" fmla="*/ 5 w 1233"/>
                  <a:gd name="T97" fmla="*/ 78 h 466"/>
                  <a:gd name="T98" fmla="*/ 1 w 1233"/>
                  <a:gd name="T99" fmla="*/ 114 h 466"/>
                  <a:gd name="T100" fmla="*/ 2 w 1233"/>
                  <a:gd name="T101" fmla="*/ 136 h 466"/>
                  <a:gd name="T102" fmla="*/ 1 w 1233"/>
                  <a:gd name="T103" fmla="*/ 167 h 46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</a:gdLst>
                <a:ahLst/>
                <a:cxnLst>
                  <a:cxn ang="T104">
                    <a:pos x="T0" y="T1"/>
                  </a:cxn>
                  <a:cxn ang="T105">
                    <a:pos x="T2" y="T3"/>
                  </a:cxn>
                  <a:cxn ang="T106">
                    <a:pos x="T4" y="T5"/>
                  </a:cxn>
                  <a:cxn ang="T107">
                    <a:pos x="T6" y="T7"/>
                  </a:cxn>
                  <a:cxn ang="T108">
                    <a:pos x="T8" y="T9"/>
                  </a:cxn>
                  <a:cxn ang="T109">
                    <a:pos x="T10" y="T11"/>
                  </a:cxn>
                  <a:cxn ang="T110">
                    <a:pos x="T12" y="T13"/>
                  </a:cxn>
                  <a:cxn ang="T111">
                    <a:pos x="T14" y="T15"/>
                  </a:cxn>
                  <a:cxn ang="T112">
                    <a:pos x="T16" y="T17"/>
                  </a:cxn>
                  <a:cxn ang="T113">
                    <a:pos x="T18" y="T19"/>
                  </a:cxn>
                  <a:cxn ang="T114">
                    <a:pos x="T20" y="T21"/>
                  </a:cxn>
                  <a:cxn ang="T115">
                    <a:pos x="T22" y="T23"/>
                  </a:cxn>
                  <a:cxn ang="T116">
                    <a:pos x="T24" y="T25"/>
                  </a:cxn>
                  <a:cxn ang="T117">
                    <a:pos x="T26" y="T27"/>
                  </a:cxn>
                  <a:cxn ang="T118">
                    <a:pos x="T28" y="T29"/>
                  </a:cxn>
                  <a:cxn ang="T119">
                    <a:pos x="T30" y="T31"/>
                  </a:cxn>
                  <a:cxn ang="T120">
                    <a:pos x="T32" y="T33"/>
                  </a:cxn>
                  <a:cxn ang="T121">
                    <a:pos x="T34" y="T35"/>
                  </a:cxn>
                  <a:cxn ang="T122">
                    <a:pos x="T36" y="T37"/>
                  </a:cxn>
                  <a:cxn ang="T123">
                    <a:pos x="T38" y="T39"/>
                  </a:cxn>
                  <a:cxn ang="T124">
                    <a:pos x="T40" y="T41"/>
                  </a:cxn>
                  <a:cxn ang="T125">
                    <a:pos x="T42" y="T43"/>
                  </a:cxn>
                  <a:cxn ang="T126">
                    <a:pos x="T44" y="T45"/>
                  </a:cxn>
                  <a:cxn ang="T127">
                    <a:pos x="T46" y="T47"/>
                  </a:cxn>
                  <a:cxn ang="T128">
                    <a:pos x="T48" y="T49"/>
                  </a:cxn>
                  <a:cxn ang="T129">
                    <a:pos x="T50" y="T51"/>
                  </a:cxn>
                  <a:cxn ang="T130">
                    <a:pos x="T52" y="T53"/>
                  </a:cxn>
                  <a:cxn ang="T131">
                    <a:pos x="T54" y="T55"/>
                  </a:cxn>
                  <a:cxn ang="T132">
                    <a:pos x="T56" y="T57"/>
                  </a:cxn>
                  <a:cxn ang="T133">
                    <a:pos x="T58" y="T59"/>
                  </a:cxn>
                  <a:cxn ang="T134">
                    <a:pos x="T60" y="T61"/>
                  </a:cxn>
                  <a:cxn ang="T135">
                    <a:pos x="T62" y="T63"/>
                  </a:cxn>
                  <a:cxn ang="T136">
                    <a:pos x="T64" y="T65"/>
                  </a:cxn>
                  <a:cxn ang="T137">
                    <a:pos x="T66" y="T67"/>
                  </a:cxn>
                  <a:cxn ang="T138">
                    <a:pos x="T68" y="T69"/>
                  </a:cxn>
                  <a:cxn ang="T139">
                    <a:pos x="T70" y="T71"/>
                  </a:cxn>
                  <a:cxn ang="T140">
                    <a:pos x="T72" y="T73"/>
                  </a:cxn>
                  <a:cxn ang="T141">
                    <a:pos x="T74" y="T75"/>
                  </a:cxn>
                  <a:cxn ang="T142">
                    <a:pos x="T76" y="T77"/>
                  </a:cxn>
                  <a:cxn ang="T143">
                    <a:pos x="T78" y="T79"/>
                  </a:cxn>
                  <a:cxn ang="T144">
                    <a:pos x="T80" y="T81"/>
                  </a:cxn>
                  <a:cxn ang="T145">
                    <a:pos x="T82" y="T83"/>
                  </a:cxn>
                  <a:cxn ang="T146">
                    <a:pos x="T84" y="T85"/>
                  </a:cxn>
                  <a:cxn ang="T147">
                    <a:pos x="T86" y="T87"/>
                  </a:cxn>
                  <a:cxn ang="T148">
                    <a:pos x="T88" y="T89"/>
                  </a:cxn>
                  <a:cxn ang="T149">
                    <a:pos x="T90" y="T91"/>
                  </a:cxn>
                  <a:cxn ang="T150">
                    <a:pos x="T92" y="T93"/>
                  </a:cxn>
                  <a:cxn ang="T151">
                    <a:pos x="T94" y="T95"/>
                  </a:cxn>
                  <a:cxn ang="T152">
                    <a:pos x="T96" y="T97"/>
                  </a:cxn>
                  <a:cxn ang="T153">
                    <a:pos x="T98" y="T99"/>
                  </a:cxn>
                  <a:cxn ang="T154">
                    <a:pos x="T100" y="T101"/>
                  </a:cxn>
                  <a:cxn ang="T155">
                    <a:pos x="T102" y="T103"/>
                  </a:cxn>
                </a:cxnLst>
                <a:rect l="0" t="0" r="r" b="b"/>
                <a:pathLst>
                  <a:path w="1233" h="466">
                    <a:moveTo>
                      <a:pt x="1" y="218"/>
                    </a:moveTo>
                    <a:cubicBezTo>
                      <a:pt x="1" y="232"/>
                      <a:pt x="2" y="247"/>
                      <a:pt x="6" y="260"/>
                    </a:cubicBezTo>
                    <a:cubicBezTo>
                      <a:pt x="10" y="273"/>
                      <a:pt x="14" y="282"/>
                      <a:pt x="27" y="297"/>
                    </a:cubicBezTo>
                    <a:cubicBezTo>
                      <a:pt x="40" y="311"/>
                      <a:pt x="60" y="333"/>
                      <a:pt x="81" y="347"/>
                    </a:cubicBezTo>
                    <a:cubicBezTo>
                      <a:pt x="103" y="362"/>
                      <a:pt x="125" y="372"/>
                      <a:pt x="155" y="384"/>
                    </a:cubicBezTo>
                    <a:cubicBezTo>
                      <a:pt x="185" y="397"/>
                      <a:pt x="227" y="411"/>
                      <a:pt x="263" y="422"/>
                    </a:cubicBezTo>
                    <a:cubicBezTo>
                      <a:pt x="298" y="432"/>
                      <a:pt x="333" y="442"/>
                      <a:pt x="370" y="448"/>
                    </a:cubicBezTo>
                    <a:cubicBezTo>
                      <a:pt x="407" y="454"/>
                      <a:pt x="446" y="456"/>
                      <a:pt x="486" y="459"/>
                    </a:cubicBezTo>
                    <a:cubicBezTo>
                      <a:pt x="526" y="462"/>
                      <a:pt x="569" y="465"/>
                      <a:pt x="609" y="465"/>
                    </a:cubicBezTo>
                    <a:cubicBezTo>
                      <a:pt x="650" y="466"/>
                      <a:pt x="691" y="465"/>
                      <a:pt x="731" y="463"/>
                    </a:cubicBezTo>
                    <a:cubicBezTo>
                      <a:pt x="770" y="461"/>
                      <a:pt x="818" y="454"/>
                      <a:pt x="850" y="450"/>
                    </a:cubicBezTo>
                    <a:cubicBezTo>
                      <a:pt x="882" y="446"/>
                      <a:pt x="897" y="440"/>
                      <a:pt x="922" y="435"/>
                    </a:cubicBezTo>
                    <a:cubicBezTo>
                      <a:pt x="947" y="430"/>
                      <a:pt x="979" y="424"/>
                      <a:pt x="1003" y="417"/>
                    </a:cubicBezTo>
                    <a:cubicBezTo>
                      <a:pt x="1027" y="410"/>
                      <a:pt x="1048" y="400"/>
                      <a:pt x="1068" y="391"/>
                    </a:cubicBezTo>
                    <a:cubicBezTo>
                      <a:pt x="1089" y="381"/>
                      <a:pt x="1110" y="371"/>
                      <a:pt x="1128" y="360"/>
                    </a:cubicBezTo>
                    <a:cubicBezTo>
                      <a:pt x="1146" y="349"/>
                      <a:pt x="1164" y="338"/>
                      <a:pt x="1177" y="327"/>
                    </a:cubicBezTo>
                    <a:cubicBezTo>
                      <a:pt x="1190" y="317"/>
                      <a:pt x="1200" y="305"/>
                      <a:pt x="1207" y="295"/>
                    </a:cubicBezTo>
                    <a:cubicBezTo>
                      <a:pt x="1215" y="284"/>
                      <a:pt x="1219" y="274"/>
                      <a:pt x="1223" y="264"/>
                    </a:cubicBezTo>
                    <a:cubicBezTo>
                      <a:pt x="1227" y="255"/>
                      <a:pt x="1231" y="247"/>
                      <a:pt x="1232" y="238"/>
                    </a:cubicBezTo>
                    <a:cubicBezTo>
                      <a:pt x="1233" y="228"/>
                      <a:pt x="1232" y="220"/>
                      <a:pt x="1232" y="205"/>
                    </a:cubicBezTo>
                    <a:cubicBezTo>
                      <a:pt x="1231" y="190"/>
                      <a:pt x="1229" y="171"/>
                      <a:pt x="1228" y="148"/>
                    </a:cubicBezTo>
                    <a:cubicBezTo>
                      <a:pt x="1227" y="126"/>
                      <a:pt x="1224" y="85"/>
                      <a:pt x="1223" y="67"/>
                    </a:cubicBezTo>
                    <a:cubicBezTo>
                      <a:pt x="1222" y="49"/>
                      <a:pt x="1221" y="41"/>
                      <a:pt x="1220" y="37"/>
                    </a:cubicBezTo>
                    <a:cubicBezTo>
                      <a:pt x="1219" y="33"/>
                      <a:pt x="1217" y="41"/>
                      <a:pt x="1216" y="42"/>
                    </a:cubicBezTo>
                    <a:cubicBezTo>
                      <a:pt x="1215" y="43"/>
                      <a:pt x="1217" y="50"/>
                      <a:pt x="1213" y="43"/>
                    </a:cubicBezTo>
                    <a:cubicBezTo>
                      <a:pt x="1209" y="36"/>
                      <a:pt x="1202" y="4"/>
                      <a:pt x="1195" y="2"/>
                    </a:cubicBezTo>
                    <a:cubicBezTo>
                      <a:pt x="1188" y="0"/>
                      <a:pt x="1183" y="23"/>
                      <a:pt x="1173" y="33"/>
                    </a:cubicBezTo>
                    <a:cubicBezTo>
                      <a:pt x="1163" y="43"/>
                      <a:pt x="1150" y="53"/>
                      <a:pt x="1133" y="64"/>
                    </a:cubicBezTo>
                    <a:cubicBezTo>
                      <a:pt x="1116" y="74"/>
                      <a:pt x="1093" y="90"/>
                      <a:pt x="1072" y="100"/>
                    </a:cubicBezTo>
                    <a:cubicBezTo>
                      <a:pt x="1051" y="110"/>
                      <a:pt x="1028" y="119"/>
                      <a:pt x="1007" y="126"/>
                    </a:cubicBezTo>
                    <a:cubicBezTo>
                      <a:pt x="985" y="134"/>
                      <a:pt x="963" y="139"/>
                      <a:pt x="940" y="144"/>
                    </a:cubicBezTo>
                    <a:cubicBezTo>
                      <a:pt x="918" y="149"/>
                      <a:pt x="896" y="155"/>
                      <a:pt x="871" y="159"/>
                    </a:cubicBezTo>
                    <a:cubicBezTo>
                      <a:pt x="847" y="163"/>
                      <a:pt x="820" y="169"/>
                      <a:pt x="792" y="172"/>
                    </a:cubicBezTo>
                    <a:cubicBezTo>
                      <a:pt x="765" y="175"/>
                      <a:pt x="736" y="176"/>
                      <a:pt x="706" y="177"/>
                    </a:cubicBezTo>
                    <a:cubicBezTo>
                      <a:pt x="675" y="177"/>
                      <a:pt x="638" y="179"/>
                      <a:pt x="609" y="179"/>
                    </a:cubicBezTo>
                    <a:cubicBezTo>
                      <a:pt x="580" y="179"/>
                      <a:pt x="558" y="178"/>
                      <a:pt x="532" y="177"/>
                    </a:cubicBezTo>
                    <a:cubicBezTo>
                      <a:pt x="505" y="175"/>
                      <a:pt x="474" y="172"/>
                      <a:pt x="451" y="170"/>
                    </a:cubicBezTo>
                    <a:cubicBezTo>
                      <a:pt x="427" y="168"/>
                      <a:pt x="410" y="166"/>
                      <a:pt x="391" y="163"/>
                    </a:cubicBezTo>
                    <a:cubicBezTo>
                      <a:pt x="372" y="161"/>
                      <a:pt x="359" y="160"/>
                      <a:pt x="337" y="155"/>
                    </a:cubicBezTo>
                    <a:cubicBezTo>
                      <a:pt x="314" y="150"/>
                      <a:pt x="280" y="141"/>
                      <a:pt x="254" y="133"/>
                    </a:cubicBezTo>
                    <a:cubicBezTo>
                      <a:pt x="227" y="125"/>
                      <a:pt x="200" y="116"/>
                      <a:pt x="178" y="107"/>
                    </a:cubicBezTo>
                    <a:cubicBezTo>
                      <a:pt x="157" y="97"/>
                      <a:pt x="140" y="88"/>
                      <a:pt x="124" y="78"/>
                    </a:cubicBezTo>
                    <a:cubicBezTo>
                      <a:pt x="108" y="69"/>
                      <a:pt x="95" y="61"/>
                      <a:pt x="81" y="50"/>
                    </a:cubicBezTo>
                    <a:cubicBezTo>
                      <a:pt x="68" y="39"/>
                      <a:pt x="52" y="18"/>
                      <a:pt x="41" y="14"/>
                    </a:cubicBezTo>
                    <a:cubicBezTo>
                      <a:pt x="30" y="10"/>
                      <a:pt x="21" y="25"/>
                      <a:pt x="16" y="28"/>
                    </a:cubicBezTo>
                    <a:cubicBezTo>
                      <a:pt x="11" y="31"/>
                      <a:pt x="13" y="38"/>
                      <a:pt x="13" y="34"/>
                    </a:cubicBezTo>
                    <a:cubicBezTo>
                      <a:pt x="13" y="30"/>
                      <a:pt x="16" y="1"/>
                      <a:pt x="15" y="6"/>
                    </a:cubicBezTo>
                    <a:cubicBezTo>
                      <a:pt x="14" y="11"/>
                      <a:pt x="9" y="49"/>
                      <a:pt x="8" y="65"/>
                    </a:cubicBezTo>
                    <a:cubicBezTo>
                      <a:pt x="6" y="81"/>
                      <a:pt x="7" y="88"/>
                      <a:pt x="6" y="102"/>
                    </a:cubicBezTo>
                    <a:cubicBezTo>
                      <a:pt x="5" y="116"/>
                      <a:pt x="1" y="136"/>
                      <a:pt x="1" y="148"/>
                    </a:cubicBezTo>
                    <a:cubicBezTo>
                      <a:pt x="0" y="161"/>
                      <a:pt x="2" y="163"/>
                      <a:pt x="2" y="177"/>
                    </a:cubicBezTo>
                    <a:cubicBezTo>
                      <a:pt x="2" y="190"/>
                      <a:pt x="0" y="204"/>
                      <a:pt x="1" y="218"/>
                    </a:cubicBezTo>
                    <a:close/>
                  </a:path>
                </a:pathLst>
              </a:custGeom>
              <a:solidFill>
                <a:srgbClr val="93AAE3"/>
              </a:solidFill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90" name="Oval 80"/>
              <p:cNvSpPr>
                <a:spLocks noChangeArrowheads="1"/>
              </p:cNvSpPr>
              <p:nvPr/>
            </p:nvSpPr>
            <p:spPr bwMode="auto">
              <a:xfrm>
                <a:off x="3007" y="1691"/>
                <a:ext cx="1080" cy="214"/>
              </a:xfrm>
              <a:prstGeom prst="ellipse">
                <a:avLst/>
              </a:prstGeom>
              <a:solidFill>
                <a:srgbClr val="A1D1FD"/>
              </a:solidFill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91" name="Freeform 94"/>
              <p:cNvSpPr>
                <a:spLocks/>
              </p:cNvSpPr>
              <p:nvPr/>
            </p:nvSpPr>
            <p:spPr bwMode="auto">
              <a:xfrm>
                <a:off x="1726" y="1226"/>
                <a:ext cx="228" cy="751"/>
              </a:xfrm>
              <a:custGeom>
                <a:avLst/>
                <a:gdLst>
                  <a:gd name="T0" fmla="*/ 3 w 830"/>
                  <a:gd name="T1" fmla="*/ 0 h 2268"/>
                  <a:gd name="T2" fmla="*/ 227 w 830"/>
                  <a:gd name="T3" fmla="*/ 401 h 2268"/>
                  <a:gd name="T4" fmla="*/ 0 w 830"/>
                  <a:gd name="T5" fmla="*/ 751 h 226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830" h="2268">
                    <a:moveTo>
                      <a:pt x="12" y="0"/>
                    </a:moveTo>
                    <a:cubicBezTo>
                      <a:pt x="421" y="417"/>
                      <a:pt x="830" y="834"/>
                      <a:pt x="828" y="1212"/>
                    </a:cubicBezTo>
                    <a:cubicBezTo>
                      <a:pt x="826" y="1590"/>
                      <a:pt x="413" y="1929"/>
                      <a:pt x="0" y="2268"/>
                    </a:cubicBezTo>
                  </a:path>
                </a:pathLst>
              </a:custGeom>
              <a:noFill/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92" name="Freeform 95"/>
              <p:cNvSpPr>
                <a:spLocks/>
              </p:cNvSpPr>
              <p:nvPr/>
            </p:nvSpPr>
            <p:spPr bwMode="auto">
              <a:xfrm flipH="1">
                <a:off x="2437" y="1227"/>
                <a:ext cx="228" cy="751"/>
              </a:xfrm>
              <a:custGeom>
                <a:avLst/>
                <a:gdLst>
                  <a:gd name="T0" fmla="*/ 3 w 830"/>
                  <a:gd name="T1" fmla="*/ 0 h 2268"/>
                  <a:gd name="T2" fmla="*/ 227 w 830"/>
                  <a:gd name="T3" fmla="*/ 401 h 2268"/>
                  <a:gd name="T4" fmla="*/ 0 w 830"/>
                  <a:gd name="T5" fmla="*/ 751 h 226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830" h="2268">
                    <a:moveTo>
                      <a:pt x="12" y="0"/>
                    </a:moveTo>
                    <a:cubicBezTo>
                      <a:pt x="421" y="417"/>
                      <a:pt x="830" y="834"/>
                      <a:pt x="828" y="1212"/>
                    </a:cubicBezTo>
                    <a:cubicBezTo>
                      <a:pt x="826" y="1590"/>
                      <a:pt x="413" y="1929"/>
                      <a:pt x="0" y="2268"/>
                    </a:cubicBezTo>
                  </a:path>
                </a:pathLst>
              </a:custGeom>
              <a:noFill/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93" name="Oval 96"/>
              <p:cNvSpPr>
                <a:spLocks noChangeArrowheads="1"/>
              </p:cNvSpPr>
              <p:nvPr/>
            </p:nvSpPr>
            <p:spPr bwMode="auto">
              <a:xfrm>
                <a:off x="1728" y="1103"/>
                <a:ext cx="935" cy="224"/>
              </a:xfrm>
              <a:prstGeom prst="ellipse">
                <a:avLst/>
              </a:prstGeom>
              <a:noFill/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94" name="Oval 97"/>
              <p:cNvSpPr>
                <a:spLocks noChangeArrowheads="1"/>
              </p:cNvSpPr>
              <p:nvPr/>
            </p:nvSpPr>
            <p:spPr bwMode="auto">
              <a:xfrm>
                <a:off x="1719" y="1885"/>
                <a:ext cx="954" cy="224"/>
              </a:xfrm>
              <a:prstGeom prst="ellipse">
                <a:avLst/>
              </a:prstGeom>
              <a:solidFill>
                <a:schemeClr val="accent1"/>
              </a:solidFill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95" name="Oval 98"/>
              <p:cNvSpPr>
                <a:spLocks noChangeArrowheads="1"/>
              </p:cNvSpPr>
              <p:nvPr/>
            </p:nvSpPr>
            <p:spPr bwMode="auto">
              <a:xfrm>
                <a:off x="1918" y="1692"/>
                <a:ext cx="556" cy="130"/>
              </a:xfrm>
              <a:prstGeom prst="ellipse">
                <a:avLst/>
              </a:prstGeom>
              <a:solidFill>
                <a:srgbClr val="A1D1FD"/>
              </a:solidFill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96" name="Freeform 99"/>
              <p:cNvSpPr>
                <a:spLocks/>
              </p:cNvSpPr>
              <p:nvPr/>
            </p:nvSpPr>
            <p:spPr bwMode="auto">
              <a:xfrm>
                <a:off x="1718" y="1745"/>
                <a:ext cx="957" cy="365"/>
              </a:xfrm>
              <a:custGeom>
                <a:avLst/>
                <a:gdLst>
                  <a:gd name="T0" fmla="*/ 1 w 1571"/>
                  <a:gd name="T1" fmla="*/ 249 h 625"/>
                  <a:gd name="T2" fmla="*/ 5 w 1571"/>
                  <a:gd name="T3" fmla="*/ 266 h 625"/>
                  <a:gd name="T4" fmla="*/ 22 w 1571"/>
                  <a:gd name="T5" fmla="*/ 285 h 625"/>
                  <a:gd name="T6" fmla="*/ 45 w 1571"/>
                  <a:gd name="T7" fmla="*/ 298 h 625"/>
                  <a:gd name="T8" fmla="*/ 85 w 1571"/>
                  <a:gd name="T9" fmla="*/ 317 h 625"/>
                  <a:gd name="T10" fmla="*/ 148 w 1571"/>
                  <a:gd name="T11" fmla="*/ 333 h 625"/>
                  <a:gd name="T12" fmla="*/ 214 w 1571"/>
                  <a:gd name="T13" fmla="*/ 345 h 625"/>
                  <a:gd name="T14" fmla="*/ 320 w 1571"/>
                  <a:gd name="T15" fmla="*/ 357 h 625"/>
                  <a:gd name="T16" fmla="*/ 433 w 1571"/>
                  <a:gd name="T17" fmla="*/ 363 h 625"/>
                  <a:gd name="T18" fmla="*/ 556 w 1571"/>
                  <a:gd name="T19" fmla="*/ 363 h 625"/>
                  <a:gd name="T20" fmla="*/ 688 w 1571"/>
                  <a:gd name="T21" fmla="*/ 353 h 625"/>
                  <a:gd name="T22" fmla="*/ 797 w 1571"/>
                  <a:gd name="T23" fmla="*/ 337 h 625"/>
                  <a:gd name="T24" fmla="*/ 863 w 1571"/>
                  <a:gd name="T25" fmla="*/ 318 h 625"/>
                  <a:gd name="T26" fmla="*/ 927 w 1571"/>
                  <a:gd name="T27" fmla="*/ 292 h 625"/>
                  <a:gd name="T28" fmla="*/ 956 w 1571"/>
                  <a:gd name="T29" fmla="*/ 251 h 625"/>
                  <a:gd name="T30" fmla="*/ 919 w 1571"/>
                  <a:gd name="T31" fmla="*/ 205 h 625"/>
                  <a:gd name="T32" fmla="*/ 903 w 1571"/>
                  <a:gd name="T33" fmla="*/ 186 h 625"/>
                  <a:gd name="T34" fmla="*/ 883 w 1571"/>
                  <a:gd name="T35" fmla="*/ 167 h 625"/>
                  <a:gd name="T36" fmla="*/ 857 w 1571"/>
                  <a:gd name="T37" fmla="*/ 141 h 625"/>
                  <a:gd name="T38" fmla="*/ 833 w 1571"/>
                  <a:gd name="T39" fmla="*/ 112 h 625"/>
                  <a:gd name="T40" fmla="*/ 810 w 1571"/>
                  <a:gd name="T41" fmla="*/ 90 h 625"/>
                  <a:gd name="T42" fmla="*/ 794 w 1571"/>
                  <a:gd name="T43" fmla="*/ 64 h 625"/>
                  <a:gd name="T44" fmla="*/ 777 w 1571"/>
                  <a:gd name="T45" fmla="*/ 43 h 625"/>
                  <a:gd name="T46" fmla="*/ 771 w 1571"/>
                  <a:gd name="T47" fmla="*/ 32 h 625"/>
                  <a:gd name="T48" fmla="*/ 752 w 1571"/>
                  <a:gd name="T49" fmla="*/ 4 h 625"/>
                  <a:gd name="T50" fmla="*/ 755 w 1571"/>
                  <a:gd name="T51" fmla="*/ 13 h 625"/>
                  <a:gd name="T52" fmla="*/ 746 w 1571"/>
                  <a:gd name="T53" fmla="*/ 28 h 625"/>
                  <a:gd name="T54" fmla="*/ 731 w 1571"/>
                  <a:gd name="T55" fmla="*/ 40 h 625"/>
                  <a:gd name="T56" fmla="*/ 697 w 1571"/>
                  <a:gd name="T57" fmla="*/ 51 h 625"/>
                  <a:gd name="T58" fmla="*/ 674 w 1571"/>
                  <a:gd name="T59" fmla="*/ 60 h 625"/>
                  <a:gd name="T60" fmla="*/ 605 w 1571"/>
                  <a:gd name="T61" fmla="*/ 69 h 625"/>
                  <a:gd name="T62" fmla="*/ 565 w 1571"/>
                  <a:gd name="T63" fmla="*/ 74 h 625"/>
                  <a:gd name="T64" fmla="*/ 502 w 1571"/>
                  <a:gd name="T65" fmla="*/ 78 h 625"/>
                  <a:gd name="T66" fmla="*/ 450 w 1571"/>
                  <a:gd name="T67" fmla="*/ 76 h 625"/>
                  <a:gd name="T68" fmla="*/ 393 w 1571"/>
                  <a:gd name="T69" fmla="*/ 75 h 625"/>
                  <a:gd name="T70" fmla="*/ 353 w 1571"/>
                  <a:gd name="T71" fmla="*/ 68 h 625"/>
                  <a:gd name="T72" fmla="*/ 295 w 1571"/>
                  <a:gd name="T73" fmla="*/ 60 h 625"/>
                  <a:gd name="T74" fmla="*/ 253 w 1571"/>
                  <a:gd name="T75" fmla="*/ 48 h 625"/>
                  <a:gd name="T76" fmla="*/ 222 w 1571"/>
                  <a:gd name="T77" fmla="*/ 38 h 625"/>
                  <a:gd name="T78" fmla="*/ 207 w 1571"/>
                  <a:gd name="T79" fmla="*/ 23 h 625"/>
                  <a:gd name="T80" fmla="*/ 199 w 1571"/>
                  <a:gd name="T81" fmla="*/ 10 h 625"/>
                  <a:gd name="T82" fmla="*/ 194 w 1571"/>
                  <a:gd name="T83" fmla="*/ 15 h 625"/>
                  <a:gd name="T84" fmla="*/ 184 w 1571"/>
                  <a:gd name="T85" fmla="*/ 34 h 625"/>
                  <a:gd name="T86" fmla="*/ 172 w 1571"/>
                  <a:gd name="T87" fmla="*/ 50 h 625"/>
                  <a:gd name="T88" fmla="*/ 161 w 1571"/>
                  <a:gd name="T89" fmla="*/ 65 h 625"/>
                  <a:gd name="T90" fmla="*/ 143 w 1571"/>
                  <a:gd name="T91" fmla="*/ 89 h 625"/>
                  <a:gd name="T92" fmla="*/ 115 w 1571"/>
                  <a:gd name="T93" fmla="*/ 120 h 625"/>
                  <a:gd name="T94" fmla="*/ 81 w 1571"/>
                  <a:gd name="T95" fmla="*/ 157 h 625"/>
                  <a:gd name="T96" fmla="*/ 59 w 1571"/>
                  <a:gd name="T97" fmla="*/ 176 h 625"/>
                  <a:gd name="T98" fmla="*/ 41 w 1571"/>
                  <a:gd name="T99" fmla="*/ 199 h 625"/>
                  <a:gd name="T100" fmla="*/ 22 w 1571"/>
                  <a:gd name="T101" fmla="*/ 215 h 625"/>
                  <a:gd name="T102" fmla="*/ 9 w 1571"/>
                  <a:gd name="T103" fmla="*/ 231 h 625"/>
                  <a:gd name="T104" fmla="*/ 1 w 1571"/>
                  <a:gd name="T105" fmla="*/ 249 h 625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</a:gdLst>
                <a:ahLst/>
                <a:cxnLst>
                  <a:cxn ang="T106">
                    <a:pos x="T0" y="T1"/>
                  </a:cxn>
                  <a:cxn ang="T107">
                    <a:pos x="T2" y="T3"/>
                  </a:cxn>
                  <a:cxn ang="T108">
                    <a:pos x="T4" y="T5"/>
                  </a:cxn>
                  <a:cxn ang="T109">
                    <a:pos x="T6" y="T7"/>
                  </a:cxn>
                  <a:cxn ang="T110">
                    <a:pos x="T8" y="T9"/>
                  </a:cxn>
                  <a:cxn ang="T111">
                    <a:pos x="T10" y="T11"/>
                  </a:cxn>
                  <a:cxn ang="T112">
                    <a:pos x="T12" y="T13"/>
                  </a:cxn>
                  <a:cxn ang="T113">
                    <a:pos x="T14" y="T15"/>
                  </a:cxn>
                  <a:cxn ang="T114">
                    <a:pos x="T16" y="T17"/>
                  </a:cxn>
                  <a:cxn ang="T115">
                    <a:pos x="T18" y="T19"/>
                  </a:cxn>
                  <a:cxn ang="T116">
                    <a:pos x="T20" y="T21"/>
                  </a:cxn>
                  <a:cxn ang="T117">
                    <a:pos x="T22" y="T23"/>
                  </a:cxn>
                  <a:cxn ang="T118">
                    <a:pos x="T24" y="T25"/>
                  </a:cxn>
                  <a:cxn ang="T119">
                    <a:pos x="T26" y="T27"/>
                  </a:cxn>
                  <a:cxn ang="T120">
                    <a:pos x="T28" y="T29"/>
                  </a:cxn>
                  <a:cxn ang="T121">
                    <a:pos x="T30" y="T31"/>
                  </a:cxn>
                  <a:cxn ang="T122">
                    <a:pos x="T32" y="T33"/>
                  </a:cxn>
                  <a:cxn ang="T123">
                    <a:pos x="T34" y="T35"/>
                  </a:cxn>
                  <a:cxn ang="T124">
                    <a:pos x="T36" y="T37"/>
                  </a:cxn>
                  <a:cxn ang="T125">
                    <a:pos x="T38" y="T39"/>
                  </a:cxn>
                  <a:cxn ang="T126">
                    <a:pos x="T40" y="T41"/>
                  </a:cxn>
                  <a:cxn ang="T127">
                    <a:pos x="T42" y="T43"/>
                  </a:cxn>
                  <a:cxn ang="T128">
                    <a:pos x="T44" y="T45"/>
                  </a:cxn>
                  <a:cxn ang="T129">
                    <a:pos x="T46" y="T47"/>
                  </a:cxn>
                  <a:cxn ang="T130">
                    <a:pos x="T48" y="T49"/>
                  </a:cxn>
                  <a:cxn ang="T131">
                    <a:pos x="T50" y="T51"/>
                  </a:cxn>
                  <a:cxn ang="T132">
                    <a:pos x="T52" y="T53"/>
                  </a:cxn>
                  <a:cxn ang="T133">
                    <a:pos x="T54" y="T55"/>
                  </a:cxn>
                  <a:cxn ang="T134">
                    <a:pos x="T56" y="T57"/>
                  </a:cxn>
                  <a:cxn ang="T135">
                    <a:pos x="T58" y="T59"/>
                  </a:cxn>
                  <a:cxn ang="T136">
                    <a:pos x="T60" y="T61"/>
                  </a:cxn>
                  <a:cxn ang="T137">
                    <a:pos x="T62" y="T63"/>
                  </a:cxn>
                  <a:cxn ang="T138">
                    <a:pos x="T64" y="T65"/>
                  </a:cxn>
                  <a:cxn ang="T139">
                    <a:pos x="T66" y="T67"/>
                  </a:cxn>
                  <a:cxn ang="T140">
                    <a:pos x="T68" y="T69"/>
                  </a:cxn>
                  <a:cxn ang="T141">
                    <a:pos x="T70" y="T71"/>
                  </a:cxn>
                  <a:cxn ang="T142">
                    <a:pos x="T72" y="T73"/>
                  </a:cxn>
                  <a:cxn ang="T143">
                    <a:pos x="T74" y="T75"/>
                  </a:cxn>
                  <a:cxn ang="T144">
                    <a:pos x="T76" y="T77"/>
                  </a:cxn>
                  <a:cxn ang="T145">
                    <a:pos x="T78" y="T79"/>
                  </a:cxn>
                  <a:cxn ang="T146">
                    <a:pos x="T80" y="T81"/>
                  </a:cxn>
                  <a:cxn ang="T147">
                    <a:pos x="T82" y="T83"/>
                  </a:cxn>
                  <a:cxn ang="T148">
                    <a:pos x="T84" y="T85"/>
                  </a:cxn>
                  <a:cxn ang="T149">
                    <a:pos x="T86" y="T87"/>
                  </a:cxn>
                  <a:cxn ang="T150">
                    <a:pos x="T88" y="T89"/>
                  </a:cxn>
                  <a:cxn ang="T151">
                    <a:pos x="T90" y="T91"/>
                  </a:cxn>
                  <a:cxn ang="T152">
                    <a:pos x="T92" y="T93"/>
                  </a:cxn>
                  <a:cxn ang="T153">
                    <a:pos x="T94" y="T95"/>
                  </a:cxn>
                  <a:cxn ang="T154">
                    <a:pos x="T96" y="T97"/>
                  </a:cxn>
                  <a:cxn ang="T155">
                    <a:pos x="T98" y="T99"/>
                  </a:cxn>
                  <a:cxn ang="T156">
                    <a:pos x="T100" y="T101"/>
                  </a:cxn>
                  <a:cxn ang="T157">
                    <a:pos x="T102" y="T103"/>
                  </a:cxn>
                  <a:cxn ang="T158">
                    <a:pos x="T104" y="T105"/>
                  </a:cxn>
                </a:cxnLst>
                <a:rect l="0" t="0" r="r" b="b"/>
                <a:pathLst>
                  <a:path w="1571" h="625">
                    <a:moveTo>
                      <a:pt x="1" y="427"/>
                    </a:moveTo>
                    <a:cubicBezTo>
                      <a:pt x="0" y="437"/>
                      <a:pt x="2" y="445"/>
                      <a:pt x="8" y="455"/>
                    </a:cubicBezTo>
                    <a:cubicBezTo>
                      <a:pt x="14" y="465"/>
                      <a:pt x="25" y="479"/>
                      <a:pt x="36" y="488"/>
                    </a:cubicBezTo>
                    <a:cubicBezTo>
                      <a:pt x="47" y="497"/>
                      <a:pt x="57" y="502"/>
                      <a:pt x="74" y="511"/>
                    </a:cubicBezTo>
                    <a:cubicBezTo>
                      <a:pt x="91" y="520"/>
                      <a:pt x="112" y="532"/>
                      <a:pt x="140" y="542"/>
                    </a:cubicBezTo>
                    <a:cubicBezTo>
                      <a:pt x="168" y="552"/>
                      <a:pt x="208" y="562"/>
                      <a:pt x="243" y="570"/>
                    </a:cubicBezTo>
                    <a:cubicBezTo>
                      <a:pt x="278" y="578"/>
                      <a:pt x="304" y="584"/>
                      <a:pt x="351" y="591"/>
                    </a:cubicBezTo>
                    <a:cubicBezTo>
                      <a:pt x="398" y="598"/>
                      <a:pt x="465" y="607"/>
                      <a:pt x="525" y="612"/>
                    </a:cubicBezTo>
                    <a:cubicBezTo>
                      <a:pt x="585" y="617"/>
                      <a:pt x="646" y="620"/>
                      <a:pt x="711" y="622"/>
                    </a:cubicBezTo>
                    <a:cubicBezTo>
                      <a:pt x="776" y="624"/>
                      <a:pt x="843" y="625"/>
                      <a:pt x="913" y="622"/>
                    </a:cubicBezTo>
                    <a:cubicBezTo>
                      <a:pt x="983" y="619"/>
                      <a:pt x="1063" y="612"/>
                      <a:pt x="1129" y="605"/>
                    </a:cubicBezTo>
                    <a:cubicBezTo>
                      <a:pt x="1195" y="598"/>
                      <a:pt x="1260" y="587"/>
                      <a:pt x="1308" y="577"/>
                    </a:cubicBezTo>
                    <a:cubicBezTo>
                      <a:pt x="1356" y="567"/>
                      <a:pt x="1380" y="557"/>
                      <a:pt x="1416" y="544"/>
                    </a:cubicBezTo>
                    <a:cubicBezTo>
                      <a:pt x="1452" y="531"/>
                      <a:pt x="1497" y="519"/>
                      <a:pt x="1522" y="500"/>
                    </a:cubicBezTo>
                    <a:cubicBezTo>
                      <a:pt x="1547" y="481"/>
                      <a:pt x="1571" y="454"/>
                      <a:pt x="1569" y="429"/>
                    </a:cubicBezTo>
                    <a:cubicBezTo>
                      <a:pt x="1567" y="404"/>
                      <a:pt x="1523" y="369"/>
                      <a:pt x="1508" y="351"/>
                    </a:cubicBezTo>
                    <a:cubicBezTo>
                      <a:pt x="1493" y="333"/>
                      <a:pt x="1492" y="330"/>
                      <a:pt x="1482" y="319"/>
                    </a:cubicBezTo>
                    <a:cubicBezTo>
                      <a:pt x="1472" y="308"/>
                      <a:pt x="1461" y="299"/>
                      <a:pt x="1449" y="286"/>
                    </a:cubicBezTo>
                    <a:cubicBezTo>
                      <a:pt x="1437" y="273"/>
                      <a:pt x="1421" y="258"/>
                      <a:pt x="1407" y="242"/>
                    </a:cubicBezTo>
                    <a:cubicBezTo>
                      <a:pt x="1393" y="226"/>
                      <a:pt x="1380" y="207"/>
                      <a:pt x="1367" y="192"/>
                    </a:cubicBezTo>
                    <a:cubicBezTo>
                      <a:pt x="1354" y="177"/>
                      <a:pt x="1340" y="168"/>
                      <a:pt x="1329" y="154"/>
                    </a:cubicBezTo>
                    <a:cubicBezTo>
                      <a:pt x="1318" y="140"/>
                      <a:pt x="1312" y="122"/>
                      <a:pt x="1303" y="109"/>
                    </a:cubicBezTo>
                    <a:cubicBezTo>
                      <a:pt x="1294" y="96"/>
                      <a:pt x="1281" y="83"/>
                      <a:pt x="1275" y="74"/>
                    </a:cubicBezTo>
                    <a:cubicBezTo>
                      <a:pt x="1269" y="65"/>
                      <a:pt x="1273" y="66"/>
                      <a:pt x="1266" y="55"/>
                    </a:cubicBezTo>
                    <a:cubicBezTo>
                      <a:pt x="1259" y="44"/>
                      <a:pt x="1239" y="12"/>
                      <a:pt x="1235" y="6"/>
                    </a:cubicBezTo>
                    <a:cubicBezTo>
                      <a:pt x="1231" y="0"/>
                      <a:pt x="1242" y="15"/>
                      <a:pt x="1240" y="22"/>
                    </a:cubicBezTo>
                    <a:cubicBezTo>
                      <a:pt x="1238" y="29"/>
                      <a:pt x="1232" y="40"/>
                      <a:pt x="1225" y="48"/>
                    </a:cubicBezTo>
                    <a:cubicBezTo>
                      <a:pt x="1218" y="56"/>
                      <a:pt x="1213" y="62"/>
                      <a:pt x="1200" y="69"/>
                    </a:cubicBezTo>
                    <a:cubicBezTo>
                      <a:pt x="1187" y="76"/>
                      <a:pt x="1160" y="83"/>
                      <a:pt x="1144" y="88"/>
                    </a:cubicBezTo>
                    <a:cubicBezTo>
                      <a:pt x="1128" y="93"/>
                      <a:pt x="1131" y="97"/>
                      <a:pt x="1106" y="102"/>
                    </a:cubicBezTo>
                    <a:cubicBezTo>
                      <a:pt x="1081" y="107"/>
                      <a:pt x="1023" y="115"/>
                      <a:pt x="993" y="119"/>
                    </a:cubicBezTo>
                    <a:cubicBezTo>
                      <a:pt x="963" y="123"/>
                      <a:pt x="955" y="124"/>
                      <a:pt x="927" y="126"/>
                    </a:cubicBezTo>
                    <a:cubicBezTo>
                      <a:pt x="899" y="128"/>
                      <a:pt x="855" y="132"/>
                      <a:pt x="824" y="133"/>
                    </a:cubicBezTo>
                    <a:cubicBezTo>
                      <a:pt x="793" y="134"/>
                      <a:pt x="769" y="131"/>
                      <a:pt x="739" y="130"/>
                    </a:cubicBezTo>
                    <a:cubicBezTo>
                      <a:pt x="709" y="129"/>
                      <a:pt x="672" y="130"/>
                      <a:pt x="645" y="128"/>
                    </a:cubicBezTo>
                    <a:cubicBezTo>
                      <a:pt x="618" y="126"/>
                      <a:pt x="606" y="120"/>
                      <a:pt x="579" y="116"/>
                    </a:cubicBezTo>
                    <a:cubicBezTo>
                      <a:pt x="552" y="112"/>
                      <a:pt x="512" y="107"/>
                      <a:pt x="485" y="102"/>
                    </a:cubicBezTo>
                    <a:cubicBezTo>
                      <a:pt x="458" y="97"/>
                      <a:pt x="435" y="89"/>
                      <a:pt x="415" y="83"/>
                    </a:cubicBezTo>
                    <a:cubicBezTo>
                      <a:pt x="395" y="77"/>
                      <a:pt x="377" y="72"/>
                      <a:pt x="365" y="65"/>
                    </a:cubicBezTo>
                    <a:cubicBezTo>
                      <a:pt x="353" y="58"/>
                      <a:pt x="346" y="47"/>
                      <a:pt x="340" y="39"/>
                    </a:cubicBezTo>
                    <a:cubicBezTo>
                      <a:pt x="334" y="31"/>
                      <a:pt x="331" y="19"/>
                      <a:pt x="327" y="17"/>
                    </a:cubicBezTo>
                    <a:cubicBezTo>
                      <a:pt x="323" y="15"/>
                      <a:pt x="322" y="18"/>
                      <a:pt x="318" y="25"/>
                    </a:cubicBezTo>
                    <a:cubicBezTo>
                      <a:pt x="314" y="32"/>
                      <a:pt x="308" y="48"/>
                      <a:pt x="302" y="58"/>
                    </a:cubicBezTo>
                    <a:cubicBezTo>
                      <a:pt x="296" y="68"/>
                      <a:pt x="289" y="77"/>
                      <a:pt x="283" y="86"/>
                    </a:cubicBezTo>
                    <a:cubicBezTo>
                      <a:pt x="277" y="95"/>
                      <a:pt x="272" y="101"/>
                      <a:pt x="264" y="112"/>
                    </a:cubicBezTo>
                    <a:cubicBezTo>
                      <a:pt x="256" y="123"/>
                      <a:pt x="246" y="136"/>
                      <a:pt x="234" y="152"/>
                    </a:cubicBezTo>
                    <a:cubicBezTo>
                      <a:pt x="222" y="168"/>
                      <a:pt x="206" y="186"/>
                      <a:pt x="189" y="206"/>
                    </a:cubicBezTo>
                    <a:cubicBezTo>
                      <a:pt x="172" y="226"/>
                      <a:pt x="148" y="253"/>
                      <a:pt x="133" y="269"/>
                    </a:cubicBezTo>
                    <a:cubicBezTo>
                      <a:pt x="118" y="285"/>
                      <a:pt x="108" y="290"/>
                      <a:pt x="97" y="302"/>
                    </a:cubicBezTo>
                    <a:cubicBezTo>
                      <a:pt x="86" y="314"/>
                      <a:pt x="77" y="329"/>
                      <a:pt x="67" y="340"/>
                    </a:cubicBezTo>
                    <a:cubicBezTo>
                      <a:pt x="57" y="351"/>
                      <a:pt x="45" y="359"/>
                      <a:pt x="36" y="368"/>
                    </a:cubicBezTo>
                    <a:cubicBezTo>
                      <a:pt x="27" y="377"/>
                      <a:pt x="20" y="387"/>
                      <a:pt x="15" y="396"/>
                    </a:cubicBezTo>
                    <a:cubicBezTo>
                      <a:pt x="10" y="405"/>
                      <a:pt x="2" y="417"/>
                      <a:pt x="1" y="427"/>
                    </a:cubicBezTo>
                    <a:close/>
                  </a:path>
                </a:pathLst>
              </a:custGeom>
              <a:solidFill>
                <a:srgbClr val="93AAE3"/>
              </a:solidFill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295" name="Group 127"/>
          <p:cNvGrpSpPr>
            <a:grpSpLocks/>
          </p:cNvGrpSpPr>
          <p:nvPr/>
        </p:nvGrpSpPr>
        <p:grpSpPr bwMode="auto">
          <a:xfrm>
            <a:off x="279400" y="4114800"/>
            <a:ext cx="8629650" cy="2133600"/>
            <a:chOff x="176" y="2592"/>
            <a:chExt cx="5436" cy="1344"/>
          </a:xfrm>
        </p:grpSpPr>
        <p:grpSp>
          <p:nvGrpSpPr>
            <p:cNvPr id="9239" name="Group 42"/>
            <p:cNvGrpSpPr>
              <a:grpSpLocks/>
            </p:cNvGrpSpPr>
            <p:nvPr/>
          </p:nvGrpSpPr>
          <p:grpSpPr bwMode="auto">
            <a:xfrm>
              <a:off x="1724" y="2606"/>
              <a:ext cx="1113" cy="983"/>
              <a:chOff x="2484" y="2256"/>
              <a:chExt cx="1332" cy="1176"/>
            </a:xfrm>
          </p:grpSpPr>
          <p:sp>
            <p:nvSpPr>
              <p:cNvPr id="9261" name="Line 43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62" name="Line 44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9240" name="Group 48"/>
            <p:cNvGrpSpPr>
              <a:grpSpLocks/>
            </p:cNvGrpSpPr>
            <p:nvPr/>
          </p:nvGrpSpPr>
          <p:grpSpPr bwMode="auto">
            <a:xfrm>
              <a:off x="4370" y="2592"/>
              <a:ext cx="1114" cy="983"/>
              <a:chOff x="2484" y="2256"/>
              <a:chExt cx="1332" cy="1176"/>
            </a:xfrm>
          </p:grpSpPr>
          <p:sp>
            <p:nvSpPr>
              <p:cNvPr id="9259" name="Line 49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60" name="Line 50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241" name="Text Box 56"/>
            <p:cNvSpPr txBox="1">
              <a:spLocks noChangeArrowheads="1"/>
            </p:cNvSpPr>
            <p:nvPr/>
          </p:nvSpPr>
          <p:spPr bwMode="auto">
            <a:xfrm>
              <a:off x="736" y="3676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1</a:t>
              </a:r>
            </a:p>
          </p:txBody>
        </p:sp>
        <p:sp>
          <p:nvSpPr>
            <p:cNvPr id="9242" name="Text Box 57"/>
            <p:cNvSpPr txBox="1">
              <a:spLocks noChangeArrowheads="1"/>
            </p:cNvSpPr>
            <p:nvPr/>
          </p:nvSpPr>
          <p:spPr bwMode="auto">
            <a:xfrm>
              <a:off x="2132" y="3680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2</a:t>
              </a:r>
            </a:p>
          </p:txBody>
        </p:sp>
        <p:sp>
          <p:nvSpPr>
            <p:cNvPr id="9243" name="Text Box 58"/>
            <p:cNvSpPr txBox="1">
              <a:spLocks noChangeArrowheads="1"/>
            </p:cNvSpPr>
            <p:nvPr/>
          </p:nvSpPr>
          <p:spPr bwMode="auto">
            <a:xfrm>
              <a:off x="3492" y="3644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3</a:t>
              </a:r>
            </a:p>
          </p:txBody>
        </p:sp>
        <p:sp>
          <p:nvSpPr>
            <p:cNvPr id="9244" name="Text Box 59"/>
            <p:cNvSpPr txBox="1">
              <a:spLocks noChangeArrowheads="1"/>
            </p:cNvSpPr>
            <p:nvPr/>
          </p:nvSpPr>
          <p:spPr bwMode="auto">
            <a:xfrm>
              <a:off x="4840" y="3640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4</a:t>
              </a:r>
            </a:p>
          </p:txBody>
        </p:sp>
        <p:sp>
          <p:nvSpPr>
            <p:cNvPr id="9245" name="Text Box 61"/>
            <p:cNvSpPr txBox="1">
              <a:spLocks noChangeArrowheads="1"/>
            </p:cNvSpPr>
            <p:nvPr/>
          </p:nvSpPr>
          <p:spPr bwMode="auto">
            <a:xfrm>
              <a:off x="1456" y="2932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9246" name="Text Box 62"/>
            <p:cNvSpPr txBox="1">
              <a:spLocks noChangeArrowheads="1"/>
            </p:cNvSpPr>
            <p:nvPr/>
          </p:nvSpPr>
          <p:spPr bwMode="auto">
            <a:xfrm>
              <a:off x="176" y="2948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9247" name="Text Box 63"/>
            <p:cNvSpPr txBox="1">
              <a:spLocks noChangeArrowheads="1"/>
            </p:cNvSpPr>
            <p:nvPr/>
          </p:nvSpPr>
          <p:spPr bwMode="auto">
            <a:xfrm>
              <a:off x="4104" y="2904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9248" name="Text Box 65"/>
            <p:cNvSpPr txBox="1">
              <a:spLocks noChangeArrowheads="1"/>
            </p:cNvSpPr>
            <p:nvPr/>
          </p:nvSpPr>
          <p:spPr bwMode="auto">
            <a:xfrm>
              <a:off x="2568" y="3612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  <p:sp>
          <p:nvSpPr>
            <p:cNvPr id="9249" name="Text Box 67"/>
            <p:cNvSpPr txBox="1">
              <a:spLocks noChangeArrowheads="1"/>
            </p:cNvSpPr>
            <p:nvPr/>
          </p:nvSpPr>
          <p:spPr bwMode="auto">
            <a:xfrm>
              <a:off x="5336" y="362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  <p:grpSp>
          <p:nvGrpSpPr>
            <p:cNvPr id="9250" name="Group 41"/>
            <p:cNvGrpSpPr>
              <a:grpSpLocks/>
            </p:cNvGrpSpPr>
            <p:nvPr/>
          </p:nvGrpSpPr>
          <p:grpSpPr bwMode="auto">
            <a:xfrm>
              <a:off x="3084" y="2615"/>
              <a:ext cx="1114" cy="983"/>
              <a:chOff x="2484" y="2256"/>
              <a:chExt cx="1332" cy="1176"/>
            </a:xfrm>
          </p:grpSpPr>
          <p:sp>
            <p:nvSpPr>
              <p:cNvPr id="9257" name="Line 39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58" name="Line 40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251" name="Text Box 60"/>
            <p:cNvSpPr txBox="1">
              <a:spLocks noChangeArrowheads="1"/>
            </p:cNvSpPr>
            <p:nvPr/>
          </p:nvSpPr>
          <p:spPr bwMode="auto">
            <a:xfrm>
              <a:off x="2844" y="294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9252" name="Text Box 64"/>
            <p:cNvSpPr txBox="1">
              <a:spLocks noChangeArrowheads="1"/>
            </p:cNvSpPr>
            <p:nvPr/>
          </p:nvSpPr>
          <p:spPr bwMode="auto">
            <a:xfrm>
              <a:off x="3884" y="362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  <p:grpSp>
          <p:nvGrpSpPr>
            <p:cNvPr id="9253" name="Group 45"/>
            <p:cNvGrpSpPr>
              <a:grpSpLocks/>
            </p:cNvGrpSpPr>
            <p:nvPr/>
          </p:nvGrpSpPr>
          <p:grpSpPr bwMode="auto">
            <a:xfrm>
              <a:off x="388" y="2622"/>
              <a:ext cx="1113" cy="983"/>
              <a:chOff x="2484" y="2256"/>
              <a:chExt cx="1332" cy="1176"/>
            </a:xfrm>
          </p:grpSpPr>
          <p:sp>
            <p:nvSpPr>
              <p:cNvPr id="9255" name="Line 46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56" name="Line 47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254" name="Text Box 66"/>
            <p:cNvSpPr txBox="1">
              <a:spLocks noChangeArrowheads="1"/>
            </p:cNvSpPr>
            <p:nvPr/>
          </p:nvSpPr>
          <p:spPr bwMode="auto">
            <a:xfrm>
              <a:off x="1276" y="3628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</p:grpSp>
      <p:sp>
        <p:nvSpPr>
          <p:cNvPr id="9220" name="Rectangle 128"/>
          <p:cNvSpPr>
            <a:spLocks noChangeArrowheads="1"/>
          </p:cNvSpPr>
          <p:nvPr/>
        </p:nvSpPr>
        <p:spPr bwMode="auto">
          <a:xfrm>
            <a:off x="0" y="0"/>
            <a:ext cx="9144000" cy="13335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9221" name="Rectangle 129"/>
          <p:cNvSpPr>
            <a:spLocks noChangeArrowheads="1"/>
          </p:cNvSpPr>
          <p:nvPr/>
        </p:nvSpPr>
        <p:spPr bwMode="auto">
          <a:xfrm>
            <a:off x="0" y="6724650"/>
            <a:ext cx="9144000" cy="13335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9222" name="Rectangle 130"/>
          <p:cNvSpPr>
            <a:spLocks noChangeArrowheads="1"/>
          </p:cNvSpPr>
          <p:nvPr/>
        </p:nvSpPr>
        <p:spPr bwMode="auto">
          <a:xfrm>
            <a:off x="0" y="0"/>
            <a:ext cx="133350" cy="685800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9223" name="Rectangle 131"/>
          <p:cNvSpPr>
            <a:spLocks noChangeArrowheads="1"/>
          </p:cNvSpPr>
          <p:nvPr/>
        </p:nvSpPr>
        <p:spPr bwMode="auto">
          <a:xfrm>
            <a:off x="9010650" y="0"/>
            <a:ext cx="133350" cy="685800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7300" name="Line 132"/>
          <p:cNvSpPr>
            <a:spLocks noChangeShapeType="1"/>
          </p:cNvSpPr>
          <p:nvPr/>
        </p:nvSpPr>
        <p:spPr bwMode="auto">
          <a:xfrm flipH="1">
            <a:off x="1543050" y="2800350"/>
            <a:ext cx="4095750" cy="21717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301" name="Line 133"/>
          <p:cNvSpPr>
            <a:spLocks noChangeShapeType="1"/>
          </p:cNvSpPr>
          <p:nvPr/>
        </p:nvSpPr>
        <p:spPr bwMode="auto">
          <a:xfrm>
            <a:off x="1352550" y="2743200"/>
            <a:ext cx="4133850" cy="19431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302" name="Line 134"/>
          <p:cNvSpPr>
            <a:spLocks noChangeShapeType="1"/>
          </p:cNvSpPr>
          <p:nvPr/>
        </p:nvSpPr>
        <p:spPr bwMode="auto">
          <a:xfrm>
            <a:off x="3486150" y="2781300"/>
            <a:ext cx="4305300" cy="18669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303" name="Line 135"/>
          <p:cNvSpPr>
            <a:spLocks noChangeShapeType="1"/>
          </p:cNvSpPr>
          <p:nvPr/>
        </p:nvSpPr>
        <p:spPr bwMode="auto">
          <a:xfrm flipH="1">
            <a:off x="3632200" y="2406650"/>
            <a:ext cx="4057650" cy="18669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309" name="Group 141"/>
          <p:cNvGrpSpPr>
            <a:grpSpLocks/>
          </p:cNvGrpSpPr>
          <p:nvPr/>
        </p:nvGrpSpPr>
        <p:grpSpPr bwMode="auto">
          <a:xfrm>
            <a:off x="628650" y="4194175"/>
            <a:ext cx="8096250" cy="1508125"/>
            <a:chOff x="396" y="2642"/>
            <a:chExt cx="5100" cy="950"/>
          </a:xfrm>
        </p:grpSpPr>
        <p:sp>
          <p:nvSpPr>
            <p:cNvPr id="9233" name="Line 68"/>
            <p:cNvSpPr>
              <a:spLocks noChangeShapeType="1"/>
            </p:cNvSpPr>
            <p:nvPr/>
          </p:nvSpPr>
          <p:spPr bwMode="auto">
            <a:xfrm flipV="1">
              <a:off x="3092" y="2712"/>
              <a:ext cx="760" cy="8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34" name="Freeform 83"/>
            <p:cNvSpPr>
              <a:spLocks/>
            </p:cNvSpPr>
            <p:nvPr/>
          </p:nvSpPr>
          <p:spPr bwMode="auto">
            <a:xfrm>
              <a:off x="396" y="2642"/>
              <a:ext cx="1088" cy="942"/>
            </a:xfrm>
            <a:custGeom>
              <a:avLst/>
              <a:gdLst>
                <a:gd name="T0" fmla="*/ 0 w 1088"/>
                <a:gd name="T1" fmla="*/ 942 h 942"/>
                <a:gd name="T2" fmla="*/ 347 w 1088"/>
                <a:gd name="T3" fmla="*/ 832 h 942"/>
                <a:gd name="T4" fmla="*/ 722 w 1088"/>
                <a:gd name="T5" fmla="*/ 595 h 942"/>
                <a:gd name="T6" fmla="*/ 960 w 1088"/>
                <a:gd name="T7" fmla="*/ 275 h 942"/>
                <a:gd name="T8" fmla="*/ 1088 w 1088"/>
                <a:gd name="T9" fmla="*/ 0 h 9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88" h="942">
                  <a:moveTo>
                    <a:pt x="0" y="942"/>
                  </a:moveTo>
                  <a:cubicBezTo>
                    <a:pt x="113" y="916"/>
                    <a:pt x="227" y="890"/>
                    <a:pt x="347" y="832"/>
                  </a:cubicBezTo>
                  <a:cubicBezTo>
                    <a:pt x="467" y="774"/>
                    <a:pt x="620" y="688"/>
                    <a:pt x="722" y="595"/>
                  </a:cubicBezTo>
                  <a:cubicBezTo>
                    <a:pt x="824" y="502"/>
                    <a:pt x="899" y="374"/>
                    <a:pt x="960" y="275"/>
                  </a:cubicBezTo>
                  <a:cubicBezTo>
                    <a:pt x="1021" y="176"/>
                    <a:pt x="1065" y="46"/>
                    <a:pt x="1088" y="0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9235" name="Group 111"/>
            <p:cNvGrpSpPr>
              <a:grpSpLocks/>
            </p:cNvGrpSpPr>
            <p:nvPr/>
          </p:nvGrpSpPr>
          <p:grpSpPr bwMode="auto">
            <a:xfrm>
              <a:off x="4372" y="2690"/>
              <a:ext cx="1124" cy="870"/>
              <a:chOff x="4088" y="2184"/>
              <a:chExt cx="1424" cy="976"/>
            </a:xfrm>
          </p:grpSpPr>
          <p:sp>
            <p:nvSpPr>
              <p:cNvPr id="9237" name="Freeform 109"/>
              <p:cNvSpPr>
                <a:spLocks/>
              </p:cNvSpPr>
              <p:nvPr/>
            </p:nvSpPr>
            <p:spPr bwMode="auto">
              <a:xfrm>
                <a:off x="4088" y="2672"/>
                <a:ext cx="712" cy="488"/>
              </a:xfrm>
              <a:custGeom>
                <a:avLst/>
                <a:gdLst>
                  <a:gd name="T0" fmla="*/ 0 w 712"/>
                  <a:gd name="T1" fmla="*/ 488 h 488"/>
                  <a:gd name="T2" fmla="*/ 264 w 712"/>
                  <a:gd name="T3" fmla="*/ 416 h 488"/>
                  <a:gd name="T4" fmla="*/ 512 w 712"/>
                  <a:gd name="T5" fmla="*/ 280 h 488"/>
                  <a:gd name="T6" fmla="*/ 648 w 712"/>
                  <a:gd name="T7" fmla="*/ 104 h 488"/>
                  <a:gd name="T8" fmla="*/ 712 w 712"/>
                  <a:gd name="T9" fmla="*/ 0 h 48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712" h="488">
                    <a:moveTo>
                      <a:pt x="0" y="488"/>
                    </a:moveTo>
                    <a:cubicBezTo>
                      <a:pt x="89" y="469"/>
                      <a:pt x="179" y="451"/>
                      <a:pt x="264" y="416"/>
                    </a:cubicBezTo>
                    <a:cubicBezTo>
                      <a:pt x="349" y="381"/>
                      <a:pt x="448" y="332"/>
                      <a:pt x="512" y="280"/>
                    </a:cubicBezTo>
                    <a:cubicBezTo>
                      <a:pt x="576" y="228"/>
                      <a:pt x="615" y="151"/>
                      <a:pt x="648" y="104"/>
                    </a:cubicBezTo>
                    <a:cubicBezTo>
                      <a:pt x="681" y="57"/>
                      <a:pt x="700" y="17"/>
                      <a:pt x="712" y="0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38" name="Freeform 110"/>
              <p:cNvSpPr>
                <a:spLocks/>
              </p:cNvSpPr>
              <p:nvPr/>
            </p:nvSpPr>
            <p:spPr bwMode="auto">
              <a:xfrm flipH="1" flipV="1">
                <a:off x="4800" y="2184"/>
                <a:ext cx="712" cy="488"/>
              </a:xfrm>
              <a:custGeom>
                <a:avLst/>
                <a:gdLst>
                  <a:gd name="T0" fmla="*/ 0 w 712"/>
                  <a:gd name="T1" fmla="*/ 488 h 488"/>
                  <a:gd name="T2" fmla="*/ 264 w 712"/>
                  <a:gd name="T3" fmla="*/ 416 h 488"/>
                  <a:gd name="T4" fmla="*/ 512 w 712"/>
                  <a:gd name="T5" fmla="*/ 280 h 488"/>
                  <a:gd name="T6" fmla="*/ 648 w 712"/>
                  <a:gd name="T7" fmla="*/ 104 h 488"/>
                  <a:gd name="T8" fmla="*/ 712 w 712"/>
                  <a:gd name="T9" fmla="*/ 0 h 48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712" h="488">
                    <a:moveTo>
                      <a:pt x="0" y="488"/>
                    </a:moveTo>
                    <a:cubicBezTo>
                      <a:pt x="89" y="469"/>
                      <a:pt x="179" y="451"/>
                      <a:pt x="264" y="416"/>
                    </a:cubicBezTo>
                    <a:cubicBezTo>
                      <a:pt x="349" y="381"/>
                      <a:pt x="448" y="332"/>
                      <a:pt x="512" y="280"/>
                    </a:cubicBezTo>
                    <a:cubicBezTo>
                      <a:pt x="576" y="228"/>
                      <a:pt x="615" y="151"/>
                      <a:pt x="648" y="104"/>
                    </a:cubicBezTo>
                    <a:cubicBezTo>
                      <a:pt x="681" y="57"/>
                      <a:pt x="700" y="17"/>
                      <a:pt x="712" y="0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236" name="Freeform 140"/>
            <p:cNvSpPr>
              <a:spLocks/>
            </p:cNvSpPr>
            <p:nvPr/>
          </p:nvSpPr>
          <p:spPr bwMode="auto">
            <a:xfrm>
              <a:off x="1728" y="2668"/>
              <a:ext cx="956" cy="924"/>
            </a:xfrm>
            <a:custGeom>
              <a:avLst/>
              <a:gdLst>
                <a:gd name="T0" fmla="*/ 0 w 956"/>
                <a:gd name="T1" fmla="*/ 924 h 924"/>
                <a:gd name="T2" fmla="*/ 536 w 956"/>
                <a:gd name="T3" fmla="*/ 624 h 924"/>
                <a:gd name="T4" fmla="*/ 716 w 956"/>
                <a:gd name="T5" fmla="*/ 236 h 924"/>
                <a:gd name="T6" fmla="*/ 956 w 956"/>
                <a:gd name="T7" fmla="*/ 0 h 92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956" h="924">
                  <a:moveTo>
                    <a:pt x="0" y="924"/>
                  </a:moveTo>
                  <a:lnTo>
                    <a:pt x="536" y="624"/>
                  </a:lnTo>
                  <a:lnTo>
                    <a:pt x="716" y="236"/>
                  </a:lnTo>
                  <a:lnTo>
                    <a:pt x="956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229" name="Text Box 142"/>
          <p:cNvSpPr txBox="1">
            <a:spLocks noChangeArrowheads="1"/>
          </p:cNvSpPr>
          <p:nvPr/>
        </p:nvSpPr>
        <p:spPr bwMode="auto">
          <a:xfrm>
            <a:off x="330200" y="254000"/>
            <a:ext cx="5753100" cy="1247775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Water is poured into each of the containers below at a </a:t>
            </a:r>
            <a:r>
              <a:rPr lang="en-GB">
                <a:solidFill>
                  <a:srgbClr val="6666FF"/>
                </a:solidFill>
              </a:rPr>
              <a:t>constant rate</a:t>
            </a:r>
            <a:r>
              <a:rPr lang="en-GB"/>
              <a:t> of </a:t>
            </a:r>
            <a:r>
              <a:rPr lang="en-GB">
                <a:solidFill>
                  <a:srgbClr val="6666FF"/>
                </a:solidFill>
              </a:rPr>
              <a:t>250 ml per second</a:t>
            </a:r>
            <a:r>
              <a:rPr lang="en-GB"/>
              <a:t>. The graphs show how  the </a:t>
            </a:r>
            <a:r>
              <a:rPr lang="en-GB">
                <a:solidFill>
                  <a:srgbClr val="6666FF"/>
                </a:solidFill>
              </a:rPr>
              <a:t>depth d</a:t>
            </a:r>
            <a:r>
              <a:rPr lang="en-GB"/>
              <a:t> of the water varies with </a:t>
            </a:r>
            <a:r>
              <a:rPr lang="en-GB">
                <a:solidFill>
                  <a:srgbClr val="6666FF"/>
                </a:solidFill>
              </a:rPr>
              <a:t>time t</a:t>
            </a:r>
            <a:r>
              <a:rPr lang="en-GB"/>
              <a:t>. Match the container to its corresponding graph.</a:t>
            </a:r>
          </a:p>
        </p:txBody>
      </p:sp>
      <p:grpSp>
        <p:nvGrpSpPr>
          <p:cNvPr id="9230" name="Group 147"/>
          <p:cNvGrpSpPr>
            <a:grpSpLocks/>
          </p:cNvGrpSpPr>
          <p:nvPr/>
        </p:nvGrpSpPr>
        <p:grpSpPr bwMode="auto">
          <a:xfrm>
            <a:off x="7521575" y="277813"/>
            <a:ext cx="985838" cy="1550987"/>
            <a:chOff x="4738" y="175"/>
            <a:chExt cx="621" cy="977"/>
          </a:xfrm>
        </p:grpSpPr>
        <p:sp>
          <p:nvSpPr>
            <p:cNvPr id="9231" name="Rectangle 145"/>
            <p:cNvSpPr>
              <a:spLocks noChangeArrowheads="1"/>
            </p:cNvSpPr>
            <p:nvPr/>
          </p:nvSpPr>
          <p:spPr bwMode="auto">
            <a:xfrm flipH="1">
              <a:off x="4787" y="775"/>
              <a:ext cx="146" cy="377"/>
            </a:xfrm>
            <a:prstGeom prst="rect">
              <a:avLst/>
            </a:prstGeom>
            <a:solidFill>
              <a:srgbClr val="6AABF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pic>
          <p:nvPicPr>
            <p:cNvPr id="9232" name="Picture 144" descr="Water Faucet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738" y="175"/>
              <a:ext cx="621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28124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7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7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30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30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73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730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00" grpId="0" animBg="1"/>
      <p:bldP spid="7301" grpId="0" animBg="1"/>
      <p:bldP spid="7302" grpId="0" animBg="1"/>
      <p:bldP spid="730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40" name="Group 4"/>
          <p:cNvGrpSpPr>
            <a:grpSpLocks/>
          </p:cNvGrpSpPr>
          <p:nvPr/>
        </p:nvGrpSpPr>
        <p:grpSpPr bwMode="auto">
          <a:xfrm>
            <a:off x="279400" y="4114800"/>
            <a:ext cx="8629650" cy="2133600"/>
            <a:chOff x="176" y="2592"/>
            <a:chExt cx="5436" cy="1344"/>
          </a:xfrm>
        </p:grpSpPr>
        <p:grpSp>
          <p:nvGrpSpPr>
            <p:cNvPr id="12344" name="Group 5"/>
            <p:cNvGrpSpPr>
              <a:grpSpLocks/>
            </p:cNvGrpSpPr>
            <p:nvPr/>
          </p:nvGrpSpPr>
          <p:grpSpPr bwMode="auto">
            <a:xfrm>
              <a:off x="1724" y="2606"/>
              <a:ext cx="1113" cy="983"/>
              <a:chOff x="2484" y="2256"/>
              <a:chExt cx="1332" cy="1176"/>
            </a:xfrm>
          </p:grpSpPr>
          <p:sp>
            <p:nvSpPr>
              <p:cNvPr id="12366" name="Line 6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367" name="Line 7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2345" name="Group 8"/>
            <p:cNvGrpSpPr>
              <a:grpSpLocks/>
            </p:cNvGrpSpPr>
            <p:nvPr/>
          </p:nvGrpSpPr>
          <p:grpSpPr bwMode="auto">
            <a:xfrm>
              <a:off x="4370" y="2592"/>
              <a:ext cx="1114" cy="983"/>
              <a:chOff x="2484" y="2256"/>
              <a:chExt cx="1332" cy="1176"/>
            </a:xfrm>
          </p:grpSpPr>
          <p:sp>
            <p:nvSpPr>
              <p:cNvPr id="12364" name="Line 9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365" name="Line 10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2346" name="Text Box 11"/>
            <p:cNvSpPr txBox="1">
              <a:spLocks noChangeArrowheads="1"/>
            </p:cNvSpPr>
            <p:nvPr/>
          </p:nvSpPr>
          <p:spPr bwMode="auto">
            <a:xfrm>
              <a:off x="736" y="3676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1</a:t>
              </a:r>
            </a:p>
          </p:txBody>
        </p:sp>
        <p:sp>
          <p:nvSpPr>
            <p:cNvPr id="12347" name="Text Box 12"/>
            <p:cNvSpPr txBox="1">
              <a:spLocks noChangeArrowheads="1"/>
            </p:cNvSpPr>
            <p:nvPr/>
          </p:nvSpPr>
          <p:spPr bwMode="auto">
            <a:xfrm>
              <a:off x="2132" y="3680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2</a:t>
              </a:r>
            </a:p>
          </p:txBody>
        </p:sp>
        <p:sp>
          <p:nvSpPr>
            <p:cNvPr id="12348" name="Text Box 13"/>
            <p:cNvSpPr txBox="1">
              <a:spLocks noChangeArrowheads="1"/>
            </p:cNvSpPr>
            <p:nvPr/>
          </p:nvSpPr>
          <p:spPr bwMode="auto">
            <a:xfrm>
              <a:off x="3492" y="3644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3</a:t>
              </a:r>
            </a:p>
          </p:txBody>
        </p:sp>
        <p:sp>
          <p:nvSpPr>
            <p:cNvPr id="12349" name="Text Box 14"/>
            <p:cNvSpPr txBox="1">
              <a:spLocks noChangeArrowheads="1"/>
            </p:cNvSpPr>
            <p:nvPr/>
          </p:nvSpPr>
          <p:spPr bwMode="auto">
            <a:xfrm>
              <a:off x="4840" y="3640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4</a:t>
              </a:r>
            </a:p>
          </p:txBody>
        </p:sp>
        <p:sp>
          <p:nvSpPr>
            <p:cNvPr id="12350" name="Text Box 15"/>
            <p:cNvSpPr txBox="1">
              <a:spLocks noChangeArrowheads="1"/>
            </p:cNvSpPr>
            <p:nvPr/>
          </p:nvSpPr>
          <p:spPr bwMode="auto">
            <a:xfrm>
              <a:off x="1456" y="2932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2351" name="Text Box 16"/>
            <p:cNvSpPr txBox="1">
              <a:spLocks noChangeArrowheads="1"/>
            </p:cNvSpPr>
            <p:nvPr/>
          </p:nvSpPr>
          <p:spPr bwMode="auto">
            <a:xfrm>
              <a:off x="176" y="2948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2352" name="Text Box 17"/>
            <p:cNvSpPr txBox="1">
              <a:spLocks noChangeArrowheads="1"/>
            </p:cNvSpPr>
            <p:nvPr/>
          </p:nvSpPr>
          <p:spPr bwMode="auto">
            <a:xfrm>
              <a:off x="4104" y="2904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2353" name="Text Box 18"/>
            <p:cNvSpPr txBox="1">
              <a:spLocks noChangeArrowheads="1"/>
            </p:cNvSpPr>
            <p:nvPr/>
          </p:nvSpPr>
          <p:spPr bwMode="auto">
            <a:xfrm>
              <a:off x="2568" y="3612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  <p:sp>
          <p:nvSpPr>
            <p:cNvPr id="12354" name="Text Box 19"/>
            <p:cNvSpPr txBox="1">
              <a:spLocks noChangeArrowheads="1"/>
            </p:cNvSpPr>
            <p:nvPr/>
          </p:nvSpPr>
          <p:spPr bwMode="auto">
            <a:xfrm>
              <a:off x="5336" y="362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  <p:grpSp>
          <p:nvGrpSpPr>
            <p:cNvPr id="12355" name="Group 20"/>
            <p:cNvGrpSpPr>
              <a:grpSpLocks/>
            </p:cNvGrpSpPr>
            <p:nvPr/>
          </p:nvGrpSpPr>
          <p:grpSpPr bwMode="auto">
            <a:xfrm>
              <a:off x="3084" y="2615"/>
              <a:ext cx="1114" cy="983"/>
              <a:chOff x="2484" y="2256"/>
              <a:chExt cx="1332" cy="1176"/>
            </a:xfrm>
          </p:grpSpPr>
          <p:sp>
            <p:nvSpPr>
              <p:cNvPr id="12362" name="Line 21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363" name="Line 22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2356" name="Text Box 23"/>
            <p:cNvSpPr txBox="1">
              <a:spLocks noChangeArrowheads="1"/>
            </p:cNvSpPr>
            <p:nvPr/>
          </p:nvSpPr>
          <p:spPr bwMode="auto">
            <a:xfrm>
              <a:off x="2844" y="294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2357" name="Text Box 24"/>
            <p:cNvSpPr txBox="1">
              <a:spLocks noChangeArrowheads="1"/>
            </p:cNvSpPr>
            <p:nvPr/>
          </p:nvSpPr>
          <p:spPr bwMode="auto">
            <a:xfrm>
              <a:off x="3884" y="362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  <p:grpSp>
          <p:nvGrpSpPr>
            <p:cNvPr id="12358" name="Group 25"/>
            <p:cNvGrpSpPr>
              <a:grpSpLocks/>
            </p:cNvGrpSpPr>
            <p:nvPr/>
          </p:nvGrpSpPr>
          <p:grpSpPr bwMode="auto">
            <a:xfrm>
              <a:off x="388" y="2622"/>
              <a:ext cx="1113" cy="983"/>
              <a:chOff x="2484" y="2256"/>
              <a:chExt cx="1332" cy="1176"/>
            </a:xfrm>
          </p:grpSpPr>
          <p:sp>
            <p:nvSpPr>
              <p:cNvPr id="12360" name="Line 26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361" name="Line 27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2359" name="Text Box 28"/>
            <p:cNvSpPr txBox="1">
              <a:spLocks noChangeArrowheads="1"/>
            </p:cNvSpPr>
            <p:nvPr/>
          </p:nvSpPr>
          <p:spPr bwMode="auto">
            <a:xfrm>
              <a:off x="1276" y="3628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</p:grpSp>
      <p:sp>
        <p:nvSpPr>
          <p:cNvPr id="12291" name="Rectangle 30"/>
          <p:cNvSpPr>
            <a:spLocks noChangeArrowheads="1"/>
          </p:cNvSpPr>
          <p:nvPr/>
        </p:nvSpPr>
        <p:spPr bwMode="auto">
          <a:xfrm>
            <a:off x="0" y="0"/>
            <a:ext cx="9144000" cy="13335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2292" name="Rectangle 31"/>
          <p:cNvSpPr>
            <a:spLocks noChangeArrowheads="1"/>
          </p:cNvSpPr>
          <p:nvPr/>
        </p:nvSpPr>
        <p:spPr bwMode="auto">
          <a:xfrm>
            <a:off x="0" y="6724650"/>
            <a:ext cx="9144000" cy="13335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2293" name="Rectangle 32"/>
          <p:cNvSpPr>
            <a:spLocks noChangeArrowheads="1"/>
          </p:cNvSpPr>
          <p:nvPr/>
        </p:nvSpPr>
        <p:spPr bwMode="auto">
          <a:xfrm>
            <a:off x="0" y="0"/>
            <a:ext cx="133350" cy="685800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2294" name="Rectangle 33"/>
          <p:cNvSpPr>
            <a:spLocks noChangeArrowheads="1"/>
          </p:cNvSpPr>
          <p:nvPr/>
        </p:nvSpPr>
        <p:spPr bwMode="auto">
          <a:xfrm>
            <a:off x="9010650" y="0"/>
            <a:ext cx="133350" cy="685800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14460" name="Group 124"/>
          <p:cNvGrpSpPr>
            <a:grpSpLocks/>
          </p:cNvGrpSpPr>
          <p:nvPr/>
        </p:nvGrpSpPr>
        <p:grpSpPr bwMode="auto">
          <a:xfrm>
            <a:off x="379413" y="1701800"/>
            <a:ext cx="8266112" cy="2247900"/>
            <a:chOff x="239" y="1072"/>
            <a:chExt cx="5207" cy="1416"/>
          </a:xfrm>
        </p:grpSpPr>
        <p:sp>
          <p:nvSpPr>
            <p:cNvPr id="12311" name="Text Box 35"/>
            <p:cNvSpPr txBox="1">
              <a:spLocks noChangeArrowheads="1"/>
            </p:cNvSpPr>
            <p:nvPr/>
          </p:nvSpPr>
          <p:spPr bwMode="auto">
            <a:xfrm>
              <a:off x="672" y="2220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A</a:t>
              </a:r>
            </a:p>
          </p:txBody>
        </p:sp>
        <p:sp>
          <p:nvSpPr>
            <p:cNvPr id="12312" name="Text Box 36"/>
            <p:cNvSpPr txBox="1">
              <a:spLocks noChangeArrowheads="1"/>
            </p:cNvSpPr>
            <p:nvPr/>
          </p:nvSpPr>
          <p:spPr bwMode="auto">
            <a:xfrm>
              <a:off x="2056" y="2212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B</a:t>
              </a:r>
            </a:p>
          </p:txBody>
        </p:sp>
        <p:sp>
          <p:nvSpPr>
            <p:cNvPr id="12313" name="Text Box 37"/>
            <p:cNvSpPr txBox="1">
              <a:spLocks noChangeArrowheads="1"/>
            </p:cNvSpPr>
            <p:nvPr/>
          </p:nvSpPr>
          <p:spPr bwMode="auto">
            <a:xfrm>
              <a:off x="3428" y="2216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C</a:t>
              </a:r>
            </a:p>
          </p:txBody>
        </p:sp>
        <p:sp>
          <p:nvSpPr>
            <p:cNvPr id="12314" name="Text Box 38"/>
            <p:cNvSpPr txBox="1">
              <a:spLocks noChangeArrowheads="1"/>
            </p:cNvSpPr>
            <p:nvPr/>
          </p:nvSpPr>
          <p:spPr bwMode="auto">
            <a:xfrm>
              <a:off x="4728" y="2232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D</a:t>
              </a:r>
            </a:p>
          </p:txBody>
        </p:sp>
        <p:grpSp>
          <p:nvGrpSpPr>
            <p:cNvPr id="12315" name="Group 123"/>
            <p:cNvGrpSpPr>
              <a:grpSpLocks/>
            </p:cNvGrpSpPr>
            <p:nvPr/>
          </p:nvGrpSpPr>
          <p:grpSpPr bwMode="auto">
            <a:xfrm>
              <a:off x="239" y="1072"/>
              <a:ext cx="5207" cy="1085"/>
              <a:chOff x="239" y="1072"/>
              <a:chExt cx="5207" cy="1085"/>
            </a:xfrm>
          </p:grpSpPr>
          <p:grpSp>
            <p:nvGrpSpPr>
              <p:cNvPr id="12316" name="Group 86"/>
              <p:cNvGrpSpPr>
                <a:grpSpLocks/>
              </p:cNvGrpSpPr>
              <p:nvPr/>
            </p:nvGrpSpPr>
            <p:grpSpPr bwMode="auto">
              <a:xfrm>
                <a:off x="239" y="1229"/>
                <a:ext cx="1230" cy="897"/>
                <a:chOff x="1691" y="1061"/>
                <a:chExt cx="2514" cy="1834"/>
              </a:xfrm>
            </p:grpSpPr>
            <p:sp>
              <p:nvSpPr>
                <p:cNvPr id="12338" name="Oval 87"/>
                <p:cNvSpPr>
                  <a:spLocks noChangeArrowheads="1"/>
                </p:cNvSpPr>
                <p:nvPr/>
              </p:nvSpPr>
              <p:spPr bwMode="auto">
                <a:xfrm>
                  <a:off x="1691" y="1061"/>
                  <a:ext cx="2514" cy="532"/>
                </a:xfrm>
                <a:prstGeom prst="ellips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A1D1FD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2339" name="Oval 88"/>
                <p:cNvSpPr>
                  <a:spLocks noChangeArrowheads="1"/>
                </p:cNvSpPr>
                <p:nvPr/>
              </p:nvSpPr>
              <p:spPr bwMode="auto">
                <a:xfrm>
                  <a:off x="2427" y="2730"/>
                  <a:ext cx="1044" cy="160"/>
                </a:xfrm>
                <a:prstGeom prst="ellips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A1D1FD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2340" name="Oval 89"/>
                <p:cNvSpPr>
                  <a:spLocks noChangeArrowheads="1"/>
                </p:cNvSpPr>
                <p:nvPr/>
              </p:nvSpPr>
              <p:spPr bwMode="auto">
                <a:xfrm>
                  <a:off x="2158" y="1829"/>
                  <a:ext cx="1592" cy="242"/>
                </a:xfrm>
                <a:prstGeom prst="ellipse">
                  <a:avLst/>
                </a:prstGeom>
                <a:solidFill>
                  <a:srgbClr val="A1D1FD"/>
                </a:solidFill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2341" name="Freeform 90"/>
                <p:cNvSpPr>
                  <a:spLocks/>
                </p:cNvSpPr>
                <p:nvPr/>
              </p:nvSpPr>
              <p:spPr bwMode="auto">
                <a:xfrm>
                  <a:off x="3471" y="1351"/>
                  <a:ext cx="732" cy="1463"/>
                </a:xfrm>
                <a:custGeom>
                  <a:avLst/>
                  <a:gdLst>
                    <a:gd name="T0" fmla="*/ 732 w 315"/>
                    <a:gd name="T1" fmla="*/ 0 h 630"/>
                    <a:gd name="T2" fmla="*/ 216 w 315"/>
                    <a:gd name="T3" fmla="*/ 718 h 630"/>
                    <a:gd name="T4" fmla="*/ 0 w 315"/>
                    <a:gd name="T5" fmla="*/ 1463 h 630"/>
                    <a:gd name="T6" fmla="*/ 0 60000 65536"/>
                    <a:gd name="T7" fmla="*/ 0 60000 65536"/>
                    <a:gd name="T8" fmla="*/ 0 60000 65536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0" t="0" r="r" b="b"/>
                  <a:pathLst>
                    <a:path w="315" h="630">
                      <a:moveTo>
                        <a:pt x="315" y="0"/>
                      </a:moveTo>
                      <a:cubicBezTo>
                        <a:pt x="230" y="102"/>
                        <a:pt x="145" y="204"/>
                        <a:pt x="93" y="309"/>
                      </a:cubicBezTo>
                      <a:cubicBezTo>
                        <a:pt x="41" y="414"/>
                        <a:pt x="20" y="522"/>
                        <a:pt x="0" y="630"/>
                      </a:cubicBez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42" name="Freeform 91"/>
                <p:cNvSpPr>
                  <a:spLocks/>
                </p:cNvSpPr>
                <p:nvPr/>
              </p:nvSpPr>
              <p:spPr bwMode="auto">
                <a:xfrm flipH="1">
                  <a:off x="1703" y="1360"/>
                  <a:ext cx="731" cy="1463"/>
                </a:xfrm>
                <a:custGeom>
                  <a:avLst/>
                  <a:gdLst>
                    <a:gd name="T0" fmla="*/ 731 w 315"/>
                    <a:gd name="T1" fmla="*/ 0 h 630"/>
                    <a:gd name="T2" fmla="*/ 216 w 315"/>
                    <a:gd name="T3" fmla="*/ 718 h 630"/>
                    <a:gd name="T4" fmla="*/ 0 w 315"/>
                    <a:gd name="T5" fmla="*/ 1463 h 630"/>
                    <a:gd name="T6" fmla="*/ 0 60000 65536"/>
                    <a:gd name="T7" fmla="*/ 0 60000 65536"/>
                    <a:gd name="T8" fmla="*/ 0 60000 65536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0" t="0" r="r" b="b"/>
                  <a:pathLst>
                    <a:path w="315" h="630">
                      <a:moveTo>
                        <a:pt x="315" y="0"/>
                      </a:moveTo>
                      <a:cubicBezTo>
                        <a:pt x="230" y="102"/>
                        <a:pt x="145" y="204"/>
                        <a:pt x="93" y="309"/>
                      </a:cubicBezTo>
                      <a:cubicBezTo>
                        <a:pt x="41" y="414"/>
                        <a:pt x="20" y="522"/>
                        <a:pt x="0" y="630"/>
                      </a:cubicBez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43" name="Freeform 92"/>
                <p:cNvSpPr>
                  <a:spLocks/>
                </p:cNvSpPr>
                <p:nvPr/>
              </p:nvSpPr>
              <p:spPr bwMode="auto">
                <a:xfrm>
                  <a:off x="2153" y="1952"/>
                  <a:ext cx="1595" cy="943"/>
                </a:xfrm>
                <a:custGeom>
                  <a:avLst/>
                  <a:gdLst>
                    <a:gd name="T0" fmla="*/ 272 w 1595"/>
                    <a:gd name="T1" fmla="*/ 864 h 943"/>
                    <a:gd name="T2" fmla="*/ 304 w 1595"/>
                    <a:gd name="T3" fmla="*/ 887 h 943"/>
                    <a:gd name="T4" fmla="*/ 373 w 1595"/>
                    <a:gd name="T5" fmla="*/ 904 h 943"/>
                    <a:gd name="T6" fmla="*/ 493 w 1595"/>
                    <a:gd name="T7" fmla="*/ 922 h 943"/>
                    <a:gd name="T8" fmla="*/ 541 w 1595"/>
                    <a:gd name="T9" fmla="*/ 929 h 943"/>
                    <a:gd name="T10" fmla="*/ 659 w 1595"/>
                    <a:gd name="T11" fmla="*/ 941 h 943"/>
                    <a:gd name="T12" fmla="*/ 794 w 1595"/>
                    <a:gd name="T13" fmla="*/ 941 h 943"/>
                    <a:gd name="T14" fmla="*/ 982 w 1595"/>
                    <a:gd name="T15" fmla="*/ 934 h 943"/>
                    <a:gd name="T16" fmla="*/ 1126 w 1595"/>
                    <a:gd name="T17" fmla="*/ 920 h 943"/>
                    <a:gd name="T18" fmla="*/ 1203 w 1595"/>
                    <a:gd name="T19" fmla="*/ 913 h 943"/>
                    <a:gd name="T20" fmla="*/ 1251 w 1595"/>
                    <a:gd name="T21" fmla="*/ 899 h 943"/>
                    <a:gd name="T22" fmla="*/ 1307 w 1595"/>
                    <a:gd name="T23" fmla="*/ 878 h 943"/>
                    <a:gd name="T24" fmla="*/ 1323 w 1595"/>
                    <a:gd name="T25" fmla="*/ 845 h 943"/>
                    <a:gd name="T26" fmla="*/ 1323 w 1595"/>
                    <a:gd name="T27" fmla="*/ 822 h 943"/>
                    <a:gd name="T28" fmla="*/ 1337 w 1595"/>
                    <a:gd name="T29" fmla="*/ 776 h 943"/>
                    <a:gd name="T30" fmla="*/ 1349 w 1595"/>
                    <a:gd name="T31" fmla="*/ 718 h 943"/>
                    <a:gd name="T32" fmla="*/ 1372 w 1595"/>
                    <a:gd name="T33" fmla="*/ 595 h 943"/>
                    <a:gd name="T34" fmla="*/ 1400 w 1595"/>
                    <a:gd name="T35" fmla="*/ 481 h 943"/>
                    <a:gd name="T36" fmla="*/ 1426 w 1595"/>
                    <a:gd name="T37" fmla="*/ 399 h 943"/>
                    <a:gd name="T38" fmla="*/ 1449 w 1595"/>
                    <a:gd name="T39" fmla="*/ 316 h 943"/>
                    <a:gd name="T40" fmla="*/ 1481 w 1595"/>
                    <a:gd name="T41" fmla="*/ 237 h 943"/>
                    <a:gd name="T42" fmla="*/ 1504 w 1595"/>
                    <a:gd name="T43" fmla="*/ 181 h 943"/>
                    <a:gd name="T44" fmla="*/ 1532 w 1595"/>
                    <a:gd name="T45" fmla="*/ 128 h 943"/>
                    <a:gd name="T46" fmla="*/ 1551 w 1595"/>
                    <a:gd name="T47" fmla="*/ 84 h 943"/>
                    <a:gd name="T48" fmla="*/ 1572 w 1595"/>
                    <a:gd name="T49" fmla="*/ 56 h 943"/>
                    <a:gd name="T50" fmla="*/ 1595 w 1595"/>
                    <a:gd name="T51" fmla="*/ 7 h 943"/>
                    <a:gd name="T52" fmla="*/ 1567 w 1595"/>
                    <a:gd name="T53" fmla="*/ 28 h 943"/>
                    <a:gd name="T54" fmla="*/ 1525 w 1595"/>
                    <a:gd name="T55" fmla="*/ 44 h 943"/>
                    <a:gd name="T56" fmla="*/ 1463 w 1595"/>
                    <a:gd name="T57" fmla="*/ 63 h 943"/>
                    <a:gd name="T58" fmla="*/ 1412 w 1595"/>
                    <a:gd name="T59" fmla="*/ 72 h 943"/>
                    <a:gd name="T60" fmla="*/ 1316 w 1595"/>
                    <a:gd name="T61" fmla="*/ 91 h 943"/>
                    <a:gd name="T62" fmla="*/ 1240 w 1595"/>
                    <a:gd name="T63" fmla="*/ 100 h 943"/>
                    <a:gd name="T64" fmla="*/ 1153 w 1595"/>
                    <a:gd name="T65" fmla="*/ 108 h 943"/>
                    <a:gd name="T66" fmla="*/ 1038 w 1595"/>
                    <a:gd name="T67" fmla="*/ 114 h 943"/>
                    <a:gd name="T68" fmla="*/ 910 w 1595"/>
                    <a:gd name="T69" fmla="*/ 118 h 943"/>
                    <a:gd name="T70" fmla="*/ 808 w 1595"/>
                    <a:gd name="T71" fmla="*/ 118 h 943"/>
                    <a:gd name="T72" fmla="*/ 659 w 1595"/>
                    <a:gd name="T73" fmla="*/ 118 h 943"/>
                    <a:gd name="T74" fmla="*/ 543 w 1595"/>
                    <a:gd name="T75" fmla="*/ 111 h 943"/>
                    <a:gd name="T76" fmla="*/ 436 w 1595"/>
                    <a:gd name="T77" fmla="*/ 107 h 943"/>
                    <a:gd name="T78" fmla="*/ 318 w 1595"/>
                    <a:gd name="T79" fmla="*/ 93 h 943"/>
                    <a:gd name="T80" fmla="*/ 223 w 1595"/>
                    <a:gd name="T81" fmla="*/ 79 h 943"/>
                    <a:gd name="T82" fmla="*/ 132 w 1595"/>
                    <a:gd name="T83" fmla="*/ 65 h 943"/>
                    <a:gd name="T84" fmla="*/ 70 w 1595"/>
                    <a:gd name="T85" fmla="*/ 44 h 943"/>
                    <a:gd name="T86" fmla="*/ 42 w 1595"/>
                    <a:gd name="T87" fmla="*/ 28 h 943"/>
                    <a:gd name="T88" fmla="*/ 5 w 1595"/>
                    <a:gd name="T89" fmla="*/ 0 h 943"/>
                    <a:gd name="T90" fmla="*/ 14 w 1595"/>
                    <a:gd name="T91" fmla="*/ 30 h 943"/>
                    <a:gd name="T92" fmla="*/ 35 w 1595"/>
                    <a:gd name="T93" fmla="*/ 65 h 943"/>
                    <a:gd name="T94" fmla="*/ 74 w 1595"/>
                    <a:gd name="T95" fmla="*/ 146 h 943"/>
                    <a:gd name="T96" fmla="*/ 109 w 1595"/>
                    <a:gd name="T97" fmla="*/ 237 h 943"/>
                    <a:gd name="T98" fmla="*/ 141 w 1595"/>
                    <a:gd name="T99" fmla="*/ 304 h 943"/>
                    <a:gd name="T100" fmla="*/ 172 w 1595"/>
                    <a:gd name="T101" fmla="*/ 399 h 943"/>
                    <a:gd name="T102" fmla="*/ 196 w 1595"/>
                    <a:gd name="T103" fmla="*/ 469 h 943"/>
                    <a:gd name="T104" fmla="*/ 214 w 1595"/>
                    <a:gd name="T105" fmla="*/ 546 h 943"/>
                    <a:gd name="T106" fmla="*/ 223 w 1595"/>
                    <a:gd name="T107" fmla="*/ 599 h 943"/>
                    <a:gd name="T108" fmla="*/ 237 w 1595"/>
                    <a:gd name="T109" fmla="*/ 657 h 943"/>
                    <a:gd name="T110" fmla="*/ 248 w 1595"/>
                    <a:gd name="T111" fmla="*/ 692 h 943"/>
                    <a:gd name="T112" fmla="*/ 265 w 1595"/>
                    <a:gd name="T113" fmla="*/ 773 h 943"/>
                    <a:gd name="T114" fmla="*/ 272 w 1595"/>
                    <a:gd name="T115" fmla="*/ 864 h 943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60000 65536"/>
                    <a:gd name="T166" fmla="*/ 0 60000 65536"/>
                    <a:gd name="T167" fmla="*/ 0 60000 65536"/>
                    <a:gd name="T168" fmla="*/ 0 60000 65536"/>
                    <a:gd name="T169" fmla="*/ 0 60000 65536"/>
                    <a:gd name="T170" fmla="*/ 0 60000 65536"/>
                    <a:gd name="T171" fmla="*/ 0 60000 65536"/>
                    <a:gd name="T172" fmla="*/ 0 60000 65536"/>
                    <a:gd name="T173" fmla="*/ 0 60000 65536"/>
                  </a:gdLst>
                  <a:ahLst/>
                  <a:cxnLst>
                    <a:cxn ang="T116">
                      <a:pos x="T0" y="T1"/>
                    </a:cxn>
                    <a:cxn ang="T117">
                      <a:pos x="T2" y="T3"/>
                    </a:cxn>
                    <a:cxn ang="T118">
                      <a:pos x="T4" y="T5"/>
                    </a:cxn>
                    <a:cxn ang="T119">
                      <a:pos x="T6" y="T7"/>
                    </a:cxn>
                    <a:cxn ang="T120">
                      <a:pos x="T8" y="T9"/>
                    </a:cxn>
                    <a:cxn ang="T121">
                      <a:pos x="T10" y="T11"/>
                    </a:cxn>
                    <a:cxn ang="T122">
                      <a:pos x="T12" y="T13"/>
                    </a:cxn>
                    <a:cxn ang="T123">
                      <a:pos x="T14" y="T15"/>
                    </a:cxn>
                    <a:cxn ang="T124">
                      <a:pos x="T16" y="T17"/>
                    </a:cxn>
                    <a:cxn ang="T125">
                      <a:pos x="T18" y="T19"/>
                    </a:cxn>
                    <a:cxn ang="T126">
                      <a:pos x="T20" y="T21"/>
                    </a:cxn>
                    <a:cxn ang="T127">
                      <a:pos x="T22" y="T23"/>
                    </a:cxn>
                    <a:cxn ang="T128">
                      <a:pos x="T24" y="T25"/>
                    </a:cxn>
                    <a:cxn ang="T129">
                      <a:pos x="T26" y="T27"/>
                    </a:cxn>
                    <a:cxn ang="T130">
                      <a:pos x="T28" y="T29"/>
                    </a:cxn>
                    <a:cxn ang="T131">
                      <a:pos x="T30" y="T31"/>
                    </a:cxn>
                    <a:cxn ang="T132">
                      <a:pos x="T32" y="T33"/>
                    </a:cxn>
                    <a:cxn ang="T133">
                      <a:pos x="T34" y="T35"/>
                    </a:cxn>
                    <a:cxn ang="T134">
                      <a:pos x="T36" y="T37"/>
                    </a:cxn>
                    <a:cxn ang="T135">
                      <a:pos x="T38" y="T39"/>
                    </a:cxn>
                    <a:cxn ang="T136">
                      <a:pos x="T40" y="T41"/>
                    </a:cxn>
                    <a:cxn ang="T137">
                      <a:pos x="T42" y="T43"/>
                    </a:cxn>
                    <a:cxn ang="T138">
                      <a:pos x="T44" y="T45"/>
                    </a:cxn>
                    <a:cxn ang="T139">
                      <a:pos x="T46" y="T47"/>
                    </a:cxn>
                    <a:cxn ang="T140">
                      <a:pos x="T48" y="T49"/>
                    </a:cxn>
                    <a:cxn ang="T141">
                      <a:pos x="T50" y="T51"/>
                    </a:cxn>
                    <a:cxn ang="T142">
                      <a:pos x="T52" y="T53"/>
                    </a:cxn>
                    <a:cxn ang="T143">
                      <a:pos x="T54" y="T55"/>
                    </a:cxn>
                    <a:cxn ang="T144">
                      <a:pos x="T56" y="T57"/>
                    </a:cxn>
                    <a:cxn ang="T145">
                      <a:pos x="T58" y="T59"/>
                    </a:cxn>
                    <a:cxn ang="T146">
                      <a:pos x="T60" y="T61"/>
                    </a:cxn>
                    <a:cxn ang="T147">
                      <a:pos x="T62" y="T63"/>
                    </a:cxn>
                    <a:cxn ang="T148">
                      <a:pos x="T64" y="T65"/>
                    </a:cxn>
                    <a:cxn ang="T149">
                      <a:pos x="T66" y="T67"/>
                    </a:cxn>
                    <a:cxn ang="T150">
                      <a:pos x="T68" y="T69"/>
                    </a:cxn>
                    <a:cxn ang="T151">
                      <a:pos x="T70" y="T71"/>
                    </a:cxn>
                    <a:cxn ang="T152">
                      <a:pos x="T72" y="T73"/>
                    </a:cxn>
                    <a:cxn ang="T153">
                      <a:pos x="T74" y="T75"/>
                    </a:cxn>
                    <a:cxn ang="T154">
                      <a:pos x="T76" y="T77"/>
                    </a:cxn>
                    <a:cxn ang="T155">
                      <a:pos x="T78" y="T79"/>
                    </a:cxn>
                    <a:cxn ang="T156">
                      <a:pos x="T80" y="T81"/>
                    </a:cxn>
                    <a:cxn ang="T157">
                      <a:pos x="T82" y="T83"/>
                    </a:cxn>
                    <a:cxn ang="T158">
                      <a:pos x="T84" y="T85"/>
                    </a:cxn>
                    <a:cxn ang="T159">
                      <a:pos x="T86" y="T87"/>
                    </a:cxn>
                    <a:cxn ang="T160">
                      <a:pos x="T88" y="T89"/>
                    </a:cxn>
                    <a:cxn ang="T161">
                      <a:pos x="T90" y="T91"/>
                    </a:cxn>
                    <a:cxn ang="T162">
                      <a:pos x="T92" y="T93"/>
                    </a:cxn>
                    <a:cxn ang="T163">
                      <a:pos x="T94" y="T95"/>
                    </a:cxn>
                    <a:cxn ang="T164">
                      <a:pos x="T96" y="T97"/>
                    </a:cxn>
                    <a:cxn ang="T165">
                      <a:pos x="T98" y="T99"/>
                    </a:cxn>
                    <a:cxn ang="T166">
                      <a:pos x="T100" y="T101"/>
                    </a:cxn>
                    <a:cxn ang="T167">
                      <a:pos x="T102" y="T103"/>
                    </a:cxn>
                    <a:cxn ang="T168">
                      <a:pos x="T104" y="T105"/>
                    </a:cxn>
                    <a:cxn ang="T169">
                      <a:pos x="T106" y="T107"/>
                    </a:cxn>
                    <a:cxn ang="T170">
                      <a:pos x="T108" y="T109"/>
                    </a:cxn>
                    <a:cxn ang="T171">
                      <a:pos x="T110" y="T111"/>
                    </a:cxn>
                    <a:cxn ang="T172">
                      <a:pos x="T112" y="T113"/>
                    </a:cxn>
                    <a:cxn ang="T173">
                      <a:pos x="T114" y="T115"/>
                    </a:cxn>
                  </a:cxnLst>
                  <a:rect l="0" t="0" r="r" b="b"/>
                  <a:pathLst>
                    <a:path w="1595" h="943">
                      <a:moveTo>
                        <a:pt x="272" y="864"/>
                      </a:moveTo>
                      <a:cubicBezTo>
                        <a:pt x="279" y="883"/>
                        <a:pt x="287" y="880"/>
                        <a:pt x="304" y="887"/>
                      </a:cubicBezTo>
                      <a:cubicBezTo>
                        <a:pt x="321" y="894"/>
                        <a:pt x="342" y="898"/>
                        <a:pt x="373" y="904"/>
                      </a:cubicBezTo>
                      <a:cubicBezTo>
                        <a:pt x="404" y="910"/>
                        <a:pt x="465" y="918"/>
                        <a:pt x="493" y="922"/>
                      </a:cubicBezTo>
                      <a:cubicBezTo>
                        <a:pt x="521" y="926"/>
                        <a:pt x="513" y="926"/>
                        <a:pt x="541" y="929"/>
                      </a:cubicBezTo>
                      <a:cubicBezTo>
                        <a:pt x="569" y="932"/>
                        <a:pt x="618" y="938"/>
                        <a:pt x="659" y="941"/>
                      </a:cubicBezTo>
                      <a:cubicBezTo>
                        <a:pt x="701" y="943"/>
                        <a:pt x="741" y="941"/>
                        <a:pt x="794" y="941"/>
                      </a:cubicBezTo>
                      <a:cubicBezTo>
                        <a:pt x="847" y="941"/>
                        <a:pt x="926" y="936"/>
                        <a:pt x="982" y="934"/>
                      </a:cubicBezTo>
                      <a:cubicBezTo>
                        <a:pt x="1038" y="931"/>
                        <a:pt x="1089" y="922"/>
                        <a:pt x="1126" y="920"/>
                      </a:cubicBezTo>
                      <a:cubicBezTo>
                        <a:pt x="1163" y="917"/>
                        <a:pt x="1182" y="915"/>
                        <a:pt x="1203" y="913"/>
                      </a:cubicBezTo>
                      <a:cubicBezTo>
                        <a:pt x="1224" y="910"/>
                        <a:pt x="1235" y="904"/>
                        <a:pt x="1251" y="899"/>
                      </a:cubicBezTo>
                      <a:cubicBezTo>
                        <a:pt x="1268" y="894"/>
                        <a:pt x="1296" y="887"/>
                        <a:pt x="1307" y="878"/>
                      </a:cubicBezTo>
                      <a:cubicBezTo>
                        <a:pt x="1319" y="869"/>
                        <a:pt x="1321" y="855"/>
                        <a:pt x="1323" y="845"/>
                      </a:cubicBezTo>
                      <a:cubicBezTo>
                        <a:pt x="1326" y="836"/>
                        <a:pt x="1321" y="834"/>
                        <a:pt x="1323" y="822"/>
                      </a:cubicBezTo>
                      <a:cubicBezTo>
                        <a:pt x="1326" y="811"/>
                        <a:pt x="1333" y="792"/>
                        <a:pt x="1337" y="776"/>
                      </a:cubicBezTo>
                      <a:cubicBezTo>
                        <a:pt x="1342" y="760"/>
                        <a:pt x="1344" y="748"/>
                        <a:pt x="1349" y="718"/>
                      </a:cubicBezTo>
                      <a:cubicBezTo>
                        <a:pt x="1354" y="688"/>
                        <a:pt x="1363" y="634"/>
                        <a:pt x="1372" y="595"/>
                      </a:cubicBezTo>
                      <a:cubicBezTo>
                        <a:pt x="1381" y="555"/>
                        <a:pt x="1391" y="513"/>
                        <a:pt x="1400" y="481"/>
                      </a:cubicBezTo>
                      <a:cubicBezTo>
                        <a:pt x="1409" y="448"/>
                        <a:pt x="1418" y="426"/>
                        <a:pt x="1426" y="399"/>
                      </a:cubicBezTo>
                      <a:cubicBezTo>
                        <a:pt x="1434" y="372"/>
                        <a:pt x="1440" y="343"/>
                        <a:pt x="1449" y="316"/>
                      </a:cubicBezTo>
                      <a:cubicBezTo>
                        <a:pt x="1458" y="289"/>
                        <a:pt x="1472" y="259"/>
                        <a:pt x="1481" y="237"/>
                      </a:cubicBezTo>
                      <a:cubicBezTo>
                        <a:pt x="1490" y="215"/>
                        <a:pt x="1495" y="200"/>
                        <a:pt x="1504" y="181"/>
                      </a:cubicBezTo>
                      <a:cubicBezTo>
                        <a:pt x="1514" y="163"/>
                        <a:pt x="1525" y="144"/>
                        <a:pt x="1532" y="128"/>
                      </a:cubicBezTo>
                      <a:cubicBezTo>
                        <a:pt x="1539" y="111"/>
                        <a:pt x="1544" y="95"/>
                        <a:pt x="1551" y="84"/>
                      </a:cubicBezTo>
                      <a:cubicBezTo>
                        <a:pt x="1558" y="72"/>
                        <a:pt x="1565" y="67"/>
                        <a:pt x="1572" y="56"/>
                      </a:cubicBezTo>
                      <a:cubicBezTo>
                        <a:pt x="1579" y="44"/>
                        <a:pt x="1595" y="12"/>
                        <a:pt x="1595" y="7"/>
                      </a:cubicBezTo>
                      <a:cubicBezTo>
                        <a:pt x="1595" y="2"/>
                        <a:pt x="1579" y="21"/>
                        <a:pt x="1567" y="28"/>
                      </a:cubicBezTo>
                      <a:cubicBezTo>
                        <a:pt x="1556" y="35"/>
                        <a:pt x="1542" y="39"/>
                        <a:pt x="1525" y="44"/>
                      </a:cubicBezTo>
                      <a:cubicBezTo>
                        <a:pt x="1509" y="49"/>
                        <a:pt x="1481" y="58"/>
                        <a:pt x="1463" y="63"/>
                      </a:cubicBezTo>
                      <a:cubicBezTo>
                        <a:pt x="1444" y="67"/>
                        <a:pt x="1435" y="67"/>
                        <a:pt x="1412" y="72"/>
                      </a:cubicBezTo>
                      <a:cubicBezTo>
                        <a:pt x="1388" y="77"/>
                        <a:pt x="1344" y="86"/>
                        <a:pt x="1316" y="91"/>
                      </a:cubicBezTo>
                      <a:cubicBezTo>
                        <a:pt x="1289" y="95"/>
                        <a:pt x="1267" y="97"/>
                        <a:pt x="1240" y="100"/>
                      </a:cubicBezTo>
                      <a:cubicBezTo>
                        <a:pt x="1213" y="103"/>
                        <a:pt x="1187" y="106"/>
                        <a:pt x="1153" y="108"/>
                      </a:cubicBezTo>
                      <a:cubicBezTo>
                        <a:pt x="1119" y="110"/>
                        <a:pt x="1078" y="112"/>
                        <a:pt x="1038" y="114"/>
                      </a:cubicBezTo>
                      <a:cubicBezTo>
                        <a:pt x="998" y="116"/>
                        <a:pt x="947" y="118"/>
                        <a:pt x="910" y="118"/>
                      </a:cubicBezTo>
                      <a:cubicBezTo>
                        <a:pt x="873" y="118"/>
                        <a:pt x="850" y="118"/>
                        <a:pt x="808" y="118"/>
                      </a:cubicBezTo>
                      <a:cubicBezTo>
                        <a:pt x="766" y="118"/>
                        <a:pt x="703" y="118"/>
                        <a:pt x="659" y="118"/>
                      </a:cubicBezTo>
                      <a:cubicBezTo>
                        <a:pt x="615" y="118"/>
                        <a:pt x="580" y="114"/>
                        <a:pt x="543" y="111"/>
                      </a:cubicBezTo>
                      <a:cubicBezTo>
                        <a:pt x="506" y="109"/>
                        <a:pt x="474" y="109"/>
                        <a:pt x="436" y="107"/>
                      </a:cubicBezTo>
                      <a:cubicBezTo>
                        <a:pt x="399" y="105"/>
                        <a:pt x="353" y="98"/>
                        <a:pt x="318" y="93"/>
                      </a:cubicBezTo>
                      <a:cubicBezTo>
                        <a:pt x="283" y="88"/>
                        <a:pt x="253" y="84"/>
                        <a:pt x="223" y="79"/>
                      </a:cubicBezTo>
                      <a:cubicBezTo>
                        <a:pt x="193" y="74"/>
                        <a:pt x="158" y="70"/>
                        <a:pt x="132" y="65"/>
                      </a:cubicBezTo>
                      <a:cubicBezTo>
                        <a:pt x="107" y="60"/>
                        <a:pt x="84" y="51"/>
                        <a:pt x="70" y="44"/>
                      </a:cubicBezTo>
                      <a:cubicBezTo>
                        <a:pt x="56" y="37"/>
                        <a:pt x="53" y="35"/>
                        <a:pt x="42" y="28"/>
                      </a:cubicBezTo>
                      <a:cubicBezTo>
                        <a:pt x="30" y="21"/>
                        <a:pt x="9" y="0"/>
                        <a:pt x="5" y="0"/>
                      </a:cubicBezTo>
                      <a:cubicBezTo>
                        <a:pt x="0" y="0"/>
                        <a:pt x="9" y="21"/>
                        <a:pt x="14" y="30"/>
                      </a:cubicBezTo>
                      <a:cubicBezTo>
                        <a:pt x="19" y="39"/>
                        <a:pt x="26" y="46"/>
                        <a:pt x="35" y="65"/>
                      </a:cubicBezTo>
                      <a:cubicBezTo>
                        <a:pt x="44" y="84"/>
                        <a:pt x="63" y="118"/>
                        <a:pt x="74" y="146"/>
                      </a:cubicBezTo>
                      <a:cubicBezTo>
                        <a:pt x="86" y="174"/>
                        <a:pt x="98" y="211"/>
                        <a:pt x="109" y="237"/>
                      </a:cubicBezTo>
                      <a:cubicBezTo>
                        <a:pt x="120" y="263"/>
                        <a:pt x="131" y="277"/>
                        <a:pt x="141" y="304"/>
                      </a:cubicBezTo>
                      <a:cubicBezTo>
                        <a:pt x="151" y="331"/>
                        <a:pt x="163" y="372"/>
                        <a:pt x="172" y="399"/>
                      </a:cubicBezTo>
                      <a:cubicBezTo>
                        <a:pt x="181" y="426"/>
                        <a:pt x="189" y="445"/>
                        <a:pt x="196" y="469"/>
                      </a:cubicBezTo>
                      <a:cubicBezTo>
                        <a:pt x="203" y="493"/>
                        <a:pt x="210" y="524"/>
                        <a:pt x="214" y="546"/>
                      </a:cubicBezTo>
                      <a:cubicBezTo>
                        <a:pt x="218" y="568"/>
                        <a:pt x="218" y="581"/>
                        <a:pt x="223" y="599"/>
                      </a:cubicBezTo>
                      <a:cubicBezTo>
                        <a:pt x="228" y="618"/>
                        <a:pt x="232" y="641"/>
                        <a:pt x="237" y="657"/>
                      </a:cubicBezTo>
                      <a:cubicBezTo>
                        <a:pt x="241" y="674"/>
                        <a:pt x="244" y="674"/>
                        <a:pt x="248" y="692"/>
                      </a:cubicBezTo>
                      <a:cubicBezTo>
                        <a:pt x="253" y="711"/>
                        <a:pt x="260" y="746"/>
                        <a:pt x="265" y="773"/>
                      </a:cubicBezTo>
                      <a:cubicBezTo>
                        <a:pt x="269" y="801"/>
                        <a:pt x="265" y="845"/>
                        <a:pt x="272" y="864"/>
                      </a:cubicBezTo>
                      <a:close/>
                    </a:path>
                  </a:pathLst>
                </a:custGeom>
                <a:solidFill>
                  <a:srgbClr val="93AAE3"/>
                </a:solidFill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12317" name="Group 93"/>
              <p:cNvGrpSpPr>
                <a:grpSpLocks/>
              </p:cNvGrpSpPr>
              <p:nvPr/>
            </p:nvGrpSpPr>
            <p:grpSpPr bwMode="auto">
              <a:xfrm>
                <a:off x="3064" y="1215"/>
                <a:ext cx="1026" cy="942"/>
                <a:chOff x="538" y="2392"/>
                <a:chExt cx="1320" cy="1197"/>
              </a:xfrm>
            </p:grpSpPr>
            <p:sp>
              <p:nvSpPr>
                <p:cNvPr id="12332" name="Oval 94"/>
                <p:cNvSpPr>
                  <a:spLocks noChangeArrowheads="1"/>
                </p:cNvSpPr>
                <p:nvPr/>
              </p:nvSpPr>
              <p:spPr bwMode="auto">
                <a:xfrm flipV="1">
                  <a:off x="544" y="3306"/>
                  <a:ext cx="1308" cy="280"/>
                </a:xfrm>
                <a:prstGeom prst="ellips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2333" name="Oval 95"/>
                <p:cNvSpPr>
                  <a:spLocks noChangeArrowheads="1"/>
                </p:cNvSpPr>
                <p:nvPr/>
              </p:nvSpPr>
              <p:spPr bwMode="auto">
                <a:xfrm flipV="1">
                  <a:off x="753" y="2392"/>
                  <a:ext cx="881" cy="189"/>
                </a:xfrm>
                <a:prstGeom prst="ellips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2334" name="Freeform 96"/>
                <p:cNvSpPr>
                  <a:spLocks/>
                </p:cNvSpPr>
                <p:nvPr/>
              </p:nvSpPr>
              <p:spPr bwMode="auto">
                <a:xfrm flipV="1">
                  <a:off x="1635" y="2489"/>
                  <a:ext cx="217" cy="959"/>
                </a:xfrm>
                <a:custGeom>
                  <a:avLst/>
                  <a:gdLst>
                    <a:gd name="T0" fmla="*/ 217 w 195"/>
                    <a:gd name="T1" fmla="*/ 0 h 863"/>
                    <a:gd name="T2" fmla="*/ 0 w 195"/>
                    <a:gd name="T3" fmla="*/ 959 h 863"/>
                    <a:gd name="T4" fmla="*/ 0 60000 65536"/>
                    <a:gd name="T5" fmla="*/ 0 60000 65536"/>
                  </a:gdLst>
                  <a:ahLst/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0" t="0" r="r" b="b"/>
                  <a:pathLst>
                    <a:path w="195" h="863">
                      <a:moveTo>
                        <a:pt x="195" y="0"/>
                      </a:moveTo>
                      <a:lnTo>
                        <a:pt x="0" y="863"/>
                      </a:ln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35" name="Freeform 97"/>
                <p:cNvSpPr>
                  <a:spLocks/>
                </p:cNvSpPr>
                <p:nvPr/>
              </p:nvSpPr>
              <p:spPr bwMode="auto">
                <a:xfrm flipV="1">
                  <a:off x="543" y="2482"/>
                  <a:ext cx="210" cy="965"/>
                </a:xfrm>
                <a:custGeom>
                  <a:avLst/>
                  <a:gdLst>
                    <a:gd name="T0" fmla="*/ 0 w 189"/>
                    <a:gd name="T1" fmla="*/ 0 h 868"/>
                    <a:gd name="T2" fmla="*/ 210 w 189"/>
                    <a:gd name="T3" fmla="*/ 965 h 868"/>
                    <a:gd name="T4" fmla="*/ 0 60000 65536"/>
                    <a:gd name="T5" fmla="*/ 0 60000 65536"/>
                  </a:gdLst>
                  <a:ahLst/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0" t="0" r="r" b="b"/>
                  <a:pathLst>
                    <a:path w="189" h="868">
                      <a:moveTo>
                        <a:pt x="0" y="0"/>
                      </a:moveTo>
                      <a:lnTo>
                        <a:pt x="189" y="868"/>
                      </a:ln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36" name="Oval 98"/>
                <p:cNvSpPr>
                  <a:spLocks noChangeArrowheads="1"/>
                </p:cNvSpPr>
                <p:nvPr/>
              </p:nvSpPr>
              <p:spPr bwMode="auto">
                <a:xfrm flipV="1">
                  <a:off x="671" y="2749"/>
                  <a:ext cx="1046" cy="223"/>
                </a:xfrm>
                <a:prstGeom prst="ellipse">
                  <a:avLst/>
                </a:prstGeom>
                <a:solidFill>
                  <a:srgbClr val="A1D1FD"/>
                </a:solidFill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2337" name="Freeform 99"/>
                <p:cNvSpPr>
                  <a:spLocks/>
                </p:cNvSpPr>
                <p:nvPr/>
              </p:nvSpPr>
              <p:spPr bwMode="auto">
                <a:xfrm>
                  <a:off x="538" y="2845"/>
                  <a:ext cx="1320" cy="744"/>
                </a:xfrm>
                <a:custGeom>
                  <a:avLst/>
                  <a:gdLst>
                    <a:gd name="T0" fmla="*/ 5 w 1320"/>
                    <a:gd name="T1" fmla="*/ 602 h 744"/>
                    <a:gd name="T2" fmla="*/ 23 w 1320"/>
                    <a:gd name="T3" fmla="*/ 629 h 744"/>
                    <a:gd name="T4" fmla="*/ 86 w 1320"/>
                    <a:gd name="T5" fmla="*/ 668 h 744"/>
                    <a:gd name="T6" fmla="*/ 185 w 1320"/>
                    <a:gd name="T7" fmla="*/ 698 h 744"/>
                    <a:gd name="T8" fmla="*/ 401 w 1320"/>
                    <a:gd name="T9" fmla="*/ 734 h 744"/>
                    <a:gd name="T10" fmla="*/ 743 w 1320"/>
                    <a:gd name="T11" fmla="*/ 743 h 744"/>
                    <a:gd name="T12" fmla="*/ 947 w 1320"/>
                    <a:gd name="T13" fmla="*/ 728 h 744"/>
                    <a:gd name="T14" fmla="*/ 1148 w 1320"/>
                    <a:gd name="T15" fmla="*/ 698 h 744"/>
                    <a:gd name="T16" fmla="*/ 1280 w 1320"/>
                    <a:gd name="T17" fmla="*/ 647 h 744"/>
                    <a:gd name="T18" fmla="*/ 1316 w 1320"/>
                    <a:gd name="T19" fmla="*/ 593 h 744"/>
                    <a:gd name="T20" fmla="*/ 1304 w 1320"/>
                    <a:gd name="T21" fmla="*/ 560 h 744"/>
                    <a:gd name="T22" fmla="*/ 1289 w 1320"/>
                    <a:gd name="T23" fmla="*/ 488 h 744"/>
                    <a:gd name="T24" fmla="*/ 1256 w 1320"/>
                    <a:gd name="T25" fmla="*/ 356 h 744"/>
                    <a:gd name="T26" fmla="*/ 1226 w 1320"/>
                    <a:gd name="T27" fmla="*/ 209 h 744"/>
                    <a:gd name="T28" fmla="*/ 1181 w 1320"/>
                    <a:gd name="T29" fmla="*/ 26 h 744"/>
                    <a:gd name="T30" fmla="*/ 1154 w 1320"/>
                    <a:gd name="T31" fmla="*/ 53 h 744"/>
                    <a:gd name="T32" fmla="*/ 1085 w 1320"/>
                    <a:gd name="T33" fmla="*/ 77 h 744"/>
                    <a:gd name="T34" fmla="*/ 1031 w 1320"/>
                    <a:gd name="T35" fmla="*/ 92 h 744"/>
                    <a:gd name="T36" fmla="*/ 983 w 1320"/>
                    <a:gd name="T37" fmla="*/ 104 h 744"/>
                    <a:gd name="T38" fmla="*/ 919 w 1320"/>
                    <a:gd name="T39" fmla="*/ 110 h 744"/>
                    <a:gd name="T40" fmla="*/ 797 w 1320"/>
                    <a:gd name="T41" fmla="*/ 122 h 744"/>
                    <a:gd name="T42" fmla="*/ 635 w 1320"/>
                    <a:gd name="T43" fmla="*/ 128 h 744"/>
                    <a:gd name="T44" fmla="*/ 536 w 1320"/>
                    <a:gd name="T45" fmla="*/ 122 h 744"/>
                    <a:gd name="T46" fmla="*/ 446 w 1320"/>
                    <a:gd name="T47" fmla="*/ 116 h 744"/>
                    <a:gd name="T48" fmla="*/ 368 w 1320"/>
                    <a:gd name="T49" fmla="*/ 107 h 744"/>
                    <a:gd name="T50" fmla="*/ 287 w 1320"/>
                    <a:gd name="T51" fmla="*/ 89 h 744"/>
                    <a:gd name="T52" fmla="*/ 206 w 1320"/>
                    <a:gd name="T53" fmla="*/ 74 h 744"/>
                    <a:gd name="T54" fmla="*/ 161 w 1320"/>
                    <a:gd name="T55" fmla="*/ 50 h 744"/>
                    <a:gd name="T56" fmla="*/ 134 w 1320"/>
                    <a:gd name="T57" fmla="*/ 14 h 744"/>
                    <a:gd name="T58" fmla="*/ 128 w 1320"/>
                    <a:gd name="T59" fmla="*/ 32 h 744"/>
                    <a:gd name="T60" fmla="*/ 119 w 1320"/>
                    <a:gd name="T61" fmla="*/ 74 h 744"/>
                    <a:gd name="T62" fmla="*/ 104 w 1320"/>
                    <a:gd name="T63" fmla="*/ 152 h 744"/>
                    <a:gd name="T64" fmla="*/ 53 w 1320"/>
                    <a:gd name="T65" fmla="*/ 365 h 744"/>
                    <a:gd name="T66" fmla="*/ 5 w 1320"/>
                    <a:gd name="T67" fmla="*/ 602 h 744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</a:gdLst>
                  <a:ahLst/>
                  <a:cxnLst>
                    <a:cxn ang="T68">
                      <a:pos x="T0" y="T1"/>
                    </a:cxn>
                    <a:cxn ang="T69">
                      <a:pos x="T2" y="T3"/>
                    </a:cxn>
                    <a:cxn ang="T70">
                      <a:pos x="T4" y="T5"/>
                    </a:cxn>
                    <a:cxn ang="T71">
                      <a:pos x="T6" y="T7"/>
                    </a:cxn>
                    <a:cxn ang="T72">
                      <a:pos x="T8" y="T9"/>
                    </a:cxn>
                    <a:cxn ang="T73">
                      <a:pos x="T10" y="T11"/>
                    </a:cxn>
                    <a:cxn ang="T74">
                      <a:pos x="T12" y="T13"/>
                    </a:cxn>
                    <a:cxn ang="T75">
                      <a:pos x="T14" y="T15"/>
                    </a:cxn>
                    <a:cxn ang="T76">
                      <a:pos x="T16" y="T17"/>
                    </a:cxn>
                    <a:cxn ang="T77">
                      <a:pos x="T18" y="T19"/>
                    </a:cxn>
                    <a:cxn ang="T78">
                      <a:pos x="T20" y="T21"/>
                    </a:cxn>
                    <a:cxn ang="T79">
                      <a:pos x="T22" y="T23"/>
                    </a:cxn>
                    <a:cxn ang="T80">
                      <a:pos x="T24" y="T25"/>
                    </a:cxn>
                    <a:cxn ang="T81">
                      <a:pos x="T26" y="T27"/>
                    </a:cxn>
                    <a:cxn ang="T82">
                      <a:pos x="T28" y="T29"/>
                    </a:cxn>
                    <a:cxn ang="T83">
                      <a:pos x="T30" y="T31"/>
                    </a:cxn>
                    <a:cxn ang="T84">
                      <a:pos x="T32" y="T33"/>
                    </a:cxn>
                    <a:cxn ang="T85">
                      <a:pos x="T34" y="T35"/>
                    </a:cxn>
                    <a:cxn ang="T86">
                      <a:pos x="T36" y="T37"/>
                    </a:cxn>
                    <a:cxn ang="T87">
                      <a:pos x="T38" y="T39"/>
                    </a:cxn>
                    <a:cxn ang="T88">
                      <a:pos x="T40" y="T41"/>
                    </a:cxn>
                    <a:cxn ang="T89">
                      <a:pos x="T42" y="T43"/>
                    </a:cxn>
                    <a:cxn ang="T90">
                      <a:pos x="T44" y="T45"/>
                    </a:cxn>
                    <a:cxn ang="T91">
                      <a:pos x="T46" y="T47"/>
                    </a:cxn>
                    <a:cxn ang="T92">
                      <a:pos x="T48" y="T49"/>
                    </a:cxn>
                    <a:cxn ang="T93">
                      <a:pos x="T50" y="T51"/>
                    </a:cxn>
                    <a:cxn ang="T94">
                      <a:pos x="T52" y="T53"/>
                    </a:cxn>
                    <a:cxn ang="T95">
                      <a:pos x="T54" y="T55"/>
                    </a:cxn>
                    <a:cxn ang="T96">
                      <a:pos x="T56" y="T57"/>
                    </a:cxn>
                    <a:cxn ang="T97">
                      <a:pos x="T58" y="T59"/>
                    </a:cxn>
                    <a:cxn ang="T98">
                      <a:pos x="T60" y="T61"/>
                    </a:cxn>
                    <a:cxn ang="T99">
                      <a:pos x="T62" y="T63"/>
                    </a:cxn>
                    <a:cxn ang="T100">
                      <a:pos x="T64" y="T65"/>
                    </a:cxn>
                    <a:cxn ang="T101">
                      <a:pos x="T66" y="T67"/>
                    </a:cxn>
                  </a:cxnLst>
                  <a:rect l="0" t="0" r="r" b="b"/>
                  <a:pathLst>
                    <a:path w="1320" h="744">
                      <a:moveTo>
                        <a:pt x="5" y="602"/>
                      </a:moveTo>
                      <a:cubicBezTo>
                        <a:pt x="0" y="646"/>
                        <a:pt x="10" y="618"/>
                        <a:pt x="23" y="629"/>
                      </a:cubicBezTo>
                      <a:cubicBezTo>
                        <a:pt x="36" y="640"/>
                        <a:pt x="59" y="657"/>
                        <a:pt x="86" y="668"/>
                      </a:cubicBezTo>
                      <a:cubicBezTo>
                        <a:pt x="113" y="679"/>
                        <a:pt x="133" y="687"/>
                        <a:pt x="185" y="698"/>
                      </a:cubicBezTo>
                      <a:cubicBezTo>
                        <a:pt x="237" y="709"/>
                        <a:pt x="308" y="726"/>
                        <a:pt x="401" y="734"/>
                      </a:cubicBezTo>
                      <a:cubicBezTo>
                        <a:pt x="494" y="742"/>
                        <a:pt x="652" y="744"/>
                        <a:pt x="743" y="743"/>
                      </a:cubicBezTo>
                      <a:cubicBezTo>
                        <a:pt x="834" y="742"/>
                        <a:pt x="880" y="735"/>
                        <a:pt x="947" y="728"/>
                      </a:cubicBezTo>
                      <a:cubicBezTo>
                        <a:pt x="1014" y="721"/>
                        <a:pt x="1093" y="711"/>
                        <a:pt x="1148" y="698"/>
                      </a:cubicBezTo>
                      <a:cubicBezTo>
                        <a:pt x="1203" y="685"/>
                        <a:pt x="1252" y="664"/>
                        <a:pt x="1280" y="647"/>
                      </a:cubicBezTo>
                      <a:cubicBezTo>
                        <a:pt x="1308" y="630"/>
                        <a:pt x="1312" y="607"/>
                        <a:pt x="1316" y="593"/>
                      </a:cubicBezTo>
                      <a:cubicBezTo>
                        <a:pt x="1320" y="579"/>
                        <a:pt x="1308" y="577"/>
                        <a:pt x="1304" y="560"/>
                      </a:cubicBezTo>
                      <a:cubicBezTo>
                        <a:pt x="1300" y="543"/>
                        <a:pt x="1297" y="522"/>
                        <a:pt x="1289" y="488"/>
                      </a:cubicBezTo>
                      <a:cubicBezTo>
                        <a:pt x="1281" y="454"/>
                        <a:pt x="1266" y="402"/>
                        <a:pt x="1256" y="356"/>
                      </a:cubicBezTo>
                      <a:cubicBezTo>
                        <a:pt x="1246" y="310"/>
                        <a:pt x="1239" y="264"/>
                        <a:pt x="1226" y="209"/>
                      </a:cubicBezTo>
                      <a:cubicBezTo>
                        <a:pt x="1213" y="154"/>
                        <a:pt x="1193" y="52"/>
                        <a:pt x="1181" y="26"/>
                      </a:cubicBezTo>
                      <a:cubicBezTo>
                        <a:pt x="1169" y="0"/>
                        <a:pt x="1170" y="45"/>
                        <a:pt x="1154" y="53"/>
                      </a:cubicBezTo>
                      <a:cubicBezTo>
                        <a:pt x="1138" y="61"/>
                        <a:pt x="1105" y="71"/>
                        <a:pt x="1085" y="77"/>
                      </a:cubicBezTo>
                      <a:cubicBezTo>
                        <a:pt x="1065" y="83"/>
                        <a:pt x="1048" y="88"/>
                        <a:pt x="1031" y="92"/>
                      </a:cubicBezTo>
                      <a:cubicBezTo>
                        <a:pt x="1014" y="96"/>
                        <a:pt x="1002" y="101"/>
                        <a:pt x="983" y="104"/>
                      </a:cubicBezTo>
                      <a:cubicBezTo>
                        <a:pt x="964" y="107"/>
                        <a:pt x="950" y="107"/>
                        <a:pt x="919" y="110"/>
                      </a:cubicBezTo>
                      <a:cubicBezTo>
                        <a:pt x="888" y="113"/>
                        <a:pt x="844" y="119"/>
                        <a:pt x="797" y="122"/>
                      </a:cubicBezTo>
                      <a:cubicBezTo>
                        <a:pt x="750" y="125"/>
                        <a:pt x="678" y="128"/>
                        <a:pt x="635" y="128"/>
                      </a:cubicBezTo>
                      <a:cubicBezTo>
                        <a:pt x="592" y="128"/>
                        <a:pt x="567" y="124"/>
                        <a:pt x="536" y="122"/>
                      </a:cubicBezTo>
                      <a:cubicBezTo>
                        <a:pt x="505" y="120"/>
                        <a:pt x="474" y="119"/>
                        <a:pt x="446" y="116"/>
                      </a:cubicBezTo>
                      <a:cubicBezTo>
                        <a:pt x="418" y="113"/>
                        <a:pt x="394" y="111"/>
                        <a:pt x="368" y="107"/>
                      </a:cubicBezTo>
                      <a:cubicBezTo>
                        <a:pt x="342" y="103"/>
                        <a:pt x="314" y="94"/>
                        <a:pt x="287" y="89"/>
                      </a:cubicBezTo>
                      <a:cubicBezTo>
                        <a:pt x="260" y="84"/>
                        <a:pt x="227" y="81"/>
                        <a:pt x="206" y="74"/>
                      </a:cubicBezTo>
                      <a:cubicBezTo>
                        <a:pt x="185" y="67"/>
                        <a:pt x="173" y="60"/>
                        <a:pt x="161" y="50"/>
                      </a:cubicBezTo>
                      <a:cubicBezTo>
                        <a:pt x="149" y="40"/>
                        <a:pt x="139" y="17"/>
                        <a:pt x="134" y="14"/>
                      </a:cubicBezTo>
                      <a:cubicBezTo>
                        <a:pt x="129" y="11"/>
                        <a:pt x="131" y="22"/>
                        <a:pt x="128" y="32"/>
                      </a:cubicBezTo>
                      <a:cubicBezTo>
                        <a:pt x="125" y="42"/>
                        <a:pt x="123" y="54"/>
                        <a:pt x="119" y="74"/>
                      </a:cubicBezTo>
                      <a:cubicBezTo>
                        <a:pt x="115" y="94"/>
                        <a:pt x="115" y="104"/>
                        <a:pt x="104" y="152"/>
                      </a:cubicBezTo>
                      <a:cubicBezTo>
                        <a:pt x="93" y="200"/>
                        <a:pt x="69" y="290"/>
                        <a:pt x="53" y="365"/>
                      </a:cubicBezTo>
                      <a:cubicBezTo>
                        <a:pt x="37" y="440"/>
                        <a:pt x="10" y="558"/>
                        <a:pt x="5" y="602"/>
                      </a:cubicBezTo>
                      <a:close/>
                    </a:path>
                  </a:pathLst>
                </a:custGeom>
                <a:solidFill>
                  <a:srgbClr val="93AAE3"/>
                </a:solidFill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12318" name="Group 100"/>
              <p:cNvGrpSpPr>
                <a:grpSpLocks/>
              </p:cNvGrpSpPr>
              <p:nvPr/>
            </p:nvGrpSpPr>
            <p:grpSpPr bwMode="auto">
              <a:xfrm>
                <a:off x="1566" y="1358"/>
                <a:ext cx="1351" cy="759"/>
                <a:chOff x="3824" y="2688"/>
                <a:chExt cx="1775" cy="940"/>
              </a:xfrm>
            </p:grpSpPr>
            <p:sp>
              <p:nvSpPr>
                <p:cNvPr id="12326" name="Oval 101"/>
                <p:cNvSpPr>
                  <a:spLocks noChangeArrowheads="1"/>
                </p:cNvSpPr>
                <p:nvPr/>
              </p:nvSpPr>
              <p:spPr bwMode="auto">
                <a:xfrm>
                  <a:off x="4152" y="2688"/>
                  <a:ext cx="1128" cy="192"/>
                </a:xfrm>
                <a:prstGeom prst="ellips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2327" name="Oval 102"/>
                <p:cNvSpPr>
                  <a:spLocks noChangeArrowheads="1"/>
                </p:cNvSpPr>
                <p:nvPr/>
              </p:nvSpPr>
              <p:spPr bwMode="auto">
                <a:xfrm>
                  <a:off x="4138" y="3436"/>
                  <a:ext cx="1146" cy="192"/>
                </a:xfrm>
                <a:prstGeom prst="ellipse">
                  <a:avLst/>
                </a:prstGeom>
                <a:solidFill>
                  <a:schemeClr val="accent1"/>
                </a:solidFill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2328" name="Freeform 103"/>
                <p:cNvSpPr>
                  <a:spLocks/>
                </p:cNvSpPr>
                <p:nvPr/>
              </p:nvSpPr>
              <p:spPr bwMode="auto">
                <a:xfrm>
                  <a:off x="3824" y="2790"/>
                  <a:ext cx="328" cy="756"/>
                </a:xfrm>
                <a:custGeom>
                  <a:avLst/>
                  <a:gdLst>
                    <a:gd name="T0" fmla="*/ 319 w 328"/>
                    <a:gd name="T1" fmla="*/ 756 h 756"/>
                    <a:gd name="T2" fmla="*/ 52 w 328"/>
                    <a:gd name="T3" fmla="*/ 525 h 756"/>
                    <a:gd name="T4" fmla="*/ 46 w 328"/>
                    <a:gd name="T5" fmla="*/ 300 h 756"/>
                    <a:gd name="T6" fmla="*/ 328 w 328"/>
                    <a:gd name="T7" fmla="*/ 0 h 756"/>
                    <a:gd name="T8" fmla="*/ 0 60000 65536"/>
                    <a:gd name="T9" fmla="*/ 0 60000 65536"/>
                    <a:gd name="T10" fmla="*/ 0 60000 65536"/>
                    <a:gd name="T11" fmla="*/ 0 60000 65536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0" t="0" r="r" b="b"/>
                  <a:pathLst>
                    <a:path w="328" h="756">
                      <a:moveTo>
                        <a:pt x="319" y="756"/>
                      </a:moveTo>
                      <a:cubicBezTo>
                        <a:pt x="208" y="678"/>
                        <a:pt x="97" y="601"/>
                        <a:pt x="52" y="525"/>
                      </a:cubicBezTo>
                      <a:cubicBezTo>
                        <a:pt x="7" y="449"/>
                        <a:pt x="0" y="388"/>
                        <a:pt x="46" y="300"/>
                      </a:cubicBezTo>
                      <a:cubicBezTo>
                        <a:pt x="92" y="212"/>
                        <a:pt x="210" y="106"/>
                        <a:pt x="328" y="0"/>
                      </a:cubicBez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29" name="Freeform 104"/>
                <p:cNvSpPr>
                  <a:spLocks/>
                </p:cNvSpPr>
                <p:nvPr/>
              </p:nvSpPr>
              <p:spPr bwMode="auto">
                <a:xfrm flipH="1">
                  <a:off x="5271" y="2794"/>
                  <a:ext cx="328" cy="756"/>
                </a:xfrm>
                <a:custGeom>
                  <a:avLst/>
                  <a:gdLst>
                    <a:gd name="T0" fmla="*/ 319 w 328"/>
                    <a:gd name="T1" fmla="*/ 756 h 756"/>
                    <a:gd name="T2" fmla="*/ 52 w 328"/>
                    <a:gd name="T3" fmla="*/ 525 h 756"/>
                    <a:gd name="T4" fmla="*/ 46 w 328"/>
                    <a:gd name="T5" fmla="*/ 300 h 756"/>
                    <a:gd name="T6" fmla="*/ 328 w 328"/>
                    <a:gd name="T7" fmla="*/ 0 h 756"/>
                    <a:gd name="T8" fmla="*/ 0 60000 65536"/>
                    <a:gd name="T9" fmla="*/ 0 60000 65536"/>
                    <a:gd name="T10" fmla="*/ 0 60000 65536"/>
                    <a:gd name="T11" fmla="*/ 0 60000 65536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0" t="0" r="r" b="b"/>
                  <a:pathLst>
                    <a:path w="328" h="756">
                      <a:moveTo>
                        <a:pt x="319" y="756"/>
                      </a:moveTo>
                      <a:cubicBezTo>
                        <a:pt x="208" y="678"/>
                        <a:pt x="97" y="601"/>
                        <a:pt x="52" y="525"/>
                      </a:cubicBezTo>
                      <a:cubicBezTo>
                        <a:pt x="7" y="449"/>
                        <a:pt x="0" y="388"/>
                        <a:pt x="46" y="300"/>
                      </a:cubicBezTo>
                      <a:cubicBezTo>
                        <a:pt x="92" y="212"/>
                        <a:pt x="210" y="106"/>
                        <a:pt x="328" y="0"/>
                      </a:cubicBez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30" name="Oval 105"/>
                <p:cNvSpPr>
                  <a:spLocks noChangeArrowheads="1"/>
                </p:cNvSpPr>
                <p:nvPr/>
              </p:nvSpPr>
              <p:spPr bwMode="auto">
                <a:xfrm>
                  <a:off x="3871" y="3004"/>
                  <a:ext cx="1683" cy="192"/>
                </a:xfrm>
                <a:prstGeom prst="ellipse">
                  <a:avLst/>
                </a:prstGeom>
                <a:solidFill>
                  <a:srgbClr val="A1D1FD"/>
                </a:solidFill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2331" name="Freeform 106"/>
                <p:cNvSpPr>
                  <a:spLocks/>
                </p:cNvSpPr>
                <p:nvPr/>
              </p:nvSpPr>
              <p:spPr bwMode="auto">
                <a:xfrm>
                  <a:off x="3836" y="3085"/>
                  <a:ext cx="1752" cy="543"/>
                </a:xfrm>
                <a:custGeom>
                  <a:avLst/>
                  <a:gdLst>
                    <a:gd name="T0" fmla="*/ 306 w 1752"/>
                    <a:gd name="T1" fmla="*/ 460 h 543"/>
                    <a:gd name="T2" fmla="*/ 337 w 1752"/>
                    <a:gd name="T3" fmla="*/ 482 h 543"/>
                    <a:gd name="T4" fmla="*/ 394 w 1752"/>
                    <a:gd name="T5" fmla="*/ 500 h 543"/>
                    <a:gd name="T6" fmla="*/ 502 w 1752"/>
                    <a:gd name="T7" fmla="*/ 520 h 543"/>
                    <a:gd name="T8" fmla="*/ 715 w 1752"/>
                    <a:gd name="T9" fmla="*/ 539 h 543"/>
                    <a:gd name="T10" fmla="*/ 1030 w 1752"/>
                    <a:gd name="T11" fmla="*/ 539 h 543"/>
                    <a:gd name="T12" fmla="*/ 1264 w 1752"/>
                    <a:gd name="T13" fmla="*/ 517 h 543"/>
                    <a:gd name="T14" fmla="*/ 1413 w 1752"/>
                    <a:gd name="T15" fmla="*/ 478 h 543"/>
                    <a:gd name="T16" fmla="*/ 1537 w 1752"/>
                    <a:gd name="T17" fmla="*/ 398 h 543"/>
                    <a:gd name="T18" fmla="*/ 1654 w 1752"/>
                    <a:gd name="T19" fmla="*/ 311 h 543"/>
                    <a:gd name="T20" fmla="*/ 1717 w 1752"/>
                    <a:gd name="T21" fmla="*/ 236 h 543"/>
                    <a:gd name="T22" fmla="*/ 1747 w 1752"/>
                    <a:gd name="T23" fmla="*/ 161 h 543"/>
                    <a:gd name="T24" fmla="*/ 1747 w 1752"/>
                    <a:gd name="T25" fmla="*/ 77 h 543"/>
                    <a:gd name="T26" fmla="*/ 1714 w 1752"/>
                    <a:gd name="T27" fmla="*/ 14 h 543"/>
                    <a:gd name="T28" fmla="*/ 1695 w 1752"/>
                    <a:gd name="T29" fmla="*/ 38 h 543"/>
                    <a:gd name="T30" fmla="*/ 1630 w 1752"/>
                    <a:gd name="T31" fmla="*/ 56 h 543"/>
                    <a:gd name="T32" fmla="*/ 1474 w 1752"/>
                    <a:gd name="T33" fmla="*/ 80 h 543"/>
                    <a:gd name="T34" fmla="*/ 1285 w 1752"/>
                    <a:gd name="T35" fmla="*/ 101 h 543"/>
                    <a:gd name="T36" fmla="*/ 1003 w 1752"/>
                    <a:gd name="T37" fmla="*/ 107 h 543"/>
                    <a:gd name="T38" fmla="*/ 817 w 1752"/>
                    <a:gd name="T39" fmla="*/ 113 h 543"/>
                    <a:gd name="T40" fmla="*/ 613 w 1752"/>
                    <a:gd name="T41" fmla="*/ 107 h 543"/>
                    <a:gd name="T42" fmla="*/ 472 w 1752"/>
                    <a:gd name="T43" fmla="*/ 98 h 543"/>
                    <a:gd name="T44" fmla="*/ 340 w 1752"/>
                    <a:gd name="T45" fmla="*/ 86 h 543"/>
                    <a:gd name="T46" fmla="*/ 253 w 1752"/>
                    <a:gd name="T47" fmla="*/ 80 h 543"/>
                    <a:gd name="T48" fmla="*/ 175 w 1752"/>
                    <a:gd name="T49" fmla="*/ 68 h 543"/>
                    <a:gd name="T50" fmla="*/ 109 w 1752"/>
                    <a:gd name="T51" fmla="*/ 56 h 543"/>
                    <a:gd name="T52" fmla="*/ 63 w 1752"/>
                    <a:gd name="T53" fmla="*/ 31 h 543"/>
                    <a:gd name="T54" fmla="*/ 34 w 1752"/>
                    <a:gd name="T55" fmla="*/ 2 h 543"/>
                    <a:gd name="T56" fmla="*/ 13 w 1752"/>
                    <a:gd name="T57" fmla="*/ 44 h 543"/>
                    <a:gd name="T58" fmla="*/ 1 w 1752"/>
                    <a:gd name="T59" fmla="*/ 98 h 543"/>
                    <a:gd name="T60" fmla="*/ 7 w 1752"/>
                    <a:gd name="T61" fmla="*/ 152 h 543"/>
                    <a:gd name="T62" fmla="*/ 28 w 1752"/>
                    <a:gd name="T63" fmla="*/ 212 h 543"/>
                    <a:gd name="T64" fmla="*/ 76 w 1752"/>
                    <a:gd name="T65" fmla="*/ 275 h 543"/>
                    <a:gd name="T66" fmla="*/ 124 w 1752"/>
                    <a:gd name="T67" fmla="*/ 323 h 543"/>
                    <a:gd name="T68" fmla="*/ 193 w 1752"/>
                    <a:gd name="T69" fmla="*/ 377 h 543"/>
                    <a:gd name="T70" fmla="*/ 238 w 1752"/>
                    <a:gd name="T71" fmla="*/ 413 h 543"/>
                    <a:gd name="T72" fmla="*/ 282 w 1752"/>
                    <a:gd name="T73" fmla="*/ 443 h 543"/>
                    <a:gd name="T74" fmla="*/ 306 w 1752"/>
                    <a:gd name="T75" fmla="*/ 460 h 543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</a:gdLst>
                  <a:ahLst/>
                  <a:cxnLst>
                    <a:cxn ang="T76">
                      <a:pos x="T0" y="T1"/>
                    </a:cxn>
                    <a:cxn ang="T77">
                      <a:pos x="T2" y="T3"/>
                    </a:cxn>
                    <a:cxn ang="T78">
                      <a:pos x="T4" y="T5"/>
                    </a:cxn>
                    <a:cxn ang="T79">
                      <a:pos x="T6" y="T7"/>
                    </a:cxn>
                    <a:cxn ang="T80">
                      <a:pos x="T8" y="T9"/>
                    </a:cxn>
                    <a:cxn ang="T81">
                      <a:pos x="T10" y="T11"/>
                    </a:cxn>
                    <a:cxn ang="T82">
                      <a:pos x="T12" y="T13"/>
                    </a:cxn>
                    <a:cxn ang="T83">
                      <a:pos x="T14" y="T15"/>
                    </a:cxn>
                    <a:cxn ang="T84">
                      <a:pos x="T16" y="T17"/>
                    </a:cxn>
                    <a:cxn ang="T85">
                      <a:pos x="T18" y="T19"/>
                    </a:cxn>
                    <a:cxn ang="T86">
                      <a:pos x="T20" y="T21"/>
                    </a:cxn>
                    <a:cxn ang="T87">
                      <a:pos x="T22" y="T23"/>
                    </a:cxn>
                    <a:cxn ang="T88">
                      <a:pos x="T24" y="T25"/>
                    </a:cxn>
                    <a:cxn ang="T89">
                      <a:pos x="T26" y="T27"/>
                    </a:cxn>
                    <a:cxn ang="T90">
                      <a:pos x="T28" y="T29"/>
                    </a:cxn>
                    <a:cxn ang="T91">
                      <a:pos x="T30" y="T31"/>
                    </a:cxn>
                    <a:cxn ang="T92">
                      <a:pos x="T32" y="T33"/>
                    </a:cxn>
                    <a:cxn ang="T93">
                      <a:pos x="T34" y="T35"/>
                    </a:cxn>
                    <a:cxn ang="T94">
                      <a:pos x="T36" y="T37"/>
                    </a:cxn>
                    <a:cxn ang="T95">
                      <a:pos x="T38" y="T39"/>
                    </a:cxn>
                    <a:cxn ang="T96">
                      <a:pos x="T40" y="T41"/>
                    </a:cxn>
                    <a:cxn ang="T97">
                      <a:pos x="T42" y="T43"/>
                    </a:cxn>
                    <a:cxn ang="T98">
                      <a:pos x="T44" y="T45"/>
                    </a:cxn>
                    <a:cxn ang="T99">
                      <a:pos x="T46" y="T47"/>
                    </a:cxn>
                    <a:cxn ang="T100">
                      <a:pos x="T48" y="T49"/>
                    </a:cxn>
                    <a:cxn ang="T101">
                      <a:pos x="T50" y="T51"/>
                    </a:cxn>
                    <a:cxn ang="T102">
                      <a:pos x="T52" y="T53"/>
                    </a:cxn>
                    <a:cxn ang="T103">
                      <a:pos x="T54" y="T55"/>
                    </a:cxn>
                    <a:cxn ang="T104">
                      <a:pos x="T56" y="T57"/>
                    </a:cxn>
                    <a:cxn ang="T105">
                      <a:pos x="T58" y="T59"/>
                    </a:cxn>
                    <a:cxn ang="T106">
                      <a:pos x="T60" y="T61"/>
                    </a:cxn>
                    <a:cxn ang="T107">
                      <a:pos x="T62" y="T63"/>
                    </a:cxn>
                    <a:cxn ang="T108">
                      <a:pos x="T64" y="T65"/>
                    </a:cxn>
                    <a:cxn ang="T109">
                      <a:pos x="T66" y="T67"/>
                    </a:cxn>
                    <a:cxn ang="T110">
                      <a:pos x="T68" y="T69"/>
                    </a:cxn>
                    <a:cxn ang="T111">
                      <a:pos x="T70" y="T71"/>
                    </a:cxn>
                    <a:cxn ang="T112">
                      <a:pos x="T72" y="T73"/>
                    </a:cxn>
                    <a:cxn ang="T113">
                      <a:pos x="T74" y="T75"/>
                    </a:cxn>
                  </a:cxnLst>
                  <a:rect l="0" t="0" r="r" b="b"/>
                  <a:pathLst>
                    <a:path w="1752" h="543">
                      <a:moveTo>
                        <a:pt x="306" y="460"/>
                      </a:moveTo>
                      <a:cubicBezTo>
                        <a:pt x="315" y="467"/>
                        <a:pt x="322" y="475"/>
                        <a:pt x="337" y="482"/>
                      </a:cubicBezTo>
                      <a:cubicBezTo>
                        <a:pt x="352" y="489"/>
                        <a:pt x="367" y="494"/>
                        <a:pt x="394" y="500"/>
                      </a:cubicBezTo>
                      <a:cubicBezTo>
                        <a:pt x="421" y="506"/>
                        <a:pt x="449" y="514"/>
                        <a:pt x="502" y="520"/>
                      </a:cubicBezTo>
                      <a:cubicBezTo>
                        <a:pt x="555" y="526"/>
                        <a:pt x="627" y="536"/>
                        <a:pt x="715" y="539"/>
                      </a:cubicBezTo>
                      <a:cubicBezTo>
                        <a:pt x="803" y="542"/>
                        <a:pt x="939" y="543"/>
                        <a:pt x="1030" y="539"/>
                      </a:cubicBezTo>
                      <a:cubicBezTo>
                        <a:pt x="1121" y="535"/>
                        <a:pt x="1200" y="527"/>
                        <a:pt x="1264" y="517"/>
                      </a:cubicBezTo>
                      <a:cubicBezTo>
                        <a:pt x="1328" y="507"/>
                        <a:pt x="1367" y="498"/>
                        <a:pt x="1413" y="478"/>
                      </a:cubicBezTo>
                      <a:cubicBezTo>
                        <a:pt x="1459" y="458"/>
                        <a:pt x="1497" y="426"/>
                        <a:pt x="1537" y="398"/>
                      </a:cubicBezTo>
                      <a:cubicBezTo>
                        <a:pt x="1577" y="370"/>
                        <a:pt x="1624" y="338"/>
                        <a:pt x="1654" y="311"/>
                      </a:cubicBezTo>
                      <a:cubicBezTo>
                        <a:pt x="1684" y="284"/>
                        <a:pt x="1702" y="261"/>
                        <a:pt x="1717" y="236"/>
                      </a:cubicBezTo>
                      <a:cubicBezTo>
                        <a:pt x="1732" y="211"/>
                        <a:pt x="1742" y="187"/>
                        <a:pt x="1747" y="161"/>
                      </a:cubicBezTo>
                      <a:cubicBezTo>
                        <a:pt x="1752" y="135"/>
                        <a:pt x="1752" y="101"/>
                        <a:pt x="1747" y="77"/>
                      </a:cubicBezTo>
                      <a:cubicBezTo>
                        <a:pt x="1742" y="53"/>
                        <a:pt x="1723" y="20"/>
                        <a:pt x="1714" y="14"/>
                      </a:cubicBezTo>
                      <a:cubicBezTo>
                        <a:pt x="1705" y="8"/>
                        <a:pt x="1709" y="31"/>
                        <a:pt x="1695" y="38"/>
                      </a:cubicBezTo>
                      <a:cubicBezTo>
                        <a:pt x="1681" y="45"/>
                        <a:pt x="1667" y="49"/>
                        <a:pt x="1630" y="56"/>
                      </a:cubicBezTo>
                      <a:cubicBezTo>
                        <a:pt x="1593" y="63"/>
                        <a:pt x="1531" y="73"/>
                        <a:pt x="1474" y="80"/>
                      </a:cubicBezTo>
                      <a:cubicBezTo>
                        <a:pt x="1417" y="87"/>
                        <a:pt x="1364" y="97"/>
                        <a:pt x="1285" y="101"/>
                      </a:cubicBezTo>
                      <a:cubicBezTo>
                        <a:pt x="1206" y="105"/>
                        <a:pt x="1081" y="105"/>
                        <a:pt x="1003" y="107"/>
                      </a:cubicBezTo>
                      <a:cubicBezTo>
                        <a:pt x="925" y="109"/>
                        <a:pt x="882" y="113"/>
                        <a:pt x="817" y="113"/>
                      </a:cubicBezTo>
                      <a:cubicBezTo>
                        <a:pt x="752" y="113"/>
                        <a:pt x="670" y="109"/>
                        <a:pt x="613" y="107"/>
                      </a:cubicBezTo>
                      <a:cubicBezTo>
                        <a:pt x="556" y="105"/>
                        <a:pt x="518" y="101"/>
                        <a:pt x="472" y="98"/>
                      </a:cubicBezTo>
                      <a:cubicBezTo>
                        <a:pt x="426" y="95"/>
                        <a:pt x="376" y="89"/>
                        <a:pt x="340" y="86"/>
                      </a:cubicBezTo>
                      <a:cubicBezTo>
                        <a:pt x="304" y="83"/>
                        <a:pt x="280" y="83"/>
                        <a:pt x="253" y="80"/>
                      </a:cubicBezTo>
                      <a:cubicBezTo>
                        <a:pt x="226" y="77"/>
                        <a:pt x="199" y="72"/>
                        <a:pt x="175" y="68"/>
                      </a:cubicBezTo>
                      <a:cubicBezTo>
                        <a:pt x="151" y="64"/>
                        <a:pt x="128" y="62"/>
                        <a:pt x="109" y="56"/>
                      </a:cubicBezTo>
                      <a:cubicBezTo>
                        <a:pt x="90" y="50"/>
                        <a:pt x="75" y="40"/>
                        <a:pt x="63" y="31"/>
                      </a:cubicBezTo>
                      <a:cubicBezTo>
                        <a:pt x="51" y="22"/>
                        <a:pt x="42" y="0"/>
                        <a:pt x="34" y="2"/>
                      </a:cubicBezTo>
                      <a:cubicBezTo>
                        <a:pt x="26" y="4"/>
                        <a:pt x="18" y="28"/>
                        <a:pt x="13" y="44"/>
                      </a:cubicBezTo>
                      <a:cubicBezTo>
                        <a:pt x="8" y="60"/>
                        <a:pt x="2" y="80"/>
                        <a:pt x="1" y="98"/>
                      </a:cubicBezTo>
                      <a:cubicBezTo>
                        <a:pt x="0" y="116"/>
                        <a:pt x="3" y="133"/>
                        <a:pt x="7" y="152"/>
                      </a:cubicBezTo>
                      <a:cubicBezTo>
                        <a:pt x="11" y="171"/>
                        <a:pt x="17" y="192"/>
                        <a:pt x="28" y="212"/>
                      </a:cubicBezTo>
                      <a:cubicBezTo>
                        <a:pt x="39" y="232"/>
                        <a:pt x="60" y="257"/>
                        <a:pt x="76" y="275"/>
                      </a:cubicBezTo>
                      <a:cubicBezTo>
                        <a:pt x="92" y="293"/>
                        <a:pt x="104" y="306"/>
                        <a:pt x="124" y="323"/>
                      </a:cubicBezTo>
                      <a:cubicBezTo>
                        <a:pt x="144" y="340"/>
                        <a:pt x="174" y="362"/>
                        <a:pt x="193" y="377"/>
                      </a:cubicBezTo>
                      <a:cubicBezTo>
                        <a:pt x="212" y="392"/>
                        <a:pt x="223" y="402"/>
                        <a:pt x="238" y="413"/>
                      </a:cubicBezTo>
                      <a:cubicBezTo>
                        <a:pt x="253" y="424"/>
                        <a:pt x="271" y="435"/>
                        <a:pt x="282" y="443"/>
                      </a:cubicBezTo>
                      <a:cubicBezTo>
                        <a:pt x="293" y="451"/>
                        <a:pt x="297" y="453"/>
                        <a:pt x="306" y="460"/>
                      </a:cubicBezTo>
                      <a:close/>
                    </a:path>
                  </a:pathLst>
                </a:custGeom>
                <a:solidFill>
                  <a:srgbClr val="93AAE3"/>
                </a:solidFill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12319" name="Group 107"/>
              <p:cNvGrpSpPr>
                <a:grpSpLocks/>
              </p:cNvGrpSpPr>
              <p:nvPr/>
            </p:nvGrpSpPr>
            <p:grpSpPr bwMode="auto">
              <a:xfrm>
                <a:off x="4278" y="1072"/>
                <a:ext cx="1168" cy="1044"/>
                <a:chOff x="2786" y="2880"/>
                <a:chExt cx="1462" cy="1306"/>
              </a:xfrm>
            </p:grpSpPr>
            <p:sp>
              <p:nvSpPr>
                <p:cNvPr id="12320" name="Oval 108"/>
                <p:cNvSpPr>
                  <a:spLocks noChangeArrowheads="1"/>
                </p:cNvSpPr>
                <p:nvPr/>
              </p:nvSpPr>
              <p:spPr bwMode="auto">
                <a:xfrm>
                  <a:off x="3300" y="2880"/>
                  <a:ext cx="429" cy="167"/>
                </a:xfrm>
                <a:prstGeom prst="ellips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2321" name="Oval 109"/>
                <p:cNvSpPr>
                  <a:spLocks noChangeArrowheads="1"/>
                </p:cNvSpPr>
                <p:nvPr/>
              </p:nvSpPr>
              <p:spPr bwMode="auto">
                <a:xfrm>
                  <a:off x="3094" y="3345"/>
                  <a:ext cx="836" cy="224"/>
                </a:xfrm>
                <a:prstGeom prst="ellipse">
                  <a:avLst/>
                </a:prstGeom>
                <a:solidFill>
                  <a:srgbClr val="A1D1FD"/>
                </a:solidFill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2322" name="Oval 110"/>
                <p:cNvSpPr>
                  <a:spLocks noChangeArrowheads="1"/>
                </p:cNvSpPr>
                <p:nvPr/>
              </p:nvSpPr>
              <p:spPr bwMode="auto">
                <a:xfrm>
                  <a:off x="2787" y="3780"/>
                  <a:ext cx="1459" cy="404"/>
                </a:xfrm>
                <a:prstGeom prst="ellipse">
                  <a:avLst/>
                </a:prstGeom>
                <a:solidFill>
                  <a:srgbClr val="A1D1FD"/>
                </a:solidFill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2323" name="Freeform 111"/>
                <p:cNvSpPr>
                  <a:spLocks/>
                </p:cNvSpPr>
                <p:nvPr/>
              </p:nvSpPr>
              <p:spPr bwMode="auto">
                <a:xfrm>
                  <a:off x="3691" y="2960"/>
                  <a:ext cx="489" cy="936"/>
                </a:xfrm>
                <a:custGeom>
                  <a:avLst/>
                  <a:gdLst>
                    <a:gd name="T0" fmla="*/ 37 w 489"/>
                    <a:gd name="T1" fmla="*/ 0 h 936"/>
                    <a:gd name="T2" fmla="*/ 33 w 489"/>
                    <a:gd name="T3" fmla="*/ 228 h 936"/>
                    <a:gd name="T4" fmla="*/ 236 w 489"/>
                    <a:gd name="T5" fmla="*/ 481 h 936"/>
                    <a:gd name="T6" fmla="*/ 221 w 489"/>
                    <a:gd name="T7" fmla="*/ 680 h 936"/>
                    <a:gd name="T8" fmla="*/ 289 w 489"/>
                    <a:gd name="T9" fmla="*/ 812 h 936"/>
                    <a:gd name="T10" fmla="*/ 489 w 489"/>
                    <a:gd name="T11" fmla="*/ 936 h 93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489" h="936">
                      <a:moveTo>
                        <a:pt x="37" y="0"/>
                      </a:moveTo>
                      <a:cubicBezTo>
                        <a:pt x="21" y="73"/>
                        <a:pt x="0" y="148"/>
                        <a:pt x="33" y="228"/>
                      </a:cubicBezTo>
                      <a:cubicBezTo>
                        <a:pt x="66" y="308"/>
                        <a:pt x="205" y="406"/>
                        <a:pt x="236" y="481"/>
                      </a:cubicBezTo>
                      <a:cubicBezTo>
                        <a:pt x="267" y="556"/>
                        <a:pt x="212" y="625"/>
                        <a:pt x="221" y="680"/>
                      </a:cubicBezTo>
                      <a:cubicBezTo>
                        <a:pt x="230" y="735"/>
                        <a:pt x="244" y="769"/>
                        <a:pt x="289" y="812"/>
                      </a:cubicBezTo>
                      <a:cubicBezTo>
                        <a:pt x="334" y="855"/>
                        <a:pt x="454" y="915"/>
                        <a:pt x="489" y="936"/>
                      </a:cubicBez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24" name="Freeform 112"/>
                <p:cNvSpPr>
                  <a:spLocks/>
                </p:cNvSpPr>
                <p:nvPr/>
              </p:nvSpPr>
              <p:spPr bwMode="auto">
                <a:xfrm flipH="1">
                  <a:off x="2846" y="2964"/>
                  <a:ext cx="489" cy="936"/>
                </a:xfrm>
                <a:custGeom>
                  <a:avLst/>
                  <a:gdLst>
                    <a:gd name="T0" fmla="*/ 37 w 489"/>
                    <a:gd name="T1" fmla="*/ 0 h 936"/>
                    <a:gd name="T2" fmla="*/ 33 w 489"/>
                    <a:gd name="T3" fmla="*/ 228 h 936"/>
                    <a:gd name="T4" fmla="*/ 236 w 489"/>
                    <a:gd name="T5" fmla="*/ 481 h 936"/>
                    <a:gd name="T6" fmla="*/ 221 w 489"/>
                    <a:gd name="T7" fmla="*/ 680 h 936"/>
                    <a:gd name="T8" fmla="*/ 289 w 489"/>
                    <a:gd name="T9" fmla="*/ 812 h 936"/>
                    <a:gd name="T10" fmla="*/ 489 w 489"/>
                    <a:gd name="T11" fmla="*/ 936 h 93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489" h="936">
                      <a:moveTo>
                        <a:pt x="37" y="0"/>
                      </a:moveTo>
                      <a:cubicBezTo>
                        <a:pt x="21" y="73"/>
                        <a:pt x="0" y="148"/>
                        <a:pt x="33" y="228"/>
                      </a:cubicBezTo>
                      <a:cubicBezTo>
                        <a:pt x="66" y="308"/>
                        <a:pt x="205" y="406"/>
                        <a:pt x="236" y="481"/>
                      </a:cubicBezTo>
                      <a:cubicBezTo>
                        <a:pt x="267" y="556"/>
                        <a:pt x="212" y="625"/>
                        <a:pt x="221" y="680"/>
                      </a:cubicBezTo>
                      <a:cubicBezTo>
                        <a:pt x="230" y="735"/>
                        <a:pt x="244" y="769"/>
                        <a:pt x="289" y="812"/>
                      </a:cubicBezTo>
                      <a:cubicBezTo>
                        <a:pt x="334" y="855"/>
                        <a:pt x="454" y="915"/>
                        <a:pt x="489" y="936"/>
                      </a:cubicBez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25" name="Freeform 113"/>
                <p:cNvSpPr>
                  <a:spLocks/>
                </p:cNvSpPr>
                <p:nvPr/>
              </p:nvSpPr>
              <p:spPr bwMode="auto">
                <a:xfrm>
                  <a:off x="2786" y="3449"/>
                  <a:ext cx="1462" cy="737"/>
                </a:xfrm>
                <a:custGeom>
                  <a:avLst/>
                  <a:gdLst>
                    <a:gd name="T0" fmla="*/ 10 w 1462"/>
                    <a:gd name="T1" fmla="*/ 571 h 737"/>
                    <a:gd name="T2" fmla="*/ 104 w 1462"/>
                    <a:gd name="T3" fmla="*/ 638 h 737"/>
                    <a:gd name="T4" fmla="*/ 327 w 1462"/>
                    <a:gd name="T5" fmla="*/ 703 h 737"/>
                    <a:gd name="T6" fmla="*/ 848 w 1462"/>
                    <a:gd name="T7" fmla="*/ 734 h 737"/>
                    <a:gd name="T8" fmla="*/ 1280 w 1462"/>
                    <a:gd name="T9" fmla="*/ 669 h 737"/>
                    <a:gd name="T10" fmla="*/ 1458 w 1462"/>
                    <a:gd name="T11" fmla="*/ 541 h 737"/>
                    <a:gd name="T12" fmla="*/ 1428 w 1462"/>
                    <a:gd name="T13" fmla="*/ 470 h 737"/>
                    <a:gd name="T14" fmla="*/ 1383 w 1462"/>
                    <a:gd name="T15" fmla="*/ 437 h 737"/>
                    <a:gd name="T16" fmla="*/ 1337 w 1462"/>
                    <a:gd name="T17" fmla="*/ 413 h 737"/>
                    <a:gd name="T18" fmla="*/ 1277 w 1462"/>
                    <a:gd name="T19" fmla="*/ 379 h 737"/>
                    <a:gd name="T20" fmla="*/ 1212 w 1462"/>
                    <a:gd name="T21" fmla="*/ 341 h 737"/>
                    <a:gd name="T22" fmla="*/ 1150 w 1462"/>
                    <a:gd name="T23" fmla="*/ 264 h 737"/>
                    <a:gd name="T24" fmla="*/ 1126 w 1462"/>
                    <a:gd name="T25" fmla="*/ 197 h 737"/>
                    <a:gd name="T26" fmla="*/ 1145 w 1462"/>
                    <a:gd name="T27" fmla="*/ 91 h 737"/>
                    <a:gd name="T28" fmla="*/ 1146 w 1462"/>
                    <a:gd name="T29" fmla="*/ 12 h 737"/>
                    <a:gd name="T30" fmla="*/ 1090 w 1462"/>
                    <a:gd name="T31" fmla="*/ 61 h 737"/>
                    <a:gd name="T32" fmla="*/ 1030 w 1462"/>
                    <a:gd name="T33" fmla="*/ 86 h 737"/>
                    <a:gd name="T34" fmla="*/ 979 w 1462"/>
                    <a:gd name="T35" fmla="*/ 99 h 737"/>
                    <a:gd name="T36" fmla="*/ 864 w 1462"/>
                    <a:gd name="T37" fmla="*/ 117 h 737"/>
                    <a:gd name="T38" fmla="*/ 737 w 1462"/>
                    <a:gd name="T39" fmla="*/ 122 h 737"/>
                    <a:gd name="T40" fmla="*/ 600 w 1462"/>
                    <a:gd name="T41" fmla="*/ 115 h 737"/>
                    <a:gd name="T42" fmla="*/ 461 w 1462"/>
                    <a:gd name="T43" fmla="*/ 93 h 737"/>
                    <a:gd name="T44" fmla="*/ 357 w 1462"/>
                    <a:gd name="T45" fmla="*/ 60 h 737"/>
                    <a:gd name="T46" fmla="*/ 322 w 1462"/>
                    <a:gd name="T47" fmla="*/ 26 h 737"/>
                    <a:gd name="T48" fmla="*/ 305 w 1462"/>
                    <a:gd name="T49" fmla="*/ 24 h 737"/>
                    <a:gd name="T50" fmla="*/ 308 w 1462"/>
                    <a:gd name="T51" fmla="*/ 74 h 737"/>
                    <a:gd name="T52" fmla="*/ 324 w 1462"/>
                    <a:gd name="T53" fmla="*/ 144 h 737"/>
                    <a:gd name="T54" fmla="*/ 327 w 1462"/>
                    <a:gd name="T55" fmla="*/ 199 h 737"/>
                    <a:gd name="T56" fmla="*/ 300 w 1462"/>
                    <a:gd name="T57" fmla="*/ 281 h 737"/>
                    <a:gd name="T58" fmla="*/ 245 w 1462"/>
                    <a:gd name="T59" fmla="*/ 338 h 737"/>
                    <a:gd name="T60" fmla="*/ 173 w 1462"/>
                    <a:gd name="T61" fmla="*/ 384 h 737"/>
                    <a:gd name="T62" fmla="*/ 99 w 1462"/>
                    <a:gd name="T63" fmla="*/ 432 h 737"/>
                    <a:gd name="T64" fmla="*/ 44 w 1462"/>
                    <a:gd name="T65" fmla="*/ 465 h 737"/>
                    <a:gd name="T66" fmla="*/ 8 w 1462"/>
                    <a:gd name="T67" fmla="*/ 501 h 737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</a:gdLst>
                  <a:ahLst/>
                  <a:cxnLst>
                    <a:cxn ang="T68">
                      <a:pos x="T0" y="T1"/>
                    </a:cxn>
                    <a:cxn ang="T69">
                      <a:pos x="T2" y="T3"/>
                    </a:cxn>
                    <a:cxn ang="T70">
                      <a:pos x="T4" y="T5"/>
                    </a:cxn>
                    <a:cxn ang="T71">
                      <a:pos x="T6" y="T7"/>
                    </a:cxn>
                    <a:cxn ang="T72">
                      <a:pos x="T8" y="T9"/>
                    </a:cxn>
                    <a:cxn ang="T73">
                      <a:pos x="T10" y="T11"/>
                    </a:cxn>
                    <a:cxn ang="T74">
                      <a:pos x="T12" y="T13"/>
                    </a:cxn>
                    <a:cxn ang="T75">
                      <a:pos x="T14" y="T15"/>
                    </a:cxn>
                    <a:cxn ang="T76">
                      <a:pos x="T16" y="T17"/>
                    </a:cxn>
                    <a:cxn ang="T77">
                      <a:pos x="T18" y="T19"/>
                    </a:cxn>
                    <a:cxn ang="T78">
                      <a:pos x="T20" y="T21"/>
                    </a:cxn>
                    <a:cxn ang="T79">
                      <a:pos x="T22" y="T23"/>
                    </a:cxn>
                    <a:cxn ang="T80">
                      <a:pos x="T24" y="T25"/>
                    </a:cxn>
                    <a:cxn ang="T81">
                      <a:pos x="T26" y="T27"/>
                    </a:cxn>
                    <a:cxn ang="T82">
                      <a:pos x="T28" y="T29"/>
                    </a:cxn>
                    <a:cxn ang="T83">
                      <a:pos x="T30" y="T31"/>
                    </a:cxn>
                    <a:cxn ang="T84">
                      <a:pos x="T32" y="T33"/>
                    </a:cxn>
                    <a:cxn ang="T85">
                      <a:pos x="T34" y="T35"/>
                    </a:cxn>
                    <a:cxn ang="T86">
                      <a:pos x="T36" y="T37"/>
                    </a:cxn>
                    <a:cxn ang="T87">
                      <a:pos x="T38" y="T39"/>
                    </a:cxn>
                    <a:cxn ang="T88">
                      <a:pos x="T40" y="T41"/>
                    </a:cxn>
                    <a:cxn ang="T89">
                      <a:pos x="T42" y="T43"/>
                    </a:cxn>
                    <a:cxn ang="T90">
                      <a:pos x="T44" y="T45"/>
                    </a:cxn>
                    <a:cxn ang="T91">
                      <a:pos x="T46" y="T47"/>
                    </a:cxn>
                    <a:cxn ang="T92">
                      <a:pos x="T48" y="T49"/>
                    </a:cxn>
                    <a:cxn ang="T93">
                      <a:pos x="T50" y="T51"/>
                    </a:cxn>
                    <a:cxn ang="T94">
                      <a:pos x="T52" y="T53"/>
                    </a:cxn>
                    <a:cxn ang="T95">
                      <a:pos x="T54" y="T55"/>
                    </a:cxn>
                    <a:cxn ang="T96">
                      <a:pos x="T56" y="T57"/>
                    </a:cxn>
                    <a:cxn ang="T97">
                      <a:pos x="T58" y="T59"/>
                    </a:cxn>
                    <a:cxn ang="T98">
                      <a:pos x="T60" y="T61"/>
                    </a:cxn>
                    <a:cxn ang="T99">
                      <a:pos x="T62" y="T63"/>
                    </a:cxn>
                    <a:cxn ang="T100">
                      <a:pos x="T64" y="T65"/>
                    </a:cxn>
                    <a:cxn ang="T101">
                      <a:pos x="T66" y="T67"/>
                    </a:cxn>
                  </a:cxnLst>
                  <a:rect l="0" t="0" r="r" b="b"/>
                  <a:pathLst>
                    <a:path w="1462" h="737">
                      <a:moveTo>
                        <a:pt x="0" y="518"/>
                      </a:moveTo>
                      <a:cubicBezTo>
                        <a:pt x="0" y="530"/>
                        <a:pt x="4" y="558"/>
                        <a:pt x="10" y="571"/>
                      </a:cubicBezTo>
                      <a:cubicBezTo>
                        <a:pt x="16" y="584"/>
                        <a:pt x="20" y="584"/>
                        <a:pt x="36" y="595"/>
                      </a:cubicBezTo>
                      <a:cubicBezTo>
                        <a:pt x="52" y="606"/>
                        <a:pt x="79" y="626"/>
                        <a:pt x="104" y="638"/>
                      </a:cubicBezTo>
                      <a:cubicBezTo>
                        <a:pt x="129" y="650"/>
                        <a:pt x="148" y="658"/>
                        <a:pt x="185" y="669"/>
                      </a:cubicBezTo>
                      <a:cubicBezTo>
                        <a:pt x="222" y="680"/>
                        <a:pt x="263" y="693"/>
                        <a:pt x="327" y="703"/>
                      </a:cubicBezTo>
                      <a:cubicBezTo>
                        <a:pt x="391" y="713"/>
                        <a:pt x="482" y="727"/>
                        <a:pt x="569" y="732"/>
                      </a:cubicBezTo>
                      <a:cubicBezTo>
                        <a:pt x="656" y="737"/>
                        <a:pt x="767" y="737"/>
                        <a:pt x="848" y="734"/>
                      </a:cubicBezTo>
                      <a:cubicBezTo>
                        <a:pt x="929" y="731"/>
                        <a:pt x="984" y="726"/>
                        <a:pt x="1056" y="715"/>
                      </a:cubicBezTo>
                      <a:cubicBezTo>
                        <a:pt x="1128" y="704"/>
                        <a:pt x="1219" y="688"/>
                        <a:pt x="1280" y="669"/>
                      </a:cubicBezTo>
                      <a:cubicBezTo>
                        <a:pt x="1341" y="650"/>
                        <a:pt x="1391" y="623"/>
                        <a:pt x="1421" y="602"/>
                      </a:cubicBezTo>
                      <a:cubicBezTo>
                        <a:pt x="1451" y="581"/>
                        <a:pt x="1454" y="559"/>
                        <a:pt x="1458" y="541"/>
                      </a:cubicBezTo>
                      <a:cubicBezTo>
                        <a:pt x="1462" y="523"/>
                        <a:pt x="1453" y="506"/>
                        <a:pt x="1448" y="494"/>
                      </a:cubicBezTo>
                      <a:cubicBezTo>
                        <a:pt x="1443" y="482"/>
                        <a:pt x="1435" y="477"/>
                        <a:pt x="1428" y="470"/>
                      </a:cubicBezTo>
                      <a:cubicBezTo>
                        <a:pt x="1421" y="463"/>
                        <a:pt x="1411" y="456"/>
                        <a:pt x="1404" y="451"/>
                      </a:cubicBezTo>
                      <a:cubicBezTo>
                        <a:pt x="1397" y="446"/>
                        <a:pt x="1390" y="440"/>
                        <a:pt x="1383" y="437"/>
                      </a:cubicBezTo>
                      <a:cubicBezTo>
                        <a:pt x="1376" y="434"/>
                        <a:pt x="1372" y="436"/>
                        <a:pt x="1364" y="432"/>
                      </a:cubicBezTo>
                      <a:cubicBezTo>
                        <a:pt x="1356" y="428"/>
                        <a:pt x="1346" y="419"/>
                        <a:pt x="1337" y="413"/>
                      </a:cubicBezTo>
                      <a:cubicBezTo>
                        <a:pt x="1328" y="407"/>
                        <a:pt x="1318" y="404"/>
                        <a:pt x="1308" y="398"/>
                      </a:cubicBezTo>
                      <a:cubicBezTo>
                        <a:pt x="1298" y="392"/>
                        <a:pt x="1286" y="384"/>
                        <a:pt x="1277" y="379"/>
                      </a:cubicBezTo>
                      <a:cubicBezTo>
                        <a:pt x="1268" y="374"/>
                        <a:pt x="1264" y="371"/>
                        <a:pt x="1253" y="365"/>
                      </a:cubicBezTo>
                      <a:cubicBezTo>
                        <a:pt x="1242" y="359"/>
                        <a:pt x="1223" y="349"/>
                        <a:pt x="1212" y="341"/>
                      </a:cubicBezTo>
                      <a:cubicBezTo>
                        <a:pt x="1201" y="333"/>
                        <a:pt x="1195" y="331"/>
                        <a:pt x="1185" y="318"/>
                      </a:cubicBezTo>
                      <a:cubicBezTo>
                        <a:pt x="1175" y="305"/>
                        <a:pt x="1158" y="278"/>
                        <a:pt x="1150" y="264"/>
                      </a:cubicBezTo>
                      <a:cubicBezTo>
                        <a:pt x="1142" y="250"/>
                        <a:pt x="1140" y="244"/>
                        <a:pt x="1136" y="233"/>
                      </a:cubicBezTo>
                      <a:cubicBezTo>
                        <a:pt x="1132" y="222"/>
                        <a:pt x="1128" y="211"/>
                        <a:pt x="1126" y="197"/>
                      </a:cubicBezTo>
                      <a:cubicBezTo>
                        <a:pt x="1124" y="183"/>
                        <a:pt x="1123" y="169"/>
                        <a:pt x="1126" y="151"/>
                      </a:cubicBezTo>
                      <a:cubicBezTo>
                        <a:pt x="1129" y="133"/>
                        <a:pt x="1141" y="107"/>
                        <a:pt x="1145" y="91"/>
                      </a:cubicBezTo>
                      <a:cubicBezTo>
                        <a:pt x="1149" y="75"/>
                        <a:pt x="1150" y="66"/>
                        <a:pt x="1150" y="53"/>
                      </a:cubicBezTo>
                      <a:cubicBezTo>
                        <a:pt x="1150" y="40"/>
                        <a:pt x="1151" y="13"/>
                        <a:pt x="1146" y="12"/>
                      </a:cubicBezTo>
                      <a:cubicBezTo>
                        <a:pt x="1141" y="11"/>
                        <a:pt x="1130" y="40"/>
                        <a:pt x="1121" y="48"/>
                      </a:cubicBezTo>
                      <a:cubicBezTo>
                        <a:pt x="1112" y="56"/>
                        <a:pt x="1099" y="56"/>
                        <a:pt x="1090" y="61"/>
                      </a:cubicBezTo>
                      <a:cubicBezTo>
                        <a:pt x="1081" y="66"/>
                        <a:pt x="1074" y="73"/>
                        <a:pt x="1064" y="77"/>
                      </a:cubicBezTo>
                      <a:cubicBezTo>
                        <a:pt x="1054" y="81"/>
                        <a:pt x="1039" y="84"/>
                        <a:pt x="1030" y="86"/>
                      </a:cubicBezTo>
                      <a:cubicBezTo>
                        <a:pt x="1021" y="88"/>
                        <a:pt x="1016" y="89"/>
                        <a:pt x="1008" y="91"/>
                      </a:cubicBezTo>
                      <a:cubicBezTo>
                        <a:pt x="1000" y="93"/>
                        <a:pt x="989" y="97"/>
                        <a:pt x="979" y="99"/>
                      </a:cubicBezTo>
                      <a:cubicBezTo>
                        <a:pt x="969" y="101"/>
                        <a:pt x="965" y="102"/>
                        <a:pt x="946" y="105"/>
                      </a:cubicBezTo>
                      <a:cubicBezTo>
                        <a:pt x="927" y="108"/>
                        <a:pt x="886" y="115"/>
                        <a:pt x="864" y="117"/>
                      </a:cubicBezTo>
                      <a:cubicBezTo>
                        <a:pt x="842" y="119"/>
                        <a:pt x="837" y="117"/>
                        <a:pt x="816" y="118"/>
                      </a:cubicBezTo>
                      <a:cubicBezTo>
                        <a:pt x="795" y="119"/>
                        <a:pt x="762" y="122"/>
                        <a:pt x="737" y="122"/>
                      </a:cubicBezTo>
                      <a:cubicBezTo>
                        <a:pt x="712" y="122"/>
                        <a:pt x="691" y="118"/>
                        <a:pt x="668" y="117"/>
                      </a:cubicBezTo>
                      <a:cubicBezTo>
                        <a:pt x="645" y="116"/>
                        <a:pt x="626" y="117"/>
                        <a:pt x="600" y="115"/>
                      </a:cubicBezTo>
                      <a:cubicBezTo>
                        <a:pt x="574" y="113"/>
                        <a:pt x="535" y="109"/>
                        <a:pt x="512" y="105"/>
                      </a:cubicBezTo>
                      <a:cubicBezTo>
                        <a:pt x="489" y="101"/>
                        <a:pt x="482" y="98"/>
                        <a:pt x="461" y="93"/>
                      </a:cubicBezTo>
                      <a:cubicBezTo>
                        <a:pt x="440" y="88"/>
                        <a:pt x="404" y="80"/>
                        <a:pt x="387" y="75"/>
                      </a:cubicBezTo>
                      <a:cubicBezTo>
                        <a:pt x="370" y="70"/>
                        <a:pt x="366" y="65"/>
                        <a:pt x="357" y="60"/>
                      </a:cubicBezTo>
                      <a:cubicBezTo>
                        <a:pt x="348" y="55"/>
                        <a:pt x="340" y="49"/>
                        <a:pt x="334" y="43"/>
                      </a:cubicBezTo>
                      <a:cubicBezTo>
                        <a:pt x="328" y="37"/>
                        <a:pt x="326" y="33"/>
                        <a:pt x="322" y="26"/>
                      </a:cubicBezTo>
                      <a:cubicBezTo>
                        <a:pt x="318" y="19"/>
                        <a:pt x="311" y="0"/>
                        <a:pt x="308" y="0"/>
                      </a:cubicBezTo>
                      <a:cubicBezTo>
                        <a:pt x="305" y="0"/>
                        <a:pt x="306" y="17"/>
                        <a:pt x="305" y="24"/>
                      </a:cubicBezTo>
                      <a:cubicBezTo>
                        <a:pt x="304" y="31"/>
                        <a:pt x="300" y="37"/>
                        <a:pt x="300" y="45"/>
                      </a:cubicBezTo>
                      <a:cubicBezTo>
                        <a:pt x="300" y="53"/>
                        <a:pt x="306" y="65"/>
                        <a:pt x="308" y="74"/>
                      </a:cubicBezTo>
                      <a:cubicBezTo>
                        <a:pt x="310" y="83"/>
                        <a:pt x="312" y="90"/>
                        <a:pt x="315" y="102"/>
                      </a:cubicBezTo>
                      <a:cubicBezTo>
                        <a:pt x="318" y="114"/>
                        <a:pt x="322" y="133"/>
                        <a:pt x="324" y="144"/>
                      </a:cubicBezTo>
                      <a:cubicBezTo>
                        <a:pt x="326" y="155"/>
                        <a:pt x="327" y="159"/>
                        <a:pt x="327" y="168"/>
                      </a:cubicBezTo>
                      <a:cubicBezTo>
                        <a:pt x="327" y="177"/>
                        <a:pt x="329" y="190"/>
                        <a:pt x="327" y="199"/>
                      </a:cubicBezTo>
                      <a:cubicBezTo>
                        <a:pt x="325" y="208"/>
                        <a:pt x="322" y="211"/>
                        <a:pt x="317" y="225"/>
                      </a:cubicBezTo>
                      <a:cubicBezTo>
                        <a:pt x="312" y="239"/>
                        <a:pt x="307" y="268"/>
                        <a:pt x="300" y="281"/>
                      </a:cubicBezTo>
                      <a:cubicBezTo>
                        <a:pt x="293" y="294"/>
                        <a:pt x="285" y="295"/>
                        <a:pt x="276" y="305"/>
                      </a:cubicBezTo>
                      <a:cubicBezTo>
                        <a:pt x="267" y="315"/>
                        <a:pt x="255" y="329"/>
                        <a:pt x="245" y="338"/>
                      </a:cubicBezTo>
                      <a:cubicBezTo>
                        <a:pt x="235" y="347"/>
                        <a:pt x="226" y="354"/>
                        <a:pt x="214" y="362"/>
                      </a:cubicBezTo>
                      <a:cubicBezTo>
                        <a:pt x="202" y="370"/>
                        <a:pt x="187" y="376"/>
                        <a:pt x="173" y="384"/>
                      </a:cubicBezTo>
                      <a:cubicBezTo>
                        <a:pt x="159" y="392"/>
                        <a:pt x="142" y="400"/>
                        <a:pt x="130" y="408"/>
                      </a:cubicBezTo>
                      <a:cubicBezTo>
                        <a:pt x="118" y="416"/>
                        <a:pt x="110" y="425"/>
                        <a:pt x="99" y="432"/>
                      </a:cubicBezTo>
                      <a:cubicBezTo>
                        <a:pt x="88" y="439"/>
                        <a:pt x="74" y="444"/>
                        <a:pt x="65" y="449"/>
                      </a:cubicBezTo>
                      <a:cubicBezTo>
                        <a:pt x="56" y="454"/>
                        <a:pt x="52" y="459"/>
                        <a:pt x="44" y="465"/>
                      </a:cubicBezTo>
                      <a:cubicBezTo>
                        <a:pt x="36" y="471"/>
                        <a:pt x="26" y="481"/>
                        <a:pt x="20" y="487"/>
                      </a:cubicBezTo>
                      <a:cubicBezTo>
                        <a:pt x="14" y="493"/>
                        <a:pt x="11" y="495"/>
                        <a:pt x="8" y="501"/>
                      </a:cubicBezTo>
                      <a:cubicBezTo>
                        <a:pt x="5" y="507"/>
                        <a:pt x="0" y="506"/>
                        <a:pt x="0" y="518"/>
                      </a:cubicBezTo>
                      <a:close/>
                    </a:path>
                  </a:pathLst>
                </a:custGeom>
                <a:solidFill>
                  <a:srgbClr val="93AAE3"/>
                </a:solidFill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</p:grpSp>
      <p:grpSp>
        <p:nvGrpSpPr>
          <p:cNvPr id="14461" name="Group 125"/>
          <p:cNvGrpSpPr>
            <a:grpSpLocks/>
          </p:cNvGrpSpPr>
          <p:nvPr/>
        </p:nvGrpSpPr>
        <p:grpSpPr bwMode="auto">
          <a:xfrm>
            <a:off x="549275" y="4000500"/>
            <a:ext cx="7920038" cy="1874838"/>
            <a:chOff x="346" y="2520"/>
            <a:chExt cx="4989" cy="1181"/>
          </a:xfrm>
        </p:grpSpPr>
        <p:grpSp>
          <p:nvGrpSpPr>
            <p:cNvPr id="12305" name="Group 79"/>
            <p:cNvGrpSpPr>
              <a:grpSpLocks/>
            </p:cNvGrpSpPr>
            <p:nvPr/>
          </p:nvGrpSpPr>
          <p:grpSpPr bwMode="auto">
            <a:xfrm rot="5400000" flipH="1">
              <a:off x="3063" y="2698"/>
              <a:ext cx="920" cy="870"/>
              <a:chOff x="4088" y="2184"/>
              <a:chExt cx="1424" cy="976"/>
            </a:xfrm>
          </p:grpSpPr>
          <p:sp>
            <p:nvSpPr>
              <p:cNvPr id="12309" name="Freeform 80"/>
              <p:cNvSpPr>
                <a:spLocks/>
              </p:cNvSpPr>
              <p:nvPr/>
            </p:nvSpPr>
            <p:spPr bwMode="auto">
              <a:xfrm>
                <a:off x="4088" y="2672"/>
                <a:ext cx="712" cy="488"/>
              </a:xfrm>
              <a:custGeom>
                <a:avLst/>
                <a:gdLst>
                  <a:gd name="T0" fmla="*/ 0 w 712"/>
                  <a:gd name="T1" fmla="*/ 488 h 488"/>
                  <a:gd name="T2" fmla="*/ 264 w 712"/>
                  <a:gd name="T3" fmla="*/ 416 h 488"/>
                  <a:gd name="T4" fmla="*/ 512 w 712"/>
                  <a:gd name="T5" fmla="*/ 280 h 488"/>
                  <a:gd name="T6" fmla="*/ 648 w 712"/>
                  <a:gd name="T7" fmla="*/ 104 h 488"/>
                  <a:gd name="T8" fmla="*/ 712 w 712"/>
                  <a:gd name="T9" fmla="*/ 0 h 48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712" h="488">
                    <a:moveTo>
                      <a:pt x="0" y="488"/>
                    </a:moveTo>
                    <a:cubicBezTo>
                      <a:pt x="89" y="469"/>
                      <a:pt x="179" y="451"/>
                      <a:pt x="264" y="416"/>
                    </a:cubicBezTo>
                    <a:cubicBezTo>
                      <a:pt x="349" y="381"/>
                      <a:pt x="448" y="332"/>
                      <a:pt x="512" y="280"/>
                    </a:cubicBezTo>
                    <a:cubicBezTo>
                      <a:pt x="576" y="228"/>
                      <a:pt x="615" y="151"/>
                      <a:pt x="648" y="104"/>
                    </a:cubicBezTo>
                    <a:cubicBezTo>
                      <a:pt x="681" y="57"/>
                      <a:pt x="700" y="17"/>
                      <a:pt x="712" y="0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310" name="Freeform 81"/>
              <p:cNvSpPr>
                <a:spLocks/>
              </p:cNvSpPr>
              <p:nvPr/>
            </p:nvSpPr>
            <p:spPr bwMode="auto">
              <a:xfrm flipH="1" flipV="1">
                <a:off x="4800" y="2184"/>
                <a:ext cx="712" cy="488"/>
              </a:xfrm>
              <a:custGeom>
                <a:avLst/>
                <a:gdLst>
                  <a:gd name="T0" fmla="*/ 0 w 712"/>
                  <a:gd name="T1" fmla="*/ 488 h 488"/>
                  <a:gd name="T2" fmla="*/ 264 w 712"/>
                  <a:gd name="T3" fmla="*/ 416 h 488"/>
                  <a:gd name="T4" fmla="*/ 512 w 712"/>
                  <a:gd name="T5" fmla="*/ 280 h 488"/>
                  <a:gd name="T6" fmla="*/ 648 w 712"/>
                  <a:gd name="T7" fmla="*/ 104 h 488"/>
                  <a:gd name="T8" fmla="*/ 712 w 712"/>
                  <a:gd name="T9" fmla="*/ 0 h 48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712" h="488">
                    <a:moveTo>
                      <a:pt x="0" y="488"/>
                    </a:moveTo>
                    <a:cubicBezTo>
                      <a:pt x="89" y="469"/>
                      <a:pt x="179" y="451"/>
                      <a:pt x="264" y="416"/>
                    </a:cubicBezTo>
                    <a:cubicBezTo>
                      <a:pt x="349" y="381"/>
                      <a:pt x="448" y="332"/>
                      <a:pt x="512" y="280"/>
                    </a:cubicBezTo>
                    <a:cubicBezTo>
                      <a:pt x="576" y="228"/>
                      <a:pt x="615" y="151"/>
                      <a:pt x="648" y="104"/>
                    </a:cubicBezTo>
                    <a:cubicBezTo>
                      <a:pt x="681" y="57"/>
                      <a:pt x="700" y="17"/>
                      <a:pt x="712" y="0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2306" name="Freeform 114"/>
            <p:cNvSpPr>
              <a:spLocks/>
            </p:cNvSpPr>
            <p:nvPr/>
          </p:nvSpPr>
          <p:spPr bwMode="auto">
            <a:xfrm>
              <a:off x="4366" y="2520"/>
              <a:ext cx="969" cy="1046"/>
            </a:xfrm>
            <a:custGeom>
              <a:avLst/>
              <a:gdLst>
                <a:gd name="T0" fmla="*/ 0 w 502"/>
                <a:gd name="T1" fmla="*/ 1046 h 542"/>
                <a:gd name="T2" fmla="*/ 185 w 502"/>
                <a:gd name="T3" fmla="*/ 969 h 542"/>
                <a:gd name="T4" fmla="*/ 363 w 502"/>
                <a:gd name="T5" fmla="*/ 629 h 542"/>
                <a:gd name="T6" fmla="*/ 568 w 502"/>
                <a:gd name="T7" fmla="*/ 571 h 542"/>
                <a:gd name="T8" fmla="*/ 683 w 502"/>
                <a:gd name="T9" fmla="*/ 540 h 542"/>
                <a:gd name="T10" fmla="*/ 815 w 502"/>
                <a:gd name="T11" fmla="*/ 421 h 542"/>
                <a:gd name="T12" fmla="*/ 896 w 502"/>
                <a:gd name="T13" fmla="*/ 100 h 542"/>
                <a:gd name="T14" fmla="*/ 969 w 502"/>
                <a:gd name="T15" fmla="*/ 0 h 542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02" h="542">
                  <a:moveTo>
                    <a:pt x="0" y="542"/>
                  </a:moveTo>
                  <a:cubicBezTo>
                    <a:pt x="29" y="538"/>
                    <a:pt x="65" y="538"/>
                    <a:pt x="96" y="502"/>
                  </a:cubicBezTo>
                  <a:cubicBezTo>
                    <a:pt x="127" y="466"/>
                    <a:pt x="155" y="360"/>
                    <a:pt x="188" y="326"/>
                  </a:cubicBezTo>
                  <a:cubicBezTo>
                    <a:pt x="221" y="292"/>
                    <a:pt x="266" y="304"/>
                    <a:pt x="294" y="296"/>
                  </a:cubicBezTo>
                  <a:cubicBezTo>
                    <a:pt x="322" y="288"/>
                    <a:pt x="333" y="293"/>
                    <a:pt x="354" y="280"/>
                  </a:cubicBezTo>
                  <a:cubicBezTo>
                    <a:pt x="375" y="267"/>
                    <a:pt x="404" y="256"/>
                    <a:pt x="422" y="218"/>
                  </a:cubicBezTo>
                  <a:cubicBezTo>
                    <a:pt x="440" y="180"/>
                    <a:pt x="451" y="88"/>
                    <a:pt x="464" y="52"/>
                  </a:cubicBezTo>
                  <a:cubicBezTo>
                    <a:pt x="477" y="16"/>
                    <a:pt x="494" y="11"/>
                    <a:pt x="502" y="0"/>
                  </a:cubicBezTo>
                </a:path>
              </a:pathLst>
            </a:custGeom>
            <a:noFill/>
            <a:ln w="9525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7" name="Freeform 121"/>
            <p:cNvSpPr>
              <a:spLocks/>
            </p:cNvSpPr>
            <p:nvPr/>
          </p:nvSpPr>
          <p:spPr bwMode="auto">
            <a:xfrm rot="6345654" flipH="1">
              <a:off x="1742" y="2878"/>
              <a:ext cx="920" cy="726"/>
            </a:xfrm>
            <a:custGeom>
              <a:avLst/>
              <a:gdLst>
                <a:gd name="T0" fmla="*/ 0 w 1088"/>
                <a:gd name="T1" fmla="*/ 726 h 942"/>
                <a:gd name="T2" fmla="*/ 293 w 1088"/>
                <a:gd name="T3" fmla="*/ 641 h 942"/>
                <a:gd name="T4" fmla="*/ 611 w 1088"/>
                <a:gd name="T5" fmla="*/ 459 h 942"/>
                <a:gd name="T6" fmla="*/ 812 w 1088"/>
                <a:gd name="T7" fmla="*/ 212 h 942"/>
                <a:gd name="T8" fmla="*/ 920 w 1088"/>
                <a:gd name="T9" fmla="*/ 0 h 9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88" h="942">
                  <a:moveTo>
                    <a:pt x="0" y="942"/>
                  </a:moveTo>
                  <a:cubicBezTo>
                    <a:pt x="113" y="916"/>
                    <a:pt x="227" y="890"/>
                    <a:pt x="347" y="832"/>
                  </a:cubicBezTo>
                  <a:cubicBezTo>
                    <a:pt x="467" y="774"/>
                    <a:pt x="620" y="688"/>
                    <a:pt x="722" y="595"/>
                  </a:cubicBezTo>
                  <a:cubicBezTo>
                    <a:pt x="824" y="502"/>
                    <a:pt x="899" y="374"/>
                    <a:pt x="960" y="275"/>
                  </a:cubicBezTo>
                  <a:cubicBezTo>
                    <a:pt x="1021" y="176"/>
                    <a:pt x="1065" y="46"/>
                    <a:pt x="1088" y="0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8" name="Freeform 122"/>
            <p:cNvSpPr>
              <a:spLocks/>
            </p:cNvSpPr>
            <p:nvPr/>
          </p:nvSpPr>
          <p:spPr bwMode="auto">
            <a:xfrm rot="-377421">
              <a:off x="346" y="2730"/>
              <a:ext cx="946" cy="819"/>
            </a:xfrm>
            <a:custGeom>
              <a:avLst/>
              <a:gdLst>
                <a:gd name="T0" fmla="*/ 0 w 1088"/>
                <a:gd name="T1" fmla="*/ 819 h 942"/>
                <a:gd name="T2" fmla="*/ 302 w 1088"/>
                <a:gd name="T3" fmla="*/ 723 h 942"/>
                <a:gd name="T4" fmla="*/ 628 w 1088"/>
                <a:gd name="T5" fmla="*/ 517 h 942"/>
                <a:gd name="T6" fmla="*/ 835 w 1088"/>
                <a:gd name="T7" fmla="*/ 239 h 942"/>
                <a:gd name="T8" fmla="*/ 946 w 1088"/>
                <a:gd name="T9" fmla="*/ 0 h 9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88" h="942">
                  <a:moveTo>
                    <a:pt x="0" y="942"/>
                  </a:moveTo>
                  <a:cubicBezTo>
                    <a:pt x="113" y="916"/>
                    <a:pt x="227" y="890"/>
                    <a:pt x="347" y="832"/>
                  </a:cubicBezTo>
                  <a:cubicBezTo>
                    <a:pt x="467" y="774"/>
                    <a:pt x="620" y="688"/>
                    <a:pt x="722" y="595"/>
                  </a:cubicBezTo>
                  <a:cubicBezTo>
                    <a:pt x="824" y="502"/>
                    <a:pt x="899" y="374"/>
                    <a:pt x="960" y="275"/>
                  </a:cubicBezTo>
                  <a:cubicBezTo>
                    <a:pt x="1021" y="176"/>
                    <a:pt x="1065" y="46"/>
                    <a:pt x="1088" y="0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418" name="Line 82"/>
          <p:cNvSpPr>
            <a:spLocks noChangeShapeType="1"/>
          </p:cNvSpPr>
          <p:nvPr/>
        </p:nvSpPr>
        <p:spPr bwMode="auto">
          <a:xfrm flipH="1">
            <a:off x="914400" y="2800350"/>
            <a:ext cx="4724400" cy="196215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419" name="Line 83"/>
          <p:cNvSpPr>
            <a:spLocks noChangeShapeType="1"/>
          </p:cNvSpPr>
          <p:nvPr/>
        </p:nvSpPr>
        <p:spPr bwMode="auto">
          <a:xfrm>
            <a:off x="1352550" y="2743200"/>
            <a:ext cx="1962150" cy="203835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420" name="Line 84"/>
          <p:cNvSpPr>
            <a:spLocks noChangeShapeType="1"/>
          </p:cNvSpPr>
          <p:nvPr/>
        </p:nvSpPr>
        <p:spPr bwMode="auto">
          <a:xfrm>
            <a:off x="3486150" y="2781300"/>
            <a:ext cx="2476500" cy="18669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421" name="Line 85"/>
          <p:cNvSpPr>
            <a:spLocks noChangeShapeType="1"/>
          </p:cNvSpPr>
          <p:nvPr/>
        </p:nvSpPr>
        <p:spPr bwMode="auto">
          <a:xfrm flipH="1">
            <a:off x="7086600" y="2933700"/>
            <a:ext cx="628650" cy="139065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1" name="Text Box 126"/>
          <p:cNvSpPr txBox="1">
            <a:spLocks noChangeArrowheads="1"/>
          </p:cNvSpPr>
          <p:nvPr/>
        </p:nvSpPr>
        <p:spPr bwMode="auto">
          <a:xfrm>
            <a:off x="330200" y="254000"/>
            <a:ext cx="5753100" cy="1247775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Water is poured into each of the containers below at a </a:t>
            </a:r>
            <a:r>
              <a:rPr lang="en-GB">
                <a:solidFill>
                  <a:srgbClr val="6666FF"/>
                </a:solidFill>
              </a:rPr>
              <a:t>constant rate</a:t>
            </a:r>
            <a:r>
              <a:rPr lang="en-GB"/>
              <a:t> of </a:t>
            </a:r>
            <a:r>
              <a:rPr lang="en-GB">
                <a:solidFill>
                  <a:srgbClr val="6666FF"/>
                </a:solidFill>
              </a:rPr>
              <a:t>250 ml per second</a:t>
            </a:r>
            <a:r>
              <a:rPr lang="en-GB"/>
              <a:t>. The graphs show how  the </a:t>
            </a:r>
            <a:r>
              <a:rPr lang="en-GB">
                <a:solidFill>
                  <a:srgbClr val="6666FF"/>
                </a:solidFill>
              </a:rPr>
              <a:t>depth d</a:t>
            </a:r>
            <a:r>
              <a:rPr lang="en-GB"/>
              <a:t> of the water varies with </a:t>
            </a:r>
            <a:r>
              <a:rPr lang="en-GB">
                <a:solidFill>
                  <a:srgbClr val="6666FF"/>
                </a:solidFill>
              </a:rPr>
              <a:t>time t</a:t>
            </a:r>
            <a:r>
              <a:rPr lang="en-GB"/>
              <a:t>. Match the container to its corresponding graph.</a:t>
            </a:r>
          </a:p>
        </p:txBody>
      </p:sp>
      <p:grpSp>
        <p:nvGrpSpPr>
          <p:cNvPr id="12302" name="Group 130"/>
          <p:cNvGrpSpPr>
            <a:grpSpLocks/>
          </p:cNvGrpSpPr>
          <p:nvPr/>
        </p:nvGrpSpPr>
        <p:grpSpPr bwMode="auto">
          <a:xfrm>
            <a:off x="7512050" y="268288"/>
            <a:ext cx="985838" cy="1541462"/>
            <a:chOff x="4732" y="169"/>
            <a:chExt cx="621" cy="971"/>
          </a:xfrm>
        </p:grpSpPr>
        <p:pic>
          <p:nvPicPr>
            <p:cNvPr id="12303" name="Picture 128" descr="Water Faucet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732" y="169"/>
              <a:ext cx="621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304" name="Rectangle 129"/>
            <p:cNvSpPr>
              <a:spLocks noChangeArrowheads="1"/>
            </p:cNvSpPr>
            <p:nvPr/>
          </p:nvSpPr>
          <p:spPr bwMode="auto">
            <a:xfrm flipH="1">
              <a:off x="4781" y="769"/>
              <a:ext cx="146" cy="371"/>
            </a:xfrm>
            <a:prstGeom prst="rect">
              <a:avLst/>
            </a:prstGeom>
            <a:solidFill>
              <a:srgbClr val="6AABF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88292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4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4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44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44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144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44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18" grpId="0" animBg="1"/>
      <p:bldP spid="14419" grpId="0" animBg="1"/>
      <p:bldP spid="14420" grpId="0" animBg="1"/>
      <p:bldP spid="144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231" name="Group 39"/>
          <p:cNvGrpSpPr>
            <a:grpSpLocks/>
          </p:cNvGrpSpPr>
          <p:nvPr/>
        </p:nvGrpSpPr>
        <p:grpSpPr bwMode="auto">
          <a:xfrm>
            <a:off x="279400" y="4114800"/>
            <a:ext cx="8629650" cy="2133600"/>
            <a:chOff x="176" y="2592"/>
            <a:chExt cx="5436" cy="1344"/>
          </a:xfrm>
        </p:grpSpPr>
        <p:grpSp>
          <p:nvGrpSpPr>
            <p:cNvPr id="10301" name="Group 40"/>
            <p:cNvGrpSpPr>
              <a:grpSpLocks/>
            </p:cNvGrpSpPr>
            <p:nvPr/>
          </p:nvGrpSpPr>
          <p:grpSpPr bwMode="auto">
            <a:xfrm>
              <a:off x="1724" y="2606"/>
              <a:ext cx="1113" cy="983"/>
              <a:chOff x="2484" y="2256"/>
              <a:chExt cx="1332" cy="1176"/>
            </a:xfrm>
          </p:grpSpPr>
          <p:sp>
            <p:nvSpPr>
              <p:cNvPr id="10323" name="Line 41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324" name="Line 42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302" name="Group 43"/>
            <p:cNvGrpSpPr>
              <a:grpSpLocks/>
            </p:cNvGrpSpPr>
            <p:nvPr/>
          </p:nvGrpSpPr>
          <p:grpSpPr bwMode="auto">
            <a:xfrm>
              <a:off x="4370" y="2592"/>
              <a:ext cx="1114" cy="983"/>
              <a:chOff x="2484" y="2256"/>
              <a:chExt cx="1332" cy="1176"/>
            </a:xfrm>
          </p:grpSpPr>
          <p:sp>
            <p:nvSpPr>
              <p:cNvPr id="10321" name="Line 44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322" name="Line 45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0303" name="Text Box 46"/>
            <p:cNvSpPr txBox="1">
              <a:spLocks noChangeArrowheads="1"/>
            </p:cNvSpPr>
            <p:nvPr/>
          </p:nvSpPr>
          <p:spPr bwMode="auto">
            <a:xfrm>
              <a:off x="736" y="3676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1</a:t>
              </a:r>
            </a:p>
          </p:txBody>
        </p:sp>
        <p:sp>
          <p:nvSpPr>
            <p:cNvPr id="10304" name="Text Box 47"/>
            <p:cNvSpPr txBox="1">
              <a:spLocks noChangeArrowheads="1"/>
            </p:cNvSpPr>
            <p:nvPr/>
          </p:nvSpPr>
          <p:spPr bwMode="auto">
            <a:xfrm>
              <a:off x="2132" y="3680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2</a:t>
              </a:r>
            </a:p>
          </p:txBody>
        </p:sp>
        <p:sp>
          <p:nvSpPr>
            <p:cNvPr id="10305" name="Text Box 48"/>
            <p:cNvSpPr txBox="1">
              <a:spLocks noChangeArrowheads="1"/>
            </p:cNvSpPr>
            <p:nvPr/>
          </p:nvSpPr>
          <p:spPr bwMode="auto">
            <a:xfrm>
              <a:off x="3492" y="3644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3</a:t>
              </a:r>
            </a:p>
          </p:txBody>
        </p:sp>
        <p:sp>
          <p:nvSpPr>
            <p:cNvPr id="10306" name="Text Box 49"/>
            <p:cNvSpPr txBox="1">
              <a:spLocks noChangeArrowheads="1"/>
            </p:cNvSpPr>
            <p:nvPr/>
          </p:nvSpPr>
          <p:spPr bwMode="auto">
            <a:xfrm>
              <a:off x="4840" y="3640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4</a:t>
              </a:r>
            </a:p>
          </p:txBody>
        </p:sp>
        <p:sp>
          <p:nvSpPr>
            <p:cNvPr id="10307" name="Text Box 50"/>
            <p:cNvSpPr txBox="1">
              <a:spLocks noChangeArrowheads="1"/>
            </p:cNvSpPr>
            <p:nvPr/>
          </p:nvSpPr>
          <p:spPr bwMode="auto">
            <a:xfrm>
              <a:off x="1456" y="2932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0308" name="Text Box 51"/>
            <p:cNvSpPr txBox="1">
              <a:spLocks noChangeArrowheads="1"/>
            </p:cNvSpPr>
            <p:nvPr/>
          </p:nvSpPr>
          <p:spPr bwMode="auto">
            <a:xfrm>
              <a:off x="176" y="2948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0309" name="Text Box 52"/>
            <p:cNvSpPr txBox="1">
              <a:spLocks noChangeArrowheads="1"/>
            </p:cNvSpPr>
            <p:nvPr/>
          </p:nvSpPr>
          <p:spPr bwMode="auto">
            <a:xfrm>
              <a:off x="4104" y="2904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0310" name="Text Box 53"/>
            <p:cNvSpPr txBox="1">
              <a:spLocks noChangeArrowheads="1"/>
            </p:cNvSpPr>
            <p:nvPr/>
          </p:nvSpPr>
          <p:spPr bwMode="auto">
            <a:xfrm>
              <a:off x="2568" y="3612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  <p:sp>
          <p:nvSpPr>
            <p:cNvPr id="10311" name="Text Box 54"/>
            <p:cNvSpPr txBox="1">
              <a:spLocks noChangeArrowheads="1"/>
            </p:cNvSpPr>
            <p:nvPr/>
          </p:nvSpPr>
          <p:spPr bwMode="auto">
            <a:xfrm>
              <a:off x="5336" y="362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  <p:grpSp>
          <p:nvGrpSpPr>
            <p:cNvPr id="10312" name="Group 55"/>
            <p:cNvGrpSpPr>
              <a:grpSpLocks/>
            </p:cNvGrpSpPr>
            <p:nvPr/>
          </p:nvGrpSpPr>
          <p:grpSpPr bwMode="auto">
            <a:xfrm>
              <a:off x="3084" y="2615"/>
              <a:ext cx="1114" cy="983"/>
              <a:chOff x="2484" y="2256"/>
              <a:chExt cx="1332" cy="1176"/>
            </a:xfrm>
          </p:grpSpPr>
          <p:sp>
            <p:nvSpPr>
              <p:cNvPr id="10319" name="Line 56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320" name="Line 57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0313" name="Text Box 58"/>
            <p:cNvSpPr txBox="1">
              <a:spLocks noChangeArrowheads="1"/>
            </p:cNvSpPr>
            <p:nvPr/>
          </p:nvSpPr>
          <p:spPr bwMode="auto">
            <a:xfrm>
              <a:off x="2844" y="294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0314" name="Text Box 59"/>
            <p:cNvSpPr txBox="1">
              <a:spLocks noChangeArrowheads="1"/>
            </p:cNvSpPr>
            <p:nvPr/>
          </p:nvSpPr>
          <p:spPr bwMode="auto">
            <a:xfrm>
              <a:off x="3884" y="362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  <p:grpSp>
          <p:nvGrpSpPr>
            <p:cNvPr id="10315" name="Group 60"/>
            <p:cNvGrpSpPr>
              <a:grpSpLocks/>
            </p:cNvGrpSpPr>
            <p:nvPr/>
          </p:nvGrpSpPr>
          <p:grpSpPr bwMode="auto">
            <a:xfrm>
              <a:off x="388" y="2622"/>
              <a:ext cx="1113" cy="983"/>
              <a:chOff x="2484" y="2256"/>
              <a:chExt cx="1332" cy="1176"/>
            </a:xfrm>
          </p:grpSpPr>
          <p:sp>
            <p:nvSpPr>
              <p:cNvPr id="10317" name="Line 61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318" name="Line 62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0316" name="Text Box 63"/>
            <p:cNvSpPr txBox="1">
              <a:spLocks noChangeArrowheads="1"/>
            </p:cNvSpPr>
            <p:nvPr/>
          </p:nvSpPr>
          <p:spPr bwMode="auto">
            <a:xfrm>
              <a:off x="1276" y="3628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</p:grpSp>
      <p:sp>
        <p:nvSpPr>
          <p:cNvPr id="8259" name="Freeform 67"/>
          <p:cNvSpPr>
            <a:spLocks/>
          </p:cNvSpPr>
          <p:nvPr/>
        </p:nvSpPr>
        <p:spPr bwMode="auto">
          <a:xfrm rot="5400000" flipH="1">
            <a:off x="2662238" y="4168775"/>
            <a:ext cx="1600200" cy="1431925"/>
          </a:xfrm>
          <a:custGeom>
            <a:avLst/>
            <a:gdLst>
              <a:gd name="T0" fmla="*/ 0 w 1088"/>
              <a:gd name="T1" fmla="*/ 1431925 h 942"/>
              <a:gd name="T2" fmla="*/ 510358 w 1088"/>
              <a:gd name="T3" fmla="*/ 1264715 h 942"/>
              <a:gd name="T4" fmla="*/ 1061897 w 1088"/>
              <a:gd name="T5" fmla="*/ 904454 h 942"/>
              <a:gd name="T6" fmla="*/ 1411941 w 1088"/>
              <a:gd name="T7" fmla="*/ 418025 h 942"/>
              <a:gd name="T8" fmla="*/ 1600200 w 1088"/>
              <a:gd name="T9" fmla="*/ 0 h 94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088" h="942">
                <a:moveTo>
                  <a:pt x="0" y="942"/>
                </a:moveTo>
                <a:cubicBezTo>
                  <a:pt x="113" y="916"/>
                  <a:pt x="227" y="890"/>
                  <a:pt x="347" y="832"/>
                </a:cubicBezTo>
                <a:cubicBezTo>
                  <a:pt x="467" y="774"/>
                  <a:pt x="620" y="688"/>
                  <a:pt x="722" y="595"/>
                </a:cubicBezTo>
                <a:cubicBezTo>
                  <a:pt x="824" y="502"/>
                  <a:pt x="899" y="374"/>
                  <a:pt x="960" y="275"/>
                </a:cubicBezTo>
                <a:cubicBezTo>
                  <a:pt x="1021" y="176"/>
                  <a:pt x="1065" y="46"/>
                  <a:pt x="1088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44" name="Rectangle 72"/>
          <p:cNvSpPr>
            <a:spLocks noChangeArrowheads="1"/>
          </p:cNvSpPr>
          <p:nvPr/>
        </p:nvSpPr>
        <p:spPr bwMode="auto">
          <a:xfrm>
            <a:off x="0" y="0"/>
            <a:ext cx="9144000" cy="13335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0245" name="Rectangle 73"/>
          <p:cNvSpPr>
            <a:spLocks noChangeArrowheads="1"/>
          </p:cNvSpPr>
          <p:nvPr/>
        </p:nvSpPr>
        <p:spPr bwMode="auto">
          <a:xfrm>
            <a:off x="0" y="6724650"/>
            <a:ext cx="9144000" cy="13335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0246" name="Rectangle 74"/>
          <p:cNvSpPr>
            <a:spLocks noChangeArrowheads="1"/>
          </p:cNvSpPr>
          <p:nvPr/>
        </p:nvSpPr>
        <p:spPr bwMode="auto">
          <a:xfrm>
            <a:off x="0" y="0"/>
            <a:ext cx="133350" cy="685800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0247" name="Rectangle 75"/>
          <p:cNvSpPr>
            <a:spLocks noChangeArrowheads="1"/>
          </p:cNvSpPr>
          <p:nvPr/>
        </p:nvSpPr>
        <p:spPr bwMode="auto">
          <a:xfrm>
            <a:off x="9010650" y="0"/>
            <a:ext cx="133350" cy="685800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8314" name="Group 122"/>
          <p:cNvGrpSpPr>
            <a:grpSpLocks/>
          </p:cNvGrpSpPr>
          <p:nvPr/>
        </p:nvGrpSpPr>
        <p:grpSpPr bwMode="auto">
          <a:xfrm>
            <a:off x="417513" y="1514475"/>
            <a:ext cx="8101012" cy="2435225"/>
            <a:chOff x="263" y="954"/>
            <a:chExt cx="5103" cy="1534"/>
          </a:xfrm>
        </p:grpSpPr>
        <p:sp>
          <p:nvSpPr>
            <p:cNvPr id="10260" name="Text Box 5"/>
            <p:cNvSpPr txBox="1">
              <a:spLocks noChangeArrowheads="1"/>
            </p:cNvSpPr>
            <p:nvPr/>
          </p:nvSpPr>
          <p:spPr bwMode="auto">
            <a:xfrm>
              <a:off x="672" y="2220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A</a:t>
              </a:r>
            </a:p>
          </p:txBody>
        </p:sp>
        <p:sp>
          <p:nvSpPr>
            <p:cNvPr id="10261" name="Text Box 6"/>
            <p:cNvSpPr txBox="1">
              <a:spLocks noChangeArrowheads="1"/>
            </p:cNvSpPr>
            <p:nvPr/>
          </p:nvSpPr>
          <p:spPr bwMode="auto">
            <a:xfrm>
              <a:off x="2056" y="2212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B</a:t>
              </a:r>
            </a:p>
          </p:txBody>
        </p:sp>
        <p:sp>
          <p:nvSpPr>
            <p:cNvPr id="10262" name="Text Box 7"/>
            <p:cNvSpPr txBox="1">
              <a:spLocks noChangeArrowheads="1"/>
            </p:cNvSpPr>
            <p:nvPr/>
          </p:nvSpPr>
          <p:spPr bwMode="auto">
            <a:xfrm>
              <a:off x="3428" y="2216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C</a:t>
              </a:r>
            </a:p>
          </p:txBody>
        </p:sp>
        <p:sp>
          <p:nvSpPr>
            <p:cNvPr id="10263" name="Text Box 8"/>
            <p:cNvSpPr txBox="1">
              <a:spLocks noChangeArrowheads="1"/>
            </p:cNvSpPr>
            <p:nvPr/>
          </p:nvSpPr>
          <p:spPr bwMode="auto">
            <a:xfrm>
              <a:off x="4728" y="2232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D</a:t>
              </a:r>
            </a:p>
          </p:txBody>
        </p:sp>
        <p:grpSp>
          <p:nvGrpSpPr>
            <p:cNvPr id="10264" name="Group 121"/>
            <p:cNvGrpSpPr>
              <a:grpSpLocks/>
            </p:cNvGrpSpPr>
            <p:nvPr/>
          </p:nvGrpSpPr>
          <p:grpSpPr bwMode="auto">
            <a:xfrm>
              <a:off x="263" y="954"/>
              <a:ext cx="5103" cy="1148"/>
              <a:chOff x="263" y="954"/>
              <a:chExt cx="5103" cy="1148"/>
            </a:xfrm>
          </p:grpSpPr>
          <p:grpSp>
            <p:nvGrpSpPr>
              <p:cNvPr id="10265" name="Group 80"/>
              <p:cNvGrpSpPr>
                <a:grpSpLocks/>
              </p:cNvGrpSpPr>
              <p:nvPr/>
            </p:nvGrpSpPr>
            <p:grpSpPr bwMode="auto">
              <a:xfrm>
                <a:off x="263" y="1169"/>
                <a:ext cx="1083" cy="909"/>
                <a:chOff x="3467" y="2297"/>
                <a:chExt cx="1395" cy="1171"/>
              </a:xfrm>
            </p:grpSpPr>
            <p:sp>
              <p:nvSpPr>
                <p:cNvPr id="10292" name="Oval 81"/>
                <p:cNvSpPr>
                  <a:spLocks noChangeArrowheads="1"/>
                </p:cNvSpPr>
                <p:nvPr/>
              </p:nvSpPr>
              <p:spPr bwMode="auto">
                <a:xfrm>
                  <a:off x="3467" y="2297"/>
                  <a:ext cx="1395" cy="295"/>
                </a:xfrm>
                <a:prstGeom prst="ellips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A1D1FD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0293" name="Oval 82"/>
                <p:cNvSpPr>
                  <a:spLocks noChangeArrowheads="1"/>
                </p:cNvSpPr>
                <p:nvPr/>
              </p:nvSpPr>
              <p:spPr bwMode="auto">
                <a:xfrm>
                  <a:off x="3768" y="2902"/>
                  <a:ext cx="794" cy="120"/>
                </a:xfrm>
                <a:prstGeom prst="ellips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A1D1FD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0294" name="Oval 83"/>
                <p:cNvSpPr>
                  <a:spLocks noChangeArrowheads="1"/>
                </p:cNvSpPr>
                <p:nvPr/>
              </p:nvSpPr>
              <p:spPr bwMode="auto">
                <a:xfrm>
                  <a:off x="3768" y="3345"/>
                  <a:ext cx="795" cy="120"/>
                </a:xfrm>
                <a:prstGeom prst="ellips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A1D1FD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0295" name="Line 84"/>
                <p:cNvSpPr>
                  <a:spLocks noChangeShapeType="1"/>
                </p:cNvSpPr>
                <p:nvPr/>
              </p:nvSpPr>
              <p:spPr bwMode="auto">
                <a:xfrm>
                  <a:off x="4562" y="2962"/>
                  <a:ext cx="0" cy="440"/>
                </a:xfrm>
                <a:prstGeom prst="lin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96" name="Line 85"/>
                <p:cNvSpPr>
                  <a:spLocks noChangeShapeType="1"/>
                </p:cNvSpPr>
                <p:nvPr/>
              </p:nvSpPr>
              <p:spPr bwMode="auto">
                <a:xfrm>
                  <a:off x="3767" y="2961"/>
                  <a:ext cx="0" cy="440"/>
                </a:xfrm>
                <a:prstGeom prst="lin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97" name="Freeform 86"/>
                <p:cNvSpPr>
                  <a:spLocks/>
                </p:cNvSpPr>
                <p:nvPr/>
              </p:nvSpPr>
              <p:spPr bwMode="auto">
                <a:xfrm>
                  <a:off x="4562" y="2456"/>
                  <a:ext cx="297" cy="505"/>
                </a:xfrm>
                <a:custGeom>
                  <a:avLst/>
                  <a:gdLst>
                    <a:gd name="T0" fmla="*/ 0 w 297"/>
                    <a:gd name="T1" fmla="*/ 505 h 505"/>
                    <a:gd name="T2" fmla="*/ 297 w 297"/>
                    <a:gd name="T3" fmla="*/ 0 h 505"/>
                    <a:gd name="T4" fmla="*/ 0 60000 65536"/>
                    <a:gd name="T5" fmla="*/ 0 60000 65536"/>
                  </a:gdLst>
                  <a:ahLst/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0" t="0" r="r" b="b"/>
                  <a:pathLst>
                    <a:path w="297" h="505">
                      <a:moveTo>
                        <a:pt x="0" y="505"/>
                      </a:moveTo>
                      <a:lnTo>
                        <a:pt x="297" y="0"/>
                      </a:ln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98" name="Freeform 87"/>
                <p:cNvSpPr>
                  <a:spLocks/>
                </p:cNvSpPr>
                <p:nvPr/>
              </p:nvSpPr>
              <p:spPr bwMode="auto">
                <a:xfrm>
                  <a:off x="3468" y="2454"/>
                  <a:ext cx="301" cy="510"/>
                </a:xfrm>
                <a:custGeom>
                  <a:avLst/>
                  <a:gdLst>
                    <a:gd name="T0" fmla="*/ 301 w 301"/>
                    <a:gd name="T1" fmla="*/ 510 h 510"/>
                    <a:gd name="T2" fmla="*/ 0 w 301"/>
                    <a:gd name="T3" fmla="*/ 0 h 510"/>
                    <a:gd name="T4" fmla="*/ 0 60000 65536"/>
                    <a:gd name="T5" fmla="*/ 0 60000 65536"/>
                  </a:gdLst>
                  <a:ahLst/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0" t="0" r="r" b="b"/>
                  <a:pathLst>
                    <a:path w="301" h="510">
                      <a:moveTo>
                        <a:pt x="301" y="510"/>
                      </a:moveTo>
                      <a:lnTo>
                        <a:pt x="0" y="0"/>
                      </a:ln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99" name="Oval 88"/>
                <p:cNvSpPr>
                  <a:spLocks noChangeArrowheads="1"/>
                </p:cNvSpPr>
                <p:nvPr/>
              </p:nvSpPr>
              <p:spPr bwMode="auto">
                <a:xfrm>
                  <a:off x="3640" y="2663"/>
                  <a:ext cx="1049" cy="159"/>
                </a:xfrm>
                <a:prstGeom prst="ellipse">
                  <a:avLst/>
                </a:prstGeom>
                <a:solidFill>
                  <a:srgbClr val="A1D1FD"/>
                </a:solidFill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0300" name="Freeform 89"/>
                <p:cNvSpPr>
                  <a:spLocks/>
                </p:cNvSpPr>
                <p:nvPr/>
              </p:nvSpPr>
              <p:spPr bwMode="auto">
                <a:xfrm>
                  <a:off x="3643" y="2723"/>
                  <a:ext cx="1060" cy="745"/>
                </a:xfrm>
                <a:custGeom>
                  <a:avLst/>
                  <a:gdLst>
                    <a:gd name="T0" fmla="*/ 122 w 1060"/>
                    <a:gd name="T1" fmla="*/ 670 h 745"/>
                    <a:gd name="T2" fmla="*/ 137 w 1060"/>
                    <a:gd name="T3" fmla="*/ 702 h 745"/>
                    <a:gd name="T4" fmla="*/ 175 w 1060"/>
                    <a:gd name="T5" fmla="*/ 714 h 745"/>
                    <a:gd name="T6" fmla="*/ 228 w 1060"/>
                    <a:gd name="T7" fmla="*/ 726 h 745"/>
                    <a:gd name="T8" fmla="*/ 281 w 1060"/>
                    <a:gd name="T9" fmla="*/ 733 h 745"/>
                    <a:gd name="T10" fmla="*/ 343 w 1060"/>
                    <a:gd name="T11" fmla="*/ 740 h 745"/>
                    <a:gd name="T12" fmla="*/ 406 w 1060"/>
                    <a:gd name="T13" fmla="*/ 743 h 745"/>
                    <a:gd name="T14" fmla="*/ 451 w 1060"/>
                    <a:gd name="T15" fmla="*/ 745 h 745"/>
                    <a:gd name="T16" fmla="*/ 538 w 1060"/>
                    <a:gd name="T17" fmla="*/ 745 h 745"/>
                    <a:gd name="T18" fmla="*/ 631 w 1060"/>
                    <a:gd name="T19" fmla="*/ 743 h 745"/>
                    <a:gd name="T20" fmla="*/ 725 w 1060"/>
                    <a:gd name="T21" fmla="*/ 735 h 745"/>
                    <a:gd name="T22" fmla="*/ 807 w 1060"/>
                    <a:gd name="T23" fmla="*/ 726 h 745"/>
                    <a:gd name="T24" fmla="*/ 862 w 1060"/>
                    <a:gd name="T25" fmla="*/ 716 h 745"/>
                    <a:gd name="T26" fmla="*/ 893 w 1060"/>
                    <a:gd name="T27" fmla="*/ 707 h 745"/>
                    <a:gd name="T28" fmla="*/ 915 w 1060"/>
                    <a:gd name="T29" fmla="*/ 687 h 745"/>
                    <a:gd name="T30" fmla="*/ 917 w 1060"/>
                    <a:gd name="T31" fmla="*/ 663 h 745"/>
                    <a:gd name="T32" fmla="*/ 917 w 1060"/>
                    <a:gd name="T33" fmla="*/ 613 h 745"/>
                    <a:gd name="T34" fmla="*/ 917 w 1060"/>
                    <a:gd name="T35" fmla="*/ 555 h 745"/>
                    <a:gd name="T36" fmla="*/ 917 w 1060"/>
                    <a:gd name="T37" fmla="*/ 246 h 745"/>
                    <a:gd name="T38" fmla="*/ 917 w 1060"/>
                    <a:gd name="T39" fmla="*/ 244 h 745"/>
                    <a:gd name="T40" fmla="*/ 943 w 1060"/>
                    <a:gd name="T41" fmla="*/ 198 h 745"/>
                    <a:gd name="T42" fmla="*/ 953 w 1060"/>
                    <a:gd name="T43" fmla="*/ 179 h 745"/>
                    <a:gd name="T44" fmla="*/ 1047 w 1060"/>
                    <a:gd name="T45" fmla="*/ 23 h 745"/>
                    <a:gd name="T46" fmla="*/ 1031 w 1060"/>
                    <a:gd name="T47" fmla="*/ 42 h 745"/>
                    <a:gd name="T48" fmla="*/ 996 w 1060"/>
                    <a:gd name="T49" fmla="*/ 51 h 745"/>
                    <a:gd name="T50" fmla="*/ 967 w 1060"/>
                    <a:gd name="T51" fmla="*/ 63 h 745"/>
                    <a:gd name="T52" fmla="*/ 910 w 1060"/>
                    <a:gd name="T53" fmla="*/ 73 h 745"/>
                    <a:gd name="T54" fmla="*/ 869 w 1060"/>
                    <a:gd name="T55" fmla="*/ 78 h 745"/>
                    <a:gd name="T56" fmla="*/ 823 w 1060"/>
                    <a:gd name="T57" fmla="*/ 83 h 745"/>
                    <a:gd name="T58" fmla="*/ 775 w 1060"/>
                    <a:gd name="T59" fmla="*/ 90 h 745"/>
                    <a:gd name="T60" fmla="*/ 701 w 1060"/>
                    <a:gd name="T61" fmla="*/ 92 h 745"/>
                    <a:gd name="T62" fmla="*/ 619 w 1060"/>
                    <a:gd name="T63" fmla="*/ 97 h 745"/>
                    <a:gd name="T64" fmla="*/ 538 w 1060"/>
                    <a:gd name="T65" fmla="*/ 99 h 745"/>
                    <a:gd name="T66" fmla="*/ 456 w 1060"/>
                    <a:gd name="T67" fmla="*/ 99 h 745"/>
                    <a:gd name="T68" fmla="*/ 382 w 1060"/>
                    <a:gd name="T69" fmla="*/ 97 h 745"/>
                    <a:gd name="T70" fmla="*/ 305 w 1060"/>
                    <a:gd name="T71" fmla="*/ 92 h 745"/>
                    <a:gd name="T72" fmla="*/ 231 w 1060"/>
                    <a:gd name="T73" fmla="*/ 87 h 745"/>
                    <a:gd name="T74" fmla="*/ 137 w 1060"/>
                    <a:gd name="T75" fmla="*/ 71 h 745"/>
                    <a:gd name="T76" fmla="*/ 89 w 1060"/>
                    <a:gd name="T77" fmla="*/ 63 h 745"/>
                    <a:gd name="T78" fmla="*/ 48 w 1060"/>
                    <a:gd name="T79" fmla="*/ 54 h 745"/>
                    <a:gd name="T80" fmla="*/ 12 w 1060"/>
                    <a:gd name="T81" fmla="*/ 39 h 745"/>
                    <a:gd name="T82" fmla="*/ 0 w 1060"/>
                    <a:gd name="T83" fmla="*/ 25 h 745"/>
                    <a:gd name="T84" fmla="*/ 15 w 1060"/>
                    <a:gd name="T85" fmla="*/ 54 h 745"/>
                    <a:gd name="T86" fmla="*/ 27 w 1060"/>
                    <a:gd name="T87" fmla="*/ 68 h 745"/>
                    <a:gd name="T88" fmla="*/ 123 w 1060"/>
                    <a:gd name="T89" fmla="*/ 236 h 745"/>
                    <a:gd name="T90" fmla="*/ 124 w 1060"/>
                    <a:gd name="T91" fmla="*/ 252 h 745"/>
                    <a:gd name="T92" fmla="*/ 125 w 1060"/>
                    <a:gd name="T93" fmla="*/ 299 h 745"/>
                    <a:gd name="T94" fmla="*/ 125 w 1060"/>
                    <a:gd name="T95" fmla="*/ 330 h 745"/>
                    <a:gd name="T96" fmla="*/ 123 w 1060"/>
                    <a:gd name="T97" fmla="*/ 354 h 745"/>
                    <a:gd name="T98" fmla="*/ 122 w 1060"/>
                    <a:gd name="T99" fmla="*/ 655 h 745"/>
                    <a:gd name="T100" fmla="*/ 122 w 1060"/>
                    <a:gd name="T101" fmla="*/ 670 h 745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</a:gdLst>
                  <a:ahLst/>
                  <a:cxnLst>
                    <a:cxn ang="T102">
                      <a:pos x="T0" y="T1"/>
                    </a:cxn>
                    <a:cxn ang="T103">
                      <a:pos x="T2" y="T3"/>
                    </a:cxn>
                    <a:cxn ang="T104">
                      <a:pos x="T4" y="T5"/>
                    </a:cxn>
                    <a:cxn ang="T105">
                      <a:pos x="T6" y="T7"/>
                    </a:cxn>
                    <a:cxn ang="T106">
                      <a:pos x="T8" y="T9"/>
                    </a:cxn>
                    <a:cxn ang="T107">
                      <a:pos x="T10" y="T11"/>
                    </a:cxn>
                    <a:cxn ang="T108">
                      <a:pos x="T12" y="T13"/>
                    </a:cxn>
                    <a:cxn ang="T109">
                      <a:pos x="T14" y="T15"/>
                    </a:cxn>
                    <a:cxn ang="T110">
                      <a:pos x="T16" y="T17"/>
                    </a:cxn>
                    <a:cxn ang="T111">
                      <a:pos x="T18" y="T19"/>
                    </a:cxn>
                    <a:cxn ang="T112">
                      <a:pos x="T20" y="T21"/>
                    </a:cxn>
                    <a:cxn ang="T113">
                      <a:pos x="T22" y="T23"/>
                    </a:cxn>
                    <a:cxn ang="T114">
                      <a:pos x="T24" y="T25"/>
                    </a:cxn>
                    <a:cxn ang="T115">
                      <a:pos x="T26" y="T27"/>
                    </a:cxn>
                    <a:cxn ang="T116">
                      <a:pos x="T28" y="T29"/>
                    </a:cxn>
                    <a:cxn ang="T117">
                      <a:pos x="T30" y="T31"/>
                    </a:cxn>
                    <a:cxn ang="T118">
                      <a:pos x="T32" y="T33"/>
                    </a:cxn>
                    <a:cxn ang="T119">
                      <a:pos x="T34" y="T35"/>
                    </a:cxn>
                    <a:cxn ang="T120">
                      <a:pos x="T36" y="T37"/>
                    </a:cxn>
                    <a:cxn ang="T121">
                      <a:pos x="T38" y="T39"/>
                    </a:cxn>
                    <a:cxn ang="T122">
                      <a:pos x="T40" y="T41"/>
                    </a:cxn>
                    <a:cxn ang="T123">
                      <a:pos x="T42" y="T43"/>
                    </a:cxn>
                    <a:cxn ang="T124">
                      <a:pos x="T44" y="T45"/>
                    </a:cxn>
                    <a:cxn ang="T125">
                      <a:pos x="T46" y="T47"/>
                    </a:cxn>
                    <a:cxn ang="T126">
                      <a:pos x="T48" y="T49"/>
                    </a:cxn>
                    <a:cxn ang="T127">
                      <a:pos x="T50" y="T51"/>
                    </a:cxn>
                    <a:cxn ang="T128">
                      <a:pos x="T52" y="T53"/>
                    </a:cxn>
                    <a:cxn ang="T129">
                      <a:pos x="T54" y="T55"/>
                    </a:cxn>
                    <a:cxn ang="T130">
                      <a:pos x="T56" y="T57"/>
                    </a:cxn>
                    <a:cxn ang="T131">
                      <a:pos x="T58" y="T59"/>
                    </a:cxn>
                    <a:cxn ang="T132">
                      <a:pos x="T60" y="T61"/>
                    </a:cxn>
                    <a:cxn ang="T133">
                      <a:pos x="T62" y="T63"/>
                    </a:cxn>
                    <a:cxn ang="T134">
                      <a:pos x="T64" y="T65"/>
                    </a:cxn>
                    <a:cxn ang="T135">
                      <a:pos x="T66" y="T67"/>
                    </a:cxn>
                    <a:cxn ang="T136">
                      <a:pos x="T68" y="T69"/>
                    </a:cxn>
                    <a:cxn ang="T137">
                      <a:pos x="T70" y="T71"/>
                    </a:cxn>
                    <a:cxn ang="T138">
                      <a:pos x="T72" y="T73"/>
                    </a:cxn>
                    <a:cxn ang="T139">
                      <a:pos x="T74" y="T75"/>
                    </a:cxn>
                    <a:cxn ang="T140">
                      <a:pos x="T76" y="T77"/>
                    </a:cxn>
                    <a:cxn ang="T141">
                      <a:pos x="T78" y="T79"/>
                    </a:cxn>
                    <a:cxn ang="T142">
                      <a:pos x="T80" y="T81"/>
                    </a:cxn>
                    <a:cxn ang="T143">
                      <a:pos x="T82" y="T83"/>
                    </a:cxn>
                    <a:cxn ang="T144">
                      <a:pos x="T84" y="T85"/>
                    </a:cxn>
                    <a:cxn ang="T145">
                      <a:pos x="T86" y="T87"/>
                    </a:cxn>
                    <a:cxn ang="T146">
                      <a:pos x="T88" y="T89"/>
                    </a:cxn>
                    <a:cxn ang="T147">
                      <a:pos x="T90" y="T91"/>
                    </a:cxn>
                    <a:cxn ang="T148">
                      <a:pos x="T92" y="T93"/>
                    </a:cxn>
                    <a:cxn ang="T149">
                      <a:pos x="T94" y="T95"/>
                    </a:cxn>
                    <a:cxn ang="T150">
                      <a:pos x="T96" y="T97"/>
                    </a:cxn>
                    <a:cxn ang="T151">
                      <a:pos x="T98" y="T99"/>
                    </a:cxn>
                    <a:cxn ang="T152">
                      <a:pos x="T100" y="T101"/>
                    </a:cxn>
                  </a:cxnLst>
                  <a:rect l="0" t="0" r="r" b="b"/>
                  <a:pathLst>
                    <a:path w="1060" h="745">
                      <a:moveTo>
                        <a:pt x="122" y="670"/>
                      </a:moveTo>
                      <a:cubicBezTo>
                        <a:pt x="125" y="676"/>
                        <a:pt x="128" y="695"/>
                        <a:pt x="137" y="702"/>
                      </a:cubicBezTo>
                      <a:cubicBezTo>
                        <a:pt x="146" y="709"/>
                        <a:pt x="160" y="710"/>
                        <a:pt x="175" y="714"/>
                      </a:cubicBezTo>
                      <a:cubicBezTo>
                        <a:pt x="190" y="718"/>
                        <a:pt x="210" y="723"/>
                        <a:pt x="228" y="726"/>
                      </a:cubicBezTo>
                      <a:cubicBezTo>
                        <a:pt x="246" y="729"/>
                        <a:pt x="262" y="731"/>
                        <a:pt x="281" y="733"/>
                      </a:cubicBezTo>
                      <a:cubicBezTo>
                        <a:pt x="300" y="735"/>
                        <a:pt x="322" y="738"/>
                        <a:pt x="343" y="740"/>
                      </a:cubicBezTo>
                      <a:cubicBezTo>
                        <a:pt x="364" y="742"/>
                        <a:pt x="388" y="742"/>
                        <a:pt x="406" y="743"/>
                      </a:cubicBezTo>
                      <a:cubicBezTo>
                        <a:pt x="424" y="744"/>
                        <a:pt x="429" y="745"/>
                        <a:pt x="451" y="745"/>
                      </a:cubicBezTo>
                      <a:cubicBezTo>
                        <a:pt x="473" y="745"/>
                        <a:pt x="508" y="745"/>
                        <a:pt x="538" y="745"/>
                      </a:cubicBezTo>
                      <a:cubicBezTo>
                        <a:pt x="568" y="745"/>
                        <a:pt x="600" y="745"/>
                        <a:pt x="631" y="743"/>
                      </a:cubicBezTo>
                      <a:cubicBezTo>
                        <a:pt x="662" y="741"/>
                        <a:pt x="696" y="738"/>
                        <a:pt x="725" y="735"/>
                      </a:cubicBezTo>
                      <a:cubicBezTo>
                        <a:pt x="754" y="732"/>
                        <a:pt x="784" y="729"/>
                        <a:pt x="807" y="726"/>
                      </a:cubicBezTo>
                      <a:cubicBezTo>
                        <a:pt x="830" y="723"/>
                        <a:pt x="848" y="719"/>
                        <a:pt x="862" y="716"/>
                      </a:cubicBezTo>
                      <a:cubicBezTo>
                        <a:pt x="876" y="713"/>
                        <a:pt x="884" y="712"/>
                        <a:pt x="893" y="707"/>
                      </a:cubicBezTo>
                      <a:cubicBezTo>
                        <a:pt x="902" y="702"/>
                        <a:pt x="911" y="694"/>
                        <a:pt x="915" y="687"/>
                      </a:cubicBezTo>
                      <a:cubicBezTo>
                        <a:pt x="919" y="680"/>
                        <a:pt x="917" y="675"/>
                        <a:pt x="917" y="663"/>
                      </a:cubicBezTo>
                      <a:cubicBezTo>
                        <a:pt x="917" y="651"/>
                        <a:pt x="917" y="631"/>
                        <a:pt x="917" y="613"/>
                      </a:cubicBezTo>
                      <a:cubicBezTo>
                        <a:pt x="917" y="595"/>
                        <a:pt x="917" y="616"/>
                        <a:pt x="917" y="555"/>
                      </a:cubicBezTo>
                      <a:cubicBezTo>
                        <a:pt x="917" y="494"/>
                        <a:pt x="917" y="298"/>
                        <a:pt x="917" y="246"/>
                      </a:cubicBezTo>
                      <a:cubicBezTo>
                        <a:pt x="917" y="194"/>
                        <a:pt x="913" y="252"/>
                        <a:pt x="917" y="244"/>
                      </a:cubicBezTo>
                      <a:cubicBezTo>
                        <a:pt x="921" y="236"/>
                        <a:pt x="937" y="209"/>
                        <a:pt x="943" y="198"/>
                      </a:cubicBezTo>
                      <a:cubicBezTo>
                        <a:pt x="949" y="187"/>
                        <a:pt x="936" y="208"/>
                        <a:pt x="953" y="179"/>
                      </a:cubicBezTo>
                      <a:cubicBezTo>
                        <a:pt x="970" y="150"/>
                        <a:pt x="1034" y="46"/>
                        <a:pt x="1047" y="23"/>
                      </a:cubicBezTo>
                      <a:cubicBezTo>
                        <a:pt x="1060" y="0"/>
                        <a:pt x="1040" y="37"/>
                        <a:pt x="1031" y="42"/>
                      </a:cubicBezTo>
                      <a:cubicBezTo>
                        <a:pt x="1022" y="47"/>
                        <a:pt x="1007" y="48"/>
                        <a:pt x="996" y="51"/>
                      </a:cubicBezTo>
                      <a:cubicBezTo>
                        <a:pt x="985" y="54"/>
                        <a:pt x="981" y="59"/>
                        <a:pt x="967" y="63"/>
                      </a:cubicBezTo>
                      <a:cubicBezTo>
                        <a:pt x="953" y="67"/>
                        <a:pt x="926" y="71"/>
                        <a:pt x="910" y="73"/>
                      </a:cubicBezTo>
                      <a:cubicBezTo>
                        <a:pt x="894" y="75"/>
                        <a:pt x="883" y="76"/>
                        <a:pt x="869" y="78"/>
                      </a:cubicBezTo>
                      <a:cubicBezTo>
                        <a:pt x="855" y="80"/>
                        <a:pt x="839" y="81"/>
                        <a:pt x="823" y="83"/>
                      </a:cubicBezTo>
                      <a:cubicBezTo>
                        <a:pt x="807" y="85"/>
                        <a:pt x="795" y="89"/>
                        <a:pt x="775" y="90"/>
                      </a:cubicBezTo>
                      <a:cubicBezTo>
                        <a:pt x="755" y="91"/>
                        <a:pt x="727" y="91"/>
                        <a:pt x="701" y="92"/>
                      </a:cubicBezTo>
                      <a:cubicBezTo>
                        <a:pt x="675" y="93"/>
                        <a:pt x="646" y="96"/>
                        <a:pt x="619" y="97"/>
                      </a:cubicBezTo>
                      <a:cubicBezTo>
                        <a:pt x="592" y="98"/>
                        <a:pt x="565" y="99"/>
                        <a:pt x="538" y="99"/>
                      </a:cubicBezTo>
                      <a:cubicBezTo>
                        <a:pt x="511" y="99"/>
                        <a:pt x="482" y="99"/>
                        <a:pt x="456" y="99"/>
                      </a:cubicBezTo>
                      <a:cubicBezTo>
                        <a:pt x="430" y="99"/>
                        <a:pt x="407" y="98"/>
                        <a:pt x="382" y="97"/>
                      </a:cubicBezTo>
                      <a:cubicBezTo>
                        <a:pt x="357" y="96"/>
                        <a:pt x="330" y="94"/>
                        <a:pt x="305" y="92"/>
                      </a:cubicBezTo>
                      <a:cubicBezTo>
                        <a:pt x="280" y="90"/>
                        <a:pt x="259" y="90"/>
                        <a:pt x="231" y="87"/>
                      </a:cubicBezTo>
                      <a:cubicBezTo>
                        <a:pt x="203" y="84"/>
                        <a:pt x="161" y="75"/>
                        <a:pt x="137" y="71"/>
                      </a:cubicBezTo>
                      <a:cubicBezTo>
                        <a:pt x="113" y="67"/>
                        <a:pt x="104" y="66"/>
                        <a:pt x="89" y="63"/>
                      </a:cubicBezTo>
                      <a:cubicBezTo>
                        <a:pt x="74" y="60"/>
                        <a:pt x="61" y="58"/>
                        <a:pt x="48" y="54"/>
                      </a:cubicBezTo>
                      <a:cubicBezTo>
                        <a:pt x="35" y="50"/>
                        <a:pt x="20" y="44"/>
                        <a:pt x="12" y="39"/>
                      </a:cubicBezTo>
                      <a:cubicBezTo>
                        <a:pt x="4" y="34"/>
                        <a:pt x="0" y="23"/>
                        <a:pt x="0" y="25"/>
                      </a:cubicBezTo>
                      <a:cubicBezTo>
                        <a:pt x="0" y="27"/>
                        <a:pt x="11" y="47"/>
                        <a:pt x="15" y="54"/>
                      </a:cubicBezTo>
                      <a:cubicBezTo>
                        <a:pt x="19" y="61"/>
                        <a:pt x="9" y="38"/>
                        <a:pt x="27" y="68"/>
                      </a:cubicBezTo>
                      <a:cubicBezTo>
                        <a:pt x="45" y="98"/>
                        <a:pt x="107" y="205"/>
                        <a:pt x="123" y="236"/>
                      </a:cubicBezTo>
                      <a:cubicBezTo>
                        <a:pt x="139" y="267"/>
                        <a:pt x="124" y="242"/>
                        <a:pt x="124" y="252"/>
                      </a:cubicBezTo>
                      <a:cubicBezTo>
                        <a:pt x="124" y="262"/>
                        <a:pt x="125" y="286"/>
                        <a:pt x="125" y="299"/>
                      </a:cubicBezTo>
                      <a:cubicBezTo>
                        <a:pt x="125" y="312"/>
                        <a:pt x="125" y="321"/>
                        <a:pt x="125" y="330"/>
                      </a:cubicBezTo>
                      <a:cubicBezTo>
                        <a:pt x="125" y="339"/>
                        <a:pt x="123" y="300"/>
                        <a:pt x="123" y="354"/>
                      </a:cubicBezTo>
                      <a:cubicBezTo>
                        <a:pt x="123" y="408"/>
                        <a:pt x="122" y="602"/>
                        <a:pt x="122" y="655"/>
                      </a:cubicBezTo>
                      <a:cubicBezTo>
                        <a:pt x="122" y="708"/>
                        <a:pt x="122" y="667"/>
                        <a:pt x="122" y="670"/>
                      </a:cubicBezTo>
                      <a:close/>
                    </a:path>
                  </a:pathLst>
                </a:custGeom>
                <a:solidFill>
                  <a:srgbClr val="93AAE3"/>
                </a:solidFill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10266" name="Group 90"/>
              <p:cNvGrpSpPr>
                <a:grpSpLocks/>
              </p:cNvGrpSpPr>
              <p:nvPr/>
            </p:nvGrpSpPr>
            <p:grpSpPr bwMode="auto">
              <a:xfrm>
                <a:off x="1737" y="1021"/>
                <a:ext cx="978" cy="1081"/>
                <a:chOff x="3249" y="2761"/>
                <a:chExt cx="961" cy="1378"/>
              </a:xfrm>
            </p:grpSpPr>
            <p:sp>
              <p:nvSpPr>
                <p:cNvPr id="10286" name="AutoShape 91"/>
                <p:cNvSpPr>
                  <a:spLocks noChangeArrowheads="1"/>
                </p:cNvSpPr>
                <p:nvPr/>
              </p:nvSpPr>
              <p:spPr bwMode="auto">
                <a:xfrm>
                  <a:off x="3249" y="2761"/>
                  <a:ext cx="961" cy="862"/>
                </a:xfrm>
                <a:prstGeom prst="can">
                  <a:avLst>
                    <a:gd name="adj" fmla="val 25000"/>
                  </a:avLst>
                </a:prstGeom>
                <a:solidFill>
                  <a:schemeClr val="bg1"/>
                </a:solidFill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0287" name="Line 92"/>
                <p:cNvSpPr>
                  <a:spLocks noChangeShapeType="1"/>
                </p:cNvSpPr>
                <p:nvPr/>
              </p:nvSpPr>
              <p:spPr bwMode="auto">
                <a:xfrm>
                  <a:off x="3964" y="3617"/>
                  <a:ext cx="2" cy="349"/>
                </a:xfrm>
                <a:prstGeom prst="lin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88" name="Line 93"/>
                <p:cNvSpPr>
                  <a:spLocks noChangeShapeType="1"/>
                </p:cNvSpPr>
                <p:nvPr/>
              </p:nvSpPr>
              <p:spPr bwMode="auto">
                <a:xfrm>
                  <a:off x="3508" y="3611"/>
                  <a:ext cx="0" cy="350"/>
                </a:xfrm>
                <a:prstGeom prst="lin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grpSp>
              <p:nvGrpSpPr>
                <p:cNvPr id="10289" name="Group 94"/>
                <p:cNvGrpSpPr>
                  <a:grpSpLocks/>
                </p:cNvGrpSpPr>
                <p:nvPr/>
              </p:nvGrpSpPr>
              <p:grpSpPr bwMode="auto">
                <a:xfrm>
                  <a:off x="3506" y="3853"/>
                  <a:ext cx="463" cy="286"/>
                  <a:chOff x="4480" y="3703"/>
                  <a:chExt cx="966" cy="286"/>
                </a:xfrm>
              </p:grpSpPr>
              <p:sp>
                <p:nvSpPr>
                  <p:cNvPr id="10290" name="Oval 95"/>
                  <p:cNvSpPr>
                    <a:spLocks noChangeArrowheads="1"/>
                  </p:cNvSpPr>
                  <p:nvPr/>
                </p:nvSpPr>
                <p:spPr bwMode="auto">
                  <a:xfrm>
                    <a:off x="4483" y="3703"/>
                    <a:ext cx="959" cy="129"/>
                  </a:xfrm>
                  <a:prstGeom prst="ellipse">
                    <a:avLst/>
                  </a:prstGeom>
                  <a:solidFill>
                    <a:srgbClr val="A1D1FD"/>
                  </a:solidFill>
                  <a:ln w="317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10291" name="Freeform 96"/>
                  <p:cNvSpPr>
                    <a:spLocks/>
                  </p:cNvSpPr>
                  <p:nvPr/>
                </p:nvSpPr>
                <p:spPr bwMode="auto">
                  <a:xfrm>
                    <a:off x="4480" y="3752"/>
                    <a:ext cx="966" cy="237"/>
                  </a:xfrm>
                  <a:custGeom>
                    <a:avLst/>
                    <a:gdLst>
                      <a:gd name="T0" fmla="*/ 2 w 941"/>
                      <a:gd name="T1" fmla="*/ 176 h 336"/>
                      <a:gd name="T2" fmla="*/ 12 w 941"/>
                      <a:gd name="T3" fmla="*/ 186 h 336"/>
                      <a:gd name="T4" fmla="*/ 33 w 941"/>
                      <a:gd name="T5" fmla="*/ 195 h 336"/>
                      <a:gd name="T6" fmla="*/ 61 w 941"/>
                      <a:gd name="T7" fmla="*/ 205 h 336"/>
                      <a:gd name="T8" fmla="*/ 104 w 941"/>
                      <a:gd name="T9" fmla="*/ 213 h 336"/>
                      <a:gd name="T10" fmla="*/ 163 w 941"/>
                      <a:gd name="T11" fmla="*/ 220 h 336"/>
                      <a:gd name="T12" fmla="*/ 246 w 941"/>
                      <a:gd name="T13" fmla="*/ 229 h 336"/>
                      <a:gd name="T14" fmla="*/ 339 w 941"/>
                      <a:gd name="T15" fmla="*/ 234 h 336"/>
                      <a:gd name="T16" fmla="*/ 439 w 941"/>
                      <a:gd name="T17" fmla="*/ 237 h 336"/>
                      <a:gd name="T18" fmla="*/ 545 w 941"/>
                      <a:gd name="T19" fmla="*/ 236 h 336"/>
                      <a:gd name="T20" fmla="*/ 668 w 941"/>
                      <a:gd name="T21" fmla="*/ 232 h 336"/>
                      <a:gd name="T22" fmla="*/ 769 w 941"/>
                      <a:gd name="T23" fmla="*/ 224 h 336"/>
                      <a:gd name="T24" fmla="*/ 852 w 941"/>
                      <a:gd name="T25" fmla="*/ 215 h 336"/>
                      <a:gd name="T26" fmla="*/ 881 w 941"/>
                      <a:gd name="T27" fmla="*/ 209 h 336"/>
                      <a:gd name="T28" fmla="*/ 924 w 941"/>
                      <a:gd name="T29" fmla="*/ 197 h 336"/>
                      <a:gd name="T30" fmla="*/ 941 w 941"/>
                      <a:gd name="T31" fmla="*/ 193 h 336"/>
                      <a:gd name="T32" fmla="*/ 963 w 941"/>
                      <a:gd name="T33" fmla="*/ 178 h 336"/>
                      <a:gd name="T34" fmla="*/ 963 w 941"/>
                      <a:gd name="T35" fmla="*/ 158 h 336"/>
                      <a:gd name="T36" fmla="*/ 963 w 941"/>
                      <a:gd name="T37" fmla="*/ 139 h 336"/>
                      <a:gd name="T38" fmla="*/ 961 w 941"/>
                      <a:gd name="T39" fmla="*/ 18 h 336"/>
                      <a:gd name="T40" fmla="*/ 949 w 941"/>
                      <a:gd name="T41" fmla="*/ 30 h 336"/>
                      <a:gd name="T42" fmla="*/ 930 w 941"/>
                      <a:gd name="T43" fmla="*/ 40 h 336"/>
                      <a:gd name="T44" fmla="*/ 904 w 941"/>
                      <a:gd name="T45" fmla="*/ 46 h 336"/>
                      <a:gd name="T46" fmla="*/ 858 w 941"/>
                      <a:gd name="T47" fmla="*/ 56 h 336"/>
                      <a:gd name="T48" fmla="*/ 812 w 941"/>
                      <a:gd name="T49" fmla="*/ 63 h 336"/>
                      <a:gd name="T50" fmla="*/ 769 w 941"/>
                      <a:gd name="T51" fmla="*/ 68 h 336"/>
                      <a:gd name="T52" fmla="*/ 727 w 941"/>
                      <a:gd name="T53" fmla="*/ 72 h 336"/>
                      <a:gd name="T54" fmla="*/ 674 w 941"/>
                      <a:gd name="T55" fmla="*/ 75 h 336"/>
                      <a:gd name="T56" fmla="*/ 622 w 941"/>
                      <a:gd name="T57" fmla="*/ 76 h 336"/>
                      <a:gd name="T58" fmla="*/ 582 w 941"/>
                      <a:gd name="T59" fmla="*/ 80 h 336"/>
                      <a:gd name="T60" fmla="*/ 510 w 941"/>
                      <a:gd name="T61" fmla="*/ 80 h 336"/>
                      <a:gd name="T62" fmla="*/ 453 w 941"/>
                      <a:gd name="T63" fmla="*/ 80 h 336"/>
                      <a:gd name="T64" fmla="*/ 390 w 941"/>
                      <a:gd name="T65" fmla="*/ 80 h 336"/>
                      <a:gd name="T66" fmla="*/ 317 w 941"/>
                      <a:gd name="T67" fmla="*/ 76 h 336"/>
                      <a:gd name="T68" fmla="*/ 277 w 941"/>
                      <a:gd name="T69" fmla="*/ 74 h 336"/>
                      <a:gd name="T70" fmla="*/ 234 w 941"/>
                      <a:gd name="T71" fmla="*/ 71 h 336"/>
                      <a:gd name="T72" fmla="*/ 199 w 941"/>
                      <a:gd name="T73" fmla="*/ 68 h 336"/>
                      <a:gd name="T74" fmla="*/ 154 w 941"/>
                      <a:gd name="T75" fmla="*/ 63 h 336"/>
                      <a:gd name="T76" fmla="*/ 116 w 941"/>
                      <a:gd name="T77" fmla="*/ 59 h 336"/>
                      <a:gd name="T78" fmla="*/ 79 w 941"/>
                      <a:gd name="T79" fmla="*/ 50 h 336"/>
                      <a:gd name="T80" fmla="*/ 52 w 941"/>
                      <a:gd name="T81" fmla="*/ 46 h 336"/>
                      <a:gd name="T82" fmla="*/ 27 w 941"/>
                      <a:gd name="T83" fmla="*/ 37 h 336"/>
                      <a:gd name="T84" fmla="*/ 12 w 941"/>
                      <a:gd name="T85" fmla="*/ 27 h 336"/>
                      <a:gd name="T86" fmla="*/ 2 w 941"/>
                      <a:gd name="T87" fmla="*/ 14 h 336"/>
                      <a:gd name="T88" fmla="*/ 0 w 941"/>
                      <a:gd name="T89" fmla="*/ 23 h 336"/>
                      <a:gd name="T90" fmla="*/ 0 w 941"/>
                      <a:gd name="T91" fmla="*/ 33 h 336"/>
                      <a:gd name="T92" fmla="*/ 2 w 941"/>
                      <a:gd name="T93" fmla="*/ 66 h 336"/>
                      <a:gd name="T94" fmla="*/ 2 w 941"/>
                      <a:gd name="T95" fmla="*/ 158 h 336"/>
                      <a:gd name="T96" fmla="*/ 2 w 941"/>
                      <a:gd name="T97" fmla="*/ 176 h 3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  <a:gd name="T129" fmla="*/ 0 60000 65536"/>
                      <a:gd name="T130" fmla="*/ 0 60000 65536"/>
                      <a:gd name="T131" fmla="*/ 0 60000 65536"/>
                      <a:gd name="T132" fmla="*/ 0 60000 65536"/>
                      <a:gd name="T133" fmla="*/ 0 60000 65536"/>
                      <a:gd name="T134" fmla="*/ 0 60000 65536"/>
                      <a:gd name="T135" fmla="*/ 0 60000 65536"/>
                      <a:gd name="T136" fmla="*/ 0 60000 65536"/>
                      <a:gd name="T137" fmla="*/ 0 60000 65536"/>
                      <a:gd name="T138" fmla="*/ 0 60000 65536"/>
                      <a:gd name="T139" fmla="*/ 0 60000 65536"/>
                      <a:gd name="T140" fmla="*/ 0 60000 65536"/>
                      <a:gd name="T141" fmla="*/ 0 60000 65536"/>
                      <a:gd name="T142" fmla="*/ 0 60000 65536"/>
                      <a:gd name="T143" fmla="*/ 0 60000 65536"/>
                      <a:gd name="T144" fmla="*/ 0 60000 65536"/>
                      <a:gd name="T145" fmla="*/ 0 60000 65536"/>
                      <a:gd name="T146" fmla="*/ 0 60000 65536"/>
                    </a:gdLst>
                    <a:ahLst/>
                    <a:cxnLst>
                      <a:cxn ang="T98">
                        <a:pos x="T0" y="T1"/>
                      </a:cxn>
                      <a:cxn ang="T99">
                        <a:pos x="T2" y="T3"/>
                      </a:cxn>
                      <a:cxn ang="T100">
                        <a:pos x="T4" y="T5"/>
                      </a:cxn>
                      <a:cxn ang="T101">
                        <a:pos x="T6" y="T7"/>
                      </a:cxn>
                      <a:cxn ang="T102">
                        <a:pos x="T8" y="T9"/>
                      </a:cxn>
                      <a:cxn ang="T103">
                        <a:pos x="T10" y="T11"/>
                      </a:cxn>
                      <a:cxn ang="T104">
                        <a:pos x="T12" y="T13"/>
                      </a:cxn>
                      <a:cxn ang="T105">
                        <a:pos x="T14" y="T15"/>
                      </a:cxn>
                      <a:cxn ang="T106">
                        <a:pos x="T16" y="T17"/>
                      </a:cxn>
                      <a:cxn ang="T107">
                        <a:pos x="T18" y="T19"/>
                      </a:cxn>
                      <a:cxn ang="T108">
                        <a:pos x="T20" y="T21"/>
                      </a:cxn>
                      <a:cxn ang="T109">
                        <a:pos x="T22" y="T23"/>
                      </a:cxn>
                      <a:cxn ang="T110">
                        <a:pos x="T24" y="T25"/>
                      </a:cxn>
                      <a:cxn ang="T111">
                        <a:pos x="T26" y="T27"/>
                      </a:cxn>
                      <a:cxn ang="T112">
                        <a:pos x="T28" y="T29"/>
                      </a:cxn>
                      <a:cxn ang="T113">
                        <a:pos x="T30" y="T31"/>
                      </a:cxn>
                      <a:cxn ang="T114">
                        <a:pos x="T32" y="T33"/>
                      </a:cxn>
                      <a:cxn ang="T115">
                        <a:pos x="T34" y="T35"/>
                      </a:cxn>
                      <a:cxn ang="T116">
                        <a:pos x="T36" y="T37"/>
                      </a:cxn>
                      <a:cxn ang="T117">
                        <a:pos x="T38" y="T39"/>
                      </a:cxn>
                      <a:cxn ang="T118">
                        <a:pos x="T40" y="T41"/>
                      </a:cxn>
                      <a:cxn ang="T119">
                        <a:pos x="T42" y="T43"/>
                      </a:cxn>
                      <a:cxn ang="T120">
                        <a:pos x="T44" y="T45"/>
                      </a:cxn>
                      <a:cxn ang="T121">
                        <a:pos x="T46" y="T47"/>
                      </a:cxn>
                      <a:cxn ang="T122">
                        <a:pos x="T48" y="T49"/>
                      </a:cxn>
                      <a:cxn ang="T123">
                        <a:pos x="T50" y="T51"/>
                      </a:cxn>
                      <a:cxn ang="T124">
                        <a:pos x="T52" y="T53"/>
                      </a:cxn>
                      <a:cxn ang="T125">
                        <a:pos x="T54" y="T55"/>
                      </a:cxn>
                      <a:cxn ang="T126">
                        <a:pos x="T56" y="T57"/>
                      </a:cxn>
                      <a:cxn ang="T127">
                        <a:pos x="T58" y="T59"/>
                      </a:cxn>
                      <a:cxn ang="T128">
                        <a:pos x="T60" y="T61"/>
                      </a:cxn>
                      <a:cxn ang="T129">
                        <a:pos x="T62" y="T63"/>
                      </a:cxn>
                      <a:cxn ang="T130">
                        <a:pos x="T64" y="T65"/>
                      </a:cxn>
                      <a:cxn ang="T131">
                        <a:pos x="T66" y="T67"/>
                      </a:cxn>
                      <a:cxn ang="T132">
                        <a:pos x="T68" y="T69"/>
                      </a:cxn>
                      <a:cxn ang="T133">
                        <a:pos x="T70" y="T71"/>
                      </a:cxn>
                      <a:cxn ang="T134">
                        <a:pos x="T72" y="T73"/>
                      </a:cxn>
                      <a:cxn ang="T135">
                        <a:pos x="T74" y="T75"/>
                      </a:cxn>
                      <a:cxn ang="T136">
                        <a:pos x="T76" y="T77"/>
                      </a:cxn>
                      <a:cxn ang="T137">
                        <a:pos x="T78" y="T79"/>
                      </a:cxn>
                      <a:cxn ang="T138">
                        <a:pos x="T80" y="T81"/>
                      </a:cxn>
                      <a:cxn ang="T139">
                        <a:pos x="T82" y="T83"/>
                      </a:cxn>
                      <a:cxn ang="T140">
                        <a:pos x="T84" y="T85"/>
                      </a:cxn>
                      <a:cxn ang="T141">
                        <a:pos x="T86" y="T87"/>
                      </a:cxn>
                      <a:cxn ang="T142">
                        <a:pos x="T88" y="T89"/>
                      </a:cxn>
                      <a:cxn ang="T143">
                        <a:pos x="T90" y="T91"/>
                      </a:cxn>
                      <a:cxn ang="T144">
                        <a:pos x="T92" y="T93"/>
                      </a:cxn>
                      <a:cxn ang="T145">
                        <a:pos x="T94" y="T95"/>
                      </a:cxn>
                      <a:cxn ang="T146">
                        <a:pos x="T96" y="T97"/>
                      </a:cxn>
                    </a:cxnLst>
                    <a:rect l="0" t="0" r="r" b="b"/>
                    <a:pathLst>
                      <a:path w="941" h="336">
                        <a:moveTo>
                          <a:pt x="2" y="249"/>
                        </a:moveTo>
                        <a:cubicBezTo>
                          <a:pt x="4" y="252"/>
                          <a:pt x="7" y="260"/>
                          <a:pt x="12" y="264"/>
                        </a:cubicBezTo>
                        <a:cubicBezTo>
                          <a:pt x="17" y="268"/>
                          <a:pt x="24" y="272"/>
                          <a:pt x="32" y="276"/>
                        </a:cubicBezTo>
                        <a:cubicBezTo>
                          <a:pt x="40" y="280"/>
                          <a:pt x="48" y="286"/>
                          <a:pt x="59" y="290"/>
                        </a:cubicBezTo>
                        <a:cubicBezTo>
                          <a:pt x="70" y="294"/>
                          <a:pt x="84" y="298"/>
                          <a:pt x="101" y="302"/>
                        </a:cubicBezTo>
                        <a:cubicBezTo>
                          <a:pt x="118" y="306"/>
                          <a:pt x="136" y="308"/>
                          <a:pt x="159" y="312"/>
                        </a:cubicBezTo>
                        <a:cubicBezTo>
                          <a:pt x="182" y="316"/>
                          <a:pt x="212" y="321"/>
                          <a:pt x="240" y="324"/>
                        </a:cubicBezTo>
                        <a:cubicBezTo>
                          <a:pt x="268" y="327"/>
                          <a:pt x="299" y="330"/>
                          <a:pt x="330" y="332"/>
                        </a:cubicBezTo>
                        <a:cubicBezTo>
                          <a:pt x="361" y="334"/>
                          <a:pt x="395" y="336"/>
                          <a:pt x="428" y="336"/>
                        </a:cubicBezTo>
                        <a:cubicBezTo>
                          <a:pt x="461" y="336"/>
                          <a:pt x="494" y="336"/>
                          <a:pt x="531" y="335"/>
                        </a:cubicBezTo>
                        <a:cubicBezTo>
                          <a:pt x="568" y="334"/>
                          <a:pt x="615" y="332"/>
                          <a:pt x="651" y="329"/>
                        </a:cubicBezTo>
                        <a:cubicBezTo>
                          <a:pt x="687" y="326"/>
                          <a:pt x="719" y="322"/>
                          <a:pt x="749" y="318"/>
                        </a:cubicBezTo>
                        <a:cubicBezTo>
                          <a:pt x="779" y="314"/>
                          <a:pt x="812" y="309"/>
                          <a:pt x="830" y="305"/>
                        </a:cubicBezTo>
                        <a:cubicBezTo>
                          <a:pt x="848" y="301"/>
                          <a:pt x="847" y="300"/>
                          <a:pt x="858" y="296"/>
                        </a:cubicBezTo>
                        <a:cubicBezTo>
                          <a:pt x="869" y="292"/>
                          <a:pt x="890" y="283"/>
                          <a:pt x="900" y="279"/>
                        </a:cubicBezTo>
                        <a:cubicBezTo>
                          <a:pt x="910" y="275"/>
                          <a:pt x="911" y="278"/>
                          <a:pt x="917" y="273"/>
                        </a:cubicBezTo>
                        <a:cubicBezTo>
                          <a:pt x="923" y="268"/>
                          <a:pt x="935" y="260"/>
                          <a:pt x="938" y="252"/>
                        </a:cubicBezTo>
                        <a:cubicBezTo>
                          <a:pt x="941" y="244"/>
                          <a:pt x="938" y="233"/>
                          <a:pt x="938" y="224"/>
                        </a:cubicBezTo>
                        <a:cubicBezTo>
                          <a:pt x="938" y="215"/>
                          <a:pt x="938" y="230"/>
                          <a:pt x="938" y="197"/>
                        </a:cubicBezTo>
                        <a:cubicBezTo>
                          <a:pt x="938" y="164"/>
                          <a:pt x="938" y="52"/>
                          <a:pt x="936" y="26"/>
                        </a:cubicBezTo>
                        <a:cubicBezTo>
                          <a:pt x="934" y="0"/>
                          <a:pt x="929" y="37"/>
                          <a:pt x="924" y="42"/>
                        </a:cubicBezTo>
                        <a:cubicBezTo>
                          <a:pt x="919" y="47"/>
                          <a:pt x="913" y="52"/>
                          <a:pt x="906" y="56"/>
                        </a:cubicBezTo>
                        <a:cubicBezTo>
                          <a:pt x="899" y="60"/>
                          <a:pt x="893" y="61"/>
                          <a:pt x="881" y="65"/>
                        </a:cubicBezTo>
                        <a:cubicBezTo>
                          <a:pt x="869" y="69"/>
                          <a:pt x="851" y="76"/>
                          <a:pt x="836" y="80"/>
                        </a:cubicBezTo>
                        <a:cubicBezTo>
                          <a:pt x="821" y="84"/>
                          <a:pt x="805" y="86"/>
                          <a:pt x="791" y="89"/>
                        </a:cubicBezTo>
                        <a:cubicBezTo>
                          <a:pt x="777" y="92"/>
                          <a:pt x="763" y="94"/>
                          <a:pt x="749" y="96"/>
                        </a:cubicBezTo>
                        <a:cubicBezTo>
                          <a:pt x="735" y="98"/>
                          <a:pt x="723" y="100"/>
                          <a:pt x="708" y="102"/>
                        </a:cubicBezTo>
                        <a:cubicBezTo>
                          <a:pt x="693" y="104"/>
                          <a:pt x="674" y="106"/>
                          <a:pt x="657" y="107"/>
                        </a:cubicBezTo>
                        <a:cubicBezTo>
                          <a:pt x="640" y="108"/>
                          <a:pt x="621" y="107"/>
                          <a:pt x="606" y="108"/>
                        </a:cubicBezTo>
                        <a:cubicBezTo>
                          <a:pt x="591" y="109"/>
                          <a:pt x="585" y="112"/>
                          <a:pt x="567" y="113"/>
                        </a:cubicBezTo>
                        <a:cubicBezTo>
                          <a:pt x="549" y="114"/>
                          <a:pt x="518" y="114"/>
                          <a:pt x="497" y="114"/>
                        </a:cubicBezTo>
                        <a:cubicBezTo>
                          <a:pt x="476" y="114"/>
                          <a:pt x="460" y="114"/>
                          <a:pt x="441" y="114"/>
                        </a:cubicBezTo>
                        <a:cubicBezTo>
                          <a:pt x="422" y="114"/>
                          <a:pt x="402" y="114"/>
                          <a:pt x="380" y="113"/>
                        </a:cubicBezTo>
                        <a:cubicBezTo>
                          <a:pt x="358" y="112"/>
                          <a:pt x="327" y="109"/>
                          <a:pt x="309" y="108"/>
                        </a:cubicBezTo>
                        <a:cubicBezTo>
                          <a:pt x="291" y="107"/>
                          <a:pt x="283" y="106"/>
                          <a:pt x="270" y="105"/>
                        </a:cubicBezTo>
                        <a:cubicBezTo>
                          <a:pt x="257" y="104"/>
                          <a:pt x="241" y="102"/>
                          <a:pt x="228" y="101"/>
                        </a:cubicBezTo>
                        <a:cubicBezTo>
                          <a:pt x="215" y="100"/>
                          <a:pt x="207" y="98"/>
                          <a:pt x="194" y="96"/>
                        </a:cubicBezTo>
                        <a:cubicBezTo>
                          <a:pt x="181" y="94"/>
                          <a:pt x="163" y="92"/>
                          <a:pt x="150" y="90"/>
                        </a:cubicBezTo>
                        <a:cubicBezTo>
                          <a:pt x="137" y="88"/>
                          <a:pt x="125" y="86"/>
                          <a:pt x="113" y="83"/>
                        </a:cubicBezTo>
                        <a:cubicBezTo>
                          <a:pt x="101" y="80"/>
                          <a:pt x="87" y="74"/>
                          <a:pt x="77" y="71"/>
                        </a:cubicBezTo>
                        <a:cubicBezTo>
                          <a:pt x="67" y="68"/>
                          <a:pt x="59" y="68"/>
                          <a:pt x="51" y="65"/>
                        </a:cubicBezTo>
                        <a:cubicBezTo>
                          <a:pt x="43" y="62"/>
                          <a:pt x="33" y="58"/>
                          <a:pt x="26" y="53"/>
                        </a:cubicBezTo>
                        <a:cubicBezTo>
                          <a:pt x="19" y="48"/>
                          <a:pt x="16" y="43"/>
                          <a:pt x="12" y="38"/>
                        </a:cubicBezTo>
                        <a:cubicBezTo>
                          <a:pt x="8" y="33"/>
                          <a:pt x="4" y="21"/>
                          <a:pt x="2" y="20"/>
                        </a:cubicBezTo>
                        <a:cubicBezTo>
                          <a:pt x="0" y="19"/>
                          <a:pt x="0" y="29"/>
                          <a:pt x="0" y="33"/>
                        </a:cubicBezTo>
                        <a:cubicBezTo>
                          <a:pt x="0" y="37"/>
                          <a:pt x="0" y="37"/>
                          <a:pt x="0" y="47"/>
                        </a:cubicBezTo>
                        <a:cubicBezTo>
                          <a:pt x="0" y="57"/>
                          <a:pt x="2" y="64"/>
                          <a:pt x="2" y="93"/>
                        </a:cubicBezTo>
                        <a:cubicBezTo>
                          <a:pt x="2" y="122"/>
                          <a:pt x="2" y="198"/>
                          <a:pt x="2" y="224"/>
                        </a:cubicBezTo>
                        <a:cubicBezTo>
                          <a:pt x="2" y="250"/>
                          <a:pt x="2" y="244"/>
                          <a:pt x="2" y="249"/>
                        </a:cubicBezTo>
                        <a:close/>
                      </a:path>
                    </a:pathLst>
                  </a:custGeom>
                  <a:solidFill>
                    <a:srgbClr val="93AAE3"/>
                  </a:solidFill>
                  <a:ln w="3175" cmpd="sng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0267" name="Group 97"/>
              <p:cNvGrpSpPr>
                <a:grpSpLocks/>
              </p:cNvGrpSpPr>
              <p:nvPr/>
            </p:nvGrpSpPr>
            <p:grpSpPr bwMode="auto">
              <a:xfrm>
                <a:off x="3186" y="1013"/>
                <a:ext cx="829" cy="1071"/>
                <a:chOff x="948" y="840"/>
                <a:chExt cx="1416" cy="1830"/>
              </a:xfrm>
            </p:grpSpPr>
            <p:sp>
              <p:nvSpPr>
                <p:cNvPr id="10281" name="Oval 98"/>
                <p:cNvSpPr>
                  <a:spLocks noChangeArrowheads="1"/>
                </p:cNvSpPr>
                <p:nvPr/>
              </p:nvSpPr>
              <p:spPr bwMode="auto">
                <a:xfrm>
                  <a:off x="948" y="840"/>
                  <a:ext cx="1416" cy="444"/>
                </a:xfrm>
                <a:prstGeom prst="ellips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0282" name="Freeform 99"/>
                <p:cNvSpPr>
                  <a:spLocks/>
                </p:cNvSpPr>
                <p:nvPr/>
              </p:nvSpPr>
              <p:spPr bwMode="auto">
                <a:xfrm>
                  <a:off x="1653" y="1068"/>
                  <a:ext cx="711" cy="1602"/>
                </a:xfrm>
                <a:custGeom>
                  <a:avLst/>
                  <a:gdLst>
                    <a:gd name="T0" fmla="*/ 0 w 711"/>
                    <a:gd name="T1" fmla="*/ 1602 h 1602"/>
                    <a:gd name="T2" fmla="*/ 711 w 711"/>
                    <a:gd name="T3" fmla="*/ 0 h 1602"/>
                    <a:gd name="T4" fmla="*/ 0 60000 65536"/>
                    <a:gd name="T5" fmla="*/ 0 60000 65536"/>
                  </a:gdLst>
                  <a:ahLst/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0" t="0" r="r" b="b"/>
                  <a:pathLst>
                    <a:path w="711" h="1602">
                      <a:moveTo>
                        <a:pt x="0" y="1602"/>
                      </a:moveTo>
                      <a:lnTo>
                        <a:pt x="711" y="0"/>
                      </a:ln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83" name="Freeform 100"/>
                <p:cNvSpPr>
                  <a:spLocks/>
                </p:cNvSpPr>
                <p:nvPr/>
              </p:nvSpPr>
              <p:spPr bwMode="auto">
                <a:xfrm>
                  <a:off x="948" y="1068"/>
                  <a:ext cx="708" cy="1599"/>
                </a:xfrm>
                <a:custGeom>
                  <a:avLst/>
                  <a:gdLst>
                    <a:gd name="T0" fmla="*/ 708 w 708"/>
                    <a:gd name="T1" fmla="*/ 1599 h 1599"/>
                    <a:gd name="T2" fmla="*/ 0 w 708"/>
                    <a:gd name="T3" fmla="*/ 0 h 1599"/>
                    <a:gd name="T4" fmla="*/ 0 60000 65536"/>
                    <a:gd name="T5" fmla="*/ 0 60000 65536"/>
                  </a:gdLst>
                  <a:ahLst/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0" t="0" r="r" b="b"/>
                  <a:pathLst>
                    <a:path w="708" h="1599">
                      <a:moveTo>
                        <a:pt x="708" y="1599"/>
                      </a:moveTo>
                      <a:lnTo>
                        <a:pt x="0" y="0"/>
                      </a:ln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84" name="Freeform 101"/>
                <p:cNvSpPr>
                  <a:spLocks/>
                </p:cNvSpPr>
                <p:nvPr/>
              </p:nvSpPr>
              <p:spPr bwMode="auto">
                <a:xfrm>
                  <a:off x="1281" y="1818"/>
                  <a:ext cx="747" cy="846"/>
                </a:xfrm>
                <a:custGeom>
                  <a:avLst/>
                  <a:gdLst>
                    <a:gd name="T0" fmla="*/ 0 w 747"/>
                    <a:gd name="T1" fmla="*/ 0 h 846"/>
                    <a:gd name="T2" fmla="*/ 747 w 747"/>
                    <a:gd name="T3" fmla="*/ 0 h 846"/>
                    <a:gd name="T4" fmla="*/ 378 w 747"/>
                    <a:gd name="T5" fmla="*/ 846 h 846"/>
                    <a:gd name="T6" fmla="*/ 0 w 747"/>
                    <a:gd name="T7" fmla="*/ 0 h 846"/>
                    <a:gd name="T8" fmla="*/ 0 60000 65536"/>
                    <a:gd name="T9" fmla="*/ 0 60000 65536"/>
                    <a:gd name="T10" fmla="*/ 0 60000 65536"/>
                    <a:gd name="T11" fmla="*/ 0 60000 65536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0" t="0" r="r" b="b"/>
                  <a:pathLst>
                    <a:path w="747" h="846">
                      <a:moveTo>
                        <a:pt x="0" y="0"/>
                      </a:moveTo>
                      <a:lnTo>
                        <a:pt x="747" y="0"/>
                      </a:lnTo>
                      <a:lnTo>
                        <a:pt x="378" y="84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93AAE3"/>
                </a:solidFill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85" name="Oval 102"/>
                <p:cNvSpPr>
                  <a:spLocks noChangeArrowheads="1"/>
                </p:cNvSpPr>
                <p:nvPr/>
              </p:nvSpPr>
              <p:spPr bwMode="auto">
                <a:xfrm>
                  <a:off x="1282" y="1714"/>
                  <a:ext cx="742" cy="211"/>
                </a:xfrm>
                <a:prstGeom prst="ellipse">
                  <a:avLst/>
                </a:prstGeom>
                <a:solidFill>
                  <a:srgbClr val="A1D1FD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grpSp>
            <p:nvGrpSpPr>
              <p:cNvPr id="10268" name="Group 103"/>
              <p:cNvGrpSpPr>
                <a:grpSpLocks/>
              </p:cNvGrpSpPr>
              <p:nvPr/>
            </p:nvGrpSpPr>
            <p:grpSpPr bwMode="auto">
              <a:xfrm>
                <a:off x="4434" y="954"/>
                <a:ext cx="932" cy="1116"/>
                <a:chOff x="2982" y="2298"/>
                <a:chExt cx="892" cy="1069"/>
              </a:xfrm>
            </p:grpSpPr>
            <p:sp>
              <p:nvSpPr>
                <p:cNvPr id="10269" name="Line 104"/>
                <p:cNvSpPr>
                  <a:spLocks noChangeShapeType="1"/>
                </p:cNvSpPr>
                <p:nvPr/>
              </p:nvSpPr>
              <p:spPr bwMode="auto">
                <a:xfrm flipH="1">
                  <a:off x="3306" y="2336"/>
                  <a:ext cx="3" cy="567"/>
                </a:xfrm>
                <a:prstGeom prst="lin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70" name="Line 105"/>
                <p:cNvSpPr>
                  <a:spLocks noChangeShapeType="1"/>
                </p:cNvSpPr>
                <p:nvPr/>
              </p:nvSpPr>
              <p:spPr bwMode="auto">
                <a:xfrm flipH="1">
                  <a:off x="3574" y="2332"/>
                  <a:ext cx="3" cy="570"/>
                </a:xfrm>
                <a:prstGeom prst="lin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71" name="Freeform 106"/>
                <p:cNvSpPr>
                  <a:spLocks/>
                </p:cNvSpPr>
                <p:nvPr/>
              </p:nvSpPr>
              <p:spPr bwMode="auto">
                <a:xfrm>
                  <a:off x="3306" y="2901"/>
                  <a:ext cx="268" cy="22"/>
                </a:xfrm>
                <a:custGeom>
                  <a:avLst/>
                  <a:gdLst>
                    <a:gd name="T0" fmla="*/ 0 w 507"/>
                    <a:gd name="T1" fmla="*/ 3 h 52"/>
                    <a:gd name="T2" fmla="*/ 90 w 507"/>
                    <a:gd name="T3" fmla="*/ 18 h 52"/>
                    <a:gd name="T4" fmla="*/ 171 w 507"/>
                    <a:gd name="T5" fmla="*/ 19 h 52"/>
                    <a:gd name="T6" fmla="*/ 268 w 507"/>
                    <a:gd name="T7" fmla="*/ 0 h 52"/>
                    <a:gd name="T8" fmla="*/ 0 60000 65536"/>
                    <a:gd name="T9" fmla="*/ 0 60000 65536"/>
                    <a:gd name="T10" fmla="*/ 0 60000 65536"/>
                    <a:gd name="T11" fmla="*/ 0 60000 65536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0" t="0" r="r" b="b"/>
                  <a:pathLst>
                    <a:path w="507" h="52">
                      <a:moveTo>
                        <a:pt x="0" y="6"/>
                      </a:moveTo>
                      <a:cubicBezTo>
                        <a:pt x="58" y="21"/>
                        <a:pt x="117" y="36"/>
                        <a:pt x="171" y="42"/>
                      </a:cubicBezTo>
                      <a:cubicBezTo>
                        <a:pt x="225" y="48"/>
                        <a:pt x="268" y="52"/>
                        <a:pt x="324" y="45"/>
                      </a:cubicBezTo>
                      <a:cubicBezTo>
                        <a:pt x="380" y="38"/>
                        <a:pt x="473" y="8"/>
                        <a:pt x="507" y="0"/>
                      </a:cubicBez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72" name="Oval 107"/>
                <p:cNvSpPr>
                  <a:spLocks noChangeArrowheads="1"/>
                </p:cNvSpPr>
                <p:nvPr/>
              </p:nvSpPr>
              <p:spPr bwMode="auto">
                <a:xfrm>
                  <a:off x="2989" y="2800"/>
                  <a:ext cx="882" cy="198"/>
                </a:xfrm>
                <a:prstGeom prst="ellips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0273" name="Freeform 108"/>
                <p:cNvSpPr>
                  <a:spLocks/>
                </p:cNvSpPr>
                <p:nvPr/>
              </p:nvSpPr>
              <p:spPr bwMode="auto">
                <a:xfrm>
                  <a:off x="3308" y="2800"/>
                  <a:ext cx="265" cy="5"/>
                </a:xfrm>
                <a:custGeom>
                  <a:avLst/>
                  <a:gdLst>
                    <a:gd name="T0" fmla="*/ 0 w 502"/>
                    <a:gd name="T1" fmla="*/ 4 h 13"/>
                    <a:gd name="T2" fmla="*/ 20 w 502"/>
                    <a:gd name="T3" fmla="*/ 3 h 13"/>
                    <a:gd name="T4" fmla="*/ 58 w 502"/>
                    <a:gd name="T5" fmla="*/ 2 h 13"/>
                    <a:gd name="T6" fmla="*/ 100 w 502"/>
                    <a:gd name="T7" fmla="*/ 0 h 13"/>
                    <a:gd name="T8" fmla="*/ 127 w 502"/>
                    <a:gd name="T9" fmla="*/ 0 h 13"/>
                    <a:gd name="T10" fmla="*/ 165 w 502"/>
                    <a:gd name="T11" fmla="*/ 1 h 13"/>
                    <a:gd name="T12" fmla="*/ 205 w 502"/>
                    <a:gd name="T13" fmla="*/ 3 h 13"/>
                    <a:gd name="T14" fmla="*/ 236 w 502"/>
                    <a:gd name="T15" fmla="*/ 3 h 13"/>
                    <a:gd name="T16" fmla="*/ 252 w 502"/>
                    <a:gd name="T17" fmla="*/ 4 h 13"/>
                    <a:gd name="T18" fmla="*/ 265 w 502"/>
                    <a:gd name="T19" fmla="*/ 5 h 13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502" h="13">
                      <a:moveTo>
                        <a:pt x="0" y="11"/>
                      </a:moveTo>
                      <a:cubicBezTo>
                        <a:pt x="10" y="9"/>
                        <a:pt x="20" y="8"/>
                        <a:pt x="38" y="7"/>
                      </a:cubicBezTo>
                      <a:cubicBezTo>
                        <a:pt x="56" y="6"/>
                        <a:pt x="85" y="6"/>
                        <a:pt x="110" y="5"/>
                      </a:cubicBezTo>
                      <a:cubicBezTo>
                        <a:pt x="135" y="4"/>
                        <a:pt x="168" y="2"/>
                        <a:pt x="190" y="1"/>
                      </a:cubicBezTo>
                      <a:cubicBezTo>
                        <a:pt x="212" y="0"/>
                        <a:pt x="220" y="1"/>
                        <a:pt x="240" y="1"/>
                      </a:cubicBezTo>
                      <a:cubicBezTo>
                        <a:pt x="260" y="1"/>
                        <a:pt x="287" y="2"/>
                        <a:pt x="312" y="3"/>
                      </a:cubicBezTo>
                      <a:cubicBezTo>
                        <a:pt x="337" y="4"/>
                        <a:pt x="365" y="6"/>
                        <a:pt x="388" y="7"/>
                      </a:cubicBezTo>
                      <a:cubicBezTo>
                        <a:pt x="411" y="8"/>
                        <a:pt x="433" y="8"/>
                        <a:pt x="448" y="9"/>
                      </a:cubicBezTo>
                      <a:cubicBezTo>
                        <a:pt x="463" y="10"/>
                        <a:pt x="469" y="10"/>
                        <a:pt x="478" y="11"/>
                      </a:cubicBezTo>
                      <a:cubicBezTo>
                        <a:pt x="487" y="12"/>
                        <a:pt x="494" y="12"/>
                        <a:pt x="502" y="13"/>
                      </a:cubicBezTo>
                    </a:path>
                  </a:pathLst>
                </a:custGeom>
                <a:noFill/>
                <a:ln w="9525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74" name="Rectangle 109"/>
                <p:cNvSpPr>
                  <a:spLocks noChangeArrowheads="1"/>
                </p:cNvSpPr>
                <p:nvPr/>
              </p:nvSpPr>
              <p:spPr bwMode="auto">
                <a:xfrm>
                  <a:off x="3311" y="2793"/>
                  <a:ext cx="258" cy="24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bg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0275" name="Oval 110"/>
                <p:cNvSpPr>
                  <a:spLocks noChangeArrowheads="1"/>
                </p:cNvSpPr>
                <p:nvPr/>
              </p:nvSpPr>
              <p:spPr bwMode="auto">
                <a:xfrm>
                  <a:off x="2986" y="3170"/>
                  <a:ext cx="885" cy="197"/>
                </a:xfrm>
                <a:prstGeom prst="ellips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0276" name="Line 111"/>
                <p:cNvSpPr>
                  <a:spLocks noChangeShapeType="1"/>
                </p:cNvSpPr>
                <p:nvPr/>
              </p:nvSpPr>
              <p:spPr bwMode="auto">
                <a:xfrm>
                  <a:off x="2985" y="2891"/>
                  <a:ext cx="0" cy="38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77" name="Line 112"/>
                <p:cNvSpPr>
                  <a:spLocks noChangeShapeType="1"/>
                </p:cNvSpPr>
                <p:nvPr/>
              </p:nvSpPr>
              <p:spPr bwMode="auto">
                <a:xfrm>
                  <a:off x="3871" y="2901"/>
                  <a:ext cx="0" cy="36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78" name="Oval 113"/>
                <p:cNvSpPr>
                  <a:spLocks noChangeArrowheads="1"/>
                </p:cNvSpPr>
                <p:nvPr/>
              </p:nvSpPr>
              <p:spPr bwMode="auto">
                <a:xfrm>
                  <a:off x="2986" y="3059"/>
                  <a:ext cx="885" cy="198"/>
                </a:xfrm>
                <a:prstGeom prst="ellipse">
                  <a:avLst/>
                </a:prstGeom>
                <a:solidFill>
                  <a:srgbClr val="A1D1FD"/>
                </a:solidFill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0279" name="Freeform 114"/>
                <p:cNvSpPr>
                  <a:spLocks/>
                </p:cNvSpPr>
                <p:nvPr/>
              </p:nvSpPr>
              <p:spPr bwMode="auto">
                <a:xfrm>
                  <a:off x="2982" y="3149"/>
                  <a:ext cx="892" cy="217"/>
                </a:xfrm>
                <a:custGeom>
                  <a:avLst/>
                  <a:gdLst>
                    <a:gd name="T0" fmla="*/ 2 w 1691"/>
                    <a:gd name="T1" fmla="*/ 124 h 522"/>
                    <a:gd name="T2" fmla="*/ 13 w 1691"/>
                    <a:gd name="T3" fmla="*/ 139 h 522"/>
                    <a:gd name="T4" fmla="*/ 38 w 1691"/>
                    <a:gd name="T5" fmla="*/ 157 h 522"/>
                    <a:gd name="T6" fmla="*/ 85 w 1691"/>
                    <a:gd name="T7" fmla="*/ 174 h 522"/>
                    <a:gd name="T8" fmla="*/ 123 w 1691"/>
                    <a:gd name="T9" fmla="*/ 185 h 522"/>
                    <a:gd name="T10" fmla="*/ 195 w 1691"/>
                    <a:gd name="T11" fmla="*/ 199 h 522"/>
                    <a:gd name="T12" fmla="*/ 302 w 1691"/>
                    <a:gd name="T13" fmla="*/ 213 h 522"/>
                    <a:gd name="T14" fmla="*/ 391 w 1691"/>
                    <a:gd name="T15" fmla="*/ 217 h 522"/>
                    <a:gd name="T16" fmla="*/ 484 w 1691"/>
                    <a:gd name="T17" fmla="*/ 217 h 522"/>
                    <a:gd name="T18" fmla="*/ 576 w 1691"/>
                    <a:gd name="T19" fmla="*/ 213 h 522"/>
                    <a:gd name="T20" fmla="*/ 647 w 1691"/>
                    <a:gd name="T21" fmla="*/ 208 h 522"/>
                    <a:gd name="T22" fmla="*/ 718 w 1691"/>
                    <a:gd name="T23" fmla="*/ 197 h 522"/>
                    <a:gd name="T24" fmla="*/ 775 w 1691"/>
                    <a:gd name="T25" fmla="*/ 184 h 522"/>
                    <a:gd name="T26" fmla="*/ 834 w 1691"/>
                    <a:gd name="T27" fmla="*/ 167 h 522"/>
                    <a:gd name="T28" fmla="*/ 866 w 1691"/>
                    <a:gd name="T29" fmla="*/ 152 h 522"/>
                    <a:gd name="T30" fmla="*/ 881 w 1691"/>
                    <a:gd name="T31" fmla="*/ 136 h 522"/>
                    <a:gd name="T32" fmla="*/ 891 w 1691"/>
                    <a:gd name="T33" fmla="*/ 109 h 522"/>
                    <a:gd name="T34" fmla="*/ 889 w 1691"/>
                    <a:gd name="T35" fmla="*/ 15 h 522"/>
                    <a:gd name="T36" fmla="*/ 875 w 1691"/>
                    <a:gd name="T37" fmla="*/ 31 h 522"/>
                    <a:gd name="T38" fmla="*/ 853 w 1691"/>
                    <a:gd name="T39" fmla="*/ 48 h 522"/>
                    <a:gd name="T40" fmla="*/ 834 w 1691"/>
                    <a:gd name="T41" fmla="*/ 56 h 522"/>
                    <a:gd name="T42" fmla="*/ 796 w 1691"/>
                    <a:gd name="T43" fmla="*/ 69 h 522"/>
                    <a:gd name="T44" fmla="*/ 758 w 1691"/>
                    <a:gd name="T45" fmla="*/ 78 h 522"/>
                    <a:gd name="T46" fmla="*/ 698 w 1691"/>
                    <a:gd name="T47" fmla="*/ 91 h 522"/>
                    <a:gd name="T48" fmla="*/ 612 w 1691"/>
                    <a:gd name="T49" fmla="*/ 99 h 522"/>
                    <a:gd name="T50" fmla="*/ 525 w 1691"/>
                    <a:gd name="T51" fmla="*/ 106 h 522"/>
                    <a:gd name="T52" fmla="*/ 446 w 1691"/>
                    <a:gd name="T53" fmla="*/ 108 h 522"/>
                    <a:gd name="T54" fmla="*/ 388 w 1691"/>
                    <a:gd name="T55" fmla="*/ 106 h 522"/>
                    <a:gd name="T56" fmla="*/ 337 w 1691"/>
                    <a:gd name="T57" fmla="*/ 103 h 522"/>
                    <a:gd name="T58" fmla="*/ 279 w 1691"/>
                    <a:gd name="T59" fmla="*/ 98 h 522"/>
                    <a:gd name="T60" fmla="*/ 220 w 1691"/>
                    <a:gd name="T61" fmla="*/ 92 h 522"/>
                    <a:gd name="T62" fmla="*/ 146 w 1691"/>
                    <a:gd name="T63" fmla="*/ 82 h 522"/>
                    <a:gd name="T64" fmla="*/ 101 w 1691"/>
                    <a:gd name="T65" fmla="*/ 69 h 522"/>
                    <a:gd name="T66" fmla="*/ 54 w 1691"/>
                    <a:gd name="T67" fmla="*/ 54 h 522"/>
                    <a:gd name="T68" fmla="*/ 25 w 1691"/>
                    <a:gd name="T69" fmla="*/ 37 h 522"/>
                    <a:gd name="T70" fmla="*/ 11 w 1691"/>
                    <a:gd name="T71" fmla="*/ 25 h 522"/>
                    <a:gd name="T72" fmla="*/ 3 w 1691"/>
                    <a:gd name="T73" fmla="*/ 5 h 522"/>
                    <a:gd name="T74" fmla="*/ 3 w 1691"/>
                    <a:gd name="T75" fmla="*/ 52 h 522"/>
                    <a:gd name="T76" fmla="*/ 2 w 1691"/>
                    <a:gd name="T77" fmla="*/ 84 h 522"/>
                    <a:gd name="T78" fmla="*/ 2 w 1691"/>
                    <a:gd name="T79" fmla="*/ 124 h 522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</a:gdLst>
                  <a:ahLst/>
                  <a:cxnLst>
                    <a:cxn ang="T80">
                      <a:pos x="T0" y="T1"/>
                    </a:cxn>
                    <a:cxn ang="T81">
                      <a:pos x="T2" y="T3"/>
                    </a:cxn>
                    <a:cxn ang="T82">
                      <a:pos x="T4" y="T5"/>
                    </a:cxn>
                    <a:cxn ang="T83">
                      <a:pos x="T6" y="T7"/>
                    </a:cxn>
                    <a:cxn ang="T84">
                      <a:pos x="T8" y="T9"/>
                    </a:cxn>
                    <a:cxn ang="T85">
                      <a:pos x="T10" y="T11"/>
                    </a:cxn>
                    <a:cxn ang="T86">
                      <a:pos x="T12" y="T13"/>
                    </a:cxn>
                    <a:cxn ang="T87">
                      <a:pos x="T14" y="T15"/>
                    </a:cxn>
                    <a:cxn ang="T88">
                      <a:pos x="T16" y="T17"/>
                    </a:cxn>
                    <a:cxn ang="T89">
                      <a:pos x="T18" y="T19"/>
                    </a:cxn>
                    <a:cxn ang="T90">
                      <a:pos x="T20" y="T21"/>
                    </a:cxn>
                    <a:cxn ang="T91">
                      <a:pos x="T22" y="T23"/>
                    </a:cxn>
                    <a:cxn ang="T92">
                      <a:pos x="T24" y="T25"/>
                    </a:cxn>
                    <a:cxn ang="T93">
                      <a:pos x="T26" y="T27"/>
                    </a:cxn>
                    <a:cxn ang="T94">
                      <a:pos x="T28" y="T29"/>
                    </a:cxn>
                    <a:cxn ang="T95">
                      <a:pos x="T30" y="T31"/>
                    </a:cxn>
                    <a:cxn ang="T96">
                      <a:pos x="T32" y="T33"/>
                    </a:cxn>
                    <a:cxn ang="T97">
                      <a:pos x="T34" y="T35"/>
                    </a:cxn>
                    <a:cxn ang="T98">
                      <a:pos x="T36" y="T37"/>
                    </a:cxn>
                    <a:cxn ang="T99">
                      <a:pos x="T38" y="T39"/>
                    </a:cxn>
                    <a:cxn ang="T100">
                      <a:pos x="T40" y="T41"/>
                    </a:cxn>
                    <a:cxn ang="T101">
                      <a:pos x="T42" y="T43"/>
                    </a:cxn>
                    <a:cxn ang="T102">
                      <a:pos x="T44" y="T45"/>
                    </a:cxn>
                    <a:cxn ang="T103">
                      <a:pos x="T46" y="T47"/>
                    </a:cxn>
                    <a:cxn ang="T104">
                      <a:pos x="T48" y="T49"/>
                    </a:cxn>
                    <a:cxn ang="T105">
                      <a:pos x="T50" y="T51"/>
                    </a:cxn>
                    <a:cxn ang="T106">
                      <a:pos x="T52" y="T53"/>
                    </a:cxn>
                    <a:cxn ang="T107">
                      <a:pos x="T54" y="T55"/>
                    </a:cxn>
                    <a:cxn ang="T108">
                      <a:pos x="T56" y="T57"/>
                    </a:cxn>
                    <a:cxn ang="T109">
                      <a:pos x="T58" y="T59"/>
                    </a:cxn>
                    <a:cxn ang="T110">
                      <a:pos x="T60" y="T61"/>
                    </a:cxn>
                    <a:cxn ang="T111">
                      <a:pos x="T62" y="T63"/>
                    </a:cxn>
                    <a:cxn ang="T112">
                      <a:pos x="T64" y="T65"/>
                    </a:cxn>
                    <a:cxn ang="T113">
                      <a:pos x="T66" y="T67"/>
                    </a:cxn>
                    <a:cxn ang="T114">
                      <a:pos x="T68" y="T69"/>
                    </a:cxn>
                    <a:cxn ang="T115">
                      <a:pos x="T70" y="T71"/>
                    </a:cxn>
                    <a:cxn ang="T116">
                      <a:pos x="T72" y="T73"/>
                    </a:cxn>
                    <a:cxn ang="T117">
                      <a:pos x="T74" y="T75"/>
                    </a:cxn>
                    <a:cxn ang="T118">
                      <a:pos x="T76" y="T77"/>
                    </a:cxn>
                    <a:cxn ang="T119">
                      <a:pos x="T78" y="T79"/>
                    </a:cxn>
                  </a:cxnLst>
                  <a:rect l="0" t="0" r="r" b="b"/>
                  <a:pathLst>
                    <a:path w="1691" h="522">
                      <a:moveTo>
                        <a:pt x="3" y="299"/>
                      </a:moveTo>
                      <a:cubicBezTo>
                        <a:pt x="6" y="321"/>
                        <a:pt x="12" y="322"/>
                        <a:pt x="24" y="335"/>
                      </a:cubicBezTo>
                      <a:cubicBezTo>
                        <a:pt x="36" y="348"/>
                        <a:pt x="49" y="363"/>
                        <a:pt x="72" y="377"/>
                      </a:cubicBezTo>
                      <a:cubicBezTo>
                        <a:pt x="95" y="391"/>
                        <a:pt x="135" y="408"/>
                        <a:pt x="162" y="419"/>
                      </a:cubicBezTo>
                      <a:cubicBezTo>
                        <a:pt x="189" y="430"/>
                        <a:pt x="200" y="436"/>
                        <a:pt x="234" y="446"/>
                      </a:cubicBezTo>
                      <a:cubicBezTo>
                        <a:pt x="268" y="456"/>
                        <a:pt x="313" y="468"/>
                        <a:pt x="369" y="479"/>
                      </a:cubicBezTo>
                      <a:cubicBezTo>
                        <a:pt x="425" y="490"/>
                        <a:pt x="511" y="505"/>
                        <a:pt x="573" y="512"/>
                      </a:cubicBezTo>
                      <a:cubicBezTo>
                        <a:pt x="635" y="519"/>
                        <a:pt x="684" y="520"/>
                        <a:pt x="741" y="521"/>
                      </a:cubicBezTo>
                      <a:cubicBezTo>
                        <a:pt x="798" y="522"/>
                        <a:pt x="860" y="522"/>
                        <a:pt x="918" y="521"/>
                      </a:cubicBezTo>
                      <a:cubicBezTo>
                        <a:pt x="976" y="520"/>
                        <a:pt x="1041" y="515"/>
                        <a:pt x="1092" y="512"/>
                      </a:cubicBezTo>
                      <a:cubicBezTo>
                        <a:pt x="1143" y="509"/>
                        <a:pt x="1182" y="506"/>
                        <a:pt x="1227" y="500"/>
                      </a:cubicBezTo>
                      <a:cubicBezTo>
                        <a:pt x="1272" y="494"/>
                        <a:pt x="1322" y="482"/>
                        <a:pt x="1362" y="473"/>
                      </a:cubicBezTo>
                      <a:cubicBezTo>
                        <a:pt x="1402" y="464"/>
                        <a:pt x="1434" y="455"/>
                        <a:pt x="1470" y="443"/>
                      </a:cubicBezTo>
                      <a:cubicBezTo>
                        <a:pt x="1506" y="431"/>
                        <a:pt x="1552" y="414"/>
                        <a:pt x="1581" y="401"/>
                      </a:cubicBezTo>
                      <a:cubicBezTo>
                        <a:pt x="1610" y="388"/>
                        <a:pt x="1626" y="377"/>
                        <a:pt x="1641" y="365"/>
                      </a:cubicBezTo>
                      <a:cubicBezTo>
                        <a:pt x="1656" y="353"/>
                        <a:pt x="1663" y="343"/>
                        <a:pt x="1671" y="326"/>
                      </a:cubicBezTo>
                      <a:cubicBezTo>
                        <a:pt x="1679" y="309"/>
                        <a:pt x="1687" y="311"/>
                        <a:pt x="1689" y="263"/>
                      </a:cubicBezTo>
                      <a:cubicBezTo>
                        <a:pt x="1691" y="215"/>
                        <a:pt x="1691" y="66"/>
                        <a:pt x="1686" y="35"/>
                      </a:cubicBezTo>
                      <a:cubicBezTo>
                        <a:pt x="1681" y="4"/>
                        <a:pt x="1670" y="60"/>
                        <a:pt x="1659" y="74"/>
                      </a:cubicBezTo>
                      <a:cubicBezTo>
                        <a:pt x="1648" y="88"/>
                        <a:pt x="1630" y="106"/>
                        <a:pt x="1617" y="116"/>
                      </a:cubicBezTo>
                      <a:cubicBezTo>
                        <a:pt x="1604" y="126"/>
                        <a:pt x="1599" y="126"/>
                        <a:pt x="1581" y="134"/>
                      </a:cubicBezTo>
                      <a:cubicBezTo>
                        <a:pt x="1563" y="142"/>
                        <a:pt x="1533" y="158"/>
                        <a:pt x="1509" y="167"/>
                      </a:cubicBezTo>
                      <a:cubicBezTo>
                        <a:pt x="1485" y="176"/>
                        <a:pt x="1468" y="180"/>
                        <a:pt x="1437" y="188"/>
                      </a:cubicBezTo>
                      <a:cubicBezTo>
                        <a:pt x="1406" y="196"/>
                        <a:pt x="1369" y="210"/>
                        <a:pt x="1323" y="218"/>
                      </a:cubicBezTo>
                      <a:cubicBezTo>
                        <a:pt x="1277" y="226"/>
                        <a:pt x="1215" y="233"/>
                        <a:pt x="1161" y="239"/>
                      </a:cubicBezTo>
                      <a:cubicBezTo>
                        <a:pt x="1107" y="245"/>
                        <a:pt x="1048" y="251"/>
                        <a:pt x="996" y="254"/>
                      </a:cubicBezTo>
                      <a:cubicBezTo>
                        <a:pt x="944" y="257"/>
                        <a:pt x="889" y="260"/>
                        <a:pt x="846" y="260"/>
                      </a:cubicBezTo>
                      <a:cubicBezTo>
                        <a:pt x="803" y="260"/>
                        <a:pt x="769" y="256"/>
                        <a:pt x="735" y="254"/>
                      </a:cubicBezTo>
                      <a:cubicBezTo>
                        <a:pt x="701" y="252"/>
                        <a:pt x="674" y="251"/>
                        <a:pt x="639" y="248"/>
                      </a:cubicBezTo>
                      <a:cubicBezTo>
                        <a:pt x="604" y="245"/>
                        <a:pt x="565" y="240"/>
                        <a:pt x="528" y="236"/>
                      </a:cubicBezTo>
                      <a:cubicBezTo>
                        <a:pt x="491" y="232"/>
                        <a:pt x="459" y="227"/>
                        <a:pt x="417" y="221"/>
                      </a:cubicBezTo>
                      <a:cubicBezTo>
                        <a:pt x="375" y="215"/>
                        <a:pt x="313" y="206"/>
                        <a:pt x="276" y="197"/>
                      </a:cubicBezTo>
                      <a:cubicBezTo>
                        <a:pt x="239" y="188"/>
                        <a:pt x="221" y="178"/>
                        <a:pt x="192" y="167"/>
                      </a:cubicBezTo>
                      <a:cubicBezTo>
                        <a:pt x="163" y="156"/>
                        <a:pt x="126" y="144"/>
                        <a:pt x="102" y="131"/>
                      </a:cubicBezTo>
                      <a:cubicBezTo>
                        <a:pt x="78" y="118"/>
                        <a:pt x="61" y="101"/>
                        <a:pt x="48" y="89"/>
                      </a:cubicBezTo>
                      <a:cubicBezTo>
                        <a:pt x="35" y="77"/>
                        <a:pt x="28" y="72"/>
                        <a:pt x="21" y="59"/>
                      </a:cubicBezTo>
                      <a:cubicBezTo>
                        <a:pt x="14" y="46"/>
                        <a:pt x="8" y="0"/>
                        <a:pt x="6" y="11"/>
                      </a:cubicBezTo>
                      <a:cubicBezTo>
                        <a:pt x="4" y="22"/>
                        <a:pt x="6" y="93"/>
                        <a:pt x="6" y="125"/>
                      </a:cubicBezTo>
                      <a:cubicBezTo>
                        <a:pt x="6" y="157"/>
                        <a:pt x="2" y="172"/>
                        <a:pt x="3" y="203"/>
                      </a:cubicBezTo>
                      <a:cubicBezTo>
                        <a:pt x="4" y="234"/>
                        <a:pt x="0" y="277"/>
                        <a:pt x="3" y="299"/>
                      </a:cubicBezTo>
                      <a:close/>
                    </a:path>
                  </a:pathLst>
                </a:custGeom>
                <a:solidFill>
                  <a:srgbClr val="93AAE3"/>
                </a:solidFill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80" name="Oval 115"/>
                <p:cNvSpPr>
                  <a:spLocks noChangeArrowheads="1"/>
                </p:cNvSpPr>
                <p:nvPr/>
              </p:nvSpPr>
              <p:spPr bwMode="auto">
                <a:xfrm>
                  <a:off x="3310" y="2298"/>
                  <a:ext cx="266" cy="75"/>
                </a:xfrm>
                <a:prstGeom prst="ellips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8308" name="Freeform 116"/>
          <p:cNvSpPr>
            <a:spLocks/>
          </p:cNvSpPr>
          <p:nvPr/>
        </p:nvSpPr>
        <p:spPr bwMode="auto">
          <a:xfrm>
            <a:off x="625475" y="4381500"/>
            <a:ext cx="1346200" cy="1327150"/>
          </a:xfrm>
          <a:custGeom>
            <a:avLst/>
            <a:gdLst>
              <a:gd name="T0" fmla="*/ 0 w 848"/>
              <a:gd name="T1" fmla="*/ 1327150 h 836"/>
              <a:gd name="T2" fmla="*/ 425450 w 848"/>
              <a:gd name="T3" fmla="*/ 533400 h 836"/>
              <a:gd name="T4" fmla="*/ 1346200 w 848"/>
              <a:gd name="T5" fmla="*/ 0 h 836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848" h="836">
                <a:moveTo>
                  <a:pt x="0" y="836"/>
                </a:moveTo>
                <a:lnTo>
                  <a:pt x="268" y="336"/>
                </a:lnTo>
                <a:lnTo>
                  <a:pt x="848" y="0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11" name="Freeform 119"/>
          <p:cNvSpPr>
            <a:spLocks/>
          </p:cNvSpPr>
          <p:nvPr/>
        </p:nvSpPr>
        <p:spPr bwMode="auto">
          <a:xfrm>
            <a:off x="6950075" y="4311650"/>
            <a:ext cx="1498600" cy="1358900"/>
          </a:xfrm>
          <a:custGeom>
            <a:avLst/>
            <a:gdLst>
              <a:gd name="T0" fmla="*/ 0 w 944"/>
              <a:gd name="T1" fmla="*/ 1358900 h 856"/>
              <a:gd name="T2" fmla="*/ 635000 w 944"/>
              <a:gd name="T3" fmla="*/ 419100 h 856"/>
              <a:gd name="T4" fmla="*/ 1498600 w 944"/>
              <a:gd name="T5" fmla="*/ 0 h 856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944" h="856">
                <a:moveTo>
                  <a:pt x="0" y="856"/>
                </a:moveTo>
                <a:cubicBezTo>
                  <a:pt x="121" y="631"/>
                  <a:pt x="243" y="407"/>
                  <a:pt x="400" y="264"/>
                </a:cubicBezTo>
                <a:cubicBezTo>
                  <a:pt x="557" y="121"/>
                  <a:pt x="855" y="43"/>
                  <a:pt x="944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312" name="Freeform 120"/>
          <p:cNvSpPr>
            <a:spLocks/>
          </p:cNvSpPr>
          <p:nvPr/>
        </p:nvSpPr>
        <p:spPr bwMode="auto">
          <a:xfrm>
            <a:off x="4908550" y="4267200"/>
            <a:ext cx="1511300" cy="1435100"/>
          </a:xfrm>
          <a:custGeom>
            <a:avLst/>
            <a:gdLst>
              <a:gd name="T0" fmla="*/ 0 w 952"/>
              <a:gd name="T1" fmla="*/ 1435100 h 904"/>
              <a:gd name="T2" fmla="*/ 1282700 w 952"/>
              <a:gd name="T3" fmla="*/ 863600 h 904"/>
              <a:gd name="T4" fmla="*/ 1511300 w 952"/>
              <a:gd name="T5" fmla="*/ 0 h 904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952" h="904">
                <a:moveTo>
                  <a:pt x="0" y="904"/>
                </a:moveTo>
                <a:lnTo>
                  <a:pt x="808" y="544"/>
                </a:lnTo>
                <a:lnTo>
                  <a:pt x="952" y="0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68" name="Line 76"/>
          <p:cNvSpPr>
            <a:spLocks noChangeShapeType="1"/>
          </p:cNvSpPr>
          <p:nvPr/>
        </p:nvSpPr>
        <p:spPr bwMode="auto">
          <a:xfrm flipH="1">
            <a:off x="3600450" y="2800350"/>
            <a:ext cx="2038350" cy="203835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69" name="Line 77"/>
          <p:cNvSpPr>
            <a:spLocks noChangeShapeType="1"/>
          </p:cNvSpPr>
          <p:nvPr/>
        </p:nvSpPr>
        <p:spPr bwMode="auto">
          <a:xfrm>
            <a:off x="1352550" y="2743200"/>
            <a:ext cx="6000750" cy="180975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70" name="Line 78"/>
          <p:cNvSpPr>
            <a:spLocks noChangeShapeType="1"/>
          </p:cNvSpPr>
          <p:nvPr/>
        </p:nvSpPr>
        <p:spPr bwMode="auto">
          <a:xfrm flipH="1">
            <a:off x="1181100" y="2781300"/>
            <a:ext cx="2305050" cy="17907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71" name="Line 79"/>
          <p:cNvSpPr>
            <a:spLocks noChangeShapeType="1"/>
          </p:cNvSpPr>
          <p:nvPr/>
        </p:nvSpPr>
        <p:spPr bwMode="auto">
          <a:xfrm flipH="1">
            <a:off x="5619750" y="2933700"/>
            <a:ext cx="2095500" cy="16383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56" name="Text Box 123"/>
          <p:cNvSpPr txBox="1">
            <a:spLocks noChangeArrowheads="1"/>
          </p:cNvSpPr>
          <p:nvPr/>
        </p:nvSpPr>
        <p:spPr bwMode="auto">
          <a:xfrm>
            <a:off x="330200" y="254000"/>
            <a:ext cx="5753100" cy="1247775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dirty="0"/>
              <a:t>Water is poured into each of the containers below at a </a:t>
            </a:r>
            <a:r>
              <a:rPr lang="en-GB" dirty="0">
                <a:solidFill>
                  <a:srgbClr val="6666FF"/>
                </a:solidFill>
              </a:rPr>
              <a:t>constant rate</a:t>
            </a:r>
            <a:r>
              <a:rPr lang="en-GB" dirty="0"/>
              <a:t> of </a:t>
            </a:r>
            <a:r>
              <a:rPr lang="en-GB" dirty="0">
                <a:solidFill>
                  <a:srgbClr val="6666FF"/>
                </a:solidFill>
              </a:rPr>
              <a:t>250 ml per second</a:t>
            </a:r>
            <a:r>
              <a:rPr lang="en-GB" dirty="0"/>
              <a:t>. The graphs show how  the </a:t>
            </a:r>
            <a:r>
              <a:rPr lang="en-GB" b="1" dirty="0">
                <a:solidFill>
                  <a:srgbClr val="6666FF"/>
                </a:solidFill>
              </a:rPr>
              <a:t>depth d</a:t>
            </a:r>
            <a:r>
              <a:rPr lang="en-GB" b="1" dirty="0"/>
              <a:t> </a:t>
            </a:r>
            <a:r>
              <a:rPr lang="en-GB" dirty="0"/>
              <a:t>of the water varies with </a:t>
            </a:r>
            <a:r>
              <a:rPr lang="en-GB" dirty="0">
                <a:solidFill>
                  <a:srgbClr val="6666FF"/>
                </a:solidFill>
              </a:rPr>
              <a:t>time t</a:t>
            </a:r>
            <a:r>
              <a:rPr lang="en-GB" dirty="0"/>
              <a:t>. Match the container to its corresponding graph.</a:t>
            </a:r>
          </a:p>
        </p:txBody>
      </p:sp>
      <p:grpSp>
        <p:nvGrpSpPr>
          <p:cNvPr id="10257" name="Group 127"/>
          <p:cNvGrpSpPr>
            <a:grpSpLocks/>
          </p:cNvGrpSpPr>
          <p:nvPr/>
        </p:nvGrpSpPr>
        <p:grpSpPr bwMode="auto">
          <a:xfrm>
            <a:off x="7635875" y="192088"/>
            <a:ext cx="985838" cy="1370012"/>
            <a:chOff x="4810" y="121"/>
            <a:chExt cx="621" cy="863"/>
          </a:xfrm>
        </p:grpSpPr>
        <p:pic>
          <p:nvPicPr>
            <p:cNvPr id="10258" name="Picture 125" descr="Water Faucet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810" y="121"/>
              <a:ext cx="621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259" name="Rectangle 126"/>
            <p:cNvSpPr>
              <a:spLocks noChangeArrowheads="1"/>
            </p:cNvSpPr>
            <p:nvPr/>
          </p:nvSpPr>
          <p:spPr bwMode="auto">
            <a:xfrm flipH="1">
              <a:off x="4853" y="721"/>
              <a:ext cx="146" cy="263"/>
            </a:xfrm>
            <a:prstGeom prst="rect">
              <a:avLst/>
            </a:prstGeom>
            <a:solidFill>
              <a:srgbClr val="6AABF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98311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8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8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8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8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826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827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826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500"/>
                                        <p:tgtEl>
                                          <p:spTgt spid="827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59" grpId="0" animBg="1"/>
      <p:bldP spid="8308" grpId="0" animBg="1"/>
      <p:bldP spid="8311" grpId="0" animBg="1"/>
      <p:bldP spid="8312" grpId="0" animBg="1"/>
      <p:bldP spid="8268" grpId="0" animBg="1"/>
      <p:bldP spid="8269" grpId="0" animBg="1"/>
      <p:bldP spid="8270" grpId="0" animBg="1"/>
      <p:bldP spid="827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44" name="Group 4"/>
          <p:cNvGrpSpPr>
            <a:grpSpLocks/>
          </p:cNvGrpSpPr>
          <p:nvPr/>
        </p:nvGrpSpPr>
        <p:grpSpPr bwMode="auto">
          <a:xfrm>
            <a:off x="285750" y="4121150"/>
            <a:ext cx="8629650" cy="2133600"/>
            <a:chOff x="176" y="2592"/>
            <a:chExt cx="5436" cy="1344"/>
          </a:xfrm>
        </p:grpSpPr>
        <p:grpSp>
          <p:nvGrpSpPr>
            <p:cNvPr id="11327" name="Group 5"/>
            <p:cNvGrpSpPr>
              <a:grpSpLocks/>
            </p:cNvGrpSpPr>
            <p:nvPr/>
          </p:nvGrpSpPr>
          <p:grpSpPr bwMode="auto">
            <a:xfrm>
              <a:off x="1724" y="2606"/>
              <a:ext cx="1113" cy="983"/>
              <a:chOff x="2484" y="2256"/>
              <a:chExt cx="1332" cy="1176"/>
            </a:xfrm>
          </p:grpSpPr>
          <p:sp>
            <p:nvSpPr>
              <p:cNvPr id="11349" name="Line 6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50" name="Line 7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1328" name="Group 8"/>
            <p:cNvGrpSpPr>
              <a:grpSpLocks/>
            </p:cNvGrpSpPr>
            <p:nvPr/>
          </p:nvGrpSpPr>
          <p:grpSpPr bwMode="auto">
            <a:xfrm>
              <a:off x="4370" y="2592"/>
              <a:ext cx="1114" cy="983"/>
              <a:chOff x="2484" y="2256"/>
              <a:chExt cx="1332" cy="1176"/>
            </a:xfrm>
          </p:grpSpPr>
          <p:sp>
            <p:nvSpPr>
              <p:cNvPr id="11347" name="Line 9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48" name="Line 10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1329" name="Text Box 11"/>
            <p:cNvSpPr txBox="1">
              <a:spLocks noChangeArrowheads="1"/>
            </p:cNvSpPr>
            <p:nvPr/>
          </p:nvSpPr>
          <p:spPr bwMode="auto">
            <a:xfrm>
              <a:off x="736" y="3676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1</a:t>
              </a:r>
            </a:p>
          </p:txBody>
        </p:sp>
        <p:sp>
          <p:nvSpPr>
            <p:cNvPr id="11330" name="Text Box 12"/>
            <p:cNvSpPr txBox="1">
              <a:spLocks noChangeArrowheads="1"/>
            </p:cNvSpPr>
            <p:nvPr/>
          </p:nvSpPr>
          <p:spPr bwMode="auto">
            <a:xfrm>
              <a:off x="2132" y="3680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2</a:t>
              </a:r>
            </a:p>
          </p:txBody>
        </p:sp>
        <p:sp>
          <p:nvSpPr>
            <p:cNvPr id="11331" name="Text Box 13"/>
            <p:cNvSpPr txBox="1">
              <a:spLocks noChangeArrowheads="1"/>
            </p:cNvSpPr>
            <p:nvPr/>
          </p:nvSpPr>
          <p:spPr bwMode="auto">
            <a:xfrm>
              <a:off x="3492" y="3644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3</a:t>
              </a:r>
            </a:p>
          </p:txBody>
        </p:sp>
        <p:sp>
          <p:nvSpPr>
            <p:cNvPr id="11332" name="Text Box 14"/>
            <p:cNvSpPr txBox="1">
              <a:spLocks noChangeArrowheads="1"/>
            </p:cNvSpPr>
            <p:nvPr/>
          </p:nvSpPr>
          <p:spPr bwMode="auto">
            <a:xfrm>
              <a:off x="4840" y="3640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4</a:t>
              </a:r>
            </a:p>
          </p:txBody>
        </p:sp>
        <p:sp>
          <p:nvSpPr>
            <p:cNvPr id="11333" name="Text Box 15"/>
            <p:cNvSpPr txBox="1">
              <a:spLocks noChangeArrowheads="1"/>
            </p:cNvSpPr>
            <p:nvPr/>
          </p:nvSpPr>
          <p:spPr bwMode="auto">
            <a:xfrm>
              <a:off x="1456" y="2932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1334" name="Text Box 16"/>
            <p:cNvSpPr txBox="1">
              <a:spLocks noChangeArrowheads="1"/>
            </p:cNvSpPr>
            <p:nvPr/>
          </p:nvSpPr>
          <p:spPr bwMode="auto">
            <a:xfrm>
              <a:off x="176" y="2948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1335" name="Text Box 17"/>
            <p:cNvSpPr txBox="1">
              <a:spLocks noChangeArrowheads="1"/>
            </p:cNvSpPr>
            <p:nvPr/>
          </p:nvSpPr>
          <p:spPr bwMode="auto">
            <a:xfrm>
              <a:off x="4104" y="2904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1336" name="Text Box 18"/>
            <p:cNvSpPr txBox="1">
              <a:spLocks noChangeArrowheads="1"/>
            </p:cNvSpPr>
            <p:nvPr/>
          </p:nvSpPr>
          <p:spPr bwMode="auto">
            <a:xfrm>
              <a:off x="2568" y="3612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  <p:sp>
          <p:nvSpPr>
            <p:cNvPr id="11337" name="Text Box 19"/>
            <p:cNvSpPr txBox="1">
              <a:spLocks noChangeArrowheads="1"/>
            </p:cNvSpPr>
            <p:nvPr/>
          </p:nvSpPr>
          <p:spPr bwMode="auto">
            <a:xfrm>
              <a:off x="5336" y="362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  <p:grpSp>
          <p:nvGrpSpPr>
            <p:cNvPr id="11338" name="Group 20"/>
            <p:cNvGrpSpPr>
              <a:grpSpLocks/>
            </p:cNvGrpSpPr>
            <p:nvPr/>
          </p:nvGrpSpPr>
          <p:grpSpPr bwMode="auto">
            <a:xfrm>
              <a:off x="3084" y="2615"/>
              <a:ext cx="1114" cy="983"/>
              <a:chOff x="2484" y="2256"/>
              <a:chExt cx="1332" cy="1176"/>
            </a:xfrm>
          </p:grpSpPr>
          <p:sp>
            <p:nvSpPr>
              <p:cNvPr id="11345" name="Line 21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46" name="Line 22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1339" name="Text Box 23"/>
            <p:cNvSpPr txBox="1">
              <a:spLocks noChangeArrowheads="1"/>
            </p:cNvSpPr>
            <p:nvPr/>
          </p:nvSpPr>
          <p:spPr bwMode="auto">
            <a:xfrm>
              <a:off x="2844" y="294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1340" name="Text Box 24"/>
            <p:cNvSpPr txBox="1">
              <a:spLocks noChangeArrowheads="1"/>
            </p:cNvSpPr>
            <p:nvPr/>
          </p:nvSpPr>
          <p:spPr bwMode="auto">
            <a:xfrm>
              <a:off x="3884" y="362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  <p:grpSp>
          <p:nvGrpSpPr>
            <p:cNvPr id="11341" name="Group 25"/>
            <p:cNvGrpSpPr>
              <a:grpSpLocks/>
            </p:cNvGrpSpPr>
            <p:nvPr/>
          </p:nvGrpSpPr>
          <p:grpSpPr bwMode="auto">
            <a:xfrm>
              <a:off x="388" y="2622"/>
              <a:ext cx="1113" cy="983"/>
              <a:chOff x="2484" y="2256"/>
              <a:chExt cx="1332" cy="1176"/>
            </a:xfrm>
          </p:grpSpPr>
          <p:sp>
            <p:nvSpPr>
              <p:cNvPr id="11343" name="Line 26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44" name="Line 27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1342" name="Text Box 28"/>
            <p:cNvSpPr txBox="1">
              <a:spLocks noChangeArrowheads="1"/>
            </p:cNvSpPr>
            <p:nvPr/>
          </p:nvSpPr>
          <p:spPr bwMode="auto">
            <a:xfrm>
              <a:off x="1276" y="3628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t</a:t>
              </a:r>
            </a:p>
          </p:txBody>
        </p:sp>
      </p:grpSp>
      <p:sp>
        <p:nvSpPr>
          <p:cNvPr id="11267" name="Rectangle 31"/>
          <p:cNvSpPr>
            <a:spLocks noChangeArrowheads="1"/>
          </p:cNvSpPr>
          <p:nvPr/>
        </p:nvSpPr>
        <p:spPr bwMode="auto">
          <a:xfrm>
            <a:off x="6350" y="6350"/>
            <a:ext cx="9144000" cy="13335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1268" name="Rectangle 32"/>
          <p:cNvSpPr>
            <a:spLocks noChangeArrowheads="1"/>
          </p:cNvSpPr>
          <p:nvPr/>
        </p:nvSpPr>
        <p:spPr bwMode="auto">
          <a:xfrm>
            <a:off x="6350" y="6731000"/>
            <a:ext cx="9144000" cy="13335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1269" name="Rectangle 33"/>
          <p:cNvSpPr>
            <a:spLocks noChangeArrowheads="1"/>
          </p:cNvSpPr>
          <p:nvPr/>
        </p:nvSpPr>
        <p:spPr bwMode="auto">
          <a:xfrm>
            <a:off x="6350" y="6350"/>
            <a:ext cx="133350" cy="685800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1270" name="Rectangle 34"/>
          <p:cNvSpPr>
            <a:spLocks noChangeArrowheads="1"/>
          </p:cNvSpPr>
          <p:nvPr/>
        </p:nvSpPr>
        <p:spPr bwMode="auto">
          <a:xfrm>
            <a:off x="9017000" y="6350"/>
            <a:ext cx="133350" cy="685800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10382" name="Group 142"/>
          <p:cNvGrpSpPr>
            <a:grpSpLocks/>
          </p:cNvGrpSpPr>
          <p:nvPr/>
        </p:nvGrpSpPr>
        <p:grpSpPr bwMode="auto">
          <a:xfrm>
            <a:off x="552450" y="1616075"/>
            <a:ext cx="7739063" cy="2339975"/>
            <a:chOff x="348" y="1018"/>
            <a:chExt cx="4875" cy="1474"/>
          </a:xfrm>
        </p:grpSpPr>
        <p:sp>
          <p:nvSpPr>
            <p:cNvPr id="11291" name="Text Box 36"/>
            <p:cNvSpPr txBox="1">
              <a:spLocks noChangeArrowheads="1"/>
            </p:cNvSpPr>
            <p:nvPr/>
          </p:nvSpPr>
          <p:spPr bwMode="auto">
            <a:xfrm>
              <a:off x="676" y="2224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A</a:t>
              </a:r>
            </a:p>
          </p:txBody>
        </p:sp>
        <p:sp>
          <p:nvSpPr>
            <p:cNvPr id="11292" name="Text Box 37"/>
            <p:cNvSpPr txBox="1">
              <a:spLocks noChangeArrowheads="1"/>
            </p:cNvSpPr>
            <p:nvPr/>
          </p:nvSpPr>
          <p:spPr bwMode="auto">
            <a:xfrm>
              <a:off x="2060" y="2216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B</a:t>
              </a:r>
            </a:p>
          </p:txBody>
        </p:sp>
        <p:sp>
          <p:nvSpPr>
            <p:cNvPr id="11293" name="Text Box 38"/>
            <p:cNvSpPr txBox="1">
              <a:spLocks noChangeArrowheads="1"/>
            </p:cNvSpPr>
            <p:nvPr/>
          </p:nvSpPr>
          <p:spPr bwMode="auto">
            <a:xfrm>
              <a:off x="3432" y="2220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C</a:t>
              </a:r>
            </a:p>
          </p:txBody>
        </p:sp>
        <p:sp>
          <p:nvSpPr>
            <p:cNvPr id="11294" name="Text Box 39"/>
            <p:cNvSpPr txBox="1">
              <a:spLocks noChangeArrowheads="1"/>
            </p:cNvSpPr>
            <p:nvPr/>
          </p:nvSpPr>
          <p:spPr bwMode="auto">
            <a:xfrm>
              <a:off x="4732" y="2236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D</a:t>
              </a:r>
            </a:p>
          </p:txBody>
        </p:sp>
        <p:grpSp>
          <p:nvGrpSpPr>
            <p:cNvPr id="11295" name="Group 84"/>
            <p:cNvGrpSpPr>
              <a:grpSpLocks/>
            </p:cNvGrpSpPr>
            <p:nvPr/>
          </p:nvGrpSpPr>
          <p:grpSpPr bwMode="auto">
            <a:xfrm>
              <a:off x="348" y="1100"/>
              <a:ext cx="1114" cy="934"/>
              <a:chOff x="2136" y="2576"/>
              <a:chExt cx="1354" cy="1135"/>
            </a:xfrm>
          </p:grpSpPr>
          <p:sp>
            <p:nvSpPr>
              <p:cNvPr id="11321" name="Oval 85"/>
              <p:cNvSpPr>
                <a:spLocks noChangeArrowheads="1"/>
              </p:cNvSpPr>
              <p:nvPr/>
            </p:nvSpPr>
            <p:spPr bwMode="auto">
              <a:xfrm>
                <a:off x="2600" y="2576"/>
                <a:ext cx="429" cy="167"/>
              </a:xfrm>
              <a:prstGeom prst="ellipse">
                <a:avLst/>
              </a:prstGeom>
              <a:noFill/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1322" name="Oval 86"/>
              <p:cNvSpPr>
                <a:spLocks noChangeArrowheads="1"/>
              </p:cNvSpPr>
              <p:nvPr/>
            </p:nvSpPr>
            <p:spPr bwMode="auto">
              <a:xfrm>
                <a:off x="2151" y="3316"/>
                <a:ext cx="1337" cy="395"/>
              </a:xfrm>
              <a:prstGeom prst="ellipse">
                <a:avLst/>
              </a:prstGeom>
              <a:noFill/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1323" name="Freeform 87"/>
              <p:cNvSpPr>
                <a:spLocks/>
              </p:cNvSpPr>
              <p:nvPr/>
            </p:nvSpPr>
            <p:spPr bwMode="auto">
              <a:xfrm>
                <a:off x="2145" y="2652"/>
                <a:ext cx="456" cy="861"/>
              </a:xfrm>
              <a:custGeom>
                <a:avLst/>
                <a:gdLst>
                  <a:gd name="T0" fmla="*/ 456 w 456"/>
                  <a:gd name="T1" fmla="*/ 0 h 861"/>
                  <a:gd name="T2" fmla="*/ 0 w 456"/>
                  <a:gd name="T3" fmla="*/ 861 h 861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456" h="861">
                    <a:moveTo>
                      <a:pt x="456" y="0"/>
                    </a:moveTo>
                    <a:lnTo>
                      <a:pt x="0" y="861"/>
                    </a:lnTo>
                  </a:path>
                </a:pathLst>
              </a:custGeom>
              <a:noFill/>
              <a:ln w="3175" cmpd="sng">
                <a:solidFill>
                  <a:schemeClr val="tx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24" name="Line 88"/>
              <p:cNvSpPr>
                <a:spLocks noChangeShapeType="1"/>
              </p:cNvSpPr>
              <p:nvPr/>
            </p:nvSpPr>
            <p:spPr bwMode="auto">
              <a:xfrm>
                <a:off x="3027" y="2652"/>
                <a:ext cx="462" cy="852"/>
              </a:xfrm>
              <a:prstGeom prst="line">
                <a:avLst/>
              </a:prstGeom>
              <a:noFill/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25" name="Oval 89"/>
              <p:cNvSpPr>
                <a:spLocks noChangeArrowheads="1"/>
              </p:cNvSpPr>
              <p:nvPr/>
            </p:nvSpPr>
            <p:spPr bwMode="auto">
              <a:xfrm>
                <a:off x="2328" y="3029"/>
                <a:ext cx="975" cy="284"/>
              </a:xfrm>
              <a:prstGeom prst="ellipse">
                <a:avLst/>
              </a:prstGeom>
              <a:solidFill>
                <a:srgbClr val="A1D1FD"/>
              </a:solidFill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1326" name="Freeform 90"/>
              <p:cNvSpPr>
                <a:spLocks/>
              </p:cNvSpPr>
              <p:nvPr/>
            </p:nvSpPr>
            <p:spPr bwMode="auto">
              <a:xfrm>
                <a:off x="2136" y="3135"/>
                <a:ext cx="1354" cy="576"/>
              </a:xfrm>
              <a:custGeom>
                <a:avLst/>
                <a:gdLst>
                  <a:gd name="T0" fmla="*/ 14 w 1354"/>
                  <a:gd name="T1" fmla="*/ 363 h 576"/>
                  <a:gd name="T2" fmla="*/ 10 w 1354"/>
                  <a:gd name="T3" fmla="*/ 391 h 576"/>
                  <a:gd name="T4" fmla="*/ 24 w 1354"/>
                  <a:gd name="T5" fmla="*/ 425 h 576"/>
                  <a:gd name="T6" fmla="*/ 64 w 1354"/>
                  <a:gd name="T7" fmla="*/ 457 h 576"/>
                  <a:gd name="T8" fmla="*/ 146 w 1354"/>
                  <a:gd name="T9" fmla="*/ 501 h 576"/>
                  <a:gd name="T10" fmla="*/ 324 w 1354"/>
                  <a:gd name="T11" fmla="*/ 545 h 576"/>
                  <a:gd name="T12" fmla="*/ 512 w 1354"/>
                  <a:gd name="T13" fmla="*/ 569 h 576"/>
                  <a:gd name="T14" fmla="*/ 684 w 1354"/>
                  <a:gd name="T15" fmla="*/ 575 h 576"/>
                  <a:gd name="T16" fmla="*/ 906 w 1354"/>
                  <a:gd name="T17" fmla="*/ 565 h 576"/>
                  <a:gd name="T18" fmla="*/ 1055 w 1354"/>
                  <a:gd name="T19" fmla="*/ 542 h 576"/>
                  <a:gd name="T20" fmla="*/ 1115 w 1354"/>
                  <a:gd name="T21" fmla="*/ 530 h 576"/>
                  <a:gd name="T22" fmla="*/ 1212 w 1354"/>
                  <a:gd name="T23" fmla="*/ 497 h 576"/>
                  <a:gd name="T24" fmla="*/ 1286 w 1354"/>
                  <a:gd name="T25" fmla="*/ 463 h 576"/>
                  <a:gd name="T26" fmla="*/ 1334 w 1354"/>
                  <a:gd name="T27" fmla="*/ 425 h 576"/>
                  <a:gd name="T28" fmla="*/ 1352 w 1354"/>
                  <a:gd name="T29" fmla="*/ 375 h 576"/>
                  <a:gd name="T30" fmla="*/ 1346 w 1354"/>
                  <a:gd name="T31" fmla="*/ 349 h 576"/>
                  <a:gd name="T32" fmla="*/ 1340 w 1354"/>
                  <a:gd name="T33" fmla="*/ 337 h 576"/>
                  <a:gd name="T34" fmla="*/ 1312 w 1354"/>
                  <a:gd name="T35" fmla="*/ 287 h 576"/>
                  <a:gd name="T36" fmla="*/ 1284 w 1354"/>
                  <a:gd name="T37" fmla="*/ 239 h 576"/>
                  <a:gd name="T38" fmla="*/ 1168 w 1354"/>
                  <a:gd name="T39" fmla="*/ 31 h 576"/>
                  <a:gd name="T40" fmla="*/ 1166 w 1354"/>
                  <a:gd name="T41" fmla="*/ 53 h 576"/>
                  <a:gd name="T42" fmla="*/ 1144 w 1354"/>
                  <a:gd name="T43" fmla="*/ 81 h 576"/>
                  <a:gd name="T44" fmla="*/ 1098 w 1354"/>
                  <a:gd name="T45" fmla="*/ 109 h 576"/>
                  <a:gd name="T46" fmla="*/ 1032 w 1354"/>
                  <a:gd name="T47" fmla="*/ 131 h 576"/>
                  <a:gd name="T48" fmla="*/ 916 w 1354"/>
                  <a:gd name="T49" fmla="*/ 161 h 576"/>
                  <a:gd name="T50" fmla="*/ 818 w 1354"/>
                  <a:gd name="T51" fmla="*/ 173 h 576"/>
                  <a:gd name="T52" fmla="*/ 736 w 1354"/>
                  <a:gd name="T53" fmla="*/ 177 h 576"/>
                  <a:gd name="T54" fmla="*/ 630 w 1354"/>
                  <a:gd name="T55" fmla="*/ 177 h 576"/>
                  <a:gd name="T56" fmla="*/ 508 w 1354"/>
                  <a:gd name="T57" fmla="*/ 169 h 576"/>
                  <a:gd name="T58" fmla="*/ 412 w 1354"/>
                  <a:gd name="T59" fmla="*/ 155 h 576"/>
                  <a:gd name="T60" fmla="*/ 334 w 1354"/>
                  <a:gd name="T61" fmla="*/ 137 h 576"/>
                  <a:gd name="T62" fmla="*/ 274 w 1354"/>
                  <a:gd name="T63" fmla="*/ 115 h 576"/>
                  <a:gd name="T64" fmla="*/ 228 w 1354"/>
                  <a:gd name="T65" fmla="*/ 91 h 576"/>
                  <a:gd name="T66" fmla="*/ 206 w 1354"/>
                  <a:gd name="T67" fmla="*/ 65 h 576"/>
                  <a:gd name="T68" fmla="*/ 190 w 1354"/>
                  <a:gd name="T69" fmla="*/ 29 h 576"/>
                  <a:gd name="T70" fmla="*/ 170 w 1354"/>
                  <a:gd name="T71" fmla="*/ 67 h 576"/>
                  <a:gd name="T72" fmla="*/ 148 w 1354"/>
                  <a:gd name="T73" fmla="*/ 101 h 576"/>
                  <a:gd name="T74" fmla="*/ 124 w 1354"/>
                  <a:gd name="T75" fmla="*/ 145 h 576"/>
                  <a:gd name="T76" fmla="*/ 18 w 1354"/>
                  <a:gd name="T77" fmla="*/ 362 h 576"/>
                  <a:gd name="T78" fmla="*/ 14 w 1354"/>
                  <a:gd name="T79" fmla="*/ 363 h 57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</a:gdLst>
                <a:ahLst/>
                <a:cxnLst>
                  <a:cxn ang="T80">
                    <a:pos x="T0" y="T1"/>
                  </a:cxn>
                  <a:cxn ang="T81">
                    <a:pos x="T2" y="T3"/>
                  </a:cxn>
                  <a:cxn ang="T82">
                    <a:pos x="T4" y="T5"/>
                  </a:cxn>
                  <a:cxn ang="T83">
                    <a:pos x="T6" y="T7"/>
                  </a:cxn>
                  <a:cxn ang="T84">
                    <a:pos x="T8" y="T9"/>
                  </a:cxn>
                  <a:cxn ang="T85">
                    <a:pos x="T10" y="T11"/>
                  </a:cxn>
                  <a:cxn ang="T86">
                    <a:pos x="T12" y="T13"/>
                  </a:cxn>
                  <a:cxn ang="T87">
                    <a:pos x="T14" y="T15"/>
                  </a:cxn>
                  <a:cxn ang="T88">
                    <a:pos x="T16" y="T17"/>
                  </a:cxn>
                  <a:cxn ang="T89">
                    <a:pos x="T18" y="T19"/>
                  </a:cxn>
                  <a:cxn ang="T90">
                    <a:pos x="T20" y="T21"/>
                  </a:cxn>
                  <a:cxn ang="T91">
                    <a:pos x="T22" y="T23"/>
                  </a:cxn>
                  <a:cxn ang="T92">
                    <a:pos x="T24" y="T25"/>
                  </a:cxn>
                  <a:cxn ang="T93">
                    <a:pos x="T26" y="T27"/>
                  </a:cxn>
                  <a:cxn ang="T94">
                    <a:pos x="T28" y="T29"/>
                  </a:cxn>
                  <a:cxn ang="T95">
                    <a:pos x="T30" y="T31"/>
                  </a:cxn>
                  <a:cxn ang="T96">
                    <a:pos x="T32" y="T33"/>
                  </a:cxn>
                  <a:cxn ang="T97">
                    <a:pos x="T34" y="T35"/>
                  </a:cxn>
                  <a:cxn ang="T98">
                    <a:pos x="T36" y="T37"/>
                  </a:cxn>
                  <a:cxn ang="T99">
                    <a:pos x="T38" y="T39"/>
                  </a:cxn>
                  <a:cxn ang="T100">
                    <a:pos x="T40" y="T41"/>
                  </a:cxn>
                  <a:cxn ang="T101">
                    <a:pos x="T42" y="T43"/>
                  </a:cxn>
                  <a:cxn ang="T102">
                    <a:pos x="T44" y="T45"/>
                  </a:cxn>
                  <a:cxn ang="T103">
                    <a:pos x="T46" y="T47"/>
                  </a:cxn>
                  <a:cxn ang="T104">
                    <a:pos x="T48" y="T49"/>
                  </a:cxn>
                  <a:cxn ang="T105">
                    <a:pos x="T50" y="T51"/>
                  </a:cxn>
                  <a:cxn ang="T106">
                    <a:pos x="T52" y="T53"/>
                  </a:cxn>
                  <a:cxn ang="T107">
                    <a:pos x="T54" y="T55"/>
                  </a:cxn>
                  <a:cxn ang="T108">
                    <a:pos x="T56" y="T57"/>
                  </a:cxn>
                  <a:cxn ang="T109">
                    <a:pos x="T58" y="T59"/>
                  </a:cxn>
                  <a:cxn ang="T110">
                    <a:pos x="T60" y="T61"/>
                  </a:cxn>
                  <a:cxn ang="T111">
                    <a:pos x="T62" y="T63"/>
                  </a:cxn>
                  <a:cxn ang="T112">
                    <a:pos x="T64" y="T65"/>
                  </a:cxn>
                  <a:cxn ang="T113">
                    <a:pos x="T66" y="T67"/>
                  </a:cxn>
                  <a:cxn ang="T114">
                    <a:pos x="T68" y="T69"/>
                  </a:cxn>
                  <a:cxn ang="T115">
                    <a:pos x="T70" y="T71"/>
                  </a:cxn>
                  <a:cxn ang="T116">
                    <a:pos x="T72" y="T73"/>
                  </a:cxn>
                  <a:cxn ang="T117">
                    <a:pos x="T74" y="T75"/>
                  </a:cxn>
                  <a:cxn ang="T118">
                    <a:pos x="T76" y="T77"/>
                  </a:cxn>
                  <a:cxn ang="T119">
                    <a:pos x="T78" y="T79"/>
                  </a:cxn>
                </a:cxnLst>
                <a:rect l="0" t="0" r="r" b="b"/>
                <a:pathLst>
                  <a:path w="1354" h="576">
                    <a:moveTo>
                      <a:pt x="14" y="363"/>
                    </a:moveTo>
                    <a:cubicBezTo>
                      <a:pt x="14" y="366"/>
                      <a:pt x="8" y="381"/>
                      <a:pt x="10" y="391"/>
                    </a:cubicBezTo>
                    <a:cubicBezTo>
                      <a:pt x="12" y="401"/>
                      <a:pt x="15" y="414"/>
                      <a:pt x="24" y="425"/>
                    </a:cubicBezTo>
                    <a:cubicBezTo>
                      <a:pt x="33" y="436"/>
                      <a:pt x="44" y="444"/>
                      <a:pt x="64" y="457"/>
                    </a:cubicBezTo>
                    <a:cubicBezTo>
                      <a:pt x="84" y="470"/>
                      <a:pt x="103" y="486"/>
                      <a:pt x="146" y="501"/>
                    </a:cubicBezTo>
                    <a:cubicBezTo>
                      <a:pt x="189" y="516"/>
                      <a:pt x="263" y="534"/>
                      <a:pt x="324" y="545"/>
                    </a:cubicBezTo>
                    <a:cubicBezTo>
                      <a:pt x="385" y="556"/>
                      <a:pt x="452" y="564"/>
                      <a:pt x="512" y="569"/>
                    </a:cubicBezTo>
                    <a:cubicBezTo>
                      <a:pt x="572" y="574"/>
                      <a:pt x="618" y="576"/>
                      <a:pt x="684" y="575"/>
                    </a:cubicBezTo>
                    <a:cubicBezTo>
                      <a:pt x="750" y="574"/>
                      <a:pt x="844" y="570"/>
                      <a:pt x="906" y="565"/>
                    </a:cubicBezTo>
                    <a:cubicBezTo>
                      <a:pt x="968" y="560"/>
                      <a:pt x="1020" y="548"/>
                      <a:pt x="1055" y="542"/>
                    </a:cubicBezTo>
                    <a:cubicBezTo>
                      <a:pt x="1090" y="536"/>
                      <a:pt x="1089" y="537"/>
                      <a:pt x="1115" y="530"/>
                    </a:cubicBezTo>
                    <a:cubicBezTo>
                      <a:pt x="1141" y="523"/>
                      <a:pt x="1184" y="508"/>
                      <a:pt x="1212" y="497"/>
                    </a:cubicBezTo>
                    <a:cubicBezTo>
                      <a:pt x="1240" y="486"/>
                      <a:pt x="1266" y="475"/>
                      <a:pt x="1286" y="463"/>
                    </a:cubicBezTo>
                    <a:cubicBezTo>
                      <a:pt x="1306" y="451"/>
                      <a:pt x="1323" y="440"/>
                      <a:pt x="1334" y="425"/>
                    </a:cubicBezTo>
                    <a:cubicBezTo>
                      <a:pt x="1345" y="410"/>
                      <a:pt x="1350" y="388"/>
                      <a:pt x="1352" y="375"/>
                    </a:cubicBezTo>
                    <a:cubicBezTo>
                      <a:pt x="1354" y="362"/>
                      <a:pt x="1348" y="355"/>
                      <a:pt x="1346" y="349"/>
                    </a:cubicBezTo>
                    <a:cubicBezTo>
                      <a:pt x="1344" y="343"/>
                      <a:pt x="1346" y="347"/>
                      <a:pt x="1340" y="337"/>
                    </a:cubicBezTo>
                    <a:cubicBezTo>
                      <a:pt x="1334" y="327"/>
                      <a:pt x="1321" y="303"/>
                      <a:pt x="1312" y="287"/>
                    </a:cubicBezTo>
                    <a:cubicBezTo>
                      <a:pt x="1303" y="271"/>
                      <a:pt x="1308" y="282"/>
                      <a:pt x="1284" y="239"/>
                    </a:cubicBezTo>
                    <a:cubicBezTo>
                      <a:pt x="1260" y="196"/>
                      <a:pt x="1188" y="62"/>
                      <a:pt x="1168" y="31"/>
                    </a:cubicBezTo>
                    <a:cubicBezTo>
                      <a:pt x="1148" y="0"/>
                      <a:pt x="1170" y="45"/>
                      <a:pt x="1166" y="53"/>
                    </a:cubicBezTo>
                    <a:cubicBezTo>
                      <a:pt x="1162" y="61"/>
                      <a:pt x="1155" y="72"/>
                      <a:pt x="1144" y="81"/>
                    </a:cubicBezTo>
                    <a:cubicBezTo>
                      <a:pt x="1133" y="90"/>
                      <a:pt x="1117" y="101"/>
                      <a:pt x="1098" y="109"/>
                    </a:cubicBezTo>
                    <a:cubicBezTo>
                      <a:pt x="1079" y="117"/>
                      <a:pt x="1062" y="122"/>
                      <a:pt x="1032" y="131"/>
                    </a:cubicBezTo>
                    <a:cubicBezTo>
                      <a:pt x="1002" y="140"/>
                      <a:pt x="952" y="154"/>
                      <a:pt x="916" y="161"/>
                    </a:cubicBezTo>
                    <a:cubicBezTo>
                      <a:pt x="880" y="168"/>
                      <a:pt x="848" y="170"/>
                      <a:pt x="818" y="173"/>
                    </a:cubicBezTo>
                    <a:cubicBezTo>
                      <a:pt x="788" y="176"/>
                      <a:pt x="767" y="176"/>
                      <a:pt x="736" y="177"/>
                    </a:cubicBezTo>
                    <a:cubicBezTo>
                      <a:pt x="705" y="178"/>
                      <a:pt x="668" y="178"/>
                      <a:pt x="630" y="177"/>
                    </a:cubicBezTo>
                    <a:cubicBezTo>
                      <a:pt x="592" y="176"/>
                      <a:pt x="544" y="173"/>
                      <a:pt x="508" y="169"/>
                    </a:cubicBezTo>
                    <a:cubicBezTo>
                      <a:pt x="472" y="165"/>
                      <a:pt x="441" y="160"/>
                      <a:pt x="412" y="155"/>
                    </a:cubicBezTo>
                    <a:cubicBezTo>
                      <a:pt x="383" y="150"/>
                      <a:pt x="357" y="144"/>
                      <a:pt x="334" y="137"/>
                    </a:cubicBezTo>
                    <a:cubicBezTo>
                      <a:pt x="311" y="130"/>
                      <a:pt x="292" y="123"/>
                      <a:pt x="274" y="115"/>
                    </a:cubicBezTo>
                    <a:cubicBezTo>
                      <a:pt x="256" y="107"/>
                      <a:pt x="239" y="99"/>
                      <a:pt x="228" y="91"/>
                    </a:cubicBezTo>
                    <a:cubicBezTo>
                      <a:pt x="217" y="83"/>
                      <a:pt x="212" y="75"/>
                      <a:pt x="206" y="65"/>
                    </a:cubicBezTo>
                    <a:cubicBezTo>
                      <a:pt x="200" y="55"/>
                      <a:pt x="196" y="29"/>
                      <a:pt x="190" y="29"/>
                    </a:cubicBezTo>
                    <a:cubicBezTo>
                      <a:pt x="184" y="29"/>
                      <a:pt x="177" y="55"/>
                      <a:pt x="170" y="67"/>
                    </a:cubicBezTo>
                    <a:cubicBezTo>
                      <a:pt x="163" y="79"/>
                      <a:pt x="156" y="88"/>
                      <a:pt x="148" y="101"/>
                    </a:cubicBezTo>
                    <a:cubicBezTo>
                      <a:pt x="140" y="114"/>
                      <a:pt x="146" y="101"/>
                      <a:pt x="124" y="145"/>
                    </a:cubicBezTo>
                    <a:cubicBezTo>
                      <a:pt x="102" y="189"/>
                      <a:pt x="36" y="326"/>
                      <a:pt x="18" y="362"/>
                    </a:cubicBezTo>
                    <a:cubicBezTo>
                      <a:pt x="0" y="398"/>
                      <a:pt x="15" y="363"/>
                      <a:pt x="14" y="363"/>
                    </a:cubicBezTo>
                    <a:close/>
                  </a:path>
                </a:pathLst>
              </a:custGeom>
              <a:solidFill>
                <a:srgbClr val="93AAE3"/>
              </a:solidFill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1296" name="Group 91"/>
            <p:cNvGrpSpPr>
              <a:grpSpLocks/>
            </p:cNvGrpSpPr>
            <p:nvPr/>
          </p:nvGrpSpPr>
          <p:grpSpPr bwMode="auto">
            <a:xfrm>
              <a:off x="1828" y="1018"/>
              <a:ext cx="789" cy="1020"/>
              <a:chOff x="4401" y="2148"/>
              <a:chExt cx="941" cy="1770"/>
            </a:xfrm>
          </p:grpSpPr>
          <p:sp>
            <p:nvSpPr>
              <p:cNvPr id="11314" name="AutoShape 92"/>
              <p:cNvSpPr>
                <a:spLocks noChangeArrowheads="1"/>
              </p:cNvSpPr>
              <p:nvPr/>
            </p:nvSpPr>
            <p:spPr bwMode="auto">
              <a:xfrm>
                <a:off x="4404" y="2148"/>
                <a:ext cx="936" cy="728"/>
              </a:xfrm>
              <a:prstGeom prst="can">
                <a:avLst>
                  <a:gd name="adj" fmla="val 25000"/>
                </a:avLst>
              </a:prstGeom>
              <a:solidFill>
                <a:schemeClr val="bg1"/>
              </a:solidFill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1315" name="AutoShape 93"/>
              <p:cNvSpPr>
                <a:spLocks noChangeArrowheads="1"/>
              </p:cNvSpPr>
              <p:nvPr/>
            </p:nvSpPr>
            <p:spPr bwMode="auto">
              <a:xfrm>
                <a:off x="4402" y="3190"/>
                <a:ext cx="936" cy="728"/>
              </a:xfrm>
              <a:prstGeom prst="can">
                <a:avLst>
                  <a:gd name="adj" fmla="val 25000"/>
                </a:avLst>
              </a:prstGeom>
              <a:solidFill>
                <a:schemeClr val="bg1"/>
              </a:solidFill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1316" name="Line 94"/>
              <p:cNvSpPr>
                <a:spLocks noChangeShapeType="1"/>
              </p:cNvSpPr>
              <p:nvPr/>
            </p:nvSpPr>
            <p:spPr bwMode="auto">
              <a:xfrm>
                <a:off x="5100" y="2868"/>
                <a:ext cx="2" cy="494"/>
              </a:xfrm>
              <a:prstGeom prst="line">
                <a:avLst/>
              </a:prstGeom>
              <a:noFill/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17" name="Line 95"/>
              <p:cNvSpPr>
                <a:spLocks noChangeShapeType="1"/>
              </p:cNvSpPr>
              <p:nvPr/>
            </p:nvSpPr>
            <p:spPr bwMode="auto">
              <a:xfrm>
                <a:off x="4656" y="2860"/>
                <a:ext cx="0" cy="496"/>
              </a:xfrm>
              <a:prstGeom prst="line">
                <a:avLst/>
              </a:prstGeom>
              <a:noFill/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18" name="Freeform 96"/>
              <p:cNvSpPr>
                <a:spLocks/>
              </p:cNvSpPr>
              <p:nvPr/>
            </p:nvSpPr>
            <p:spPr bwMode="auto">
              <a:xfrm>
                <a:off x="4664" y="3163"/>
                <a:ext cx="430" cy="62"/>
              </a:xfrm>
              <a:custGeom>
                <a:avLst/>
                <a:gdLst>
                  <a:gd name="T0" fmla="*/ 1 w 430"/>
                  <a:gd name="T1" fmla="*/ 14 h 40"/>
                  <a:gd name="T2" fmla="*/ 0 w 430"/>
                  <a:gd name="T3" fmla="*/ 62 h 40"/>
                  <a:gd name="T4" fmla="*/ 429 w 430"/>
                  <a:gd name="T5" fmla="*/ 53 h 40"/>
                  <a:gd name="T6" fmla="*/ 430 w 430"/>
                  <a:gd name="T7" fmla="*/ 0 h 40"/>
                  <a:gd name="T8" fmla="*/ 1 w 430"/>
                  <a:gd name="T9" fmla="*/ 14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430" h="40">
                    <a:moveTo>
                      <a:pt x="1" y="9"/>
                    </a:moveTo>
                    <a:lnTo>
                      <a:pt x="0" y="40"/>
                    </a:lnTo>
                    <a:lnTo>
                      <a:pt x="429" y="34"/>
                    </a:lnTo>
                    <a:lnTo>
                      <a:pt x="430" y="0"/>
                    </a:lnTo>
                    <a:lnTo>
                      <a:pt x="1" y="9"/>
                    </a:ln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19" name="Oval 97"/>
              <p:cNvSpPr>
                <a:spLocks noChangeArrowheads="1"/>
              </p:cNvSpPr>
              <p:nvPr/>
            </p:nvSpPr>
            <p:spPr bwMode="auto">
              <a:xfrm>
                <a:off x="4404" y="3512"/>
                <a:ext cx="934" cy="184"/>
              </a:xfrm>
              <a:prstGeom prst="ellipse">
                <a:avLst/>
              </a:prstGeom>
              <a:solidFill>
                <a:srgbClr val="A1D1FD"/>
              </a:solidFill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1320" name="Freeform 98"/>
              <p:cNvSpPr>
                <a:spLocks/>
              </p:cNvSpPr>
              <p:nvPr/>
            </p:nvSpPr>
            <p:spPr bwMode="auto">
              <a:xfrm>
                <a:off x="4401" y="3582"/>
                <a:ext cx="941" cy="336"/>
              </a:xfrm>
              <a:custGeom>
                <a:avLst/>
                <a:gdLst>
                  <a:gd name="T0" fmla="*/ 2 w 941"/>
                  <a:gd name="T1" fmla="*/ 249 h 336"/>
                  <a:gd name="T2" fmla="*/ 12 w 941"/>
                  <a:gd name="T3" fmla="*/ 264 h 336"/>
                  <a:gd name="T4" fmla="*/ 32 w 941"/>
                  <a:gd name="T5" fmla="*/ 276 h 336"/>
                  <a:gd name="T6" fmla="*/ 59 w 941"/>
                  <a:gd name="T7" fmla="*/ 290 h 336"/>
                  <a:gd name="T8" fmla="*/ 101 w 941"/>
                  <a:gd name="T9" fmla="*/ 302 h 336"/>
                  <a:gd name="T10" fmla="*/ 159 w 941"/>
                  <a:gd name="T11" fmla="*/ 312 h 336"/>
                  <a:gd name="T12" fmla="*/ 240 w 941"/>
                  <a:gd name="T13" fmla="*/ 324 h 336"/>
                  <a:gd name="T14" fmla="*/ 330 w 941"/>
                  <a:gd name="T15" fmla="*/ 332 h 336"/>
                  <a:gd name="T16" fmla="*/ 428 w 941"/>
                  <a:gd name="T17" fmla="*/ 336 h 336"/>
                  <a:gd name="T18" fmla="*/ 531 w 941"/>
                  <a:gd name="T19" fmla="*/ 335 h 336"/>
                  <a:gd name="T20" fmla="*/ 651 w 941"/>
                  <a:gd name="T21" fmla="*/ 329 h 336"/>
                  <a:gd name="T22" fmla="*/ 749 w 941"/>
                  <a:gd name="T23" fmla="*/ 318 h 336"/>
                  <a:gd name="T24" fmla="*/ 830 w 941"/>
                  <a:gd name="T25" fmla="*/ 305 h 336"/>
                  <a:gd name="T26" fmla="*/ 858 w 941"/>
                  <a:gd name="T27" fmla="*/ 296 h 336"/>
                  <a:gd name="T28" fmla="*/ 900 w 941"/>
                  <a:gd name="T29" fmla="*/ 279 h 336"/>
                  <a:gd name="T30" fmla="*/ 917 w 941"/>
                  <a:gd name="T31" fmla="*/ 273 h 336"/>
                  <a:gd name="T32" fmla="*/ 938 w 941"/>
                  <a:gd name="T33" fmla="*/ 252 h 336"/>
                  <a:gd name="T34" fmla="*/ 938 w 941"/>
                  <a:gd name="T35" fmla="*/ 224 h 336"/>
                  <a:gd name="T36" fmla="*/ 938 w 941"/>
                  <a:gd name="T37" fmla="*/ 197 h 336"/>
                  <a:gd name="T38" fmla="*/ 936 w 941"/>
                  <a:gd name="T39" fmla="*/ 26 h 336"/>
                  <a:gd name="T40" fmla="*/ 924 w 941"/>
                  <a:gd name="T41" fmla="*/ 42 h 336"/>
                  <a:gd name="T42" fmla="*/ 906 w 941"/>
                  <a:gd name="T43" fmla="*/ 56 h 336"/>
                  <a:gd name="T44" fmla="*/ 881 w 941"/>
                  <a:gd name="T45" fmla="*/ 65 h 336"/>
                  <a:gd name="T46" fmla="*/ 836 w 941"/>
                  <a:gd name="T47" fmla="*/ 80 h 336"/>
                  <a:gd name="T48" fmla="*/ 791 w 941"/>
                  <a:gd name="T49" fmla="*/ 89 h 336"/>
                  <a:gd name="T50" fmla="*/ 749 w 941"/>
                  <a:gd name="T51" fmla="*/ 96 h 336"/>
                  <a:gd name="T52" fmla="*/ 708 w 941"/>
                  <a:gd name="T53" fmla="*/ 102 h 336"/>
                  <a:gd name="T54" fmla="*/ 657 w 941"/>
                  <a:gd name="T55" fmla="*/ 107 h 336"/>
                  <a:gd name="T56" fmla="*/ 606 w 941"/>
                  <a:gd name="T57" fmla="*/ 108 h 336"/>
                  <a:gd name="T58" fmla="*/ 567 w 941"/>
                  <a:gd name="T59" fmla="*/ 113 h 336"/>
                  <a:gd name="T60" fmla="*/ 497 w 941"/>
                  <a:gd name="T61" fmla="*/ 114 h 336"/>
                  <a:gd name="T62" fmla="*/ 441 w 941"/>
                  <a:gd name="T63" fmla="*/ 114 h 336"/>
                  <a:gd name="T64" fmla="*/ 380 w 941"/>
                  <a:gd name="T65" fmla="*/ 113 h 336"/>
                  <a:gd name="T66" fmla="*/ 309 w 941"/>
                  <a:gd name="T67" fmla="*/ 108 h 336"/>
                  <a:gd name="T68" fmla="*/ 270 w 941"/>
                  <a:gd name="T69" fmla="*/ 105 h 336"/>
                  <a:gd name="T70" fmla="*/ 228 w 941"/>
                  <a:gd name="T71" fmla="*/ 101 h 336"/>
                  <a:gd name="T72" fmla="*/ 194 w 941"/>
                  <a:gd name="T73" fmla="*/ 96 h 336"/>
                  <a:gd name="T74" fmla="*/ 150 w 941"/>
                  <a:gd name="T75" fmla="*/ 90 h 336"/>
                  <a:gd name="T76" fmla="*/ 113 w 941"/>
                  <a:gd name="T77" fmla="*/ 83 h 336"/>
                  <a:gd name="T78" fmla="*/ 77 w 941"/>
                  <a:gd name="T79" fmla="*/ 71 h 336"/>
                  <a:gd name="T80" fmla="*/ 51 w 941"/>
                  <a:gd name="T81" fmla="*/ 65 h 336"/>
                  <a:gd name="T82" fmla="*/ 26 w 941"/>
                  <a:gd name="T83" fmla="*/ 53 h 336"/>
                  <a:gd name="T84" fmla="*/ 12 w 941"/>
                  <a:gd name="T85" fmla="*/ 38 h 336"/>
                  <a:gd name="T86" fmla="*/ 2 w 941"/>
                  <a:gd name="T87" fmla="*/ 20 h 336"/>
                  <a:gd name="T88" fmla="*/ 0 w 941"/>
                  <a:gd name="T89" fmla="*/ 33 h 336"/>
                  <a:gd name="T90" fmla="*/ 0 w 941"/>
                  <a:gd name="T91" fmla="*/ 47 h 336"/>
                  <a:gd name="T92" fmla="*/ 2 w 941"/>
                  <a:gd name="T93" fmla="*/ 93 h 336"/>
                  <a:gd name="T94" fmla="*/ 2 w 941"/>
                  <a:gd name="T95" fmla="*/ 224 h 336"/>
                  <a:gd name="T96" fmla="*/ 2 w 941"/>
                  <a:gd name="T97" fmla="*/ 249 h 3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0" t="0" r="r" b="b"/>
                <a:pathLst>
                  <a:path w="941" h="336">
                    <a:moveTo>
                      <a:pt x="2" y="249"/>
                    </a:moveTo>
                    <a:cubicBezTo>
                      <a:pt x="4" y="252"/>
                      <a:pt x="7" y="260"/>
                      <a:pt x="12" y="264"/>
                    </a:cubicBezTo>
                    <a:cubicBezTo>
                      <a:pt x="17" y="268"/>
                      <a:pt x="24" y="272"/>
                      <a:pt x="32" y="276"/>
                    </a:cubicBezTo>
                    <a:cubicBezTo>
                      <a:pt x="40" y="280"/>
                      <a:pt x="48" y="286"/>
                      <a:pt x="59" y="290"/>
                    </a:cubicBezTo>
                    <a:cubicBezTo>
                      <a:pt x="70" y="294"/>
                      <a:pt x="84" y="298"/>
                      <a:pt x="101" y="302"/>
                    </a:cubicBezTo>
                    <a:cubicBezTo>
                      <a:pt x="118" y="306"/>
                      <a:pt x="136" y="308"/>
                      <a:pt x="159" y="312"/>
                    </a:cubicBezTo>
                    <a:cubicBezTo>
                      <a:pt x="182" y="316"/>
                      <a:pt x="212" y="321"/>
                      <a:pt x="240" y="324"/>
                    </a:cubicBezTo>
                    <a:cubicBezTo>
                      <a:pt x="268" y="327"/>
                      <a:pt x="299" y="330"/>
                      <a:pt x="330" y="332"/>
                    </a:cubicBezTo>
                    <a:cubicBezTo>
                      <a:pt x="361" y="334"/>
                      <a:pt x="395" y="336"/>
                      <a:pt x="428" y="336"/>
                    </a:cubicBezTo>
                    <a:cubicBezTo>
                      <a:pt x="461" y="336"/>
                      <a:pt x="494" y="336"/>
                      <a:pt x="531" y="335"/>
                    </a:cubicBezTo>
                    <a:cubicBezTo>
                      <a:pt x="568" y="334"/>
                      <a:pt x="615" y="332"/>
                      <a:pt x="651" y="329"/>
                    </a:cubicBezTo>
                    <a:cubicBezTo>
                      <a:pt x="687" y="326"/>
                      <a:pt x="719" y="322"/>
                      <a:pt x="749" y="318"/>
                    </a:cubicBezTo>
                    <a:cubicBezTo>
                      <a:pt x="779" y="314"/>
                      <a:pt x="812" y="309"/>
                      <a:pt x="830" y="305"/>
                    </a:cubicBezTo>
                    <a:cubicBezTo>
                      <a:pt x="848" y="301"/>
                      <a:pt x="847" y="300"/>
                      <a:pt x="858" y="296"/>
                    </a:cubicBezTo>
                    <a:cubicBezTo>
                      <a:pt x="869" y="292"/>
                      <a:pt x="890" y="283"/>
                      <a:pt x="900" y="279"/>
                    </a:cubicBezTo>
                    <a:cubicBezTo>
                      <a:pt x="910" y="275"/>
                      <a:pt x="911" y="278"/>
                      <a:pt x="917" y="273"/>
                    </a:cubicBezTo>
                    <a:cubicBezTo>
                      <a:pt x="923" y="268"/>
                      <a:pt x="935" y="260"/>
                      <a:pt x="938" y="252"/>
                    </a:cubicBezTo>
                    <a:cubicBezTo>
                      <a:pt x="941" y="244"/>
                      <a:pt x="938" y="233"/>
                      <a:pt x="938" y="224"/>
                    </a:cubicBezTo>
                    <a:cubicBezTo>
                      <a:pt x="938" y="215"/>
                      <a:pt x="938" y="230"/>
                      <a:pt x="938" y="197"/>
                    </a:cubicBezTo>
                    <a:cubicBezTo>
                      <a:pt x="938" y="164"/>
                      <a:pt x="938" y="52"/>
                      <a:pt x="936" y="26"/>
                    </a:cubicBezTo>
                    <a:cubicBezTo>
                      <a:pt x="934" y="0"/>
                      <a:pt x="929" y="37"/>
                      <a:pt x="924" y="42"/>
                    </a:cubicBezTo>
                    <a:cubicBezTo>
                      <a:pt x="919" y="47"/>
                      <a:pt x="913" y="52"/>
                      <a:pt x="906" y="56"/>
                    </a:cubicBezTo>
                    <a:cubicBezTo>
                      <a:pt x="899" y="60"/>
                      <a:pt x="893" y="61"/>
                      <a:pt x="881" y="65"/>
                    </a:cubicBezTo>
                    <a:cubicBezTo>
                      <a:pt x="869" y="69"/>
                      <a:pt x="851" y="76"/>
                      <a:pt x="836" y="80"/>
                    </a:cubicBezTo>
                    <a:cubicBezTo>
                      <a:pt x="821" y="84"/>
                      <a:pt x="805" y="86"/>
                      <a:pt x="791" y="89"/>
                    </a:cubicBezTo>
                    <a:cubicBezTo>
                      <a:pt x="777" y="92"/>
                      <a:pt x="763" y="94"/>
                      <a:pt x="749" y="96"/>
                    </a:cubicBezTo>
                    <a:cubicBezTo>
                      <a:pt x="735" y="98"/>
                      <a:pt x="723" y="100"/>
                      <a:pt x="708" y="102"/>
                    </a:cubicBezTo>
                    <a:cubicBezTo>
                      <a:pt x="693" y="104"/>
                      <a:pt x="674" y="106"/>
                      <a:pt x="657" y="107"/>
                    </a:cubicBezTo>
                    <a:cubicBezTo>
                      <a:pt x="640" y="108"/>
                      <a:pt x="621" y="107"/>
                      <a:pt x="606" y="108"/>
                    </a:cubicBezTo>
                    <a:cubicBezTo>
                      <a:pt x="591" y="109"/>
                      <a:pt x="585" y="112"/>
                      <a:pt x="567" y="113"/>
                    </a:cubicBezTo>
                    <a:cubicBezTo>
                      <a:pt x="549" y="114"/>
                      <a:pt x="518" y="114"/>
                      <a:pt x="497" y="114"/>
                    </a:cubicBezTo>
                    <a:cubicBezTo>
                      <a:pt x="476" y="114"/>
                      <a:pt x="460" y="114"/>
                      <a:pt x="441" y="114"/>
                    </a:cubicBezTo>
                    <a:cubicBezTo>
                      <a:pt x="422" y="114"/>
                      <a:pt x="402" y="114"/>
                      <a:pt x="380" y="113"/>
                    </a:cubicBezTo>
                    <a:cubicBezTo>
                      <a:pt x="358" y="112"/>
                      <a:pt x="327" y="109"/>
                      <a:pt x="309" y="108"/>
                    </a:cubicBezTo>
                    <a:cubicBezTo>
                      <a:pt x="291" y="107"/>
                      <a:pt x="283" y="106"/>
                      <a:pt x="270" y="105"/>
                    </a:cubicBezTo>
                    <a:cubicBezTo>
                      <a:pt x="257" y="104"/>
                      <a:pt x="241" y="102"/>
                      <a:pt x="228" y="101"/>
                    </a:cubicBezTo>
                    <a:cubicBezTo>
                      <a:pt x="215" y="100"/>
                      <a:pt x="207" y="98"/>
                      <a:pt x="194" y="96"/>
                    </a:cubicBezTo>
                    <a:cubicBezTo>
                      <a:pt x="181" y="94"/>
                      <a:pt x="163" y="92"/>
                      <a:pt x="150" y="90"/>
                    </a:cubicBezTo>
                    <a:cubicBezTo>
                      <a:pt x="137" y="88"/>
                      <a:pt x="125" y="86"/>
                      <a:pt x="113" y="83"/>
                    </a:cubicBezTo>
                    <a:cubicBezTo>
                      <a:pt x="101" y="80"/>
                      <a:pt x="87" y="74"/>
                      <a:pt x="77" y="71"/>
                    </a:cubicBezTo>
                    <a:cubicBezTo>
                      <a:pt x="67" y="68"/>
                      <a:pt x="59" y="68"/>
                      <a:pt x="51" y="65"/>
                    </a:cubicBezTo>
                    <a:cubicBezTo>
                      <a:pt x="43" y="62"/>
                      <a:pt x="33" y="58"/>
                      <a:pt x="26" y="53"/>
                    </a:cubicBezTo>
                    <a:cubicBezTo>
                      <a:pt x="19" y="48"/>
                      <a:pt x="16" y="43"/>
                      <a:pt x="12" y="38"/>
                    </a:cubicBezTo>
                    <a:cubicBezTo>
                      <a:pt x="8" y="33"/>
                      <a:pt x="4" y="21"/>
                      <a:pt x="2" y="20"/>
                    </a:cubicBezTo>
                    <a:cubicBezTo>
                      <a:pt x="0" y="19"/>
                      <a:pt x="0" y="29"/>
                      <a:pt x="0" y="33"/>
                    </a:cubicBezTo>
                    <a:cubicBezTo>
                      <a:pt x="0" y="37"/>
                      <a:pt x="0" y="37"/>
                      <a:pt x="0" y="47"/>
                    </a:cubicBezTo>
                    <a:cubicBezTo>
                      <a:pt x="0" y="57"/>
                      <a:pt x="2" y="64"/>
                      <a:pt x="2" y="93"/>
                    </a:cubicBezTo>
                    <a:cubicBezTo>
                      <a:pt x="2" y="122"/>
                      <a:pt x="2" y="198"/>
                      <a:pt x="2" y="224"/>
                    </a:cubicBezTo>
                    <a:cubicBezTo>
                      <a:pt x="2" y="250"/>
                      <a:pt x="2" y="244"/>
                      <a:pt x="2" y="249"/>
                    </a:cubicBezTo>
                    <a:close/>
                  </a:path>
                </a:pathLst>
              </a:custGeom>
              <a:solidFill>
                <a:srgbClr val="93AAE3"/>
              </a:solidFill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1297" name="Group 99"/>
            <p:cNvGrpSpPr>
              <a:grpSpLocks/>
            </p:cNvGrpSpPr>
            <p:nvPr/>
          </p:nvGrpSpPr>
          <p:grpSpPr bwMode="auto">
            <a:xfrm>
              <a:off x="3180" y="1096"/>
              <a:ext cx="951" cy="963"/>
              <a:chOff x="4080" y="2380"/>
              <a:chExt cx="1236" cy="1251"/>
            </a:xfrm>
          </p:grpSpPr>
          <p:sp>
            <p:nvSpPr>
              <p:cNvPr id="11308" name="Oval 100"/>
              <p:cNvSpPr>
                <a:spLocks noChangeArrowheads="1"/>
              </p:cNvSpPr>
              <p:nvPr/>
            </p:nvSpPr>
            <p:spPr bwMode="auto">
              <a:xfrm>
                <a:off x="4224" y="2380"/>
                <a:ext cx="948" cy="276"/>
              </a:xfrm>
              <a:prstGeom prst="ellipse">
                <a:avLst/>
              </a:prstGeom>
              <a:noFill/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1309" name="Oval 101"/>
              <p:cNvSpPr>
                <a:spLocks noChangeArrowheads="1"/>
              </p:cNvSpPr>
              <p:nvPr/>
            </p:nvSpPr>
            <p:spPr bwMode="auto">
              <a:xfrm>
                <a:off x="4218" y="3355"/>
                <a:ext cx="957" cy="276"/>
              </a:xfrm>
              <a:prstGeom prst="ellipse">
                <a:avLst/>
              </a:prstGeom>
              <a:solidFill>
                <a:schemeClr val="accent1"/>
              </a:solidFill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1310" name="Freeform 102"/>
              <p:cNvSpPr>
                <a:spLocks/>
              </p:cNvSpPr>
              <p:nvPr/>
            </p:nvSpPr>
            <p:spPr bwMode="auto">
              <a:xfrm>
                <a:off x="5176" y="2512"/>
                <a:ext cx="140" cy="988"/>
              </a:xfrm>
              <a:custGeom>
                <a:avLst/>
                <a:gdLst>
                  <a:gd name="T0" fmla="*/ 0 w 140"/>
                  <a:gd name="T1" fmla="*/ 0 h 988"/>
                  <a:gd name="T2" fmla="*/ 140 w 140"/>
                  <a:gd name="T3" fmla="*/ 484 h 988"/>
                  <a:gd name="T4" fmla="*/ 0 w 140"/>
                  <a:gd name="T5" fmla="*/ 988 h 98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40" h="988">
                    <a:moveTo>
                      <a:pt x="0" y="0"/>
                    </a:moveTo>
                    <a:cubicBezTo>
                      <a:pt x="70" y="159"/>
                      <a:pt x="140" y="319"/>
                      <a:pt x="140" y="484"/>
                    </a:cubicBezTo>
                    <a:cubicBezTo>
                      <a:pt x="140" y="649"/>
                      <a:pt x="70" y="818"/>
                      <a:pt x="0" y="988"/>
                    </a:cubicBezTo>
                  </a:path>
                </a:pathLst>
              </a:custGeom>
              <a:noFill/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11" name="Freeform 103"/>
              <p:cNvSpPr>
                <a:spLocks/>
              </p:cNvSpPr>
              <p:nvPr/>
            </p:nvSpPr>
            <p:spPr bwMode="auto">
              <a:xfrm flipH="1">
                <a:off x="4080" y="2524"/>
                <a:ext cx="140" cy="988"/>
              </a:xfrm>
              <a:custGeom>
                <a:avLst/>
                <a:gdLst>
                  <a:gd name="T0" fmla="*/ 0 w 140"/>
                  <a:gd name="T1" fmla="*/ 0 h 988"/>
                  <a:gd name="T2" fmla="*/ 140 w 140"/>
                  <a:gd name="T3" fmla="*/ 484 h 988"/>
                  <a:gd name="T4" fmla="*/ 0 w 140"/>
                  <a:gd name="T5" fmla="*/ 988 h 98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40" h="988">
                    <a:moveTo>
                      <a:pt x="0" y="0"/>
                    </a:moveTo>
                    <a:cubicBezTo>
                      <a:pt x="70" y="159"/>
                      <a:pt x="140" y="319"/>
                      <a:pt x="140" y="484"/>
                    </a:cubicBezTo>
                    <a:cubicBezTo>
                      <a:pt x="140" y="649"/>
                      <a:pt x="70" y="818"/>
                      <a:pt x="0" y="988"/>
                    </a:cubicBezTo>
                  </a:path>
                </a:pathLst>
              </a:custGeom>
              <a:noFill/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12" name="Oval 104"/>
              <p:cNvSpPr>
                <a:spLocks noChangeArrowheads="1"/>
              </p:cNvSpPr>
              <p:nvPr/>
            </p:nvSpPr>
            <p:spPr bwMode="auto">
              <a:xfrm>
                <a:off x="4095" y="2996"/>
                <a:ext cx="1203" cy="299"/>
              </a:xfrm>
              <a:prstGeom prst="ellipse">
                <a:avLst/>
              </a:prstGeom>
              <a:solidFill>
                <a:srgbClr val="A1D1FD"/>
              </a:solidFill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1313" name="Freeform 105"/>
              <p:cNvSpPr>
                <a:spLocks/>
              </p:cNvSpPr>
              <p:nvPr/>
            </p:nvSpPr>
            <p:spPr bwMode="auto">
              <a:xfrm>
                <a:off x="4092" y="3144"/>
                <a:ext cx="1203" cy="486"/>
              </a:xfrm>
              <a:custGeom>
                <a:avLst/>
                <a:gdLst>
                  <a:gd name="T0" fmla="*/ 3 w 1203"/>
                  <a:gd name="T1" fmla="*/ 0 h 486"/>
                  <a:gd name="T2" fmla="*/ 18 w 1203"/>
                  <a:gd name="T3" fmla="*/ 60 h 486"/>
                  <a:gd name="T4" fmla="*/ 42 w 1203"/>
                  <a:gd name="T5" fmla="*/ 150 h 486"/>
                  <a:gd name="T6" fmla="*/ 66 w 1203"/>
                  <a:gd name="T7" fmla="*/ 210 h 486"/>
                  <a:gd name="T8" fmla="*/ 78 w 1203"/>
                  <a:gd name="T9" fmla="*/ 249 h 486"/>
                  <a:gd name="T10" fmla="*/ 96 w 1203"/>
                  <a:gd name="T11" fmla="*/ 288 h 486"/>
                  <a:gd name="T12" fmla="*/ 113 w 1203"/>
                  <a:gd name="T13" fmla="*/ 327 h 486"/>
                  <a:gd name="T14" fmla="*/ 123 w 1203"/>
                  <a:gd name="T15" fmla="*/ 354 h 486"/>
                  <a:gd name="T16" fmla="*/ 138 w 1203"/>
                  <a:gd name="T17" fmla="*/ 381 h 486"/>
                  <a:gd name="T18" fmla="*/ 183 w 1203"/>
                  <a:gd name="T19" fmla="*/ 420 h 486"/>
                  <a:gd name="T20" fmla="*/ 276 w 1203"/>
                  <a:gd name="T21" fmla="*/ 453 h 486"/>
                  <a:gd name="T22" fmla="*/ 369 w 1203"/>
                  <a:gd name="T23" fmla="*/ 471 h 486"/>
                  <a:gd name="T24" fmla="*/ 489 w 1203"/>
                  <a:gd name="T25" fmla="*/ 483 h 486"/>
                  <a:gd name="T26" fmla="*/ 591 w 1203"/>
                  <a:gd name="T27" fmla="*/ 486 h 486"/>
                  <a:gd name="T28" fmla="*/ 741 w 1203"/>
                  <a:gd name="T29" fmla="*/ 483 h 486"/>
                  <a:gd name="T30" fmla="*/ 837 w 1203"/>
                  <a:gd name="T31" fmla="*/ 468 h 486"/>
                  <a:gd name="T32" fmla="*/ 924 w 1203"/>
                  <a:gd name="T33" fmla="*/ 453 h 486"/>
                  <a:gd name="T34" fmla="*/ 999 w 1203"/>
                  <a:gd name="T35" fmla="*/ 432 h 486"/>
                  <a:gd name="T36" fmla="*/ 1062 w 1203"/>
                  <a:gd name="T37" fmla="*/ 393 h 486"/>
                  <a:gd name="T38" fmla="*/ 1086 w 1203"/>
                  <a:gd name="T39" fmla="*/ 345 h 486"/>
                  <a:gd name="T40" fmla="*/ 1116 w 1203"/>
                  <a:gd name="T41" fmla="*/ 267 h 486"/>
                  <a:gd name="T42" fmla="*/ 1152 w 1203"/>
                  <a:gd name="T43" fmla="*/ 189 h 486"/>
                  <a:gd name="T44" fmla="*/ 1176 w 1203"/>
                  <a:gd name="T45" fmla="*/ 111 h 486"/>
                  <a:gd name="T46" fmla="*/ 1203 w 1203"/>
                  <a:gd name="T47" fmla="*/ 12 h 486"/>
                  <a:gd name="T48" fmla="*/ 1179 w 1203"/>
                  <a:gd name="T49" fmla="*/ 48 h 486"/>
                  <a:gd name="T50" fmla="*/ 1122 w 1203"/>
                  <a:gd name="T51" fmla="*/ 78 h 486"/>
                  <a:gd name="T52" fmla="*/ 1050 w 1203"/>
                  <a:gd name="T53" fmla="*/ 99 h 486"/>
                  <a:gd name="T54" fmla="*/ 978 w 1203"/>
                  <a:gd name="T55" fmla="*/ 117 h 486"/>
                  <a:gd name="T56" fmla="*/ 915 w 1203"/>
                  <a:gd name="T57" fmla="*/ 129 h 486"/>
                  <a:gd name="T58" fmla="*/ 843 w 1203"/>
                  <a:gd name="T59" fmla="*/ 138 h 486"/>
                  <a:gd name="T60" fmla="*/ 750 w 1203"/>
                  <a:gd name="T61" fmla="*/ 147 h 486"/>
                  <a:gd name="T62" fmla="*/ 621 w 1203"/>
                  <a:gd name="T63" fmla="*/ 150 h 486"/>
                  <a:gd name="T64" fmla="*/ 543 w 1203"/>
                  <a:gd name="T65" fmla="*/ 150 h 486"/>
                  <a:gd name="T66" fmla="*/ 441 w 1203"/>
                  <a:gd name="T67" fmla="*/ 141 h 486"/>
                  <a:gd name="T68" fmla="*/ 321 w 1203"/>
                  <a:gd name="T69" fmla="*/ 134 h 486"/>
                  <a:gd name="T70" fmla="*/ 216 w 1203"/>
                  <a:gd name="T71" fmla="*/ 114 h 486"/>
                  <a:gd name="T72" fmla="*/ 144 w 1203"/>
                  <a:gd name="T73" fmla="*/ 99 h 486"/>
                  <a:gd name="T74" fmla="*/ 89 w 1203"/>
                  <a:gd name="T75" fmla="*/ 77 h 486"/>
                  <a:gd name="T76" fmla="*/ 45 w 1203"/>
                  <a:gd name="T77" fmla="*/ 56 h 486"/>
                  <a:gd name="T78" fmla="*/ 3 w 1203"/>
                  <a:gd name="T79" fmla="*/ 0 h 48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</a:gdLst>
                <a:ahLst/>
                <a:cxnLst>
                  <a:cxn ang="T80">
                    <a:pos x="T0" y="T1"/>
                  </a:cxn>
                  <a:cxn ang="T81">
                    <a:pos x="T2" y="T3"/>
                  </a:cxn>
                  <a:cxn ang="T82">
                    <a:pos x="T4" y="T5"/>
                  </a:cxn>
                  <a:cxn ang="T83">
                    <a:pos x="T6" y="T7"/>
                  </a:cxn>
                  <a:cxn ang="T84">
                    <a:pos x="T8" y="T9"/>
                  </a:cxn>
                  <a:cxn ang="T85">
                    <a:pos x="T10" y="T11"/>
                  </a:cxn>
                  <a:cxn ang="T86">
                    <a:pos x="T12" y="T13"/>
                  </a:cxn>
                  <a:cxn ang="T87">
                    <a:pos x="T14" y="T15"/>
                  </a:cxn>
                  <a:cxn ang="T88">
                    <a:pos x="T16" y="T17"/>
                  </a:cxn>
                  <a:cxn ang="T89">
                    <a:pos x="T18" y="T19"/>
                  </a:cxn>
                  <a:cxn ang="T90">
                    <a:pos x="T20" y="T21"/>
                  </a:cxn>
                  <a:cxn ang="T91">
                    <a:pos x="T22" y="T23"/>
                  </a:cxn>
                  <a:cxn ang="T92">
                    <a:pos x="T24" y="T25"/>
                  </a:cxn>
                  <a:cxn ang="T93">
                    <a:pos x="T26" y="T27"/>
                  </a:cxn>
                  <a:cxn ang="T94">
                    <a:pos x="T28" y="T29"/>
                  </a:cxn>
                  <a:cxn ang="T95">
                    <a:pos x="T30" y="T31"/>
                  </a:cxn>
                  <a:cxn ang="T96">
                    <a:pos x="T32" y="T33"/>
                  </a:cxn>
                  <a:cxn ang="T97">
                    <a:pos x="T34" y="T35"/>
                  </a:cxn>
                  <a:cxn ang="T98">
                    <a:pos x="T36" y="T37"/>
                  </a:cxn>
                  <a:cxn ang="T99">
                    <a:pos x="T38" y="T39"/>
                  </a:cxn>
                  <a:cxn ang="T100">
                    <a:pos x="T40" y="T41"/>
                  </a:cxn>
                  <a:cxn ang="T101">
                    <a:pos x="T42" y="T43"/>
                  </a:cxn>
                  <a:cxn ang="T102">
                    <a:pos x="T44" y="T45"/>
                  </a:cxn>
                  <a:cxn ang="T103">
                    <a:pos x="T46" y="T47"/>
                  </a:cxn>
                  <a:cxn ang="T104">
                    <a:pos x="T48" y="T49"/>
                  </a:cxn>
                  <a:cxn ang="T105">
                    <a:pos x="T50" y="T51"/>
                  </a:cxn>
                  <a:cxn ang="T106">
                    <a:pos x="T52" y="T53"/>
                  </a:cxn>
                  <a:cxn ang="T107">
                    <a:pos x="T54" y="T55"/>
                  </a:cxn>
                  <a:cxn ang="T108">
                    <a:pos x="T56" y="T57"/>
                  </a:cxn>
                  <a:cxn ang="T109">
                    <a:pos x="T58" y="T59"/>
                  </a:cxn>
                  <a:cxn ang="T110">
                    <a:pos x="T60" y="T61"/>
                  </a:cxn>
                  <a:cxn ang="T111">
                    <a:pos x="T62" y="T63"/>
                  </a:cxn>
                  <a:cxn ang="T112">
                    <a:pos x="T64" y="T65"/>
                  </a:cxn>
                  <a:cxn ang="T113">
                    <a:pos x="T66" y="T67"/>
                  </a:cxn>
                  <a:cxn ang="T114">
                    <a:pos x="T68" y="T69"/>
                  </a:cxn>
                  <a:cxn ang="T115">
                    <a:pos x="T70" y="T71"/>
                  </a:cxn>
                  <a:cxn ang="T116">
                    <a:pos x="T72" y="T73"/>
                  </a:cxn>
                  <a:cxn ang="T117">
                    <a:pos x="T74" y="T75"/>
                  </a:cxn>
                  <a:cxn ang="T118">
                    <a:pos x="T76" y="T77"/>
                  </a:cxn>
                  <a:cxn ang="T119">
                    <a:pos x="T78" y="T79"/>
                  </a:cxn>
                </a:cxnLst>
                <a:rect l="0" t="0" r="r" b="b"/>
                <a:pathLst>
                  <a:path w="1203" h="486">
                    <a:moveTo>
                      <a:pt x="3" y="0"/>
                    </a:moveTo>
                    <a:cubicBezTo>
                      <a:pt x="0" y="0"/>
                      <a:pt x="12" y="35"/>
                      <a:pt x="18" y="60"/>
                    </a:cubicBezTo>
                    <a:cubicBezTo>
                      <a:pt x="24" y="85"/>
                      <a:pt x="34" y="125"/>
                      <a:pt x="42" y="150"/>
                    </a:cubicBezTo>
                    <a:cubicBezTo>
                      <a:pt x="50" y="175"/>
                      <a:pt x="60" y="194"/>
                      <a:pt x="66" y="210"/>
                    </a:cubicBezTo>
                    <a:cubicBezTo>
                      <a:pt x="72" y="226"/>
                      <a:pt x="73" y="236"/>
                      <a:pt x="78" y="249"/>
                    </a:cubicBezTo>
                    <a:cubicBezTo>
                      <a:pt x="83" y="262"/>
                      <a:pt x="90" y="275"/>
                      <a:pt x="96" y="288"/>
                    </a:cubicBezTo>
                    <a:cubicBezTo>
                      <a:pt x="102" y="301"/>
                      <a:pt x="109" y="316"/>
                      <a:pt x="113" y="327"/>
                    </a:cubicBezTo>
                    <a:cubicBezTo>
                      <a:pt x="117" y="338"/>
                      <a:pt x="119" y="345"/>
                      <a:pt x="123" y="354"/>
                    </a:cubicBezTo>
                    <a:cubicBezTo>
                      <a:pt x="127" y="363"/>
                      <a:pt x="128" y="370"/>
                      <a:pt x="138" y="381"/>
                    </a:cubicBezTo>
                    <a:cubicBezTo>
                      <a:pt x="148" y="392"/>
                      <a:pt x="160" y="408"/>
                      <a:pt x="183" y="420"/>
                    </a:cubicBezTo>
                    <a:cubicBezTo>
                      <a:pt x="206" y="432"/>
                      <a:pt x="245" y="445"/>
                      <a:pt x="276" y="453"/>
                    </a:cubicBezTo>
                    <a:cubicBezTo>
                      <a:pt x="307" y="461"/>
                      <a:pt x="334" y="466"/>
                      <a:pt x="369" y="471"/>
                    </a:cubicBezTo>
                    <a:cubicBezTo>
                      <a:pt x="404" y="476"/>
                      <a:pt x="452" y="480"/>
                      <a:pt x="489" y="483"/>
                    </a:cubicBezTo>
                    <a:cubicBezTo>
                      <a:pt x="526" y="486"/>
                      <a:pt x="549" y="486"/>
                      <a:pt x="591" y="486"/>
                    </a:cubicBezTo>
                    <a:cubicBezTo>
                      <a:pt x="633" y="486"/>
                      <a:pt x="700" y="486"/>
                      <a:pt x="741" y="483"/>
                    </a:cubicBezTo>
                    <a:cubicBezTo>
                      <a:pt x="782" y="480"/>
                      <a:pt x="807" y="473"/>
                      <a:pt x="837" y="468"/>
                    </a:cubicBezTo>
                    <a:cubicBezTo>
                      <a:pt x="867" y="463"/>
                      <a:pt x="897" y="459"/>
                      <a:pt x="924" y="453"/>
                    </a:cubicBezTo>
                    <a:cubicBezTo>
                      <a:pt x="951" y="447"/>
                      <a:pt x="976" y="442"/>
                      <a:pt x="999" y="432"/>
                    </a:cubicBezTo>
                    <a:cubicBezTo>
                      <a:pt x="1022" y="422"/>
                      <a:pt x="1048" y="407"/>
                      <a:pt x="1062" y="393"/>
                    </a:cubicBezTo>
                    <a:cubicBezTo>
                      <a:pt x="1076" y="379"/>
                      <a:pt x="1077" y="366"/>
                      <a:pt x="1086" y="345"/>
                    </a:cubicBezTo>
                    <a:cubicBezTo>
                      <a:pt x="1095" y="324"/>
                      <a:pt x="1105" y="293"/>
                      <a:pt x="1116" y="267"/>
                    </a:cubicBezTo>
                    <a:cubicBezTo>
                      <a:pt x="1127" y="241"/>
                      <a:pt x="1142" y="215"/>
                      <a:pt x="1152" y="189"/>
                    </a:cubicBezTo>
                    <a:cubicBezTo>
                      <a:pt x="1162" y="163"/>
                      <a:pt x="1168" y="140"/>
                      <a:pt x="1176" y="111"/>
                    </a:cubicBezTo>
                    <a:cubicBezTo>
                      <a:pt x="1184" y="82"/>
                      <a:pt x="1203" y="22"/>
                      <a:pt x="1203" y="12"/>
                    </a:cubicBezTo>
                    <a:cubicBezTo>
                      <a:pt x="1203" y="2"/>
                      <a:pt x="1192" y="37"/>
                      <a:pt x="1179" y="48"/>
                    </a:cubicBezTo>
                    <a:cubicBezTo>
                      <a:pt x="1166" y="59"/>
                      <a:pt x="1144" y="70"/>
                      <a:pt x="1122" y="78"/>
                    </a:cubicBezTo>
                    <a:cubicBezTo>
                      <a:pt x="1100" y="86"/>
                      <a:pt x="1074" y="93"/>
                      <a:pt x="1050" y="99"/>
                    </a:cubicBezTo>
                    <a:cubicBezTo>
                      <a:pt x="1026" y="105"/>
                      <a:pt x="1000" y="112"/>
                      <a:pt x="978" y="117"/>
                    </a:cubicBezTo>
                    <a:cubicBezTo>
                      <a:pt x="956" y="122"/>
                      <a:pt x="937" y="126"/>
                      <a:pt x="915" y="129"/>
                    </a:cubicBezTo>
                    <a:cubicBezTo>
                      <a:pt x="893" y="132"/>
                      <a:pt x="870" y="135"/>
                      <a:pt x="843" y="138"/>
                    </a:cubicBezTo>
                    <a:cubicBezTo>
                      <a:pt x="816" y="141"/>
                      <a:pt x="787" y="145"/>
                      <a:pt x="750" y="147"/>
                    </a:cubicBezTo>
                    <a:cubicBezTo>
                      <a:pt x="713" y="149"/>
                      <a:pt x="655" y="150"/>
                      <a:pt x="621" y="150"/>
                    </a:cubicBezTo>
                    <a:cubicBezTo>
                      <a:pt x="587" y="150"/>
                      <a:pt x="573" y="152"/>
                      <a:pt x="543" y="150"/>
                    </a:cubicBezTo>
                    <a:cubicBezTo>
                      <a:pt x="513" y="148"/>
                      <a:pt x="478" y="144"/>
                      <a:pt x="441" y="141"/>
                    </a:cubicBezTo>
                    <a:cubicBezTo>
                      <a:pt x="404" y="138"/>
                      <a:pt x="358" y="138"/>
                      <a:pt x="321" y="134"/>
                    </a:cubicBezTo>
                    <a:cubicBezTo>
                      <a:pt x="284" y="130"/>
                      <a:pt x="245" y="120"/>
                      <a:pt x="216" y="114"/>
                    </a:cubicBezTo>
                    <a:cubicBezTo>
                      <a:pt x="187" y="108"/>
                      <a:pt x="165" y="105"/>
                      <a:pt x="144" y="99"/>
                    </a:cubicBezTo>
                    <a:cubicBezTo>
                      <a:pt x="123" y="93"/>
                      <a:pt x="105" y="84"/>
                      <a:pt x="89" y="77"/>
                    </a:cubicBezTo>
                    <a:cubicBezTo>
                      <a:pt x="73" y="70"/>
                      <a:pt x="59" y="69"/>
                      <a:pt x="45" y="56"/>
                    </a:cubicBezTo>
                    <a:cubicBezTo>
                      <a:pt x="31" y="43"/>
                      <a:pt x="12" y="12"/>
                      <a:pt x="3" y="0"/>
                    </a:cubicBezTo>
                    <a:close/>
                  </a:path>
                </a:pathLst>
              </a:custGeom>
              <a:solidFill>
                <a:srgbClr val="93AAE3"/>
              </a:solidFill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1298" name="Group 106"/>
            <p:cNvGrpSpPr>
              <a:grpSpLocks/>
            </p:cNvGrpSpPr>
            <p:nvPr/>
          </p:nvGrpSpPr>
          <p:grpSpPr bwMode="auto">
            <a:xfrm>
              <a:off x="4495" y="1020"/>
              <a:ext cx="728" cy="1034"/>
              <a:chOff x="4303" y="2292"/>
              <a:chExt cx="893" cy="1310"/>
            </a:xfrm>
          </p:grpSpPr>
          <p:sp>
            <p:nvSpPr>
              <p:cNvPr id="11299" name="Oval 107"/>
              <p:cNvSpPr>
                <a:spLocks noChangeArrowheads="1"/>
              </p:cNvSpPr>
              <p:nvPr/>
            </p:nvSpPr>
            <p:spPr bwMode="auto">
              <a:xfrm>
                <a:off x="4308" y="2292"/>
                <a:ext cx="888" cy="108"/>
              </a:xfrm>
              <a:prstGeom prst="ellipse">
                <a:avLst/>
              </a:prstGeom>
              <a:noFill/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1300" name="Oval 108"/>
              <p:cNvSpPr>
                <a:spLocks noChangeArrowheads="1"/>
              </p:cNvSpPr>
              <p:nvPr/>
            </p:nvSpPr>
            <p:spPr bwMode="auto">
              <a:xfrm>
                <a:off x="4308" y="3492"/>
                <a:ext cx="886" cy="108"/>
              </a:xfrm>
              <a:prstGeom prst="ellipse">
                <a:avLst/>
              </a:prstGeom>
              <a:solidFill>
                <a:schemeClr val="accent1"/>
              </a:solidFill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1301" name="Oval 109"/>
              <p:cNvSpPr>
                <a:spLocks noChangeArrowheads="1"/>
              </p:cNvSpPr>
              <p:nvPr/>
            </p:nvSpPr>
            <p:spPr bwMode="auto">
              <a:xfrm>
                <a:off x="4640" y="2934"/>
                <a:ext cx="224" cy="27"/>
              </a:xfrm>
              <a:prstGeom prst="ellipse">
                <a:avLst/>
              </a:prstGeom>
              <a:noFill/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1302" name="Freeform 110"/>
              <p:cNvSpPr>
                <a:spLocks/>
              </p:cNvSpPr>
              <p:nvPr/>
            </p:nvSpPr>
            <p:spPr bwMode="auto">
              <a:xfrm>
                <a:off x="4862" y="2346"/>
                <a:ext cx="333" cy="603"/>
              </a:xfrm>
              <a:custGeom>
                <a:avLst/>
                <a:gdLst>
                  <a:gd name="T0" fmla="*/ 333 w 333"/>
                  <a:gd name="T1" fmla="*/ 0 h 603"/>
                  <a:gd name="T2" fmla="*/ 276 w 333"/>
                  <a:gd name="T3" fmla="*/ 318 h 603"/>
                  <a:gd name="T4" fmla="*/ 0 w 333"/>
                  <a:gd name="T5" fmla="*/ 603 h 603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33" h="603">
                    <a:moveTo>
                      <a:pt x="333" y="0"/>
                    </a:moveTo>
                    <a:cubicBezTo>
                      <a:pt x="332" y="108"/>
                      <a:pt x="332" y="217"/>
                      <a:pt x="276" y="318"/>
                    </a:cubicBezTo>
                    <a:cubicBezTo>
                      <a:pt x="220" y="419"/>
                      <a:pt x="110" y="511"/>
                      <a:pt x="0" y="603"/>
                    </a:cubicBezTo>
                  </a:path>
                </a:pathLst>
              </a:custGeom>
              <a:noFill/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03" name="Freeform 111"/>
              <p:cNvSpPr>
                <a:spLocks/>
              </p:cNvSpPr>
              <p:nvPr/>
            </p:nvSpPr>
            <p:spPr bwMode="auto">
              <a:xfrm rot="10800000">
                <a:off x="4308" y="2944"/>
                <a:ext cx="333" cy="603"/>
              </a:xfrm>
              <a:custGeom>
                <a:avLst/>
                <a:gdLst>
                  <a:gd name="T0" fmla="*/ 333 w 333"/>
                  <a:gd name="T1" fmla="*/ 0 h 603"/>
                  <a:gd name="T2" fmla="*/ 276 w 333"/>
                  <a:gd name="T3" fmla="*/ 318 h 603"/>
                  <a:gd name="T4" fmla="*/ 0 w 333"/>
                  <a:gd name="T5" fmla="*/ 603 h 603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33" h="603">
                    <a:moveTo>
                      <a:pt x="333" y="0"/>
                    </a:moveTo>
                    <a:cubicBezTo>
                      <a:pt x="332" y="108"/>
                      <a:pt x="332" y="217"/>
                      <a:pt x="276" y="318"/>
                    </a:cubicBezTo>
                    <a:cubicBezTo>
                      <a:pt x="220" y="419"/>
                      <a:pt x="110" y="511"/>
                      <a:pt x="0" y="603"/>
                    </a:cubicBezTo>
                  </a:path>
                </a:pathLst>
              </a:custGeom>
              <a:noFill/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04" name="Freeform 112"/>
              <p:cNvSpPr>
                <a:spLocks/>
              </p:cNvSpPr>
              <p:nvPr/>
            </p:nvSpPr>
            <p:spPr bwMode="auto">
              <a:xfrm flipH="1">
                <a:off x="4308" y="2343"/>
                <a:ext cx="333" cy="603"/>
              </a:xfrm>
              <a:custGeom>
                <a:avLst/>
                <a:gdLst>
                  <a:gd name="T0" fmla="*/ 333 w 333"/>
                  <a:gd name="T1" fmla="*/ 0 h 603"/>
                  <a:gd name="T2" fmla="*/ 276 w 333"/>
                  <a:gd name="T3" fmla="*/ 318 h 603"/>
                  <a:gd name="T4" fmla="*/ 0 w 333"/>
                  <a:gd name="T5" fmla="*/ 603 h 603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33" h="603">
                    <a:moveTo>
                      <a:pt x="333" y="0"/>
                    </a:moveTo>
                    <a:cubicBezTo>
                      <a:pt x="332" y="108"/>
                      <a:pt x="332" y="217"/>
                      <a:pt x="276" y="318"/>
                    </a:cubicBezTo>
                    <a:cubicBezTo>
                      <a:pt x="220" y="419"/>
                      <a:pt x="110" y="511"/>
                      <a:pt x="0" y="603"/>
                    </a:cubicBezTo>
                  </a:path>
                </a:pathLst>
              </a:custGeom>
              <a:noFill/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05" name="Freeform 113"/>
              <p:cNvSpPr>
                <a:spLocks/>
              </p:cNvSpPr>
              <p:nvPr/>
            </p:nvSpPr>
            <p:spPr bwMode="auto">
              <a:xfrm rot="10800000" flipH="1">
                <a:off x="4860" y="2949"/>
                <a:ext cx="333" cy="603"/>
              </a:xfrm>
              <a:custGeom>
                <a:avLst/>
                <a:gdLst>
                  <a:gd name="T0" fmla="*/ 333 w 333"/>
                  <a:gd name="T1" fmla="*/ 0 h 603"/>
                  <a:gd name="T2" fmla="*/ 276 w 333"/>
                  <a:gd name="T3" fmla="*/ 318 h 603"/>
                  <a:gd name="T4" fmla="*/ 0 w 333"/>
                  <a:gd name="T5" fmla="*/ 603 h 603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33" h="603">
                    <a:moveTo>
                      <a:pt x="333" y="0"/>
                    </a:moveTo>
                    <a:cubicBezTo>
                      <a:pt x="332" y="108"/>
                      <a:pt x="332" y="217"/>
                      <a:pt x="276" y="318"/>
                    </a:cubicBezTo>
                    <a:cubicBezTo>
                      <a:pt x="220" y="419"/>
                      <a:pt x="110" y="511"/>
                      <a:pt x="0" y="603"/>
                    </a:cubicBezTo>
                  </a:path>
                </a:pathLst>
              </a:custGeom>
              <a:noFill/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06" name="Oval 114"/>
              <p:cNvSpPr>
                <a:spLocks noChangeArrowheads="1"/>
              </p:cNvSpPr>
              <p:nvPr/>
            </p:nvSpPr>
            <p:spPr bwMode="auto">
              <a:xfrm>
                <a:off x="4357" y="3196"/>
                <a:ext cx="780" cy="95"/>
              </a:xfrm>
              <a:prstGeom prst="ellipse">
                <a:avLst/>
              </a:prstGeom>
              <a:solidFill>
                <a:srgbClr val="A1D1FD"/>
              </a:solidFill>
              <a:ln w="31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1307" name="Freeform 115"/>
              <p:cNvSpPr>
                <a:spLocks/>
              </p:cNvSpPr>
              <p:nvPr/>
            </p:nvSpPr>
            <p:spPr bwMode="auto">
              <a:xfrm>
                <a:off x="4303" y="3239"/>
                <a:ext cx="891" cy="363"/>
              </a:xfrm>
              <a:custGeom>
                <a:avLst/>
                <a:gdLst>
                  <a:gd name="T0" fmla="*/ 3 w 891"/>
                  <a:gd name="T1" fmla="*/ 305 h 363"/>
                  <a:gd name="T2" fmla="*/ 21 w 891"/>
                  <a:gd name="T3" fmla="*/ 323 h 363"/>
                  <a:gd name="T4" fmla="*/ 71 w 891"/>
                  <a:gd name="T5" fmla="*/ 337 h 363"/>
                  <a:gd name="T6" fmla="*/ 185 w 891"/>
                  <a:gd name="T7" fmla="*/ 349 h 363"/>
                  <a:gd name="T8" fmla="*/ 325 w 891"/>
                  <a:gd name="T9" fmla="*/ 361 h 363"/>
                  <a:gd name="T10" fmla="*/ 475 w 891"/>
                  <a:gd name="T11" fmla="*/ 361 h 363"/>
                  <a:gd name="T12" fmla="*/ 603 w 891"/>
                  <a:gd name="T13" fmla="*/ 359 h 363"/>
                  <a:gd name="T14" fmla="*/ 703 w 891"/>
                  <a:gd name="T15" fmla="*/ 351 h 363"/>
                  <a:gd name="T16" fmla="*/ 797 w 891"/>
                  <a:gd name="T17" fmla="*/ 341 h 363"/>
                  <a:gd name="T18" fmla="*/ 875 w 891"/>
                  <a:gd name="T19" fmla="*/ 323 h 363"/>
                  <a:gd name="T20" fmla="*/ 889 w 891"/>
                  <a:gd name="T21" fmla="*/ 305 h 363"/>
                  <a:gd name="T22" fmla="*/ 889 w 891"/>
                  <a:gd name="T23" fmla="*/ 259 h 363"/>
                  <a:gd name="T24" fmla="*/ 889 w 891"/>
                  <a:gd name="T25" fmla="*/ 199 h 363"/>
                  <a:gd name="T26" fmla="*/ 879 w 891"/>
                  <a:gd name="T27" fmla="*/ 133 h 363"/>
                  <a:gd name="T28" fmla="*/ 865 w 891"/>
                  <a:gd name="T29" fmla="*/ 75 h 363"/>
                  <a:gd name="T30" fmla="*/ 839 w 891"/>
                  <a:gd name="T31" fmla="*/ 9 h 363"/>
                  <a:gd name="T32" fmla="*/ 814 w 891"/>
                  <a:gd name="T33" fmla="*/ 21 h 363"/>
                  <a:gd name="T34" fmla="*/ 747 w 891"/>
                  <a:gd name="T35" fmla="*/ 35 h 363"/>
                  <a:gd name="T36" fmla="*/ 705 w 891"/>
                  <a:gd name="T37" fmla="*/ 41 h 363"/>
                  <a:gd name="T38" fmla="*/ 611 w 891"/>
                  <a:gd name="T39" fmla="*/ 49 h 363"/>
                  <a:gd name="T40" fmla="*/ 505 w 891"/>
                  <a:gd name="T41" fmla="*/ 51 h 363"/>
                  <a:gd name="T42" fmla="*/ 395 w 891"/>
                  <a:gd name="T43" fmla="*/ 51 h 363"/>
                  <a:gd name="T44" fmla="*/ 247 w 891"/>
                  <a:gd name="T45" fmla="*/ 45 h 363"/>
                  <a:gd name="T46" fmla="*/ 179 w 891"/>
                  <a:gd name="T47" fmla="*/ 41 h 363"/>
                  <a:gd name="T48" fmla="*/ 123 w 891"/>
                  <a:gd name="T49" fmla="*/ 31 h 363"/>
                  <a:gd name="T50" fmla="*/ 83 w 891"/>
                  <a:gd name="T51" fmla="*/ 21 h 363"/>
                  <a:gd name="T52" fmla="*/ 49 w 891"/>
                  <a:gd name="T53" fmla="*/ 10 h 363"/>
                  <a:gd name="T54" fmla="*/ 39 w 891"/>
                  <a:gd name="T55" fmla="*/ 37 h 363"/>
                  <a:gd name="T56" fmla="*/ 21 w 891"/>
                  <a:gd name="T57" fmla="*/ 93 h 363"/>
                  <a:gd name="T58" fmla="*/ 10 w 891"/>
                  <a:gd name="T59" fmla="*/ 153 h 363"/>
                  <a:gd name="T60" fmla="*/ 5 w 891"/>
                  <a:gd name="T61" fmla="*/ 239 h 363"/>
                  <a:gd name="T62" fmla="*/ 3 w 891"/>
                  <a:gd name="T63" fmla="*/ 305 h 363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0" t="0" r="r" b="b"/>
                <a:pathLst>
                  <a:path w="891" h="363">
                    <a:moveTo>
                      <a:pt x="3" y="305"/>
                    </a:moveTo>
                    <a:cubicBezTo>
                      <a:pt x="6" y="319"/>
                      <a:pt x="10" y="318"/>
                      <a:pt x="21" y="323"/>
                    </a:cubicBezTo>
                    <a:cubicBezTo>
                      <a:pt x="32" y="328"/>
                      <a:pt x="44" y="333"/>
                      <a:pt x="71" y="337"/>
                    </a:cubicBezTo>
                    <a:cubicBezTo>
                      <a:pt x="98" y="341"/>
                      <a:pt x="143" y="345"/>
                      <a:pt x="185" y="349"/>
                    </a:cubicBezTo>
                    <a:cubicBezTo>
                      <a:pt x="227" y="353"/>
                      <a:pt x="277" y="359"/>
                      <a:pt x="325" y="361"/>
                    </a:cubicBezTo>
                    <a:cubicBezTo>
                      <a:pt x="373" y="363"/>
                      <a:pt x="429" y="361"/>
                      <a:pt x="475" y="361"/>
                    </a:cubicBezTo>
                    <a:cubicBezTo>
                      <a:pt x="521" y="361"/>
                      <a:pt x="565" y="361"/>
                      <a:pt x="603" y="359"/>
                    </a:cubicBezTo>
                    <a:cubicBezTo>
                      <a:pt x="641" y="357"/>
                      <a:pt x="671" y="354"/>
                      <a:pt x="703" y="351"/>
                    </a:cubicBezTo>
                    <a:cubicBezTo>
                      <a:pt x="735" y="348"/>
                      <a:pt x="768" y="346"/>
                      <a:pt x="797" y="341"/>
                    </a:cubicBezTo>
                    <a:cubicBezTo>
                      <a:pt x="826" y="336"/>
                      <a:pt x="860" y="329"/>
                      <a:pt x="875" y="323"/>
                    </a:cubicBezTo>
                    <a:cubicBezTo>
                      <a:pt x="890" y="317"/>
                      <a:pt x="887" y="316"/>
                      <a:pt x="889" y="305"/>
                    </a:cubicBezTo>
                    <a:cubicBezTo>
                      <a:pt x="891" y="294"/>
                      <a:pt x="889" y="277"/>
                      <a:pt x="889" y="259"/>
                    </a:cubicBezTo>
                    <a:cubicBezTo>
                      <a:pt x="889" y="241"/>
                      <a:pt x="891" y="220"/>
                      <a:pt x="889" y="199"/>
                    </a:cubicBezTo>
                    <a:cubicBezTo>
                      <a:pt x="887" y="178"/>
                      <a:pt x="883" y="154"/>
                      <a:pt x="879" y="133"/>
                    </a:cubicBezTo>
                    <a:cubicBezTo>
                      <a:pt x="875" y="112"/>
                      <a:pt x="872" y="96"/>
                      <a:pt x="865" y="75"/>
                    </a:cubicBezTo>
                    <a:cubicBezTo>
                      <a:pt x="858" y="54"/>
                      <a:pt x="847" y="18"/>
                      <a:pt x="839" y="9"/>
                    </a:cubicBezTo>
                    <a:cubicBezTo>
                      <a:pt x="831" y="0"/>
                      <a:pt x="829" y="17"/>
                      <a:pt x="814" y="21"/>
                    </a:cubicBezTo>
                    <a:cubicBezTo>
                      <a:pt x="799" y="25"/>
                      <a:pt x="765" y="32"/>
                      <a:pt x="747" y="35"/>
                    </a:cubicBezTo>
                    <a:cubicBezTo>
                      <a:pt x="729" y="38"/>
                      <a:pt x="728" y="39"/>
                      <a:pt x="705" y="41"/>
                    </a:cubicBezTo>
                    <a:cubicBezTo>
                      <a:pt x="682" y="43"/>
                      <a:pt x="644" y="47"/>
                      <a:pt x="611" y="49"/>
                    </a:cubicBezTo>
                    <a:cubicBezTo>
                      <a:pt x="578" y="51"/>
                      <a:pt x="541" y="51"/>
                      <a:pt x="505" y="51"/>
                    </a:cubicBezTo>
                    <a:cubicBezTo>
                      <a:pt x="469" y="51"/>
                      <a:pt x="438" y="52"/>
                      <a:pt x="395" y="51"/>
                    </a:cubicBezTo>
                    <a:cubicBezTo>
                      <a:pt x="352" y="50"/>
                      <a:pt x="283" y="47"/>
                      <a:pt x="247" y="45"/>
                    </a:cubicBezTo>
                    <a:cubicBezTo>
                      <a:pt x="211" y="43"/>
                      <a:pt x="200" y="43"/>
                      <a:pt x="179" y="41"/>
                    </a:cubicBezTo>
                    <a:cubicBezTo>
                      <a:pt x="158" y="39"/>
                      <a:pt x="139" y="34"/>
                      <a:pt x="123" y="31"/>
                    </a:cubicBezTo>
                    <a:cubicBezTo>
                      <a:pt x="107" y="28"/>
                      <a:pt x="95" y="24"/>
                      <a:pt x="83" y="21"/>
                    </a:cubicBezTo>
                    <a:cubicBezTo>
                      <a:pt x="71" y="18"/>
                      <a:pt x="56" y="7"/>
                      <a:pt x="49" y="10"/>
                    </a:cubicBezTo>
                    <a:cubicBezTo>
                      <a:pt x="42" y="13"/>
                      <a:pt x="44" y="23"/>
                      <a:pt x="39" y="37"/>
                    </a:cubicBezTo>
                    <a:cubicBezTo>
                      <a:pt x="34" y="51"/>
                      <a:pt x="26" y="74"/>
                      <a:pt x="21" y="93"/>
                    </a:cubicBezTo>
                    <a:cubicBezTo>
                      <a:pt x="16" y="112"/>
                      <a:pt x="13" y="129"/>
                      <a:pt x="10" y="153"/>
                    </a:cubicBezTo>
                    <a:cubicBezTo>
                      <a:pt x="7" y="177"/>
                      <a:pt x="6" y="214"/>
                      <a:pt x="5" y="239"/>
                    </a:cubicBezTo>
                    <a:cubicBezTo>
                      <a:pt x="4" y="264"/>
                      <a:pt x="0" y="291"/>
                      <a:pt x="3" y="305"/>
                    </a:cubicBezTo>
                    <a:close/>
                  </a:path>
                </a:pathLst>
              </a:custGeom>
              <a:solidFill>
                <a:srgbClr val="93AAE3"/>
              </a:solidFill>
              <a:ln w="3175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10363" name="Group 123"/>
          <p:cNvGrpSpPr>
            <a:grpSpLocks/>
          </p:cNvGrpSpPr>
          <p:nvPr/>
        </p:nvGrpSpPr>
        <p:grpSpPr bwMode="auto">
          <a:xfrm>
            <a:off x="6945313" y="4298950"/>
            <a:ext cx="1784350" cy="1381125"/>
            <a:chOff x="4088" y="2184"/>
            <a:chExt cx="1424" cy="976"/>
          </a:xfrm>
        </p:grpSpPr>
        <p:sp>
          <p:nvSpPr>
            <p:cNvPr id="11289" name="Freeform 124"/>
            <p:cNvSpPr>
              <a:spLocks/>
            </p:cNvSpPr>
            <p:nvPr/>
          </p:nvSpPr>
          <p:spPr bwMode="auto">
            <a:xfrm>
              <a:off x="4088" y="2672"/>
              <a:ext cx="712" cy="488"/>
            </a:xfrm>
            <a:custGeom>
              <a:avLst/>
              <a:gdLst>
                <a:gd name="T0" fmla="*/ 0 w 712"/>
                <a:gd name="T1" fmla="*/ 488 h 488"/>
                <a:gd name="T2" fmla="*/ 264 w 712"/>
                <a:gd name="T3" fmla="*/ 416 h 488"/>
                <a:gd name="T4" fmla="*/ 512 w 712"/>
                <a:gd name="T5" fmla="*/ 280 h 488"/>
                <a:gd name="T6" fmla="*/ 648 w 712"/>
                <a:gd name="T7" fmla="*/ 104 h 488"/>
                <a:gd name="T8" fmla="*/ 712 w 712"/>
                <a:gd name="T9" fmla="*/ 0 h 48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12" h="488">
                  <a:moveTo>
                    <a:pt x="0" y="488"/>
                  </a:moveTo>
                  <a:cubicBezTo>
                    <a:pt x="89" y="469"/>
                    <a:pt x="179" y="451"/>
                    <a:pt x="264" y="416"/>
                  </a:cubicBezTo>
                  <a:cubicBezTo>
                    <a:pt x="349" y="381"/>
                    <a:pt x="448" y="332"/>
                    <a:pt x="512" y="280"/>
                  </a:cubicBezTo>
                  <a:cubicBezTo>
                    <a:pt x="576" y="228"/>
                    <a:pt x="615" y="151"/>
                    <a:pt x="648" y="104"/>
                  </a:cubicBezTo>
                  <a:cubicBezTo>
                    <a:pt x="681" y="57"/>
                    <a:pt x="700" y="17"/>
                    <a:pt x="712" y="0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90" name="Freeform 125"/>
            <p:cNvSpPr>
              <a:spLocks/>
            </p:cNvSpPr>
            <p:nvPr/>
          </p:nvSpPr>
          <p:spPr bwMode="auto">
            <a:xfrm flipH="1" flipV="1">
              <a:off x="4800" y="2184"/>
              <a:ext cx="712" cy="488"/>
            </a:xfrm>
            <a:custGeom>
              <a:avLst/>
              <a:gdLst>
                <a:gd name="T0" fmla="*/ 0 w 712"/>
                <a:gd name="T1" fmla="*/ 488 h 488"/>
                <a:gd name="T2" fmla="*/ 264 w 712"/>
                <a:gd name="T3" fmla="*/ 416 h 488"/>
                <a:gd name="T4" fmla="*/ 512 w 712"/>
                <a:gd name="T5" fmla="*/ 280 h 488"/>
                <a:gd name="T6" fmla="*/ 648 w 712"/>
                <a:gd name="T7" fmla="*/ 104 h 488"/>
                <a:gd name="T8" fmla="*/ 712 w 712"/>
                <a:gd name="T9" fmla="*/ 0 h 48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12" h="488">
                  <a:moveTo>
                    <a:pt x="0" y="488"/>
                  </a:moveTo>
                  <a:cubicBezTo>
                    <a:pt x="89" y="469"/>
                    <a:pt x="179" y="451"/>
                    <a:pt x="264" y="416"/>
                  </a:cubicBezTo>
                  <a:cubicBezTo>
                    <a:pt x="349" y="381"/>
                    <a:pt x="448" y="332"/>
                    <a:pt x="512" y="280"/>
                  </a:cubicBezTo>
                  <a:cubicBezTo>
                    <a:pt x="576" y="228"/>
                    <a:pt x="615" y="151"/>
                    <a:pt x="648" y="104"/>
                  </a:cubicBezTo>
                  <a:cubicBezTo>
                    <a:pt x="681" y="57"/>
                    <a:pt x="700" y="17"/>
                    <a:pt x="712" y="0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369" name="Freeform 129"/>
          <p:cNvSpPr>
            <a:spLocks/>
          </p:cNvSpPr>
          <p:nvPr/>
        </p:nvSpPr>
        <p:spPr bwMode="auto">
          <a:xfrm>
            <a:off x="2767013" y="4189413"/>
            <a:ext cx="1727200" cy="1495425"/>
          </a:xfrm>
          <a:custGeom>
            <a:avLst/>
            <a:gdLst>
              <a:gd name="T0" fmla="*/ 0 w 1088"/>
              <a:gd name="T1" fmla="*/ 1495425 h 942"/>
              <a:gd name="T2" fmla="*/ 550863 w 1088"/>
              <a:gd name="T3" fmla="*/ 1320800 h 942"/>
              <a:gd name="T4" fmla="*/ 1146175 w 1088"/>
              <a:gd name="T5" fmla="*/ 944563 h 942"/>
              <a:gd name="T6" fmla="*/ 1524000 w 1088"/>
              <a:gd name="T7" fmla="*/ 436563 h 942"/>
              <a:gd name="T8" fmla="*/ 1727200 w 1088"/>
              <a:gd name="T9" fmla="*/ 0 h 94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088" h="942">
                <a:moveTo>
                  <a:pt x="0" y="942"/>
                </a:moveTo>
                <a:cubicBezTo>
                  <a:pt x="113" y="916"/>
                  <a:pt x="227" y="890"/>
                  <a:pt x="347" y="832"/>
                </a:cubicBezTo>
                <a:cubicBezTo>
                  <a:pt x="467" y="774"/>
                  <a:pt x="620" y="688"/>
                  <a:pt x="722" y="595"/>
                </a:cubicBezTo>
                <a:cubicBezTo>
                  <a:pt x="824" y="502"/>
                  <a:pt x="899" y="374"/>
                  <a:pt x="960" y="275"/>
                </a:cubicBezTo>
                <a:cubicBezTo>
                  <a:pt x="1021" y="176"/>
                  <a:pt x="1065" y="46"/>
                  <a:pt x="1088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10378" name="Group 138"/>
          <p:cNvGrpSpPr>
            <a:grpSpLocks/>
          </p:cNvGrpSpPr>
          <p:nvPr/>
        </p:nvGrpSpPr>
        <p:grpSpPr bwMode="auto">
          <a:xfrm>
            <a:off x="628650" y="4318000"/>
            <a:ext cx="1670050" cy="1404938"/>
            <a:chOff x="393" y="2717"/>
            <a:chExt cx="1052" cy="885"/>
          </a:xfrm>
        </p:grpSpPr>
        <p:sp>
          <p:nvSpPr>
            <p:cNvPr id="11286" name="Line 134"/>
            <p:cNvSpPr>
              <a:spLocks noChangeShapeType="1"/>
            </p:cNvSpPr>
            <p:nvPr/>
          </p:nvSpPr>
          <p:spPr bwMode="auto">
            <a:xfrm flipV="1">
              <a:off x="393" y="3310"/>
              <a:ext cx="457" cy="2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7" name="Line 136"/>
            <p:cNvSpPr>
              <a:spLocks noChangeShapeType="1"/>
            </p:cNvSpPr>
            <p:nvPr/>
          </p:nvSpPr>
          <p:spPr bwMode="auto">
            <a:xfrm flipV="1">
              <a:off x="988" y="2717"/>
              <a:ext cx="457" cy="2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8" name="Line 137"/>
            <p:cNvSpPr>
              <a:spLocks noChangeShapeType="1"/>
            </p:cNvSpPr>
            <p:nvPr/>
          </p:nvSpPr>
          <p:spPr bwMode="auto">
            <a:xfrm flipV="1">
              <a:off x="852" y="3009"/>
              <a:ext cx="135" cy="3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379" name="Group 139"/>
          <p:cNvGrpSpPr>
            <a:grpSpLocks/>
          </p:cNvGrpSpPr>
          <p:nvPr/>
        </p:nvGrpSpPr>
        <p:grpSpPr bwMode="auto">
          <a:xfrm rot="5400000" flipH="1">
            <a:off x="4868863" y="4289425"/>
            <a:ext cx="1460500" cy="1381125"/>
            <a:chOff x="4088" y="2184"/>
            <a:chExt cx="1424" cy="976"/>
          </a:xfrm>
        </p:grpSpPr>
        <p:sp>
          <p:nvSpPr>
            <p:cNvPr id="11284" name="Freeform 140"/>
            <p:cNvSpPr>
              <a:spLocks/>
            </p:cNvSpPr>
            <p:nvPr/>
          </p:nvSpPr>
          <p:spPr bwMode="auto">
            <a:xfrm>
              <a:off x="4088" y="2672"/>
              <a:ext cx="712" cy="488"/>
            </a:xfrm>
            <a:custGeom>
              <a:avLst/>
              <a:gdLst>
                <a:gd name="T0" fmla="*/ 0 w 712"/>
                <a:gd name="T1" fmla="*/ 488 h 488"/>
                <a:gd name="T2" fmla="*/ 264 w 712"/>
                <a:gd name="T3" fmla="*/ 416 h 488"/>
                <a:gd name="T4" fmla="*/ 512 w 712"/>
                <a:gd name="T5" fmla="*/ 280 h 488"/>
                <a:gd name="T6" fmla="*/ 648 w 712"/>
                <a:gd name="T7" fmla="*/ 104 h 488"/>
                <a:gd name="T8" fmla="*/ 712 w 712"/>
                <a:gd name="T9" fmla="*/ 0 h 48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12" h="488">
                  <a:moveTo>
                    <a:pt x="0" y="488"/>
                  </a:moveTo>
                  <a:cubicBezTo>
                    <a:pt x="89" y="469"/>
                    <a:pt x="179" y="451"/>
                    <a:pt x="264" y="416"/>
                  </a:cubicBezTo>
                  <a:cubicBezTo>
                    <a:pt x="349" y="381"/>
                    <a:pt x="448" y="332"/>
                    <a:pt x="512" y="280"/>
                  </a:cubicBezTo>
                  <a:cubicBezTo>
                    <a:pt x="576" y="228"/>
                    <a:pt x="615" y="151"/>
                    <a:pt x="648" y="104"/>
                  </a:cubicBezTo>
                  <a:cubicBezTo>
                    <a:pt x="681" y="57"/>
                    <a:pt x="700" y="17"/>
                    <a:pt x="712" y="0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5" name="Freeform 141"/>
            <p:cNvSpPr>
              <a:spLocks/>
            </p:cNvSpPr>
            <p:nvPr/>
          </p:nvSpPr>
          <p:spPr bwMode="auto">
            <a:xfrm flipH="1" flipV="1">
              <a:off x="4800" y="2184"/>
              <a:ext cx="712" cy="488"/>
            </a:xfrm>
            <a:custGeom>
              <a:avLst/>
              <a:gdLst>
                <a:gd name="T0" fmla="*/ 0 w 712"/>
                <a:gd name="T1" fmla="*/ 488 h 488"/>
                <a:gd name="T2" fmla="*/ 264 w 712"/>
                <a:gd name="T3" fmla="*/ 416 h 488"/>
                <a:gd name="T4" fmla="*/ 512 w 712"/>
                <a:gd name="T5" fmla="*/ 280 h 488"/>
                <a:gd name="T6" fmla="*/ 648 w 712"/>
                <a:gd name="T7" fmla="*/ 104 h 488"/>
                <a:gd name="T8" fmla="*/ 712 w 712"/>
                <a:gd name="T9" fmla="*/ 0 h 48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12" h="488">
                  <a:moveTo>
                    <a:pt x="0" y="488"/>
                  </a:moveTo>
                  <a:cubicBezTo>
                    <a:pt x="89" y="469"/>
                    <a:pt x="179" y="451"/>
                    <a:pt x="264" y="416"/>
                  </a:cubicBezTo>
                  <a:cubicBezTo>
                    <a:pt x="349" y="381"/>
                    <a:pt x="448" y="332"/>
                    <a:pt x="512" y="280"/>
                  </a:cubicBezTo>
                  <a:cubicBezTo>
                    <a:pt x="576" y="228"/>
                    <a:pt x="615" y="151"/>
                    <a:pt x="648" y="104"/>
                  </a:cubicBezTo>
                  <a:cubicBezTo>
                    <a:pt x="681" y="57"/>
                    <a:pt x="700" y="17"/>
                    <a:pt x="712" y="0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320" name="Line 80"/>
          <p:cNvSpPr>
            <a:spLocks noChangeShapeType="1"/>
          </p:cNvSpPr>
          <p:nvPr/>
        </p:nvSpPr>
        <p:spPr bwMode="auto">
          <a:xfrm flipH="1">
            <a:off x="5054600" y="2806700"/>
            <a:ext cx="590550" cy="169545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1" name="Line 81"/>
          <p:cNvSpPr>
            <a:spLocks noChangeShapeType="1"/>
          </p:cNvSpPr>
          <p:nvPr/>
        </p:nvSpPr>
        <p:spPr bwMode="auto">
          <a:xfrm>
            <a:off x="1358900" y="2749550"/>
            <a:ext cx="1962150" cy="203835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2" name="Line 82"/>
          <p:cNvSpPr>
            <a:spLocks noChangeShapeType="1"/>
          </p:cNvSpPr>
          <p:nvPr/>
        </p:nvSpPr>
        <p:spPr bwMode="auto">
          <a:xfrm flipH="1">
            <a:off x="1187450" y="2787650"/>
            <a:ext cx="2305050" cy="17907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3" name="Line 83"/>
          <p:cNvSpPr>
            <a:spLocks noChangeShapeType="1"/>
          </p:cNvSpPr>
          <p:nvPr/>
        </p:nvSpPr>
        <p:spPr bwMode="auto">
          <a:xfrm flipH="1">
            <a:off x="7092950" y="2940050"/>
            <a:ext cx="628650" cy="139065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80" name="Text Box 143"/>
          <p:cNvSpPr txBox="1">
            <a:spLocks noChangeArrowheads="1"/>
          </p:cNvSpPr>
          <p:nvPr/>
        </p:nvSpPr>
        <p:spPr bwMode="auto">
          <a:xfrm>
            <a:off x="330200" y="254000"/>
            <a:ext cx="5753100" cy="1247775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dirty="0"/>
              <a:t>Water is poured into each of the containers below at a </a:t>
            </a:r>
            <a:r>
              <a:rPr lang="en-GB" dirty="0">
                <a:solidFill>
                  <a:srgbClr val="6666FF"/>
                </a:solidFill>
              </a:rPr>
              <a:t>constant rate</a:t>
            </a:r>
            <a:r>
              <a:rPr lang="en-GB" dirty="0"/>
              <a:t> of </a:t>
            </a:r>
            <a:r>
              <a:rPr lang="en-GB" dirty="0">
                <a:solidFill>
                  <a:srgbClr val="6666FF"/>
                </a:solidFill>
              </a:rPr>
              <a:t>250 ml per second</a:t>
            </a:r>
            <a:r>
              <a:rPr lang="en-GB" dirty="0"/>
              <a:t>. The graphs show how  the </a:t>
            </a:r>
            <a:r>
              <a:rPr lang="en-GB" b="1" dirty="0">
                <a:solidFill>
                  <a:srgbClr val="6666FF"/>
                </a:solidFill>
              </a:rPr>
              <a:t>depth d</a:t>
            </a:r>
            <a:r>
              <a:rPr lang="en-GB" b="1" dirty="0"/>
              <a:t> </a:t>
            </a:r>
            <a:r>
              <a:rPr lang="en-GB" dirty="0"/>
              <a:t>of the water varies with </a:t>
            </a:r>
            <a:r>
              <a:rPr lang="en-GB" dirty="0">
                <a:solidFill>
                  <a:srgbClr val="6666FF"/>
                </a:solidFill>
              </a:rPr>
              <a:t>time t</a:t>
            </a:r>
            <a:r>
              <a:rPr lang="en-GB" dirty="0"/>
              <a:t>. Match the container to its corresponding graph.</a:t>
            </a:r>
          </a:p>
        </p:txBody>
      </p:sp>
      <p:grpSp>
        <p:nvGrpSpPr>
          <p:cNvPr id="11281" name="Group 147"/>
          <p:cNvGrpSpPr>
            <a:grpSpLocks/>
          </p:cNvGrpSpPr>
          <p:nvPr/>
        </p:nvGrpSpPr>
        <p:grpSpPr bwMode="auto">
          <a:xfrm>
            <a:off x="7502525" y="182563"/>
            <a:ext cx="985838" cy="1493837"/>
            <a:chOff x="4726" y="115"/>
            <a:chExt cx="621" cy="941"/>
          </a:xfrm>
        </p:grpSpPr>
        <p:pic>
          <p:nvPicPr>
            <p:cNvPr id="11282" name="Picture 145" descr="Water Faucet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726" y="115"/>
              <a:ext cx="621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283" name="Rectangle 146"/>
            <p:cNvSpPr>
              <a:spLocks noChangeArrowheads="1"/>
            </p:cNvSpPr>
            <p:nvPr/>
          </p:nvSpPr>
          <p:spPr bwMode="auto">
            <a:xfrm flipH="1">
              <a:off x="4775" y="715"/>
              <a:ext cx="146" cy="341"/>
            </a:xfrm>
            <a:prstGeom prst="rect">
              <a:avLst/>
            </a:prstGeom>
            <a:solidFill>
              <a:srgbClr val="6AABF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98976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0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0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0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0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10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03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103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103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103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69" grpId="0" animBg="1"/>
      <p:bldP spid="10320" grpId="0" animBg="1"/>
      <p:bldP spid="10321" grpId="0" animBg="1"/>
      <p:bldP spid="10322" grpId="0" animBg="1"/>
      <p:bldP spid="103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16"/>
          <p:cNvSpPr>
            <a:spLocks noGrp="1" noChangeArrowheads="1"/>
          </p:cNvSpPr>
          <p:nvPr>
            <p:ph type="title"/>
          </p:nvPr>
        </p:nvSpPr>
        <p:spPr>
          <a:xfrm>
            <a:off x="5791200" y="5627688"/>
            <a:ext cx="3009900" cy="876300"/>
          </a:xfrm>
        </p:spPr>
        <p:txBody>
          <a:bodyPr/>
          <a:lstStyle/>
          <a:p>
            <a:pPr eaLnBrk="1" hangingPunct="1"/>
            <a:r>
              <a:rPr lang="en-GB">
                <a:solidFill>
                  <a:schemeClr val="bg1"/>
                </a:solidFill>
              </a:rPr>
              <a:t>Chemical 1</a:t>
            </a:r>
          </a:p>
        </p:txBody>
      </p:sp>
      <p:grpSp>
        <p:nvGrpSpPr>
          <p:cNvPr id="15399" name="Group 39"/>
          <p:cNvGrpSpPr>
            <a:grpSpLocks/>
          </p:cNvGrpSpPr>
          <p:nvPr/>
        </p:nvGrpSpPr>
        <p:grpSpPr bwMode="auto">
          <a:xfrm>
            <a:off x="279400" y="4114800"/>
            <a:ext cx="8629650" cy="2133600"/>
            <a:chOff x="176" y="2592"/>
            <a:chExt cx="5436" cy="1344"/>
          </a:xfrm>
        </p:grpSpPr>
        <p:grpSp>
          <p:nvGrpSpPr>
            <p:cNvPr id="13366" name="Group 40"/>
            <p:cNvGrpSpPr>
              <a:grpSpLocks/>
            </p:cNvGrpSpPr>
            <p:nvPr/>
          </p:nvGrpSpPr>
          <p:grpSpPr bwMode="auto">
            <a:xfrm>
              <a:off x="1724" y="2606"/>
              <a:ext cx="1113" cy="983"/>
              <a:chOff x="2484" y="2256"/>
              <a:chExt cx="1332" cy="1176"/>
            </a:xfrm>
          </p:grpSpPr>
          <p:sp>
            <p:nvSpPr>
              <p:cNvPr id="13388" name="Line 41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389" name="Line 42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3367" name="Group 43"/>
            <p:cNvGrpSpPr>
              <a:grpSpLocks/>
            </p:cNvGrpSpPr>
            <p:nvPr/>
          </p:nvGrpSpPr>
          <p:grpSpPr bwMode="auto">
            <a:xfrm>
              <a:off x="4370" y="2592"/>
              <a:ext cx="1114" cy="983"/>
              <a:chOff x="2484" y="2256"/>
              <a:chExt cx="1332" cy="1176"/>
            </a:xfrm>
          </p:grpSpPr>
          <p:sp>
            <p:nvSpPr>
              <p:cNvPr id="13386" name="Line 44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387" name="Line 45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3368" name="Text Box 46"/>
            <p:cNvSpPr txBox="1">
              <a:spLocks noChangeArrowheads="1"/>
            </p:cNvSpPr>
            <p:nvPr/>
          </p:nvSpPr>
          <p:spPr bwMode="auto">
            <a:xfrm>
              <a:off x="736" y="3676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1</a:t>
              </a:r>
            </a:p>
          </p:txBody>
        </p:sp>
        <p:sp>
          <p:nvSpPr>
            <p:cNvPr id="13369" name="Text Box 47"/>
            <p:cNvSpPr txBox="1">
              <a:spLocks noChangeArrowheads="1"/>
            </p:cNvSpPr>
            <p:nvPr/>
          </p:nvSpPr>
          <p:spPr bwMode="auto">
            <a:xfrm>
              <a:off x="2132" y="3680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2</a:t>
              </a:r>
            </a:p>
          </p:txBody>
        </p:sp>
        <p:sp>
          <p:nvSpPr>
            <p:cNvPr id="13370" name="Text Box 48"/>
            <p:cNvSpPr txBox="1">
              <a:spLocks noChangeArrowheads="1"/>
            </p:cNvSpPr>
            <p:nvPr/>
          </p:nvSpPr>
          <p:spPr bwMode="auto">
            <a:xfrm>
              <a:off x="3492" y="3644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3</a:t>
              </a:r>
            </a:p>
          </p:txBody>
        </p:sp>
        <p:sp>
          <p:nvSpPr>
            <p:cNvPr id="13371" name="Text Box 49"/>
            <p:cNvSpPr txBox="1">
              <a:spLocks noChangeArrowheads="1"/>
            </p:cNvSpPr>
            <p:nvPr/>
          </p:nvSpPr>
          <p:spPr bwMode="auto">
            <a:xfrm>
              <a:off x="4840" y="3640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4</a:t>
              </a:r>
            </a:p>
          </p:txBody>
        </p:sp>
        <p:sp>
          <p:nvSpPr>
            <p:cNvPr id="13372" name="Text Box 50"/>
            <p:cNvSpPr txBox="1">
              <a:spLocks noChangeArrowheads="1"/>
            </p:cNvSpPr>
            <p:nvPr/>
          </p:nvSpPr>
          <p:spPr bwMode="auto">
            <a:xfrm>
              <a:off x="1456" y="2932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3373" name="Text Box 51"/>
            <p:cNvSpPr txBox="1">
              <a:spLocks noChangeArrowheads="1"/>
            </p:cNvSpPr>
            <p:nvPr/>
          </p:nvSpPr>
          <p:spPr bwMode="auto">
            <a:xfrm>
              <a:off x="176" y="2948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3374" name="Text Box 52"/>
            <p:cNvSpPr txBox="1">
              <a:spLocks noChangeArrowheads="1"/>
            </p:cNvSpPr>
            <p:nvPr/>
          </p:nvSpPr>
          <p:spPr bwMode="auto">
            <a:xfrm>
              <a:off x="4104" y="2904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3375" name="Text Box 53"/>
            <p:cNvSpPr txBox="1">
              <a:spLocks noChangeArrowheads="1"/>
            </p:cNvSpPr>
            <p:nvPr/>
          </p:nvSpPr>
          <p:spPr bwMode="auto">
            <a:xfrm>
              <a:off x="2568" y="3612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h</a:t>
              </a:r>
            </a:p>
          </p:txBody>
        </p:sp>
        <p:sp>
          <p:nvSpPr>
            <p:cNvPr id="13376" name="Text Box 54"/>
            <p:cNvSpPr txBox="1">
              <a:spLocks noChangeArrowheads="1"/>
            </p:cNvSpPr>
            <p:nvPr/>
          </p:nvSpPr>
          <p:spPr bwMode="auto">
            <a:xfrm>
              <a:off x="5336" y="362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h</a:t>
              </a:r>
            </a:p>
          </p:txBody>
        </p:sp>
        <p:grpSp>
          <p:nvGrpSpPr>
            <p:cNvPr id="13377" name="Group 55"/>
            <p:cNvGrpSpPr>
              <a:grpSpLocks/>
            </p:cNvGrpSpPr>
            <p:nvPr/>
          </p:nvGrpSpPr>
          <p:grpSpPr bwMode="auto">
            <a:xfrm>
              <a:off x="3084" y="2615"/>
              <a:ext cx="1114" cy="983"/>
              <a:chOff x="2484" y="2256"/>
              <a:chExt cx="1332" cy="1176"/>
            </a:xfrm>
          </p:grpSpPr>
          <p:sp>
            <p:nvSpPr>
              <p:cNvPr id="13384" name="Line 56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385" name="Line 57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3378" name="Text Box 58"/>
            <p:cNvSpPr txBox="1">
              <a:spLocks noChangeArrowheads="1"/>
            </p:cNvSpPr>
            <p:nvPr/>
          </p:nvSpPr>
          <p:spPr bwMode="auto">
            <a:xfrm>
              <a:off x="2844" y="294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3379" name="Text Box 59"/>
            <p:cNvSpPr txBox="1">
              <a:spLocks noChangeArrowheads="1"/>
            </p:cNvSpPr>
            <p:nvPr/>
          </p:nvSpPr>
          <p:spPr bwMode="auto">
            <a:xfrm>
              <a:off x="3884" y="362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h</a:t>
              </a:r>
            </a:p>
          </p:txBody>
        </p:sp>
        <p:grpSp>
          <p:nvGrpSpPr>
            <p:cNvPr id="13380" name="Group 60"/>
            <p:cNvGrpSpPr>
              <a:grpSpLocks/>
            </p:cNvGrpSpPr>
            <p:nvPr/>
          </p:nvGrpSpPr>
          <p:grpSpPr bwMode="auto">
            <a:xfrm>
              <a:off x="388" y="2622"/>
              <a:ext cx="1113" cy="983"/>
              <a:chOff x="2484" y="2256"/>
              <a:chExt cx="1332" cy="1176"/>
            </a:xfrm>
          </p:grpSpPr>
          <p:sp>
            <p:nvSpPr>
              <p:cNvPr id="13382" name="Line 61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383" name="Line 62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3381" name="Text Box 63"/>
            <p:cNvSpPr txBox="1">
              <a:spLocks noChangeArrowheads="1"/>
            </p:cNvSpPr>
            <p:nvPr/>
          </p:nvSpPr>
          <p:spPr bwMode="auto">
            <a:xfrm>
              <a:off x="1276" y="3628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h</a:t>
              </a:r>
            </a:p>
          </p:txBody>
        </p:sp>
      </p:grpSp>
      <p:sp>
        <p:nvSpPr>
          <p:cNvPr id="13316" name="Text Box 64"/>
          <p:cNvSpPr txBox="1">
            <a:spLocks noChangeArrowheads="1"/>
          </p:cNvSpPr>
          <p:nvPr/>
        </p:nvSpPr>
        <p:spPr bwMode="auto">
          <a:xfrm>
            <a:off x="819150" y="457200"/>
            <a:ext cx="7772400" cy="973138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A liquid is poured into each of the containers below. The graphs show how the </a:t>
            </a:r>
            <a:r>
              <a:rPr lang="en-GB">
                <a:solidFill>
                  <a:srgbClr val="6666FF"/>
                </a:solidFill>
              </a:rPr>
              <a:t>surface diameter d</a:t>
            </a:r>
            <a:r>
              <a:rPr lang="en-GB"/>
              <a:t> varies as the </a:t>
            </a:r>
            <a:r>
              <a:rPr lang="en-GB">
                <a:solidFill>
                  <a:srgbClr val="6666FF"/>
                </a:solidFill>
              </a:rPr>
              <a:t>height </a:t>
            </a:r>
            <a:r>
              <a:rPr lang="en-GB"/>
              <a:t>of the liquid</a:t>
            </a:r>
            <a:r>
              <a:rPr lang="en-GB">
                <a:solidFill>
                  <a:srgbClr val="6666FF"/>
                </a:solidFill>
              </a:rPr>
              <a:t> h </a:t>
            </a:r>
            <a:r>
              <a:rPr lang="en-GB"/>
              <a:t>increases. Match each container with its corresponding graph.</a:t>
            </a:r>
          </a:p>
        </p:txBody>
      </p:sp>
      <p:sp>
        <p:nvSpPr>
          <p:cNvPr id="13317" name="Rectangle 65"/>
          <p:cNvSpPr>
            <a:spLocks noChangeArrowheads="1"/>
          </p:cNvSpPr>
          <p:nvPr/>
        </p:nvSpPr>
        <p:spPr bwMode="auto">
          <a:xfrm>
            <a:off x="0" y="0"/>
            <a:ext cx="9144000" cy="13335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318" name="Rectangle 66"/>
          <p:cNvSpPr>
            <a:spLocks noChangeArrowheads="1"/>
          </p:cNvSpPr>
          <p:nvPr/>
        </p:nvSpPr>
        <p:spPr bwMode="auto">
          <a:xfrm>
            <a:off x="0" y="6724650"/>
            <a:ext cx="9144000" cy="13335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319" name="Rectangle 67"/>
          <p:cNvSpPr>
            <a:spLocks noChangeArrowheads="1"/>
          </p:cNvSpPr>
          <p:nvPr/>
        </p:nvSpPr>
        <p:spPr bwMode="auto">
          <a:xfrm>
            <a:off x="0" y="0"/>
            <a:ext cx="133350" cy="685800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320" name="Rectangle 68"/>
          <p:cNvSpPr>
            <a:spLocks noChangeArrowheads="1"/>
          </p:cNvSpPr>
          <p:nvPr/>
        </p:nvSpPr>
        <p:spPr bwMode="auto">
          <a:xfrm>
            <a:off x="9010650" y="0"/>
            <a:ext cx="133350" cy="685800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15475" name="Group 115"/>
          <p:cNvGrpSpPr>
            <a:grpSpLocks/>
          </p:cNvGrpSpPr>
          <p:nvPr/>
        </p:nvGrpSpPr>
        <p:grpSpPr bwMode="auto">
          <a:xfrm>
            <a:off x="619125" y="4178300"/>
            <a:ext cx="7667625" cy="1498600"/>
            <a:chOff x="390" y="2632"/>
            <a:chExt cx="4830" cy="944"/>
          </a:xfrm>
        </p:grpSpPr>
        <p:sp>
          <p:nvSpPr>
            <p:cNvPr id="13362" name="Freeform 75"/>
            <p:cNvSpPr>
              <a:spLocks/>
            </p:cNvSpPr>
            <p:nvPr/>
          </p:nvSpPr>
          <p:spPr bwMode="auto">
            <a:xfrm flipH="1">
              <a:off x="390" y="2632"/>
              <a:ext cx="1080" cy="854"/>
            </a:xfrm>
            <a:custGeom>
              <a:avLst/>
              <a:gdLst>
                <a:gd name="T0" fmla="*/ 0 w 1088"/>
                <a:gd name="T1" fmla="*/ 854 h 942"/>
                <a:gd name="T2" fmla="*/ 344 w 1088"/>
                <a:gd name="T3" fmla="*/ 754 h 942"/>
                <a:gd name="T4" fmla="*/ 717 w 1088"/>
                <a:gd name="T5" fmla="*/ 539 h 942"/>
                <a:gd name="T6" fmla="*/ 953 w 1088"/>
                <a:gd name="T7" fmla="*/ 249 h 942"/>
                <a:gd name="T8" fmla="*/ 1080 w 1088"/>
                <a:gd name="T9" fmla="*/ 0 h 9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88" h="942">
                  <a:moveTo>
                    <a:pt x="0" y="942"/>
                  </a:moveTo>
                  <a:cubicBezTo>
                    <a:pt x="113" y="916"/>
                    <a:pt x="227" y="890"/>
                    <a:pt x="347" y="832"/>
                  </a:cubicBezTo>
                  <a:cubicBezTo>
                    <a:pt x="467" y="774"/>
                    <a:pt x="620" y="688"/>
                    <a:pt x="722" y="595"/>
                  </a:cubicBezTo>
                  <a:cubicBezTo>
                    <a:pt x="824" y="502"/>
                    <a:pt x="899" y="374"/>
                    <a:pt x="960" y="275"/>
                  </a:cubicBezTo>
                  <a:cubicBezTo>
                    <a:pt x="1021" y="176"/>
                    <a:pt x="1065" y="46"/>
                    <a:pt x="1088" y="0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63" name="Line 87"/>
            <p:cNvSpPr>
              <a:spLocks noChangeShapeType="1"/>
            </p:cNvSpPr>
            <p:nvPr/>
          </p:nvSpPr>
          <p:spPr bwMode="auto">
            <a:xfrm>
              <a:off x="3096" y="3036"/>
              <a:ext cx="91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64" name="Freeform 88"/>
            <p:cNvSpPr>
              <a:spLocks/>
            </p:cNvSpPr>
            <p:nvPr/>
          </p:nvSpPr>
          <p:spPr bwMode="auto">
            <a:xfrm>
              <a:off x="1728" y="2646"/>
              <a:ext cx="930" cy="662"/>
            </a:xfrm>
            <a:custGeom>
              <a:avLst/>
              <a:gdLst>
                <a:gd name="T0" fmla="*/ 0 w 930"/>
                <a:gd name="T1" fmla="*/ 0 h 662"/>
                <a:gd name="T2" fmla="*/ 432 w 930"/>
                <a:gd name="T3" fmla="*/ 660 h 662"/>
                <a:gd name="T4" fmla="*/ 930 w 930"/>
                <a:gd name="T5" fmla="*/ 12 h 662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930" h="662">
                  <a:moveTo>
                    <a:pt x="0" y="0"/>
                  </a:moveTo>
                  <a:cubicBezTo>
                    <a:pt x="138" y="329"/>
                    <a:pt x="277" y="658"/>
                    <a:pt x="432" y="660"/>
                  </a:cubicBezTo>
                  <a:cubicBezTo>
                    <a:pt x="587" y="662"/>
                    <a:pt x="758" y="337"/>
                    <a:pt x="930" y="12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65" name="Line 95"/>
            <p:cNvSpPr>
              <a:spLocks noChangeShapeType="1"/>
            </p:cNvSpPr>
            <p:nvPr/>
          </p:nvSpPr>
          <p:spPr bwMode="auto">
            <a:xfrm flipV="1">
              <a:off x="4380" y="2712"/>
              <a:ext cx="840" cy="8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474" name="Group 114"/>
          <p:cNvGrpSpPr>
            <a:grpSpLocks/>
          </p:cNvGrpSpPr>
          <p:nvPr/>
        </p:nvGrpSpPr>
        <p:grpSpPr bwMode="auto">
          <a:xfrm>
            <a:off x="685800" y="1646238"/>
            <a:ext cx="7631113" cy="2303462"/>
            <a:chOff x="432" y="1037"/>
            <a:chExt cx="4807" cy="1451"/>
          </a:xfrm>
        </p:grpSpPr>
        <p:sp>
          <p:nvSpPr>
            <p:cNvPr id="13327" name="Text Box 5"/>
            <p:cNvSpPr txBox="1">
              <a:spLocks noChangeArrowheads="1"/>
            </p:cNvSpPr>
            <p:nvPr/>
          </p:nvSpPr>
          <p:spPr bwMode="auto">
            <a:xfrm>
              <a:off x="672" y="2220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A</a:t>
              </a:r>
            </a:p>
          </p:txBody>
        </p:sp>
        <p:sp>
          <p:nvSpPr>
            <p:cNvPr id="13328" name="Text Box 6"/>
            <p:cNvSpPr txBox="1">
              <a:spLocks noChangeArrowheads="1"/>
            </p:cNvSpPr>
            <p:nvPr/>
          </p:nvSpPr>
          <p:spPr bwMode="auto">
            <a:xfrm>
              <a:off x="2056" y="2212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B</a:t>
              </a:r>
            </a:p>
          </p:txBody>
        </p:sp>
        <p:sp>
          <p:nvSpPr>
            <p:cNvPr id="13329" name="Text Box 7"/>
            <p:cNvSpPr txBox="1">
              <a:spLocks noChangeArrowheads="1"/>
            </p:cNvSpPr>
            <p:nvPr/>
          </p:nvSpPr>
          <p:spPr bwMode="auto">
            <a:xfrm>
              <a:off x="3428" y="2216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C</a:t>
              </a:r>
            </a:p>
          </p:txBody>
        </p:sp>
        <p:sp>
          <p:nvSpPr>
            <p:cNvPr id="13330" name="Text Box 8"/>
            <p:cNvSpPr txBox="1">
              <a:spLocks noChangeArrowheads="1"/>
            </p:cNvSpPr>
            <p:nvPr/>
          </p:nvSpPr>
          <p:spPr bwMode="auto">
            <a:xfrm>
              <a:off x="4728" y="2232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D</a:t>
              </a:r>
            </a:p>
          </p:txBody>
        </p:sp>
        <p:sp>
          <p:nvSpPr>
            <p:cNvPr id="13331" name="AutoShape 10"/>
            <p:cNvSpPr>
              <a:spLocks noChangeArrowheads="1"/>
            </p:cNvSpPr>
            <p:nvPr/>
          </p:nvSpPr>
          <p:spPr bwMode="auto">
            <a:xfrm>
              <a:off x="440" y="1114"/>
              <a:ext cx="874" cy="998"/>
            </a:xfrm>
            <a:prstGeom prst="can">
              <a:avLst>
                <a:gd name="adj" fmla="val 2854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2" name="Oval 11"/>
            <p:cNvSpPr>
              <a:spLocks noChangeArrowheads="1"/>
            </p:cNvSpPr>
            <p:nvPr/>
          </p:nvSpPr>
          <p:spPr bwMode="auto">
            <a:xfrm>
              <a:off x="440" y="1617"/>
              <a:ext cx="873" cy="251"/>
            </a:xfrm>
            <a:prstGeom prst="ellipse">
              <a:avLst/>
            </a:prstGeom>
            <a:solidFill>
              <a:srgbClr val="FECAFD"/>
            </a:solidFill>
            <a:ln w="317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3" name="Freeform 12"/>
            <p:cNvSpPr>
              <a:spLocks/>
            </p:cNvSpPr>
            <p:nvPr/>
          </p:nvSpPr>
          <p:spPr bwMode="auto">
            <a:xfrm>
              <a:off x="435" y="1734"/>
              <a:ext cx="881" cy="379"/>
            </a:xfrm>
            <a:custGeom>
              <a:avLst/>
              <a:gdLst>
                <a:gd name="T0" fmla="*/ 5 w 976"/>
                <a:gd name="T1" fmla="*/ 261 h 420"/>
                <a:gd name="T2" fmla="*/ 30 w 976"/>
                <a:gd name="T3" fmla="*/ 295 h 420"/>
                <a:gd name="T4" fmla="*/ 95 w 976"/>
                <a:gd name="T5" fmla="*/ 332 h 420"/>
                <a:gd name="T6" fmla="*/ 198 w 976"/>
                <a:gd name="T7" fmla="*/ 356 h 420"/>
                <a:gd name="T8" fmla="*/ 292 w 976"/>
                <a:gd name="T9" fmla="*/ 369 h 420"/>
                <a:gd name="T10" fmla="*/ 434 w 976"/>
                <a:gd name="T11" fmla="*/ 378 h 420"/>
                <a:gd name="T12" fmla="*/ 533 w 976"/>
                <a:gd name="T13" fmla="*/ 374 h 420"/>
                <a:gd name="T14" fmla="*/ 620 w 976"/>
                <a:gd name="T15" fmla="*/ 367 h 420"/>
                <a:gd name="T16" fmla="*/ 718 w 976"/>
                <a:gd name="T17" fmla="*/ 349 h 420"/>
                <a:gd name="T18" fmla="*/ 777 w 976"/>
                <a:gd name="T19" fmla="*/ 335 h 420"/>
                <a:gd name="T20" fmla="*/ 842 w 976"/>
                <a:gd name="T21" fmla="*/ 304 h 420"/>
                <a:gd name="T22" fmla="*/ 875 w 976"/>
                <a:gd name="T23" fmla="*/ 279 h 420"/>
                <a:gd name="T24" fmla="*/ 880 w 976"/>
                <a:gd name="T25" fmla="*/ 252 h 420"/>
                <a:gd name="T26" fmla="*/ 880 w 976"/>
                <a:gd name="T27" fmla="*/ 230 h 420"/>
                <a:gd name="T28" fmla="*/ 878 w 976"/>
                <a:gd name="T29" fmla="*/ 190 h 420"/>
                <a:gd name="T30" fmla="*/ 880 w 976"/>
                <a:gd name="T31" fmla="*/ 142 h 420"/>
                <a:gd name="T32" fmla="*/ 878 w 976"/>
                <a:gd name="T33" fmla="*/ 17 h 420"/>
                <a:gd name="T34" fmla="*/ 869 w 976"/>
                <a:gd name="T35" fmla="*/ 37 h 420"/>
                <a:gd name="T36" fmla="*/ 844 w 976"/>
                <a:gd name="T37" fmla="*/ 57 h 420"/>
                <a:gd name="T38" fmla="*/ 813 w 976"/>
                <a:gd name="T39" fmla="*/ 73 h 420"/>
                <a:gd name="T40" fmla="*/ 777 w 976"/>
                <a:gd name="T41" fmla="*/ 89 h 420"/>
                <a:gd name="T42" fmla="*/ 728 w 976"/>
                <a:gd name="T43" fmla="*/ 104 h 420"/>
                <a:gd name="T44" fmla="*/ 662 w 976"/>
                <a:gd name="T45" fmla="*/ 116 h 420"/>
                <a:gd name="T46" fmla="*/ 582 w 976"/>
                <a:gd name="T47" fmla="*/ 129 h 420"/>
                <a:gd name="T48" fmla="*/ 485 w 976"/>
                <a:gd name="T49" fmla="*/ 131 h 420"/>
                <a:gd name="T50" fmla="*/ 403 w 976"/>
                <a:gd name="T51" fmla="*/ 133 h 420"/>
                <a:gd name="T52" fmla="*/ 342 w 976"/>
                <a:gd name="T53" fmla="*/ 131 h 420"/>
                <a:gd name="T54" fmla="*/ 264 w 976"/>
                <a:gd name="T55" fmla="*/ 120 h 420"/>
                <a:gd name="T56" fmla="*/ 194 w 976"/>
                <a:gd name="T57" fmla="*/ 111 h 420"/>
                <a:gd name="T58" fmla="*/ 129 w 976"/>
                <a:gd name="T59" fmla="*/ 97 h 420"/>
                <a:gd name="T60" fmla="*/ 73 w 976"/>
                <a:gd name="T61" fmla="*/ 75 h 420"/>
                <a:gd name="T62" fmla="*/ 37 w 976"/>
                <a:gd name="T63" fmla="*/ 55 h 420"/>
                <a:gd name="T64" fmla="*/ 12 w 976"/>
                <a:gd name="T65" fmla="*/ 30 h 420"/>
                <a:gd name="T66" fmla="*/ 5 w 976"/>
                <a:gd name="T67" fmla="*/ 6 h 420"/>
                <a:gd name="T68" fmla="*/ 1 w 976"/>
                <a:gd name="T69" fmla="*/ 39 h 420"/>
                <a:gd name="T70" fmla="*/ 5 w 976"/>
                <a:gd name="T71" fmla="*/ 100 h 420"/>
                <a:gd name="T72" fmla="*/ 5 w 976"/>
                <a:gd name="T73" fmla="*/ 261 h 420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0" t="0" r="r" b="b"/>
              <a:pathLst>
                <a:path w="976" h="420">
                  <a:moveTo>
                    <a:pt x="5" y="289"/>
                  </a:moveTo>
                  <a:cubicBezTo>
                    <a:pt x="10" y="325"/>
                    <a:pt x="16" y="314"/>
                    <a:pt x="33" y="327"/>
                  </a:cubicBezTo>
                  <a:cubicBezTo>
                    <a:pt x="50" y="340"/>
                    <a:pt x="74" y="357"/>
                    <a:pt x="105" y="368"/>
                  </a:cubicBezTo>
                  <a:cubicBezTo>
                    <a:pt x="136" y="379"/>
                    <a:pt x="183" y="388"/>
                    <a:pt x="219" y="395"/>
                  </a:cubicBezTo>
                  <a:cubicBezTo>
                    <a:pt x="255" y="402"/>
                    <a:pt x="279" y="405"/>
                    <a:pt x="323" y="409"/>
                  </a:cubicBezTo>
                  <a:cubicBezTo>
                    <a:pt x="367" y="413"/>
                    <a:pt x="436" y="418"/>
                    <a:pt x="481" y="419"/>
                  </a:cubicBezTo>
                  <a:cubicBezTo>
                    <a:pt x="526" y="420"/>
                    <a:pt x="557" y="417"/>
                    <a:pt x="591" y="415"/>
                  </a:cubicBezTo>
                  <a:cubicBezTo>
                    <a:pt x="625" y="413"/>
                    <a:pt x="653" y="412"/>
                    <a:pt x="687" y="407"/>
                  </a:cubicBezTo>
                  <a:cubicBezTo>
                    <a:pt x="721" y="402"/>
                    <a:pt x="766" y="393"/>
                    <a:pt x="795" y="387"/>
                  </a:cubicBezTo>
                  <a:cubicBezTo>
                    <a:pt x="824" y="381"/>
                    <a:pt x="838" y="379"/>
                    <a:pt x="861" y="371"/>
                  </a:cubicBezTo>
                  <a:cubicBezTo>
                    <a:pt x="884" y="363"/>
                    <a:pt x="915" y="347"/>
                    <a:pt x="933" y="337"/>
                  </a:cubicBezTo>
                  <a:cubicBezTo>
                    <a:pt x="951" y="327"/>
                    <a:pt x="962" y="319"/>
                    <a:pt x="969" y="309"/>
                  </a:cubicBezTo>
                  <a:cubicBezTo>
                    <a:pt x="976" y="299"/>
                    <a:pt x="974" y="288"/>
                    <a:pt x="975" y="279"/>
                  </a:cubicBezTo>
                  <a:cubicBezTo>
                    <a:pt x="976" y="270"/>
                    <a:pt x="975" y="266"/>
                    <a:pt x="975" y="255"/>
                  </a:cubicBezTo>
                  <a:cubicBezTo>
                    <a:pt x="975" y="244"/>
                    <a:pt x="973" y="227"/>
                    <a:pt x="973" y="211"/>
                  </a:cubicBezTo>
                  <a:cubicBezTo>
                    <a:pt x="973" y="195"/>
                    <a:pt x="975" y="189"/>
                    <a:pt x="975" y="157"/>
                  </a:cubicBezTo>
                  <a:cubicBezTo>
                    <a:pt x="975" y="125"/>
                    <a:pt x="975" y="38"/>
                    <a:pt x="973" y="19"/>
                  </a:cubicBezTo>
                  <a:cubicBezTo>
                    <a:pt x="971" y="0"/>
                    <a:pt x="969" y="34"/>
                    <a:pt x="963" y="41"/>
                  </a:cubicBezTo>
                  <a:cubicBezTo>
                    <a:pt x="957" y="48"/>
                    <a:pt x="945" y="56"/>
                    <a:pt x="935" y="63"/>
                  </a:cubicBezTo>
                  <a:cubicBezTo>
                    <a:pt x="925" y="70"/>
                    <a:pt x="913" y="75"/>
                    <a:pt x="901" y="81"/>
                  </a:cubicBezTo>
                  <a:cubicBezTo>
                    <a:pt x="889" y="87"/>
                    <a:pt x="877" y="93"/>
                    <a:pt x="861" y="99"/>
                  </a:cubicBezTo>
                  <a:cubicBezTo>
                    <a:pt x="845" y="105"/>
                    <a:pt x="828" y="110"/>
                    <a:pt x="807" y="115"/>
                  </a:cubicBezTo>
                  <a:cubicBezTo>
                    <a:pt x="786" y="120"/>
                    <a:pt x="760" y="124"/>
                    <a:pt x="733" y="129"/>
                  </a:cubicBezTo>
                  <a:cubicBezTo>
                    <a:pt x="706" y="134"/>
                    <a:pt x="678" y="140"/>
                    <a:pt x="645" y="143"/>
                  </a:cubicBezTo>
                  <a:cubicBezTo>
                    <a:pt x="612" y="146"/>
                    <a:pt x="570" y="144"/>
                    <a:pt x="537" y="145"/>
                  </a:cubicBezTo>
                  <a:cubicBezTo>
                    <a:pt x="504" y="146"/>
                    <a:pt x="473" y="147"/>
                    <a:pt x="447" y="147"/>
                  </a:cubicBezTo>
                  <a:cubicBezTo>
                    <a:pt x="421" y="147"/>
                    <a:pt x="405" y="147"/>
                    <a:pt x="379" y="145"/>
                  </a:cubicBezTo>
                  <a:cubicBezTo>
                    <a:pt x="353" y="143"/>
                    <a:pt x="320" y="137"/>
                    <a:pt x="293" y="133"/>
                  </a:cubicBezTo>
                  <a:cubicBezTo>
                    <a:pt x="266" y="129"/>
                    <a:pt x="240" y="127"/>
                    <a:pt x="215" y="123"/>
                  </a:cubicBezTo>
                  <a:cubicBezTo>
                    <a:pt x="190" y="119"/>
                    <a:pt x="165" y="114"/>
                    <a:pt x="143" y="107"/>
                  </a:cubicBezTo>
                  <a:cubicBezTo>
                    <a:pt x="121" y="100"/>
                    <a:pt x="98" y="91"/>
                    <a:pt x="81" y="83"/>
                  </a:cubicBezTo>
                  <a:cubicBezTo>
                    <a:pt x="64" y="75"/>
                    <a:pt x="52" y="69"/>
                    <a:pt x="41" y="61"/>
                  </a:cubicBezTo>
                  <a:cubicBezTo>
                    <a:pt x="30" y="53"/>
                    <a:pt x="19" y="42"/>
                    <a:pt x="13" y="33"/>
                  </a:cubicBezTo>
                  <a:cubicBezTo>
                    <a:pt x="7" y="24"/>
                    <a:pt x="7" y="5"/>
                    <a:pt x="5" y="7"/>
                  </a:cubicBezTo>
                  <a:cubicBezTo>
                    <a:pt x="3" y="9"/>
                    <a:pt x="1" y="26"/>
                    <a:pt x="1" y="43"/>
                  </a:cubicBezTo>
                  <a:cubicBezTo>
                    <a:pt x="1" y="60"/>
                    <a:pt x="4" y="70"/>
                    <a:pt x="5" y="111"/>
                  </a:cubicBezTo>
                  <a:cubicBezTo>
                    <a:pt x="6" y="152"/>
                    <a:pt x="0" y="253"/>
                    <a:pt x="5" y="289"/>
                  </a:cubicBezTo>
                  <a:close/>
                </a:path>
              </a:pathLst>
            </a:custGeom>
            <a:solidFill>
              <a:srgbClr val="F79FF5"/>
            </a:solidFill>
            <a:ln w="3175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34" name="Oval 28"/>
            <p:cNvSpPr>
              <a:spLocks noChangeArrowheads="1"/>
            </p:cNvSpPr>
            <p:nvPr/>
          </p:nvSpPr>
          <p:spPr bwMode="auto">
            <a:xfrm>
              <a:off x="3354" y="1187"/>
              <a:ext cx="385" cy="128"/>
            </a:xfrm>
            <a:prstGeom prst="ellipse">
              <a:avLst/>
            </a:prstGeom>
            <a:noFill/>
            <a:ln w="31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5" name="Freeform 29"/>
            <p:cNvSpPr>
              <a:spLocks/>
            </p:cNvSpPr>
            <p:nvPr/>
          </p:nvSpPr>
          <p:spPr bwMode="auto">
            <a:xfrm>
              <a:off x="2994" y="1248"/>
              <a:ext cx="360" cy="691"/>
            </a:xfrm>
            <a:custGeom>
              <a:avLst/>
              <a:gdLst>
                <a:gd name="T0" fmla="*/ 0 w 686"/>
                <a:gd name="T1" fmla="*/ 691 h 1234"/>
                <a:gd name="T2" fmla="*/ 34 w 686"/>
                <a:gd name="T3" fmla="*/ 420 h 1234"/>
                <a:gd name="T4" fmla="*/ 144 w 686"/>
                <a:gd name="T5" fmla="*/ 184 h 1234"/>
                <a:gd name="T6" fmla="*/ 293 w 686"/>
                <a:gd name="T7" fmla="*/ 31 h 1234"/>
                <a:gd name="T8" fmla="*/ 360 w 686"/>
                <a:gd name="T9" fmla="*/ 0 h 123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86" h="1234">
                  <a:moveTo>
                    <a:pt x="0" y="1234"/>
                  </a:moveTo>
                  <a:cubicBezTo>
                    <a:pt x="9" y="1067"/>
                    <a:pt x="18" y="901"/>
                    <a:pt x="64" y="750"/>
                  </a:cubicBezTo>
                  <a:cubicBezTo>
                    <a:pt x="110" y="599"/>
                    <a:pt x="192" y="445"/>
                    <a:pt x="274" y="329"/>
                  </a:cubicBezTo>
                  <a:cubicBezTo>
                    <a:pt x="356" y="213"/>
                    <a:pt x="489" y="110"/>
                    <a:pt x="558" y="55"/>
                  </a:cubicBezTo>
                  <a:cubicBezTo>
                    <a:pt x="627" y="0"/>
                    <a:pt x="656" y="0"/>
                    <a:pt x="686" y="0"/>
                  </a:cubicBezTo>
                </a:path>
              </a:pathLst>
            </a:custGeom>
            <a:noFill/>
            <a:ln w="3175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36" name="Freeform 30"/>
            <p:cNvSpPr>
              <a:spLocks/>
            </p:cNvSpPr>
            <p:nvPr/>
          </p:nvSpPr>
          <p:spPr bwMode="auto">
            <a:xfrm flipH="1">
              <a:off x="3738" y="1258"/>
              <a:ext cx="361" cy="691"/>
            </a:xfrm>
            <a:custGeom>
              <a:avLst/>
              <a:gdLst>
                <a:gd name="T0" fmla="*/ 0 w 686"/>
                <a:gd name="T1" fmla="*/ 691 h 1234"/>
                <a:gd name="T2" fmla="*/ 34 w 686"/>
                <a:gd name="T3" fmla="*/ 420 h 1234"/>
                <a:gd name="T4" fmla="*/ 144 w 686"/>
                <a:gd name="T5" fmla="*/ 184 h 1234"/>
                <a:gd name="T6" fmla="*/ 294 w 686"/>
                <a:gd name="T7" fmla="*/ 31 h 1234"/>
                <a:gd name="T8" fmla="*/ 361 w 686"/>
                <a:gd name="T9" fmla="*/ 0 h 123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86" h="1234">
                  <a:moveTo>
                    <a:pt x="0" y="1234"/>
                  </a:moveTo>
                  <a:cubicBezTo>
                    <a:pt x="9" y="1067"/>
                    <a:pt x="18" y="901"/>
                    <a:pt x="64" y="750"/>
                  </a:cubicBezTo>
                  <a:cubicBezTo>
                    <a:pt x="110" y="599"/>
                    <a:pt x="192" y="445"/>
                    <a:pt x="274" y="329"/>
                  </a:cubicBezTo>
                  <a:cubicBezTo>
                    <a:pt x="356" y="213"/>
                    <a:pt x="489" y="110"/>
                    <a:pt x="558" y="55"/>
                  </a:cubicBezTo>
                  <a:cubicBezTo>
                    <a:pt x="627" y="0"/>
                    <a:pt x="656" y="0"/>
                    <a:pt x="686" y="0"/>
                  </a:cubicBezTo>
                </a:path>
              </a:pathLst>
            </a:custGeom>
            <a:noFill/>
            <a:ln w="3175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37" name="Freeform 31"/>
            <p:cNvSpPr>
              <a:spLocks/>
            </p:cNvSpPr>
            <p:nvPr/>
          </p:nvSpPr>
          <p:spPr bwMode="auto">
            <a:xfrm>
              <a:off x="2994" y="1766"/>
              <a:ext cx="1105" cy="358"/>
            </a:xfrm>
            <a:custGeom>
              <a:avLst/>
              <a:gdLst>
                <a:gd name="T0" fmla="*/ 1 w 1233"/>
                <a:gd name="T1" fmla="*/ 167 h 466"/>
                <a:gd name="T2" fmla="*/ 5 w 1233"/>
                <a:gd name="T3" fmla="*/ 200 h 466"/>
                <a:gd name="T4" fmla="*/ 24 w 1233"/>
                <a:gd name="T5" fmla="*/ 228 h 466"/>
                <a:gd name="T6" fmla="*/ 73 w 1233"/>
                <a:gd name="T7" fmla="*/ 267 h 466"/>
                <a:gd name="T8" fmla="*/ 139 w 1233"/>
                <a:gd name="T9" fmla="*/ 295 h 466"/>
                <a:gd name="T10" fmla="*/ 236 w 1233"/>
                <a:gd name="T11" fmla="*/ 324 h 466"/>
                <a:gd name="T12" fmla="*/ 332 w 1233"/>
                <a:gd name="T13" fmla="*/ 344 h 466"/>
                <a:gd name="T14" fmla="*/ 436 w 1233"/>
                <a:gd name="T15" fmla="*/ 353 h 466"/>
                <a:gd name="T16" fmla="*/ 546 w 1233"/>
                <a:gd name="T17" fmla="*/ 357 h 466"/>
                <a:gd name="T18" fmla="*/ 655 w 1233"/>
                <a:gd name="T19" fmla="*/ 356 h 466"/>
                <a:gd name="T20" fmla="*/ 762 w 1233"/>
                <a:gd name="T21" fmla="*/ 346 h 466"/>
                <a:gd name="T22" fmla="*/ 826 w 1233"/>
                <a:gd name="T23" fmla="*/ 334 h 466"/>
                <a:gd name="T24" fmla="*/ 899 w 1233"/>
                <a:gd name="T25" fmla="*/ 320 h 466"/>
                <a:gd name="T26" fmla="*/ 957 w 1233"/>
                <a:gd name="T27" fmla="*/ 300 h 466"/>
                <a:gd name="T28" fmla="*/ 1011 w 1233"/>
                <a:gd name="T29" fmla="*/ 277 h 466"/>
                <a:gd name="T30" fmla="*/ 1055 w 1233"/>
                <a:gd name="T31" fmla="*/ 251 h 466"/>
                <a:gd name="T32" fmla="*/ 1082 w 1233"/>
                <a:gd name="T33" fmla="*/ 227 h 466"/>
                <a:gd name="T34" fmla="*/ 1096 w 1233"/>
                <a:gd name="T35" fmla="*/ 203 h 466"/>
                <a:gd name="T36" fmla="*/ 1104 w 1233"/>
                <a:gd name="T37" fmla="*/ 183 h 466"/>
                <a:gd name="T38" fmla="*/ 1104 w 1233"/>
                <a:gd name="T39" fmla="*/ 157 h 466"/>
                <a:gd name="T40" fmla="*/ 1101 w 1233"/>
                <a:gd name="T41" fmla="*/ 114 h 466"/>
                <a:gd name="T42" fmla="*/ 1096 w 1233"/>
                <a:gd name="T43" fmla="*/ 51 h 466"/>
                <a:gd name="T44" fmla="*/ 1093 w 1233"/>
                <a:gd name="T45" fmla="*/ 28 h 466"/>
                <a:gd name="T46" fmla="*/ 1090 w 1233"/>
                <a:gd name="T47" fmla="*/ 32 h 466"/>
                <a:gd name="T48" fmla="*/ 1087 w 1233"/>
                <a:gd name="T49" fmla="*/ 33 h 466"/>
                <a:gd name="T50" fmla="*/ 1071 w 1233"/>
                <a:gd name="T51" fmla="*/ 2 h 466"/>
                <a:gd name="T52" fmla="*/ 1051 w 1233"/>
                <a:gd name="T53" fmla="*/ 25 h 466"/>
                <a:gd name="T54" fmla="*/ 1015 w 1233"/>
                <a:gd name="T55" fmla="*/ 49 h 466"/>
                <a:gd name="T56" fmla="*/ 961 w 1233"/>
                <a:gd name="T57" fmla="*/ 77 h 466"/>
                <a:gd name="T58" fmla="*/ 902 w 1233"/>
                <a:gd name="T59" fmla="*/ 97 h 466"/>
                <a:gd name="T60" fmla="*/ 842 w 1233"/>
                <a:gd name="T61" fmla="*/ 111 h 466"/>
                <a:gd name="T62" fmla="*/ 781 w 1233"/>
                <a:gd name="T63" fmla="*/ 122 h 466"/>
                <a:gd name="T64" fmla="*/ 710 w 1233"/>
                <a:gd name="T65" fmla="*/ 132 h 466"/>
                <a:gd name="T66" fmla="*/ 633 w 1233"/>
                <a:gd name="T67" fmla="*/ 136 h 466"/>
                <a:gd name="T68" fmla="*/ 546 w 1233"/>
                <a:gd name="T69" fmla="*/ 138 h 466"/>
                <a:gd name="T70" fmla="*/ 477 w 1233"/>
                <a:gd name="T71" fmla="*/ 136 h 466"/>
                <a:gd name="T72" fmla="*/ 404 w 1233"/>
                <a:gd name="T73" fmla="*/ 131 h 466"/>
                <a:gd name="T74" fmla="*/ 350 w 1233"/>
                <a:gd name="T75" fmla="*/ 125 h 466"/>
                <a:gd name="T76" fmla="*/ 302 w 1233"/>
                <a:gd name="T77" fmla="*/ 119 h 466"/>
                <a:gd name="T78" fmla="*/ 228 w 1233"/>
                <a:gd name="T79" fmla="*/ 102 h 466"/>
                <a:gd name="T80" fmla="*/ 160 w 1233"/>
                <a:gd name="T81" fmla="*/ 82 h 466"/>
                <a:gd name="T82" fmla="*/ 111 w 1233"/>
                <a:gd name="T83" fmla="*/ 60 h 466"/>
                <a:gd name="T84" fmla="*/ 73 w 1233"/>
                <a:gd name="T85" fmla="*/ 38 h 466"/>
                <a:gd name="T86" fmla="*/ 37 w 1233"/>
                <a:gd name="T87" fmla="*/ 11 h 466"/>
                <a:gd name="T88" fmla="*/ 14 w 1233"/>
                <a:gd name="T89" fmla="*/ 22 h 466"/>
                <a:gd name="T90" fmla="*/ 12 w 1233"/>
                <a:gd name="T91" fmla="*/ 26 h 466"/>
                <a:gd name="T92" fmla="*/ 13 w 1233"/>
                <a:gd name="T93" fmla="*/ 5 h 466"/>
                <a:gd name="T94" fmla="*/ 7 w 1233"/>
                <a:gd name="T95" fmla="*/ 50 h 466"/>
                <a:gd name="T96" fmla="*/ 5 w 1233"/>
                <a:gd name="T97" fmla="*/ 78 h 466"/>
                <a:gd name="T98" fmla="*/ 1 w 1233"/>
                <a:gd name="T99" fmla="*/ 114 h 466"/>
                <a:gd name="T100" fmla="*/ 2 w 1233"/>
                <a:gd name="T101" fmla="*/ 136 h 466"/>
                <a:gd name="T102" fmla="*/ 1 w 1233"/>
                <a:gd name="T103" fmla="*/ 167 h 46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0" t="0" r="r" b="b"/>
              <a:pathLst>
                <a:path w="1233" h="466">
                  <a:moveTo>
                    <a:pt x="1" y="218"/>
                  </a:moveTo>
                  <a:cubicBezTo>
                    <a:pt x="1" y="232"/>
                    <a:pt x="2" y="247"/>
                    <a:pt x="6" y="260"/>
                  </a:cubicBezTo>
                  <a:cubicBezTo>
                    <a:pt x="10" y="273"/>
                    <a:pt x="14" y="282"/>
                    <a:pt x="27" y="297"/>
                  </a:cubicBezTo>
                  <a:cubicBezTo>
                    <a:pt x="40" y="311"/>
                    <a:pt x="60" y="333"/>
                    <a:pt x="81" y="347"/>
                  </a:cubicBezTo>
                  <a:cubicBezTo>
                    <a:pt x="103" y="362"/>
                    <a:pt x="125" y="372"/>
                    <a:pt x="155" y="384"/>
                  </a:cubicBezTo>
                  <a:cubicBezTo>
                    <a:pt x="185" y="397"/>
                    <a:pt x="227" y="411"/>
                    <a:pt x="263" y="422"/>
                  </a:cubicBezTo>
                  <a:cubicBezTo>
                    <a:pt x="298" y="432"/>
                    <a:pt x="333" y="442"/>
                    <a:pt x="370" y="448"/>
                  </a:cubicBezTo>
                  <a:cubicBezTo>
                    <a:pt x="407" y="454"/>
                    <a:pt x="446" y="456"/>
                    <a:pt x="486" y="459"/>
                  </a:cubicBezTo>
                  <a:cubicBezTo>
                    <a:pt x="526" y="462"/>
                    <a:pt x="569" y="465"/>
                    <a:pt x="609" y="465"/>
                  </a:cubicBezTo>
                  <a:cubicBezTo>
                    <a:pt x="650" y="466"/>
                    <a:pt x="691" y="465"/>
                    <a:pt x="731" y="463"/>
                  </a:cubicBezTo>
                  <a:cubicBezTo>
                    <a:pt x="770" y="461"/>
                    <a:pt x="818" y="454"/>
                    <a:pt x="850" y="450"/>
                  </a:cubicBezTo>
                  <a:cubicBezTo>
                    <a:pt x="882" y="446"/>
                    <a:pt x="897" y="440"/>
                    <a:pt x="922" y="435"/>
                  </a:cubicBezTo>
                  <a:cubicBezTo>
                    <a:pt x="947" y="430"/>
                    <a:pt x="979" y="424"/>
                    <a:pt x="1003" y="417"/>
                  </a:cubicBezTo>
                  <a:cubicBezTo>
                    <a:pt x="1027" y="410"/>
                    <a:pt x="1048" y="400"/>
                    <a:pt x="1068" y="391"/>
                  </a:cubicBezTo>
                  <a:cubicBezTo>
                    <a:pt x="1089" y="381"/>
                    <a:pt x="1110" y="371"/>
                    <a:pt x="1128" y="360"/>
                  </a:cubicBezTo>
                  <a:cubicBezTo>
                    <a:pt x="1146" y="349"/>
                    <a:pt x="1164" y="338"/>
                    <a:pt x="1177" y="327"/>
                  </a:cubicBezTo>
                  <a:cubicBezTo>
                    <a:pt x="1190" y="317"/>
                    <a:pt x="1200" y="305"/>
                    <a:pt x="1207" y="295"/>
                  </a:cubicBezTo>
                  <a:cubicBezTo>
                    <a:pt x="1215" y="284"/>
                    <a:pt x="1219" y="274"/>
                    <a:pt x="1223" y="264"/>
                  </a:cubicBezTo>
                  <a:cubicBezTo>
                    <a:pt x="1227" y="255"/>
                    <a:pt x="1231" y="247"/>
                    <a:pt x="1232" y="238"/>
                  </a:cubicBezTo>
                  <a:cubicBezTo>
                    <a:pt x="1233" y="228"/>
                    <a:pt x="1232" y="220"/>
                    <a:pt x="1232" y="205"/>
                  </a:cubicBezTo>
                  <a:cubicBezTo>
                    <a:pt x="1231" y="190"/>
                    <a:pt x="1229" y="171"/>
                    <a:pt x="1228" y="148"/>
                  </a:cubicBezTo>
                  <a:cubicBezTo>
                    <a:pt x="1227" y="126"/>
                    <a:pt x="1224" y="85"/>
                    <a:pt x="1223" y="67"/>
                  </a:cubicBezTo>
                  <a:cubicBezTo>
                    <a:pt x="1222" y="49"/>
                    <a:pt x="1221" y="41"/>
                    <a:pt x="1220" y="37"/>
                  </a:cubicBezTo>
                  <a:cubicBezTo>
                    <a:pt x="1219" y="33"/>
                    <a:pt x="1217" y="41"/>
                    <a:pt x="1216" y="42"/>
                  </a:cubicBezTo>
                  <a:cubicBezTo>
                    <a:pt x="1215" y="43"/>
                    <a:pt x="1217" y="50"/>
                    <a:pt x="1213" y="43"/>
                  </a:cubicBezTo>
                  <a:cubicBezTo>
                    <a:pt x="1209" y="36"/>
                    <a:pt x="1202" y="4"/>
                    <a:pt x="1195" y="2"/>
                  </a:cubicBezTo>
                  <a:cubicBezTo>
                    <a:pt x="1188" y="0"/>
                    <a:pt x="1183" y="23"/>
                    <a:pt x="1173" y="33"/>
                  </a:cubicBezTo>
                  <a:cubicBezTo>
                    <a:pt x="1163" y="43"/>
                    <a:pt x="1150" y="53"/>
                    <a:pt x="1133" y="64"/>
                  </a:cubicBezTo>
                  <a:cubicBezTo>
                    <a:pt x="1116" y="74"/>
                    <a:pt x="1093" y="90"/>
                    <a:pt x="1072" y="100"/>
                  </a:cubicBezTo>
                  <a:cubicBezTo>
                    <a:pt x="1051" y="110"/>
                    <a:pt x="1028" y="119"/>
                    <a:pt x="1007" y="126"/>
                  </a:cubicBezTo>
                  <a:cubicBezTo>
                    <a:pt x="985" y="134"/>
                    <a:pt x="963" y="139"/>
                    <a:pt x="940" y="144"/>
                  </a:cubicBezTo>
                  <a:cubicBezTo>
                    <a:pt x="918" y="149"/>
                    <a:pt x="896" y="155"/>
                    <a:pt x="871" y="159"/>
                  </a:cubicBezTo>
                  <a:cubicBezTo>
                    <a:pt x="847" y="163"/>
                    <a:pt x="820" y="169"/>
                    <a:pt x="792" y="172"/>
                  </a:cubicBezTo>
                  <a:cubicBezTo>
                    <a:pt x="765" y="175"/>
                    <a:pt x="736" y="176"/>
                    <a:pt x="706" y="177"/>
                  </a:cubicBezTo>
                  <a:cubicBezTo>
                    <a:pt x="675" y="177"/>
                    <a:pt x="638" y="179"/>
                    <a:pt x="609" y="179"/>
                  </a:cubicBezTo>
                  <a:cubicBezTo>
                    <a:pt x="580" y="179"/>
                    <a:pt x="558" y="178"/>
                    <a:pt x="532" y="177"/>
                  </a:cubicBezTo>
                  <a:cubicBezTo>
                    <a:pt x="505" y="175"/>
                    <a:pt x="474" y="172"/>
                    <a:pt x="451" y="170"/>
                  </a:cubicBezTo>
                  <a:cubicBezTo>
                    <a:pt x="427" y="168"/>
                    <a:pt x="410" y="166"/>
                    <a:pt x="391" y="163"/>
                  </a:cubicBezTo>
                  <a:cubicBezTo>
                    <a:pt x="372" y="161"/>
                    <a:pt x="359" y="160"/>
                    <a:pt x="337" y="155"/>
                  </a:cubicBezTo>
                  <a:cubicBezTo>
                    <a:pt x="314" y="150"/>
                    <a:pt x="280" y="141"/>
                    <a:pt x="254" y="133"/>
                  </a:cubicBezTo>
                  <a:cubicBezTo>
                    <a:pt x="227" y="125"/>
                    <a:pt x="200" y="116"/>
                    <a:pt x="178" y="107"/>
                  </a:cubicBezTo>
                  <a:cubicBezTo>
                    <a:pt x="157" y="97"/>
                    <a:pt x="140" y="88"/>
                    <a:pt x="124" y="78"/>
                  </a:cubicBezTo>
                  <a:cubicBezTo>
                    <a:pt x="108" y="69"/>
                    <a:pt x="95" y="61"/>
                    <a:pt x="81" y="50"/>
                  </a:cubicBezTo>
                  <a:cubicBezTo>
                    <a:pt x="68" y="39"/>
                    <a:pt x="52" y="18"/>
                    <a:pt x="41" y="14"/>
                  </a:cubicBezTo>
                  <a:cubicBezTo>
                    <a:pt x="30" y="10"/>
                    <a:pt x="21" y="25"/>
                    <a:pt x="16" y="28"/>
                  </a:cubicBezTo>
                  <a:cubicBezTo>
                    <a:pt x="11" y="31"/>
                    <a:pt x="13" y="38"/>
                    <a:pt x="13" y="34"/>
                  </a:cubicBezTo>
                  <a:cubicBezTo>
                    <a:pt x="13" y="30"/>
                    <a:pt x="16" y="1"/>
                    <a:pt x="15" y="6"/>
                  </a:cubicBezTo>
                  <a:cubicBezTo>
                    <a:pt x="14" y="11"/>
                    <a:pt x="9" y="49"/>
                    <a:pt x="8" y="65"/>
                  </a:cubicBezTo>
                  <a:cubicBezTo>
                    <a:pt x="6" y="81"/>
                    <a:pt x="7" y="88"/>
                    <a:pt x="6" y="102"/>
                  </a:cubicBezTo>
                  <a:cubicBezTo>
                    <a:pt x="5" y="116"/>
                    <a:pt x="1" y="136"/>
                    <a:pt x="1" y="148"/>
                  </a:cubicBezTo>
                  <a:cubicBezTo>
                    <a:pt x="0" y="161"/>
                    <a:pt x="2" y="163"/>
                    <a:pt x="2" y="177"/>
                  </a:cubicBezTo>
                  <a:cubicBezTo>
                    <a:pt x="2" y="190"/>
                    <a:pt x="0" y="204"/>
                    <a:pt x="1" y="218"/>
                  </a:cubicBezTo>
                  <a:close/>
                </a:path>
              </a:pathLst>
            </a:custGeom>
            <a:solidFill>
              <a:srgbClr val="F79FF5"/>
            </a:solidFill>
            <a:ln w="3175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38" name="Oval 32"/>
            <p:cNvSpPr>
              <a:spLocks noChangeArrowheads="1"/>
            </p:cNvSpPr>
            <p:nvPr/>
          </p:nvSpPr>
          <p:spPr bwMode="auto">
            <a:xfrm>
              <a:off x="3007" y="1691"/>
              <a:ext cx="1080" cy="214"/>
            </a:xfrm>
            <a:prstGeom prst="ellipse">
              <a:avLst/>
            </a:prstGeom>
            <a:solidFill>
              <a:srgbClr val="FECAFD"/>
            </a:solidFill>
            <a:ln w="317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9" name="Freeform 33"/>
            <p:cNvSpPr>
              <a:spLocks/>
            </p:cNvSpPr>
            <p:nvPr/>
          </p:nvSpPr>
          <p:spPr bwMode="auto">
            <a:xfrm>
              <a:off x="1726" y="1226"/>
              <a:ext cx="228" cy="751"/>
            </a:xfrm>
            <a:custGeom>
              <a:avLst/>
              <a:gdLst>
                <a:gd name="T0" fmla="*/ 3 w 830"/>
                <a:gd name="T1" fmla="*/ 0 h 2268"/>
                <a:gd name="T2" fmla="*/ 227 w 830"/>
                <a:gd name="T3" fmla="*/ 401 h 2268"/>
                <a:gd name="T4" fmla="*/ 0 w 830"/>
                <a:gd name="T5" fmla="*/ 751 h 2268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830" h="2268">
                  <a:moveTo>
                    <a:pt x="12" y="0"/>
                  </a:moveTo>
                  <a:cubicBezTo>
                    <a:pt x="421" y="417"/>
                    <a:pt x="830" y="834"/>
                    <a:pt x="828" y="1212"/>
                  </a:cubicBezTo>
                  <a:cubicBezTo>
                    <a:pt x="826" y="1590"/>
                    <a:pt x="413" y="1929"/>
                    <a:pt x="0" y="2268"/>
                  </a:cubicBezTo>
                </a:path>
              </a:pathLst>
            </a:custGeom>
            <a:noFill/>
            <a:ln w="3175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40" name="Freeform 34"/>
            <p:cNvSpPr>
              <a:spLocks/>
            </p:cNvSpPr>
            <p:nvPr/>
          </p:nvSpPr>
          <p:spPr bwMode="auto">
            <a:xfrm flipH="1">
              <a:off x="2437" y="1227"/>
              <a:ext cx="228" cy="751"/>
            </a:xfrm>
            <a:custGeom>
              <a:avLst/>
              <a:gdLst>
                <a:gd name="T0" fmla="*/ 3 w 830"/>
                <a:gd name="T1" fmla="*/ 0 h 2268"/>
                <a:gd name="T2" fmla="*/ 227 w 830"/>
                <a:gd name="T3" fmla="*/ 401 h 2268"/>
                <a:gd name="T4" fmla="*/ 0 w 830"/>
                <a:gd name="T5" fmla="*/ 751 h 2268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830" h="2268">
                  <a:moveTo>
                    <a:pt x="12" y="0"/>
                  </a:moveTo>
                  <a:cubicBezTo>
                    <a:pt x="421" y="417"/>
                    <a:pt x="830" y="834"/>
                    <a:pt x="828" y="1212"/>
                  </a:cubicBezTo>
                  <a:cubicBezTo>
                    <a:pt x="826" y="1590"/>
                    <a:pt x="413" y="1929"/>
                    <a:pt x="0" y="2268"/>
                  </a:cubicBezTo>
                </a:path>
              </a:pathLst>
            </a:custGeom>
            <a:noFill/>
            <a:ln w="3175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41" name="Oval 35"/>
            <p:cNvSpPr>
              <a:spLocks noChangeArrowheads="1"/>
            </p:cNvSpPr>
            <p:nvPr/>
          </p:nvSpPr>
          <p:spPr bwMode="auto">
            <a:xfrm>
              <a:off x="1728" y="1103"/>
              <a:ext cx="935" cy="224"/>
            </a:xfrm>
            <a:prstGeom prst="ellipse">
              <a:avLst/>
            </a:prstGeom>
            <a:noFill/>
            <a:ln w="31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42" name="Oval 36"/>
            <p:cNvSpPr>
              <a:spLocks noChangeArrowheads="1"/>
            </p:cNvSpPr>
            <p:nvPr/>
          </p:nvSpPr>
          <p:spPr bwMode="auto">
            <a:xfrm>
              <a:off x="1719" y="1885"/>
              <a:ext cx="954" cy="224"/>
            </a:xfrm>
            <a:prstGeom prst="ellipse">
              <a:avLst/>
            </a:prstGeom>
            <a:solidFill>
              <a:schemeClr val="accent1"/>
            </a:solidFill>
            <a:ln w="317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43" name="Oval 37"/>
            <p:cNvSpPr>
              <a:spLocks noChangeArrowheads="1"/>
            </p:cNvSpPr>
            <p:nvPr/>
          </p:nvSpPr>
          <p:spPr bwMode="auto">
            <a:xfrm>
              <a:off x="1918" y="1692"/>
              <a:ext cx="556" cy="130"/>
            </a:xfrm>
            <a:prstGeom prst="ellipse">
              <a:avLst/>
            </a:prstGeom>
            <a:solidFill>
              <a:srgbClr val="FECAFD"/>
            </a:solidFill>
            <a:ln w="317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44" name="Oval 90"/>
            <p:cNvSpPr>
              <a:spLocks noChangeArrowheads="1"/>
            </p:cNvSpPr>
            <p:nvPr/>
          </p:nvSpPr>
          <p:spPr bwMode="auto">
            <a:xfrm>
              <a:off x="4458" y="1037"/>
              <a:ext cx="781" cy="245"/>
            </a:xfrm>
            <a:prstGeom prst="ellipse">
              <a:avLst/>
            </a:prstGeom>
            <a:noFill/>
            <a:ln w="31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45" name="Freeform 91"/>
            <p:cNvSpPr>
              <a:spLocks/>
            </p:cNvSpPr>
            <p:nvPr/>
          </p:nvSpPr>
          <p:spPr bwMode="auto">
            <a:xfrm>
              <a:off x="4847" y="1163"/>
              <a:ext cx="392" cy="883"/>
            </a:xfrm>
            <a:custGeom>
              <a:avLst/>
              <a:gdLst>
                <a:gd name="T0" fmla="*/ 0 w 711"/>
                <a:gd name="T1" fmla="*/ 883 h 1602"/>
                <a:gd name="T2" fmla="*/ 392 w 711"/>
                <a:gd name="T3" fmla="*/ 0 h 1602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711" h="1602">
                  <a:moveTo>
                    <a:pt x="0" y="1602"/>
                  </a:moveTo>
                  <a:lnTo>
                    <a:pt x="711" y="0"/>
                  </a:lnTo>
                </a:path>
              </a:pathLst>
            </a:custGeom>
            <a:noFill/>
            <a:ln w="3175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46" name="Freeform 92"/>
            <p:cNvSpPr>
              <a:spLocks/>
            </p:cNvSpPr>
            <p:nvPr/>
          </p:nvSpPr>
          <p:spPr bwMode="auto">
            <a:xfrm>
              <a:off x="4458" y="1163"/>
              <a:ext cx="391" cy="881"/>
            </a:xfrm>
            <a:custGeom>
              <a:avLst/>
              <a:gdLst>
                <a:gd name="T0" fmla="*/ 391 w 708"/>
                <a:gd name="T1" fmla="*/ 881 h 1599"/>
                <a:gd name="T2" fmla="*/ 0 w 708"/>
                <a:gd name="T3" fmla="*/ 0 h 1599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708" h="1599">
                  <a:moveTo>
                    <a:pt x="708" y="1599"/>
                  </a:moveTo>
                  <a:lnTo>
                    <a:pt x="0" y="0"/>
                  </a:lnTo>
                </a:path>
              </a:pathLst>
            </a:custGeom>
            <a:noFill/>
            <a:ln w="3175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47" name="Freeform 93"/>
            <p:cNvSpPr>
              <a:spLocks/>
            </p:cNvSpPr>
            <p:nvPr/>
          </p:nvSpPr>
          <p:spPr bwMode="auto">
            <a:xfrm>
              <a:off x="4642" y="1576"/>
              <a:ext cx="412" cy="467"/>
            </a:xfrm>
            <a:custGeom>
              <a:avLst/>
              <a:gdLst>
                <a:gd name="T0" fmla="*/ 0 w 747"/>
                <a:gd name="T1" fmla="*/ 0 h 846"/>
                <a:gd name="T2" fmla="*/ 412 w 747"/>
                <a:gd name="T3" fmla="*/ 0 h 846"/>
                <a:gd name="T4" fmla="*/ 208 w 747"/>
                <a:gd name="T5" fmla="*/ 467 h 846"/>
                <a:gd name="T6" fmla="*/ 0 w 747"/>
                <a:gd name="T7" fmla="*/ 0 h 846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747" h="846">
                  <a:moveTo>
                    <a:pt x="0" y="0"/>
                  </a:moveTo>
                  <a:lnTo>
                    <a:pt x="747" y="0"/>
                  </a:lnTo>
                  <a:lnTo>
                    <a:pt x="378" y="84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79FF5"/>
            </a:solidFill>
            <a:ln w="3175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48" name="Oval 94"/>
            <p:cNvSpPr>
              <a:spLocks noChangeArrowheads="1"/>
            </p:cNvSpPr>
            <p:nvPr/>
          </p:nvSpPr>
          <p:spPr bwMode="auto">
            <a:xfrm>
              <a:off x="4642" y="1519"/>
              <a:ext cx="409" cy="116"/>
            </a:xfrm>
            <a:prstGeom prst="ellipse">
              <a:avLst/>
            </a:prstGeom>
            <a:solidFill>
              <a:srgbClr val="FECAFD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49" name="Freeform 38"/>
            <p:cNvSpPr>
              <a:spLocks/>
            </p:cNvSpPr>
            <p:nvPr/>
          </p:nvSpPr>
          <p:spPr bwMode="auto">
            <a:xfrm>
              <a:off x="1718" y="1745"/>
              <a:ext cx="957" cy="365"/>
            </a:xfrm>
            <a:custGeom>
              <a:avLst/>
              <a:gdLst>
                <a:gd name="T0" fmla="*/ 1 w 1571"/>
                <a:gd name="T1" fmla="*/ 249 h 625"/>
                <a:gd name="T2" fmla="*/ 5 w 1571"/>
                <a:gd name="T3" fmla="*/ 266 h 625"/>
                <a:gd name="T4" fmla="*/ 22 w 1571"/>
                <a:gd name="T5" fmla="*/ 285 h 625"/>
                <a:gd name="T6" fmla="*/ 45 w 1571"/>
                <a:gd name="T7" fmla="*/ 298 h 625"/>
                <a:gd name="T8" fmla="*/ 85 w 1571"/>
                <a:gd name="T9" fmla="*/ 317 h 625"/>
                <a:gd name="T10" fmla="*/ 148 w 1571"/>
                <a:gd name="T11" fmla="*/ 333 h 625"/>
                <a:gd name="T12" fmla="*/ 214 w 1571"/>
                <a:gd name="T13" fmla="*/ 345 h 625"/>
                <a:gd name="T14" fmla="*/ 320 w 1571"/>
                <a:gd name="T15" fmla="*/ 357 h 625"/>
                <a:gd name="T16" fmla="*/ 433 w 1571"/>
                <a:gd name="T17" fmla="*/ 363 h 625"/>
                <a:gd name="T18" fmla="*/ 556 w 1571"/>
                <a:gd name="T19" fmla="*/ 363 h 625"/>
                <a:gd name="T20" fmla="*/ 688 w 1571"/>
                <a:gd name="T21" fmla="*/ 353 h 625"/>
                <a:gd name="T22" fmla="*/ 797 w 1571"/>
                <a:gd name="T23" fmla="*/ 337 h 625"/>
                <a:gd name="T24" fmla="*/ 863 w 1571"/>
                <a:gd name="T25" fmla="*/ 318 h 625"/>
                <a:gd name="T26" fmla="*/ 927 w 1571"/>
                <a:gd name="T27" fmla="*/ 292 h 625"/>
                <a:gd name="T28" fmla="*/ 956 w 1571"/>
                <a:gd name="T29" fmla="*/ 251 h 625"/>
                <a:gd name="T30" fmla="*/ 919 w 1571"/>
                <a:gd name="T31" fmla="*/ 205 h 625"/>
                <a:gd name="T32" fmla="*/ 903 w 1571"/>
                <a:gd name="T33" fmla="*/ 186 h 625"/>
                <a:gd name="T34" fmla="*/ 883 w 1571"/>
                <a:gd name="T35" fmla="*/ 167 h 625"/>
                <a:gd name="T36" fmla="*/ 857 w 1571"/>
                <a:gd name="T37" fmla="*/ 141 h 625"/>
                <a:gd name="T38" fmla="*/ 833 w 1571"/>
                <a:gd name="T39" fmla="*/ 112 h 625"/>
                <a:gd name="T40" fmla="*/ 810 w 1571"/>
                <a:gd name="T41" fmla="*/ 90 h 625"/>
                <a:gd name="T42" fmla="*/ 794 w 1571"/>
                <a:gd name="T43" fmla="*/ 64 h 625"/>
                <a:gd name="T44" fmla="*/ 777 w 1571"/>
                <a:gd name="T45" fmla="*/ 43 h 625"/>
                <a:gd name="T46" fmla="*/ 771 w 1571"/>
                <a:gd name="T47" fmla="*/ 32 h 625"/>
                <a:gd name="T48" fmla="*/ 752 w 1571"/>
                <a:gd name="T49" fmla="*/ 4 h 625"/>
                <a:gd name="T50" fmla="*/ 755 w 1571"/>
                <a:gd name="T51" fmla="*/ 13 h 625"/>
                <a:gd name="T52" fmla="*/ 746 w 1571"/>
                <a:gd name="T53" fmla="*/ 28 h 625"/>
                <a:gd name="T54" fmla="*/ 731 w 1571"/>
                <a:gd name="T55" fmla="*/ 40 h 625"/>
                <a:gd name="T56" fmla="*/ 697 w 1571"/>
                <a:gd name="T57" fmla="*/ 51 h 625"/>
                <a:gd name="T58" fmla="*/ 674 w 1571"/>
                <a:gd name="T59" fmla="*/ 60 h 625"/>
                <a:gd name="T60" fmla="*/ 605 w 1571"/>
                <a:gd name="T61" fmla="*/ 69 h 625"/>
                <a:gd name="T62" fmla="*/ 565 w 1571"/>
                <a:gd name="T63" fmla="*/ 74 h 625"/>
                <a:gd name="T64" fmla="*/ 502 w 1571"/>
                <a:gd name="T65" fmla="*/ 78 h 625"/>
                <a:gd name="T66" fmla="*/ 450 w 1571"/>
                <a:gd name="T67" fmla="*/ 76 h 625"/>
                <a:gd name="T68" fmla="*/ 393 w 1571"/>
                <a:gd name="T69" fmla="*/ 75 h 625"/>
                <a:gd name="T70" fmla="*/ 353 w 1571"/>
                <a:gd name="T71" fmla="*/ 68 h 625"/>
                <a:gd name="T72" fmla="*/ 295 w 1571"/>
                <a:gd name="T73" fmla="*/ 60 h 625"/>
                <a:gd name="T74" fmla="*/ 253 w 1571"/>
                <a:gd name="T75" fmla="*/ 48 h 625"/>
                <a:gd name="T76" fmla="*/ 222 w 1571"/>
                <a:gd name="T77" fmla="*/ 38 h 625"/>
                <a:gd name="T78" fmla="*/ 207 w 1571"/>
                <a:gd name="T79" fmla="*/ 23 h 625"/>
                <a:gd name="T80" fmla="*/ 199 w 1571"/>
                <a:gd name="T81" fmla="*/ 10 h 625"/>
                <a:gd name="T82" fmla="*/ 194 w 1571"/>
                <a:gd name="T83" fmla="*/ 15 h 625"/>
                <a:gd name="T84" fmla="*/ 184 w 1571"/>
                <a:gd name="T85" fmla="*/ 34 h 625"/>
                <a:gd name="T86" fmla="*/ 172 w 1571"/>
                <a:gd name="T87" fmla="*/ 50 h 625"/>
                <a:gd name="T88" fmla="*/ 161 w 1571"/>
                <a:gd name="T89" fmla="*/ 65 h 625"/>
                <a:gd name="T90" fmla="*/ 143 w 1571"/>
                <a:gd name="T91" fmla="*/ 89 h 625"/>
                <a:gd name="T92" fmla="*/ 115 w 1571"/>
                <a:gd name="T93" fmla="*/ 120 h 625"/>
                <a:gd name="T94" fmla="*/ 81 w 1571"/>
                <a:gd name="T95" fmla="*/ 157 h 625"/>
                <a:gd name="T96" fmla="*/ 59 w 1571"/>
                <a:gd name="T97" fmla="*/ 176 h 625"/>
                <a:gd name="T98" fmla="*/ 41 w 1571"/>
                <a:gd name="T99" fmla="*/ 199 h 625"/>
                <a:gd name="T100" fmla="*/ 22 w 1571"/>
                <a:gd name="T101" fmla="*/ 215 h 625"/>
                <a:gd name="T102" fmla="*/ 9 w 1571"/>
                <a:gd name="T103" fmla="*/ 231 h 625"/>
                <a:gd name="T104" fmla="*/ 1 w 1571"/>
                <a:gd name="T105" fmla="*/ 249 h 625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0" t="0" r="r" b="b"/>
              <a:pathLst>
                <a:path w="1571" h="625">
                  <a:moveTo>
                    <a:pt x="1" y="427"/>
                  </a:moveTo>
                  <a:cubicBezTo>
                    <a:pt x="0" y="437"/>
                    <a:pt x="2" y="445"/>
                    <a:pt x="8" y="455"/>
                  </a:cubicBezTo>
                  <a:cubicBezTo>
                    <a:pt x="14" y="465"/>
                    <a:pt x="25" y="479"/>
                    <a:pt x="36" y="488"/>
                  </a:cubicBezTo>
                  <a:cubicBezTo>
                    <a:pt x="47" y="497"/>
                    <a:pt x="57" y="502"/>
                    <a:pt x="74" y="511"/>
                  </a:cubicBezTo>
                  <a:cubicBezTo>
                    <a:pt x="91" y="520"/>
                    <a:pt x="112" y="532"/>
                    <a:pt x="140" y="542"/>
                  </a:cubicBezTo>
                  <a:cubicBezTo>
                    <a:pt x="168" y="552"/>
                    <a:pt x="208" y="562"/>
                    <a:pt x="243" y="570"/>
                  </a:cubicBezTo>
                  <a:cubicBezTo>
                    <a:pt x="278" y="578"/>
                    <a:pt x="304" y="584"/>
                    <a:pt x="351" y="591"/>
                  </a:cubicBezTo>
                  <a:cubicBezTo>
                    <a:pt x="398" y="598"/>
                    <a:pt x="465" y="607"/>
                    <a:pt x="525" y="612"/>
                  </a:cubicBezTo>
                  <a:cubicBezTo>
                    <a:pt x="585" y="617"/>
                    <a:pt x="646" y="620"/>
                    <a:pt x="711" y="622"/>
                  </a:cubicBezTo>
                  <a:cubicBezTo>
                    <a:pt x="776" y="624"/>
                    <a:pt x="843" y="625"/>
                    <a:pt x="913" y="622"/>
                  </a:cubicBezTo>
                  <a:cubicBezTo>
                    <a:pt x="983" y="619"/>
                    <a:pt x="1063" y="612"/>
                    <a:pt x="1129" y="605"/>
                  </a:cubicBezTo>
                  <a:cubicBezTo>
                    <a:pt x="1195" y="598"/>
                    <a:pt x="1260" y="587"/>
                    <a:pt x="1308" y="577"/>
                  </a:cubicBezTo>
                  <a:cubicBezTo>
                    <a:pt x="1356" y="567"/>
                    <a:pt x="1380" y="557"/>
                    <a:pt x="1416" y="544"/>
                  </a:cubicBezTo>
                  <a:cubicBezTo>
                    <a:pt x="1452" y="531"/>
                    <a:pt x="1497" y="519"/>
                    <a:pt x="1522" y="500"/>
                  </a:cubicBezTo>
                  <a:cubicBezTo>
                    <a:pt x="1547" y="481"/>
                    <a:pt x="1571" y="454"/>
                    <a:pt x="1569" y="429"/>
                  </a:cubicBezTo>
                  <a:cubicBezTo>
                    <a:pt x="1567" y="404"/>
                    <a:pt x="1523" y="369"/>
                    <a:pt x="1508" y="351"/>
                  </a:cubicBezTo>
                  <a:cubicBezTo>
                    <a:pt x="1493" y="333"/>
                    <a:pt x="1492" y="330"/>
                    <a:pt x="1482" y="319"/>
                  </a:cubicBezTo>
                  <a:cubicBezTo>
                    <a:pt x="1472" y="308"/>
                    <a:pt x="1461" y="299"/>
                    <a:pt x="1449" y="286"/>
                  </a:cubicBezTo>
                  <a:cubicBezTo>
                    <a:pt x="1437" y="273"/>
                    <a:pt x="1421" y="258"/>
                    <a:pt x="1407" y="242"/>
                  </a:cubicBezTo>
                  <a:cubicBezTo>
                    <a:pt x="1393" y="226"/>
                    <a:pt x="1380" y="207"/>
                    <a:pt x="1367" y="192"/>
                  </a:cubicBezTo>
                  <a:cubicBezTo>
                    <a:pt x="1354" y="177"/>
                    <a:pt x="1340" y="168"/>
                    <a:pt x="1329" y="154"/>
                  </a:cubicBezTo>
                  <a:cubicBezTo>
                    <a:pt x="1318" y="140"/>
                    <a:pt x="1312" y="122"/>
                    <a:pt x="1303" y="109"/>
                  </a:cubicBezTo>
                  <a:cubicBezTo>
                    <a:pt x="1294" y="96"/>
                    <a:pt x="1281" y="83"/>
                    <a:pt x="1275" y="74"/>
                  </a:cubicBezTo>
                  <a:cubicBezTo>
                    <a:pt x="1269" y="65"/>
                    <a:pt x="1273" y="66"/>
                    <a:pt x="1266" y="55"/>
                  </a:cubicBezTo>
                  <a:cubicBezTo>
                    <a:pt x="1259" y="44"/>
                    <a:pt x="1239" y="12"/>
                    <a:pt x="1235" y="6"/>
                  </a:cubicBezTo>
                  <a:cubicBezTo>
                    <a:pt x="1231" y="0"/>
                    <a:pt x="1242" y="15"/>
                    <a:pt x="1240" y="22"/>
                  </a:cubicBezTo>
                  <a:cubicBezTo>
                    <a:pt x="1238" y="29"/>
                    <a:pt x="1232" y="40"/>
                    <a:pt x="1225" y="48"/>
                  </a:cubicBezTo>
                  <a:cubicBezTo>
                    <a:pt x="1218" y="56"/>
                    <a:pt x="1213" y="62"/>
                    <a:pt x="1200" y="69"/>
                  </a:cubicBezTo>
                  <a:cubicBezTo>
                    <a:pt x="1187" y="76"/>
                    <a:pt x="1160" y="83"/>
                    <a:pt x="1144" y="88"/>
                  </a:cubicBezTo>
                  <a:cubicBezTo>
                    <a:pt x="1128" y="93"/>
                    <a:pt x="1131" y="97"/>
                    <a:pt x="1106" y="102"/>
                  </a:cubicBezTo>
                  <a:cubicBezTo>
                    <a:pt x="1081" y="107"/>
                    <a:pt x="1023" y="115"/>
                    <a:pt x="993" y="119"/>
                  </a:cubicBezTo>
                  <a:cubicBezTo>
                    <a:pt x="963" y="123"/>
                    <a:pt x="955" y="124"/>
                    <a:pt x="927" y="126"/>
                  </a:cubicBezTo>
                  <a:cubicBezTo>
                    <a:pt x="899" y="128"/>
                    <a:pt x="855" y="132"/>
                    <a:pt x="824" y="133"/>
                  </a:cubicBezTo>
                  <a:cubicBezTo>
                    <a:pt x="793" y="134"/>
                    <a:pt x="769" y="131"/>
                    <a:pt x="739" y="130"/>
                  </a:cubicBezTo>
                  <a:cubicBezTo>
                    <a:pt x="709" y="129"/>
                    <a:pt x="672" y="130"/>
                    <a:pt x="645" y="128"/>
                  </a:cubicBezTo>
                  <a:cubicBezTo>
                    <a:pt x="618" y="126"/>
                    <a:pt x="606" y="120"/>
                    <a:pt x="579" y="116"/>
                  </a:cubicBezTo>
                  <a:cubicBezTo>
                    <a:pt x="552" y="112"/>
                    <a:pt x="512" y="107"/>
                    <a:pt x="485" y="102"/>
                  </a:cubicBezTo>
                  <a:cubicBezTo>
                    <a:pt x="458" y="97"/>
                    <a:pt x="435" y="89"/>
                    <a:pt x="415" y="83"/>
                  </a:cubicBezTo>
                  <a:cubicBezTo>
                    <a:pt x="395" y="77"/>
                    <a:pt x="377" y="72"/>
                    <a:pt x="365" y="65"/>
                  </a:cubicBezTo>
                  <a:cubicBezTo>
                    <a:pt x="353" y="58"/>
                    <a:pt x="346" y="47"/>
                    <a:pt x="340" y="39"/>
                  </a:cubicBezTo>
                  <a:cubicBezTo>
                    <a:pt x="334" y="31"/>
                    <a:pt x="331" y="19"/>
                    <a:pt x="327" y="17"/>
                  </a:cubicBezTo>
                  <a:cubicBezTo>
                    <a:pt x="323" y="15"/>
                    <a:pt x="322" y="18"/>
                    <a:pt x="318" y="25"/>
                  </a:cubicBezTo>
                  <a:cubicBezTo>
                    <a:pt x="314" y="32"/>
                    <a:pt x="308" y="48"/>
                    <a:pt x="302" y="58"/>
                  </a:cubicBezTo>
                  <a:cubicBezTo>
                    <a:pt x="296" y="68"/>
                    <a:pt x="289" y="77"/>
                    <a:pt x="283" y="86"/>
                  </a:cubicBezTo>
                  <a:cubicBezTo>
                    <a:pt x="277" y="95"/>
                    <a:pt x="272" y="101"/>
                    <a:pt x="264" y="112"/>
                  </a:cubicBezTo>
                  <a:cubicBezTo>
                    <a:pt x="256" y="123"/>
                    <a:pt x="246" y="136"/>
                    <a:pt x="234" y="152"/>
                  </a:cubicBezTo>
                  <a:cubicBezTo>
                    <a:pt x="222" y="168"/>
                    <a:pt x="206" y="186"/>
                    <a:pt x="189" y="206"/>
                  </a:cubicBezTo>
                  <a:cubicBezTo>
                    <a:pt x="172" y="226"/>
                    <a:pt x="148" y="253"/>
                    <a:pt x="133" y="269"/>
                  </a:cubicBezTo>
                  <a:cubicBezTo>
                    <a:pt x="118" y="285"/>
                    <a:pt x="108" y="290"/>
                    <a:pt x="97" y="302"/>
                  </a:cubicBezTo>
                  <a:cubicBezTo>
                    <a:pt x="86" y="314"/>
                    <a:pt x="77" y="329"/>
                    <a:pt x="67" y="340"/>
                  </a:cubicBezTo>
                  <a:cubicBezTo>
                    <a:pt x="57" y="351"/>
                    <a:pt x="45" y="359"/>
                    <a:pt x="36" y="368"/>
                  </a:cubicBezTo>
                  <a:cubicBezTo>
                    <a:pt x="27" y="377"/>
                    <a:pt x="20" y="387"/>
                    <a:pt x="15" y="396"/>
                  </a:cubicBezTo>
                  <a:cubicBezTo>
                    <a:pt x="10" y="405"/>
                    <a:pt x="2" y="417"/>
                    <a:pt x="1" y="427"/>
                  </a:cubicBezTo>
                  <a:close/>
                </a:path>
              </a:pathLst>
            </a:custGeom>
            <a:solidFill>
              <a:srgbClr val="F79FF5"/>
            </a:solidFill>
            <a:ln w="3175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50" name="Text Box 97"/>
            <p:cNvSpPr txBox="1">
              <a:spLocks noChangeArrowheads="1"/>
            </p:cNvSpPr>
            <p:nvPr/>
          </p:nvSpPr>
          <p:spPr bwMode="auto">
            <a:xfrm>
              <a:off x="772" y="1620"/>
              <a:ext cx="20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3351" name="Line 98"/>
            <p:cNvSpPr>
              <a:spLocks noChangeShapeType="1"/>
            </p:cNvSpPr>
            <p:nvPr/>
          </p:nvSpPr>
          <p:spPr bwMode="auto">
            <a:xfrm>
              <a:off x="928" y="1748"/>
              <a:ext cx="38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52" name="Line 99"/>
            <p:cNvSpPr>
              <a:spLocks noChangeShapeType="1"/>
            </p:cNvSpPr>
            <p:nvPr/>
          </p:nvSpPr>
          <p:spPr bwMode="auto">
            <a:xfrm flipH="1">
              <a:off x="432" y="1748"/>
              <a:ext cx="38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53" name="Text Box 100"/>
            <p:cNvSpPr txBox="1">
              <a:spLocks noChangeArrowheads="1"/>
            </p:cNvSpPr>
            <p:nvPr/>
          </p:nvSpPr>
          <p:spPr bwMode="auto">
            <a:xfrm>
              <a:off x="2092" y="1636"/>
              <a:ext cx="20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3354" name="Line 101"/>
            <p:cNvSpPr>
              <a:spLocks noChangeShapeType="1"/>
            </p:cNvSpPr>
            <p:nvPr/>
          </p:nvSpPr>
          <p:spPr bwMode="auto">
            <a:xfrm>
              <a:off x="2248" y="1752"/>
              <a:ext cx="21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55" name="Line 102"/>
            <p:cNvSpPr>
              <a:spLocks noChangeShapeType="1"/>
            </p:cNvSpPr>
            <p:nvPr/>
          </p:nvSpPr>
          <p:spPr bwMode="auto">
            <a:xfrm flipH="1">
              <a:off x="1932" y="1752"/>
              <a:ext cx="20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56" name="Text Box 104"/>
            <p:cNvSpPr txBox="1">
              <a:spLocks noChangeArrowheads="1"/>
            </p:cNvSpPr>
            <p:nvPr/>
          </p:nvSpPr>
          <p:spPr bwMode="auto">
            <a:xfrm>
              <a:off x="3446" y="1672"/>
              <a:ext cx="20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3357" name="Line 105"/>
            <p:cNvSpPr>
              <a:spLocks noChangeShapeType="1"/>
            </p:cNvSpPr>
            <p:nvPr/>
          </p:nvSpPr>
          <p:spPr bwMode="auto">
            <a:xfrm flipH="1" flipV="1">
              <a:off x="3012" y="1792"/>
              <a:ext cx="45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58" name="Line 107"/>
            <p:cNvSpPr>
              <a:spLocks noChangeShapeType="1"/>
            </p:cNvSpPr>
            <p:nvPr/>
          </p:nvSpPr>
          <p:spPr bwMode="auto">
            <a:xfrm flipV="1">
              <a:off x="3608" y="1788"/>
              <a:ext cx="464" cy="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59" name="Text Box 109"/>
            <p:cNvSpPr txBox="1">
              <a:spLocks noChangeArrowheads="1"/>
            </p:cNvSpPr>
            <p:nvPr/>
          </p:nvSpPr>
          <p:spPr bwMode="auto">
            <a:xfrm>
              <a:off x="4743" y="1454"/>
              <a:ext cx="20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3360" name="Line 112"/>
            <p:cNvSpPr>
              <a:spLocks noChangeShapeType="1"/>
            </p:cNvSpPr>
            <p:nvPr/>
          </p:nvSpPr>
          <p:spPr bwMode="auto">
            <a:xfrm>
              <a:off x="4890" y="1581"/>
              <a:ext cx="15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61" name="Line 113"/>
            <p:cNvSpPr>
              <a:spLocks noChangeShapeType="1"/>
            </p:cNvSpPr>
            <p:nvPr/>
          </p:nvSpPr>
          <p:spPr bwMode="auto">
            <a:xfrm flipH="1">
              <a:off x="4653" y="1584"/>
              <a:ext cx="14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431" name="Freeform 71"/>
          <p:cNvSpPr>
            <a:spLocks/>
          </p:cNvSpPr>
          <p:nvPr/>
        </p:nvSpPr>
        <p:spPr bwMode="auto">
          <a:xfrm>
            <a:off x="3867150" y="3136900"/>
            <a:ext cx="50800" cy="1301750"/>
          </a:xfrm>
          <a:custGeom>
            <a:avLst/>
            <a:gdLst>
              <a:gd name="T0" fmla="*/ 50800 w 32"/>
              <a:gd name="T1" fmla="*/ 0 h 820"/>
              <a:gd name="T2" fmla="*/ 0 w 32"/>
              <a:gd name="T3" fmla="*/ 1301750 h 820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32" h="820">
                <a:moveTo>
                  <a:pt x="32" y="0"/>
                </a:moveTo>
                <a:lnTo>
                  <a:pt x="0" y="820"/>
                </a:lnTo>
              </a:path>
            </a:pathLst>
          </a:cu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29" name="Line 69"/>
          <p:cNvSpPr>
            <a:spLocks noChangeShapeType="1"/>
          </p:cNvSpPr>
          <p:nvPr/>
        </p:nvSpPr>
        <p:spPr bwMode="auto">
          <a:xfrm flipH="1">
            <a:off x="1270000" y="3238500"/>
            <a:ext cx="4095750" cy="21717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30" name="Freeform 70"/>
          <p:cNvSpPr>
            <a:spLocks/>
          </p:cNvSpPr>
          <p:nvPr/>
        </p:nvSpPr>
        <p:spPr bwMode="auto">
          <a:xfrm>
            <a:off x="1339850" y="3073400"/>
            <a:ext cx="3746500" cy="2374900"/>
          </a:xfrm>
          <a:custGeom>
            <a:avLst/>
            <a:gdLst>
              <a:gd name="T0" fmla="*/ 0 w 2360"/>
              <a:gd name="T1" fmla="*/ 0 h 1496"/>
              <a:gd name="T2" fmla="*/ 3746500 w 2360"/>
              <a:gd name="T3" fmla="*/ 2374900 h 149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360" h="1496">
                <a:moveTo>
                  <a:pt x="0" y="0"/>
                </a:moveTo>
                <a:lnTo>
                  <a:pt x="2360" y="1496"/>
                </a:lnTo>
              </a:path>
            </a:pathLst>
          </a:cu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32" name="Line 72"/>
          <p:cNvSpPr>
            <a:spLocks noChangeShapeType="1"/>
          </p:cNvSpPr>
          <p:nvPr/>
        </p:nvSpPr>
        <p:spPr bwMode="auto">
          <a:xfrm flipH="1">
            <a:off x="7385050" y="2774950"/>
            <a:ext cx="0" cy="17907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46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5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5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4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54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154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54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31" grpId="0" animBg="1"/>
      <p:bldP spid="15429" grpId="0" animBg="1"/>
      <p:bldP spid="15430" grpId="0" animBg="1"/>
      <p:bldP spid="1543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8" name="Group 4"/>
          <p:cNvGrpSpPr>
            <a:grpSpLocks/>
          </p:cNvGrpSpPr>
          <p:nvPr/>
        </p:nvGrpSpPr>
        <p:grpSpPr bwMode="auto">
          <a:xfrm>
            <a:off x="279400" y="4114800"/>
            <a:ext cx="8629650" cy="2133600"/>
            <a:chOff x="176" y="2592"/>
            <a:chExt cx="5436" cy="1344"/>
          </a:xfrm>
        </p:grpSpPr>
        <p:grpSp>
          <p:nvGrpSpPr>
            <p:cNvPr id="14400" name="Group 5"/>
            <p:cNvGrpSpPr>
              <a:grpSpLocks/>
            </p:cNvGrpSpPr>
            <p:nvPr/>
          </p:nvGrpSpPr>
          <p:grpSpPr bwMode="auto">
            <a:xfrm>
              <a:off x="1724" y="2606"/>
              <a:ext cx="1113" cy="983"/>
              <a:chOff x="2484" y="2256"/>
              <a:chExt cx="1332" cy="1176"/>
            </a:xfrm>
          </p:grpSpPr>
          <p:sp>
            <p:nvSpPr>
              <p:cNvPr id="14422" name="Line 6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423" name="Line 7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4401" name="Group 8"/>
            <p:cNvGrpSpPr>
              <a:grpSpLocks/>
            </p:cNvGrpSpPr>
            <p:nvPr/>
          </p:nvGrpSpPr>
          <p:grpSpPr bwMode="auto">
            <a:xfrm>
              <a:off x="4370" y="2592"/>
              <a:ext cx="1114" cy="983"/>
              <a:chOff x="2484" y="2256"/>
              <a:chExt cx="1332" cy="1176"/>
            </a:xfrm>
          </p:grpSpPr>
          <p:sp>
            <p:nvSpPr>
              <p:cNvPr id="14420" name="Line 9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421" name="Line 10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4402" name="Text Box 11"/>
            <p:cNvSpPr txBox="1">
              <a:spLocks noChangeArrowheads="1"/>
            </p:cNvSpPr>
            <p:nvPr/>
          </p:nvSpPr>
          <p:spPr bwMode="auto">
            <a:xfrm>
              <a:off x="736" y="3676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1</a:t>
              </a:r>
            </a:p>
          </p:txBody>
        </p:sp>
        <p:sp>
          <p:nvSpPr>
            <p:cNvPr id="14403" name="Text Box 12"/>
            <p:cNvSpPr txBox="1">
              <a:spLocks noChangeArrowheads="1"/>
            </p:cNvSpPr>
            <p:nvPr/>
          </p:nvSpPr>
          <p:spPr bwMode="auto">
            <a:xfrm>
              <a:off x="2132" y="3680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2</a:t>
              </a:r>
            </a:p>
          </p:txBody>
        </p:sp>
        <p:sp>
          <p:nvSpPr>
            <p:cNvPr id="14404" name="Text Box 13"/>
            <p:cNvSpPr txBox="1">
              <a:spLocks noChangeArrowheads="1"/>
            </p:cNvSpPr>
            <p:nvPr/>
          </p:nvSpPr>
          <p:spPr bwMode="auto">
            <a:xfrm>
              <a:off x="3492" y="3644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3</a:t>
              </a:r>
            </a:p>
          </p:txBody>
        </p:sp>
        <p:sp>
          <p:nvSpPr>
            <p:cNvPr id="14405" name="Text Box 14"/>
            <p:cNvSpPr txBox="1">
              <a:spLocks noChangeArrowheads="1"/>
            </p:cNvSpPr>
            <p:nvPr/>
          </p:nvSpPr>
          <p:spPr bwMode="auto">
            <a:xfrm>
              <a:off x="4840" y="3640"/>
              <a:ext cx="31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sz="2000"/>
                <a:t>4</a:t>
              </a:r>
            </a:p>
          </p:txBody>
        </p:sp>
        <p:sp>
          <p:nvSpPr>
            <p:cNvPr id="14406" name="Text Box 15"/>
            <p:cNvSpPr txBox="1">
              <a:spLocks noChangeArrowheads="1"/>
            </p:cNvSpPr>
            <p:nvPr/>
          </p:nvSpPr>
          <p:spPr bwMode="auto">
            <a:xfrm>
              <a:off x="1456" y="2932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4407" name="Text Box 16"/>
            <p:cNvSpPr txBox="1">
              <a:spLocks noChangeArrowheads="1"/>
            </p:cNvSpPr>
            <p:nvPr/>
          </p:nvSpPr>
          <p:spPr bwMode="auto">
            <a:xfrm>
              <a:off x="176" y="2948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4408" name="Text Box 17"/>
            <p:cNvSpPr txBox="1">
              <a:spLocks noChangeArrowheads="1"/>
            </p:cNvSpPr>
            <p:nvPr/>
          </p:nvSpPr>
          <p:spPr bwMode="auto">
            <a:xfrm>
              <a:off x="4104" y="2904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4409" name="Text Box 18"/>
            <p:cNvSpPr txBox="1">
              <a:spLocks noChangeArrowheads="1"/>
            </p:cNvSpPr>
            <p:nvPr/>
          </p:nvSpPr>
          <p:spPr bwMode="auto">
            <a:xfrm>
              <a:off x="2568" y="3612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h</a:t>
              </a:r>
            </a:p>
          </p:txBody>
        </p:sp>
        <p:sp>
          <p:nvSpPr>
            <p:cNvPr id="14410" name="Text Box 19"/>
            <p:cNvSpPr txBox="1">
              <a:spLocks noChangeArrowheads="1"/>
            </p:cNvSpPr>
            <p:nvPr/>
          </p:nvSpPr>
          <p:spPr bwMode="auto">
            <a:xfrm>
              <a:off x="5336" y="362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h</a:t>
              </a:r>
            </a:p>
          </p:txBody>
        </p:sp>
        <p:grpSp>
          <p:nvGrpSpPr>
            <p:cNvPr id="14411" name="Group 20"/>
            <p:cNvGrpSpPr>
              <a:grpSpLocks/>
            </p:cNvGrpSpPr>
            <p:nvPr/>
          </p:nvGrpSpPr>
          <p:grpSpPr bwMode="auto">
            <a:xfrm>
              <a:off x="3084" y="2615"/>
              <a:ext cx="1114" cy="983"/>
              <a:chOff x="2484" y="2256"/>
              <a:chExt cx="1332" cy="1176"/>
            </a:xfrm>
          </p:grpSpPr>
          <p:sp>
            <p:nvSpPr>
              <p:cNvPr id="14418" name="Line 21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419" name="Line 22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4412" name="Text Box 23"/>
            <p:cNvSpPr txBox="1">
              <a:spLocks noChangeArrowheads="1"/>
            </p:cNvSpPr>
            <p:nvPr/>
          </p:nvSpPr>
          <p:spPr bwMode="auto">
            <a:xfrm>
              <a:off x="2844" y="294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d</a:t>
              </a:r>
            </a:p>
          </p:txBody>
        </p:sp>
        <p:sp>
          <p:nvSpPr>
            <p:cNvPr id="14413" name="Text Box 24"/>
            <p:cNvSpPr txBox="1">
              <a:spLocks noChangeArrowheads="1"/>
            </p:cNvSpPr>
            <p:nvPr/>
          </p:nvSpPr>
          <p:spPr bwMode="auto">
            <a:xfrm>
              <a:off x="3884" y="3620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h</a:t>
              </a:r>
            </a:p>
          </p:txBody>
        </p:sp>
        <p:grpSp>
          <p:nvGrpSpPr>
            <p:cNvPr id="14414" name="Group 25"/>
            <p:cNvGrpSpPr>
              <a:grpSpLocks/>
            </p:cNvGrpSpPr>
            <p:nvPr/>
          </p:nvGrpSpPr>
          <p:grpSpPr bwMode="auto">
            <a:xfrm>
              <a:off x="388" y="2622"/>
              <a:ext cx="1113" cy="983"/>
              <a:chOff x="2484" y="2256"/>
              <a:chExt cx="1332" cy="1176"/>
            </a:xfrm>
          </p:grpSpPr>
          <p:sp>
            <p:nvSpPr>
              <p:cNvPr id="14416" name="Line 26"/>
              <p:cNvSpPr>
                <a:spLocks noChangeShapeType="1"/>
              </p:cNvSpPr>
              <p:nvPr/>
            </p:nvSpPr>
            <p:spPr bwMode="auto">
              <a:xfrm>
                <a:off x="2484" y="2256"/>
                <a:ext cx="0" cy="11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417" name="Line 27"/>
              <p:cNvSpPr>
                <a:spLocks noChangeShapeType="1"/>
              </p:cNvSpPr>
              <p:nvPr/>
            </p:nvSpPr>
            <p:spPr bwMode="auto">
              <a:xfrm>
                <a:off x="2484" y="3432"/>
                <a:ext cx="13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4415" name="Text Box 28"/>
            <p:cNvSpPr txBox="1">
              <a:spLocks noChangeArrowheads="1"/>
            </p:cNvSpPr>
            <p:nvPr/>
          </p:nvSpPr>
          <p:spPr bwMode="auto">
            <a:xfrm>
              <a:off x="1276" y="3628"/>
              <a:ext cx="27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>
                  <a:solidFill>
                    <a:srgbClr val="6666FF"/>
                  </a:solidFill>
                </a:rPr>
                <a:t>h</a:t>
              </a:r>
            </a:p>
          </p:txBody>
        </p:sp>
      </p:grpSp>
      <p:sp>
        <p:nvSpPr>
          <p:cNvPr id="14339" name="Text Box 29"/>
          <p:cNvSpPr txBox="1">
            <a:spLocks noChangeArrowheads="1"/>
          </p:cNvSpPr>
          <p:nvPr/>
        </p:nvSpPr>
        <p:spPr bwMode="auto">
          <a:xfrm>
            <a:off x="819150" y="457200"/>
            <a:ext cx="7772400" cy="973138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A liquid is poured into each of the containers below. The graphs show how the </a:t>
            </a:r>
            <a:r>
              <a:rPr lang="en-GB">
                <a:solidFill>
                  <a:srgbClr val="6666FF"/>
                </a:solidFill>
              </a:rPr>
              <a:t>surface diameter d</a:t>
            </a:r>
            <a:r>
              <a:rPr lang="en-GB"/>
              <a:t> varies as the </a:t>
            </a:r>
            <a:r>
              <a:rPr lang="en-GB">
                <a:solidFill>
                  <a:srgbClr val="6666FF"/>
                </a:solidFill>
              </a:rPr>
              <a:t>height </a:t>
            </a:r>
            <a:r>
              <a:rPr lang="en-GB"/>
              <a:t>of the liquid</a:t>
            </a:r>
            <a:r>
              <a:rPr lang="en-GB">
                <a:solidFill>
                  <a:srgbClr val="6666FF"/>
                </a:solidFill>
              </a:rPr>
              <a:t> h </a:t>
            </a:r>
            <a:r>
              <a:rPr lang="en-GB"/>
              <a:t>increases. Match each container with its corresponding graph.</a:t>
            </a:r>
          </a:p>
        </p:txBody>
      </p:sp>
      <p:sp>
        <p:nvSpPr>
          <p:cNvPr id="14340" name="Rectangle 30"/>
          <p:cNvSpPr>
            <a:spLocks noChangeArrowheads="1"/>
          </p:cNvSpPr>
          <p:nvPr/>
        </p:nvSpPr>
        <p:spPr bwMode="auto">
          <a:xfrm>
            <a:off x="0" y="0"/>
            <a:ext cx="9144000" cy="13335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4341" name="Rectangle 31"/>
          <p:cNvSpPr>
            <a:spLocks noChangeArrowheads="1"/>
          </p:cNvSpPr>
          <p:nvPr/>
        </p:nvSpPr>
        <p:spPr bwMode="auto">
          <a:xfrm>
            <a:off x="0" y="6724650"/>
            <a:ext cx="9144000" cy="13335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4342" name="Rectangle 32"/>
          <p:cNvSpPr>
            <a:spLocks noChangeArrowheads="1"/>
          </p:cNvSpPr>
          <p:nvPr/>
        </p:nvSpPr>
        <p:spPr bwMode="auto">
          <a:xfrm>
            <a:off x="0" y="0"/>
            <a:ext cx="133350" cy="685800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4343" name="Rectangle 33"/>
          <p:cNvSpPr>
            <a:spLocks noChangeArrowheads="1"/>
          </p:cNvSpPr>
          <p:nvPr/>
        </p:nvSpPr>
        <p:spPr bwMode="auto">
          <a:xfrm>
            <a:off x="9010650" y="0"/>
            <a:ext cx="133350" cy="6858000"/>
          </a:xfrm>
          <a:prstGeom prst="rect">
            <a:avLst/>
          </a:prstGeom>
          <a:gradFill rotWithShape="1">
            <a:gsLst>
              <a:gs pos="0">
                <a:srgbClr val="A4549C"/>
              </a:gs>
              <a:gs pos="50000">
                <a:srgbClr val="F87EEC"/>
              </a:gs>
              <a:gs pos="100000">
                <a:srgbClr val="A4549C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16525" name="Group 141"/>
          <p:cNvGrpSpPr>
            <a:grpSpLocks/>
          </p:cNvGrpSpPr>
          <p:nvPr/>
        </p:nvGrpSpPr>
        <p:grpSpPr bwMode="auto">
          <a:xfrm>
            <a:off x="625475" y="1981200"/>
            <a:ext cx="7870825" cy="1968500"/>
            <a:chOff x="394" y="1248"/>
            <a:chExt cx="4958" cy="1240"/>
          </a:xfrm>
        </p:grpSpPr>
        <p:grpSp>
          <p:nvGrpSpPr>
            <p:cNvPr id="14354" name="Group 129"/>
            <p:cNvGrpSpPr>
              <a:grpSpLocks/>
            </p:cNvGrpSpPr>
            <p:nvPr/>
          </p:nvGrpSpPr>
          <p:grpSpPr bwMode="auto">
            <a:xfrm>
              <a:off x="672" y="2212"/>
              <a:ext cx="4368" cy="276"/>
              <a:chOff x="672" y="2212"/>
              <a:chExt cx="4368" cy="276"/>
            </a:xfrm>
          </p:grpSpPr>
          <p:sp>
            <p:nvSpPr>
              <p:cNvPr id="14396" name="Text Box 40"/>
              <p:cNvSpPr txBox="1">
                <a:spLocks noChangeArrowheads="1"/>
              </p:cNvSpPr>
              <p:nvPr/>
            </p:nvSpPr>
            <p:spPr bwMode="auto">
              <a:xfrm>
                <a:off x="672" y="2220"/>
                <a:ext cx="312" cy="256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</a:pPr>
                <a:r>
                  <a:rPr lang="en-GB" sz="2000"/>
                  <a:t>A</a:t>
                </a:r>
              </a:p>
            </p:txBody>
          </p:sp>
          <p:sp>
            <p:nvSpPr>
              <p:cNvPr id="14397" name="Text Box 41"/>
              <p:cNvSpPr txBox="1">
                <a:spLocks noChangeArrowheads="1"/>
              </p:cNvSpPr>
              <p:nvPr/>
            </p:nvSpPr>
            <p:spPr bwMode="auto">
              <a:xfrm>
                <a:off x="2056" y="2212"/>
                <a:ext cx="312" cy="256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</a:pPr>
                <a:r>
                  <a:rPr lang="en-GB" sz="2000"/>
                  <a:t>B</a:t>
                </a:r>
              </a:p>
            </p:txBody>
          </p:sp>
          <p:sp>
            <p:nvSpPr>
              <p:cNvPr id="14398" name="Text Box 42"/>
              <p:cNvSpPr txBox="1">
                <a:spLocks noChangeArrowheads="1"/>
              </p:cNvSpPr>
              <p:nvPr/>
            </p:nvSpPr>
            <p:spPr bwMode="auto">
              <a:xfrm>
                <a:off x="3428" y="2216"/>
                <a:ext cx="312" cy="256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</a:pPr>
                <a:r>
                  <a:rPr lang="en-GB" sz="2000"/>
                  <a:t>C</a:t>
                </a:r>
              </a:p>
            </p:txBody>
          </p:sp>
          <p:sp>
            <p:nvSpPr>
              <p:cNvPr id="14399" name="Text Box 43"/>
              <p:cNvSpPr txBox="1">
                <a:spLocks noChangeArrowheads="1"/>
              </p:cNvSpPr>
              <p:nvPr/>
            </p:nvSpPr>
            <p:spPr bwMode="auto">
              <a:xfrm>
                <a:off x="4728" y="2232"/>
                <a:ext cx="312" cy="256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</a:pPr>
                <a:r>
                  <a:rPr lang="en-GB" sz="2000"/>
                  <a:t>D</a:t>
                </a:r>
              </a:p>
            </p:txBody>
          </p:sp>
        </p:grpSp>
        <p:grpSp>
          <p:nvGrpSpPr>
            <p:cNvPr id="14355" name="Group 128"/>
            <p:cNvGrpSpPr>
              <a:grpSpLocks/>
            </p:cNvGrpSpPr>
            <p:nvPr/>
          </p:nvGrpSpPr>
          <p:grpSpPr bwMode="auto">
            <a:xfrm>
              <a:off x="394" y="1248"/>
              <a:ext cx="4958" cy="869"/>
              <a:chOff x="394" y="1248"/>
              <a:chExt cx="4958" cy="869"/>
            </a:xfrm>
          </p:grpSpPr>
          <p:grpSp>
            <p:nvGrpSpPr>
              <p:cNvPr id="14356" name="Group 115"/>
              <p:cNvGrpSpPr>
                <a:grpSpLocks/>
              </p:cNvGrpSpPr>
              <p:nvPr/>
            </p:nvGrpSpPr>
            <p:grpSpPr bwMode="auto">
              <a:xfrm>
                <a:off x="4403" y="1248"/>
                <a:ext cx="949" cy="866"/>
                <a:chOff x="1787" y="1284"/>
                <a:chExt cx="949" cy="866"/>
              </a:xfrm>
            </p:grpSpPr>
            <p:sp>
              <p:nvSpPr>
                <p:cNvPr id="14390" name="Oval 80"/>
                <p:cNvSpPr>
                  <a:spLocks noChangeArrowheads="1"/>
                </p:cNvSpPr>
                <p:nvPr/>
              </p:nvSpPr>
              <p:spPr bwMode="auto">
                <a:xfrm>
                  <a:off x="1788" y="1284"/>
                  <a:ext cx="948" cy="203"/>
                </a:xfrm>
                <a:prstGeom prst="ellips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4391" name="Oval 81"/>
                <p:cNvSpPr>
                  <a:spLocks noChangeArrowheads="1"/>
                </p:cNvSpPr>
                <p:nvPr/>
              </p:nvSpPr>
              <p:spPr bwMode="auto">
                <a:xfrm>
                  <a:off x="1939" y="2013"/>
                  <a:ext cx="639" cy="137"/>
                </a:xfrm>
                <a:prstGeom prst="ellips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4392" name="Freeform 82"/>
                <p:cNvSpPr>
                  <a:spLocks/>
                </p:cNvSpPr>
                <p:nvPr/>
              </p:nvSpPr>
              <p:spPr bwMode="auto">
                <a:xfrm>
                  <a:off x="2579" y="1384"/>
                  <a:ext cx="157" cy="696"/>
                </a:xfrm>
                <a:custGeom>
                  <a:avLst/>
                  <a:gdLst>
                    <a:gd name="T0" fmla="*/ 157 w 195"/>
                    <a:gd name="T1" fmla="*/ 0 h 863"/>
                    <a:gd name="T2" fmla="*/ 0 w 195"/>
                    <a:gd name="T3" fmla="*/ 696 h 863"/>
                    <a:gd name="T4" fmla="*/ 0 60000 65536"/>
                    <a:gd name="T5" fmla="*/ 0 60000 65536"/>
                  </a:gdLst>
                  <a:ahLst/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0" t="0" r="r" b="b"/>
                  <a:pathLst>
                    <a:path w="195" h="863">
                      <a:moveTo>
                        <a:pt x="195" y="0"/>
                      </a:moveTo>
                      <a:lnTo>
                        <a:pt x="0" y="863"/>
                      </a:ln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93" name="Freeform 83"/>
                <p:cNvSpPr>
                  <a:spLocks/>
                </p:cNvSpPr>
                <p:nvPr/>
              </p:nvSpPr>
              <p:spPr bwMode="auto">
                <a:xfrm>
                  <a:off x="1787" y="1385"/>
                  <a:ext cx="152" cy="700"/>
                </a:xfrm>
                <a:custGeom>
                  <a:avLst/>
                  <a:gdLst>
                    <a:gd name="T0" fmla="*/ 0 w 189"/>
                    <a:gd name="T1" fmla="*/ 0 h 868"/>
                    <a:gd name="T2" fmla="*/ 152 w 189"/>
                    <a:gd name="T3" fmla="*/ 700 h 868"/>
                    <a:gd name="T4" fmla="*/ 0 60000 65536"/>
                    <a:gd name="T5" fmla="*/ 0 60000 65536"/>
                  </a:gdLst>
                  <a:ahLst/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0" t="0" r="r" b="b"/>
                  <a:pathLst>
                    <a:path w="189" h="868">
                      <a:moveTo>
                        <a:pt x="0" y="0"/>
                      </a:moveTo>
                      <a:lnTo>
                        <a:pt x="189" y="868"/>
                      </a:ln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94" name="Oval 84"/>
                <p:cNvSpPr>
                  <a:spLocks noChangeArrowheads="1"/>
                </p:cNvSpPr>
                <p:nvPr/>
              </p:nvSpPr>
              <p:spPr bwMode="auto">
                <a:xfrm>
                  <a:off x="1880" y="1729"/>
                  <a:ext cx="758" cy="162"/>
                </a:xfrm>
                <a:prstGeom prst="ellipse">
                  <a:avLst/>
                </a:prstGeom>
                <a:solidFill>
                  <a:srgbClr val="BECAFE"/>
                </a:solidFill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4395" name="Freeform 85"/>
                <p:cNvSpPr>
                  <a:spLocks/>
                </p:cNvSpPr>
                <p:nvPr/>
              </p:nvSpPr>
              <p:spPr bwMode="auto">
                <a:xfrm>
                  <a:off x="1880" y="1773"/>
                  <a:ext cx="767" cy="377"/>
                </a:xfrm>
                <a:custGeom>
                  <a:avLst/>
                  <a:gdLst>
                    <a:gd name="T0" fmla="*/ 58 w 952"/>
                    <a:gd name="T1" fmla="*/ 308 h 467"/>
                    <a:gd name="T2" fmla="*/ 64 w 952"/>
                    <a:gd name="T3" fmla="*/ 324 h 467"/>
                    <a:gd name="T4" fmla="*/ 85 w 952"/>
                    <a:gd name="T5" fmla="*/ 337 h 467"/>
                    <a:gd name="T6" fmla="*/ 147 w 952"/>
                    <a:gd name="T7" fmla="*/ 358 h 467"/>
                    <a:gd name="T8" fmla="*/ 211 w 952"/>
                    <a:gd name="T9" fmla="*/ 366 h 467"/>
                    <a:gd name="T10" fmla="*/ 285 w 952"/>
                    <a:gd name="T11" fmla="*/ 375 h 467"/>
                    <a:gd name="T12" fmla="*/ 346 w 952"/>
                    <a:gd name="T13" fmla="*/ 376 h 467"/>
                    <a:gd name="T14" fmla="*/ 427 w 952"/>
                    <a:gd name="T15" fmla="*/ 375 h 467"/>
                    <a:gd name="T16" fmla="*/ 506 w 952"/>
                    <a:gd name="T17" fmla="*/ 371 h 467"/>
                    <a:gd name="T18" fmla="*/ 628 w 952"/>
                    <a:gd name="T19" fmla="*/ 351 h 467"/>
                    <a:gd name="T20" fmla="*/ 682 w 952"/>
                    <a:gd name="T21" fmla="*/ 329 h 467"/>
                    <a:gd name="T22" fmla="*/ 701 w 952"/>
                    <a:gd name="T23" fmla="*/ 301 h 467"/>
                    <a:gd name="T24" fmla="*/ 707 w 952"/>
                    <a:gd name="T25" fmla="*/ 266 h 467"/>
                    <a:gd name="T26" fmla="*/ 759 w 952"/>
                    <a:gd name="T27" fmla="*/ 36 h 467"/>
                    <a:gd name="T28" fmla="*/ 756 w 952"/>
                    <a:gd name="T29" fmla="*/ 46 h 467"/>
                    <a:gd name="T30" fmla="*/ 748 w 952"/>
                    <a:gd name="T31" fmla="*/ 57 h 467"/>
                    <a:gd name="T32" fmla="*/ 730 w 952"/>
                    <a:gd name="T33" fmla="*/ 69 h 467"/>
                    <a:gd name="T34" fmla="*/ 698 w 952"/>
                    <a:gd name="T35" fmla="*/ 82 h 467"/>
                    <a:gd name="T36" fmla="*/ 649 w 952"/>
                    <a:gd name="T37" fmla="*/ 94 h 467"/>
                    <a:gd name="T38" fmla="*/ 595 w 952"/>
                    <a:gd name="T39" fmla="*/ 104 h 467"/>
                    <a:gd name="T40" fmla="*/ 529 w 952"/>
                    <a:gd name="T41" fmla="*/ 111 h 467"/>
                    <a:gd name="T42" fmla="*/ 440 w 952"/>
                    <a:gd name="T43" fmla="*/ 117 h 467"/>
                    <a:gd name="T44" fmla="*/ 358 w 952"/>
                    <a:gd name="T45" fmla="*/ 119 h 467"/>
                    <a:gd name="T46" fmla="*/ 287 w 952"/>
                    <a:gd name="T47" fmla="*/ 115 h 467"/>
                    <a:gd name="T48" fmla="*/ 232 w 952"/>
                    <a:gd name="T49" fmla="*/ 112 h 467"/>
                    <a:gd name="T50" fmla="*/ 179 w 952"/>
                    <a:gd name="T51" fmla="*/ 106 h 467"/>
                    <a:gd name="T52" fmla="*/ 118 w 952"/>
                    <a:gd name="T53" fmla="*/ 96 h 467"/>
                    <a:gd name="T54" fmla="*/ 73 w 952"/>
                    <a:gd name="T55" fmla="*/ 83 h 467"/>
                    <a:gd name="T56" fmla="*/ 35 w 952"/>
                    <a:gd name="T57" fmla="*/ 72 h 467"/>
                    <a:gd name="T58" fmla="*/ 19 w 952"/>
                    <a:gd name="T59" fmla="*/ 62 h 467"/>
                    <a:gd name="T60" fmla="*/ 6 w 952"/>
                    <a:gd name="T61" fmla="*/ 71 h 467"/>
                    <a:gd name="T62" fmla="*/ 58 w 952"/>
                    <a:gd name="T63" fmla="*/ 308 h 467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</a:gdLst>
                  <a:ahLst/>
                  <a:cxnLst>
                    <a:cxn ang="T64">
                      <a:pos x="T0" y="T1"/>
                    </a:cxn>
                    <a:cxn ang="T65">
                      <a:pos x="T2" y="T3"/>
                    </a:cxn>
                    <a:cxn ang="T66">
                      <a:pos x="T4" y="T5"/>
                    </a:cxn>
                    <a:cxn ang="T67">
                      <a:pos x="T6" y="T7"/>
                    </a:cxn>
                    <a:cxn ang="T68">
                      <a:pos x="T8" y="T9"/>
                    </a:cxn>
                    <a:cxn ang="T69">
                      <a:pos x="T10" y="T11"/>
                    </a:cxn>
                    <a:cxn ang="T70">
                      <a:pos x="T12" y="T13"/>
                    </a:cxn>
                    <a:cxn ang="T71">
                      <a:pos x="T14" y="T15"/>
                    </a:cxn>
                    <a:cxn ang="T72">
                      <a:pos x="T16" y="T17"/>
                    </a:cxn>
                    <a:cxn ang="T73">
                      <a:pos x="T18" y="T19"/>
                    </a:cxn>
                    <a:cxn ang="T74">
                      <a:pos x="T20" y="T21"/>
                    </a:cxn>
                    <a:cxn ang="T75">
                      <a:pos x="T22" y="T23"/>
                    </a:cxn>
                    <a:cxn ang="T76">
                      <a:pos x="T24" y="T25"/>
                    </a:cxn>
                    <a:cxn ang="T77">
                      <a:pos x="T26" y="T27"/>
                    </a:cxn>
                    <a:cxn ang="T78">
                      <a:pos x="T28" y="T29"/>
                    </a:cxn>
                    <a:cxn ang="T79">
                      <a:pos x="T30" y="T31"/>
                    </a:cxn>
                    <a:cxn ang="T80">
                      <a:pos x="T32" y="T33"/>
                    </a:cxn>
                    <a:cxn ang="T81">
                      <a:pos x="T34" y="T35"/>
                    </a:cxn>
                    <a:cxn ang="T82">
                      <a:pos x="T36" y="T37"/>
                    </a:cxn>
                    <a:cxn ang="T83">
                      <a:pos x="T38" y="T39"/>
                    </a:cxn>
                    <a:cxn ang="T84">
                      <a:pos x="T40" y="T41"/>
                    </a:cxn>
                    <a:cxn ang="T85">
                      <a:pos x="T42" y="T43"/>
                    </a:cxn>
                    <a:cxn ang="T86">
                      <a:pos x="T44" y="T45"/>
                    </a:cxn>
                    <a:cxn ang="T87">
                      <a:pos x="T46" y="T47"/>
                    </a:cxn>
                    <a:cxn ang="T88">
                      <a:pos x="T48" y="T49"/>
                    </a:cxn>
                    <a:cxn ang="T89">
                      <a:pos x="T50" y="T51"/>
                    </a:cxn>
                    <a:cxn ang="T90">
                      <a:pos x="T52" y="T53"/>
                    </a:cxn>
                    <a:cxn ang="T91">
                      <a:pos x="T54" y="T55"/>
                    </a:cxn>
                    <a:cxn ang="T92">
                      <a:pos x="T56" y="T57"/>
                    </a:cxn>
                    <a:cxn ang="T93">
                      <a:pos x="T58" y="T59"/>
                    </a:cxn>
                    <a:cxn ang="T94">
                      <a:pos x="T60" y="T61"/>
                    </a:cxn>
                    <a:cxn ang="T95">
                      <a:pos x="T62" y="T63"/>
                    </a:cxn>
                  </a:cxnLst>
                  <a:rect l="0" t="0" r="r" b="b"/>
                  <a:pathLst>
                    <a:path w="952" h="467">
                      <a:moveTo>
                        <a:pt x="72" y="381"/>
                      </a:moveTo>
                      <a:cubicBezTo>
                        <a:pt x="85" y="440"/>
                        <a:pt x="74" y="395"/>
                        <a:pt x="80" y="401"/>
                      </a:cubicBezTo>
                      <a:cubicBezTo>
                        <a:pt x="86" y="407"/>
                        <a:pt x="89" y="410"/>
                        <a:pt x="106" y="417"/>
                      </a:cubicBezTo>
                      <a:cubicBezTo>
                        <a:pt x="123" y="424"/>
                        <a:pt x="156" y="437"/>
                        <a:pt x="182" y="443"/>
                      </a:cubicBezTo>
                      <a:cubicBezTo>
                        <a:pt x="208" y="449"/>
                        <a:pt x="233" y="449"/>
                        <a:pt x="262" y="453"/>
                      </a:cubicBezTo>
                      <a:cubicBezTo>
                        <a:pt x="291" y="457"/>
                        <a:pt x="326" y="463"/>
                        <a:pt x="354" y="465"/>
                      </a:cubicBezTo>
                      <a:cubicBezTo>
                        <a:pt x="382" y="467"/>
                        <a:pt x="400" y="466"/>
                        <a:pt x="429" y="466"/>
                      </a:cubicBezTo>
                      <a:cubicBezTo>
                        <a:pt x="458" y="466"/>
                        <a:pt x="497" y="466"/>
                        <a:pt x="530" y="465"/>
                      </a:cubicBezTo>
                      <a:cubicBezTo>
                        <a:pt x="563" y="464"/>
                        <a:pt x="586" y="464"/>
                        <a:pt x="628" y="459"/>
                      </a:cubicBezTo>
                      <a:cubicBezTo>
                        <a:pt x="670" y="454"/>
                        <a:pt x="744" y="444"/>
                        <a:pt x="780" y="435"/>
                      </a:cubicBezTo>
                      <a:cubicBezTo>
                        <a:pt x="816" y="426"/>
                        <a:pt x="831" y="417"/>
                        <a:pt x="846" y="407"/>
                      </a:cubicBezTo>
                      <a:cubicBezTo>
                        <a:pt x="861" y="397"/>
                        <a:pt x="865" y="386"/>
                        <a:pt x="870" y="373"/>
                      </a:cubicBezTo>
                      <a:cubicBezTo>
                        <a:pt x="875" y="360"/>
                        <a:pt x="866" y="384"/>
                        <a:pt x="878" y="329"/>
                      </a:cubicBezTo>
                      <a:cubicBezTo>
                        <a:pt x="890" y="274"/>
                        <a:pt x="932" y="90"/>
                        <a:pt x="942" y="45"/>
                      </a:cubicBezTo>
                      <a:cubicBezTo>
                        <a:pt x="952" y="0"/>
                        <a:pt x="940" y="53"/>
                        <a:pt x="938" y="57"/>
                      </a:cubicBezTo>
                      <a:cubicBezTo>
                        <a:pt x="936" y="61"/>
                        <a:pt x="933" y="66"/>
                        <a:pt x="928" y="71"/>
                      </a:cubicBezTo>
                      <a:cubicBezTo>
                        <a:pt x="923" y="76"/>
                        <a:pt x="916" y="80"/>
                        <a:pt x="906" y="85"/>
                      </a:cubicBezTo>
                      <a:cubicBezTo>
                        <a:pt x="896" y="90"/>
                        <a:pt x="883" y="96"/>
                        <a:pt x="866" y="101"/>
                      </a:cubicBezTo>
                      <a:cubicBezTo>
                        <a:pt x="849" y="106"/>
                        <a:pt x="827" y="112"/>
                        <a:pt x="806" y="117"/>
                      </a:cubicBezTo>
                      <a:cubicBezTo>
                        <a:pt x="785" y="122"/>
                        <a:pt x="763" y="126"/>
                        <a:pt x="738" y="129"/>
                      </a:cubicBezTo>
                      <a:cubicBezTo>
                        <a:pt x="713" y="132"/>
                        <a:pt x="688" y="134"/>
                        <a:pt x="656" y="137"/>
                      </a:cubicBezTo>
                      <a:cubicBezTo>
                        <a:pt x="624" y="140"/>
                        <a:pt x="581" y="143"/>
                        <a:pt x="546" y="145"/>
                      </a:cubicBezTo>
                      <a:cubicBezTo>
                        <a:pt x="511" y="147"/>
                        <a:pt x="476" y="147"/>
                        <a:pt x="444" y="147"/>
                      </a:cubicBezTo>
                      <a:cubicBezTo>
                        <a:pt x="412" y="147"/>
                        <a:pt x="382" y="144"/>
                        <a:pt x="356" y="143"/>
                      </a:cubicBezTo>
                      <a:cubicBezTo>
                        <a:pt x="330" y="142"/>
                        <a:pt x="310" y="141"/>
                        <a:pt x="288" y="139"/>
                      </a:cubicBezTo>
                      <a:cubicBezTo>
                        <a:pt x="266" y="137"/>
                        <a:pt x="246" y="134"/>
                        <a:pt x="222" y="131"/>
                      </a:cubicBezTo>
                      <a:cubicBezTo>
                        <a:pt x="198" y="128"/>
                        <a:pt x="168" y="124"/>
                        <a:pt x="146" y="119"/>
                      </a:cubicBezTo>
                      <a:cubicBezTo>
                        <a:pt x="124" y="114"/>
                        <a:pt x="107" y="108"/>
                        <a:pt x="90" y="103"/>
                      </a:cubicBezTo>
                      <a:cubicBezTo>
                        <a:pt x="73" y="98"/>
                        <a:pt x="55" y="93"/>
                        <a:pt x="44" y="89"/>
                      </a:cubicBezTo>
                      <a:cubicBezTo>
                        <a:pt x="33" y="85"/>
                        <a:pt x="30" y="77"/>
                        <a:pt x="24" y="77"/>
                      </a:cubicBezTo>
                      <a:cubicBezTo>
                        <a:pt x="18" y="77"/>
                        <a:pt x="0" y="37"/>
                        <a:pt x="8" y="88"/>
                      </a:cubicBezTo>
                      <a:cubicBezTo>
                        <a:pt x="16" y="139"/>
                        <a:pt x="59" y="320"/>
                        <a:pt x="72" y="381"/>
                      </a:cubicBezTo>
                      <a:close/>
                    </a:path>
                  </a:pathLst>
                </a:custGeom>
                <a:solidFill>
                  <a:srgbClr val="94A0FA"/>
                </a:solidFill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14357" name="Group 117"/>
              <p:cNvGrpSpPr>
                <a:grpSpLocks/>
              </p:cNvGrpSpPr>
              <p:nvPr/>
            </p:nvGrpSpPr>
            <p:grpSpPr bwMode="auto">
              <a:xfrm>
                <a:off x="3054" y="1298"/>
                <a:ext cx="1099" cy="819"/>
                <a:chOff x="3054" y="1298"/>
                <a:chExt cx="1099" cy="819"/>
              </a:xfrm>
            </p:grpSpPr>
            <p:sp>
              <p:nvSpPr>
                <p:cNvPr id="14384" name="Oval 94"/>
                <p:cNvSpPr>
                  <a:spLocks noChangeArrowheads="1"/>
                </p:cNvSpPr>
                <p:nvPr/>
              </p:nvSpPr>
              <p:spPr bwMode="auto">
                <a:xfrm>
                  <a:off x="3257" y="1298"/>
                  <a:ext cx="698" cy="167"/>
                </a:xfrm>
                <a:prstGeom prst="ellips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4385" name="Oval 95"/>
                <p:cNvSpPr>
                  <a:spLocks noChangeArrowheads="1"/>
                </p:cNvSpPr>
                <p:nvPr/>
              </p:nvSpPr>
              <p:spPr bwMode="auto">
                <a:xfrm>
                  <a:off x="3248" y="1950"/>
                  <a:ext cx="710" cy="167"/>
                </a:xfrm>
                <a:prstGeom prst="ellipse">
                  <a:avLst/>
                </a:prstGeom>
                <a:solidFill>
                  <a:schemeClr val="accent1"/>
                </a:solidFill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4386" name="Freeform 96"/>
                <p:cNvSpPr>
                  <a:spLocks/>
                </p:cNvSpPr>
                <p:nvPr/>
              </p:nvSpPr>
              <p:spPr bwMode="auto">
                <a:xfrm>
                  <a:off x="3054" y="1387"/>
                  <a:ext cx="203" cy="659"/>
                </a:xfrm>
                <a:custGeom>
                  <a:avLst/>
                  <a:gdLst>
                    <a:gd name="T0" fmla="*/ 197 w 328"/>
                    <a:gd name="T1" fmla="*/ 659 h 756"/>
                    <a:gd name="T2" fmla="*/ 32 w 328"/>
                    <a:gd name="T3" fmla="*/ 458 h 756"/>
                    <a:gd name="T4" fmla="*/ 28 w 328"/>
                    <a:gd name="T5" fmla="*/ 262 h 756"/>
                    <a:gd name="T6" fmla="*/ 203 w 328"/>
                    <a:gd name="T7" fmla="*/ 0 h 756"/>
                    <a:gd name="T8" fmla="*/ 0 60000 65536"/>
                    <a:gd name="T9" fmla="*/ 0 60000 65536"/>
                    <a:gd name="T10" fmla="*/ 0 60000 65536"/>
                    <a:gd name="T11" fmla="*/ 0 60000 65536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0" t="0" r="r" b="b"/>
                  <a:pathLst>
                    <a:path w="328" h="756">
                      <a:moveTo>
                        <a:pt x="319" y="756"/>
                      </a:moveTo>
                      <a:cubicBezTo>
                        <a:pt x="208" y="678"/>
                        <a:pt x="97" y="601"/>
                        <a:pt x="52" y="525"/>
                      </a:cubicBezTo>
                      <a:cubicBezTo>
                        <a:pt x="7" y="449"/>
                        <a:pt x="0" y="388"/>
                        <a:pt x="46" y="300"/>
                      </a:cubicBezTo>
                      <a:cubicBezTo>
                        <a:pt x="92" y="212"/>
                        <a:pt x="210" y="106"/>
                        <a:pt x="328" y="0"/>
                      </a:cubicBez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87" name="Freeform 97"/>
                <p:cNvSpPr>
                  <a:spLocks/>
                </p:cNvSpPr>
                <p:nvPr/>
              </p:nvSpPr>
              <p:spPr bwMode="auto">
                <a:xfrm flipH="1">
                  <a:off x="3950" y="1390"/>
                  <a:ext cx="203" cy="659"/>
                </a:xfrm>
                <a:custGeom>
                  <a:avLst/>
                  <a:gdLst>
                    <a:gd name="T0" fmla="*/ 197 w 328"/>
                    <a:gd name="T1" fmla="*/ 659 h 756"/>
                    <a:gd name="T2" fmla="*/ 32 w 328"/>
                    <a:gd name="T3" fmla="*/ 458 h 756"/>
                    <a:gd name="T4" fmla="*/ 28 w 328"/>
                    <a:gd name="T5" fmla="*/ 262 h 756"/>
                    <a:gd name="T6" fmla="*/ 203 w 328"/>
                    <a:gd name="T7" fmla="*/ 0 h 756"/>
                    <a:gd name="T8" fmla="*/ 0 60000 65536"/>
                    <a:gd name="T9" fmla="*/ 0 60000 65536"/>
                    <a:gd name="T10" fmla="*/ 0 60000 65536"/>
                    <a:gd name="T11" fmla="*/ 0 60000 65536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0" t="0" r="r" b="b"/>
                  <a:pathLst>
                    <a:path w="328" h="756">
                      <a:moveTo>
                        <a:pt x="319" y="756"/>
                      </a:moveTo>
                      <a:cubicBezTo>
                        <a:pt x="208" y="678"/>
                        <a:pt x="97" y="601"/>
                        <a:pt x="52" y="525"/>
                      </a:cubicBezTo>
                      <a:cubicBezTo>
                        <a:pt x="7" y="449"/>
                        <a:pt x="0" y="388"/>
                        <a:pt x="46" y="300"/>
                      </a:cubicBezTo>
                      <a:cubicBezTo>
                        <a:pt x="92" y="212"/>
                        <a:pt x="210" y="106"/>
                        <a:pt x="328" y="0"/>
                      </a:cubicBez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88" name="Oval 98"/>
                <p:cNvSpPr>
                  <a:spLocks noChangeArrowheads="1"/>
                </p:cNvSpPr>
                <p:nvPr/>
              </p:nvSpPr>
              <p:spPr bwMode="auto">
                <a:xfrm>
                  <a:off x="3083" y="1573"/>
                  <a:ext cx="1042" cy="168"/>
                </a:xfrm>
                <a:prstGeom prst="ellipse">
                  <a:avLst/>
                </a:prstGeom>
                <a:solidFill>
                  <a:srgbClr val="BECAFE"/>
                </a:solidFill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4389" name="Freeform 99"/>
                <p:cNvSpPr>
                  <a:spLocks/>
                </p:cNvSpPr>
                <p:nvPr/>
              </p:nvSpPr>
              <p:spPr bwMode="auto">
                <a:xfrm>
                  <a:off x="3061" y="1644"/>
                  <a:ext cx="1085" cy="473"/>
                </a:xfrm>
                <a:custGeom>
                  <a:avLst/>
                  <a:gdLst>
                    <a:gd name="T0" fmla="*/ 190 w 1752"/>
                    <a:gd name="T1" fmla="*/ 401 h 543"/>
                    <a:gd name="T2" fmla="*/ 209 w 1752"/>
                    <a:gd name="T3" fmla="*/ 420 h 543"/>
                    <a:gd name="T4" fmla="*/ 244 w 1752"/>
                    <a:gd name="T5" fmla="*/ 436 h 543"/>
                    <a:gd name="T6" fmla="*/ 311 w 1752"/>
                    <a:gd name="T7" fmla="*/ 453 h 543"/>
                    <a:gd name="T8" fmla="*/ 443 w 1752"/>
                    <a:gd name="T9" fmla="*/ 470 h 543"/>
                    <a:gd name="T10" fmla="*/ 638 w 1752"/>
                    <a:gd name="T11" fmla="*/ 470 h 543"/>
                    <a:gd name="T12" fmla="*/ 783 w 1752"/>
                    <a:gd name="T13" fmla="*/ 450 h 543"/>
                    <a:gd name="T14" fmla="*/ 875 w 1752"/>
                    <a:gd name="T15" fmla="*/ 416 h 543"/>
                    <a:gd name="T16" fmla="*/ 952 w 1752"/>
                    <a:gd name="T17" fmla="*/ 347 h 543"/>
                    <a:gd name="T18" fmla="*/ 1024 w 1752"/>
                    <a:gd name="T19" fmla="*/ 271 h 543"/>
                    <a:gd name="T20" fmla="*/ 1063 w 1752"/>
                    <a:gd name="T21" fmla="*/ 206 h 543"/>
                    <a:gd name="T22" fmla="*/ 1082 w 1752"/>
                    <a:gd name="T23" fmla="*/ 140 h 543"/>
                    <a:gd name="T24" fmla="*/ 1082 w 1752"/>
                    <a:gd name="T25" fmla="*/ 67 h 543"/>
                    <a:gd name="T26" fmla="*/ 1061 w 1752"/>
                    <a:gd name="T27" fmla="*/ 12 h 543"/>
                    <a:gd name="T28" fmla="*/ 1050 w 1752"/>
                    <a:gd name="T29" fmla="*/ 33 h 543"/>
                    <a:gd name="T30" fmla="*/ 1009 w 1752"/>
                    <a:gd name="T31" fmla="*/ 49 h 543"/>
                    <a:gd name="T32" fmla="*/ 913 w 1752"/>
                    <a:gd name="T33" fmla="*/ 70 h 543"/>
                    <a:gd name="T34" fmla="*/ 796 w 1752"/>
                    <a:gd name="T35" fmla="*/ 88 h 543"/>
                    <a:gd name="T36" fmla="*/ 621 w 1752"/>
                    <a:gd name="T37" fmla="*/ 93 h 543"/>
                    <a:gd name="T38" fmla="*/ 506 w 1752"/>
                    <a:gd name="T39" fmla="*/ 98 h 543"/>
                    <a:gd name="T40" fmla="*/ 380 w 1752"/>
                    <a:gd name="T41" fmla="*/ 93 h 543"/>
                    <a:gd name="T42" fmla="*/ 292 w 1752"/>
                    <a:gd name="T43" fmla="*/ 85 h 543"/>
                    <a:gd name="T44" fmla="*/ 211 w 1752"/>
                    <a:gd name="T45" fmla="*/ 75 h 543"/>
                    <a:gd name="T46" fmla="*/ 157 w 1752"/>
                    <a:gd name="T47" fmla="*/ 70 h 543"/>
                    <a:gd name="T48" fmla="*/ 108 w 1752"/>
                    <a:gd name="T49" fmla="*/ 59 h 543"/>
                    <a:gd name="T50" fmla="*/ 68 w 1752"/>
                    <a:gd name="T51" fmla="*/ 49 h 543"/>
                    <a:gd name="T52" fmla="*/ 39 w 1752"/>
                    <a:gd name="T53" fmla="*/ 27 h 543"/>
                    <a:gd name="T54" fmla="*/ 21 w 1752"/>
                    <a:gd name="T55" fmla="*/ 2 h 543"/>
                    <a:gd name="T56" fmla="*/ 8 w 1752"/>
                    <a:gd name="T57" fmla="*/ 38 h 543"/>
                    <a:gd name="T58" fmla="*/ 1 w 1752"/>
                    <a:gd name="T59" fmla="*/ 85 h 543"/>
                    <a:gd name="T60" fmla="*/ 4 w 1752"/>
                    <a:gd name="T61" fmla="*/ 132 h 543"/>
                    <a:gd name="T62" fmla="*/ 17 w 1752"/>
                    <a:gd name="T63" fmla="*/ 185 h 543"/>
                    <a:gd name="T64" fmla="*/ 47 w 1752"/>
                    <a:gd name="T65" fmla="*/ 240 h 543"/>
                    <a:gd name="T66" fmla="*/ 77 w 1752"/>
                    <a:gd name="T67" fmla="*/ 281 h 543"/>
                    <a:gd name="T68" fmla="*/ 120 w 1752"/>
                    <a:gd name="T69" fmla="*/ 328 h 543"/>
                    <a:gd name="T70" fmla="*/ 147 w 1752"/>
                    <a:gd name="T71" fmla="*/ 360 h 543"/>
                    <a:gd name="T72" fmla="*/ 175 w 1752"/>
                    <a:gd name="T73" fmla="*/ 386 h 543"/>
                    <a:gd name="T74" fmla="*/ 190 w 1752"/>
                    <a:gd name="T75" fmla="*/ 401 h 543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</a:gdLst>
                  <a:ahLst/>
                  <a:cxnLst>
                    <a:cxn ang="T76">
                      <a:pos x="T0" y="T1"/>
                    </a:cxn>
                    <a:cxn ang="T77">
                      <a:pos x="T2" y="T3"/>
                    </a:cxn>
                    <a:cxn ang="T78">
                      <a:pos x="T4" y="T5"/>
                    </a:cxn>
                    <a:cxn ang="T79">
                      <a:pos x="T6" y="T7"/>
                    </a:cxn>
                    <a:cxn ang="T80">
                      <a:pos x="T8" y="T9"/>
                    </a:cxn>
                    <a:cxn ang="T81">
                      <a:pos x="T10" y="T11"/>
                    </a:cxn>
                    <a:cxn ang="T82">
                      <a:pos x="T12" y="T13"/>
                    </a:cxn>
                    <a:cxn ang="T83">
                      <a:pos x="T14" y="T15"/>
                    </a:cxn>
                    <a:cxn ang="T84">
                      <a:pos x="T16" y="T17"/>
                    </a:cxn>
                    <a:cxn ang="T85">
                      <a:pos x="T18" y="T19"/>
                    </a:cxn>
                    <a:cxn ang="T86">
                      <a:pos x="T20" y="T21"/>
                    </a:cxn>
                    <a:cxn ang="T87">
                      <a:pos x="T22" y="T23"/>
                    </a:cxn>
                    <a:cxn ang="T88">
                      <a:pos x="T24" y="T25"/>
                    </a:cxn>
                    <a:cxn ang="T89">
                      <a:pos x="T26" y="T27"/>
                    </a:cxn>
                    <a:cxn ang="T90">
                      <a:pos x="T28" y="T29"/>
                    </a:cxn>
                    <a:cxn ang="T91">
                      <a:pos x="T30" y="T31"/>
                    </a:cxn>
                    <a:cxn ang="T92">
                      <a:pos x="T32" y="T33"/>
                    </a:cxn>
                    <a:cxn ang="T93">
                      <a:pos x="T34" y="T35"/>
                    </a:cxn>
                    <a:cxn ang="T94">
                      <a:pos x="T36" y="T37"/>
                    </a:cxn>
                    <a:cxn ang="T95">
                      <a:pos x="T38" y="T39"/>
                    </a:cxn>
                    <a:cxn ang="T96">
                      <a:pos x="T40" y="T41"/>
                    </a:cxn>
                    <a:cxn ang="T97">
                      <a:pos x="T42" y="T43"/>
                    </a:cxn>
                    <a:cxn ang="T98">
                      <a:pos x="T44" y="T45"/>
                    </a:cxn>
                    <a:cxn ang="T99">
                      <a:pos x="T46" y="T47"/>
                    </a:cxn>
                    <a:cxn ang="T100">
                      <a:pos x="T48" y="T49"/>
                    </a:cxn>
                    <a:cxn ang="T101">
                      <a:pos x="T50" y="T51"/>
                    </a:cxn>
                    <a:cxn ang="T102">
                      <a:pos x="T52" y="T53"/>
                    </a:cxn>
                    <a:cxn ang="T103">
                      <a:pos x="T54" y="T55"/>
                    </a:cxn>
                    <a:cxn ang="T104">
                      <a:pos x="T56" y="T57"/>
                    </a:cxn>
                    <a:cxn ang="T105">
                      <a:pos x="T58" y="T59"/>
                    </a:cxn>
                    <a:cxn ang="T106">
                      <a:pos x="T60" y="T61"/>
                    </a:cxn>
                    <a:cxn ang="T107">
                      <a:pos x="T62" y="T63"/>
                    </a:cxn>
                    <a:cxn ang="T108">
                      <a:pos x="T64" y="T65"/>
                    </a:cxn>
                    <a:cxn ang="T109">
                      <a:pos x="T66" y="T67"/>
                    </a:cxn>
                    <a:cxn ang="T110">
                      <a:pos x="T68" y="T69"/>
                    </a:cxn>
                    <a:cxn ang="T111">
                      <a:pos x="T70" y="T71"/>
                    </a:cxn>
                    <a:cxn ang="T112">
                      <a:pos x="T72" y="T73"/>
                    </a:cxn>
                    <a:cxn ang="T113">
                      <a:pos x="T74" y="T75"/>
                    </a:cxn>
                  </a:cxnLst>
                  <a:rect l="0" t="0" r="r" b="b"/>
                  <a:pathLst>
                    <a:path w="1752" h="543">
                      <a:moveTo>
                        <a:pt x="306" y="460"/>
                      </a:moveTo>
                      <a:cubicBezTo>
                        <a:pt x="315" y="467"/>
                        <a:pt x="322" y="475"/>
                        <a:pt x="337" y="482"/>
                      </a:cubicBezTo>
                      <a:cubicBezTo>
                        <a:pt x="352" y="489"/>
                        <a:pt x="367" y="494"/>
                        <a:pt x="394" y="500"/>
                      </a:cubicBezTo>
                      <a:cubicBezTo>
                        <a:pt x="421" y="506"/>
                        <a:pt x="449" y="514"/>
                        <a:pt x="502" y="520"/>
                      </a:cubicBezTo>
                      <a:cubicBezTo>
                        <a:pt x="555" y="526"/>
                        <a:pt x="627" y="536"/>
                        <a:pt x="715" y="539"/>
                      </a:cubicBezTo>
                      <a:cubicBezTo>
                        <a:pt x="803" y="542"/>
                        <a:pt x="939" y="543"/>
                        <a:pt x="1030" y="539"/>
                      </a:cubicBezTo>
                      <a:cubicBezTo>
                        <a:pt x="1121" y="535"/>
                        <a:pt x="1200" y="527"/>
                        <a:pt x="1264" y="517"/>
                      </a:cubicBezTo>
                      <a:cubicBezTo>
                        <a:pt x="1328" y="507"/>
                        <a:pt x="1367" y="498"/>
                        <a:pt x="1413" y="478"/>
                      </a:cubicBezTo>
                      <a:cubicBezTo>
                        <a:pt x="1459" y="458"/>
                        <a:pt x="1497" y="426"/>
                        <a:pt x="1537" y="398"/>
                      </a:cubicBezTo>
                      <a:cubicBezTo>
                        <a:pt x="1577" y="370"/>
                        <a:pt x="1624" y="338"/>
                        <a:pt x="1654" y="311"/>
                      </a:cubicBezTo>
                      <a:cubicBezTo>
                        <a:pt x="1684" y="284"/>
                        <a:pt x="1702" y="261"/>
                        <a:pt x="1717" y="236"/>
                      </a:cubicBezTo>
                      <a:cubicBezTo>
                        <a:pt x="1732" y="211"/>
                        <a:pt x="1742" y="187"/>
                        <a:pt x="1747" y="161"/>
                      </a:cubicBezTo>
                      <a:cubicBezTo>
                        <a:pt x="1752" y="135"/>
                        <a:pt x="1752" y="101"/>
                        <a:pt x="1747" y="77"/>
                      </a:cubicBezTo>
                      <a:cubicBezTo>
                        <a:pt x="1742" y="53"/>
                        <a:pt x="1723" y="20"/>
                        <a:pt x="1714" y="14"/>
                      </a:cubicBezTo>
                      <a:cubicBezTo>
                        <a:pt x="1705" y="8"/>
                        <a:pt x="1709" y="31"/>
                        <a:pt x="1695" y="38"/>
                      </a:cubicBezTo>
                      <a:cubicBezTo>
                        <a:pt x="1681" y="45"/>
                        <a:pt x="1667" y="49"/>
                        <a:pt x="1630" y="56"/>
                      </a:cubicBezTo>
                      <a:cubicBezTo>
                        <a:pt x="1593" y="63"/>
                        <a:pt x="1531" y="73"/>
                        <a:pt x="1474" y="80"/>
                      </a:cubicBezTo>
                      <a:cubicBezTo>
                        <a:pt x="1417" y="87"/>
                        <a:pt x="1364" y="97"/>
                        <a:pt x="1285" y="101"/>
                      </a:cubicBezTo>
                      <a:cubicBezTo>
                        <a:pt x="1206" y="105"/>
                        <a:pt x="1081" y="105"/>
                        <a:pt x="1003" y="107"/>
                      </a:cubicBezTo>
                      <a:cubicBezTo>
                        <a:pt x="925" y="109"/>
                        <a:pt x="882" y="113"/>
                        <a:pt x="817" y="113"/>
                      </a:cubicBezTo>
                      <a:cubicBezTo>
                        <a:pt x="752" y="113"/>
                        <a:pt x="670" y="109"/>
                        <a:pt x="613" y="107"/>
                      </a:cubicBezTo>
                      <a:cubicBezTo>
                        <a:pt x="556" y="105"/>
                        <a:pt x="518" y="101"/>
                        <a:pt x="472" y="98"/>
                      </a:cubicBezTo>
                      <a:cubicBezTo>
                        <a:pt x="426" y="95"/>
                        <a:pt x="376" y="89"/>
                        <a:pt x="340" y="86"/>
                      </a:cubicBezTo>
                      <a:cubicBezTo>
                        <a:pt x="304" y="83"/>
                        <a:pt x="280" y="83"/>
                        <a:pt x="253" y="80"/>
                      </a:cubicBezTo>
                      <a:cubicBezTo>
                        <a:pt x="226" y="77"/>
                        <a:pt x="199" y="72"/>
                        <a:pt x="175" y="68"/>
                      </a:cubicBezTo>
                      <a:cubicBezTo>
                        <a:pt x="151" y="64"/>
                        <a:pt x="128" y="62"/>
                        <a:pt x="109" y="56"/>
                      </a:cubicBezTo>
                      <a:cubicBezTo>
                        <a:pt x="90" y="50"/>
                        <a:pt x="75" y="40"/>
                        <a:pt x="63" y="31"/>
                      </a:cubicBezTo>
                      <a:cubicBezTo>
                        <a:pt x="51" y="22"/>
                        <a:pt x="42" y="0"/>
                        <a:pt x="34" y="2"/>
                      </a:cubicBezTo>
                      <a:cubicBezTo>
                        <a:pt x="26" y="4"/>
                        <a:pt x="18" y="28"/>
                        <a:pt x="13" y="44"/>
                      </a:cubicBezTo>
                      <a:cubicBezTo>
                        <a:pt x="8" y="60"/>
                        <a:pt x="2" y="80"/>
                        <a:pt x="1" y="98"/>
                      </a:cubicBezTo>
                      <a:cubicBezTo>
                        <a:pt x="0" y="116"/>
                        <a:pt x="3" y="133"/>
                        <a:pt x="7" y="152"/>
                      </a:cubicBezTo>
                      <a:cubicBezTo>
                        <a:pt x="11" y="171"/>
                        <a:pt x="17" y="192"/>
                        <a:pt x="28" y="212"/>
                      </a:cubicBezTo>
                      <a:cubicBezTo>
                        <a:pt x="39" y="232"/>
                        <a:pt x="60" y="257"/>
                        <a:pt x="76" y="275"/>
                      </a:cubicBezTo>
                      <a:cubicBezTo>
                        <a:pt x="92" y="293"/>
                        <a:pt x="104" y="306"/>
                        <a:pt x="124" y="323"/>
                      </a:cubicBezTo>
                      <a:cubicBezTo>
                        <a:pt x="144" y="340"/>
                        <a:pt x="174" y="362"/>
                        <a:pt x="193" y="377"/>
                      </a:cubicBezTo>
                      <a:cubicBezTo>
                        <a:pt x="212" y="392"/>
                        <a:pt x="223" y="402"/>
                        <a:pt x="238" y="413"/>
                      </a:cubicBezTo>
                      <a:cubicBezTo>
                        <a:pt x="253" y="424"/>
                        <a:pt x="271" y="435"/>
                        <a:pt x="282" y="443"/>
                      </a:cubicBezTo>
                      <a:cubicBezTo>
                        <a:pt x="293" y="451"/>
                        <a:pt x="297" y="453"/>
                        <a:pt x="306" y="460"/>
                      </a:cubicBezTo>
                      <a:close/>
                    </a:path>
                  </a:pathLst>
                </a:custGeom>
                <a:solidFill>
                  <a:srgbClr val="94A0FA"/>
                </a:solidFill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14358" name="Group 114"/>
              <p:cNvGrpSpPr>
                <a:grpSpLocks/>
              </p:cNvGrpSpPr>
              <p:nvPr/>
            </p:nvGrpSpPr>
            <p:grpSpPr bwMode="auto">
              <a:xfrm>
                <a:off x="394" y="1288"/>
                <a:ext cx="948" cy="821"/>
                <a:chOff x="454" y="1348"/>
                <a:chExt cx="852" cy="773"/>
              </a:xfrm>
            </p:grpSpPr>
            <p:sp>
              <p:nvSpPr>
                <p:cNvPr id="14378" name="Oval 101"/>
                <p:cNvSpPr>
                  <a:spLocks noChangeArrowheads="1"/>
                </p:cNvSpPr>
                <p:nvPr/>
              </p:nvSpPr>
              <p:spPr bwMode="auto">
                <a:xfrm flipV="1">
                  <a:off x="458" y="1938"/>
                  <a:ext cx="844" cy="181"/>
                </a:xfrm>
                <a:prstGeom prst="ellips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4379" name="Oval 102"/>
                <p:cNvSpPr>
                  <a:spLocks noChangeArrowheads="1"/>
                </p:cNvSpPr>
                <p:nvPr/>
              </p:nvSpPr>
              <p:spPr bwMode="auto">
                <a:xfrm flipV="1">
                  <a:off x="593" y="1348"/>
                  <a:ext cx="568" cy="122"/>
                </a:xfrm>
                <a:prstGeom prst="ellips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4380" name="Freeform 103"/>
                <p:cNvSpPr>
                  <a:spLocks/>
                </p:cNvSpPr>
                <p:nvPr/>
              </p:nvSpPr>
              <p:spPr bwMode="auto">
                <a:xfrm flipV="1">
                  <a:off x="1162" y="1411"/>
                  <a:ext cx="140" cy="619"/>
                </a:xfrm>
                <a:custGeom>
                  <a:avLst/>
                  <a:gdLst>
                    <a:gd name="T0" fmla="*/ 140 w 195"/>
                    <a:gd name="T1" fmla="*/ 0 h 863"/>
                    <a:gd name="T2" fmla="*/ 0 w 195"/>
                    <a:gd name="T3" fmla="*/ 619 h 863"/>
                    <a:gd name="T4" fmla="*/ 0 60000 65536"/>
                    <a:gd name="T5" fmla="*/ 0 60000 65536"/>
                  </a:gdLst>
                  <a:ahLst/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0" t="0" r="r" b="b"/>
                  <a:pathLst>
                    <a:path w="195" h="863">
                      <a:moveTo>
                        <a:pt x="195" y="0"/>
                      </a:moveTo>
                      <a:lnTo>
                        <a:pt x="0" y="863"/>
                      </a:ln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81" name="Freeform 104"/>
                <p:cNvSpPr>
                  <a:spLocks/>
                </p:cNvSpPr>
                <p:nvPr/>
              </p:nvSpPr>
              <p:spPr bwMode="auto">
                <a:xfrm flipV="1">
                  <a:off x="457" y="1406"/>
                  <a:ext cx="136" cy="623"/>
                </a:xfrm>
                <a:custGeom>
                  <a:avLst/>
                  <a:gdLst>
                    <a:gd name="T0" fmla="*/ 0 w 189"/>
                    <a:gd name="T1" fmla="*/ 0 h 868"/>
                    <a:gd name="T2" fmla="*/ 136 w 189"/>
                    <a:gd name="T3" fmla="*/ 623 h 868"/>
                    <a:gd name="T4" fmla="*/ 0 60000 65536"/>
                    <a:gd name="T5" fmla="*/ 0 60000 65536"/>
                  </a:gdLst>
                  <a:ahLst/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0" t="0" r="r" b="b"/>
                  <a:pathLst>
                    <a:path w="189" h="868">
                      <a:moveTo>
                        <a:pt x="0" y="0"/>
                      </a:moveTo>
                      <a:lnTo>
                        <a:pt x="189" y="868"/>
                      </a:ln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82" name="Oval 105"/>
                <p:cNvSpPr>
                  <a:spLocks noChangeArrowheads="1"/>
                </p:cNvSpPr>
                <p:nvPr/>
              </p:nvSpPr>
              <p:spPr bwMode="auto">
                <a:xfrm flipV="1">
                  <a:off x="540" y="1579"/>
                  <a:ext cx="675" cy="144"/>
                </a:xfrm>
                <a:prstGeom prst="ellipse">
                  <a:avLst/>
                </a:prstGeom>
                <a:solidFill>
                  <a:srgbClr val="BECAFE"/>
                </a:solidFill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4383" name="Freeform 106"/>
                <p:cNvSpPr>
                  <a:spLocks/>
                </p:cNvSpPr>
                <p:nvPr/>
              </p:nvSpPr>
              <p:spPr bwMode="auto">
                <a:xfrm>
                  <a:off x="454" y="1641"/>
                  <a:ext cx="852" cy="480"/>
                </a:xfrm>
                <a:custGeom>
                  <a:avLst/>
                  <a:gdLst>
                    <a:gd name="T0" fmla="*/ 3 w 1320"/>
                    <a:gd name="T1" fmla="*/ 388 h 744"/>
                    <a:gd name="T2" fmla="*/ 15 w 1320"/>
                    <a:gd name="T3" fmla="*/ 406 h 744"/>
                    <a:gd name="T4" fmla="*/ 56 w 1320"/>
                    <a:gd name="T5" fmla="*/ 431 h 744"/>
                    <a:gd name="T6" fmla="*/ 119 w 1320"/>
                    <a:gd name="T7" fmla="*/ 450 h 744"/>
                    <a:gd name="T8" fmla="*/ 259 w 1320"/>
                    <a:gd name="T9" fmla="*/ 474 h 744"/>
                    <a:gd name="T10" fmla="*/ 480 w 1320"/>
                    <a:gd name="T11" fmla="*/ 479 h 744"/>
                    <a:gd name="T12" fmla="*/ 611 w 1320"/>
                    <a:gd name="T13" fmla="*/ 470 h 744"/>
                    <a:gd name="T14" fmla="*/ 741 w 1320"/>
                    <a:gd name="T15" fmla="*/ 450 h 744"/>
                    <a:gd name="T16" fmla="*/ 826 w 1320"/>
                    <a:gd name="T17" fmla="*/ 417 h 744"/>
                    <a:gd name="T18" fmla="*/ 849 w 1320"/>
                    <a:gd name="T19" fmla="*/ 383 h 744"/>
                    <a:gd name="T20" fmla="*/ 842 w 1320"/>
                    <a:gd name="T21" fmla="*/ 361 h 744"/>
                    <a:gd name="T22" fmla="*/ 832 w 1320"/>
                    <a:gd name="T23" fmla="*/ 315 h 744"/>
                    <a:gd name="T24" fmla="*/ 811 w 1320"/>
                    <a:gd name="T25" fmla="*/ 230 h 744"/>
                    <a:gd name="T26" fmla="*/ 791 w 1320"/>
                    <a:gd name="T27" fmla="*/ 135 h 744"/>
                    <a:gd name="T28" fmla="*/ 762 w 1320"/>
                    <a:gd name="T29" fmla="*/ 17 h 744"/>
                    <a:gd name="T30" fmla="*/ 745 w 1320"/>
                    <a:gd name="T31" fmla="*/ 34 h 744"/>
                    <a:gd name="T32" fmla="*/ 700 w 1320"/>
                    <a:gd name="T33" fmla="*/ 50 h 744"/>
                    <a:gd name="T34" fmla="*/ 665 w 1320"/>
                    <a:gd name="T35" fmla="*/ 59 h 744"/>
                    <a:gd name="T36" fmla="*/ 634 w 1320"/>
                    <a:gd name="T37" fmla="*/ 67 h 744"/>
                    <a:gd name="T38" fmla="*/ 593 w 1320"/>
                    <a:gd name="T39" fmla="*/ 71 h 744"/>
                    <a:gd name="T40" fmla="*/ 514 w 1320"/>
                    <a:gd name="T41" fmla="*/ 79 h 744"/>
                    <a:gd name="T42" fmla="*/ 410 w 1320"/>
                    <a:gd name="T43" fmla="*/ 83 h 744"/>
                    <a:gd name="T44" fmla="*/ 346 w 1320"/>
                    <a:gd name="T45" fmla="*/ 79 h 744"/>
                    <a:gd name="T46" fmla="*/ 288 w 1320"/>
                    <a:gd name="T47" fmla="*/ 75 h 744"/>
                    <a:gd name="T48" fmla="*/ 238 w 1320"/>
                    <a:gd name="T49" fmla="*/ 69 h 744"/>
                    <a:gd name="T50" fmla="*/ 185 w 1320"/>
                    <a:gd name="T51" fmla="*/ 57 h 744"/>
                    <a:gd name="T52" fmla="*/ 133 w 1320"/>
                    <a:gd name="T53" fmla="*/ 48 h 744"/>
                    <a:gd name="T54" fmla="*/ 104 w 1320"/>
                    <a:gd name="T55" fmla="*/ 32 h 744"/>
                    <a:gd name="T56" fmla="*/ 86 w 1320"/>
                    <a:gd name="T57" fmla="*/ 9 h 744"/>
                    <a:gd name="T58" fmla="*/ 83 w 1320"/>
                    <a:gd name="T59" fmla="*/ 21 h 744"/>
                    <a:gd name="T60" fmla="*/ 77 w 1320"/>
                    <a:gd name="T61" fmla="*/ 48 h 744"/>
                    <a:gd name="T62" fmla="*/ 67 w 1320"/>
                    <a:gd name="T63" fmla="*/ 98 h 744"/>
                    <a:gd name="T64" fmla="*/ 34 w 1320"/>
                    <a:gd name="T65" fmla="*/ 235 h 744"/>
                    <a:gd name="T66" fmla="*/ 3 w 1320"/>
                    <a:gd name="T67" fmla="*/ 388 h 744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</a:gdLst>
                  <a:ahLst/>
                  <a:cxnLst>
                    <a:cxn ang="T68">
                      <a:pos x="T0" y="T1"/>
                    </a:cxn>
                    <a:cxn ang="T69">
                      <a:pos x="T2" y="T3"/>
                    </a:cxn>
                    <a:cxn ang="T70">
                      <a:pos x="T4" y="T5"/>
                    </a:cxn>
                    <a:cxn ang="T71">
                      <a:pos x="T6" y="T7"/>
                    </a:cxn>
                    <a:cxn ang="T72">
                      <a:pos x="T8" y="T9"/>
                    </a:cxn>
                    <a:cxn ang="T73">
                      <a:pos x="T10" y="T11"/>
                    </a:cxn>
                    <a:cxn ang="T74">
                      <a:pos x="T12" y="T13"/>
                    </a:cxn>
                    <a:cxn ang="T75">
                      <a:pos x="T14" y="T15"/>
                    </a:cxn>
                    <a:cxn ang="T76">
                      <a:pos x="T16" y="T17"/>
                    </a:cxn>
                    <a:cxn ang="T77">
                      <a:pos x="T18" y="T19"/>
                    </a:cxn>
                    <a:cxn ang="T78">
                      <a:pos x="T20" y="T21"/>
                    </a:cxn>
                    <a:cxn ang="T79">
                      <a:pos x="T22" y="T23"/>
                    </a:cxn>
                    <a:cxn ang="T80">
                      <a:pos x="T24" y="T25"/>
                    </a:cxn>
                    <a:cxn ang="T81">
                      <a:pos x="T26" y="T27"/>
                    </a:cxn>
                    <a:cxn ang="T82">
                      <a:pos x="T28" y="T29"/>
                    </a:cxn>
                    <a:cxn ang="T83">
                      <a:pos x="T30" y="T31"/>
                    </a:cxn>
                    <a:cxn ang="T84">
                      <a:pos x="T32" y="T33"/>
                    </a:cxn>
                    <a:cxn ang="T85">
                      <a:pos x="T34" y="T35"/>
                    </a:cxn>
                    <a:cxn ang="T86">
                      <a:pos x="T36" y="T37"/>
                    </a:cxn>
                    <a:cxn ang="T87">
                      <a:pos x="T38" y="T39"/>
                    </a:cxn>
                    <a:cxn ang="T88">
                      <a:pos x="T40" y="T41"/>
                    </a:cxn>
                    <a:cxn ang="T89">
                      <a:pos x="T42" y="T43"/>
                    </a:cxn>
                    <a:cxn ang="T90">
                      <a:pos x="T44" y="T45"/>
                    </a:cxn>
                    <a:cxn ang="T91">
                      <a:pos x="T46" y="T47"/>
                    </a:cxn>
                    <a:cxn ang="T92">
                      <a:pos x="T48" y="T49"/>
                    </a:cxn>
                    <a:cxn ang="T93">
                      <a:pos x="T50" y="T51"/>
                    </a:cxn>
                    <a:cxn ang="T94">
                      <a:pos x="T52" y="T53"/>
                    </a:cxn>
                    <a:cxn ang="T95">
                      <a:pos x="T54" y="T55"/>
                    </a:cxn>
                    <a:cxn ang="T96">
                      <a:pos x="T56" y="T57"/>
                    </a:cxn>
                    <a:cxn ang="T97">
                      <a:pos x="T58" y="T59"/>
                    </a:cxn>
                    <a:cxn ang="T98">
                      <a:pos x="T60" y="T61"/>
                    </a:cxn>
                    <a:cxn ang="T99">
                      <a:pos x="T62" y="T63"/>
                    </a:cxn>
                    <a:cxn ang="T100">
                      <a:pos x="T64" y="T65"/>
                    </a:cxn>
                    <a:cxn ang="T101">
                      <a:pos x="T66" y="T67"/>
                    </a:cxn>
                  </a:cxnLst>
                  <a:rect l="0" t="0" r="r" b="b"/>
                  <a:pathLst>
                    <a:path w="1320" h="744">
                      <a:moveTo>
                        <a:pt x="5" y="602"/>
                      </a:moveTo>
                      <a:cubicBezTo>
                        <a:pt x="0" y="646"/>
                        <a:pt x="10" y="618"/>
                        <a:pt x="23" y="629"/>
                      </a:cubicBezTo>
                      <a:cubicBezTo>
                        <a:pt x="36" y="640"/>
                        <a:pt x="59" y="657"/>
                        <a:pt x="86" y="668"/>
                      </a:cubicBezTo>
                      <a:cubicBezTo>
                        <a:pt x="113" y="679"/>
                        <a:pt x="133" y="687"/>
                        <a:pt x="185" y="698"/>
                      </a:cubicBezTo>
                      <a:cubicBezTo>
                        <a:pt x="237" y="709"/>
                        <a:pt x="308" y="726"/>
                        <a:pt x="401" y="734"/>
                      </a:cubicBezTo>
                      <a:cubicBezTo>
                        <a:pt x="494" y="742"/>
                        <a:pt x="652" y="744"/>
                        <a:pt x="743" y="743"/>
                      </a:cubicBezTo>
                      <a:cubicBezTo>
                        <a:pt x="834" y="742"/>
                        <a:pt x="880" y="735"/>
                        <a:pt x="947" y="728"/>
                      </a:cubicBezTo>
                      <a:cubicBezTo>
                        <a:pt x="1014" y="721"/>
                        <a:pt x="1093" y="711"/>
                        <a:pt x="1148" y="698"/>
                      </a:cubicBezTo>
                      <a:cubicBezTo>
                        <a:pt x="1203" y="685"/>
                        <a:pt x="1252" y="664"/>
                        <a:pt x="1280" y="647"/>
                      </a:cubicBezTo>
                      <a:cubicBezTo>
                        <a:pt x="1308" y="630"/>
                        <a:pt x="1312" y="607"/>
                        <a:pt x="1316" y="593"/>
                      </a:cubicBezTo>
                      <a:cubicBezTo>
                        <a:pt x="1320" y="579"/>
                        <a:pt x="1308" y="577"/>
                        <a:pt x="1304" y="560"/>
                      </a:cubicBezTo>
                      <a:cubicBezTo>
                        <a:pt x="1300" y="543"/>
                        <a:pt x="1297" y="522"/>
                        <a:pt x="1289" y="488"/>
                      </a:cubicBezTo>
                      <a:cubicBezTo>
                        <a:pt x="1281" y="454"/>
                        <a:pt x="1266" y="402"/>
                        <a:pt x="1256" y="356"/>
                      </a:cubicBezTo>
                      <a:cubicBezTo>
                        <a:pt x="1246" y="310"/>
                        <a:pt x="1239" y="264"/>
                        <a:pt x="1226" y="209"/>
                      </a:cubicBezTo>
                      <a:cubicBezTo>
                        <a:pt x="1213" y="154"/>
                        <a:pt x="1193" y="52"/>
                        <a:pt x="1181" y="26"/>
                      </a:cubicBezTo>
                      <a:cubicBezTo>
                        <a:pt x="1169" y="0"/>
                        <a:pt x="1170" y="45"/>
                        <a:pt x="1154" y="53"/>
                      </a:cubicBezTo>
                      <a:cubicBezTo>
                        <a:pt x="1138" y="61"/>
                        <a:pt x="1105" y="71"/>
                        <a:pt x="1085" y="77"/>
                      </a:cubicBezTo>
                      <a:cubicBezTo>
                        <a:pt x="1065" y="83"/>
                        <a:pt x="1048" y="88"/>
                        <a:pt x="1031" y="92"/>
                      </a:cubicBezTo>
                      <a:cubicBezTo>
                        <a:pt x="1014" y="96"/>
                        <a:pt x="1002" y="101"/>
                        <a:pt x="983" y="104"/>
                      </a:cubicBezTo>
                      <a:cubicBezTo>
                        <a:pt x="964" y="107"/>
                        <a:pt x="950" y="107"/>
                        <a:pt x="919" y="110"/>
                      </a:cubicBezTo>
                      <a:cubicBezTo>
                        <a:pt x="888" y="113"/>
                        <a:pt x="844" y="119"/>
                        <a:pt x="797" y="122"/>
                      </a:cubicBezTo>
                      <a:cubicBezTo>
                        <a:pt x="750" y="125"/>
                        <a:pt x="678" y="128"/>
                        <a:pt x="635" y="128"/>
                      </a:cubicBezTo>
                      <a:cubicBezTo>
                        <a:pt x="592" y="128"/>
                        <a:pt x="567" y="124"/>
                        <a:pt x="536" y="122"/>
                      </a:cubicBezTo>
                      <a:cubicBezTo>
                        <a:pt x="505" y="120"/>
                        <a:pt x="474" y="119"/>
                        <a:pt x="446" y="116"/>
                      </a:cubicBezTo>
                      <a:cubicBezTo>
                        <a:pt x="418" y="113"/>
                        <a:pt x="394" y="111"/>
                        <a:pt x="368" y="107"/>
                      </a:cubicBezTo>
                      <a:cubicBezTo>
                        <a:pt x="342" y="103"/>
                        <a:pt x="314" y="94"/>
                        <a:pt x="287" y="89"/>
                      </a:cubicBezTo>
                      <a:cubicBezTo>
                        <a:pt x="260" y="84"/>
                        <a:pt x="227" y="81"/>
                        <a:pt x="206" y="74"/>
                      </a:cubicBezTo>
                      <a:cubicBezTo>
                        <a:pt x="185" y="67"/>
                        <a:pt x="173" y="60"/>
                        <a:pt x="161" y="50"/>
                      </a:cubicBezTo>
                      <a:cubicBezTo>
                        <a:pt x="149" y="40"/>
                        <a:pt x="139" y="17"/>
                        <a:pt x="134" y="14"/>
                      </a:cubicBezTo>
                      <a:cubicBezTo>
                        <a:pt x="129" y="11"/>
                        <a:pt x="131" y="22"/>
                        <a:pt x="128" y="32"/>
                      </a:cubicBezTo>
                      <a:cubicBezTo>
                        <a:pt x="125" y="42"/>
                        <a:pt x="123" y="54"/>
                        <a:pt x="119" y="74"/>
                      </a:cubicBezTo>
                      <a:cubicBezTo>
                        <a:pt x="115" y="94"/>
                        <a:pt x="115" y="104"/>
                        <a:pt x="104" y="152"/>
                      </a:cubicBezTo>
                      <a:cubicBezTo>
                        <a:pt x="93" y="200"/>
                        <a:pt x="69" y="290"/>
                        <a:pt x="53" y="365"/>
                      </a:cubicBezTo>
                      <a:cubicBezTo>
                        <a:pt x="37" y="440"/>
                        <a:pt x="10" y="558"/>
                        <a:pt x="5" y="602"/>
                      </a:cubicBezTo>
                      <a:close/>
                    </a:path>
                  </a:pathLst>
                </a:custGeom>
                <a:solidFill>
                  <a:srgbClr val="94A0FA"/>
                </a:solidFill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14359" name="Group 116"/>
              <p:cNvGrpSpPr>
                <a:grpSpLocks/>
              </p:cNvGrpSpPr>
              <p:nvPr/>
            </p:nvGrpSpPr>
            <p:grpSpPr bwMode="auto">
              <a:xfrm>
                <a:off x="1802" y="1272"/>
                <a:ext cx="913" cy="816"/>
                <a:chOff x="4430" y="1236"/>
                <a:chExt cx="913" cy="816"/>
              </a:xfrm>
            </p:grpSpPr>
            <p:sp>
              <p:nvSpPr>
                <p:cNvPr id="14372" name="Oval 108"/>
                <p:cNvSpPr>
                  <a:spLocks noChangeArrowheads="1"/>
                </p:cNvSpPr>
                <p:nvPr/>
              </p:nvSpPr>
              <p:spPr bwMode="auto">
                <a:xfrm>
                  <a:off x="4751" y="1236"/>
                  <a:ext cx="268" cy="104"/>
                </a:xfrm>
                <a:prstGeom prst="ellipse">
                  <a:avLst/>
                </a:prstGeom>
                <a:noFill/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4373" name="Oval 109"/>
                <p:cNvSpPr>
                  <a:spLocks noChangeArrowheads="1"/>
                </p:cNvSpPr>
                <p:nvPr/>
              </p:nvSpPr>
              <p:spPr bwMode="auto">
                <a:xfrm>
                  <a:off x="4622" y="1527"/>
                  <a:ext cx="522" cy="139"/>
                </a:xfrm>
                <a:prstGeom prst="ellipse">
                  <a:avLst/>
                </a:prstGeom>
                <a:solidFill>
                  <a:srgbClr val="BECAFE"/>
                </a:solidFill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4374" name="Oval 110"/>
                <p:cNvSpPr>
                  <a:spLocks noChangeArrowheads="1"/>
                </p:cNvSpPr>
                <p:nvPr/>
              </p:nvSpPr>
              <p:spPr bwMode="auto">
                <a:xfrm>
                  <a:off x="4431" y="1798"/>
                  <a:ext cx="911" cy="253"/>
                </a:xfrm>
                <a:prstGeom prst="ellipse">
                  <a:avLst/>
                </a:prstGeom>
                <a:solidFill>
                  <a:srgbClr val="A1D1FD"/>
                </a:solidFill>
                <a:ln w="317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4375" name="Freeform 111"/>
                <p:cNvSpPr>
                  <a:spLocks/>
                </p:cNvSpPr>
                <p:nvPr/>
              </p:nvSpPr>
              <p:spPr bwMode="auto">
                <a:xfrm>
                  <a:off x="4995" y="1286"/>
                  <a:ext cx="306" cy="585"/>
                </a:xfrm>
                <a:custGeom>
                  <a:avLst/>
                  <a:gdLst>
                    <a:gd name="T0" fmla="*/ 23 w 489"/>
                    <a:gd name="T1" fmla="*/ 0 h 936"/>
                    <a:gd name="T2" fmla="*/ 21 w 489"/>
                    <a:gd name="T3" fmla="*/ 143 h 936"/>
                    <a:gd name="T4" fmla="*/ 148 w 489"/>
                    <a:gd name="T5" fmla="*/ 301 h 936"/>
                    <a:gd name="T6" fmla="*/ 138 w 489"/>
                    <a:gd name="T7" fmla="*/ 425 h 936"/>
                    <a:gd name="T8" fmla="*/ 181 w 489"/>
                    <a:gd name="T9" fmla="*/ 508 h 936"/>
                    <a:gd name="T10" fmla="*/ 306 w 489"/>
                    <a:gd name="T11" fmla="*/ 585 h 93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489" h="936">
                      <a:moveTo>
                        <a:pt x="37" y="0"/>
                      </a:moveTo>
                      <a:cubicBezTo>
                        <a:pt x="21" y="73"/>
                        <a:pt x="0" y="148"/>
                        <a:pt x="33" y="228"/>
                      </a:cubicBezTo>
                      <a:cubicBezTo>
                        <a:pt x="66" y="308"/>
                        <a:pt x="205" y="406"/>
                        <a:pt x="236" y="481"/>
                      </a:cubicBezTo>
                      <a:cubicBezTo>
                        <a:pt x="267" y="556"/>
                        <a:pt x="212" y="625"/>
                        <a:pt x="221" y="680"/>
                      </a:cubicBezTo>
                      <a:cubicBezTo>
                        <a:pt x="230" y="735"/>
                        <a:pt x="244" y="769"/>
                        <a:pt x="289" y="812"/>
                      </a:cubicBezTo>
                      <a:cubicBezTo>
                        <a:pt x="334" y="855"/>
                        <a:pt x="454" y="915"/>
                        <a:pt x="489" y="936"/>
                      </a:cubicBez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76" name="Freeform 112"/>
                <p:cNvSpPr>
                  <a:spLocks/>
                </p:cNvSpPr>
                <p:nvPr/>
              </p:nvSpPr>
              <p:spPr bwMode="auto">
                <a:xfrm flipH="1">
                  <a:off x="4467" y="1288"/>
                  <a:ext cx="306" cy="585"/>
                </a:xfrm>
                <a:custGeom>
                  <a:avLst/>
                  <a:gdLst>
                    <a:gd name="T0" fmla="*/ 23 w 489"/>
                    <a:gd name="T1" fmla="*/ 0 h 936"/>
                    <a:gd name="T2" fmla="*/ 21 w 489"/>
                    <a:gd name="T3" fmla="*/ 143 h 936"/>
                    <a:gd name="T4" fmla="*/ 148 w 489"/>
                    <a:gd name="T5" fmla="*/ 301 h 936"/>
                    <a:gd name="T6" fmla="*/ 138 w 489"/>
                    <a:gd name="T7" fmla="*/ 425 h 936"/>
                    <a:gd name="T8" fmla="*/ 181 w 489"/>
                    <a:gd name="T9" fmla="*/ 508 h 936"/>
                    <a:gd name="T10" fmla="*/ 306 w 489"/>
                    <a:gd name="T11" fmla="*/ 585 h 93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489" h="936">
                      <a:moveTo>
                        <a:pt x="37" y="0"/>
                      </a:moveTo>
                      <a:cubicBezTo>
                        <a:pt x="21" y="73"/>
                        <a:pt x="0" y="148"/>
                        <a:pt x="33" y="228"/>
                      </a:cubicBezTo>
                      <a:cubicBezTo>
                        <a:pt x="66" y="308"/>
                        <a:pt x="205" y="406"/>
                        <a:pt x="236" y="481"/>
                      </a:cubicBezTo>
                      <a:cubicBezTo>
                        <a:pt x="267" y="556"/>
                        <a:pt x="212" y="625"/>
                        <a:pt x="221" y="680"/>
                      </a:cubicBezTo>
                      <a:cubicBezTo>
                        <a:pt x="230" y="735"/>
                        <a:pt x="244" y="769"/>
                        <a:pt x="289" y="812"/>
                      </a:cubicBezTo>
                      <a:cubicBezTo>
                        <a:pt x="334" y="855"/>
                        <a:pt x="454" y="915"/>
                        <a:pt x="489" y="936"/>
                      </a:cubicBezTo>
                    </a:path>
                  </a:pathLst>
                </a:custGeom>
                <a:noFill/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77" name="Freeform 113"/>
                <p:cNvSpPr>
                  <a:spLocks/>
                </p:cNvSpPr>
                <p:nvPr/>
              </p:nvSpPr>
              <p:spPr bwMode="auto">
                <a:xfrm>
                  <a:off x="4430" y="1592"/>
                  <a:ext cx="913" cy="460"/>
                </a:xfrm>
                <a:custGeom>
                  <a:avLst/>
                  <a:gdLst>
                    <a:gd name="T0" fmla="*/ 6 w 1462"/>
                    <a:gd name="T1" fmla="*/ 356 h 737"/>
                    <a:gd name="T2" fmla="*/ 65 w 1462"/>
                    <a:gd name="T3" fmla="*/ 398 h 737"/>
                    <a:gd name="T4" fmla="*/ 204 w 1462"/>
                    <a:gd name="T5" fmla="*/ 439 h 737"/>
                    <a:gd name="T6" fmla="*/ 530 w 1462"/>
                    <a:gd name="T7" fmla="*/ 458 h 737"/>
                    <a:gd name="T8" fmla="*/ 799 w 1462"/>
                    <a:gd name="T9" fmla="*/ 418 h 737"/>
                    <a:gd name="T10" fmla="*/ 911 w 1462"/>
                    <a:gd name="T11" fmla="*/ 338 h 737"/>
                    <a:gd name="T12" fmla="*/ 892 w 1462"/>
                    <a:gd name="T13" fmla="*/ 293 h 737"/>
                    <a:gd name="T14" fmla="*/ 864 w 1462"/>
                    <a:gd name="T15" fmla="*/ 273 h 737"/>
                    <a:gd name="T16" fmla="*/ 835 w 1462"/>
                    <a:gd name="T17" fmla="*/ 258 h 737"/>
                    <a:gd name="T18" fmla="*/ 797 w 1462"/>
                    <a:gd name="T19" fmla="*/ 237 h 737"/>
                    <a:gd name="T20" fmla="*/ 757 w 1462"/>
                    <a:gd name="T21" fmla="*/ 213 h 737"/>
                    <a:gd name="T22" fmla="*/ 718 w 1462"/>
                    <a:gd name="T23" fmla="*/ 165 h 737"/>
                    <a:gd name="T24" fmla="*/ 703 w 1462"/>
                    <a:gd name="T25" fmla="*/ 123 h 737"/>
                    <a:gd name="T26" fmla="*/ 715 w 1462"/>
                    <a:gd name="T27" fmla="*/ 57 h 737"/>
                    <a:gd name="T28" fmla="*/ 716 w 1462"/>
                    <a:gd name="T29" fmla="*/ 7 h 737"/>
                    <a:gd name="T30" fmla="*/ 681 w 1462"/>
                    <a:gd name="T31" fmla="*/ 38 h 737"/>
                    <a:gd name="T32" fmla="*/ 643 w 1462"/>
                    <a:gd name="T33" fmla="*/ 54 h 737"/>
                    <a:gd name="T34" fmla="*/ 611 w 1462"/>
                    <a:gd name="T35" fmla="*/ 62 h 737"/>
                    <a:gd name="T36" fmla="*/ 540 w 1462"/>
                    <a:gd name="T37" fmla="*/ 73 h 737"/>
                    <a:gd name="T38" fmla="*/ 460 w 1462"/>
                    <a:gd name="T39" fmla="*/ 76 h 737"/>
                    <a:gd name="T40" fmla="*/ 375 w 1462"/>
                    <a:gd name="T41" fmla="*/ 72 h 737"/>
                    <a:gd name="T42" fmla="*/ 288 w 1462"/>
                    <a:gd name="T43" fmla="*/ 58 h 737"/>
                    <a:gd name="T44" fmla="*/ 223 w 1462"/>
                    <a:gd name="T45" fmla="*/ 37 h 737"/>
                    <a:gd name="T46" fmla="*/ 201 w 1462"/>
                    <a:gd name="T47" fmla="*/ 16 h 737"/>
                    <a:gd name="T48" fmla="*/ 190 w 1462"/>
                    <a:gd name="T49" fmla="*/ 15 h 737"/>
                    <a:gd name="T50" fmla="*/ 192 w 1462"/>
                    <a:gd name="T51" fmla="*/ 46 h 737"/>
                    <a:gd name="T52" fmla="*/ 202 w 1462"/>
                    <a:gd name="T53" fmla="*/ 90 h 737"/>
                    <a:gd name="T54" fmla="*/ 204 w 1462"/>
                    <a:gd name="T55" fmla="*/ 124 h 737"/>
                    <a:gd name="T56" fmla="*/ 187 w 1462"/>
                    <a:gd name="T57" fmla="*/ 175 h 737"/>
                    <a:gd name="T58" fmla="*/ 153 w 1462"/>
                    <a:gd name="T59" fmla="*/ 211 h 737"/>
                    <a:gd name="T60" fmla="*/ 108 w 1462"/>
                    <a:gd name="T61" fmla="*/ 240 h 737"/>
                    <a:gd name="T62" fmla="*/ 62 w 1462"/>
                    <a:gd name="T63" fmla="*/ 270 h 737"/>
                    <a:gd name="T64" fmla="*/ 27 w 1462"/>
                    <a:gd name="T65" fmla="*/ 290 h 737"/>
                    <a:gd name="T66" fmla="*/ 5 w 1462"/>
                    <a:gd name="T67" fmla="*/ 313 h 737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</a:gdLst>
                  <a:ahLst/>
                  <a:cxnLst>
                    <a:cxn ang="T68">
                      <a:pos x="T0" y="T1"/>
                    </a:cxn>
                    <a:cxn ang="T69">
                      <a:pos x="T2" y="T3"/>
                    </a:cxn>
                    <a:cxn ang="T70">
                      <a:pos x="T4" y="T5"/>
                    </a:cxn>
                    <a:cxn ang="T71">
                      <a:pos x="T6" y="T7"/>
                    </a:cxn>
                    <a:cxn ang="T72">
                      <a:pos x="T8" y="T9"/>
                    </a:cxn>
                    <a:cxn ang="T73">
                      <a:pos x="T10" y="T11"/>
                    </a:cxn>
                    <a:cxn ang="T74">
                      <a:pos x="T12" y="T13"/>
                    </a:cxn>
                    <a:cxn ang="T75">
                      <a:pos x="T14" y="T15"/>
                    </a:cxn>
                    <a:cxn ang="T76">
                      <a:pos x="T16" y="T17"/>
                    </a:cxn>
                    <a:cxn ang="T77">
                      <a:pos x="T18" y="T19"/>
                    </a:cxn>
                    <a:cxn ang="T78">
                      <a:pos x="T20" y="T21"/>
                    </a:cxn>
                    <a:cxn ang="T79">
                      <a:pos x="T22" y="T23"/>
                    </a:cxn>
                    <a:cxn ang="T80">
                      <a:pos x="T24" y="T25"/>
                    </a:cxn>
                    <a:cxn ang="T81">
                      <a:pos x="T26" y="T27"/>
                    </a:cxn>
                    <a:cxn ang="T82">
                      <a:pos x="T28" y="T29"/>
                    </a:cxn>
                    <a:cxn ang="T83">
                      <a:pos x="T30" y="T31"/>
                    </a:cxn>
                    <a:cxn ang="T84">
                      <a:pos x="T32" y="T33"/>
                    </a:cxn>
                    <a:cxn ang="T85">
                      <a:pos x="T34" y="T35"/>
                    </a:cxn>
                    <a:cxn ang="T86">
                      <a:pos x="T36" y="T37"/>
                    </a:cxn>
                    <a:cxn ang="T87">
                      <a:pos x="T38" y="T39"/>
                    </a:cxn>
                    <a:cxn ang="T88">
                      <a:pos x="T40" y="T41"/>
                    </a:cxn>
                    <a:cxn ang="T89">
                      <a:pos x="T42" y="T43"/>
                    </a:cxn>
                    <a:cxn ang="T90">
                      <a:pos x="T44" y="T45"/>
                    </a:cxn>
                    <a:cxn ang="T91">
                      <a:pos x="T46" y="T47"/>
                    </a:cxn>
                    <a:cxn ang="T92">
                      <a:pos x="T48" y="T49"/>
                    </a:cxn>
                    <a:cxn ang="T93">
                      <a:pos x="T50" y="T51"/>
                    </a:cxn>
                    <a:cxn ang="T94">
                      <a:pos x="T52" y="T53"/>
                    </a:cxn>
                    <a:cxn ang="T95">
                      <a:pos x="T54" y="T55"/>
                    </a:cxn>
                    <a:cxn ang="T96">
                      <a:pos x="T56" y="T57"/>
                    </a:cxn>
                    <a:cxn ang="T97">
                      <a:pos x="T58" y="T59"/>
                    </a:cxn>
                    <a:cxn ang="T98">
                      <a:pos x="T60" y="T61"/>
                    </a:cxn>
                    <a:cxn ang="T99">
                      <a:pos x="T62" y="T63"/>
                    </a:cxn>
                    <a:cxn ang="T100">
                      <a:pos x="T64" y="T65"/>
                    </a:cxn>
                    <a:cxn ang="T101">
                      <a:pos x="T66" y="T67"/>
                    </a:cxn>
                  </a:cxnLst>
                  <a:rect l="0" t="0" r="r" b="b"/>
                  <a:pathLst>
                    <a:path w="1462" h="737">
                      <a:moveTo>
                        <a:pt x="0" y="518"/>
                      </a:moveTo>
                      <a:cubicBezTo>
                        <a:pt x="0" y="530"/>
                        <a:pt x="4" y="558"/>
                        <a:pt x="10" y="571"/>
                      </a:cubicBezTo>
                      <a:cubicBezTo>
                        <a:pt x="16" y="584"/>
                        <a:pt x="20" y="584"/>
                        <a:pt x="36" y="595"/>
                      </a:cubicBezTo>
                      <a:cubicBezTo>
                        <a:pt x="52" y="606"/>
                        <a:pt x="79" y="626"/>
                        <a:pt x="104" y="638"/>
                      </a:cubicBezTo>
                      <a:cubicBezTo>
                        <a:pt x="129" y="650"/>
                        <a:pt x="148" y="658"/>
                        <a:pt x="185" y="669"/>
                      </a:cubicBezTo>
                      <a:cubicBezTo>
                        <a:pt x="222" y="680"/>
                        <a:pt x="263" y="693"/>
                        <a:pt x="327" y="703"/>
                      </a:cubicBezTo>
                      <a:cubicBezTo>
                        <a:pt x="391" y="713"/>
                        <a:pt x="482" y="727"/>
                        <a:pt x="569" y="732"/>
                      </a:cubicBezTo>
                      <a:cubicBezTo>
                        <a:pt x="656" y="737"/>
                        <a:pt x="767" y="737"/>
                        <a:pt x="848" y="734"/>
                      </a:cubicBezTo>
                      <a:cubicBezTo>
                        <a:pt x="929" y="731"/>
                        <a:pt x="984" y="726"/>
                        <a:pt x="1056" y="715"/>
                      </a:cubicBezTo>
                      <a:cubicBezTo>
                        <a:pt x="1128" y="704"/>
                        <a:pt x="1219" y="688"/>
                        <a:pt x="1280" y="669"/>
                      </a:cubicBezTo>
                      <a:cubicBezTo>
                        <a:pt x="1341" y="650"/>
                        <a:pt x="1391" y="623"/>
                        <a:pt x="1421" y="602"/>
                      </a:cubicBezTo>
                      <a:cubicBezTo>
                        <a:pt x="1451" y="581"/>
                        <a:pt x="1454" y="559"/>
                        <a:pt x="1458" y="541"/>
                      </a:cubicBezTo>
                      <a:cubicBezTo>
                        <a:pt x="1462" y="523"/>
                        <a:pt x="1453" y="506"/>
                        <a:pt x="1448" y="494"/>
                      </a:cubicBezTo>
                      <a:cubicBezTo>
                        <a:pt x="1443" y="482"/>
                        <a:pt x="1435" y="477"/>
                        <a:pt x="1428" y="470"/>
                      </a:cubicBezTo>
                      <a:cubicBezTo>
                        <a:pt x="1421" y="463"/>
                        <a:pt x="1411" y="456"/>
                        <a:pt x="1404" y="451"/>
                      </a:cubicBezTo>
                      <a:cubicBezTo>
                        <a:pt x="1397" y="446"/>
                        <a:pt x="1390" y="440"/>
                        <a:pt x="1383" y="437"/>
                      </a:cubicBezTo>
                      <a:cubicBezTo>
                        <a:pt x="1376" y="434"/>
                        <a:pt x="1372" y="436"/>
                        <a:pt x="1364" y="432"/>
                      </a:cubicBezTo>
                      <a:cubicBezTo>
                        <a:pt x="1356" y="428"/>
                        <a:pt x="1346" y="419"/>
                        <a:pt x="1337" y="413"/>
                      </a:cubicBezTo>
                      <a:cubicBezTo>
                        <a:pt x="1328" y="407"/>
                        <a:pt x="1318" y="404"/>
                        <a:pt x="1308" y="398"/>
                      </a:cubicBezTo>
                      <a:cubicBezTo>
                        <a:pt x="1298" y="392"/>
                        <a:pt x="1286" y="384"/>
                        <a:pt x="1277" y="379"/>
                      </a:cubicBezTo>
                      <a:cubicBezTo>
                        <a:pt x="1268" y="374"/>
                        <a:pt x="1264" y="371"/>
                        <a:pt x="1253" y="365"/>
                      </a:cubicBezTo>
                      <a:cubicBezTo>
                        <a:pt x="1242" y="359"/>
                        <a:pt x="1223" y="349"/>
                        <a:pt x="1212" y="341"/>
                      </a:cubicBezTo>
                      <a:cubicBezTo>
                        <a:pt x="1201" y="333"/>
                        <a:pt x="1195" y="331"/>
                        <a:pt x="1185" y="318"/>
                      </a:cubicBezTo>
                      <a:cubicBezTo>
                        <a:pt x="1175" y="305"/>
                        <a:pt x="1158" y="278"/>
                        <a:pt x="1150" y="264"/>
                      </a:cubicBezTo>
                      <a:cubicBezTo>
                        <a:pt x="1142" y="250"/>
                        <a:pt x="1140" y="244"/>
                        <a:pt x="1136" y="233"/>
                      </a:cubicBezTo>
                      <a:cubicBezTo>
                        <a:pt x="1132" y="222"/>
                        <a:pt x="1128" y="211"/>
                        <a:pt x="1126" y="197"/>
                      </a:cubicBezTo>
                      <a:cubicBezTo>
                        <a:pt x="1124" y="183"/>
                        <a:pt x="1123" y="169"/>
                        <a:pt x="1126" y="151"/>
                      </a:cubicBezTo>
                      <a:cubicBezTo>
                        <a:pt x="1129" y="133"/>
                        <a:pt x="1141" y="107"/>
                        <a:pt x="1145" y="91"/>
                      </a:cubicBezTo>
                      <a:cubicBezTo>
                        <a:pt x="1149" y="75"/>
                        <a:pt x="1150" y="66"/>
                        <a:pt x="1150" y="53"/>
                      </a:cubicBezTo>
                      <a:cubicBezTo>
                        <a:pt x="1150" y="40"/>
                        <a:pt x="1151" y="13"/>
                        <a:pt x="1146" y="12"/>
                      </a:cubicBezTo>
                      <a:cubicBezTo>
                        <a:pt x="1141" y="11"/>
                        <a:pt x="1130" y="40"/>
                        <a:pt x="1121" y="48"/>
                      </a:cubicBezTo>
                      <a:cubicBezTo>
                        <a:pt x="1112" y="56"/>
                        <a:pt x="1099" y="56"/>
                        <a:pt x="1090" y="61"/>
                      </a:cubicBezTo>
                      <a:cubicBezTo>
                        <a:pt x="1081" y="66"/>
                        <a:pt x="1074" y="73"/>
                        <a:pt x="1064" y="77"/>
                      </a:cubicBezTo>
                      <a:cubicBezTo>
                        <a:pt x="1054" y="81"/>
                        <a:pt x="1039" y="84"/>
                        <a:pt x="1030" y="86"/>
                      </a:cubicBezTo>
                      <a:cubicBezTo>
                        <a:pt x="1021" y="88"/>
                        <a:pt x="1016" y="89"/>
                        <a:pt x="1008" y="91"/>
                      </a:cubicBezTo>
                      <a:cubicBezTo>
                        <a:pt x="1000" y="93"/>
                        <a:pt x="989" y="97"/>
                        <a:pt x="979" y="99"/>
                      </a:cubicBezTo>
                      <a:cubicBezTo>
                        <a:pt x="969" y="101"/>
                        <a:pt x="965" y="102"/>
                        <a:pt x="946" y="105"/>
                      </a:cubicBezTo>
                      <a:cubicBezTo>
                        <a:pt x="927" y="108"/>
                        <a:pt x="886" y="115"/>
                        <a:pt x="864" y="117"/>
                      </a:cubicBezTo>
                      <a:cubicBezTo>
                        <a:pt x="842" y="119"/>
                        <a:pt x="837" y="117"/>
                        <a:pt x="816" y="118"/>
                      </a:cubicBezTo>
                      <a:cubicBezTo>
                        <a:pt x="795" y="119"/>
                        <a:pt x="762" y="122"/>
                        <a:pt x="737" y="122"/>
                      </a:cubicBezTo>
                      <a:cubicBezTo>
                        <a:pt x="712" y="122"/>
                        <a:pt x="691" y="118"/>
                        <a:pt x="668" y="117"/>
                      </a:cubicBezTo>
                      <a:cubicBezTo>
                        <a:pt x="645" y="116"/>
                        <a:pt x="626" y="117"/>
                        <a:pt x="600" y="115"/>
                      </a:cubicBezTo>
                      <a:cubicBezTo>
                        <a:pt x="574" y="113"/>
                        <a:pt x="535" y="109"/>
                        <a:pt x="512" y="105"/>
                      </a:cubicBezTo>
                      <a:cubicBezTo>
                        <a:pt x="489" y="101"/>
                        <a:pt x="482" y="98"/>
                        <a:pt x="461" y="93"/>
                      </a:cubicBezTo>
                      <a:cubicBezTo>
                        <a:pt x="440" y="88"/>
                        <a:pt x="404" y="80"/>
                        <a:pt x="387" y="75"/>
                      </a:cubicBezTo>
                      <a:cubicBezTo>
                        <a:pt x="370" y="70"/>
                        <a:pt x="366" y="65"/>
                        <a:pt x="357" y="60"/>
                      </a:cubicBezTo>
                      <a:cubicBezTo>
                        <a:pt x="348" y="55"/>
                        <a:pt x="340" y="49"/>
                        <a:pt x="334" y="43"/>
                      </a:cubicBezTo>
                      <a:cubicBezTo>
                        <a:pt x="328" y="37"/>
                        <a:pt x="326" y="33"/>
                        <a:pt x="322" y="26"/>
                      </a:cubicBezTo>
                      <a:cubicBezTo>
                        <a:pt x="318" y="19"/>
                        <a:pt x="311" y="0"/>
                        <a:pt x="308" y="0"/>
                      </a:cubicBezTo>
                      <a:cubicBezTo>
                        <a:pt x="305" y="0"/>
                        <a:pt x="306" y="17"/>
                        <a:pt x="305" y="24"/>
                      </a:cubicBezTo>
                      <a:cubicBezTo>
                        <a:pt x="304" y="31"/>
                        <a:pt x="300" y="37"/>
                        <a:pt x="300" y="45"/>
                      </a:cubicBezTo>
                      <a:cubicBezTo>
                        <a:pt x="300" y="53"/>
                        <a:pt x="306" y="65"/>
                        <a:pt x="308" y="74"/>
                      </a:cubicBezTo>
                      <a:cubicBezTo>
                        <a:pt x="310" y="83"/>
                        <a:pt x="312" y="90"/>
                        <a:pt x="315" y="102"/>
                      </a:cubicBezTo>
                      <a:cubicBezTo>
                        <a:pt x="318" y="114"/>
                        <a:pt x="322" y="133"/>
                        <a:pt x="324" y="144"/>
                      </a:cubicBezTo>
                      <a:cubicBezTo>
                        <a:pt x="326" y="155"/>
                        <a:pt x="327" y="159"/>
                        <a:pt x="327" y="168"/>
                      </a:cubicBezTo>
                      <a:cubicBezTo>
                        <a:pt x="327" y="177"/>
                        <a:pt x="329" y="190"/>
                        <a:pt x="327" y="199"/>
                      </a:cubicBezTo>
                      <a:cubicBezTo>
                        <a:pt x="325" y="208"/>
                        <a:pt x="322" y="211"/>
                        <a:pt x="317" y="225"/>
                      </a:cubicBezTo>
                      <a:cubicBezTo>
                        <a:pt x="312" y="239"/>
                        <a:pt x="307" y="268"/>
                        <a:pt x="300" y="281"/>
                      </a:cubicBezTo>
                      <a:cubicBezTo>
                        <a:pt x="293" y="294"/>
                        <a:pt x="285" y="295"/>
                        <a:pt x="276" y="305"/>
                      </a:cubicBezTo>
                      <a:cubicBezTo>
                        <a:pt x="267" y="315"/>
                        <a:pt x="255" y="329"/>
                        <a:pt x="245" y="338"/>
                      </a:cubicBezTo>
                      <a:cubicBezTo>
                        <a:pt x="235" y="347"/>
                        <a:pt x="226" y="354"/>
                        <a:pt x="214" y="362"/>
                      </a:cubicBezTo>
                      <a:cubicBezTo>
                        <a:pt x="202" y="370"/>
                        <a:pt x="187" y="376"/>
                        <a:pt x="173" y="384"/>
                      </a:cubicBezTo>
                      <a:cubicBezTo>
                        <a:pt x="159" y="392"/>
                        <a:pt x="142" y="400"/>
                        <a:pt x="130" y="408"/>
                      </a:cubicBezTo>
                      <a:cubicBezTo>
                        <a:pt x="118" y="416"/>
                        <a:pt x="110" y="425"/>
                        <a:pt x="99" y="432"/>
                      </a:cubicBezTo>
                      <a:cubicBezTo>
                        <a:pt x="88" y="439"/>
                        <a:pt x="74" y="444"/>
                        <a:pt x="65" y="449"/>
                      </a:cubicBezTo>
                      <a:cubicBezTo>
                        <a:pt x="56" y="454"/>
                        <a:pt x="52" y="459"/>
                        <a:pt x="44" y="465"/>
                      </a:cubicBezTo>
                      <a:cubicBezTo>
                        <a:pt x="36" y="471"/>
                        <a:pt x="26" y="481"/>
                        <a:pt x="20" y="487"/>
                      </a:cubicBezTo>
                      <a:cubicBezTo>
                        <a:pt x="14" y="493"/>
                        <a:pt x="11" y="495"/>
                        <a:pt x="8" y="501"/>
                      </a:cubicBezTo>
                      <a:cubicBezTo>
                        <a:pt x="5" y="507"/>
                        <a:pt x="0" y="506"/>
                        <a:pt x="0" y="518"/>
                      </a:cubicBezTo>
                      <a:close/>
                    </a:path>
                  </a:pathLst>
                </a:custGeom>
                <a:solidFill>
                  <a:srgbClr val="94A0FA"/>
                </a:solidFill>
                <a:ln w="3175" cmpd="sng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4360" name="Text Box 118"/>
              <p:cNvSpPr txBox="1">
                <a:spLocks noChangeArrowheads="1"/>
              </p:cNvSpPr>
              <p:nvPr/>
            </p:nvSpPr>
            <p:spPr bwMode="auto">
              <a:xfrm>
                <a:off x="2163" y="1499"/>
                <a:ext cx="204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GB">
                    <a:solidFill>
                      <a:srgbClr val="6666FF"/>
                    </a:solidFill>
                  </a:rPr>
                  <a:t>d</a:t>
                </a:r>
              </a:p>
            </p:txBody>
          </p:sp>
          <p:sp>
            <p:nvSpPr>
              <p:cNvPr id="14361" name="Line 120"/>
              <p:cNvSpPr>
                <a:spLocks noChangeShapeType="1"/>
              </p:cNvSpPr>
              <p:nvPr/>
            </p:nvSpPr>
            <p:spPr bwMode="auto">
              <a:xfrm>
                <a:off x="2301" y="1623"/>
                <a:ext cx="209" cy="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362" name="Text Box 121"/>
              <p:cNvSpPr txBox="1">
                <a:spLocks noChangeArrowheads="1"/>
              </p:cNvSpPr>
              <p:nvPr/>
            </p:nvSpPr>
            <p:spPr bwMode="auto">
              <a:xfrm>
                <a:off x="3514" y="1524"/>
                <a:ext cx="204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GB">
                    <a:solidFill>
                      <a:srgbClr val="6666FF"/>
                    </a:solidFill>
                  </a:rPr>
                  <a:t>d</a:t>
                </a:r>
              </a:p>
            </p:txBody>
          </p:sp>
          <p:sp>
            <p:nvSpPr>
              <p:cNvPr id="14363" name="Line 122"/>
              <p:cNvSpPr>
                <a:spLocks noChangeShapeType="1"/>
              </p:cNvSpPr>
              <p:nvPr/>
            </p:nvSpPr>
            <p:spPr bwMode="auto">
              <a:xfrm flipH="1" flipV="1">
                <a:off x="3092" y="1650"/>
                <a:ext cx="45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364" name="Line 123"/>
              <p:cNvSpPr>
                <a:spLocks noChangeShapeType="1"/>
              </p:cNvSpPr>
              <p:nvPr/>
            </p:nvSpPr>
            <p:spPr bwMode="auto">
              <a:xfrm>
                <a:off x="3679" y="1645"/>
                <a:ext cx="431" cy="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365" name="Text Box 124"/>
              <p:cNvSpPr txBox="1">
                <a:spLocks noChangeArrowheads="1"/>
              </p:cNvSpPr>
              <p:nvPr/>
            </p:nvSpPr>
            <p:spPr bwMode="auto">
              <a:xfrm>
                <a:off x="4779" y="1658"/>
                <a:ext cx="204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GB">
                    <a:solidFill>
                      <a:srgbClr val="6666FF"/>
                    </a:solidFill>
                  </a:rPr>
                  <a:t>d</a:t>
                </a:r>
              </a:p>
            </p:txBody>
          </p:sp>
          <p:sp>
            <p:nvSpPr>
              <p:cNvPr id="14366" name="Line 125"/>
              <p:cNvSpPr>
                <a:spLocks noChangeShapeType="1"/>
              </p:cNvSpPr>
              <p:nvPr/>
            </p:nvSpPr>
            <p:spPr bwMode="auto">
              <a:xfrm flipH="1" flipV="1">
                <a:off x="4495" y="1775"/>
                <a:ext cx="338" cy="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367" name="Line 126"/>
              <p:cNvSpPr>
                <a:spLocks noChangeShapeType="1"/>
              </p:cNvSpPr>
              <p:nvPr/>
            </p:nvSpPr>
            <p:spPr bwMode="auto">
              <a:xfrm flipV="1">
                <a:off x="4917" y="1774"/>
                <a:ext cx="323" cy="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368" name="Text Box 69"/>
              <p:cNvSpPr txBox="1">
                <a:spLocks noChangeArrowheads="1"/>
              </p:cNvSpPr>
              <p:nvPr/>
            </p:nvSpPr>
            <p:spPr bwMode="auto">
              <a:xfrm>
                <a:off x="734" y="1489"/>
                <a:ext cx="204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GB">
                    <a:solidFill>
                      <a:srgbClr val="6666FF"/>
                    </a:solidFill>
                  </a:rPr>
                  <a:t>d</a:t>
                </a:r>
              </a:p>
            </p:txBody>
          </p:sp>
          <p:sp>
            <p:nvSpPr>
              <p:cNvPr id="14369" name="Freeform 70"/>
              <p:cNvSpPr>
                <a:spLocks/>
              </p:cNvSpPr>
              <p:nvPr/>
            </p:nvSpPr>
            <p:spPr bwMode="auto">
              <a:xfrm>
                <a:off x="492" y="1605"/>
                <a:ext cx="297" cy="1"/>
              </a:xfrm>
              <a:custGeom>
                <a:avLst/>
                <a:gdLst>
                  <a:gd name="T0" fmla="*/ 297 w 297"/>
                  <a:gd name="T1" fmla="*/ 0 h 1"/>
                  <a:gd name="T2" fmla="*/ 0 w 297"/>
                  <a:gd name="T3" fmla="*/ 1 h 1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297" h="1">
                    <a:moveTo>
                      <a:pt x="297" y="0"/>
                    </a:moveTo>
                    <a:lnTo>
                      <a:pt x="0" y="1"/>
                    </a:ln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 type="none" w="med" len="med"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370" name="Line 71"/>
              <p:cNvSpPr>
                <a:spLocks noChangeShapeType="1"/>
              </p:cNvSpPr>
              <p:nvPr/>
            </p:nvSpPr>
            <p:spPr bwMode="auto">
              <a:xfrm flipV="1">
                <a:off x="872" y="1608"/>
                <a:ext cx="359" cy="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371" name="Line 127"/>
              <p:cNvSpPr>
                <a:spLocks noChangeShapeType="1"/>
              </p:cNvSpPr>
              <p:nvPr/>
            </p:nvSpPr>
            <p:spPr bwMode="auto">
              <a:xfrm flipH="1">
                <a:off x="2004" y="1626"/>
                <a:ext cx="21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6459" name="Freeform 75"/>
          <p:cNvSpPr>
            <a:spLocks/>
          </p:cNvSpPr>
          <p:nvPr/>
        </p:nvSpPr>
        <p:spPr bwMode="auto">
          <a:xfrm>
            <a:off x="3136900" y="3022600"/>
            <a:ext cx="57150" cy="1831975"/>
          </a:xfrm>
          <a:custGeom>
            <a:avLst/>
            <a:gdLst>
              <a:gd name="T0" fmla="*/ 57150 w 32"/>
              <a:gd name="T1" fmla="*/ 0 h 820"/>
              <a:gd name="T2" fmla="*/ 0 w 32"/>
              <a:gd name="T3" fmla="*/ 1831975 h 820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32" h="820">
                <a:moveTo>
                  <a:pt x="32" y="0"/>
                </a:moveTo>
                <a:lnTo>
                  <a:pt x="0" y="820"/>
                </a:lnTo>
              </a:path>
            </a:pathLst>
          </a:cu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60" name="Line 76"/>
          <p:cNvSpPr>
            <a:spLocks noChangeShapeType="1"/>
          </p:cNvSpPr>
          <p:nvPr/>
        </p:nvSpPr>
        <p:spPr bwMode="auto">
          <a:xfrm>
            <a:off x="5803900" y="3048000"/>
            <a:ext cx="2260600" cy="1735138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61" name="Freeform 77"/>
          <p:cNvSpPr>
            <a:spLocks/>
          </p:cNvSpPr>
          <p:nvPr/>
        </p:nvSpPr>
        <p:spPr bwMode="auto">
          <a:xfrm>
            <a:off x="1339850" y="3073400"/>
            <a:ext cx="3890963" cy="2127250"/>
          </a:xfrm>
          <a:custGeom>
            <a:avLst/>
            <a:gdLst>
              <a:gd name="T0" fmla="*/ 0 w 2360"/>
              <a:gd name="T1" fmla="*/ 0 h 1496"/>
              <a:gd name="T2" fmla="*/ 3890963 w 2360"/>
              <a:gd name="T3" fmla="*/ 2127250 h 149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360" h="1496">
                <a:moveTo>
                  <a:pt x="0" y="0"/>
                </a:moveTo>
                <a:lnTo>
                  <a:pt x="2360" y="1496"/>
                </a:lnTo>
              </a:path>
            </a:pathLst>
          </a:cu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62" name="Line 78"/>
          <p:cNvSpPr>
            <a:spLocks noChangeShapeType="1"/>
          </p:cNvSpPr>
          <p:nvPr/>
        </p:nvSpPr>
        <p:spPr bwMode="auto">
          <a:xfrm flipH="1">
            <a:off x="1811338" y="2774950"/>
            <a:ext cx="5573712" cy="2022475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16528" name="Group 144"/>
          <p:cNvGrpSpPr>
            <a:grpSpLocks/>
          </p:cNvGrpSpPr>
          <p:nvPr/>
        </p:nvGrpSpPr>
        <p:grpSpPr bwMode="auto">
          <a:xfrm>
            <a:off x="628650" y="4198938"/>
            <a:ext cx="7948613" cy="1385887"/>
            <a:chOff x="396" y="2645"/>
            <a:chExt cx="5007" cy="873"/>
          </a:xfrm>
        </p:grpSpPr>
        <p:sp>
          <p:nvSpPr>
            <p:cNvPr id="14350" name="Freeform 35"/>
            <p:cNvSpPr>
              <a:spLocks/>
            </p:cNvSpPr>
            <p:nvPr/>
          </p:nvSpPr>
          <p:spPr bwMode="auto">
            <a:xfrm flipH="1">
              <a:off x="3086" y="2664"/>
              <a:ext cx="1080" cy="854"/>
            </a:xfrm>
            <a:custGeom>
              <a:avLst/>
              <a:gdLst>
                <a:gd name="T0" fmla="*/ 0 w 1088"/>
                <a:gd name="T1" fmla="*/ 854 h 942"/>
                <a:gd name="T2" fmla="*/ 344 w 1088"/>
                <a:gd name="T3" fmla="*/ 754 h 942"/>
                <a:gd name="T4" fmla="*/ 717 w 1088"/>
                <a:gd name="T5" fmla="*/ 539 h 942"/>
                <a:gd name="T6" fmla="*/ 953 w 1088"/>
                <a:gd name="T7" fmla="*/ 249 h 942"/>
                <a:gd name="T8" fmla="*/ 1080 w 1088"/>
                <a:gd name="T9" fmla="*/ 0 h 9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88" h="942">
                  <a:moveTo>
                    <a:pt x="0" y="942"/>
                  </a:moveTo>
                  <a:cubicBezTo>
                    <a:pt x="113" y="916"/>
                    <a:pt x="227" y="890"/>
                    <a:pt x="347" y="832"/>
                  </a:cubicBezTo>
                  <a:cubicBezTo>
                    <a:pt x="467" y="774"/>
                    <a:pt x="620" y="688"/>
                    <a:pt x="722" y="595"/>
                  </a:cubicBezTo>
                  <a:cubicBezTo>
                    <a:pt x="824" y="502"/>
                    <a:pt x="899" y="374"/>
                    <a:pt x="960" y="275"/>
                  </a:cubicBezTo>
                  <a:cubicBezTo>
                    <a:pt x="1021" y="176"/>
                    <a:pt x="1065" y="46"/>
                    <a:pt x="1088" y="0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1" name="Freeform 130"/>
            <p:cNvSpPr>
              <a:spLocks/>
            </p:cNvSpPr>
            <p:nvPr/>
          </p:nvSpPr>
          <p:spPr bwMode="auto">
            <a:xfrm>
              <a:off x="396" y="2645"/>
              <a:ext cx="1080" cy="854"/>
            </a:xfrm>
            <a:custGeom>
              <a:avLst/>
              <a:gdLst>
                <a:gd name="T0" fmla="*/ 0 w 1088"/>
                <a:gd name="T1" fmla="*/ 854 h 942"/>
                <a:gd name="T2" fmla="*/ 344 w 1088"/>
                <a:gd name="T3" fmla="*/ 754 h 942"/>
                <a:gd name="T4" fmla="*/ 717 w 1088"/>
                <a:gd name="T5" fmla="*/ 539 h 942"/>
                <a:gd name="T6" fmla="*/ 953 w 1088"/>
                <a:gd name="T7" fmla="*/ 249 h 942"/>
                <a:gd name="T8" fmla="*/ 1080 w 1088"/>
                <a:gd name="T9" fmla="*/ 0 h 9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88" h="942">
                  <a:moveTo>
                    <a:pt x="0" y="942"/>
                  </a:moveTo>
                  <a:cubicBezTo>
                    <a:pt x="113" y="916"/>
                    <a:pt x="227" y="890"/>
                    <a:pt x="347" y="832"/>
                  </a:cubicBezTo>
                  <a:cubicBezTo>
                    <a:pt x="467" y="774"/>
                    <a:pt x="620" y="688"/>
                    <a:pt x="722" y="595"/>
                  </a:cubicBezTo>
                  <a:cubicBezTo>
                    <a:pt x="824" y="502"/>
                    <a:pt x="899" y="374"/>
                    <a:pt x="960" y="275"/>
                  </a:cubicBezTo>
                  <a:cubicBezTo>
                    <a:pt x="1021" y="176"/>
                    <a:pt x="1065" y="46"/>
                    <a:pt x="1088" y="0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2" name="Freeform 139"/>
            <p:cNvSpPr>
              <a:spLocks/>
            </p:cNvSpPr>
            <p:nvPr/>
          </p:nvSpPr>
          <p:spPr bwMode="auto">
            <a:xfrm>
              <a:off x="1726" y="2749"/>
              <a:ext cx="1042" cy="713"/>
            </a:xfrm>
            <a:custGeom>
              <a:avLst/>
              <a:gdLst>
                <a:gd name="T0" fmla="*/ 0 w 1042"/>
                <a:gd name="T1" fmla="*/ 0 h 713"/>
                <a:gd name="T2" fmla="*/ 73 w 1042"/>
                <a:gd name="T3" fmla="*/ 274 h 713"/>
                <a:gd name="T4" fmla="*/ 320 w 1042"/>
                <a:gd name="T5" fmla="*/ 466 h 713"/>
                <a:gd name="T6" fmla="*/ 603 w 1042"/>
                <a:gd name="T7" fmla="*/ 430 h 713"/>
                <a:gd name="T8" fmla="*/ 832 w 1042"/>
                <a:gd name="T9" fmla="*/ 484 h 713"/>
                <a:gd name="T10" fmla="*/ 1042 w 1042"/>
                <a:gd name="T11" fmla="*/ 713 h 71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042" h="713">
                  <a:moveTo>
                    <a:pt x="0" y="0"/>
                  </a:moveTo>
                  <a:cubicBezTo>
                    <a:pt x="10" y="98"/>
                    <a:pt x="20" y="196"/>
                    <a:pt x="73" y="274"/>
                  </a:cubicBezTo>
                  <a:cubicBezTo>
                    <a:pt x="126" y="352"/>
                    <a:pt x="232" y="440"/>
                    <a:pt x="320" y="466"/>
                  </a:cubicBezTo>
                  <a:cubicBezTo>
                    <a:pt x="408" y="492"/>
                    <a:pt x="518" y="427"/>
                    <a:pt x="603" y="430"/>
                  </a:cubicBezTo>
                  <a:cubicBezTo>
                    <a:pt x="688" y="433"/>
                    <a:pt x="759" y="437"/>
                    <a:pt x="832" y="484"/>
                  </a:cubicBezTo>
                  <a:cubicBezTo>
                    <a:pt x="905" y="531"/>
                    <a:pt x="1008" y="675"/>
                    <a:pt x="1042" y="713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3" name="Freeform 143"/>
            <p:cNvSpPr>
              <a:spLocks/>
            </p:cNvSpPr>
            <p:nvPr/>
          </p:nvSpPr>
          <p:spPr bwMode="auto">
            <a:xfrm>
              <a:off x="4368" y="2674"/>
              <a:ext cx="1035" cy="634"/>
            </a:xfrm>
            <a:custGeom>
              <a:avLst/>
              <a:gdLst>
                <a:gd name="T0" fmla="*/ 0 w 960"/>
                <a:gd name="T1" fmla="*/ 634 h 588"/>
                <a:gd name="T2" fmla="*/ 522 w 960"/>
                <a:gd name="T3" fmla="*/ 0 h 588"/>
                <a:gd name="T4" fmla="*/ 1035 w 960"/>
                <a:gd name="T5" fmla="*/ 634 h 588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960" h="588">
                  <a:moveTo>
                    <a:pt x="0" y="588"/>
                  </a:moveTo>
                  <a:cubicBezTo>
                    <a:pt x="162" y="294"/>
                    <a:pt x="324" y="0"/>
                    <a:pt x="484" y="0"/>
                  </a:cubicBezTo>
                  <a:cubicBezTo>
                    <a:pt x="644" y="0"/>
                    <a:pt x="881" y="489"/>
                    <a:pt x="960" y="588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052683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6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0"/>
                                        <p:tgtEl>
                                          <p:spTgt spid="165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64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645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64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64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59" grpId="0" animBg="1"/>
      <p:bldP spid="16460" grpId="0" animBg="1"/>
      <p:bldP spid="16461" grpId="0" animBg="1"/>
      <p:bldP spid="16462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540</Words>
  <Application>Microsoft Office PowerPoint</Application>
  <PresentationFormat>On-screen Show (4:3)</PresentationFormat>
  <Paragraphs>175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Comic Sans MS</vt:lpstr>
      <vt:lpstr>Office Theme</vt:lpstr>
      <vt:lpstr>Real-life graphs 2</vt:lpstr>
      <vt:lpstr>Key words to describe relationship between 2 variables </vt:lpstr>
      <vt:lpstr>Intro</vt:lpstr>
      <vt:lpstr>Water 1</vt:lpstr>
      <vt:lpstr>PowerPoint Presentation</vt:lpstr>
      <vt:lpstr>PowerPoint Presentation</vt:lpstr>
      <vt:lpstr>PowerPoint Presentation</vt:lpstr>
      <vt:lpstr>PowerPoint Presentation</vt:lpstr>
      <vt:lpstr>Chemical 1</vt:lpstr>
      <vt:lpstr>PowerPoint Presentation</vt:lpstr>
    </vt:vector>
  </TitlesOfParts>
  <Company>RM plc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Real-life graphs</dc:title>
  <dc:creator>JRoberts</dc:creator>
  <cp:lastModifiedBy>Jessica Roberts</cp:lastModifiedBy>
  <cp:revision>4</cp:revision>
  <dcterms:created xsi:type="dcterms:W3CDTF">2016-01-22T12:08:08Z</dcterms:created>
  <dcterms:modified xsi:type="dcterms:W3CDTF">2023-03-01T02:14:52Z</dcterms:modified>
</cp:coreProperties>
</file>