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4"/>
  </p:sldMasterIdLst>
  <p:notesMasterIdLst>
    <p:notesMasterId r:id="rId132"/>
  </p:notesMasterIdLst>
  <p:handoutMasterIdLst>
    <p:handoutMasterId r:id="rId133"/>
  </p:handoutMasterIdLst>
  <p:sldIdLst>
    <p:sldId id="284" r:id="rId5"/>
    <p:sldId id="296" r:id="rId6"/>
    <p:sldId id="368" r:id="rId7"/>
    <p:sldId id="300" r:id="rId8"/>
    <p:sldId id="299" r:id="rId9"/>
    <p:sldId id="374" r:id="rId10"/>
    <p:sldId id="428" r:id="rId11"/>
    <p:sldId id="375" r:id="rId12"/>
    <p:sldId id="379" r:id="rId13"/>
    <p:sldId id="377" r:id="rId14"/>
    <p:sldId id="383" r:id="rId15"/>
    <p:sldId id="384" r:id="rId16"/>
    <p:sldId id="385" r:id="rId17"/>
    <p:sldId id="381" r:id="rId18"/>
    <p:sldId id="386" r:id="rId19"/>
    <p:sldId id="382" r:id="rId20"/>
    <p:sldId id="297" r:id="rId21"/>
    <p:sldId id="322" r:id="rId22"/>
    <p:sldId id="323" r:id="rId23"/>
    <p:sldId id="324" r:id="rId24"/>
    <p:sldId id="325" r:id="rId25"/>
    <p:sldId id="326" r:id="rId26"/>
    <p:sldId id="327" r:id="rId27"/>
    <p:sldId id="328" r:id="rId28"/>
    <p:sldId id="329" r:id="rId29"/>
    <p:sldId id="347" r:id="rId30"/>
    <p:sldId id="349" r:id="rId31"/>
    <p:sldId id="350" r:id="rId32"/>
    <p:sldId id="351" r:id="rId33"/>
    <p:sldId id="352" r:id="rId34"/>
    <p:sldId id="353" r:id="rId35"/>
    <p:sldId id="354" r:id="rId36"/>
    <p:sldId id="355" r:id="rId37"/>
    <p:sldId id="387" r:id="rId38"/>
    <p:sldId id="389" r:id="rId39"/>
    <p:sldId id="388" r:id="rId40"/>
    <p:sldId id="390" r:id="rId41"/>
    <p:sldId id="391" r:id="rId42"/>
    <p:sldId id="393" r:id="rId43"/>
    <p:sldId id="392" r:id="rId44"/>
    <p:sldId id="394" r:id="rId45"/>
    <p:sldId id="395" r:id="rId46"/>
    <p:sldId id="396" r:id="rId47"/>
    <p:sldId id="397" r:id="rId48"/>
    <p:sldId id="398" r:id="rId49"/>
    <p:sldId id="399" r:id="rId50"/>
    <p:sldId id="343" r:id="rId51"/>
    <p:sldId id="337" r:id="rId52"/>
    <p:sldId id="356" r:id="rId53"/>
    <p:sldId id="339" r:id="rId54"/>
    <p:sldId id="340" r:id="rId55"/>
    <p:sldId id="341" r:id="rId56"/>
    <p:sldId id="342" r:id="rId57"/>
    <p:sldId id="344" r:id="rId58"/>
    <p:sldId id="345" r:id="rId59"/>
    <p:sldId id="400" r:id="rId60"/>
    <p:sldId id="401" r:id="rId61"/>
    <p:sldId id="402" r:id="rId62"/>
    <p:sldId id="405" r:id="rId63"/>
    <p:sldId id="403" r:id="rId64"/>
    <p:sldId id="406" r:id="rId65"/>
    <p:sldId id="408" r:id="rId66"/>
    <p:sldId id="404" r:id="rId67"/>
    <p:sldId id="409" r:id="rId68"/>
    <p:sldId id="357" r:id="rId69"/>
    <p:sldId id="358" r:id="rId70"/>
    <p:sldId id="359" r:id="rId71"/>
    <p:sldId id="360" r:id="rId72"/>
    <p:sldId id="361" r:id="rId73"/>
    <p:sldId id="362" r:id="rId74"/>
    <p:sldId id="363" r:id="rId75"/>
    <p:sldId id="364" r:id="rId76"/>
    <p:sldId id="330" r:id="rId77"/>
    <p:sldId id="285" r:id="rId78"/>
    <p:sldId id="369" r:id="rId79"/>
    <p:sldId id="331" r:id="rId80"/>
    <p:sldId id="332" r:id="rId81"/>
    <p:sldId id="333" r:id="rId82"/>
    <p:sldId id="334" r:id="rId83"/>
    <p:sldId id="335" r:id="rId84"/>
    <p:sldId id="336" r:id="rId85"/>
    <p:sldId id="367" r:id="rId86"/>
    <p:sldId id="286" r:id="rId87"/>
    <p:sldId id="287" r:id="rId88"/>
    <p:sldId id="288" r:id="rId89"/>
    <p:sldId id="289" r:id="rId90"/>
    <p:sldId id="291" r:id="rId91"/>
    <p:sldId id="366" r:id="rId92"/>
    <p:sldId id="293" r:id="rId93"/>
    <p:sldId id="294" r:id="rId94"/>
    <p:sldId id="410" r:id="rId95"/>
    <p:sldId id="411" r:id="rId96"/>
    <p:sldId id="412" r:id="rId97"/>
    <p:sldId id="413" r:id="rId98"/>
    <p:sldId id="415" r:id="rId99"/>
    <p:sldId id="414" r:id="rId100"/>
    <p:sldId id="417" r:id="rId101"/>
    <p:sldId id="419" r:id="rId102"/>
    <p:sldId id="420" r:id="rId103"/>
    <p:sldId id="421" r:id="rId104"/>
    <p:sldId id="422" r:id="rId105"/>
    <p:sldId id="418" r:id="rId106"/>
    <p:sldId id="416" r:id="rId107"/>
    <p:sldId id="423" r:id="rId108"/>
    <p:sldId id="424" r:id="rId109"/>
    <p:sldId id="426" r:id="rId110"/>
    <p:sldId id="427" r:id="rId111"/>
    <p:sldId id="425" r:id="rId112"/>
    <p:sldId id="320" r:id="rId113"/>
    <p:sldId id="346" r:id="rId114"/>
    <p:sldId id="372" r:id="rId115"/>
    <p:sldId id="373" r:id="rId116"/>
    <p:sldId id="319" r:id="rId117"/>
    <p:sldId id="318" r:id="rId118"/>
    <p:sldId id="321" r:id="rId119"/>
    <p:sldId id="308" r:id="rId120"/>
    <p:sldId id="309" r:id="rId121"/>
    <p:sldId id="310" r:id="rId122"/>
    <p:sldId id="370" r:id="rId123"/>
    <p:sldId id="311" r:id="rId124"/>
    <p:sldId id="313" r:id="rId125"/>
    <p:sldId id="314" r:id="rId126"/>
    <p:sldId id="315" r:id="rId127"/>
    <p:sldId id="312" r:id="rId128"/>
    <p:sldId id="316" r:id="rId129"/>
    <p:sldId id="317" r:id="rId130"/>
    <p:sldId id="371" r:id="rId131"/>
  </p:sldIdLst>
  <p:sldSz cx="9144000" cy="6858000" type="screen4x3"/>
  <p:notesSz cx="6724650" cy="9774238"/>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1pPr>
    <a:lvl2pPr marL="457200"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2pPr>
    <a:lvl3pPr marL="914400"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3pPr>
    <a:lvl4pPr marL="1371600"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4pPr>
    <a:lvl5pPr marL="1828800"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Tahoma" panose="020B060403050404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Tahoma" panose="020B060403050404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Tahoma" panose="020B060403050404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Tahom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handouts4" frameSlides="1"/>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2D02F5-2B61-4661-9430-5230ECF13453}" v="39" dt="2025-03-12T13:23:32.6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37" autoAdjust="0"/>
    <p:restoredTop sz="82446" autoAdjust="0"/>
  </p:normalViewPr>
  <p:slideViewPr>
    <p:cSldViewPr snapToGrid="0">
      <p:cViewPr varScale="1">
        <p:scale>
          <a:sx n="91" d="100"/>
          <a:sy n="91" d="100"/>
        </p:scale>
        <p:origin x="2100"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63" Type="http://schemas.openxmlformats.org/officeDocument/2006/relationships/slide" Target="slides/slide59.xml"/><Relationship Id="rId84" Type="http://schemas.openxmlformats.org/officeDocument/2006/relationships/slide" Target="slides/slide80.xml"/><Relationship Id="rId138" Type="http://schemas.microsoft.com/office/2016/11/relationships/changesInfo" Target="changesInfos/changesInfo1.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28" Type="http://schemas.openxmlformats.org/officeDocument/2006/relationships/slide" Target="slides/slide124.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slide" Target="slides/slide114.xml"/><Relationship Id="rId134" Type="http://schemas.openxmlformats.org/officeDocument/2006/relationships/presProps" Target="presProps.xml"/><Relationship Id="rId139" Type="http://schemas.microsoft.com/office/2015/10/relationships/revisionInfo" Target="revisionInfo.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124" Type="http://schemas.openxmlformats.org/officeDocument/2006/relationships/slide" Target="slides/slide120.xml"/><Relationship Id="rId129" Type="http://schemas.openxmlformats.org/officeDocument/2006/relationships/slide" Target="slides/slide125.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119" Type="http://schemas.openxmlformats.org/officeDocument/2006/relationships/slide" Target="slides/slide115.xml"/><Relationship Id="rId44" Type="http://schemas.openxmlformats.org/officeDocument/2006/relationships/slide" Target="slides/slide40.xml"/><Relationship Id="rId60" Type="http://schemas.openxmlformats.org/officeDocument/2006/relationships/slide" Target="slides/slide56.xml"/><Relationship Id="rId65" Type="http://schemas.openxmlformats.org/officeDocument/2006/relationships/slide" Target="slides/slide61.xml"/><Relationship Id="rId81" Type="http://schemas.openxmlformats.org/officeDocument/2006/relationships/slide" Target="slides/slide77.xml"/><Relationship Id="rId86" Type="http://schemas.openxmlformats.org/officeDocument/2006/relationships/slide" Target="slides/slide82.xml"/><Relationship Id="rId130" Type="http://schemas.openxmlformats.org/officeDocument/2006/relationships/slide" Target="slides/slide126.xml"/><Relationship Id="rId135" Type="http://schemas.openxmlformats.org/officeDocument/2006/relationships/viewProps" Target="viewProps.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openxmlformats.org/officeDocument/2006/relationships/slide" Target="slides/slide127.xml"/><Relationship Id="rId136" Type="http://schemas.openxmlformats.org/officeDocument/2006/relationships/theme" Target="theme/theme1.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13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notesMaster" Target="notesMasters/notesMaster1.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4" Type="http://schemas.openxmlformats.org/officeDocument/2006/relationships/slideMaster" Target="slideMasters/slideMaster1.xml"/><Relationship Id="rId9" Type="http://schemas.openxmlformats.org/officeDocument/2006/relationships/slide" Target="slides/slide5.xml"/><Relationship Id="rId26" Type="http://schemas.openxmlformats.org/officeDocument/2006/relationships/slide" Target="slides/slide22.xml"/><Relationship Id="rId47" Type="http://schemas.openxmlformats.org/officeDocument/2006/relationships/slide" Target="slides/slide43.xml"/><Relationship Id="rId68" Type="http://schemas.openxmlformats.org/officeDocument/2006/relationships/slide" Target="slides/slide64.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dwan Mamun Chowdhury (2012479)" userId="S::2012479@student.uwtsd.ac.uk::194fe586-cf40-4eff-a939-25f7cd6caf30" providerId="AD" clId="Web-{BF15F4FE-97CC-476D-A0EF-CE92E1B1B621}"/>
    <pc:docChg chg="addSld delSld">
      <pc:chgData name="Ridwan Mamun Chowdhury (2012479)" userId="S::2012479@student.uwtsd.ac.uk::194fe586-cf40-4eff-a939-25f7cd6caf30" providerId="AD" clId="Web-{BF15F4FE-97CC-476D-A0EF-CE92E1B1B621}" dt="2021-03-19T16:48:15.667" v="7"/>
      <pc:docMkLst>
        <pc:docMk/>
      </pc:docMkLst>
      <pc:sldChg chg="add del">
        <pc:chgData name="Ridwan Mamun Chowdhury (2012479)" userId="S::2012479@student.uwtsd.ac.uk::194fe586-cf40-4eff-a939-25f7cd6caf30" providerId="AD" clId="Web-{BF15F4FE-97CC-476D-A0EF-CE92E1B1B621}" dt="2021-03-19T16:48:15.667" v="7"/>
        <pc:sldMkLst>
          <pc:docMk/>
          <pc:sldMk cId="927335565" sldId="359"/>
        </pc:sldMkLst>
      </pc:sldChg>
      <pc:sldChg chg="add del">
        <pc:chgData name="Ridwan Mamun Chowdhury (2012479)" userId="S::2012479@student.uwtsd.ac.uk::194fe586-cf40-4eff-a939-25f7cd6caf30" providerId="AD" clId="Web-{BF15F4FE-97CC-476D-A0EF-CE92E1B1B621}" dt="2021-03-19T16:48:13.323" v="6"/>
        <pc:sldMkLst>
          <pc:docMk/>
          <pc:sldMk cId="2315926673" sldId="360"/>
        </pc:sldMkLst>
      </pc:sldChg>
      <pc:sldChg chg="add del">
        <pc:chgData name="Ridwan Mamun Chowdhury (2012479)" userId="S::2012479@student.uwtsd.ac.uk::194fe586-cf40-4eff-a939-25f7cd6caf30" providerId="AD" clId="Web-{BF15F4FE-97CC-476D-A0EF-CE92E1B1B621}" dt="2021-03-19T16:48:12.354" v="5"/>
        <pc:sldMkLst>
          <pc:docMk/>
          <pc:sldMk cId="1238562387" sldId="361"/>
        </pc:sldMkLst>
      </pc:sldChg>
    </pc:docChg>
  </pc:docChgLst>
  <pc:docChgLst>
    <pc:chgData name="Nathan Morgan" userId="S::n.morgan@uwtsd.ac.uk::72fd7c22-3ae8-4a57-b9f9-9fbe9cf82915" providerId="AD" clId="Web-{7E8064AF-9A84-664D-2B36-85F324F3EAE8}"/>
    <pc:docChg chg="modSld">
      <pc:chgData name="Nathan Morgan" userId="S::n.morgan@uwtsd.ac.uk::72fd7c22-3ae8-4a57-b9f9-9fbe9cf82915" providerId="AD" clId="Web-{7E8064AF-9A84-664D-2B36-85F324F3EAE8}" dt="2025-01-26T16:01:33.121" v="0"/>
      <pc:docMkLst>
        <pc:docMk/>
      </pc:docMkLst>
      <pc:sldChg chg="delSp">
        <pc:chgData name="Nathan Morgan" userId="S::n.morgan@uwtsd.ac.uk::72fd7c22-3ae8-4a57-b9f9-9fbe9cf82915" providerId="AD" clId="Web-{7E8064AF-9A84-664D-2B36-85F324F3EAE8}" dt="2025-01-26T16:01:33.121" v="0"/>
        <pc:sldMkLst>
          <pc:docMk/>
          <pc:sldMk cId="4068953710" sldId="284"/>
        </pc:sldMkLst>
      </pc:sldChg>
    </pc:docChg>
  </pc:docChgLst>
  <pc:docChgLst>
    <pc:chgData name="Stephen Hole" userId="a131402a-191c-4885-ab61-475e015fddd2" providerId="ADAL" clId="{BA17F9C2-118D-41B8-A3FA-8BA4A9964DE2}"/>
    <pc:docChg chg="custSel addSld modSld sldOrd">
      <pc:chgData name="Stephen Hole" userId="a131402a-191c-4885-ab61-475e015fddd2" providerId="ADAL" clId="{BA17F9C2-118D-41B8-A3FA-8BA4A9964DE2}" dt="2022-03-31T08:49:46.358" v="48"/>
      <pc:docMkLst>
        <pc:docMk/>
      </pc:docMkLst>
      <pc:sldChg chg="modSp mod">
        <pc:chgData name="Stephen Hole" userId="a131402a-191c-4885-ab61-475e015fddd2" providerId="ADAL" clId="{BA17F9C2-118D-41B8-A3FA-8BA4A9964DE2}" dt="2022-03-24T12:43:07.410" v="3" actId="20577"/>
        <pc:sldMkLst>
          <pc:docMk/>
          <pc:sldMk cId="4068953710" sldId="284"/>
        </pc:sldMkLst>
      </pc:sldChg>
      <pc:sldChg chg="ord">
        <pc:chgData name="Stephen Hole" userId="a131402a-191c-4885-ab61-475e015fddd2" providerId="ADAL" clId="{BA17F9C2-118D-41B8-A3FA-8BA4A9964DE2}" dt="2022-03-31T08:49:46.358" v="48"/>
        <pc:sldMkLst>
          <pc:docMk/>
          <pc:sldMk cId="1930950864" sldId="347"/>
        </pc:sldMkLst>
      </pc:sldChg>
      <pc:sldChg chg="ord">
        <pc:chgData name="Stephen Hole" userId="a131402a-191c-4885-ab61-475e015fddd2" providerId="ADAL" clId="{BA17F9C2-118D-41B8-A3FA-8BA4A9964DE2}" dt="2022-03-31T08:49:46.358" v="48"/>
        <pc:sldMkLst>
          <pc:docMk/>
          <pc:sldMk cId="1094130515" sldId="349"/>
        </pc:sldMkLst>
      </pc:sldChg>
      <pc:sldChg chg="ord">
        <pc:chgData name="Stephen Hole" userId="a131402a-191c-4885-ab61-475e015fddd2" providerId="ADAL" clId="{BA17F9C2-118D-41B8-A3FA-8BA4A9964DE2}" dt="2022-03-31T08:49:46.358" v="48"/>
        <pc:sldMkLst>
          <pc:docMk/>
          <pc:sldMk cId="1732895272" sldId="350"/>
        </pc:sldMkLst>
      </pc:sldChg>
      <pc:sldChg chg="ord">
        <pc:chgData name="Stephen Hole" userId="a131402a-191c-4885-ab61-475e015fddd2" providerId="ADAL" clId="{BA17F9C2-118D-41B8-A3FA-8BA4A9964DE2}" dt="2022-03-31T08:49:46.358" v="48"/>
        <pc:sldMkLst>
          <pc:docMk/>
          <pc:sldMk cId="3512196623" sldId="351"/>
        </pc:sldMkLst>
      </pc:sldChg>
      <pc:sldChg chg="addSp delSp modSp mod ord">
        <pc:chgData name="Stephen Hole" userId="a131402a-191c-4885-ab61-475e015fddd2" providerId="ADAL" clId="{BA17F9C2-118D-41B8-A3FA-8BA4A9964DE2}" dt="2022-03-31T08:49:46.358" v="48"/>
        <pc:sldMkLst>
          <pc:docMk/>
          <pc:sldMk cId="1626605350" sldId="352"/>
        </pc:sldMkLst>
      </pc:sldChg>
      <pc:sldChg chg="ord">
        <pc:chgData name="Stephen Hole" userId="a131402a-191c-4885-ab61-475e015fddd2" providerId="ADAL" clId="{BA17F9C2-118D-41B8-A3FA-8BA4A9964DE2}" dt="2022-03-31T08:49:46.358" v="48"/>
        <pc:sldMkLst>
          <pc:docMk/>
          <pc:sldMk cId="2467897033" sldId="353"/>
        </pc:sldMkLst>
      </pc:sldChg>
      <pc:sldChg chg="ord">
        <pc:chgData name="Stephen Hole" userId="a131402a-191c-4885-ab61-475e015fddd2" providerId="ADAL" clId="{BA17F9C2-118D-41B8-A3FA-8BA4A9964DE2}" dt="2022-03-31T08:49:46.358" v="48"/>
        <pc:sldMkLst>
          <pc:docMk/>
          <pc:sldMk cId="3641637715" sldId="354"/>
        </pc:sldMkLst>
      </pc:sldChg>
      <pc:sldChg chg="ord">
        <pc:chgData name="Stephen Hole" userId="a131402a-191c-4885-ab61-475e015fddd2" providerId="ADAL" clId="{BA17F9C2-118D-41B8-A3FA-8BA4A9964DE2}" dt="2022-03-31T08:49:46.358" v="48"/>
        <pc:sldMkLst>
          <pc:docMk/>
          <pc:sldMk cId="2653066393" sldId="355"/>
        </pc:sldMkLst>
      </pc:sldChg>
      <pc:sldChg chg="addSp delSp modSp new mod">
        <pc:chgData name="Stephen Hole" userId="a131402a-191c-4885-ab61-475e015fddd2" providerId="ADAL" clId="{BA17F9C2-118D-41B8-A3FA-8BA4A9964DE2}" dt="2022-03-30T14:08:47.966" v="12" actId="14100"/>
        <pc:sldMkLst>
          <pc:docMk/>
          <pc:sldMk cId="2796526054" sldId="370"/>
        </pc:sldMkLst>
      </pc:sldChg>
      <pc:sldChg chg="addSp delSp modSp new mod">
        <pc:chgData name="Stephen Hole" userId="a131402a-191c-4885-ab61-475e015fddd2" providerId="ADAL" clId="{BA17F9C2-118D-41B8-A3FA-8BA4A9964DE2}" dt="2022-03-30T14:41:02.840" v="28" actId="122"/>
        <pc:sldMkLst>
          <pc:docMk/>
          <pc:sldMk cId="3751413147" sldId="371"/>
        </pc:sldMkLst>
      </pc:sldChg>
      <pc:sldChg chg="addSp delSp modSp new mod ord">
        <pc:chgData name="Stephen Hole" userId="a131402a-191c-4885-ab61-475e015fddd2" providerId="ADAL" clId="{BA17F9C2-118D-41B8-A3FA-8BA4A9964DE2}" dt="2022-03-31T08:49:46.358" v="48"/>
        <pc:sldMkLst>
          <pc:docMk/>
          <pc:sldMk cId="3846137370" sldId="372"/>
        </pc:sldMkLst>
      </pc:sldChg>
      <pc:sldChg chg="addSp delSp modSp new mod ord">
        <pc:chgData name="Stephen Hole" userId="a131402a-191c-4885-ab61-475e015fddd2" providerId="ADAL" clId="{BA17F9C2-118D-41B8-A3FA-8BA4A9964DE2}" dt="2022-03-31T08:49:46.358" v="48"/>
        <pc:sldMkLst>
          <pc:docMk/>
          <pc:sldMk cId="1248517987" sldId="373"/>
        </pc:sldMkLst>
      </pc:sldChg>
    </pc:docChg>
  </pc:docChgLst>
  <pc:docChgLst>
    <pc:chgData name="Nathan Morgan" userId="S::n.morgan@uwtsd.ac.uk::72fd7c22-3ae8-4a57-b9f9-9fbe9cf82915" providerId="AD" clId="Web-{AB091B7E-3DC4-BA48-3CA7-F728240E0DDD}"/>
    <pc:docChg chg="modSld">
      <pc:chgData name="Nathan Morgan" userId="S::n.morgan@uwtsd.ac.uk::72fd7c22-3ae8-4a57-b9f9-9fbe9cf82915" providerId="AD" clId="Web-{AB091B7E-3DC4-BA48-3CA7-F728240E0DDD}" dt="2025-03-07T16:13:07.124" v="0" actId="1076"/>
      <pc:docMkLst>
        <pc:docMk/>
      </pc:docMkLst>
      <pc:sldChg chg="modSp">
        <pc:chgData name="Nathan Morgan" userId="S::n.morgan@uwtsd.ac.uk::72fd7c22-3ae8-4a57-b9f9-9fbe9cf82915" providerId="AD" clId="Web-{AB091B7E-3DC4-BA48-3CA7-F728240E0DDD}" dt="2025-03-07T16:13:07.124" v="0" actId="1076"/>
        <pc:sldMkLst>
          <pc:docMk/>
          <pc:sldMk cId="3641637715" sldId="354"/>
        </pc:sldMkLst>
        <pc:picChg chg="mod">
          <ac:chgData name="Nathan Morgan" userId="S::n.morgan@uwtsd.ac.uk::72fd7c22-3ae8-4a57-b9f9-9fbe9cf82915" providerId="AD" clId="Web-{AB091B7E-3DC4-BA48-3CA7-F728240E0DDD}" dt="2025-03-07T16:13:07.124" v="0" actId="1076"/>
          <ac:picMkLst>
            <pc:docMk/>
            <pc:sldMk cId="3641637715" sldId="354"/>
            <ac:picMk id="4" creationId="{00000000-0000-0000-0000-000000000000}"/>
          </ac:picMkLst>
        </pc:picChg>
      </pc:sldChg>
    </pc:docChg>
  </pc:docChgLst>
  <pc:docChgLst>
    <pc:chgData name="Finchley Alexander Harwood (2012821)" userId="S::2012821@student.uwtsd.ac.uk::5dd91dc8-ff7f-4eec-b831-448ad49b53f9" providerId="AD" clId="Web-{9495B143-954A-4709-85CF-3643445C6503}"/>
    <pc:docChg chg="addSld delSld">
      <pc:chgData name="Finchley Alexander Harwood (2012821)" userId="S::2012821@student.uwtsd.ac.uk::5dd91dc8-ff7f-4eec-b831-448ad49b53f9" providerId="AD" clId="Web-{9495B143-954A-4709-85CF-3643445C6503}" dt="2021-03-19T11:56:24.305" v="2"/>
      <pc:docMkLst>
        <pc:docMk/>
      </pc:docMkLst>
      <pc:sldChg chg="del">
        <pc:chgData name="Finchley Alexander Harwood (2012821)" userId="S::2012821@student.uwtsd.ac.uk::5dd91dc8-ff7f-4eec-b831-448ad49b53f9" providerId="AD" clId="Web-{9495B143-954A-4709-85CF-3643445C6503}" dt="2021-03-19T11:56:23.726" v="0"/>
        <pc:sldMkLst>
          <pc:docMk/>
          <pc:sldMk cId="4241094879" sldId="348"/>
        </pc:sldMkLst>
      </pc:sldChg>
      <pc:sldChg chg="new del">
        <pc:chgData name="Finchley Alexander Harwood (2012821)" userId="S::2012821@student.uwtsd.ac.uk::5dd91dc8-ff7f-4eec-b831-448ad49b53f9" providerId="AD" clId="Web-{9495B143-954A-4709-85CF-3643445C6503}" dt="2021-03-19T11:56:24.305" v="2"/>
        <pc:sldMkLst>
          <pc:docMk/>
          <pc:sldMk cId="3916964890" sldId="370"/>
        </pc:sldMkLst>
      </pc:sldChg>
    </pc:docChg>
  </pc:docChgLst>
  <pc:docChgLst>
    <pc:chgData name="Jiaqi Zhang (2006762)" userId="S::2006762@student.uwtsd.ac.uk::b2e16c50-0d45-43f8-a344-e9ee0bc75e89" providerId="AD" clId="Web-{89892EB4-5109-42B8-854F-844598927C35}"/>
    <pc:docChg chg="modSld">
      <pc:chgData name="Jiaqi Zhang (2006762)" userId="S::2006762@student.uwtsd.ac.uk::b2e16c50-0d45-43f8-a344-e9ee0bc75e89" providerId="AD" clId="Web-{89892EB4-5109-42B8-854F-844598927C35}" dt="2021-03-19T09:31:22.217" v="1"/>
      <pc:docMkLst>
        <pc:docMk/>
      </pc:docMkLst>
      <pc:sldChg chg="addSp delSp modSp">
        <pc:chgData name="Jiaqi Zhang (2006762)" userId="S::2006762@student.uwtsd.ac.uk::b2e16c50-0d45-43f8-a344-e9ee0bc75e89" providerId="AD" clId="Web-{89892EB4-5109-42B8-854F-844598927C35}" dt="2021-03-19T09:31:22.217" v="1"/>
        <pc:sldMkLst>
          <pc:docMk/>
          <pc:sldMk cId="923461952" sldId="327"/>
        </pc:sldMkLst>
      </pc:sldChg>
    </pc:docChg>
  </pc:docChgLst>
  <pc:docChgLst>
    <pc:chgData name="Nathan Morgan" userId="72fd7c22-3ae8-4a57-b9f9-9fbe9cf82915" providerId="ADAL" clId="{922D02F5-2B61-4661-9430-5230ECF13453}"/>
    <pc:docChg chg="undo custSel addSld delSld modSld sldOrd">
      <pc:chgData name="Nathan Morgan" userId="72fd7c22-3ae8-4a57-b9f9-9fbe9cf82915" providerId="ADAL" clId="{922D02F5-2B61-4661-9430-5230ECF13453}" dt="2025-03-12T13:32:09.427" v="1051" actId="14100"/>
      <pc:docMkLst>
        <pc:docMk/>
      </pc:docMkLst>
      <pc:sldChg chg="delSp mod">
        <pc:chgData name="Nathan Morgan" userId="72fd7c22-3ae8-4a57-b9f9-9fbe9cf82915" providerId="ADAL" clId="{922D02F5-2B61-4661-9430-5230ECF13453}" dt="2025-03-12T09:05:14.875" v="2" actId="478"/>
        <pc:sldMkLst>
          <pc:docMk/>
          <pc:sldMk cId="4068953710" sldId="284"/>
        </pc:sldMkLst>
        <pc:spChg chg="del">
          <ac:chgData name="Nathan Morgan" userId="72fd7c22-3ae8-4a57-b9f9-9fbe9cf82915" providerId="ADAL" clId="{922D02F5-2B61-4661-9430-5230ECF13453}" dt="2025-03-12T09:05:12.839" v="1" actId="478"/>
          <ac:spMkLst>
            <pc:docMk/>
            <pc:sldMk cId="4068953710" sldId="284"/>
            <ac:spMk id="3" creationId="{00000000-0000-0000-0000-000000000000}"/>
          </ac:spMkLst>
        </pc:spChg>
        <pc:spChg chg="del">
          <ac:chgData name="Nathan Morgan" userId="72fd7c22-3ae8-4a57-b9f9-9fbe9cf82915" providerId="ADAL" clId="{922D02F5-2B61-4661-9430-5230ECF13453}" dt="2025-03-12T09:05:11.183" v="0" actId="478"/>
          <ac:spMkLst>
            <pc:docMk/>
            <pc:sldMk cId="4068953710" sldId="284"/>
            <ac:spMk id="4" creationId="{00000000-0000-0000-0000-000000000000}"/>
          </ac:spMkLst>
        </pc:spChg>
        <pc:spChg chg="del">
          <ac:chgData name="Nathan Morgan" userId="72fd7c22-3ae8-4a57-b9f9-9fbe9cf82915" providerId="ADAL" clId="{922D02F5-2B61-4661-9430-5230ECF13453}" dt="2025-03-12T09:05:14.875" v="2" actId="478"/>
          <ac:spMkLst>
            <pc:docMk/>
            <pc:sldMk cId="4068953710" sldId="284"/>
            <ac:spMk id="5" creationId="{00000000-0000-0000-0000-000000000000}"/>
          </ac:spMkLst>
        </pc:spChg>
      </pc:sldChg>
      <pc:sldChg chg="ord">
        <pc:chgData name="Nathan Morgan" userId="72fd7c22-3ae8-4a57-b9f9-9fbe9cf82915" providerId="ADAL" clId="{922D02F5-2B61-4661-9430-5230ECF13453}" dt="2025-03-12T12:31:21.006" v="808"/>
        <pc:sldMkLst>
          <pc:docMk/>
          <pc:sldMk cId="1249311279" sldId="285"/>
        </pc:sldMkLst>
      </pc:sldChg>
      <pc:sldChg chg="modSp mod modNotesTx">
        <pc:chgData name="Nathan Morgan" userId="72fd7c22-3ae8-4a57-b9f9-9fbe9cf82915" providerId="ADAL" clId="{922D02F5-2B61-4661-9430-5230ECF13453}" dt="2025-03-12T10:13:49.879" v="363" actId="20577"/>
        <pc:sldMkLst>
          <pc:docMk/>
          <pc:sldMk cId="2310105560" sldId="297"/>
        </pc:sldMkLst>
        <pc:spChg chg="mod">
          <ac:chgData name="Nathan Morgan" userId="72fd7c22-3ae8-4a57-b9f9-9fbe9cf82915" providerId="ADAL" clId="{922D02F5-2B61-4661-9430-5230ECF13453}" dt="2025-03-12T10:13:49.879" v="363" actId="20577"/>
          <ac:spMkLst>
            <pc:docMk/>
            <pc:sldMk cId="2310105560" sldId="297"/>
            <ac:spMk id="2" creationId="{00000000-0000-0000-0000-000000000000}"/>
          </ac:spMkLst>
        </pc:spChg>
      </pc:sldChg>
      <pc:sldChg chg="ord">
        <pc:chgData name="Nathan Morgan" userId="72fd7c22-3ae8-4a57-b9f9-9fbe9cf82915" providerId="ADAL" clId="{922D02F5-2B61-4661-9430-5230ECF13453}" dt="2025-03-12T13:28:29.018" v="1027"/>
        <pc:sldMkLst>
          <pc:docMk/>
          <pc:sldMk cId="1479550670" sldId="308"/>
        </pc:sldMkLst>
      </pc:sldChg>
      <pc:sldChg chg="ord">
        <pc:chgData name="Nathan Morgan" userId="72fd7c22-3ae8-4a57-b9f9-9fbe9cf82915" providerId="ADAL" clId="{922D02F5-2B61-4661-9430-5230ECF13453}" dt="2025-03-12T13:28:29.018" v="1027"/>
        <pc:sldMkLst>
          <pc:docMk/>
          <pc:sldMk cId="1833007315" sldId="309"/>
        </pc:sldMkLst>
      </pc:sldChg>
      <pc:sldChg chg="ord">
        <pc:chgData name="Nathan Morgan" userId="72fd7c22-3ae8-4a57-b9f9-9fbe9cf82915" providerId="ADAL" clId="{922D02F5-2B61-4661-9430-5230ECF13453}" dt="2025-03-12T13:29:55.733" v="1042"/>
        <pc:sldMkLst>
          <pc:docMk/>
          <pc:sldMk cId="3141184937" sldId="310"/>
        </pc:sldMkLst>
      </pc:sldChg>
      <pc:sldChg chg="ord">
        <pc:chgData name="Nathan Morgan" userId="72fd7c22-3ae8-4a57-b9f9-9fbe9cf82915" providerId="ADAL" clId="{922D02F5-2B61-4661-9430-5230ECF13453}" dt="2025-03-12T13:28:29.018" v="1027"/>
        <pc:sldMkLst>
          <pc:docMk/>
          <pc:sldMk cId="3366998392" sldId="311"/>
        </pc:sldMkLst>
      </pc:sldChg>
      <pc:sldChg chg="ord">
        <pc:chgData name="Nathan Morgan" userId="72fd7c22-3ae8-4a57-b9f9-9fbe9cf82915" providerId="ADAL" clId="{922D02F5-2B61-4661-9430-5230ECF13453}" dt="2025-03-12T13:28:29.018" v="1027"/>
        <pc:sldMkLst>
          <pc:docMk/>
          <pc:sldMk cId="4114832598" sldId="312"/>
        </pc:sldMkLst>
      </pc:sldChg>
      <pc:sldChg chg="ord">
        <pc:chgData name="Nathan Morgan" userId="72fd7c22-3ae8-4a57-b9f9-9fbe9cf82915" providerId="ADAL" clId="{922D02F5-2B61-4661-9430-5230ECF13453}" dt="2025-03-12T13:28:29.018" v="1027"/>
        <pc:sldMkLst>
          <pc:docMk/>
          <pc:sldMk cId="3451511639" sldId="313"/>
        </pc:sldMkLst>
      </pc:sldChg>
      <pc:sldChg chg="ord">
        <pc:chgData name="Nathan Morgan" userId="72fd7c22-3ae8-4a57-b9f9-9fbe9cf82915" providerId="ADAL" clId="{922D02F5-2B61-4661-9430-5230ECF13453}" dt="2025-03-12T13:28:29.018" v="1027"/>
        <pc:sldMkLst>
          <pc:docMk/>
          <pc:sldMk cId="103955769" sldId="314"/>
        </pc:sldMkLst>
      </pc:sldChg>
      <pc:sldChg chg="ord">
        <pc:chgData name="Nathan Morgan" userId="72fd7c22-3ae8-4a57-b9f9-9fbe9cf82915" providerId="ADAL" clId="{922D02F5-2B61-4661-9430-5230ECF13453}" dt="2025-03-12T13:28:29.018" v="1027"/>
        <pc:sldMkLst>
          <pc:docMk/>
          <pc:sldMk cId="3929047582" sldId="315"/>
        </pc:sldMkLst>
      </pc:sldChg>
      <pc:sldChg chg="ord">
        <pc:chgData name="Nathan Morgan" userId="72fd7c22-3ae8-4a57-b9f9-9fbe9cf82915" providerId="ADAL" clId="{922D02F5-2B61-4661-9430-5230ECF13453}" dt="2025-03-12T13:28:29.018" v="1027"/>
        <pc:sldMkLst>
          <pc:docMk/>
          <pc:sldMk cId="2604755037" sldId="316"/>
        </pc:sldMkLst>
      </pc:sldChg>
      <pc:sldChg chg="ord">
        <pc:chgData name="Nathan Morgan" userId="72fd7c22-3ae8-4a57-b9f9-9fbe9cf82915" providerId="ADAL" clId="{922D02F5-2B61-4661-9430-5230ECF13453}" dt="2025-03-12T13:28:29.018" v="1027"/>
        <pc:sldMkLst>
          <pc:docMk/>
          <pc:sldMk cId="612384978" sldId="317"/>
        </pc:sldMkLst>
      </pc:sldChg>
      <pc:sldChg chg="ord">
        <pc:chgData name="Nathan Morgan" userId="72fd7c22-3ae8-4a57-b9f9-9fbe9cf82915" providerId="ADAL" clId="{922D02F5-2B61-4661-9430-5230ECF13453}" dt="2025-03-12T13:28:29.018" v="1027"/>
        <pc:sldMkLst>
          <pc:docMk/>
          <pc:sldMk cId="862675815" sldId="318"/>
        </pc:sldMkLst>
      </pc:sldChg>
      <pc:sldChg chg="modSp mod ord modNotesTx">
        <pc:chgData name="Nathan Morgan" userId="72fd7c22-3ae8-4a57-b9f9-9fbe9cf82915" providerId="ADAL" clId="{922D02F5-2B61-4661-9430-5230ECF13453}" dt="2025-03-12T13:31:24.054" v="1047" actId="403"/>
        <pc:sldMkLst>
          <pc:docMk/>
          <pc:sldMk cId="2227345016" sldId="319"/>
        </pc:sldMkLst>
        <pc:spChg chg="mod">
          <ac:chgData name="Nathan Morgan" userId="72fd7c22-3ae8-4a57-b9f9-9fbe9cf82915" providerId="ADAL" clId="{922D02F5-2B61-4661-9430-5230ECF13453}" dt="2025-03-12T13:31:24.054" v="1047" actId="403"/>
          <ac:spMkLst>
            <pc:docMk/>
            <pc:sldMk cId="2227345016" sldId="319"/>
            <ac:spMk id="3" creationId="{00000000-0000-0000-0000-000000000000}"/>
          </ac:spMkLst>
        </pc:spChg>
      </pc:sldChg>
      <pc:sldChg chg="ord">
        <pc:chgData name="Nathan Morgan" userId="72fd7c22-3ae8-4a57-b9f9-9fbe9cf82915" providerId="ADAL" clId="{922D02F5-2B61-4661-9430-5230ECF13453}" dt="2025-03-12T13:28:29.018" v="1027"/>
        <pc:sldMkLst>
          <pc:docMk/>
          <pc:sldMk cId="1375939782" sldId="321"/>
        </pc:sldMkLst>
      </pc:sldChg>
      <pc:sldChg chg="modSp mod">
        <pc:chgData name="Nathan Morgan" userId="72fd7c22-3ae8-4a57-b9f9-9fbe9cf82915" providerId="ADAL" clId="{922D02F5-2B61-4661-9430-5230ECF13453}" dt="2025-03-12T10:13:58.675" v="366" actId="20577"/>
        <pc:sldMkLst>
          <pc:docMk/>
          <pc:sldMk cId="441985092" sldId="322"/>
        </pc:sldMkLst>
        <pc:spChg chg="mod">
          <ac:chgData name="Nathan Morgan" userId="72fd7c22-3ae8-4a57-b9f9-9fbe9cf82915" providerId="ADAL" clId="{922D02F5-2B61-4661-9430-5230ECF13453}" dt="2025-03-12T10:13:58.675" v="366" actId="20577"/>
          <ac:spMkLst>
            <pc:docMk/>
            <pc:sldMk cId="441985092" sldId="322"/>
            <ac:spMk id="2" creationId="{00000000-0000-0000-0000-000000000000}"/>
          </ac:spMkLst>
        </pc:spChg>
      </pc:sldChg>
      <pc:sldChg chg="modSp mod">
        <pc:chgData name="Nathan Morgan" userId="72fd7c22-3ae8-4a57-b9f9-9fbe9cf82915" providerId="ADAL" clId="{922D02F5-2B61-4661-9430-5230ECF13453}" dt="2025-03-12T10:14:06.781" v="369" actId="20577"/>
        <pc:sldMkLst>
          <pc:docMk/>
          <pc:sldMk cId="826698131" sldId="323"/>
        </pc:sldMkLst>
        <pc:spChg chg="mod">
          <ac:chgData name="Nathan Morgan" userId="72fd7c22-3ae8-4a57-b9f9-9fbe9cf82915" providerId="ADAL" clId="{922D02F5-2B61-4661-9430-5230ECF13453}" dt="2025-03-12T10:14:06.781" v="369" actId="20577"/>
          <ac:spMkLst>
            <pc:docMk/>
            <pc:sldMk cId="826698131" sldId="323"/>
            <ac:spMk id="2" creationId="{00000000-0000-0000-0000-000000000000}"/>
          </ac:spMkLst>
        </pc:spChg>
      </pc:sldChg>
      <pc:sldChg chg="modSp mod">
        <pc:chgData name="Nathan Morgan" userId="72fd7c22-3ae8-4a57-b9f9-9fbe9cf82915" providerId="ADAL" clId="{922D02F5-2B61-4661-9430-5230ECF13453}" dt="2025-03-12T10:14:10.231" v="370" actId="20577"/>
        <pc:sldMkLst>
          <pc:docMk/>
          <pc:sldMk cId="653353783" sldId="324"/>
        </pc:sldMkLst>
        <pc:spChg chg="mod">
          <ac:chgData name="Nathan Morgan" userId="72fd7c22-3ae8-4a57-b9f9-9fbe9cf82915" providerId="ADAL" clId="{922D02F5-2B61-4661-9430-5230ECF13453}" dt="2025-03-12T10:14:10.231" v="370" actId="20577"/>
          <ac:spMkLst>
            <pc:docMk/>
            <pc:sldMk cId="653353783" sldId="324"/>
            <ac:spMk id="2" creationId="{00000000-0000-0000-0000-000000000000}"/>
          </ac:spMkLst>
        </pc:spChg>
      </pc:sldChg>
      <pc:sldChg chg="modSp mod">
        <pc:chgData name="Nathan Morgan" userId="72fd7c22-3ae8-4a57-b9f9-9fbe9cf82915" providerId="ADAL" clId="{922D02F5-2B61-4661-9430-5230ECF13453}" dt="2025-03-12T10:14:14.634" v="371" actId="20577"/>
        <pc:sldMkLst>
          <pc:docMk/>
          <pc:sldMk cId="456821772" sldId="325"/>
        </pc:sldMkLst>
        <pc:spChg chg="mod">
          <ac:chgData name="Nathan Morgan" userId="72fd7c22-3ae8-4a57-b9f9-9fbe9cf82915" providerId="ADAL" clId="{922D02F5-2B61-4661-9430-5230ECF13453}" dt="2025-03-12T10:14:14.634" v="371" actId="20577"/>
          <ac:spMkLst>
            <pc:docMk/>
            <pc:sldMk cId="456821772" sldId="325"/>
            <ac:spMk id="2" creationId="{00000000-0000-0000-0000-000000000000}"/>
          </ac:spMkLst>
        </pc:spChg>
      </pc:sldChg>
      <pc:sldChg chg="modSp mod">
        <pc:chgData name="Nathan Morgan" userId="72fd7c22-3ae8-4a57-b9f9-9fbe9cf82915" providerId="ADAL" clId="{922D02F5-2B61-4661-9430-5230ECF13453}" dt="2025-03-12T10:14:21.404" v="373" actId="20577"/>
        <pc:sldMkLst>
          <pc:docMk/>
          <pc:sldMk cId="629288804" sldId="326"/>
        </pc:sldMkLst>
        <pc:spChg chg="mod">
          <ac:chgData name="Nathan Morgan" userId="72fd7c22-3ae8-4a57-b9f9-9fbe9cf82915" providerId="ADAL" clId="{922D02F5-2B61-4661-9430-5230ECF13453}" dt="2025-03-12T10:14:21.404" v="373" actId="20577"/>
          <ac:spMkLst>
            <pc:docMk/>
            <pc:sldMk cId="629288804" sldId="326"/>
            <ac:spMk id="2" creationId="{00000000-0000-0000-0000-000000000000}"/>
          </ac:spMkLst>
        </pc:spChg>
      </pc:sldChg>
      <pc:sldChg chg="modSp mod">
        <pc:chgData name="Nathan Morgan" userId="72fd7c22-3ae8-4a57-b9f9-9fbe9cf82915" providerId="ADAL" clId="{922D02F5-2B61-4661-9430-5230ECF13453}" dt="2025-03-12T10:14:27.404" v="375" actId="20577"/>
        <pc:sldMkLst>
          <pc:docMk/>
          <pc:sldMk cId="923461952" sldId="327"/>
        </pc:sldMkLst>
        <pc:spChg chg="mod">
          <ac:chgData name="Nathan Morgan" userId="72fd7c22-3ae8-4a57-b9f9-9fbe9cf82915" providerId="ADAL" clId="{922D02F5-2B61-4661-9430-5230ECF13453}" dt="2025-03-12T10:14:27.404" v="375" actId="20577"/>
          <ac:spMkLst>
            <pc:docMk/>
            <pc:sldMk cId="923461952" sldId="327"/>
            <ac:spMk id="2" creationId="{00000000-0000-0000-0000-000000000000}"/>
          </ac:spMkLst>
        </pc:spChg>
      </pc:sldChg>
      <pc:sldChg chg="modSp mod">
        <pc:chgData name="Nathan Morgan" userId="72fd7c22-3ae8-4a57-b9f9-9fbe9cf82915" providerId="ADAL" clId="{922D02F5-2B61-4661-9430-5230ECF13453}" dt="2025-03-12T10:14:34.771" v="377" actId="20577"/>
        <pc:sldMkLst>
          <pc:docMk/>
          <pc:sldMk cId="2665440811" sldId="328"/>
        </pc:sldMkLst>
        <pc:spChg chg="mod">
          <ac:chgData name="Nathan Morgan" userId="72fd7c22-3ae8-4a57-b9f9-9fbe9cf82915" providerId="ADAL" clId="{922D02F5-2B61-4661-9430-5230ECF13453}" dt="2025-03-12T10:14:34.771" v="377" actId="20577"/>
          <ac:spMkLst>
            <pc:docMk/>
            <pc:sldMk cId="2665440811" sldId="328"/>
            <ac:spMk id="2" creationId="{00000000-0000-0000-0000-000000000000}"/>
          </ac:spMkLst>
        </pc:spChg>
      </pc:sldChg>
      <pc:sldChg chg="modSp mod">
        <pc:chgData name="Nathan Morgan" userId="72fd7c22-3ae8-4a57-b9f9-9fbe9cf82915" providerId="ADAL" clId="{922D02F5-2B61-4661-9430-5230ECF13453}" dt="2025-03-12T10:37:27.207" v="378" actId="20577"/>
        <pc:sldMkLst>
          <pc:docMk/>
          <pc:sldMk cId="288861236" sldId="329"/>
        </pc:sldMkLst>
        <pc:spChg chg="mod">
          <ac:chgData name="Nathan Morgan" userId="72fd7c22-3ae8-4a57-b9f9-9fbe9cf82915" providerId="ADAL" clId="{922D02F5-2B61-4661-9430-5230ECF13453}" dt="2025-03-12T10:37:27.207" v="378" actId="20577"/>
          <ac:spMkLst>
            <pc:docMk/>
            <pc:sldMk cId="288861236" sldId="329"/>
            <ac:spMk id="2" creationId="{00000000-0000-0000-0000-000000000000}"/>
          </ac:spMkLst>
        </pc:spChg>
      </pc:sldChg>
      <pc:sldChg chg="del">
        <pc:chgData name="Nathan Morgan" userId="72fd7c22-3ae8-4a57-b9f9-9fbe9cf82915" providerId="ADAL" clId="{922D02F5-2B61-4661-9430-5230ECF13453}" dt="2025-03-12T10:01:58.400" v="298" actId="2696"/>
        <pc:sldMkLst>
          <pc:docMk/>
          <pc:sldMk cId="374717870" sldId="330"/>
        </pc:sldMkLst>
      </pc:sldChg>
      <pc:sldChg chg="add">
        <pc:chgData name="Nathan Morgan" userId="72fd7c22-3ae8-4a57-b9f9-9fbe9cf82915" providerId="ADAL" clId="{922D02F5-2B61-4661-9430-5230ECF13453}" dt="2025-03-12T10:02:23.433" v="299"/>
        <pc:sldMkLst>
          <pc:docMk/>
          <pc:sldMk cId="3850928620" sldId="330"/>
        </pc:sldMkLst>
      </pc:sldChg>
      <pc:sldChg chg="del">
        <pc:chgData name="Nathan Morgan" userId="72fd7c22-3ae8-4a57-b9f9-9fbe9cf82915" providerId="ADAL" clId="{922D02F5-2B61-4661-9430-5230ECF13453}" dt="2025-03-12T10:01:58.400" v="298" actId="2696"/>
        <pc:sldMkLst>
          <pc:docMk/>
          <pc:sldMk cId="348435458" sldId="331"/>
        </pc:sldMkLst>
      </pc:sldChg>
      <pc:sldChg chg="add">
        <pc:chgData name="Nathan Morgan" userId="72fd7c22-3ae8-4a57-b9f9-9fbe9cf82915" providerId="ADAL" clId="{922D02F5-2B61-4661-9430-5230ECF13453}" dt="2025-03-12T10:02:23.433" v="299"/>
        <pc:sldMkLst>
          <pc:docMk/>
          <pc:sldMk cId="1716903481" sldId="331"/>
        </pc:sldMkLst>
      </pc:sldChg>
      <pc:sldChg chg="add">
        <pc:chgData name="Nathan Morgan" userId="72fd7c22-3ae8-4a57-b9f9-9fbe9cf82915" providerId="ADAL" clId="{922D02F5-2B61-4661-9430-5230ECF13453}" dt="2025-03-12T10:02:23.433" v="299"/>
        <pc:sldMkLst>
          <pc:docMk/>
          <pc:sldMk cId="1918162486" sldId="332"/>
        </pc:sldMkLst>
      </pc:sldChg>
      <pc:sldChg chg="del">
        <pc:chgData name="Nathan Morgan" userId="72fd7c22-3ae8-4a57-b9f9-9fbe9cf82915" providerId="ADAL" clId="{922D02F5-2B61-4661-9430-5230ECF13453}" dt="2025-03-12T10:01:58.400" v="298" actId="2696"/>
        <pc:sldMkLst>
          <pc:docMk/>
          <pc:sldMk cId="2933222292" sldId="332"/>
        </pc:sldMkLst>
      </pc:sldChg>
      <pc:sldChg chg="add">
        <pc:chgData name="Nathan Morgan" userId="72fd7c22-3ae8-4a57-b9f9-9fbe9cf82915" providerId="ADAL" clId="{922D02F5-2B61-4661-9430-5230ECF13453}" dt="2025-03-12T10:02:23.433" v="299"/>
        <pc:sldMkLst>
          <pc:docMk/>
          <pc:sldMk cId="1336538434" sldId="333"/>
        </pc:sldMkLst>
      </pc:sldChg>
      <pc:sldChg chg="del">
        <pc:chgData name="Nathan Morgan" userId="72fd7c22-3ae8-4a57-b9f9-9fbe9cf82915" providerId="ADAL" clId="{922D02F5-2B61-4661-9430-5230ECF13453}" dt="2025-03-12T10:01:58.400" v="298" actId="2696"/>
        <pc:sldMkLst>
          <pc:docMk/>
          <pc:sldMk cId="3115201872" sldId="333"/>
        </pc:sldMkLst>
      </pc:sldChg>
      <pc:sldChg chg="add">
        <pc:chgData name="Nathan Morgan" userId="72fd7c22-3ae8-4a57-b9f9-9fbe9cf82915" providerId="ADAL" clId="{922D02F5-2B61-4661-9430-5230ECF13453}" dt="2025-03-12T10:02:23.433" v="299"/>
        <pc:sldMkLst>
          <pc:docMk/>
          <pc:sldMk cId="1575595798" sldId="334"/>
        </pc:sldMkLst>
      </pc:sldChg>
      <pc:sldChg chg="del">
        <pc:chgData name="Nathan Morgan" userId="72fd7c22-3ae8-4a57-b9f9-9fbe9cf82915" providerId="ADAL" clId="{922D02F5-2B61-4661-9430-5230ECF13453}" dt="2025-03-12T10:01:58.400" v="298" actId="2696"/>
        <pc:sldMkLst>
          <pc:docMk/>
          <pc:sldMk cId="4240107374" sldId="334"/>
        </pc:sldMkLst>
      </pc:sldChg>
      <pc:sldChg chg="del">
        <pc:chgData name="Nathan Morgan" userId="72fd7c22-3ae8-4a57-b9f9-9fbe9cf82915" providerId="ADAL" clId="{922D02F5-2B61-4661-9430-5230ECF13453}" dt="2025-03-12T10:01:58.400" v="298" actId="2696"/>
        <pc:sldMkLst>
          <pc:docMk/>
          <pc:sldMk cId="2452470771" sldId="335"/>
        </pc:sldMkLst>
      </pc:sldChg>
      <pc:sldChg chg="add">
        <pc:chgData name="Nathan Morgan" userId="72fd7c22-3ae8-4a57-b9f9-9fbe9cf82915" providerId="ADAL" clId="{922D02F5-2B61-4661-9430-5230ECF13453}" dt="2025-03-12T10:02:23.433" v="299"/>
        <pc:sldMkLst>
          <pc:docMk/>
          <pc:sldMk cId="2663481221" sldId="335"/>
        </pc:sldMkLst>
      </pc:sldChg>
      <pc:sldChg chg="add">
        <pc:chgData name="Nathan Morgan" userId="72fd7c22-3ae8-4a57-b9f9-9fbe9cf82915" providerId="ADAL" clId="{922D02F5-2B61-4661-9430-5230ECF13453}" dt="2025-03-12T10:02:23.433" v="299"/>
        <pc:sldMkLst>
          <pc:docMk/>
          <pc:sldMk cId="726322448" sldId="336"/>
        </pc:sldMkLst>
      </pc:sldChg>
      <pc:sldChg chg="del">
        <pc:chgData name="Nathan Morgan" userId="72fd7c22-3ae8-4a57-b9f9-9fbe9cf82915" providerId="ADAL" clId="{922D02F5-2B61-4661-9430-5230ECF13453}" dt="2025-03-12T10:01:58.400" v="298" actId="2696"/>
        <pc:sldMkLst>
          <pc:docMk/>
          <pc:sldMk cId="4280843741" sldId="336"/>
        </pc:sldMkLst>
      </pc:sldChg>
      <pc:sldChg chg="modNotesTx">
        <pc:chgData name="Nathan Morgan" userId="72fd7c22-3ae8-4a57-b9f9-9fbe9cf82915" providerId="ADAL" clId="{922D02F5-2B61-4661-9430-5230ECF13453}" dt="2025-03-12T11:52:57.751" v="611"/>
        <pc:sldMkLst>
          <pc:docMk/>
          <pc:sldMk cId="204179851" sldId="343"/>
        </pc:sldMkLst>
      </pc:sldChg>
      <pc:sldChg chg="mod ord modShow">
        <pc:chgData name="Nathan Morgan" userId="72fd7c22-3ae8-4a57-b9f9-9fbe9cf82915" providerId="ADAL" clId="{922D02F5-2B61-4661-9430-5230ECF13453}" dt="2025-03-12T09:05:56.372" v="5"/>
        <pc:sldMkLst>
          <pc:docMk/>
          <pc:sldMk cId="115441433" sldId="346"/>
        </pc:sldMkLst>
      </pc:sldChg>
      <pc:sldChg chg="addSp delSp modSp mod">
        <pc:chgData name="Nathan Morgan" userId="72fd7c22-3ae8-4a57-b9f9-9fbe9cf82915" providerId="ADAL" clId="{922D02F5-2B61-4661-9430-5230ECF13453}" dt="2025-03-12T10:09:36.996" v="333"/>
        <pc:sldMkLst>
          <pc:docMk/>
          <pc:sldMk cId="1930950864" sldId="347"/>
        </pc:sldMkLst>
        <pc:spChg chg="add del">
          <ac:chgData name="Nathan Morgan" userId="72fd7c22-3ae8-4a57-b9f9-9fbe9cf82915" providerId="ADAL" clId="{922D02F5-2B61-4661-9430-5230ECF13453}" dt="2025-03-12T10:09:27.154" v="328" actId="22"/>
          <ac:spMkLst>
            <pc:docMk/>
            <pc:sldMk cId="1930950864" sldId="347"/>
            <ac:spMk id="4" creationId="{44A90C2D-CAB7-6DBB-671F-4FF6F9FB07A8}"/>
          </ac:spMkLst>
        </pc:spChg>
        <pc:spChg chg="add mod">
          <ac:chgData name="Nathan Morgan" userId="72fd7c22-3ae8-4a57-b9f9-9fbe9cf82915" providerId="ADAL" clId="{922D02F5-2B61-4661-9430-5230ECF13453}" dt="2025-03-12T10:09:36.996" v="333"/>
          <ac:spMkLst>
            <pc:docMk/>
            <pc:sldMk cId="1930950864" sldId="347"/>
            <ac:spMk id="7" creationId="{2D2FF783-FEF5-F1CD-A8E3-0B81EA92AF06}"/>
          </ac:spMkLst>
        </pc:spChg>
      </pc:sldChg>
      <pc:sldChg chg="modSp mod">
        <pc:chgData name="Nathan Morgan" userId="72fd7c22-3ae8-4a57-b9f9-9fbe9cf82915" providerId="ADAL" clId="{922D02F5-2B61-4661-9430-5230ECF13453}" dt="2025-03-12T10:09:07.336" v="326" actId="20577"/>
        <pc:sldMkLst>
          <pc:docMk/>
          <pc:sldMk cId="1094130515" sldId="349"/>
        </pc:sldMkLst>
        <pc:spChg chg="mod">
          <ac:chgData name="Nathan Morgan" userId="72fd7c22-3ae8-4a57-b9f9-9fbe9cf82915" providerId="ADAL" clId="{922D02F5-2B61-4661-9430-5230ECF13453}" dt="2025-03-12T10:09:07.336" v="326" actId="20577"/>
          <ac:spMkLst>
            <pc:docMk/>
            <pc:sldMk cId="1094130515" sldId="349"/>
            <ac:spMk id="2" creationId="{00000000-0000-0000-0000-000000000000}"/>
          </ac:spMkLst>
        </pc:spChg>
      </pc:sldChg>
      <pc:sldChg chg="modSp mod">
        <pc:chgData name="Nathan Morgan" userId="72fd7c22-3ae8-4a57-b9f9-9fbe9cf82915" providerId="ADAL" clId="{922D02F5-2B61-4661-9430-5230ECF13453}" dt="2025-03-12T10:09:52.552" v="335" actId="20577"/>
        <pc:sldMkLst>
          <pc:docMk/>
          <pc:sldMk cId="1732895272" sldId="350"/>
        </pc:sldMkLst>
        <pc:spChg chg="mod">
          <ac:chgData name="Nathan Morgan" userId="72fd7c22-3ae8-4a57-b9f9-9fbe9cf82915" providerId="ADAL" clId="{922D02F5-2B61-4661-9430-5230ECF13453}" dt="2025-03-12T10:09:52.552" v="335" actId="20577"/>
          <ac:spMkLst>
            <pc:docMk/>
            <pc:sldMk cId="1732895272" sldId="350"/>
            <ac:spMk id="2" creationId="{00000000-0000-0000-0000-000000000000}"/>
          </ac:spMkLst>
        </pc:spChg>
      </pc:sldChg>
      <pc:sldChg chg="modSp mod">
        <pc:chgData name="Nathan Morgan" userId="72fd7c22-3ae8-4a57-b9f9-9fbe9cf82915" providerId="ADAL" clId="{922D02F5-2B61-4661-9430-5230ECF13453}" dt="2025-03-12T10:09:56.565" v="337" actId="20577"/>
        <pc:sldMkLst>
          <pc:docMk/>
          <pc:sldMk cId="3512196623" sldId="351"/>
        </pc:sldMkLst>
        <pc:spChg chg="mod">
          <ac:chgData name="Nathan Morgan" userId="72fd7c22-3ae8-4a57-b9f9-9fbe9cf82915" providerId="ADAL" clId="{922D02F5-2B61-4661-9430-5230ECF13453}" dt="2025-03-12T10:09:56.565" v="337" actId="20577"/>
          <ac:spMkLst>
            <pc:docMk/>
            <pc:sldMk cId="3512196623" sldId="351"/>
            <ac:spMk id="2" creationId="{00000000-0000-0000-0000-000000000000}"/>
          </ac:spMkLst>
        </pc:spChg>
      </pc:sldChg>
      <pc:sldChg chg="modSp mod">
        <pc:chgData name="Nathan Morgan" userId="72fd7c22-3ae8-4a57-b9f9-9fbe9cf82915" providerId="ADAL" clId="{922D02F5-2B61-4661-9430-5230ECF13453}" dt="2025-03-12T10:10:02.949" v="339" actId="20577"/>
        <pc:sldMkLst>
          <pc:docMk/>
          <pc:sldMk cId="1626605350" sldId="352"/>
        </pc:sldMkLst>
        <pc:spChg chg="mod">
          <ac:chgData name="Nathan Morgan" userId="72fd7c22-3ae8-4a57-b9f9-9fbe9cf82915" providerId="ADAL" clId="{922D02F5-2B61-4661-9430-5230ECF13453}" dt="2025-03-12T10:10:02.949" v="339" actId="20577"/>
          <ac:spMkLst>
            <pc:docMk/>
            <pc:sldMk cId="1626605350" sldId="352"/>
            <ac:spMk id="2" creationId="{00000000-0000-0000-0000-000000000000}"/>
          </ac:spMkLst>
        </pc:spChg>
      </pc:sldChg>
      <pc:sldChg chg="modSp mod">
        <pc:chgData name="Nathan Morgan" userId="72fd7c22-3ae8-4a57-b9f9-9fbe9cf82915" providerId="ADAL" clId="{922D02F5-2B61-4661-9430-5230ECF13453}" dt="2025-03-12T10:10:12.978" v="341" actId="20577"/>
        <pc:sldMkLst>
          <pc:docMk/>
          <pc:sldMk cId="2467897033" sldId="353"/>
        </pc:sldMkLst>
        <pc:spChg chg="mod">
          <ac:chgData name="Nathan Morgan" userId="72fd7c22-3ae8-4a57-b9f9-9fbe9cf82915" providerId="ADAL" clId="{922D02F5-2B61-4661-9430-5230ECF13453}" dt="2025-03-12T10:10:12.978" v="341" actId="20577"/>
          <ac:spMkLst>
            <pc:docMk/>
            <pc:sldMk cId="2467897033" sldId="353"/>
            <ac:spMk id="2" creationId="{00000000-0000-0000-0000-000000000000}"/>
          </ac:spMkLst>
        </pc:spChg>
      </pc:sldChg>
      <pc:sldChg chg="modSp mod">
        <pc:chgData name="Nathan Morgan" userId="72fd7c22-3ae8-4a57-b9f9-9fbe9cf82915" providerId="ADAL" clId="{922D02F5-2B61-4661-9430-5230ECF13453}" dt="2025-03-12T10:10:37.356" v="349" actId="14100"/>
        <pc:sldMkLst>
          <pc:docMk/>
          <pc:sldMk cId="3641637715" sldId="354"/>
        </pc:sldMkLst>
        <pc:spChg chg="mod">
          <ac:chgData name="Nathan Morgan" userId="72fd7c22-3ae8-4a57-b9f9-9fbe9cf82915" providerId="ADAL" clId="{922D02F5-2B61-4661-9430-5230ECF13453}" dt="2025-03-12T10:10:29.337" v="347" actId="14100"/>
          <ac:spMkLst>
            <pc:docMk/>
            <pc:sldMk cId="3641637715" sldId="354"/>
            <ac:spMk id="2" creationId="{00000000-0000-0000-0000-000000000000}"/>
          </ac:spMkLst>
        </pc:spChg>
        <pc:picChg chg="mod">
          <ac:chgData name="Nathan Morgan" userId="72fd7c22-3ae8-4a57-b9f9-9fbe9cf82915" providerId="ADAL" clId="{922D02F5-2B61-4661-9430-5230ECF13453}" dt="2025-03-12T10:10:37.356" v="349" actId="14100"/>
          <ac:picMkLst>
            <pc:docMk/>
            <pc:sldMk cId="3641637715" sldId="354"/>
            <ac:picMk id="4" creationId="{00000000-0000-0000-0000-000000000000}"/>
          </ac:picMkLst>
        </pc:picChg>
      </pc:sldChg>
      <pc:sldChg chg="modSp mod">
        <pc:chgData name="Nathan Morgan" userId="72fd7c22-3ae8-4a57-b9f9-9fbe9cf82915" providerId="ADAL" clId="{922D02F5-2B61-4661-9430-5230ECF13453}" dt="2025-03-12T10:10:43.102" v="351" actId="20577"/>
        <pc:sldMkLst>
          <pc:docMk/>
          <pc:sldMk cId="2653066393" sldId="355"/>
        </pc:sldMkLst>
        <pc:spChg chg="mod">
          <ac:chgData name="Nathan Morgan" userId="72fd7c22-3ae8-4a57-b9f9-9fbe9cf82915" providerId="ADAL" clId="{922D02F5-2B61-4661-9430-5230ECF13453}" dt="2025-03-12T10:10:43.102" v="351" actId="20577"/>
          <ac:spMkLst>
            <pc:docMk/>
            <pc:sldMk cId="2653066393" sldId="355"/>
            <ac:spMk id="2" creationId="{00000000-0000-0000-0000-000000000000}"/>
          </ac:spMkLst>
        </pc:spChg>
      </pc:sldChg>
      <pc:sldChg chg="del">
        <pc:chgData name="Nathan Morgan" userId="72fd7c22-3ae8-4a57-b9f9-9fbe9cf82915" providerId="ADAL" clId="{922D02F5-2B61-4661-9430-5230ECF13453}" dt="2025-03-12T12:31:08.014" v="806" actId="47"/>
        <pc:sldMkLst>
          <pc:docMk/>
          <pc:sldMk cId="3878261239" sldId="365"/>
        </pc:sldMkLst>
      </pc:sldChg>
      <pc:sldChg chg="add">
        <pc:chgData name="Nathan Morgan" userId="72fd7c22-3ae8-4a57-b9f9-9fbe9cf82915" providerId="ADAL" clId="{922D02F5-2B61-4661-9430-5230ECF13453}" dt="2025-03-12T10:02:23.433" v="299"/>
        <pc:sldMkLst>
          <pc:docMk/>
          <pc:sldMk cId="2414808459" sldId="369"/>
        </pc:sldMkLst>
      </pc:sldChg>
      <pc:sldChg chg="del">
        <pc:chgData name="Nathan Morgan" userId="72fd7c22-3ae8-4a57-b9f9-9fbe9cf82915" providerId="ADAL" clId="{922D02F5-2B61-4661-9430-5230ECF13453}" dt="2025-03-12T10:01:58.400" v="298" actId="2696"/>
        <pc:sldMkLst>
          <pc:docMk/>
          <pc:sldMk cId="4272708480" sldId="369"/>
        </pc:sldMkLst>
      </pc:sldChg>
      <pc:sldChg chg="ord">
        <pc:chgData name="Nathan Morgan" userId="72fd7c22-3ae8-4a57-b9f9-9fbe9cf82915" providerId="ADAL" clId="{922D02F5-2B61-4661-9430-5230ECF13453}" dt="2025-03-12T13:28:29.018" v="1027"/>
        <pc:sldMkLst>
          <pc:docMk/>
          <pc:sldMk cId="2796526054" sldId="370"/>
        </pc:sldMkLst>
      </pc:sldChg>
      <pc:sldChg chg="ord">
        <pc:chgData name="Nathan Morgan" userId="72fd7c22-3ae8-4a57-b9f9-9fbe9cf82915" providerId="ADAL" clId="{922D02F5-2B61-4661-9430-5230ECF13453}" dt="2025-03-12T13:28:29.018" v="1027"/>
        <pc:sldMkLst>
          <pc:docMk/>
          <pc:sldMk cId="3751413147" sldId="371"/>
        </pc:sldMkLst>
      </pc:sldChg>
      <pc:sldChg chg="ord">
        <pc:chgData name="Nathan Morgan" userId="72fd7c22-3ae8-4a57-b9f9-9fbe9cf82915" providerId="ADAL" clId="{922D02F5-2B61-4661-9430-5230ECF13453}" dt="2025-03-12T10:04:51.747" v="301"/>
        <pc:sldMkLst>
          <pc:docMk/>
          <pc:sldMk cId="3846137370" sldId="372"/>
        </pc:sldMkLst>
      </pc:sldChg>
      <pc:sldChg chg="ord">
        <pc:chgData name="Nathan Morgan" userId="72fd7c22-3ae8-4a57-b9f9-9fbe9cf82915" providerId="ADAL" clId="{922D02F5-2B61-4661-9430-5230ECF13453}" dt="2025-03-12T10:04:51.747" v="301"/>
        <pc:sldMkLst>
          <pc:docMk/>
          <pc:sldMk cId="1248517987" sldId="373"/>
        </pc:sldMkLst>
      </pc:sldChg>
      <pc:sldChg chg="modSp new mod">
        <pc:chgData name="Nathan Morgan" userId="72fd7c22-3ae8-4a57-b9f9-9fbe9cf82915" providerId="ADAL" clId="{922D02F5-2B61-4661-9430-5230ECF13453}" dt="2025-03-12T12:28:45.691" v="805" actId="113"/>
        <pc:sldMkLst>
          <pc:docMk/>
          <pc:sldMk cId="1294879517" sldId="374"/>
        </pc:sldMkLst>
        <pc:spChg chg="mod">
          <ac:chgData name="Nathan Morgan" userId="72fd7c22-3ae8-4a57-b9f9-9fbe9cf82915" providerId="ADAL" clId="{922D02F5-2B61-4661-9430-5230ECF13453}" dt="2025-03-12T09:17:33.064" v="14" actId="14100"/>
          <ac:spMkLst>
            <pc:docMk/>
            <pc:sldMk cId="1294879517" sldId="374"/>
            <ac:spMk id="2" creationId="{1948610A-7203-5374-8895-BEBFD5C2AABA}"/>
          </ac:spMkLst>
        </pc:spChg>
        <pc:spChg chg="mod">
          <ac:chgData name="Nathan Morgan" userId="72fd7c22-3ae8-4a57-b9f9-9fbe9cf82915" providerId="ADAL" clId="{922D02F5-2B61-4661-9430-5230ECF13453}" dt="2025-03-12T12:28:45.691" v="805" actId="113"/>
          <ac:spMkLst>
            <pc:docMk/>
            <pc:sldMk cId="1294879517" sldId="374"/>
            <ac:spMk id="3" creationId="{7ADE79C2-B2EF-D866-A949-B33EE986E90D}"/>
          </ac:spMkLst>
        </pc:spChg>
      </pc:sldChg>
      <pc:sldChg chg="addSp delSp modSp new mod modClrScheme chgLayout modNotesTx">
        <pc:chgData name="Nathan Morgan" userId="72fd7c22-3ae8-4a57-b9f9-9fbe9cf82915" providerId="ADAL" clId="{922D02F5-2B61-4661-9430-5230ECF13453}" dt="2025-03-12T10:13:17.246" v="352" actId="20577"/>
        <pc:sldMkLst>
          <pc:docMk/>
          <pc:sldMk cId="4226470227" sldId="375"/>
        </pc:sldMkLst>
        <pc:spChg chg="mod">
          <ac:chgData name="Nathan Morgan" userId="72fd7c22-3ae8-4a57-b9f9-9fbe9cf82915" providerId="ADAL" clId="{922D02F5-2B61-4661-9430-5230ECF13453}" dt="2025-03-12T10:13:17.246" v="352" actId="20577"/>
          <ac:spMkLst>
            <pc:docMk/>
            <pc:sldMk cId="4226470227" sldId="375"/>
            <ac:spMk id="2" creationId="{9872C1AB-B6F4-43FC-8E40-96651E6FC52D}"/>
          </ac:spMkLst>
        </pc:spChg>
        <pc:spChg chg="del">
          <ac:chgData name="Nathan Morgan" userId="72fd7c22-3ae8-4a57-b9f9-9fbe9cf82915" providerId="ADAL" clId="{922D02F5-2B61-4661-9430-5230ECF13453}" dt="2025-03-12T09:23:43.492" v="66" actId="22"/>
          <ac:spMkLst>
            <pc:docMk/>
            <pc:sldMk cId="4226470227" sldId="375"/>
            <ac:spMk id="3" creationId="{842D6245-7A64-5A8A-6311-A515E643798C}"/>
          </ac:spMkLst>
        </pc:spChg>
        <pc:spChg chg="add mod">
          <ac:chgData name="Nathan Morgan" userId="72fd7c22-3ae8-4a57-b9f9-9fbe9cf82915" providerId="ADAL" clId="{922D02F5-2B61-4661-9430-5230ECF13453}" dt="2025-03-12T09:30:26.783" v="109" actId="6549"/>
          <ac:spMkLst>
            <pc:docMk/>
            <pc:sldMk cId="4226470227" sldId="375"/>
            <ac:spMk id="7" creationId="{304AE2CE-1F70-F72E-F991-A7E7FCBBAB4C}"/>
          </ac:spMkLst>
        </pc:spChg>
        <pc:spChg chg="add del mod">
          <ac:chgData name="Nathan Morgan" userId="72fd7c22-3ae8-4a57-b9f9-9fbe9cf82915" providerId="ADAL" clId="{922D02F5-2B61-4661-9430-5230ECF13453}" dt="2025-03-12T09:24:01.598" v="70" actId="26606"/>
          <ac:spMkLst>
            <pc:docMk/>
            <pc:sldMk cId="4226470227" sldId="375"/>
            <ac:spMk id="10" creationId="{98ED2036-5E96-DD93-CF1B-811DB045F5CA}"/>
          </ac:spMkLst>
        </pc:spChg>
        <pc:picChg chg="add del mod ord">
          <ac:chgData name="Nathan Morgan" userId="72fd7c22-3ae8-4a57-b9f9-9fbe9cf82915" providerId="ADAL" clId="{922D02F5-2B61-4661-9430-5230ECF13453}" dt="2025-03-12T09:30:00.349" v="88" actId="478"/>
          <ac:picMkLst>
            <pc:docMk/>
            <pc:sldMk cId="4226470227" sldId="375"/>
            <ac:picMk id="5" creationId="{95F045D8-79D4-930C-1F48-1DDA49D06208}"/>
          </ac:picMkLst>
        </pc:picChg>
      </pc:sldChg>
      <pc:sldChg chg="add del">
        <pc:chgData name="Nathan Morgan" userId="72fd7c22-3ae8-4a57-b9f9-9fbe9cf82915" providerId="ADAL" clId="{922D02F5-2B61-4661-9430-5230ECF13453}" dt="2025-03-12T09:24:06.937" v="72" actId="47"/>
        <pc:sldMkLst>
          <pc:docMk/>
          <pc:sldMk cId="2616860096" sldId="376"/>
        </pc:sldMkLst>
      </pc:sldChg>
      <pc:sldChg chg="new del">
        <pc:chgData name="Nathan Morgan" userId="72fd7c22-3ae8-4a57-b9f9-9fbe9cf82915" providerId="ADAL" clId="{922D02F5-2B61-4661-9430-5230ECF13453}" dt="2025-03-12T09:29:57.590" v="87" actId="47"/>
        <pc:sldMkLst>
          <pc:docMk/>
          <pc:sldMk cId="3348005792" sldId="376"/>
        </pc:sldMkLst>
      </pc:sldChg>
      <pc:sldChg chg="modSp add mod">
        <pc:chgData name="Nathan Morgan" userId="72fd7c22-3ae8-4a57-b9f9-9fbe9cf82915" providerId="ADAL" clId="{922D02F5-2B61-4661-9430-5230ECF13453}" dt="2025-03-12T10:13:22.887" v="354" actId="20577"/>
        <pc:sldMkLst>
          <pc:docMk/>
          <pc:sldMk cId="540817578" sldId="377"/>
        </pc:sldMkLst>
        <pc:spChg chg="mod">
          <ac:chgData name="Nathan Morgan" userId="72fd7c22-3ae8-4a57-b9f9-9fbe9cf82915" providerId="ADAL" clId="{922D02F5-2B61-4661-9430-5230ECF13453}" dt="2025-03-12T10:13:22.887" v="354" actId="20577"/>
          <ac:spMkLst>
            <pc:docMk/>
            <pc:sldMk cId="540817578" sldId="377"/>
            <ac:spMk id="2" creationId="{38334A0E-651D-B681-E5F0-A911DA220CDD}"/>
          </ac:spMkLst>
        </pc:spChg>
        <pc:picChg chg="mod">
          <ac:chgData name="Nathan Morgan" userId="72fd7c22-3ae8-4a57-b9f9-9fbe9cf82915" providerId="ADAL" clId="{922D02F5-2B61-4661-9430-5230ECF13453}" dt="2025-03-12T09:48:26.501" v="253" actId="1076"/>
          <ac:picMkLst>
            <pc:docMk/>
            <pc:sldMk cId="540817578" sldId="377"/>
            <ac:picMk id="5" creationId="{BF39B85E-2612-62C1-3D80-073558E10141}"/>
          </ac:picMkLst>
        </pc:picChg>
      </pc:sldChg>
      <pc:sldChg chg="modSp new del mod">
        <pc:chgData name="Nathan Morgan" userId="72fd7c22-3ae8-4a57-b9f9-9fbe9cf82915" providerId="ADAL" clId="{922D02F5-2B61-4661-9430-5230ECF13453}" dt="2025-03-12T09:31:03.416" v="120" actId="47"/>
        <pc:sldMkLst>
          <pc:docMk/>
          <pc:sldMk cId="665162594" sldId="378"/>
        </pc:sldMkLst>
        <pc:spChg chg="mod">
          <ac:chgData name="Nathan Morgan" userId="72fd7c22-3ae8-4a57-b9f9-9fbe9cf82915" providerId="ADAL" clId="{922D02F5-2B61-4661-9430-5230ECF13453}" dt="2025-03-12T09:30:58.069" v="118" actId="20577"/>
          <ac:spMkLst>
            <pc:docMk/>
            <pc:sldMk cId="665162594" sldId="378"/>
            <ac:spMk id="2" creationId="{5A67D5E9-DCA7-E5DE-322C-CCC7C5BA0CD8}"/>
          </ac:spMkLst>
        </pc:spChg>
      </pc:sldChg>
      <pc:sldChg chg="modSp add mod">
        <pc:chgData name="Nathan Morgan" userId="72fd7c22-3ae8-4a57-b9f9-9fbe9cf82915" providerId="ADAL" clId="{922D02F5-2B61-4661-9430-5230ECF13453}" dt="2025-03-12T10:13:19.964" v="353" actId="20577"/>
        <pc:sldMkLst>
          <pc:docMk/>
          <pc:sldMk cId="304442278" sldId="379"/>
        </pc:sldMkLst>
        <pc:spChg chg="mod">
          <ac:chgData name="Nathan Morgan" userId="72fd7c22-3ae8-4a57-b9f9-9fbe9cf82915" providerId="ADAL" clId="{922D02F5-2B61-4661-9430-5230ECF13453}" dt="2025-03-12T10:13:19.964" v="353" actId="20577"/>
          <ac:spMkLst>
            <pc:docMk/>
            <pc:sldMk cId="304442278" sldId="379"/>
            <ac:spMk id="2" creationId="{513DDC5C-38C1-4052-DAA0-B51652459149}"/>
          </ac:spMkLst>
        </pc:spChg>
        <pc:spChg chg="mod">
          <ac:chgData name="Nathan Morgan" userId="72fd7c22-3ae8-4a57-b9f9-9fbe9cf82915" providerId="ADAL" clId="{922D02F5-2B61-4661-9430-5230ECF13453}" dt="2025-03-12T09:31:05.420" v="121"/>
          <ac:spMkLst>
            <pc:docMk/>
            <pc:sldMk cId="304442278" sldId="379"/>
            <ac:spMk id="7" creationId="{6D69C0CC-99A9-809B-6BAD-1DFF155E022D}"/>
          </ac:spMkLst>
        </pc:spChg>
      </pc:sldChg>
      <pc:sldChg chg="modSp new del mod modNotesTx">
        <pc:chgData name="Nathan Morgan" userId="72fd7c22-3ae8-4a57-b9f9-9fbe9cf82915" providerId="ADAL" clId="{922D02F5-2B61-4661-9430-5230ECF13453}" dt="2025-03-12T09:53:32.847" v="283" actId="47"/>
        <pc:sldMkLst>
          <pc:docMk/>
          <pc:sldMk cId="1228175959" sldId="380"/>
        </pc:sldMkLst>
        <pc:spChg chg="mod">
          <ac:chgData name="Nathan Morgan" userId="72fd7c22-3ae8-4a57-b9f9-9fbe9cf82915" providerId="ADAL" clId="{922D02F5-2B61-4661-9430-5230ECF13453}" dt="2025-03-12T09:50:36.777" v="260" actId="255"/>
          <ac:spMkLst>
            <pc:docMk/>
            <pc:sldMk cId="1228175959" sldId="380"/>
            <ac:spMk id="2" creationId="{CB93A872-E489-E2ED-FF1C-9CD96E74E948}"/>
          </ac:spMkLst>
        </pc:spChg>
      </pc:sldChg>
      <pc:sldChg chg="addSp delSp modSp add mod modClrScheme chgLayout">
        <pc:chgData name="Nathan Morgan" userId="72fd7c22-3ae8-4a57-b9f9-9fbe9cf82915" providerId="ADAL" clId="{922D02F5-2B61-4661-9430-5230ECF13453}" dt="2025-03-12T13:24:39.333" v="1023" actId="14100"/>
        <pc:sldMkLst>
          <pc:docMk/>
          <pc:sldMk cId="3783812965" sldId="381"/>
        </pc:sldMkLst>
        <pc:spChg chg="mod">
          <ac:chgData name="Nathan Morgan" userId="72fd7c22-3ae8-4a57-b9f9-9fbe9cf82915" providerId="ADAL" clId="{922D02F5-2B61-4661-9430-5230ECF13453}" dt="2025-03-12T13:24:39.333" v="1023" actId="14100"/>
          <ac:spMkLst>
            <pc:docMk/>
            <pc:sldMk cId="3783812965" sldId="381"/>
            <ac:spMk id="2" creationId="{7787F3B3-9E78-3760-A7DE-F86BC42D7CEA}"/>
          </ac:spMkLst>
        </pc:spChg>
        <pc:spChg chg="add del mod">
          <ac:chgData name="Nathan Morgan" userId="72fd7c22-3ae8-4a57-b9f9-9fbe9cf82915" providerId="ADAL" clId="{922D02F5-2B61-4661-9430-5230ECF13453}" dt="2025-03-12T09:35:11.301" v="126" actId="478"/>
          <ac:spMkLst>
            <pc:docMk/>
            <pc:sldMk cId="3783812965" sldId="381"/>
            <ac:spMk id="4" creationId="{D39A821A-8D60-F2B0-B6D3-A033B704C48F}"/>
          </ac:spMkLst>
        </pc:spChg>
        <pc:spChg chg="add del mod">
          <ac:chgData name="Nathan Morgan" userId="72fd7c22-3ae8-4a57-b9f9-9fbe9cf82915" providerId="ADAL" clId="{922D02F5-2B61-4661-9430-5230ECF13453}" dt="2025-03-12T09:52:46.110" v="276" actId="478"/>
          <ac:spMkLst>
            <pc:docMk/>
            <pc:sldMk cId="3783812965" sldId="381"/>
            <ac:spMk id="9" creationId="{129A0F3F-5A22-59EE-2054-7922E145389C}"/>
          </ac:spMkLst>
        </pc:spChg>
        <pc:spChg chg="add mod">
          <ac:chgData name="Nathan Morgan" userId="72fd7c22-3ae8-4a57-b9f9-9fbe9cf82915" providerId="ADAL" clId="{922D02F5-2B61-4661-9430-5230ECF13453}" dt="2025-03-12T09:53:46.123" v="287" actId="27636"/>
          <ac:spMkLst>
            <pc:docMk/>
            <pc:sldMk cId="3783812965" sldId="381"/>
            <ac:spMk id="10" creationId="{B7D0134B-2ABA-D2BD-6421-2B6982B68501}"/>
          </ac:spMkLst>
        </pc:spChg>
        <pc:spChg chg="add del mod">
          <ac:chgData name="Nathan Morgan" userId="72fd7c22-3ae8-4a57-b9f9-9fbe9cf82915" providerId="ADAL" clId="{922D02F5-2B61-4661-9430-5230ECF13453}" dt="2025-03-12T09:35:18.926" v="128" actId="478"/>
          <ac:spMkLst>
            <pc:docMk/>
            <pc:sldMk cId="3783812965" sldId="381"/>
            <ac:spMk id="12" creationId="{CC18EBA1-82E1-9A8A-C092-54D9D5DE93A1}"/>
          </ac:spMkLst>
        </pc:spChg>
        <pc:spChg chg="add del mod">
          <ac:chgData name="Nathan Morgan" userId="72fd7c22-3ae8-4a57-b9f9-9fbe9cf82915" providerId="ADAL" clId="{922D02F5-2B61-4661-9430-5230ECF13453}" dt="2025-03-12T09:52:35.422" v="274" actId="478"/>
          <ac:spMkLst>
            <pc:docMk/>
            <pc:sldMk cId="3783812965" sldId="381"/>
            <ac:spMk id="18" creationId="{202D69CE-F026-1979-226C-CB94AE00DDE0}"/>
          </ac:spMkLst>
        </pc:spChg>
        <pc:picChg chg="del">
          <ac:chgData name="Nathan Morgan" userId="72fd7c22-3ae8-4a57-b9f9-9fbe9cf82915" providerId="ADAL" clId="{922D02F5-2B61-4661-9430-5230ECF13453}" dt="2025-03-12T09:35:07.473" v="124" actId="478"/>
          <ac:picMkLst>
            <pc:docMk/>
            <pc:sldMk cId="3783812965" sldId="381"/>
            <ac:picMk id="5" creationId="{A54AF645-E75D-5340-6C2D-93D4AD3CF27B}"/>
          </ac:picMkLst>
        </pc:picChg>
        <pc:picChg chg="add del mod">
          <ac:chgData name="Nathan Morgan" userId="72fd7c22-3ae8-4a57-b9f9-9fbe9cf82915" providerId="ADAL" clId="{922D02F5-2B61-4661-9430-5230ECF13453}" dt="2025-03-12T09:52:22.855" v="270" actId="478"/>
          <ac:picMkLst>
            <pc:docMk/>
            <pc:sldMk cId="3783812965" sldId="381"/>
            <ac:picMk id="7" creationId="{CFEB537E-E466-9977-6BA3-DF2C6E2BC6EF}"/>
          </ac:picMkLst>
        </pc:picChg>
        <pc:picChg chg="add mod ord">
          <ac:chgData name="Nathan Morgan" userId="72fd7c22-3ae8-4a57-b9f9-9fbe9cf82915" providerId="ADAL" clId="{922D02F5-2B61-4661-9430-5230ECF13453}" dt="2025-03-12T09:53:43.426" v="285" actId="1076"/>
          <ac:picMkLst>
            <pc:docMk/>
            <pc:sldMk cId="3783812965" sldId="381"/>
            <ac:picMk id="13" creationId="{B94DF2BD-01E5-E5DD-C11A-AC9DA6D1BDAD}"/>
          </ac:picMkLst>
        </pc:picChg>
      </pc:sldChg>
      <pc:sldChg chg="addSp delSp modSp add mod ord modClrScheme chgLayout modNotesTx">
        <pc:chgData name="Nathan Morgan" userId="72fd7c22-3ae8-4a57-b9f9-9fbe9cf82915" providerId="ADAL" clId="{922D02F5-2B61-4661-9430-5230ECF13453}" dt="2025-03-12T10:13:46.071" v="362" actId="20577"/>
        <pc:sldMkLst>
          <pc:docMk/>
          <pc:sldMk cId="2723184919" sldId="382"/>
        </pc:sldMkLst>
        <pc:spChg chg="mod">
          <ac:chgData name="Nathan Morgan" userId="72fd7c22-3ae8-4a57-b9f9-9fbe9cf82915" providerId="ADAL" clId="{922D02F5-2B61-4661-9430-5230ECF13453}" dt="2025-03-12T10:13:46.071" v="362" actId="20577"/>
          <ac:spMkLst>
            <pc:docMk/>
            <pc:sldMk cId="2723184919" sldId="382"/>
            <ac:spMk id="2" creationId="{3A0649CC-EBAE-71F8-D664-D20AB9B09515}"/>
          </ac:spMkLst>
        </pc:spChg>
        <pc:picChg chg="add mod">
          <ac:chgData name="Nathan Morgan" userId="72fd7c22-3ae8-4a57-b9f9-9fbe9cf82915" providerId="ADAL" clId="{922D02F5-2B61-4661-9430-5230ECF13453}" dt="2025-03-12T09:36:27.979" v="135" actId="26606"/>
          <ac:picMkLst>
            <pc:docMk/>
            <pc:sldMk cId="2723184919" sldId="382"/>
            <ac:picMk id="4" creationId="{04621B13-F804-90CA-864F-8FAC004C29A8}"/>
          </ac:picMkLst>
        </pc:picChg>
        <pc:picChg chg="del">
          <ac:chgData name="Nathan Morgan" userId="72fd7c22-3ae8-4a57-b9f9-9fbe9cf82915" providerId="ADAL" clId="{922D02F5-2B61-4661-9430-5230ECF13453}" dt="2025-03-12T09:36:24.098" v="132" actId="478"/>
          <ac:picMkLst>
            <pc:docMk/>
            <pc:sldMk cId="2723184919" sldId="382"/>
            <ac:picMk id="7" creationId="{5C0540D2-7E4F-7B44-C076-31F83CFBE178}"/>
          </ac:picMkLst>
        </pc:picChg>
      </pc:sldChg>
      <pc:sldChg chg="modSp new mod modNotesTx">
        <pc:chgData name="Nathan Morgan" userId="72fd7c22-3ae8-4a57-b9f9-9fbe9cf82915" providerId="ADAL" clId="{922D02F5-2B61-4661-9430-5230ECF13453}" dt="2025-03-12T10:13:26.143" v="355" actId="20577"/>
        <pc:sldMkLst>
          <pc:docMk/>
          <pc:sldMk cId="291090258" sldId="383"/>
        </pc:sldMkLst>
        <pc:spChg chg="mod">
          <ac:chgData name="Nathan Morgan" userId="72fd7c22-3ae8-4a57-b9f9-9fbe9cf82915" providerId="ADAL" clId="{922D02F5-2B61-4661-9430-5230ECF13453}" dt="2025-03-12T10:13:26.143" v="355" actId="20577"/>
          <ac:spMkLst>
            <pc:docMk/>
            <pc:sldMk cId="291090258" sldId="383"/>
            <ac:spMk id="2" creationId="{F67033E2-A03C-B292-F4FA-56AF0F76BE54}"/>
          </ac:spMkLst>
        </pc:spChg>
        <pc:spChg chg="mod">
          <ac:chgData name="Nathan Morgan" userId="72fd7c22-3ae8-4a57-b9f9-9fbe9cf82915" providerId="ADAL" clId="{922D02F5-2B61-4661-9430-5230ECF13453}" dt="2025-03-12T09:49:27.894" v="256" actId="20577"/>
          <ac:spMkLst>
            <pc:docMk/>
            <pc:sldMk cId="291090258" sldId="383"/>
            <ac:spMk id="3" creationId="{E8681FD2-A6E8-8E29-BF73-E48215B2DF62}"/>
          </ac:spMkLst>
        </pc:spChg>
      </pc:sldChg>
      <pc:sldChg chg="addSp delSp modSp new mod">
        <pc:chgData name="Nathan Morgan" userId="72fd7c22-3ae8-4a57-b9f9-9fbe9cf82915" providerId="ADAL" clId="{922D02F5-2B61-4661-9430-5230ECF13453}" dt="2025-03-12T10:13:28.982" v="356" actId="20577"/>
        <pc:sldMkLst>
          <pc:docMk/>
          <pc:sldMk cId="1821335047" sldId="384"/>
        </pc:sldMkLst>
        <pc:spChg chg="mod">
          <ac:chgData name="Nathan Morgan" userId="72fd7c22-3ae8-4a57-b9f9-9fbe9cf82915" providerId="ADAL" clId="{922D02F5-2B61-4661-9430-5230ECF13453}" dt="2025-03-12T10:13:28.982" v="356" actId="20577"/>
          <ac:spMkLst>
            <pc:docMk/>
            <pc:sldMk cId="1821335047" sldId="384"/>
            <ac:spMk id="2" creationId="{D3AA57D6-865A-1112-998D-681B7A239900}"/>
          </ac:spMkLst>
        </pc:spChg>
        <pc:spChg chg="del">
          <ac:chgData name="Nathan Morgan" userId="72fd7c22-3ae8-4a57-b9f9-9fbe9cf82915" providerId="ADAL" clId="{922D02F5-2B61-4661-9430-5230ECF13453}" dt="2025-03-12T09:40:56.478" v="154"/>
          <ac:spMkLst>
            <pc:docMk/>
            <pc:sldMk cId="1821335047" sldId="384"/>
            <ac:spMk id="3" creationId="{A1A68F24-F6FE-3E1B-2B3A-C995B4656B2A}"/>
          </ac:spMkLst>
        </pc:spChg>
        <pc:spChg chg="add mod">
          <ac:chgData name="Nathan Morgan" userId="72fd7c22-3ae8-4a57-b9f9-9fbe9cf82915" providerId="ADAL" clId="{922D02F5-2B61-4661-9430-5230ECF13453}" dt="2025-03-12T09:42:05.614" v="225" actId="20577"/>
          <ac:spMkLst>
            <pc:docMk/>
            <pc:sldMk cId="1821335047" sldId="384"/>
            <ac:spMk id="4" creationId="{FFA33F8F-F456-200B-923C-E048A9B52876}"/>
          </ac:spMkLst>
        </pc:spChg>
      </pc:sldChg>
      <pc:sldChg chg="modSp add mod">
        <pc:chgData name="Nathan Morgan" userId="72fd7c22-3ae8-4a57-b9f9-9fbe9cf82915" providerId="ADAL" clId="{922D02F5-2B61-4661-9430-5230ECF13453}" dt="2025-03-12T10:13:31.843" v="357" actId="20577"/>
        <pc:sldMkLst>
          <pc:docMk/>
          <pc:sldMk cId="3452536760" sldId="385"/>
        </pc:sldMkLst>
        <pc:spChg chg="mod">
          <ac:chgData name="Nathan Morgan" userId="72fd7c22-3ae8-4a57-b9f9-9fbe9cf82915" providerId="ADAL" clId="{922D02F5-2B61-4661-9430-5230ECF13453}" dt="2025-03-12T10:13:31.843" v="357" actId="20577"/>
          <ac:spMkLst>
            <pc:docMk/>
            <pc:sldMk cId="3452536760" sldId="385"/>
            <ac:spMk id="2" creationId="{B02E5DC4-5CB4-E788-A63E-C162811A655A}"/>
          </ac:spMkLst>
        </pc:spChg>
        <pc:spChg chg="mod">
          <ac:chgData name="Nathan Morgan" userId="72fd7c22-3ae8-4a57-b9f9-9fbe9cf82915" providerId="ADAL" clId="{922D02F5-2B61-4661-9430-5230ECF13453}" dt="2025-03-12T09:49:44.756" v="257" actId="1076"/>
          <ac:spMkLst>
            <pc:docMk/>
            <pc:sldMk cId="3452536760" sldId="385"/>
            <ac:spMk id="4" creationId="{3A9EAF47-AB3A-BA34-9A46-BE1A36ACC565}"/>
          </ac:spMkLst>
        </pc:spChg>
      </pc:sldChg>
      <pc:sldChg chg="modSp add mod ord">
        <pc:chgData name="Nathan Morgan" userId="72fd7c22-3ae8-4a57-b9f9-9fbe9cf82915" providerId="ADAL" clId="{922D02F5-2B61-4661-9430-5230ECF13453}" dt="2025-03-12T10:13:41.284" v="361" actId="20577"/>
        <pc:sldMkLst>
          <pc:docMk/>
          <pc:sldMk cId="1540382965" sldId="386"/>
        </pc:sldMkLst>
        <pc:spChg chg="mod">
          <ac:chgData name="Nathan Morgan" userId="72fd7c22-3ae8-4a57-b9f9-9fbe9cf82915" providerId="ADAL" clId="{922D02F5-2B61-4661-9430-5230ECF13453}" dt="2025-03-12T10:13:41.284" v="361" actId="20577"/>
          <ac:spMkLst>
            <pc:docMk/>
            <pc:sldMk cId="1540382965" sldId="386"/>
            <ac:spMk id="2" creationId="{FB1DC431-75C0-0E8A-9659-8318038957D3}"/>
          </ac:spMkLst>
        </pc:spChg>
        <pc:spChg chg="mod">
          <ac:chgData name="Nathan Morgan" userId="72fd7c22-3ae8-4a57-b9f9-9fbe9cf82915" providerId="ADAL" clId="{922D02F5-2B61-4661-9430-5230ECF13453}" dt="2025-03-12T09:54:09.929" v="295" actId="403"/>
          <ac:spMkLst>
            <pc:docMk/>
            <pc:sldMk cId="1540382965" sldId="386"/>
            <ac:spMk id="10" creationId="{7C6D1502-FF2C-87F9-B37E-095B455FEE9B}"/>
          </ac:spMkLst>
        </pc:spChg>
      </pc:sldChg>
      <pc:sldChg chg="modSp new mod">
        <pc:chgData name="Nathan Morgan" userId="72fd7c22-3ae8-4a57-b9f9-9fbe9cf82915" providerId="ADAL" clId="{922D02F5-2B61-4661-9430-5230ECF13453}" dt="2025-03-12T10:39:28.544" v="393" actId="6549"/>
        <pc:sldMkLst>
          <pc:docMk/>
          <pc:sldMk cId="2634584529" sldId="387"/>
        </pc:sldMkLst>
        <pc:spChg chg="mod">
          <ac:chgData name="Nathan Morgan" userId="72fd7c22-3ae8-4a57-b9f9-9fbe9cf82915" providerId="ADAL" clId="{922D02F5-2B61-4661-9430-5230ECF13453}" dt="2025-03-12T10:38:10.615" v="386"/>
          <ac:spMkLst>
            <pc:docMk/>
            <pc:sldMk cId="2634584529" sldId="387"/>
            <ac:spMk id="2" creationId="{B84B3657-11AD-25A1-031F-7481FD9A3CFF}"/>
          </ac:spMkLst>
        </pc:spChg>
        <pc:spChg chg="mod">
          <ac:chgData name="Nathan Morgan" userId="72fd7c22-3ae8-4a57-b9f9-9fbe9cf82915" providerId="ADAL" clId="{922D02F5-2B61-4661-9430-5230ECF13453}" dt="2025-03-12T10:39:28.544" v="393" actId="6549"/>
          <ac:spMkLst>
            <pc:docMk/>
            <pc:sldMk cId="2634584529" sldId="387"/>
            <ac:spMk id="3" creationId="{93E645D1-0EA2-68A4-66A7-5967530C69D4}"/>
          </ac:spMkLst>
        </pc:spChg>
      </pc:sldChg>
      <pc:sldChg chg="addSp delSp modSp new mod modClrScheme chgLayout">
        <pc:chgData name="Nathan Morgan" userId="72fd7c22-3ae8-4a57-b9f9-9fbe9cf82915" providerId="ADAL" clId="{922D02F5-2B61-4661-9430-5230ECF13453}" dt="2025-03-12T13:32:09.427" v="1051" actId="14100"/>
        <pc:sldMkLst>
          <pc:docMk/>
          <pc:sldMk cId="2134188610" sldId="388"/>
        </pc:sldMkLst>
        <pc:spChg chg="mod">
          <ac:chgData name="Nathan Morgan" userId="72fd7c22-3ae8-4a57-b9f9-9fbe9cf82915" providerId="ADAL" clId="{922D02F5-2B61-4661-9430-5230ECF13453}" dt="2025-03-12T13:31:54.615" v="1048" actId="1076"/>
          <ac:spMkLst>
            <pc:docMk/>
            <pc:sldMk cId="2134188610" sldId="388"/>
            <ac:spMk id="2" creationId="{B4F2CA64-2923-0B44-7E76-066152DF1D9E}"/>
          </ac:spMkLst>
        </pc:spChg>
        <pc:spChg chg="del">
          <ac:chgData name="Nathan Morgan" userId="72fd7c22-3ae8-4a57-b9f9-9fbe9cf82915" providerId="ADAL" clId="{922D02F5-2B61-4661-9430-5230ECF13453}" dt="2025-03-12T10:56:36.296" v="417" actId="22"/>
          <ac:spMkLst>
            <pc:docMk/>
            <pc:sldMk cId="2134188610" sldId="388"/>
            <ac:spMk id="3" creationId="{AE702581-AACC-B19D-3FA0-179C8D54DCFA}"/>
          </ac:spMkLst>
        </pc:spChg>
        <pc:spChg chg="add del mod">
          <ac:chgData name="Nathan Morgan" userId="72fd7c22-3ae8-4a57-b9f9-9fbe9cf82915" providerId="ADAL" clId="{922D02F5-2B61-4661-9430-5230ECF13453}" dt="2025-03-12T10:58:35.478" v="431" actId="478"/>
          <ac:spMkLst>
            <pc:docMk/>
            <pc:sldMk cId="2134188610" sldId="388"/>
            <ac:spMk id="10" creationId="{73BD2B44-A510-260B-6F16-3B10706029D0}"/>
          </ac:spMkLst>
        </pc:spChg>
        <pc:picChg chg="add mod ord">
          <ac:chgData name="Nathan Morgan" userId="72fd7c22-3ae8-4a57-b9f9-9fbe9cf82915" providerId="ADAL" clId="{922D02F5-2B61-4661-9430-5230ECF13453}" dt="2025-03-12T13:32:09.427" v="1051" actId="14100"/>
          <ac:picMkLst>
            <pc:docMk/>
            <pc:sldMk cId="2134188610" sldId="388"/>
            <ac:picMk id="5" creationId="{5456A395-79F0-45D3-94B3-ADED0694A6A1}"/>
          </ac:picMkLst>
        </pc:picChg>
      </pc:sldChg>
      <pc:sldChg chg="addSp delSp modSp add mod modClrScheme chgLayout">
        <pc:chgData name="Nathan Morgan" userId="72fd7c22-3ae8-4a57-b9f9-9fbe9cf82915" providerId="ADAL" clId="{922D02F5-2B61-4661-9430-5230ECF13453}" dt="2025-03-12T10:59:31.248" v="435" actId="26606"/>
        <pc:sldMkLst>
          <pc:docMk/>
          <pc:sldMk cId="3910624042" sldId="389"/>
        </pc:sldMkLst>
        <pc:spChg chg="mod">
          <ac:chgData name="Nathan Morgan" userId="72fd7c22-3ae8-4a57-b9f9-9fbe9cf82915" providerId="ADAL" clId="{922D02F5-2B61-4661-9430-5230ECF13453}" dt="2025-03-12T10:59:31.248" v="435" actId="26606"/>
          <ac:spMkLst>
            <pc:docMk/>
            <pc:sldMk cId="3910624042" sldId="389"/>
            <ac:spMk id="2" creationId="{8704A982-0C05-F232-35C9-25FB3A6867B0}"/>
          </ac:spMkLst>
        </pc:spChg>
        <pc:spChg chg="mod">
          <ac:chgData name="Nathan Morgan" userId="72fd7c22-3ae8-4a57-b9f9-9fbe9cf82915" providerId="ADAL" clId="{922D02F5-2B61-4661-9430-5230ECF13453}" dt="2025-03-12T10:59:31.248" v="435" actId="26606"/>
          <ac:spMkLst>
            <pc:docMk/>
            <pc:sldMk cId="3910624042" sldId="389"/>
            <ac:spMk id="3" creationId="{56A7CE3B-8C48-E2B9-D7D5-37EC925A4027}"/>
          </ac:spMkLst>
        </pc:spChg>
        <pc:spChg chg="add del mod">
          <ac:chgData name="Nathan Morgan" userId="72fd7c22-3ae8-4a57-b9f9-9fbe9cf82915" providerId="ADAL" clId="{922D02F5-2B61-4661-9430-5230ECF13453}" dt="2025-03-12T10:59:29.038" v="434" actId="478"/>
          <ac:spMkLst>
            <pc:docMk/>
            <pc:sldMk cId="3910624042" sldId="389"/>
            <ac:spMk id="8" creationId="{E9FB7E1C-52B9-6DD6-23B9-4AA6BAC8F3A7}"/>
          </ac:spMkLst>
        </pc:spChg>
      </pc:sldChg>
      <pc:sldChg chg="addSp delSp modSp add mod">
        <pc:chgData name="Nathan Morgan" userId="72fd7c22-3ae8-4a57-b9f9-9fbe9cf82915" providerId="ADAL" clId="{922D02F5-2B61-4661-9430-5230ECF13453}" dt="2025-03-12T10:58:12.834" v="424" actId="26606"/>
        <pc:sldMkLst>
          <pc:docMk/>
          <pc:sldMk cId="4021151750" sldId="390"/>
        </pc:sldMkLst>
        <pc:spChg chg="mod">
          <ac:chgData name="Nathan Morgan" userId="72fd7c22-3ae8-4a57-b9f9-9fbe9cf82915" providerId="ADAL" clId="{922D02F5-2B61-4661-9430-5230ECF13453}" dt="2025-03-12T10:58:12.834" v="424" actId="26606"/>
          <ac:spMkLst>
            <pc:docMk/>
            <pc:sldMk cId="4021151750" sldId="390"/>
            <ac:spMk id="2" creationId="{08C24653-8B98-1296-6600-962043DFEE3D}"/>
          </ac:spMkLst>
        </pc:spChg>
        <pc:spChg chg="add del mod">
          <ac:chgData name="Nathan Morgan" userId="72fd7c22-3ae8-4a57-b9f9-9fbe9cf82915" providerId="ADAL" clId="{922D02F5-2B61-4661-9430-5230ECF13453}" dt="2025-03-12T10:58:12.834" v="424" actId="26606"/>
          <ac:spMkLst>
            <pc:docMk/>
            <pc:sldMk cId="4021151750" sldId="390"/>
            <ac:spMk id="4" creationId="{C4B6C57C-000B-4B98-EFBE-4F9ED3CBA8BD}"/>
          </ac:spMkLst>
        </pc:spChg>
        <pc:picChg chg="del">
          <ac:chgData name="Nathan Morgan" userId="72fd7c22-3ae8-4a57-b9f9-9fbe9cf82915" providerId="ADAL" clId="{922D02F5-2B61-4661-9430-5230ECF13453}" dt="2025-03-12T10:57:59.770" v="420" actId="478"/>
          <ac:picMkLst>
            <pc:docMk/>
            <pc:sldMk cId="4021151750" sldId="390"/>
            <ac:picMk id="5" creationId="{BDB0863C-2472-AF13-9587-8AB1F075A2B0}"/>
          </ac:picMkLst>
        </pc:picChg>
        <pc:picChg chg="add del">
          <ac:chgData name="Nathan Morgan" userId="72fd7c22-3ae8-4a57-b9f9-9fbe9cf82915" providerId="ADAL" clId="{922D02F5-2B61-4661-9430-5230ECF13453}" dt="2025-03-12T10:58:09.806" v="422" actId="22"/>
          <ac:picMkLst>
            <pc:docMk/>
            <pc:sldMk cId="4021151750" sldId="390"/>
            <ac:picMk id="7" creationId="{119FF5BD-BED0-80D9-C1B2-2886754D1930}"/>
          </ac:picMkLst>
        </pc:picChg>
        <pc:picChg chg="add mod">
          <ac:chgData name="Nathan Morgan" userId="72fd7c22-3ae8-4a57-b9f9-9fbe9cf82915" providerId="ADAL" clId="{922D02F5-2B61-4661-9430-5230ECF13453}" dt="2025-03-12T10:58:12.834" v="424" actId="26606"/>
          <ac:picMkLst>
            <pc:docMk/>
            <pc:sldMk cId="4021151750" sldId="390"/>
            <ac:picMk id="9" creationId="{1F1DCB9A-EC38-9520-40E3-FA6FA1169235}"/>
          </ac:picMkLst>
        </pc:picChg>
      </pc:sldChg>
      <pc:sldChg chg="modSp new mod">
        <pc:chgData name="Nathan Morgan" userId="72fd7c22-3ae8-4a57-b9f9-9fbe9cf82915" providerId="ADAL" clId="{922D02F5-2B61-4661-9430-5230ECF13453}" dt="2025-03-12T11:00:13.560" v="444" actId="5793"/>
        <pc:sldMkLst>
          <pc:docMk/>
          <pc:sldMk cId="2065760308" sldId="391"/>
        </pc:sldMkLst>
        <pc:spChg chg="mod">
          <ac:chgData name="Nathan Morgan" userId="72fd7c22-3ae8-4a57-b9f9-9fbe9cf82915" providerId="ADAL" clId="{922D02F5-2B61-4661-9430-5230ECF13453}" dt="2025-03-12T10:59:48.232" v="437"/>
          <ac:spMkLst>
            <pc:docMk/>
            <pc:sldMk cId="2065760308" sldId="391"/>
            <ac:spMk id="2" creationId="{4FDBE707-D059-DA6A-0767-64085D9C6294}"/>
          </ac:spMkLst>
        </pc:spChg>
        <pc:spChg chg="mod">
          <ac:chgData name="Nathan Morgan" userId="72fd7c22-3ae8-4a57-b9f9-9fbe9cf82915" providerId="ADAL" clId="{922D02F5-2B61-4661-9430-5230ECF13453}" dt="2025-03-12T11:00:13.560" v="444" actId="5793"/>
          <ac:spMkLst>
            <pc:docMk/>
            <pc:sldMk cId="2065760308" sldId="391"/>
            <ac:spMk id="3" creationId="{F7A6C384-D5B3-BAEB-61EE-91BB47EB98DF}"/>
          </ac:spMkLst>
        </pc:spChg>
      </pc:sldChg>
      <pc:sldChg chg="modSp new mod">
        <pc:chgData name="Nathan Morgan" userId="72fd7c22-3ae8-4a57-b9f9-9fbe9cf82915" providerId="ADAL" clId="{922D02F5-2B61-4661-9430-5230ECF13453}" dt="2025-03-12T11:05:18.212" v="560" actId="20577"/>
        <pc:sldMkLst>
          <pc:docMk/>
          <pc:sldMk cId="4078222342" sldId="392"/>
        </pc:sldMkLst>
        <pc:spChg chg="mod">
          <ac:chgData name="Nathan Morgan" userId="72fd7c22-3ae8-4a57-b9f9-9fbe9cf82915" providerId="ADAL" clId="{922D02F5-2B61-4661-9430-5230ECF13453}" dt="2025-03-12T11:04:08.905" v="471"/>
          <ac:spMkLst>
            <pc:docMk/>
            <pc:sldMk cId="4078222342" sldId="392"/>
            <ac:spMk id="2" creationId="{2859487B-266B-199E-66B1-DDFA1EBE6BFF}"/>
          </ac:spMkLst>
        </pc:spChg>
        <pc:spChg chg="mod">
          <ac:chgData name="Nathan Morgan" userId="72fd7c22-3ae8-4a57-b9f9-9fbe9cf82915" providerId="ADAL" clId="{922D02F5-2B61-4661-9430-5230ECF13453}" dt="2025-03-12T11:05:18.212" v="560" actId="20577"/>
          <ac:spMkLst>
            <pc:docMk/>
            <pc:sldMk cId="4078222342" sldId="392"/>
            <ac:spMk id="3" creationId="{A1829530-D4DE-2E8F-0916-D2DF0FDBB970}"/>
          </ac:spMkLst>
        </pc:spChg>
      </pc:sldChg>
      <pc:sldChg chg="modSp add mod">
        <pc:chgData name="Nathan Morgan" userId="72fd7c22-3ae8-4a57-b9f9-9fbe9cf82915" providerId="ADAL" clId="{922D02F5-2B61-4661-9430-5230ECF13453}" dt="2025-03-12T11:00:49.744" v="464" actId="12"/>
        <pc:sldMkLst>
          <pc:docMk/>
          <pc:sldMk cId="2087039453" sldId="393"/>
        </pc:sldMkLst>
        <pc:spChg chg="mod">
          <ac:chgData name="Nathan Morgan" userId="72fd7c22-3ae8-4a57-b9f9-9fbe9cf82915" providerId="ADAL" clId="{922D02F5-2B61-4661-9430-5230ECF13453}" dt="2025-03-12T11:00:34.664" v="459" actId="20577"/>
          <ac:spMkLst>
            <pc:docMk/>
            <pc:sldMk cId="2087039453" sldId="393"/>
            <ac:spMk id="2" creationId="{2A5A0394-7312-BD3D-A795-4DDD162842F3}"/>
          </ac:spMkLst>
        </pc:spChg>
        <pc:spChg chg="mod">
          <ac:chgData name="Nathan Morgan" userId="72fd7c22-3ae8-4a57-b9f9-9fbe9cf82915" providerId="ADAL" clId="{922D02F5-2B61-4661-9430-5230ECF13453}" dt="2025-03-12T11:00:49.744" v="464" actId="12"/>
          <ac:spMkLst>
            <pc:docMk/>
            <pc:sldMk cId="2087039453" sldId="393"/>
            <ac:spMk id="3" creationId="{C2594DF4-C4FD-BBAF-B113-6AEF769A970F}"/>
          </ac:spMkLst>
        </pc:spChg>
      </pc:sldChg>
      <pc:sldChg chg="addSp delSp modSp new mod">
        <pc:chgData name="Nathan Morgan" userId="72fd7c22-3ae8-4a57-b9f9-9fbe9cf82915" providerId="ADAL" clId="{922D02F5-2B61-4661-9430-5230ECF13453}" dt="2025-03-12T11:51:05.992" v="579" actId="478"/>
        <pc:sldMkLst>
          <pc:docMk/>
          <pc:sldMk cId="2744203984" sldId="394"/>
        </pc:sldMkLst>
        <pc:spChg chg="mod">
          <ac:chgData name="Nathan Morgan" userId="72fd7c22-3ae8-4a57-b9f9-9fbe9cf82915" providerId="ADAL" clId="{922D02F5-2B61-4661-9430-5230ECF13453}" dt="2025-03-12T11:51:03.296" v="578"/>
          <ac:spMkLst>
            <pc:docMk/>
            <pc:sldMk cId="2744203984" sldId="394"/>
            <ac:spMk id="2" creationId="{57BDC90C-8174-E56D-017A-9FF84E59C403}"/>
          </ac:spMkLst>
        </pc:spChg>
        <pc:spChg chg="del">
          <ac:chgData name="Nathan Morgan" userId="72fd7c22-3ae8-4a57-b9f9-9fbe9cf82915" providerId="ADAL" clId="{922D02F5-2B61-4661-9430-5230ECF13453}" dt="2025-03-12T11:51:05.992" v="579" actId="478"/>
          <ac:spMkLst>
            <pc:docMk/>
            <pc:sldMk cId="2744203984" sldId="394"/>
            <ac:spMk id="3" creationId="{995C54A6-F09B-3C18-DAE8-BB7DFBE0C431}"/>
          </ac:spMkLst>
        </pc:spChg>
        <pc:picChg chg="add">
          <ac:chgData name="Nathan Morgan" userId="72fd7c22-3ae8-4a57-b9f9-9fbe9cf82915" providerId="ADAL" clId="{922D02F5-2B61-4661-9430-5230ECF13453}" dt="2025-03-12T11:06:16.258" v="562" actId="22"/>
          <ac:picMkLst>
            <pc:docMk/>
            <pc:sldMk cId="2744203984" sldId="394"/>
            <ac:picMk id="5" creationId="{54649B27-172C-FB5E-6CB4-C2749CAF739A}"/>
          </ac:picMkLst>
        </pc:picChg>
      </pc:sldChg>
      <pc:sldChg chg="addSp delSp modSp new mod">
        <pc:chgData name="Nathan Morgan" userId="72fd7c22-3ae8-4a57-b9f9-9fbe9cf82915" providerId="ADAL" clId="{922D02F5-2B61-4661-9430-5230ECF13453}" dt="2025-03-12T11:51:09.971" v="581" actId="478"/>
        <pc:sldMkLst>
          <pc:docMk/>
          <pc:sldMk cId="642867155" sldId="395"/>
        </pc:sldMkLst>
        <pc:spChg chg="mod">
          <ac:chgData name="Nathan Morgan" userId="72fd7c22-3ae8-4a57-b9f9-9fbe9cf82915" providerId="ADAL" clId="{922D02F5-2B61-4661-9430-5230ECF13453}" dt="2025-03-12T11:51:08.241" v="580"/>
          <ac:spMkLst>
            <pc:docMk/>
            <pc:sldMk cId="642867155" sldId="395"/>
            <ac:spMk id="2" creationId="{514C2D9F-C662-3560-D614-ADBD2CA2DB09}"/>
          </ac:spMkLst>
        </pc:spChg>
        <pc:spChg chg="del">
          <ac:chgData name="Nathan Morgan" userId="72fd7c22-3ae8-4a57-b9f9-9fbe9cf82915" providerId="ADAL" clId="{922D02F5-2B61-4661-9430-5230ECF13453}" dt="2025-03-12T11:51:09.971" v="581" actId="478"/>
          <ac:spMkLst>
            <pc:docMk/>
            <pc:sldMk cId="642867155" sldId="395"/>
            <ac:spMk id="3" creationId="{B469E9DA-7207-0D43-73E4-FF942441FE03}"/>
          </ac:spMkLst>
        </pc:spChg>
        <pc:picChg chg="add mod">
          <ac:chgData name="Nathan Morgan" userId="72fd7c22-3ae8-4a57-b9f9-9fbe9cf82915" providerId="ADAL" clId="{922D02F5-2B61-4661-9430-5230ECF13453}" dt="2025-03-12T11:08:45.946" v="572" actId="1076"/>
          <ac:picMkLst>
            <pc:docMk/>
            <pc:sldMk cId="642867155" sldId="395"/>
            <ac:picMk id="5" creationId="{BDD3D214-3E24-8251-934F-2B9862E4754B}"/>
          </ac:picMkLst>
        </pc:picChg>
      </pc:sldChg>
      <pc:sldChg chg="addSp delSp modSp new mod">
        <pc:chgData name="Nathan Morgan" userId="72fd7c22-3ae8-4a57-b9f9-9fbe9cf82915" providerId="ADAL" clId="{922D02F5-2B61-4661-9430-5230ECF13453}" dt="2025-03-12T11:51:14.711" v="583" actId="478"/>
        <pc:sldMkLst>
          <pc:docMk/>
          <pc:sldMk cId="1927186179" sldId="396"/>
        </pc:sldMkLst>
        <pc:spChg chg="mod">
          <ac:chgData name="Nathan Morgan" userId="72fd7c22-3ae8-4a57-b9f9-9fbe9cf82915" providerId="ADAL" clId="{922D02F5-2B61-4661-9430-5230ECF13453}" dt="2025-03-12T11:51:12.034" v="582"/>
          <ac:spMkLst>
            <pc:docMk/>
            <pc:sldMk cId="1927186179" sldId="396"/>
            <ac:spMk id="2" creationId="{CEEA3264-411F-20BC-EC52-DE1AD21C99EC}"/>
          </ac:spMkLst>
        </pc:spChg>
        <pc:spChg chg="del">
          <ac:chgData name="Nathan Morgan" userId="72fd7c22-3ae8-4a57-b9f9-9fbe9cf82915" providerId="ADAL" clId="{922D02F5-2B61-4661-9430-5230ECF13453}" dt="2025-03-12T11:51:14.711" v="583" actId="478"/>
          <ac:spMkLst>
            <pc:docMk/>
            <pc:sldMk cId="1927186179" sldId="396"/>
            <ac:spMk id="3" creationId="{67A33D22-58B8-E590-C6E8-17E9F3C76CCB}"/>
          </ac:spMkLst>
        </pc:spChg>
        <pc:picChg chg="add mod">
          <ac:chgData name="Nathan Morgan" userId="72fd7c22-3ae8-4a57-b9f9-9fbe9cf82915" providerId="ADAL" clId="{922D02F5-2B61-4661-9430-5230ECF13453}" dt="2025-03-12T11:08:23.672" v="571" actId="1076"/>
          <ac:picMkLst>
            <pc:docMk/>
            <pc:sldMk cId="1927186179" sldId="396"/>
            <ac:picMk id="5" creationId="{3F964984-A64F-975C-81FD-67F192E27C7F}"/>
          </ac:picMkLst>
        </pc:picChg>
      </pc:sldChg>
      <pc:sldChg chg="addSp modSp new mod modNotesTx">
        <pc:chgData name="Nathan Morgan" userId="72fd7c22-3ae8-4a57-b9f9-9fbe9cf82915" providerId="ADAL" clId="{922D02F5-2B61-4661-9430-5230ECF13453}" dt="2025-03-12T11:51:17.459" v="584"/>
        <pc:sldMkLst>
          <pc:docMk/>
          <pc:sldMk cId="1530786372" sldId="397"/>
        </pc:sldMkLst>
        <pc:spChg chg="mod">
          <ac:chgData name="Nathan Morgan" userId="72fd7c22-3ae8-4a57-b9f9-9fbe9cf82915" providerId="ADAL" clId="{922D02F5-2B61-4661-9430-5230ECF13453}" dt="2025-03-12T11:51:17.459" v="584"/>
          <ac:spMkLst>
            <pc:docMk/>
            <pc:sldMk cId="1530786372" sldId="397"/>
            <ac:spMk id="2" creationId="{12ADD32C-7ADA-15EC-97F8-7D9372720734}"/>
          </ac:spMkLst>
        </pc:spChg>
        <pc:picChg chg="add mod">
          <ac:chgData name="Nathan Morgan" userId="72fd7c22-3ae8-4a57-b9f9-9fbe9cf82915" providerId="ADAL" clId="{922D02F5-2B61-4661-9430-5230ECF13453}" dt="2025-03-12T11:08:09.363" v="570" actId="1076"/>
          <ac:picMkLst>
            <pc:docMk/>
            <pc:sldMk cId="1530786372" sldId="397"/>
            <ac:picMk id="5" creationId="{0C416BDA-AF3C-97EF-4A73-2E8B4CB72954}"/>
          </ac:picMkLst>
        </pc:picChg>
      </pc:sldChg>
      <pc:sldChg chg="modSp new del mod">
        <pc:chgData name="Nathan Morgan" userId="72fd7c22-3ae8-4a57-b9f9-9fbe9cf82915" providerId="ADAL" clId="{922D02F5-2B61-4661-9430-5230ECF13453}" dt="2025-03-12T11:51:39.310" v="605" actId="2696"/>
        <pc:sldMkLst>
          <pc:docMk/>
          <pc:sldMk cId="1490017381" sldId="398"/>
        </pc:sldMkLst>
        <pc:spChg chg="mod">
          <ac:chgData name="Nathan Morgan" userId="72fd7c22-3ae8-4a57-b9f9-9fbe9cf82915" providerId="ADAL" clId="{922D02F5-2B61-4661-9430-5230ECF13453}" dt="2025-03-12T11:51:36.547" v="604" actId="20577"/>
          <ac:spMkLst>
            <pc:docMk/>
            <pc:sldMk cId="1490017381" sldId="398"/>
            <ac:spMk id="2" creationId="{B59AFB74-9E95-AEA8-4506-BD0B33D52727}"/>
          </ac:spMkLst>
        </pc:spChg>
      </pc:sldChg>
      <pc:sldChg chg="modSp add mod">
        <pc:chgData name="Nathan Morgan" userId="72fd7c22-3ae8-4a57-b9f9-9fbe9cf82915" providerId="ADAL" clId="{922D02F5-2B61-4661-9430-5230ECF13453}" dt="2025-03-12T11:52:35.538" v="610" actId="20577"/>
        <pc:sldMkLst>
          <pc:docMk/>
          <pc:sldMk cId="2988301671" sldId="398"/>
        </pc:sldMkLst>
        <pc:spChg chg="mod">
          <ac:chgData name="Nathan Morgan" userId="72fd7c22-3ae8-4a57-b9f9-9fbe9cf82915" providerId="ADAL" clId="{922D02F5-2B61-4661-9430-5230ECF13453}" dt="2025-03-12T11:52:35.538" v="610" actId="20577"/>
          <ac:spMkLst>
            <pc:docMk/>
            <pc:sldMk cId="2988301671" sldId="398"/>
            <ac:spMk id="3" creationId="{4DEAD8CE-7D3C-1A2A-4129-B0A499890ACC}"/>
          </ac:spMkLst>
        </pc:spChg>
      </pc:sldChg>
      <pc:sldChg chg="modSp new mod">
        <pc:chgData name="Nathan Morgan" userId="72fd7c22-3ae8-4a57-b9f9-9fbe9cf82915" providerId="ADAL" clId="{922D02F5-2B61-4661-9430-5230ECF13453}" dt="2025-03-12T11:55:21.320" v="623" actId="20577"/>
        <pc:sldMkLst>
          <pc:docMk/>
          <pc:sldMk cId="3658875596" sldId="399"/>
        </pc:sldMkLst>
        <pc:spChg chg="mod">
          <ac:chgData name="Nathan Morgan" userId="72fd7c22-3ae8-4a57-b9f9-9fbe9cf82915" providerId="ADAL" clId="{922D02F5-2B61-4661-9430-5230ECF13453}" dt="2025-03-12T11:55:07.022" v="615"/>
          <ac:spMkLst>
            <pc:docMk/>
            <pc:sldMk cId="3658875596" sldId="399"/>
            <ac:spMk id="2" creationId="{DAF86147-C361-1450-DA2A-E2892377D0B5}"/>
          </ac:spMkLst>
        </pc:spChg>
        <pc:spChg chg="mod">
          <ac:chgData name="Nathan Morgan" userId="72fd7c22-3ae8-4a57-b9f9-9fbe9cf82915" providerId="ADAL" clId="{922D02F5-2B61-4661-9430-5230ECF13453}" dt="2025-03-12T11:55:21.320" v="623" actId="20577"/>
          <ac:spMkLst>
            <pc:docMk/>
            <pc:sldMk cId="3658875596" sldId="399"/>
            <ac:spMk id="3" creationId="{9D01B448-1BE2-B7A7-89F4-B505AB1E9973}"/>
          </ac:spMkLst>
        </pc:spChg>
      </pc:sldChg>
      <pc:sldChg chg="modSp new mod">
        <pc:chgData name="Nathan Morgan" userId="72fd7c22-3ae8-4a57-b9f9-9fbe9cf82915" providerId="ADAL" clId="{922D02F5-2B61-4661-9430-5230ECF13453}" dt="2025-03-12T11:57:21.775" v="629" actId="20577"/>
        <pc:sldMkLst>
          <pc:docMk/>
          <pc:sldMk cId="2322841789" sldId="400"/>
        </pc:sldMkLst>
        <pc:spChg chg="mod">
          <ac:chgData name="Nathan Morgan" userId="72fd7c22-3ae8-4a57-b9f9-9fbe9cf82915" providerId="ADAL" clId="{922D02F5-2B61-4661-9430-5230ECF13453}" dt="2025-03-12T11:57:09.830" v="627"/>
          <ac:spMkLst>
            <pc:docMk/>
            <pc:sldMk cId="2322841789" sldId="400"/>
            <ac:spMk id="2" creationId="{6883AF3B-9109-7A93-C5FA-B423166F901B}"/>
          </ac:spMkLst>
        </pc:spChg>
        <pc:spChg chg="mod">
          <ac:chgData name="Nathan Morgan" userId="72fd7c22-3ae8-4a57-b9f9-9fbe9cf82915" providerId="ADAL" clId="{922D02F5-2B61-4661-9430-5230ECF13453}" dt="2025-03-12T11:57:21.775" v="629" actId="20577"/>
          <ac:spMkLst>
            <pc:docMk/>
            <pc:sldMk cId="2322841789" sldId="400"/>
            <ac:spMk id="3" creationId="{BD537E47-CCC8-B9E5-C383-AA7E59610715}"/>
          </ac:spMkLst>
        </pc:spChg>
      </pc:sldChg>
      <pc:sldChg chg="modSp new mod">
        <pc:chgData name="Nathan Morgan" userId="72fd7c22-3ae8-4a57-b9f9-9fbe9cf82915" providerId="ADAL" clId="{922D02F5-2B61-4661-9430-5230ECF13453}" dt="2025-03-12T11:59:40.249" v="668" actId="404"/>
        <pc:sldMkLst>
          <pc:docMk/>
          <pc:sldMk cId="3545359119" sldId="401"/>
        </pc:sldMkLst>
        <pc:spChg chg="mod">
          <ac:chgData name="Nathan Morgan" userId="72fd7c22-3ae8-4a57-b9f9-9fbe9cf82915" providerId="ADAL" clId="{922D02F5-2B61-4661-9430-5230ECF13453}" dt="2025-03-12T11:57:53.748" v="656" actId="20577"/>
          <ac:spMkLst>
            <pc:docMk/>
            <pc:sldMk cId="3545359119" sldId="401"/>
            <ac:spMk id="2" creationId="{F2B06B3D-3782-6494-F3CB-C4AF176C34BA}"/>
          </ac:spMkLst>
        </pc:spChg>
        <pc:spChg chg="mod">
          <ac:chgData name="Nathan Morgan" userId="72fd7c22-3ae8-4a57-b9f9-9fbe9cf82915" providerId="ADAL" clId="{922D02F5-2B61-4661-9430-5230ECF13453}" dt="2025-03-12T11:59:40.249" v="668" actId="404"/>
          <ac:spMkLst>
            <pc:docMk/>
            <pc:sldMk cId="3545359119" sldId="401"/>
            <ac:spMk id="3" creationId="{3E5AE395-49AD-6A40-C696-3F08DB21CE72}"/>
          </ac:spMkLst>
        </pc:spChg>
      </pc:sldChg>
      <pc:sldChg chg="addSp delSp modSp new mod">
        <pc:chgData name="Nathan Morgan" userId="72fd7c22-3ae8-4a57-b9f9-9fbe9cf82915" providerId="ADAL" clId="{922D02F5-2B61-4661-9430-5230ECF13453}" dt="2025-03-12T12:07:42.050" v="688" actId="478"/>
        <pc:sldMkLst>
          <pc:docMk/>
          <pc:sldMk cId="3744565929" sldId="402"/>
        </pc:sldMkLst>
        <pc:spChg chg="mod">
          <ac:chgData name="Nathan Morgan" userId="72fd7c22-3ae8-4a57-b9f9-9fbe9cf82915" providerId="ADAL" clId="{922D02F5-2B61-4661-9430-5230ECF13453}" dt="2025-03-12T12:07:38.727" v="687" actId="20577"/>
          <ac:spMkLst>
            <pc:docMk/>
            <pc:sldMk cId="3744565929" sldId="402"/>
            <ac:spMk id="2" creationId="{DA79894D-991F-6FD3-AD36-31A346840F1D}"/>
          </ac:spMkLst>
        </pc:spChg>
        <pc:spChg chg="del">
          <ac:chgData name="Nathan Morgan" userId="72fd7c22-3ae8-4a57-b9f9-9fbe9cf82915" providerId="ADAL" clId="{922D02F5-2B61-4661-9430-5230ECF13453}" dt="2025-03-12T12:07:42.050" v="688" actId="478"/>
          <ac:spMkLst>
            <pc:docMk/>
            <pc:sldMk cId="3744565929" sldId="402"/>
            <ac:spMk id="3" creationId="{0A42453F-3140-43BC-B16A-ADFCBB5FADA3}"/>
          </ac:spMkLst>
        </pc:spChg>
        <pc:picChg chg="add">
          <ac:chgData name="Nathan Morgan" userId="72fd7c22-3ae8-4a57-b9f9-9fbe9cf82915" providerId="ADAL" clId="{922D02F5-2B61-4661-9430-5230ECF13453}" dt="2025-03-12T12:07:32.727" v="670" actId="22"/>
          <ac:picMkLst>
            <pc:docMk/>
            <pc:sldMk cId="3744565929" sldId="402"/>
            <ac:picMk id="5" creationId="{5E5A3EB8-EDED-1C0B-A21D-E7426755CFC4}"/>
          </ac:picMkLst>
        </pc:picChg>
      </pc:sldChg>
      <pc:sldChg chg="addSp delSp modSp add mod modNotesTx">
        <pc:chgData name="Nathan Morgan" userId="72fd7c22-3ae8-4a57-b9f9-9fbe9cf82915" providerId="ADAL" clId="{922D02F5-2B61-4661-9430-5230ECF13453}" dt="2025-03-12T12:08:12.944" v="693"/>
        <pc:sldMkLst>
          <pc:docMk/>
          <pc:sldMk cId="957234507" sldId="403"/>
        </pc:sldMkLst>
        <pc:picChg chg="add mod">
          <ac:chgData name="Nathan Morgan" userId="72fd7c22-3ae8-4a57-b9f9-9fbe9cf82915" providerId="ADAL" clId="{922D02F5-2B61-4661-9430-5230ECF13453}" dt="2025-03-12T12:08:02.122" v="692" actId="1076"/>
          <ac:picMkLst>
            <pc:docMk/>
            <pc:sldMk cId="957234507" sldId="403"/>
            <ac:picMk id="4" creationId="{26C1B92A-88BB-06EA-49A9-EA0D395EBA0D}"/>
          </ac:picMkLst>
        </pc:picChg>
        <pc:picChg chg="del">
          <ac:chgData name="Nathan Morgan" userId="72fd7c22-3ae8-4a57-b9f9-9fbe9cf82915" providerId="ADAL" clId="{922D02F5-2B61-4661-9430-5230ECF13453}" dt="2025-03-12T12:07:59.813" v="690" actId="478"/>
          <ac:picMkLst>
            <pc:docMk/>
            <pc:sldMk cId="957234507" sldId="403"/>
            <ac:picMk id="5" creationId="{67634ECC-4C36-1782-BA3A-93C90A977C5F}"/>
          </ac:picMkLst>
        </pc:picChg>
      </pc:sldChg>
      <pc:sldChg chg="modSp new mod">
        <pc:chgData name="Nathan Morgan" userId="72fd7c22-3ae8-4a57-b9f9-9fbe9cf82915" providerId="ADAL" clId="{922D02F5-2B61-4661-9430-5230ECF13453}" dt="2025-03-12T12:23:54.088" v="715" actId="20577"/>
        <pc:sldMkLst>
          <pc:docMk/>
          <pc:sldMk cId="3900184146" sldId="404"/>
        </pc:sldMkLst>
        <pc:spChg chg="mod">
          <ac:chgData name="Nathan Morgan" userId="72fd7c22-3ae8-4a57-b9f9-9fbe9cf82915" providerId="ADAL" clId="{922D02F5-2B61-4661-9430-5230ECF13453}" dt="2025-03-12T12:23:46.634" v="713"/>
          <ac:spMkLst>
            <pc:docMk/>
            <pc:sldMk cId="3900184146" sldId="404"/>
            <ac:spMk id="2" creationId="{9FA2C3C0-9E79-0073-3075-D0351F4A5602}"/>
          </ac:spMkLst>
        </pc:spChg>
        <pc:spChg chg="mod">
          <ac:chgData name="Nathan Morgan" userId="72fd7c22-3ae8-4a57-b9f9-9fbe9cf82915" providerId="ADAL" clId="{922D02F5-2B61-4661-9430-5230ECF13453}" dt="2025-03-12T12:23:54.088" v="715" actId="20577"/>
          <ac:spMkLst>
            <pc:docMk/>
            <pc:sldMk cId="3900184146" sldId="404"/>
            <ac:spMk id="3" creationId="{F8471677-001F-AB0F-2488-939FCA1BF6FA}"/>
          </ac:spMkLst>
        </pc:spChg>
      </pc:sldChg>
      <pc:sldChg chg="addSp delSp modSp add mod ord modNotesTx">
        <pc:chgData name="Nathan Morgan" userId="72fd7c22-3ae8-4a57-b9f9-9fbe9cf82915" providerId="ADAL" clId="{922D02F5-2B61-4661-9430-5230ECF13453}" dt="2025-03-12T12:21:26.150" v="711"/>
        <pc:sldMkLst>
          <pc:docMk/>
          <pc:sldMk cId="546005602" sldId="405"/>
        </pc:sldMkLst>
        <pc:picChg chg="del">
          <ac:chgData name="Nathan Morgan" userId="72fd7c22-3ae8-4a57-b9f9-9fbe9cf82915" providerId="ADAL" clId="{922D02F5-2B61-4661-9430-5230ECF13453}" dt="2025-03-12T12:08:38.295" v="696" actId="478"/>
          <ac:picMkLst>
            <pc:docMk/>
            <pc:sldMk cId="546005602" sldId="405"/>
            <ac:picMk id="4" creationId="{03F979A8-253A-55B5-80D0-66A01AADEFC2}"/>
          </ac:picMkLst>
        </pc:picChg>
        <pc:picChg chg="add mod">
          <ac:chgData name="Nathan Morgan" userId="72fd7c22-3ae8-4a57-b9f9-9fbe9cf82915" providerId="ADAL" clId="{922D02F5-2B61-4661-9430-5230ECF13453}" dt="2025-03-12T12:08:40.945" v="698" actId="1076"/>
          <ac:picMkLst>
            <pc:docMk/>
            <pc:sldMk cId="546005602" sldId="405"/>
            <ac:picMk id="5" creationId="{1E085525-8138-9515-107B-6CC363B32380}"/>
          </ac:picMkLst>
        </pc:picChg>
      </pc:sldChg>
      <pc:sldChg chg="addSp delSp add mod modNotesTx">
        <pc:chgData name="Nathan Morgan" userId="72fd7c22-3ae8-4a57-b9f9-9fbe9cf82915" providerId="ADAL" clId="{922D02F5-2B61-4661-9430-5230ECF13453}" dt="2025-03-12T12:11:54.077" v="703" actId="22"/>
        <pc:sldMkLst>
          <pc:docMk/>
          <pc:sldMk cId="1687762410" sldId="406"/>
        </pc:sldMkLst>
        <pc:picChg chg="add">
          <ac:chgData name="Nathan Morgan" userId="72fd7c22-3ae8-4a57-b9f9-9fbe9cf82915" providerId="ADAL" clId="{922D02F5-2B61-4661-9430-5230ECF13453}" dt="2025-03-12T12:11:54.077" v="703" actId="22"/>
          <ac:picMkLst>
            <pc:docMk/>
            <pc:sldMk cId="1687762410" sldId="406"/>
            <ac:picMk id="4" creationId="{CD215637-015F-FF0C-90FB-F4E76C2F46A4}"/>
          </ac:picMkLst>
        </pc:picChg>
        <pc:picChg chg="del">
          <ac:chgData name="Nathan Morgan" userId="72fd7c22-3ae8-4a57-b9f9-9fbe9cf82915" providerId="ADAL" clId="{922D02F5-2B61-4661-9430-5230ECF13453}" dt="2025-03-12T12:11:53.662" v="702" actId="478"/>
          <ac:picMkLst>
            <pc:docMk/>
            <pc:sldMk cId="1687762410" sldId="406"/>
            <ac:picMk id="5" creationId="{B6BF6C8F-4483-3451-9CDA-59E208C8E9B3}"/>
          </ac:picMkLst>
        </pc:picChg>
      </pc:sldChg>
      <pc:sldChg chg="add del">
        <pc:chgData name="Nathan Morgan" userId="72fd7c22-3ae8-4a57-b9f9-9fbe9cf82915" providerId="ADAL" clId="{922D02F5-2B61-4661-9430-5230ECF13453}" dt="2025-03-12T12:21:04.610" v="709" actId="47"/>
        <pc:sldMkLst>
          <pc:docMk/>
          <pc:sldMk cId="3510503187" sldId="407"/>
        </pc:sldMkLst>
      </pc:sldChg>
      <pc:sldChg chg="addSp delSp modSp add mod">
        <pc:chgData name="Nathan Morgan" userId="72fd7c22-3ae8-4a57-b9f9-9fbe9cf82915" providerId="ADAL" clId="{922D02F5-2B61-4661-9430-5230ECF13453}" dt="2025-03-12T12:20:03.640" v="708" actId="1076"/>
        <pc:sldMkLst>
          <pc:docMk/>
          <pc:sldMk cId="3949509975" sldId="408"/>
        </pc:sldMkLst>
        <pc:picChg chg="del">
          <ac:chgData name="Nathan Morgan" userId="72fd7c22-3ae8-4a57-b9f9-9fbe9cf82915" providerId="ADAL" clId="{922D02F5-2B61-4661-9430-5230ECF13453}" dt="2025-03-12T12:19:59.974" v="706" actId="478"/>
          <ac:picMkLst>
            <pc:docMk/>
            <pc:sldMk cId="3949509975" sldId="408"/>
            <ac:picMk id="4" creationId="{77586A08-AD18-3EC8-0B3D-5504C30E400D}"/>
          </ac:picMkLst>
        </pc:picChg>
        <pc:picChg chg="add mod">
          <ac:chgData name="Nathan Morgan" userId="72fd7c22-3ae8-4a57-b9f9-9fbe9cf82915" providerId="ADAL" clId="{922D02F5-2B61-4661-9430-5230ECF13453}" dt="2025-03-12T12:20:03.640" v="708" actId="1076"/>
          <ac:picMkLst>
            <pc:docMk/>
            <pc:sldMk cId="3949509975" sldId="408"/>
            <ac:picMk id="5" creationId="{E4B65F67-41B0-6C15-07C4-6EA9C441C5DC}"/>
          </ac:picMkLst>
        </pc:picChg>
      </pc:sldChg>
      <pc:sldChg chg="modSp new mod">
        <pc:chgData name="Nathan Morgan" userId="72fd7c22-3ae8-4a57-b9f9-9fbe9cf82915" providerId="ADAL" clId="{922D02F5-2B61-4661-9430-5230ECF13453}" dt="2025-03-12T12:25:28.642" v="763" actId="404"/>
        <pc:sldMkLst>
          <pc:docMk/>
          <pc:sldMk cId="3789154551" sldId="409"/>
        </pc:sldMkLst>
        <pc:spChg chg="mod">
          <ac:chgData name="Nathan Morgan" userId="72fd7c22-3ae8-4a57-b9f9-9fbe9cf82915" providerId="ADAL" clId="{922D02F5-2B61-4661-9430-5230ECF13453}" dt="2025-03-12T12:25:05.562" v="754" actId="20577"/>
          <ac:spMkLst>
            <pc:docMk/>
            <pc:sldMk cId="3789154551" sldId="409"/>
            <ac:spMk id="2" creationId="{881C3827-2FC1-2652-D8A1-2EBD54580929}"/>
          </ac:spMkLst>
        </pc:spChg>
        <pc:spChg chg="mod">
          <ac:chgData name="Nathan Morgan" userId="72fd7c22-3ae8-4a57-b9f9-9fbe9cf82915" providerId="ADAL" clId="{922D02F5-2B61-4661-9430-5230ECF13453}" dt="2025-03-12T12:25:28.642" v="763" actId="404"/>
          <ac:spMkLst>
            <pc:docMk/>
            <pc:sldMk cId="3789154551" sldId="409"/>
            <ac:spMk id="3" creationId="{012B0C5B-D8BA-B226-6D48-DAFDCAF8CCE3}"/>
          </ac:spMkLst>
        </pc:spChg>
      </pc:sldChg>
      <pc:sldChg chg="new del">
        <pc:chgData name="Nathan Morgan" userId="72fd7c22-3ae8-4a57-b9f9-9fbe9cf82915" providerId="ADAL" clId="{922D02F5-2B61-4661-9430-5230ECF13453}" dt="2025-03-12T12:28:15.446" v="773" actId="47"/>
        <pc:sldMkLst>
          <pc:docMk/>
          <pc:sldMk cId="2614689675" sldId="410"/>
        </pc:sldMkLst>
      </pc:sldChg>
      <pc:sldChg chg="modSp new mod">
        <pc:chgData name="Nathan Morgan" userId="72fd7c22-3ae8-4a57-b9f9-9fbe9cf82915" providerId="ADAL" clId="{922D02F5-2B61-4661-9430-5230ECF13453}" dt="2025-03-12T12:35:54.694" v="831" actId="5793"/>
        <pc:sldMkLst>
          <pc:docMk/>
          <pc:sldMk cId="4235202552" sldId="410"/>
        </pc:sldMkLst>
        <pc:spChg chg="mod">
          <ac:chgData name="Nathan Morgan" userId="72fd7c22-3ae8-4a57-b9f9-9fbe9cf82915" providerId="ADAL" clId="{922D02F5-2B61-4661-9430-5230ECF13453}" dt="2025-03-12T12:32:23.010" v="825" actId="20577"/>
          <ac:spMkLst>
            <pc:docMk/>
            <pc:sldMk cId="4235202552" sldId="410"/>
            <ac:spMk id="2" creationId="{7ACF0198-6109-65C1-8CDC-93975A9AD2D4}"/>
          </ac:spMkLst>
        </pc:spChg>
        <pc:spChg chg="mod">
          <ac:chgData name="Nathan Morgan" userId="72fd7c22-3ae8-4a57-b9f9-9fbe9cf82915" providerId="ADAL" clId="{922D02F5-2B61-4661-9430-5230ECF13453}" dt="2025-03-12T12:35:54.694" v="831" actId="5793"/>
          <ac:spMkLst>
            <pc:docMk/>
            <pc:sldMk cId="4235202552" sldId="410"/>
            <ac:spMk id="3" creationId="{58D32EB9-F715-D630-0EF3-9537A4740EE0}"/>
          </ac:spMkLst>
        </pc:spChg>
      </pc:sldChg>
      <pc:sldChg chg="addSp delSp modSp new mod">
        <pc:chgData name="Nathan Morgan" userId="72fd7c22-3ae8-4a57-b9f9-9fbe9cf82915" providerId="ADAL" clId="{922D02F5-2B61-4661-9430-5230ECF13453}" dt="2025-03-12T12:36:31.812" v="839" actId="1076"/>
        <pc:sldMkLst>
          <pc:docMk/>
          <pc:sldMk cId="878900284" sldId="411"/>
        </pc:sldMkLst>
        <pc:spChg chg="mod">
          <ac:chgData name="Nathan Morgan" userId="72fd7c22-3ae8-4a57-b9f9-9fbe9cf82915" providerId="ADAL" clId="{922D02F5-2B61-4661-9430-5230ECF13453}" dt="2025-03-12T12:36:02.961" v="832"/>
          <ac:spMkLst>
            <pc:docMk/>
            <pc:sldMk cId="878900284" sldId="411"/>
            <ac:spMk id="2" creationId="{FB7AF57E-4B29-CEBF-C0D9-8D8E8171221A}"/>
          </ac:spMkLst>
        </pc:spChg>
        <pc:spChg chg="del">
          <ac:chgData name="Nathan Morgan" userId="72fd7c22-3ae8-4a57-b9f9-9fbe9cf82915" providerId="ADAL" clId="{922D02F5-2B61-4661-9430-5230ECF13453}" dt="2025-03-12T12:36:06.251" v="833" actId="478"/>
          <ac:spMkLst>
            <pc:docMk/>
            <pc:sldMk cId="878900284" sldId="411"/>
            <ac:spMk id="3" creationId="{17CF3FEB-AB04-C39C-2A32-3A8223AF6363}"/>
          </ac:spMkLst>
        </pc:spChg>
        <pc:picChg chg="add mod">
          <ac:chgData name="Nathan Morgan" userId="72fd7c22-3ae8-4a57-b9f9-9fbe9cf82915" providerId="ADAL" clId="{922D02F5-2B61-4661-9430-5230ECF13453}" dt="2025-03-12T12:36:30.196" v="838" actId="1076"/>
          <ac:picMkLst>
            <pc:docMk/>
            <pc:sldMk cId="878900284" sldId="411"/>
            <ac:picMk id="5" creationId="{462064F9-BFC1-F78F-5255-74919E61EB98}"/>
          </ac:picMkLst>
        </pc:picChg>
        <pc:picChg chg="add mod">
          <ac:chgData name="Nathan Morgan" userId="72fd7c22-3ae8-4a57-b9f9-9fbe9cf82915" providerId="ADAL" clId="{922D02F5-2B61-4661-9430-5230ECF13453}" dt="2025-03-12T12:36:31.812" v="839" actId="1076"/>
          <ac:picMkLst>
            <pc:docMk/>
            <pc:sldMk cId="878900284" sldId="411"/>
            <ac:picMk id="7" creationId="{EE66E546-8784-B92D-24A3-D751B28ADAFC}"/>
          </ac:picMkLst>
        </pc:picChg>
      </pc:sldChg>
      <pc:sldChg chg="addSp delSp modSp add mod">
        <pc:chgData name="Nathan Morgan" userId="72fd7c22-3ae8-4a57-b9f9-9fbe9cf82915" providerId="ADAL" clId="{922D02F5-2B61-4661-9430-5230ECF13453}" dt="2025-03-12T12:36:52.785" v="843" actId="1076"/>
        <pc:sldMkLst>
          <pc:docMk/>
          <pc:sldMk cId="1962566245" sldId="412"/>
        </pc:sldMkLst>
        <pc:spChg chg="add del">
          <ac:chgData name="Nathan Morgan" userId="72fd7c22-3ae8-4a57-b9f9-9fbe9cf82915" providerId="ADAL" clId="{922D02F5-2B61-4661-9430-5230ECF13453}" dt="2025-03-12T12:36:40.229" v="841" actId="22"/>
          <ac:spMkLst>
            <pc:docMk/>
            <pc:sldMk cId="1962566245" sldId="412"/>
            <ac:spMk id="4" creationId="{4B83DACE-857C-248F-57DB-FD69AC09283D}"/>
          </ac:spMkLst>
        </pc:spChg>
        <pc:picChg chg="del">
          <ac:chgData name="Nathan Morgan" userId="72fd7c22-3ae8-4a57-b9f9-9fbe9cf82915" providerId="ADAL" clId="{922D02F5-2B61-4661-9430-5230ECF13453}" dt="2025-03-12T12:36:24.430" v="835" actId="478"/>
          <ac:picMkLst>
            <pc:docMk/>
            <pc:sldMk cId="1962566245" sldId="412"/>
            <ac:picMk id="5" creationId="{689846F6-B003-8E71-382E-90202816C1C6}"/>
          </ac:picMkLst>
        </pc:picChg>
        <pc:picChg chg="add mod">
          <ac:chgData name="Nathan Morgan" userId="72fd7c22-3ae8-4a57-b9f9-9fbe9cf82915" providerId="ADAL" clId="{922D02F5-2B61-4661-9430-5230ECF13453}" dt="2025-03-12T12:36:52.785" v="843" actId="1076"/>
          <ac:picMkLst>
            <pc:docMk/>
            <pc:sldMk cId="1962566245" sldId="412"/>
            <ac:picMk id="7" creationId="{EFC3D141-20E7-CB9D-FB08-B063C4B207FB}"/>
          </ac:picMkLst>
        </pc:picChg>
      </pc:sldChg>
      <pc:sldChg chg="addSp delSp modSp add mod">
        <pc:chgData name="Nathan Morgan" userId="72fd7c22-3ae8-4a57-b9f9-9fbe9cf82915" providerId="ADAL" clId="{922D02F5-2B61-4661-9430-5230ECF13453}" dt="2025-03-12T12:37:42.541" v="847" actId="1076"/>
        <pc:sldMkLst>
          <pc:docMk/>
          <pc:sldMk cId="2483545823" sldId="413"/>
        </pc:sldMkLst>
        <pc:picChg chg="add mod">
          <ac:chgData name="Nathan Morgan" userId="72fd7c22-3ae8-4a57-b9f9-9fbe9cf82915" providerId="ADAL" clId="{922D02F5-2B61-4661-9430-5230ECF13453}" dt="2025-03-12T12:37:42.541" v="847" actId="1076"/>
          <ac:picMkLst>
            <pc:docMk/>
            <pc:sldMk cId="2483545823" sldId="413"/>
            <ac:picMk id="4" creationId="{14360E80-C683-6A22-9EE6-3F6F5A0D566A}"/>
          </ac:picMkLst>
        </pc:picChg>
        <pc:picChg chg="del">
          <ac:chgData name="Nathan Morgan" userId="72fd7c22-3ae8-4a57-b9f9-9fbe9cf82915" providerId="ADAL" clId="{922D02F5-2B61-4661-9430-5230ECF13453}" dt="2025-03-12T12:37:40.557" v="845" actId="478"/>
          <ac:picMkLst>
            <pc:docMk/>
            <pc:sldMk cId="2483545823" sldId="413"/>
            <ac:picMk id="7" creationId="{31843783-DFAE-5081-CAAE-F6A7A121287A}"/>
          </ac:picMkLst>
        </pc:picChg>
      </pc:sldChg>
      <pc:sldChg chg="addSp delSp modSp new mod">
        <pc:chgData name="Nathan Morgan" userId="72fd7c22-3ae8-4a57-b9f9-9fbe9cf82915" providerId="ADAL" clId="{922D02F5-2B61-4661-9430-5230ECF13453}" dt="2025-03-12T12:46:26.080" v="864" actId="404"/>
        <pc:sldMkLst>
          <pc:docMk/>
          <pc:sldMk cId="1228608558" sldId="414"/>
        </pc:sldMkLst>
        <pc:spChg chg="mod">
          <ac:chgData name="Nathan Morgan" userId="72fd7c22-3ae8-4a57-b9f9-9fbe9cf82915" providerId="ADAL" clId="{922D02F5-2B61-4661-9430-5230ECF13453}" dt="2025-03-12T12:45:48.592" v="854"/>
          <ac:spMkLst>
            <pc:docMk/>
            <pc:sldMk cId="1228608558" sldId="414"/>
            <ac:spMk id="2" creationId="{DF2D0991-5589-CF2A-ABDA-151A82DFF901}"/>
          </ac:spMkLst>
        </pc:spChg>
        <pc:spChg chg="add del mod">
          <ac:chgData name="Nathan Morgan" userId="72fd7c22-3ae8-4a57-b9f9-9fbe9cf82915" providerId="ADAL" clId="{922D02F5-2B61-4661-9430-5230ECF13453}" dt="2025-03-12T12:46:26.080" v="864" actId="404"/>
          <ac:spMkLst>
            <pc:docMk/>
            <pc:sldMk cId="1228608558" sldId="414"/>
            <ac:spMk id="3" creationId="{D1C27BF5-7183-04B4-0C6B-7A337C8E32D0}"/>
          </ac:spMkLst>
        </pc:spChg>
        <pc:spChg chg="add mod">
          <ac:chgData name="Nathan Morgan" userId="72fd7c22-3ae8-4a57-b9f9-9fbe9cf82915" providerId="ADAL" clId="{922D02F5-2B61-4661-9430-5230ECF13453}" dt="2025-03-12T12:45:57.853" v="856"/>
          <ac:spMkLst>
            <pc:docMk/>
            <pc:sldMk cId="1228608558" sldId="414"/>
            <ac:spMk id="4" creationId="{6FC9F563-922B-0E4C-DEFE-94EB79301DC8}"/>
          </ac:spMkLst>
        </pc:spChg>
      </pc:sldChg>
      <pc:sldChg chg="addSp delSp modSp add mod modNotesTx">
        <pc:chgData name="Nathan Morgan" userId="72fd7c22-3ae8-4a57-b9f9-9fbe9cf82915" providerId="ADAL" clId="{922D02F5-2B61-4661-9430-5230ECF13453}" dt="2025-03-12T12:38:36.393" v="853"/>
        <pc:sldMkLst>
          <pc:docMk/>
          <pc:sldMk cId="2361318300" sldId="415"/>
        </pc:sldMkLst>
        <pc:picChg chg="del">
          <ac:chgData name="Nathan Morgan" userId="72fd7c22-3ae8-4a57-b9f9-9fbe9cf82915" providerId="ADAL" clId="{922D02F5-2B61-4661-9430-5230ECF13453}" dt="2025-03-12T12:38:24.884" v="850" actId="478"/>
          <ac:picMkLst>
            <pc:docMk/>
            <pc:sldMk cId="2361318300" sldId="415"/>
            <ac:picMk id="4" creationId="{C1A3D400-D7FC-9EA9-FCEF-07CE6212C0B5}"/>
          </ac:picMkLst>
        </pc:picChg>
        <pc:picChg chg="add mod">
          <ac:chgData name="Nathan Morgan" userId="72fd7c22-3ae8-4a57-b9f9-9fbe9cf82915" providerId="ADAL" clId="{922D02F5-2B61-4661-9430-5230ECF13453}" dt="2025-03-12T12:38:27.265" v="852" actId="1076"/>
          <ac:picMkLst>
            <pc:docMk/>
            <pc:sldMk cId="2361318300" sldId="415"/>
            <ac:picMk id="5" creationId="{38021292-7D97-C11D-6593-F0AB9AF713CC}"/>
          </ac:picMkLst>
        </pc:picChg>
      </pc:sldChg>
      <pc:sldChg chg="addSp delSp modSp new mod modNotesTx">
        <pc:chgData name="Nathan Morgan" userId="72fd7c22-3ae8-4a57-b9f9-9fbe9cf82915" providerId="ADAL" clId="{922D02F5-2B61-4661-9430-5230ECF13453}" dt="2025-03-12T13:08:57.315" v="1013" actId="20577"/>
        <pc:sldMkLst>
          <pc:docMk/>
          <pc:sldMk cId="2474939435" sldId="416"/>
        </pc:sldMkLst>
        <pc:spChg chg="mod">
          <ac:chgData name="Nathan Morgan" userId="72fd7c22-3ae8-4a57-b9f9-9fbe9cf82915" providerId="ADAL" clId="{922D02F5-2B61-4661-9430-5230ECF13453}" dt="2025-03-12T13:01:32.944" v="976" actId="20577"/>
          <ac:spMkLst>
            <pc:docMk/>
            <pc:sldMk cId="2474939435" sldId="416"/>
            <ac:spMk id="2" creationId="{5D31F311-1AC3-79E8-E834-801C30A069DB}"/>
          </ac:spMkLst>
        </pc:spChg>
        <pc:spChg chg="mod">
          <ac:chgData name="Nathan Morgan" userId="72fd7c22-3ae8-4a57-b9f9-9fbe9cf82915" providerId="ADAL" clId="{922D02F5-2B61-4661-9430-5230ECF13453}" dt="2025-03-12T13:02:02.972" v="985" actId="20577"/>
          <ac:spMkLst>
            <pc:docMk/>
            <pc:sldMk cId="2474939435" sldId="416"/>
            <ac:spMk id="3" creationId="{A16A7C4F-2EDE-D64B-EE4B-89D3A8A2F579}"/>
          </ac:spMkLst>
        </pc:spChg>
        <pc:spChg chg="add del">
          <ac:chgData name="Nathan Morgan" userId="72fd7c22-3ae8-4a57-b9f9-9fbe9cf82915" providerId="ADAL" clId="{922D02F5-2B61-4661-9430-5230ECF13453}" dt="2025-03-12T13:01:35.877" v="977" actId="478"/>
          <ac:spMkLst>
            <pc:docMk/>
            <pc:sldMk cId="2474939435" sldId="416"/>
            <ac:spMk id="5" creationId="{F96A4FB2-2479-47A1-3C6C-6EADA2C534B9}"/>
          </ac:spMkLst>
        </pc:spChg>
      </pc:sldChg>
      <pc:sldChg chg="modSp add mod">
        <pc:chgData name="Nathan Morgan" userId="72fd7c22-3ae8-4a57-b9f9-9fbe9cf82915" providerId="ADAL" clId="{922D02F5-2B61-4661-9430-5230ECF13453}" dt="2025-03-12T12:47:13.657" v="880" actId="20577"/>
        <pc:sldMkLst>
          <pc:docMk/>
          <pc:sldMk cId="1265773691" sldId="417"/>
        </pc:sldMkLst>
        <pc:spChg chg="mod">
          <ac:chgData name="Nathan Morgan" userId="72fd7c22-3ae8-4a57-b9f9-9fbe9cf82915" providerId="ADAL" clId="{922D02F5-2B61-4661-9430-5230ECF13453}" dt="2025-03-12T12:46:51.184" v="870"/>
          <ac:spMkLst>
            <pc:docMk/>
            <pc:sldMk cId="1265773691" sldId="417"/>
            <ac:spMk id="2" creationId="{99B247E1-F4CB-5302-FAF9-17FB43A7F577}"/>
          </ac:spMkLst>
        </pc:spChg>
        <pc:spChg chg="mod">
          <ac:chgData name="Nathan Morgan" userId="72fd7c22-3ae8-4a57-b9f9-9fbe9cf82915" providerId="ADAL" clId="{922D02F5-2B61-4661-9430-5230ECF13453}" dt="2025-03-12T12:47:13.657" v="880" actId="20577"/>
          <ac:spMkLst>
            <pc:docMk/>
            <pc:sldMk cId="1265773691" sldId="417"/>
            <ac:spMk id="3" creationId="{BFF4044E-94B3-C552-A880-D76603F1AA73}"/>
          </ac:spMkLst>
        </pc:spChg>
      </pc:sldChg>
      <pc:sldChg chg="modSp new mod">
        <pc:chgData name="Nathan Morgan" userId="72fd7c22-3ae8-4a57-b9f9-9fbe9cf82915" providerId="ADAL" clId="{922D02F5-2B61-4661-9430-5230ECF13453}" dt="2025-03-12T13:01:24.376" v="961" actId="5793"/>
        <pc:sldMkLst>
          <pc:docMk/>
          <pc:sldMk cId="2973241441" sldId="418"/>
        </pc:sldMkLst>
        <pc:spChg chg="mod">
          <ac:chgData name="Nathan Morgan" userId="72fd7c22-3ae8-4a57-b9f9-9fbe9cf82915" providerId="ADAL" clId="{922D02F5-2B61-4661-9430-5230ECF13453}" dt="2025-03-12T13:00:43.697" v="949"/>
          <ac:spMkLst>
            <pc:docMk/>
            <pc:sldMk cId="2973241441" sldId="418"/>
            <ac:spMk id="2" creationId="{4C491B1D-BD49-0B34-3443-55B5943E38A3}"/>
          </ac:spMkLst>
        </pc:spChg>
        <pc:spChg chg="mod">
          <ac:chgData name="Nathan Morgan" userId="72fd7c22-3ae8-4a57-b9f9-9fbe9cf82915" providerId="ADAL" clId="{922D02F5-2B61-4661-9430-5230ECF13453}" dt="2025-03-12T13:01:24.376" v="961" actId="5793"/>
          <ac:spMkLst>
            <pc:docMk/>
            <pc:sldMk cId="2973241441" sldId="418"/>
            <ac:spMk id="3" creationId="{A8C53CDD-CCBC-C35C-2240-625E61679F21}"/>
          </ac:spMkLst>
        </pc:spChg>
      </pc:sldChg>
      <pc:sldChg chg="addSp delSp modSp add mod ord modNotesTx">
        <pc:chgData name="Nathan Morgan" userId="72fd7c22-3ae8-4a57-b9f9-9fbe9cf82915" providerId="ADAL" clId="{922D02F5-2B61-4661-9430-5230ECF13453}" dt="2025-03-12T12:48:08.127" v="891" actId="1076"/>
        <pc:sldMkLst>
          <pc:docMk/>
          <pc:sldMk cId="884864395" sldId="419"/>
        </pc:sldMkLst>
        <pc:spChg chg="del mod">
          <ac:chgData name="Nathan Morgan" userId="72fd7c22-3ae8-4a57-b9f9-9fbe9cf82915" providerId="ADAL" clId="{922D02F5-2B61-4661-9430-5230ECF13453}" dt="2025-03-12T12:47:46.593" v="889" actId="478"/>
          <ac:spMkLst>
            <pc:docMk/>
            <pc:sldMk cId="884864395" sldId="419"/>
            <ac:spMk id="3" creationId="{35B49CC4-2B2B-E1B7-C2E7-29F65ADA3C05}"/>
          </ac:spMkLst>
        </pc:spChg>
        <pc:picChg chg="add mod">
          <ac:chgData name="Nathan Morgan" userId="72fd7c22-3ae8-4a57-b9f9-9fbe9cf82915" providerId="ADAL" clId="{922D02F5-2B61-4661-9430-5230ECF13453}" dt="2025-03-12T12:48:08.127" v="891" actId="1076"/>
          <ac:picMkLst>
            <pc:docMk/>
            <pc:sldMk cId="884864395" sldId="419"/>
            <ac:picMk id="5" creationId="{CF160600-749D-7945-6E4A-AA4A214BB041}"/>
          </ac:picMkLst>
        </pc:picChg>
      </pc:sldChg>
      <pc:sldChg chg="addSp delSp modSp add mod modNotesTx">
        <pc:chgData name="Nathan Morgan" userId="72fd7c22-3ae8-4a57-b9f9-9fbe9cf82915" providerId="ADAL" clId="{922D02F5-2B61-4661-9430-5230ECF13453}" dt="2025-03-12T12:49:35.553" v="900" actId="1076"/>
        <pc:sldMkLst>
          <pc:docMk/>
          <pc:sldMk cId="2040224276" sldId="420"/>
        </pc:sldMkLst>
        <pc:picChg chg="add del mod">
          <ac:chgData name="Nathan Morgan" userId="72fd7c22-3ae8-4a57-b9f9-9fbe9cf82915" providerId="ADAL" clId="{922D02F5-2B61-4661-9430-5230ECF13453}" dt="2025-03-12T12:49:32.673" v="898" actId="478"/>
          <ac:picMkLst>
            <pc:docMk/>
            <pc:sldMk cId="2040224276" sldId="420"/>
            <ac:picMk id="4" creationId="{21165597-C07F-428A-E530-C4084A86E181}"/>
          </ac:picMkLst>
        </pc:picChg>
        <pc:picChg chg="del">
          <ac:chgData name="Nathan Morgan" userId="72fd7c22-3ae8-4a57-b9f9-9fbe9cf82915" providerId="ADAL" clId="{922D02F5-2B61-4661-9430-5230ECF13453}" dt="2025-03-12T12:48:58.370" v="893" actId="478"/>
          <ac:picMkLst>
            <pc:docMk/>
            <pc:sldMk cId="2040224276" sldId="420"/>
            <ac:picMk id="5" creationId="{AE7C7F24-562E-59C0-815A-722E9D550406}"/>
          </ac:picMkLst>
        </pc:picChg>
        <pc:picChg chg="add mod">
          <ac:chgData name="Nathan Morgan" userId="72fd7c22-3ae8-4a57-b9f9-9fbe9cf82915" providerId="ADAL" clId="{922D02F5-2B61-4661-9430-5230ECF13453}" dt="2025-03-12T12:49:35.553" v="900" actId="1076"/>
          <ac:picMkLst>
            <pc:docMk/>
            <pc:sldMk cId="2040224276" sldId="420"/>
            <ac:picMk id="7" creationId="{5365E17D-5BF1-780B-0D09-1AB28FB92CF4}"/>
          </ac:picMkLst>
        </pc:picChg>
      </pc:sldChg>
      <pc:sldChg chg="addSp delSp modSp add mod">
        <pc:chgData name="Nathan Morgan" userId="72fd7c22-3ae8-4a57-b9f9-9fbe9cf82915" providerId="ADAL" clId="{922D02F5-2B61-4661-9430-5230ECF13453}" dt="2025-03-12T12:50:11.677" v="903" actId="1076"/>
        <pc:sldMkLst>
          <pc:docMk/>
          <pc:sldMk cId="2289701177" sldId="421"/>
        </pc:sldMkLst>
        <pc:picChg chg="del">
          <ac:chgData name="Nathan Morgan" userId="72fd7c22-3ae8-4a57-b9f9-9fbe9cf82915" providerId="ADAL" clId="{922D02F5-2B61-4661-9430-5230ECF13453}" dt="2025-03-12T12:49:37.253" v="901" actId="478"/>
          <ac:picMkLst>
            <pc:docMk/>
            <pc:sldMk cId="2289701177" sldId="421"/>
            <ac:picMk id="4" creationId="{EAAA60A8-4FBC-0A6C-C45E-5DA846A9BD18}"/>
          </ac:picMkLst>
        </pc:picChg>
        <pc:picChg chg="add mod">
          <ac:chgData name="Nathan Morgan" userId="72fd7c22-3ae8-4a57-b9f9-9fbe9cf82915" providerId="ADAL" clId="{922D02F5-2B61-4661-9430-5230ECF13453}" dt="2025-03-12T12:50:11.677" v="903" actId="1076"/>
          <ac:picMkLst>
            <pc:docMk/>
            <pc:sldMk cId="2289701177" sldId="421"/>
            <ac:picMk id="5" creationId="{A5DEF533-FA88-2AF4-4F12-990D4AA82D90}"/>
          </ac:picMkLst>
        </pc:picChg>
      </pc:sldChg>
      <pc:sldChg chg="addSp delSp modSp add mod modNotesTx">
        <pc:chgData name="Nathan Morgan" userId="72fd7c22-3ae8-4a57-b9f9-9fbe9cf82915" providerId="ADAL" clId="{922D02F5-2B61-4661-9430-5230ECF13453}" dt="2025-03-12T12:52:55.636" v="948" actId="6549"/>
        <pc:sldMkLst>
          <pc:docMk/>
          <pc:sldMk cId="2314140766" sldId="422"/>
        </pc:sldMkLst>
        <pc:picChg chg="add mod">
          <ac:chgData name="Nathan Morgan" userId="72fd7c22-3ae8-4a57-b9f9-9fbe9cf82915" providerId="ADAL" clId="{922D02F5-2B61-4661-9430-5230ECF13453}" dt="2025-03-12T12:50:56.125" v="907" actId="1076"/>
          <ac:picMkLst>
            <pc:docMk/>
            <pc:sldMk cId="2314140766" sldId="422"/>
            <ac:picMk id="4" creationId="{AB583C0E-1FE4-277F-66B2-60AAECEFFA2F}"/>
          </ac:picMkLst>
        </pc:picChg>
        <pc:picChg chg="del">
          <ac:chgData name="Nathan Morgan" userId="72fd7c22-3ae8-4a57-b9f9-9fbe9cf82915" providerId="ADAL" clId="{922D02F5-2B61-4661-9430-5230ECF13453}" dt="2025-03-12T12:50:38.592" v="905" actId="478"/>
          <ac:picMkLst>
            <pc:docMk/>
            <pc:sldMk cId="2314140766" sldId="422"/>
            <ac:picMk id="5" creationId="{3021FD10-7B85-555D-1365-D25FCF7F387F}"/>
          </ac:picMkLst>
        </pc:picChg>
      </pc:sldChg>
      <pc:sldChg chg="addSp delSp modSp new mod modNotesTx">
        <pc:chgData name="Nathan Morgan" userId="72fd7c22-3ae8-4a57-b9f9-9fbe9cf82915" providerId="ADAL" clId="{922D02F5-2B61-4661-9430-5230ECF13453}" dt="2025-03-12T13:02:46.757" v="992" actId="1076"/>
        <pc:sldMkLst>
          <pc:docMk/>
          <pc:sldMk cId="3596347745" sldId="423"/>
        </pc:sldMkLst>
        <pc:spChg chg="mod">
          <ac:chgData name="Nathan Morgan" userId="72fd7c22-3ae8-4a57-b9f9-9fbe9cf82915" providerId="ADAL" clId="{922D02F5-2B61-4661-9430-5230ECF13453}" dt="2025-03-12T13:02:30.991" v="990" actId="255"/>
          <ac:spMkLst>
            <pc:docMk/>
            <pc:sldMk cId="3596347745" sldId="423"/>
            <ac:spMk id="2" creationId="{B05651EA-5BE6-548D-C51F-429B5C31C9A6}"/>
          </ac:spMkLst>
        </pc:spChg>
        <pc:spChg chg="del">
          <ac:chgData name="Nathan Morgan" userId="72fd7c22-3ae8-4a57-b9f9-9fbe9cf82915" providerId="ADAL" clId="{922D02F5-2B61-4661-9430-5230ECF13453}" dt="2025-03-12T13:02:22.696" v="988" actId="478"/>
          <ac:spMkLst>
            <pc:docMk/>
            <pc:sldMk cId="3596347745" sldId="423"/>
            <ac:spMk id="3" creationId="{2B24BD2E-09F0-3A3F-98E6-259DD58EC7CB}"/>
          </ac:spMkLst>
        </pc:spChg>
        <pc:picChg chg="add mod">
          <ac:chgData name="Nathan Morgan" userId="72fd7c22-3ae8-4a57-b9f9-9fbe9cf82915" providerId="ADAL" clId="{922D02F5-2B61-4661-9430-5230ECF13453}" dt="2025-03-12T13:02:46.757" v="992" actId="1076"/>
          <ac:picMkLst>
            <pc:docMk/>
            <pc:sldMk cId="3596347745" sldId="423"/>
            <ac:picMk id="5" creationId="{6C6E7590-8991-ABBF-98CF-1DF374CD0D0D}"/>
          </ac:picMkLst>
        </pc:picChg>
      </pc:sldChg>
      <pc:sldChg chg="addSp delSp add mod modNotesTx">
        <pc:chgData name="Nathan Morgan" userId="72fd7c22-3ae8-4a57-b9f9-9fbe9cf82915" providerId="ADAL" clId="{922D02F5-2B61-4661-9430-5230ECF13453}" dt="2025-03-12T13:03:14.728" v="996" actId="22"/>
        <pc:sldMkLst>
          <pc:docMk/>
          <pc:sldMk cId="2990421741" sldId="424"/>
        </pc:sldMkLst>
        <pc:picChg chg="add">
          <ac:chgData name="Nathan Morgan" userId="72fd7c22-3ae8-4a57-b9f9-9fbe9cf82915" providerId="ADAL" clId="{922D02F5-2B61-4661-9430-5230ECF13453}" dt="2025-03-12T13:03:14.728" v="996" actId="22"/>
          <ac:picMkLst>
            <pc:docMk/>
            <pc:sldMk cId="2990421741" sldId="424"/>
            <ac:picMk id="4" creationId="{674AF5DF-137E-0617-DA24-1A6D036F1797}"/>
          </ac:picMkLst>
        </pc:picChg>
        <pc:picChg chg="del">
          <ac:chgData name="Nathan Morgan" userId="72fd7c22-3ae8-4a57-b9f9-9fbe9cf82915" providerId="ADAL" clId="{922D02F5-2B61-4661-9430-5230ECF13453}" dt="2025-03-12T13:03:13.627" v="995" actId="478"/>
          <ac:picMkLst>
            <pc:docMk/>
            <pc:sldMk cId="2990421741" sldId="424"/>
            <ac:picMk id="5" creationId="{BD0FC7EA-4CC4-D2BF-763B-086F5E2528C1}"/>
          </ac:picMkLst>
        </pc:picChg>
      </pc:sldChg>
      <pc:sldChg chg="addSp delSp new mod">
        <pc:chgData name="Nathan Morgan" userId="72fd7c22-3ae8-4a57-b9f9-9fbe9cf82915" providerId="ADAL" clId="{922D02F5-2B61-4661-9430-5230ECF13453}" dt="2025-03-12T13:03:35.632" v="999" actId="22"/>
        <pc:sldMkLst>
          <pc:docMk/>
          <pc:sldMk cId="804841534" sldId="425"/>
        </pc:sldMkLst>
        <pc:picChg chg="add del">
          <ac:chgData name="Nathan Morgan" userId="72fd7c22-3ae8-4a57-b9f9-9fbe9cf82915" providerId="ADAL" clId="{922D02F5-2B61-4661-9430-5230ECF13453}" dt="2025-03-12T13:03:35.632" v="999" actId="22"/>
          <ac:picMkLst>
            <pc:docMk/>
            <pc:sldMk cId="804841534" sldId="425"/>
            <ac:picMk id="5" creationId="{B5ADBBC4-88F3-1378-2FB3-0BF296ED3569}"/>
          </ac:picMkLst>
        </pc:picChg>
      </pc:sldChg>
      <pc:sldChg chg="addSp delSp add mod">
        <pc:chgData name="Nathan Morgan" userId="72fd7c22-3ae8-4a57-b9f9-9fbe9cf82915" providerId="ADAL" clId="{922D02F5-2B61-4661-9430-5230ECF13453}" dt="2025-03-12T13:03:40.336" v="1002" actId="22"/>
        <pc:sldMkLst>
          <pc:docMk/>
          <pc:sldMk cId="828127689" sldId="426"/>
        </pc:sldMkLst>
        <pc:picChg chg="del">
          <ac:chgData name="Nathan Morgan" userId="72fd7c22-3ae8-4a57-b9f9-9fbe9cf82915" providerId="ADAL" clId="{922D02F5-2B61-4661-9430-5230ECF13453}" dt="2025-03-12T13:03:40.019" v="1001" actId="478"/>
          <ac:picMkLst>
            <pc:docMk/>
            <pc:sldMk cId="828127689" sldId="426"/>
            <ac:picMk id="4" creationId="{D5739AAF-4CFF-A360-53DC-9940F46AF626}"/>
          </ac:picMkLst>
        </pc:picChg>
        <pc:picChg chg="add">
          <ac:chgData name="Nathan Morgan" userId="72fd7c22-3ae8-4a57-b9f9-9fbe9cf82915" providerId="ADAL" clId="{922D02F5-2B61-4661-9430-5230ECF13453}" dt="2025-03-12T13:03:40.336" v="1002" actId="22"/>
          <ac:picMkLst>
            <pc:docMk/>
            <pc:sldMk cId="828127689" sldId="426"/>
            <ac:picMk id="5" creationId="{8C184E74-2FED-8DD6-159F-A9DC823E6105}"/>
          </ac:picMkLst>
        </pc:picChg>
      </pc:sldChg>
      <pc:sldChg chg="addSp delSp add mod modNotesTx">
        <pc:chgData name="Nathan Morgan" userId="72fd7c22-3ae8-4a57-b9f9-9fbe9cf82915" providerId="ADAL" clId="{922D02F5-2B61-4661-9430-5230ECF13453}" dt="2025-03-12T13:07:27.396" v="1006"/>
        <pc:sldMkLst>
          <pc:docMk/>
          <pc:sldMk cId="726143283" sldId="427"/>
        </pc:sldMkLst>
        <pc:picChg chg="add">
          <ac:chgData name="Nathan Morgan" userId="72fd7c22-3ae8-4a57-b9f9-9fbe9cf82915" providerId="ADAL" clId="{922D02F5-2B61-4661-9430-5230ECF13453}" dt="2025-03-12T13:04:35.647" v="1005" actId="22"/>
          <ac:picMkLst>
            <pc:docMk/>
            <pc:sldMk cId="726143283" sldId="427"/>
            <ac:picMk id="4" creationId="{61C5CAEE-7763-DA4F-7E69-286AD2D140B5}"/>
          </ac:picMkLst>
        </pc:picChg>
        <pc:picChg chg="del">
          <ac:chgData name="Nathan Morgan" userId="72fd7c22-3ae8-4a57-b9f9-9fbe9cf82915" providerId="ADAL" clId="{922D02F5-2B61-4661-9430-5230ECF13453}" dt="2025-03-12T13:04:24.282" v="1004" actId="478"/>
          <ac:picMkLst>
            <pc:docMk/>
            <pc:sldMk cId="726143283" sldId="427"/>
            <ac:picMk id="5" creationId="{B089DBB0-5582-A2B5-35DE-229ABE8D9AA9}"/>
          </ac:picMkLst>
        </pc:picChg>
      </pc:sldChg>
      <pc:sldChg chg="modSp new mod">
        <pc:chgData name="Nathan Morgan" userId="72fd7c22-3ae8-4a57-b9f9-9fbe9cf82915" providerId="ADAL" clId="{922D02F5-2B61-4661-9430-5230ECF13453}" dt="2025-03-12T13:23:48.837" v="1022" actId="20577"/>
        <pc:sldMkLst>
          <pc:docMk/>
          <pc:sldMk cId="2643832634" sldId="428"/>
        </pc:sldMkLst>
        <pc:spChg chg="mod">
          <ac:chgData name="Nathan Morgan" userId="72fd7c22-3ae8-4a57-b9f9-9fbe9cf82915" providerId="ADAL" clId="{922D02F5-2B61-4661-9430-5230ECF13453}" dt="2025-03-12T13:23:23.369" v="1015"/>
          <ac:spMkLst>
            <pc:docMk/>
            <pc:sldMk cId="2643832634" sldId="428"/>
            <ac:spMk id="2" creationId="{7E6C1925-3DB9-DE31-CC8E-02010F7D28E1}"/>
          </ac:spMkLst>
        </pc:spChg>
        <pc:spChg chg="mod">
          <ac:chgData name="Nathan Morgan" userId="72fd7c22-3ae8-4a57-b9f9-9fbe9cf82915" providerId="ADAL" clId="{922D02F5-2B61-4661-9430-5230ECF13453}" dt="2025-03-12T13:23:48.837" v="1022" actId="20577"/>
          <ac:spMkLst>
            <pc:docMk/>
            <pc:sldMk cId="2643832634" sldId="428"/>
            <ac:spMk id="3" creationId="{A93ED581-F15C-D1FF-24B5-52D6EC67E6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237533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0814617"/>
      </p:ext>
    </p:extLst>
  </p:cSld>
  <p:clrMap bg1="lt1" tx1="dk1" bg2="lt2" tx2="dk2" accent1="accent1" accent2="accent2" accent3="accent3" accent4="accent4" accent5="accent5" accent6="accent6" hlink="hlink" folHlink="folHlink"/>
  <p:notesStyle>
    <a:lvl1pPr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ＭＳ Ｐゴシック" charset="0"/>
      </a:defRPr>
    </a:lvl1pPr>
    <a:lvl2pPr marL="4572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2pPr>
    <a:lvl3pPr marL="9144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3pPr>
    <a:lvl4pPr marL="13716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4pPr>
    <a:lvl5pPr marL="18288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p:cNvSpPr>
            <a:spLocks noGrp="1"/>
          </p:cNvSpPr>
          <p:nvPr>
            <p:ph type="body" idx="1"/>
          </p:nvPr>
        </p:nvSpPr>
        <p:spPr>
          <a:xfrm>
            <a:off x="673100" y="4703763"/>
            <a:ext cx="5378450" cy="3848100"/>
          </a:xfrm>
          <a:prstGeom prst="rect">
            <a:avLst/>
          </a:prstGeom>
        </p:spPr>
        <p:txBody>
          <a:bodyPr/>
          <a:lstStyle/>
          <a:p>
            <a:r>
              <a:rPr lang="en-GB" dirty="0"/>
              <a:t>Ensures a class has only </a:t>
            </a:r>
            <a:r>
              <a:rPr lang="en-GB" b="1" dirty="0"/>
              <a:t>one instance</a:t>
            </a:r>
            <a:r>
              <a:rPr lang="en-GB" dirty="0"/>
              <a:t> and provides a </a:t>
            </a:r>
            <a:r>
              <a:rPr lang="en-GB" b="1" dirty="0"/>
              <a:t>global access point</a:t>
            </a:r>
            <a:r>
              <a:rPr lang="en-GB" dirty="0"/>
              <a:t>.</a:t>
            </a:r>
            <a:br>
              <a:rPr lang="en-GB" dirty="0"/>
            </a:br>
            <a:r>
              <a:rPr lang="en-GB" dirty="0"/>
              <a:t>It is commonly used for logging, database connections, and configuration settings.</a:t>
            </a:r>
          </a:p>
        </p:txBody>
      </p:sp>
    </p:spTree>
    <p:extLst>
      <p:ext uri="{BB962C8B-B14F-4D97-AF65-F5344CB8AC3E}">
        <p14:creationId xmlns:p14="http://schemas.microsoft.com/office/powerpoint/2010/main" val="17652963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034201-47AF-9493-4D3D-E05096EDEB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708D11-71AE-1426-5FFC-C16D4E45F2A7}"/>
              </a:ext>
            </a:extLst>
          </p:cNvPr>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AC6A233C-C77C-4BCE-E958-67B8332EB85D}"/>
              </a:ext>
            </a:extLst>
          </p:cNvPr>
          <p:cNvSpPr>
            <a:spLocks noGrp="1"/>
          </p:cNvSpPr>
          <p:nvPr>
            <p:ph type="body" idx="1"/>
          </p:nvPr>
        </p:nvSpPr>
        <p:spPr>
          <a:xfrm>
            <a:off x="673100" y="4703763"/>
            <a:ext cx="5378450" cy="3848100"/>
          </a:xfrm>
          <a:prstGeom prst="rect">
            <a:avLst/>
          </a:prstGeom>
        </p:spPr>
        <p:txBody>
          <a:bodyPr/>
          <a:lstStyle/>
          <a:p>
            <a:r>
              <a:rPr lang="en-GB" dirty="0"/>
              <a:t>Ensures a class has only </a:t>
            </a:r>
            <a:r>
              <a:rPr lang="en-GB" b="1" dirty="0"/>
              <a:t>one instance</a:t>
            </a:r>
            <a:r>
              <a:rPr lang="en-GB" dirty="0"/>
              <a:t> and provides a </a:t>
            </a:r>
            <a:r>
              <a:rPr lang="en-GB" b="1" dirty="0"/>
              <a:t>global access point</a:t>
            </a:r>
            <a:r>
              <a:rPr lang="en-GB" dirty="0"/>
              <a:t>.</a:t>
            </a:r>
            <a:br>
              <a:rPr lang="en-GB" dirty="0"/>
            </a:br>
            <a:r>
              <a:rPr lang="en-GB" dirty="0"/>
              <a:t>It is commonly used for logging, database connections, and configuration settings.</a:t>
            </a:r>
          </a:p>
        </p:txBody>
      </p:sp>
    </p:spTree>
    <p:extLst>
      <p:ext uri="{BB962C8B-B14F-4D97-AF65-F5344CB8AC3E}">
        <p14:creationId xmlns:p14="http://schemas.microsoft.com/office/powerpoint/2010/main" val="27964892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68946D-58B3-D968-625B-F982AA548A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C94386-C623-E0B0-AB43-5B0B8B6E0B32}"/>
              </a:ext>
            </a:extLst>
          </p:cNvPr>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911F0CBF-BCC3-E96F-9CE8-E3A0EB706F86}"/>
              </a:ext>
            </a:extLst>
          </p:cNvPr>
          <p:cNvSpPr>
            <a:spLocks noGrp="1"/>
          </p:cNvSpPr>
          <p:nvPr>
            <p:ph type="body" idx="1"/>
          </p:nvPr>
        </p:nvSpPr>
        <p:spPr>
          <a:xfrm>
            <a:off x="673100" y="4703763"/>
            <a:ext cx="5378450" cy="3848100"/>
          </a:xfrm>
          <a:prstGeom prst="rect">
            <a:avLst/>
          </a:prstGeom>
        </p:spPr>
        <p:txBody>
          <a:bodyPr/>
          <a:lstStyle/>
          <a:p>
            <a:r>
              <a:rPr lang="en-GB" dirty="0"/>
              <a:t>Ensures a class has only </a:t>
            </a:r>
            <a:r>
              <a:rPr lang="en-GB" b="1" dirty="0"/>
              <a:t>one instance</a:t>
            </a:r>
            <a:r>
              <a:rPr lang="en-GB" dirty="0"/>
              <a:t> and provides a </a:t>
            </a:r>
            <a:r>
              <a:rPr lang="en-GB" b="1" dirty="0"/>
              <a:t>global access point</a:t>
            </a:r>
            <a:r>
              <a:rPr lang="en-GB" dirty="0"/>
              <a:t>.</a:t>
            </a:r>
            <a:br>
              <a:rPr lang="en-GB" dirty="0"/>
            </a:br>
            <a:r>
              <a:rPr lang="en-GB" dirty="0"/>
              <a:t>It is commonly used for logging, database connections, and configuration settings.</a:t>
            </a:r>
          </a:p>
        </p:txBody>
      </p:sp>
    </p:spTree>
    <p:extLst>
      <p:ext uri="{BB962C8B-B14F-4D97-AF65-F5344CB8AC3E}">
        <p14:creationId xmlns:p14="http://schemas.microsoft.com/office/powerpoint/2010/main" val="3578856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p:cNvSpPr>
            <a:spLocks noGrp="1"/>
          </p:cNvSpPr>
          <p:nvPr>
            <p:ph type="body" idx="1"/>
          </p:nvPr>
        </p:nvSpPr>
        <p:spPr>
          <a:xfrm>
            <a:off x="673100" y="4703763"/>
            <a:ext cx="5378450" cy="3848100"/>
          </a:xfrm>
          <a:prstGeom prst="rect">
            <a:avLst/>
          </a:prstGeom>
        </p:spPr>
        <p:txBody>
          <a:bodyPr/>
          <a:lstStyle/>
          <a:p>
            <a:r>
              <a:rPr lang="en-GB" dirty="0"/>
              <a:t>In a multi-threaded environment, multiple threads might try to access the </a:t>
            </a:r>
            <a:r>
              <a:rPr lang="en-GB" dirty="0" err="1"/>
              <a:t>getInstance</a:t>
            </a:r>
            <a:r>
              <a:rPr lang="en-GB" dirty="0"/>
              <a:t>() method simultaneously. </a:t>
            </a:r>
          </a:p>
          <a:p>
            <a:endParaRPr lang="en-GB" dirty="0"/>
          </a:p>
          <a:p>
            <a:r>
              <a:rPr lang="en-GB" dirty="0"/>
              <a:t>If not properly managed, this could result in the creation of </a:t>
            </a:r>
            <a:r>
              <a:rPr lang="en-GB" b="1" dirty="0"/>
              <a:t>multiple instances</a:t>
            </a:r>
            <a:r>
              <a:rPr lang="en-GB" dirty="0"/>
              <a:t> of the Singleton class, violating the pattern's core principle.</a:t>
            </a:r>
          </a:p>
          <a:p>
            <a:endParaRPr lang="en-GB" dirty="0"/>
          </a:p>
          <a:p>
            <a:endParaRPr lang="en-GB" dirty="0"/>
          </a:p>
          <a:p>
            <a:endParaRPr lang="en-GB" dirty="0"/>
          </a:p>
        </p:txBody>
      </p:sp>
    </p:spTree>
    <p:extLst>
      <p:ext uri="{BB962C8B-B14F-4D97-AF65-F5344CB8AC3E}">
        <p14:creationId xmlns:p14="http://schemas.microsoft.com/office/powerpoint/2010/main" val="1279325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F39E8F-42C3-E50E-D40A-481C929883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DA90AC-33E8-AE18-B5B1-219C30B20692}"/>
              </a:ext>
            </a:extLst>
          </p:cNvPr>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1F29C6D4-82F0-9087-D96D-874DDE14F49A}"/>
              </a:ext>
            </a:extLst>
          </p:cNvPr>
          <p:cNvSpPr>
            <a:spLocks noGrp="1"/>
          </p:cNvSpPr>
          <p:nvPr>
            <p:ph type="body" idx="1"/>
          </p:nvPr>
        </p:nvSpPr>
        <p:spPr>
          <a:xfrm>
            <a:off x="673100" y="4703763"/>
            <a:ext cx="5378450" cy="3848100"/>
          </a:xfrm>
          <a:prstGeom prst="rect">
            <a:avLst/>
          </a:prstGeom>
        </p:spPr>
        <p:txBody>
          <a:bodyPr/>
          <a:lstStyle/>
          <a:p>
            <a:r>
              <a:rPr lang="en-GB" dirty="0"/>
              <a:t>Ensures a class has only </a:t>
            </a:r>
            <a:r>
              <a:rPr lang="en-GB" b="1" dirty="0"/>
              <a:t>one instance</a:t>
            </a:r>
            <a:r>
              <a:rPr lang="en-GB" dirty="0"/>
              <a:t> and provides a </a:t>
            </a:r>
            <a:r>
              <a:rPr lang="en-GB" b="1" dirty="0"/>
              <a:t>global access point</a:t>
            </a:r>
            <a:r>
              <a:rPr lang="en-GB" dirty="0"/>
              <a:t>.</a:t>
            </a:r>
            <a:br>
              <a:rPr lang="en-GB" dirty="0"/>
            </a:br>
            <a:r>
              <a:rPr lang="en-GB" dirty="0"/>
              <a:t>It is commonly used for logging, database connections, and configuration settings.</a:t>
            </a:r>
          </a:p>
        </p:txBody>
      </p:sp>
    </p:spTree>
    <p:extLst>
      <p:ext uri="{BB962C8B-B14F-4D97-AF65-F5344CB8AC3E}">
        <p14:creationId xmlns:p14="http://schemas.microsoft.com/office/powerpoint/2010/main" val="22432192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E67570-E12A-23FD-EB84-C8286BE772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DBC819-6FB9-CAAC-D11A-2E57A120A3B5}"/>
              </a:ext>
            </a:extLst>
          </p:cNvPr>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D01B5E5B-8581-E4AF-38B7-B05204F98ACB}"/>
              </a:ext>
            </a:extLst>
          </p:cNvPr>
          <p:cNvSpPr>
            <a:spLocks noGrp="1"/>
          </p:cNvSpPr>
          <p:nvPr>
            <p:ph type="body" idx="1"/>
          </p:nvPr>
        </p:nvSpPr>
        <p:spPr>
          <a:xfrm>
            <a:off x="673100" y="4703763"/>
            <a:ext cx="5378450" cy="3848100"/>
          </a:xfrm>
          <a:prstGeom prst="rect">
            <a:avLst/>
          </a:prstGeom>
        </p:spPr>
        <p:txBody>
          <a:bodyPr/>
          <a:lstStyle/>
          <a:p>
            <a:r>
              <a:rPr lang="en-GB" dirty="0"/>
              <a:t>Ensures a class has only </a:t>
            </a:r>
            <a:r>
              <a:rPr lang="en-GB" b="1" dirty="0"/>
              <a:t>one instance</a:t>
            </a:r>
            <a:r>
              <a:rPr lang="en-GB" dirty="0"/>
              <a:t> and provides a </a:t>
            </a:r>
            <a:r>
              <a:rPr lang="en-GB" b="1" dirty="0"/>
              <a:t>global access point</a:t>
            </a:r>
            <a:r>
              <a:rPr lang="en-GB" dirty="0"/>
              <a:t>.</a:t>
            </a:r>
            <a:br>
              <a:rPr lang="en-GB" dirty="0"/>
            </a:br>
            <a:r>
              <a:rPr lang="en-GB" dirty="0"/>
              <a:t>It is commonly used for logging, database connections, and configuration settings.</a:t>
            </a:r>
          </a:p>
        </p:txBody>
      </p:sp>
    </p:spTree>
    <p:extLst>
      <p:ext uri="{BB962C8B-B14F-4D97-AF65-F5344CB8AC3E}">
        <p14:creationId xmlns:p14="http://schemas.microsoft.com/office/powerpoint/2010/main" val="31959767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1C6966-760A-5C8D-5A3B-981C33C9E9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AF0A34-B02E-06BB-B43F-916E0E6820A3}"/>
              </a:ext>
            </a:extLst>
          </p:cNvPr>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F3EFEBE4-472C-6234-9348-0E1D1BA3821D}"/>
              </a:ext>
            </a:extLst>
          </p:cNvPr>
          <p:cNvSpPr>
            <a:spLocks noGrp="1"/>
          </p:cNvSpPr>
          <p:nvPr>
            <p:ph type="body" idx="1"/>
          </p:nvPr>
        </p:nvSpPr>
        <p:spPr>
          <a:xfrm>
            <a:off x="673100" y="4703763"/>
            <a:ext cx="5378450" cy="3848100"/>
          </a:xfrm>
          <a:prstGeom prst="rect">
            <a:avLst/>
          </a:prstGeom>
        </p:spPr>
        <p:txBody>
          <a:bodyPr/>
          <a:lstStyle/>
          <a:p>
            <a:endParaRPr lang="en-GB" dirty="0"/>
          </a:p>
        </p:txBody>
      </p:sp>
    </p:spTree>
    <p:extLst>
      <p:ext uri="{BB962C8B-B14F-4D97-AF65-F5344CB8AC3E}">
        <p14:creationId xmlns:p14="http://schemas.microsoft.com/office/powerpoint/2010/main" val="3213562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p:cNvSpPr>
            <a:spLocks noGrp="1"/>
          </p:cNvSpPr>
          <p:nvPr>
            <p:ph type="body" idx="1"/>
          </p:nvPr>
        </p:nvSpPr>
        <p:spPr>
          <a:xfrm>
            <a:off x="673100" y="4703763"/>
            <a:ext cx="5378450" cy="3848100"/>
          </a:xfrm>
          <a:prstGeom prst="rect">
            <a:avLst/>
          </a:prstGeom>
        </p:spPr>
        <p:txBody>
          <a:bodyPr/>
          <a:lstStyle/>
          <a:p>
            <a:r>
              <a:rPr lang="en-GB" dirty="0"/>
              <a:t>The </a:t>
            </a:r>
            <a:r>
              <a:rPr lang="en-GB" b="1" dirty="0"/>
              <a:t>Factory Method Pattern</a:t>
            </a:r>
            <a:r>
              <a:rPr lang="en-GB" dirty="0"/>
              <a:t> provides an interface for creating objects but allows subclasses to alter the type of objects created. This decouples object creation from the client.</a:t>
            </a:r>
            <a:br>
              <a:rPr lang="en-GB" dirty="0"/>
            </a:br>
            <a:br>
              <a:rPr lang="en-GB" dirty="0"/>
            </a:br>
            <a:br>
              <a:rPr lang="en-GB" dirty="0"/>
            </a:br>
            <a:r>
              <a:rPr lang="en-GB" dirty="0"/>
              <a:t>Where? </a:t>
            </a:r>
            <a:r>
              <a:rPr lang="en-GB" b="1" dirty="0"/>
              <a:t>GUI frameworks (e.g., different buttons based on OS)</a:t>
            </a:r>
          </a:p>
          <a:p>
            <a:r>
              <a:rPr lang="en-GB" dirty="0"/>
              <a:t> </a:t>
            </a:r>
            <a:r>
              <a:rPr lang="en-GB" b="1" dirty="0"/>
              <a:t>Database connections</a:t>
            </a:r>
            <a:r>
              <a:rPr lang="en-GB" dirty="0"/>
              <a:t> </a:t>
            </a:r>
          </a:p>
          <a:p>
            <a:r>
              <a:rPr lang="en-GB" b="1" dirty="0"/>
              <a:t>Parser implementations</a:t>
            </a:r>
            <a:endParaRPr lang="en-GB" dirty="0"/>
          </a:p>
        </p:txBody>
      </p:sp>
    </p:spTree>
    <p:extLst>
      <p:ext uri="{BB962C8B-B14F-4D97-AF65-F5344CB8AC3E}">
        <p14:creationId xmlns:p14="http://schemas.microsoft.com/office/powerpoint/2010/main" val="29552330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p:cNvSpPr>
            <a:spLocks noGrp="1"/>
          </p:cNvSpPr>
          <p:nvPr>
            <p:ph type="body" idx="1"/>
          </p:nvPr>
        </p:nvSpPr>
        <p:spPr>
          <a:xfrm>
            <a:off x="673100" y="4703763"/>
            <a:ext cx="5378450" cy="3848100"/>
          </a:xfrm>
          <a:prstGeom prst="rect">
            <a:avLst/>
          </a:prstGeom>
        </p:spPr>
        <p:txBody>
          <a:bodyPr/>
          <a:lstStyle/>
          <a:p>
            <a:endParaRPr lang="en-GB" dirty="0"/>
          </a:p>
        </p:txBody>
      </p:sp>
    </p:spTree>
    <p:extLst>
      <p:ext uri="{BB962C8B-B14F-4D97-AF65-F5344CB8AC3E}">
        <p14:creationId xmlns:p14="http://schemas.microsoft.com/office/powerpoint/2010/main" val="41400925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p:cNvSpPr>
            <a:spLocks noGrp="1"/>
          </p:cNvSpPr>
          <p:nvPr>
            <p:ph type="body" idx="1"/>
          </p:nvPr>
        </p:nvSpPr>
        <p:spPr>
          <a:xfrm>
            <a:off x="673100" y="4703763"/>
            <a:ext cx="5378450" cy="3848100"/>
          </a:xfrm>
          <a:prstGeom prst="rect">
            <a:avLst/>
          </a:prstGeom>
        </p:spPr>
        <p:txBody>
          <a:bodyPr/>
          <a:lstStyle/>
          <a:p>
            <a:r>
              <a:rPr lang="en-GB" dirty="0"/>
              <a:t>The first time we create an Expensive3DModel, it takes 3 seconds to simulate loading a large 3D mesh from disk.</a:t>
            </a:r>
          </a:p>
          <a:p>
            <a:r>
              <a:rPr lang="en-GB" dirty="0"/>
              <a:t>Once created, the model is cached in a ModelRegistry.</a:t>
            </a:r>
          </a:p>
          <a:p>
            <a:r>
              <a:rPr lang="en-GB" dirty="0"/>
              <a:t>Instead of creating new models, we clone the existing one, which is instantaneous.</a:t>
            </a:r>
          </a:p>
          <a:p>
            <a:endParaRPr lang="en-GB" dirty="0"/>
          </a:p>
          <a:p>
            <a:r>
              <a:rPr lang="en-GB" dirty="0"/>
              <a:t>The clone retains the mesh data and applied texture, making it ready to use immediately.</a:t>
            </a:r>
          </a:p>
        </p:txBody>
      </p:sp>
    </p:spTree>
    <p:extLst>
      <p:ext uri="{BB962C8B-B14F-4D97-AF65-F5344CB8AC3E}">
        <p14:creationId xmlns:p14="http://schemas.microsoft.com/office/powerpoint/2010/main" val="4255976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p:cNvSpPr>
            <a:spLocks noGrp="1"/>
          </p:cNvSpPr>
          <p:nvPr>
            <p:ph type="body" idx="1"/>
          </p:nvPr>
        </p:nvSpPr>
        <p:spPr>
          <a:xfrm>
            <a:off x="673100" y="4703763"/>
            <a:ext cx="5378450" cy="3848100"/>
          </a:xfrm>
          <a:prstGeom prst="rect">
            <a:avLst/>
          </a:prstGeom>
        </p:spPr>
        <p:txBody>
          <a:bodyPr/>
          <a:lstStyle/>
          <a:p>
            <a:r>
              <a:rPr lang="en-GB" dirty="0"/>
              <a:t>The </a:t>
            </a:r>
            <a:r>
              <a:rPr lang="en-GB" b="1" dirty="0"/>
              <a:t>Adapter Pattern</a:t>
            </a:r>
            <a:r>
              <a:rPr lang="en-GB" dirty="0"/>
              <a:t> allows two incompatible interfaces to work together by converting one interface into another.</a:t>
            </a:r>
          </a:p>
        </p:txBody>
      </p:sp>
    </p:spTree>
    <p:extLst>
      <p:ext uri="{BB962C8B-B14F-4D97-AF65-F5344CB8AC3E}">
        <p14:creationId xmlns:p14="http://schemas.microsoft.com/office/powerpoint/2010/main" val="21139202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87B74D-27F8-0AF2-02B1-FC1B6AD0BE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F14936-8CBC-B4A4-F855-61162945E0F0}"/>
              </a:ext>
            </a:extLst>
          </p:cNvPr>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D444404A-74B2-CAA4-C215-A1A50183C652}"/>
              </a:ext>
            </a:extLst>
          </p:cNvPr>
          <p:cNvSpPr>
            <a:spLocks noGrp="1"/>
          </p:cNvSpPr>
          <p:nvPr>
            <p:ph type="body" idx="1"/>
          </p:nvPr>
        </p:nvSpPr>
        <p:spPr>
          <a:xfrm>
            <a:off x="673100" y="4703763"/>
            <a:ext cx="5378450" cy="3848100"/>
          </a:xfrm>
          <a:prstGeom prst="rect">
            <a:avLst/>
          </a:prstGeom>
        </p:spPr>
        <p:txBody>
          <a:bodyPr/>
          <a:lstStyle/>
          <a:p>
            <a:r>
              <a:rPr lang="en-GB" dirty="0"/>
              <a:t>Create the Abstract Decorator Class</a:t>
            </a:r>
          </a:p>
        </p:txBody>
      </p:sp>
    </p:spTree>
    <p:extLst>
      <p:ext uri="{BB962C8B-B14F-4D97-AF65-F5344CB8AC3E}">
        <p14:creationId xmlns:p14="http://schemas.microsoft.com/office/powerpoint/2010/main" val="37663807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p:cNvSpPr>
            <a:spLocks noGrp="1"/>
          </p:cNvSpPr>
          <p:nvPr>
            <p:ph type="body" idx="1"/>
          </p:nvPr>
        </p:nvSpPr>
        <p:spPr>
          <a:xfrm>
            <a:off x="673100" y="4703763"/>
            <a:ext cx="5378450" cy="3848100"/>
          </a:xfrm>
          <a:prstGeom prst="rect">
            <a:avLst/>
          </a:prstGeom>
        </p:spPr>
        <p:txBody>
          <a:bodyPr/>
          <a:lstStyle/>
          <a:p>
            <a:r>
              <a:rPr lang="it-IT" dirty="0"/>
              <a:t>Create a Concrete Component (Base Coffee)</a:t>
            </a:r>
            <a:endParaRPr lang="en-GB" dirty="0"/>
          </a:p>
        </p:txBody>
      </p:sp>
    </p:spTree>
    <p:extLst>
      <p:ext uri="{BB962C8B-B14F-4D97-AF65-F5344CB8AC3E}">
        <p14:creationId xmlns:p14="http://schemas.microsoft.com/office/powerpoint/2010/main" val="24447852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929AAE-75E0-1345-9468-2B977E44FB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A547F3-91AA-FD14-859C-BF8A2E6583D6}"/>
              </a:ext>
            </a:extLst>
          </p:cNvPr>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88641DC2-672B-E27A-0CD3-AC033219A80B}"/>
              </a:ext>
            </a:extLst>
          </p:cNvPr>
          <p:cNvSpPr>
            <a:spLocks noGrp="1"/>
          </p:cNvSpPr>
          <p:nvPr>
            <p:ph type="body" idx="1"/>
          </p:nvPr>
        </p:nvSpPr>
        <p:spPr>
          <a:xfrm>
            <a:off x="673100" y="4703763"/>
            <a:ext cx="5378450" cy="3848100"/>
          </a:xfrm>
          <a:prstGeom prst="rect">
            <a:avLst/>
          </a:prstGeom>
        </p:spPr>
        <p:txBody>
          <a:bodyPr/>
          <a:lstStyle/>
          <a:p>
            <a:r>
              <a:rPr lang="en-GB" dirty="0"/>
              <a:t>Create Concrete Decorators</a:t>
            </a:r>
          </a:p>
        </p:txBody>
      </p:sp>
    </p:spTree>
    <p:extLst>
      <p:ext uri="{BB962C8B-B14F-4D97-AF65-F5344CB8AC3E}">
        <p14:creationId xmlns:p14="http://schemas.microsoft.com/office/powerpoint/2010/main" val="26034727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73C892-37AD-7F7E-5831-19EACBFE3C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74323F-BC83-EAB1-E7D6-71ABE19EF409}"/>
              </a:ext>
            </a:extLst>
          </p:cNvPr>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374E54FF-F3A5-D3B7-68FC-270053673EF1}"/>
              </a:ext>
            </a:extLst>
          </p:cNvPr>
          <p:cNvSpPr>
            <a:spLocks noGrp="1"/>
          </p:cNvSpPr>
          <p:nvPr>
            <p:ph type="body" idx="1"/>
          </p:nvPr>
        </p:nvSpPr>
        <p:spPr>
          <a:xfrm>
            <a:off x="673100" y="4703763"/>
            <a:ext cx="5378450" cy="3848100"/>
          </a:xfrm>
          <a:prstGeom prst="rect">
            <a:avLst/>
          </a:prstGeom>
        </p:spPr>
        <p:txBody>
          <a:bodyPr/>
          <a:lstStyle/>
          <a:p>
            <a:r>
              <a:rPr lang="en-GB" dirty="0"/>
              <a:t>Create Concrete Decorators</a:t>
            </a:r>
          </a:p>
        </p:txBody>
      </p:sp>
    </p:spTree>
    <p:extLst>
      <p:ext uri="{BB962C8B-B14F-4D97-AF65-F5344CB8AC3E}">
        <p14:creationId xmlns:p14="http://schemas.microsoft.com/office/powerpoint/2010/main" val="10019521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p:cNvSpPr>
            <a:spLocks noGrp="1"/>
          </p:cNvSpPr>
          <p:nvPr>
            <p:ph type="body" idx="1"/>
          </p:nvPr>
        </p:nvSpPr>
        <p:spPr>
          <a:xfrm>
            <a:off x="673100" y="4703763"/>
            <a:ext cx="5378450" cy="3848100"/>
          </a:xfrm>
          <a:prstGeom prst="rect">
            <a:avLst/>
          </a:prstGeom>
        </p:spPr>
        <p:txBody>
          <a:bodyPr/>
          <a:lstStyle/>
          <a:p>
            <a:endParaRPr lang="en-GB" dirty="0"/>
          </a:p>
        </p:txBody>
      </p:sp>
    </p:spTree>
    <p:extLst>
      <p:ext uri="{BB962C8B-B14F-4D97-AF65-F5344CB8AC3E}">
        <p14:creationId xmlns:p14="http://schemas.microsoft.com/office/powerpoint/2010/main" val="7129696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A43349-CDFD-7AA7-E126-32F61FD47D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429B0F-73D0-40A6-A3B9-5CD114744AA5}"/>
              </a:ext>
            </a:extLst>
          </p:cNvPr>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3DE5EE6D-B73F-D5E6-B4AA-27C91B6C073D}"/>
              </a:ext>
            </a:extLst>
          </p:cNvPr>
          <p:cNvSpPr>
            <a:spLocks noGrp="1"/>
          </p:cNvSpPr>
          <p:nvPr>
            <p:ph type="body" idx="1"/>
          </p:nvPr>
        </p:nvSpPr>
        <p:spPr>
          <a:xfrm>
            <a:off x="673100" y="4703763"/>
            <a:ext cx="5378450" cy="3848100"/>
          </a:xfrm>
          <a:prstGeom prst="rect">
            <a:avLst/>
          </a:prstGeom>
        </p:spPr>
        <p:txBody>
          <a:bodyPr/>
          <a:lstStyle/>
          <a:p>
            <a:pPr>
              <a:buNone/>
            </a:pPr>
            <a:r>
              <a:rPr lang="en-GB" b="1" dirty="0"/>
              <a:t>How the Observer Pattern Works</a:t>
            </a:r>
          </a:p>
          <a:p>
            <a:pPr>
              <a:buFont typeface="+mj-lt"/>
              <a:buAutoNum type="arabicPeriod"/>
            </a:pPr>
            <a:r>
              <a:rPr lang="en-GB" b="1" dirty="0"/>
              <a:t>The </a:t>
            </a:r>
            <a:r>
              <a:rPr lang="en-GB" b="1" dirty="0" err="1"/>
              <a:t>WeatherStation</a:t>
            </a:r>
            <a:r>
              <a:rPr lang="en-GB" b="1" dirty="0"/>
              <a:t> (subject) keeps a list of observers.</a:t>
            </a:r>
            <a:endParaRPr lang="en-GB" dirty="0"/>
          </a:p>
          <a:p>
            <a:pPr>
              <a:buFont typeface="+mj-lt"/>
              <a:buAutoNum type="arabicPeriod"/>
            </a:pPr>
            <a:r>
              <a:rPr lang="en-GB" b="1" dirty="0"/>
              <a:t>Observers (</a:t>
            </a:r>
            <a:r>
              <a:rPr lang="en-GB" b="1" dirty="0" err="1"/>
              <a:t>PhoneDisplay</a:t>
            </a:r>
            <a:r>
              <a:rPr lang="en-GB" b="1" dirty="0"/>
              <a:t>, </a:t>
            </a:r>
            <a:r>
              <a:rPr lang="en-GB" b="1" dirty="0" err="1"/>
              <a:t>LEDDisplay</a:t>
            </a:r>
            <a:r>
              <a:rPr lang="en-GB" b="1" dirty="0"/>
              <a:t>) register themselves</a:t>
            </a:r>
            <a:r>
              <a:rPr lang="en-GB" dirty="0"/>
              <a:t> to get updates.</a:t>
            </a:r>
          </a:p>
          <a:p>
            <a:pPr>
              <a:buFont typeface="+mj-lt"/>
              <a:buAutoNum type="arabicPeriod"/>
            </a:pPr>
            <a:r>
              <a:rPr lang="en-GB" dirty="0"/>
              <a:t>When the </a:t>
            </a:r>
            <a:r>
              <a:rPr lang="en-GB" b="1" dirty="0"/>
              <a:t>temperature changes</a:t>
            </a:r>
            <a:r>
              <a:rPr lang="en-GB" dirty="0"/>
              <a:t>, the subject </a:t>
            </a:r>
            <a:r>
              <a:rPr lang="en-GB" b="1" dirty="0"/>
              <a:t>notifies all registered observers</a:t>
            </a:r>
            <a:r>
              <a:rPr lang="en-GB" dirty="0"/>
              <a:t>.</a:t>
            </a:r>
          </a:p>
          <a:p>
            <a:pPr>
              <a:buFont typeface="+mj-lt"/>
              <a:buAutoNum type="arabicPeriod"/>
            </a:pPr>
            <a:r>
              <a:rPr lang="en-GB" dirty="0"/>
              <a:t>Each observer </a:t>
            </a:r>
            <a:r>
              <a:rPr lang="en-GB" b="1" dirty="0"/>
              <a:t>updates its display accordingly</a:t>
            </a:r>
            <a:r>
              <a:rPr lang="en-GB" dirty="0"/>
              <a:t>.</a:t>
            </a:r>
          </a:p>
          <a:p>
            <a:endParaRPr lang="en-GB" dirty="0"/>
          </a:p>
        </p:txBody>
      </p:sp>
    </p:spTree>
    <p:extLst>
      <p:ext uri="{BB962C8B-B14F-4D97-AF65-F5344CB8AC3E}">
        <p14:creationId xmlns:p14="http://schemas.microsoft.com/office/powerpoint/2010/main" val="35901239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p:cNvSpPr>
            <a:spLocks noGrp="1"/>
          </p:cNvSpPr>
          <p:nvPr>
            <p:ph type="body" idx="1"/>
          </p:nvPr>
        </p:nvSpPr>
        <p:spPr>
          <a:xfrm>
            <a:off x="673100" y="4703763"/>
            <a:ext cx="5378450" cy="3848100"/>
          </a:xfrm>
          <a:prstGeom prst="rect">
            <a:avLst/>
          </a:prstGeom>
        </p:spPr>
        <p:txBody>
          <a:bodyPr/>
          <a:lstStyle/>
          <a:p>
            <a:pPr>
              <a:buNone/>
            </a:pPr>
            <a:r>
              <a:rPr lang="en-GB" b="1" dirty="0"/>
              <a:t>Example: Payment Processing System</a:t>
            </a:r>
          </a:p>
          <a:p>
            <a:pPr>
              <a:buNone/>
            </a:pPr>
            <a:r>
              <a:rPr lang="en-GB" dirty="0"/>
              <a:t>Imagine we are building an </a:t>
            </a:r>
            <a:r>
              <a:rPr lang="en-GB" b="1" dirty="0"/>
              <a:t>e-commerce platform</a:t>
            </a:r>
            <a:r>
              <a:rPr lang="en-GB" dirty="0"/>
              <a:t> that supports multiple </a:t>
            </a:r>
            <a:r>
              <a:rPr lang="en-GB" b="1" dirty="0"/>
              <a:t>payment methods</a:t>
            </a:r>
            <a:r>
              <a:rPr lang="en-GB" dirty="0"/>
              <a:t>:</a:t>
            </a:r>
          </a:p>
          <a:p>
            <a:pPr>
              <a:buFont typeface="+mj-lt"/>
              <a:buAutoNum type="arabicPeriod"/>
            </a:pPr>
            <a:r>
              <a:rPr lang="en-GB" b="1" dirty="0"/>
              <a:t>Credit Card</a:t>
            </a:r>
            <a:endParaRPr lang="en-GB" dirty="0"/>
          </a:p>
          <a:p>
            <a:pPr>
              <a:buFont typeface="+mj-lt"/>
              <a:buAutoNum type="arabicPeriod"/>
            </a:pPr>
            <a:r>
              <a:rPr lang="en-GB" b="1" dirty="0"/>
              <a:t>PayPal</a:t>
            </a:r>
            <a:endParaRPr lang="en-GB" dirty="0"/>
          </a:p>
          <a:p>
            <a:pPr>
              <a:buFont typeface="+mj-lt"/>
              <a:buAutoNum type="arabicPeriod"/>
            </a:pPr>
            <a:r>
              <a:rPr lang="en-GB" b="1" dirty="0"/>
              <a:t>Bitcoin</a:t>
            </a:r>
            <a:endParaRPr lang="en-GB" dirty="0"/>
          </a:p>
          <a:p>
            <a:r>
              <a:rPr lang="en-GB" dirty="0"/>
              <a:t>Instead of hardcoding payment methods, we use the </a:t>
            </a:r>
            <a:r>
              <a:rPr lang="en-GB" b="1" dirty="0"/>
              <a:t>Strategy Pattern</a:t>
            </a:r>
            <a:r>
              <a:rPr lang="en-GB" dirty="0"/>
              <a:t> to keep our system </a:t>
            </a:r>
            <a:r>
              <a:rPr lang="en-GB" b="1" dirty="0"/>
              <a:t>flexible and extendable</a:t>
            </a:r>
            <a:r>
              <a:rPr lang="en-GB" dirty="0"/>
              <a:t>.</a:t>
            </a:r>
          </a:p>
          <a:p>
            <a:endParaRPr lang="en-GB" dirty="0"/>
          </a:p>
        </p:txBody>
      </p:sp>
    </p:spTree>
    <p:extLst>
      <p:ext uri="{BB962C8B-B14F-4D97-AF65-F5344CB8AC3E}">
        <p14:creationId xmlns:p14="http://schemas.microsoft.com/office/powerpoint/2010/main" val="38565251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CBE0CD-0AA2-AF12-AA44-C50C3AAA17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060D24-FDF1-93DC-7EE0-1C6729E90C43}"/>
              </a:ext>
            </a:extLst>
          </p:cNvPr>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7EBAC998-B106-BD12-9051-DA1A16906E3B}"/>
              </a:ext>
            </a:extLst>
          </p:cNvPr>
          <p:cNvSpPr>
            <a:spLocks noGrp="1"/>
          </p:cNvSpPr>
          <p:nvPr>
            <p:ph type="body" idx="1"/>
          </p:nvPr>
        </p:nvSpPr>
        <p:spPr>
          <a:xfrm>
            <a:off x="673100" y="4703763"/>
            <a:ext cx="5378450" cy="3848100"/>
          </a:xfrm>
          <a:prstGeom prst="rect">
            <a:avLst/>
          </a:prstGeom>
        </p:spPr>
        <p:txBody>
          <a:bodyPr/>
          <a:lstStyle/>
          <a:p>
            <a:endParaRPr lang="en-GB" dirty="0"/>
          </a:p>
        </p:txBody>
      </p:sp>
    </p:spTree>
    <p:extLst>
      <p:ext uri="{BB962C8B-B14F-4D97-AF65-F5344CB8AC3E}">
        <p14:creationId xmlns:p14="http://schemas.microsoft.com/office/powerpoint/2010/main" val="1001683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0FB9D5-00DB-1B9E-A159-395D73D9ED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798C98-C346-B96D-37B8-D6F6DEB276A7}"/>
              </a:ext>
            </a:extLst>
          </p:cNvPr>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BABBA4F2-486E-9FFF-7901-67B466EC49C5}"/>
              </a:ext>
            </a:extLst>
          </p:cNvPr>
          <p:cNvSpPr>
            <a:spLocks noGrp="1"/>
          </p:cNvSpPr>
          <p:nvPr>
            <p:ph type="body" idx="1"/>
          </p:nvPr>
        </p:nvSpPr>
        <p:spPr>
          <a:xfrm>
            <a:off x="673100" y="4703763"/>
            <a:ext cx="5378450" cy="3848100"/>
          </a:xfrm>
          <a:prstGeom prst="rect">
            <a:avLst/>
          </a:prstGeom>
        </p:spPr>
        <p:txBody>
          <a:bodyPr/>
          <a:lstStyle/>
          <a:p>
            <a:endParaRPr lang="en-GB" dirty="0"/>
          </a:p>
        </p:txBody>
      </p:sp>
    </p:spTree>
    <p:extLst>
      <p:ext uri="{BB962C8B-B14F-4D97-AF65-F5344CB8AC3E}">
        <p14:creationId xmlns:p14="http://schemas.microsoft.com/office/powerpoint/2010/main" val="2181879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A7F5F4-1F81-089D-9A89-52F24AEDD1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E6B097-7024-368F-BEAC-EFFEBC0FDB9A}"/>
              </a:ext>
            </a:extLst>
          </p:cNvPr>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057B94A7-0B13-8701-6A4F-257BBE58F778}"/>
              </a:ext>
            </a:extLst>
          </p:cNvPr>
          <p:cNvSpPr>
            <a:spLocks noGrp="1"/>
          </p:cNvSpPr>
          <p:nvPr>
            <p:ph type="body" idx="1"/>
          </p:nvPr>
        </p:nvSpPr>
        <p:spPr>
          <a:xfrm>
            <a:off x="673100" y="4703763"/>
            <a:ext cx="5378450" cy="3848100"/>
          </a:xfrm>
          <a:prstGeom prst="rect">
            <a:avLst/>
          </a:prstGeom>
        </p:spPr>
        <p:txBody>
          <a:bodyPr/>
          <a:lstStyle/>
          <a:p>
            <a:pPr>
              <a:buFont typeface="+mj-lt"/>
              <a:buAutoNum type="arabicPeriod"/>
            </a:pPr>
            <a:r>
              <a:rPr lang="en-GB" b="1" dirty="0"/>
              <a:t>Step 1</a:t>
            </a:r>
            <a:r>
              <a:rPr lang="en-GB" dirty="0"/>
              <a:t>: We define a </a:t>
            </a:r>
            <a:r>
              <a:rPr lang="en-GB" dirty="0" err="1"/>
              <a:t>PaymentStrategy</a:t>
            </a:r>
            <a:r>
              <a:rPr lang="en-GB" dirty="0"/>
              <a:t> interface that specifies a common method pay(amount).</a:t>
            </a:r>
          </a:p>
          <a:p>
            <a:pPr>
              <a:buFont typeface="+mj-lt"/>
              <a:buAutoNum type="arabicPeriod"/>
            </a:pPr>
            <a:r>
              <a:rPr lang="en-GB" dirty="0"/>
              <a:t> </a:t>
            </a:r>
            <a:r>
              <a:rPr lang="en-GB" b="1" dirty="0"/>
              <a:t>Step 2</a:t>
            </a:r>
            <a:r>
              <a:rPr lang="en-GB" dirty="0"/>
              <a:t>: We create </a:t>
            </a:r>
            <a:r>
              <a:rPr lang="en-GB" b="1" dirty="0"/>
              <a:t>three concrete payment strategies</a:t>
            </a:r>
            <a:r>
              <a:rPr lang="en-GB" dirty="0"/>
              <a:t> (</a:t>
            </a:r>
            <a:r>
              <a:rPr lang="en-GB" dirty="0" err="1"/>
              <a:t>CreditCardPayment</a:t>
            </a:r>
            <a:r>
              <a:rPr lang="en-GB" dirty="0"/>
              <a:t>, </a:t>
            </a:r>
            <a:r>
              <a:rPr lang="en-GB" dirty="0" err="1"/>
              <a:t>PayPalPayment</a:t>
            </a:r>
            <a:r>
              <a:rPr lang="en-GB" dirty="0"/>
              <a:t>), each implementing pay(amount).</a:t>
            </a:r>
          </a:p>
          <a:p>
            <a:pPr>
              <a:buFont typeface="+mj-lt"/>
              <a:buAutoNum type="arabicPeriod"/>
            </a:pPr>
            <a:r>
              <a:rPr lang="en-GB" dirty="0"/>
              <a:t> </a:t>
            </a:r>
            <a:r>
              <a:rPr lang="en-GB" b="1" dirty="0"/>
              <a:t>Step 3</a:t>
            </a:r>
            <a:r>
              <a:rPr lang="en-GB" dirty="0"/>
              <a:t>: The </a:t>
            </a:r>
            <a:r>
              <a:rPr lang="en-GB" dirty="0" err="1"/>
              <a:t>ShoppingCart</a:t>
            </a:r>
            <a:r>
              <a:rPr lang="en-GB" dirty="0"/>
              <a:t> class (Context) </a:t>
            </a:r>
            <a:r>
              <a:rPr lang="en-GB" b="1" dirty="0"/>
              <a:t>maintains a reference to a </a:t>
            </a:r>
            <a:r>
              <a:rPr lang="en-GB" b="1" dirty="0" err="1"/>
              <a:t>PaymentStrategy</a:t>
            </a:r>
            <a:r>
              <a:rPr lang="en-GB" dirty="0"/>
              <a:t> and </a:t>
            </a:r>
            <a:r>
              <a:rPr lang="en-GB" b="1" dirty="0"/>
              <a:t>delegates</a:t>
            </a:r>
            <a:r>
              <a:rPr lang="en-GB" dirty="0"/>
              <a:t> the checkout(amount) call to the selected strategy.</a:t>
            </a:r>
          </a:p>
          <a:p>
            <a:pPr>
              <a:buFont typeface="+mj-lt"/>
              <a:buAutoNum type="arabicPeriod"/>
            </a:pPr>
            <a:r>
              <a:rPr lang="en-GB" dirty="0"/>
              <a:t> </a:t>
            </a:r>
            <a:r>
              <a:rPr lang="en-GB" b="1" dirty="0"/>
              <a:t>Step 4</a:t>
            </a:r>
            <a:r>
              <a:rPr lang="en-GB" dirty="0"/>
              <a:t>: In </a:t>
            </a:r>
            <a:r>
              <a:rPr lang="en-GB" dirty="0" err="1"/>
              <a:t>StrategyPatternDemo</a:t>
            </a:r>
            <a:r>
              <a:rPr lang="en-GB" dirty="0"/>
              <a:t>, we: Dynamically set a payment method (</a:t>
            </a:r>
            <a:r>
              <a:rPr lang="en-GB" dirty="0" err="1"/>
              <a:t>setPaymentStrategy</a:t>
            </a:r>
            <a:r>
              <a:rPr lang="en-GB" dirty="0"/>
              <a:t>).</a:t>
            </a:r>
          </a:p>
          <a:p>
            <a:pPr>
              <a:buFont typeface="+mj-lt"/>
              <a:buAutoNum type="arabicPeriod"/>
            </a:pPr>
            <a:r>
              <a:rPr lang="en-GB" dirty="0"/>
              <a:t>Call checkout(amount), which executes the selected payment strategy.</a:t>
            </a:r>
          </a:p>
          <a:p>
            <a:pPr>
              <a:buNone/>
            </a:pPr>
            <a:r>
              <a:rPr lang="en-GB" dirty="0"/>
              <a:t>Easily </a:t>
            </a:r>
            <a:r>
              <a:rPr lang="en-GB" b="1" dirty="0"/>
              <a:t>switch between different payment methods</a:t>
            </a:r>
            <a:r>
              <a:rPr lang="en-GB" dirty="0"/>
              <a:t> at runtime without modifying existing code.</a:t>
            </a:r>
            <a:br>
              <a:rPr lang="en-GB" dirty="0"/>
            </a:br>
            <a:br>
              <a:rPr lang="en-GB" dirty="0"/>
            </a:br>
            <a:br>
              <a:rPr lang="en-GB" dirty="0"/>
            </a:br>
            <a:r>
              <a:rPr lang="en-GB" b="1" dirty="0"/>
              <a:t>Eliminates if-else chains</a:t>
            </a:r>
          </a:p>
          <a:p>
            <a:pPr>
              <a:buNone/>
            </a:pPr>
            <a:r>
              <a:rPr lang="en-GB" dirty="0"/>
              <a:t>We </a:t>
            </a:r>
            <a:r>
              <a:rPr lang="en-GB" b="1" dirty="0"/>
              <a:t>encapsulate each strategy separately</a:t>
            </a:r>
            <a:r>
              <a:rPr lang="en-GB" dirty="0"/>
              <a:t>, making the code </a:t>
            </a:r>
            <a:r>
              <a:rPr lang="en-GB" b="1" dirty="0"/>
              <a:t>cleaner</a:t>
            </a:r>
            <a:r>
              <a:rPr lang="en-GB" dirty="0"/>
              <a:t> and </a:t>
            </a:r>
            <a:r>
              <a:rPr lang="en-GB" b="1" dirty="0"/>
              <a:t>more modular</a:t>
            </a:r>
            <a:r>
              <a:rPr lang="en-GB" dirty="0"/>
              <a:t>.</a:t>
            </a:r>
          </a:p>
          <a:p>
            <a:pPr>
              <a:buNone/>
            </a:pPr>
            <a:r>
              <a:rPr lang="en-GB" b="1" dirty="0"/>
              <a:t>Open-Closed Principle</a:t>
            </a:r>
            <a:r>
              <a:rPr lang="en-GB" dirty="0"/>
              <a:t>: We can </a:t>
            </a:r>
            <a:r>
              <a:rPr lang="en-GB" b="1" dirty="0"/>
              <a:t>add new payment methods without modifying existing code</a:t>
            </a:r>
            <a:r>
              <a:rPr lang="en-GB" dirty="0"/>
              <a:t>.</a:t>
            </a:r>
          </a:p>
          <a:p>
            <a:pPr>
              <a:buNone/>
            </a:pPr>
            <a:r>
              <a:rPr lang="en-GB" b="1" dirty="0"/>
              <a:t>Improves Testability</a:t>
            </a:r>
            <a:r>
              <a:rPr lang="en-GB" dirty="0"/>
              <a:t>: Each payment method can be </a:t>
            </a:r>
            <a:r>
              <a:rPr lang="en-GB" b="1" dirty="0"/>
              <a:t>tested independently</a:t>
            </a:r>
            <a:r>
              <a:rPr lang="en-GB" dirty="0"/>
              <a:t>.</a:t>
            </a:r>
          </a:p>
          <a:p>
            <a:pPr>
              <a:buNone/>
            </a:pPr>
            <a:r>
              <a:rPr lang="en-GB" b="1" dirty="0"/>
              <a:t>Runtime Flexibility</a:t>
            </a:r>
            <a:r>
              <a:rPr lang="en-GB" dirty="0"/>
              <a:t>: Users can </a:t>
            </a:r>
            <a:r>
              <a:rPr lang="en-GB" b="1" dirty="0"/>
              <a:t>switch between different strategies dynamically</a:t>
            </a:r>
            <a:r>
              <a:rPr lang="en-GB" dirty="0"/>
              <a:t>.</a:t>
            </a:r>
          </a:p>
          <a:p>
            <a:pPr>
              <a:buFont typeface="+mj-lt"/>
              <a:buAutoNum type="arabicPeriod"/>
            </a:pPr>
            <a:endParaRPr lang="en-GB" dirty="0"/>
          </a:p>
          <a:p>
            <a:endParaRPr lang="en-GB" dirty="0"/>
          </a:p>
        </p:txBody>
      </p:sp>
    </p:spTree>
    <p:extLst>
      <p:ext uri="{BB962C8B-B14F-4D97-AF65-F5344CB8AC3E}">
        <p14:creationId xmlns:p14="http://schemas.microsoft.com/office/powerpoint/2010/main" val="13565200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p:cNvSpPr>
            <a:spLocks noGrp="1"/>
          </p:cNvSpPr>
          <p:nvPr>
            <p:ph type="body" idx="1"/>
          </p:nvPr>
        </p:nvSpPr>
        <p:spPr>
          <a:xfrm>
            <a:off x="673100" y="4703763"/>
            <a:ext cx="5378450" cy="3848100"/>
          </a:xfrm>
          <a:prstGeom prst="rect">
            <a:avLst/>
          </a:prstGeom>
        </p:spPr>
        <p:txBody>
          <a:bodyPr/>
          <a:lstStyle/>
          <a:p>
            <a:r>
              <a:rPr lang="en-GB" dirty="0"/>
              <a:t> </a:t>
            </a:r>
            <a:r>
              <a:rPr lang="en-GB" b="1" dirty="0"/>
              <a:t>Decouples sender and receiver</a:t>
            </a:r>
            <a:r>
              <a:rPr lang="en-GB" dirty="0"/>
              <a:t> (Invoker doesn’t need to know exact device implementation).</a:t>
            </a:r>
            <a:br>
              <a:rPr lang="en-GB" dirty="0"/>
            </a:br>
            <a:r>
              <a:rPr lang="en-GB" b="1" dirty="0"/>
              <a:t>Encapsulates requests</a:t>
            </a:r>
            <a:r>
              <a:rPr lang="en-GB" dirty="0"/>
              <a:t> as objects, allowing </a:t>
            </a:r>
            <a:r>
              <a:rPr lang="en-GB" b="1" dirty="0"/>
              <a:t>dynamic execution, queuing, and logging</a:t>
            </a:r>
            <a:r>
              <a:rPr lang="en-GB" dirty="0"/>
              <a:t>.</a:t>
            </a:r>
            <a:br>
              <a:rPr lang="en-GB" dirty="0"/>
            </a:br>
            <a:r>
              <a:rPr lang="en-GB" dirty="0"/>
              <a:t> </a:t>
            </a:r>
            <a:r>
              <a:rPr lang="en-GB" b="1" dirty="0"/>
              <a:t>Supports undo/redo functionality</a:t>
            </a:r>
            <a:r>
              <a:rPr lang="en-GB" dirty="0"/>
              <a:t> easily.</a:t>
            </a:r>
            <a:br>
              <a:rPr lang="en-GB" dirty="0"/>
            </a:br>
            <a:r>
              <a:rPr lang="en-GB" b="1" dirty="0"/>
              <a:t>Extensible</a:t>
            </a:r>
            <a:r>
              <a:rPr lang="en-GB" dirty="0"/>
              <a:t> (New commands can be added without modifying existing code).</a:t>
            </a:r>
          </a:p>
        </p:txBody>
      </p:sp>
    </p:spTree>
    <p:extLst>
      <p:ext uri="{BB962C8B-B14F-4D97-AF65-F5344CB8AC3E}">
        <p14:creationId xmlns:p14="http://schemas.microsoft.com/office/powerpoint/2010/main" val="16362868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p:cNvSpPr>
            <a:spLocks noGrp="1"/>
          </p:cNvSpPr>
          <p:nvPr>
            <p:ph type="body" idx="1"/>
          </p:nvPr>
        </p:nvSpPr>
        <p:spPr>
          <a:xfrm>
            <a:off x="673100" y="4703763"/>
            <a:ext cx="5378450" cy="3848100"/>
          </a:xfrm>
          <a:prstGeom prst="rect">
            <a:avLst/>
          </a:prstGeom>
        </p:spPr>
        <p:txBody>
          <a:bodyPr/>
          <a:lstStyle/>
          <a:p>
            <a:r>
              <a:rPr lang="en-GB" dirty="0"/>
              <a:t>We will implement a </a:t>
            </a:r>
            <a:r>
              <a:rPr lang="en-GB" b="1" dirty="0"/>
              <a:t>smart home remote control system</a:t>
            </a:r>
            <a:r>
              <a:rPr lang="en-GB" dirty="0"/>
              <a:t>, where buttons can </a:t>
            </a:r>
            <a:r>
              <a:rPr lang="en-GB" b="1" dirty="0"/>
              <a:t>turn devices ON and OFF</a:t>
            </a:r>
            <a:r>
              <a:rPr lang="en-GB" dirty="0"/>
              <a:t>. The remote doesn’t directly control the device—it </a:t>
            </a:r>
            <a:r>
              <a:rPr lang="en-GB" b="1" dirty="0"/>
              <a:t>sends commands</a:t>
            </a:r>
            <a:r>
              <a:rPr lang="en-GB" dirty="0"/>
              <a:t>, making it flexible for future extensions.</a:t>
            </a:r>
          </a:p>
        </p:txBody>
      </p:sp>
    </p:spTree>
    <p:extLst>
      <p:ext uri="{BB962C8B-B14F-4D97-AF65-F5344CB8AC3E}">
        <p14:creationId xmlns:p14="http://schemas.microsoft.com/office/powerpoint/2010/main" val="9483011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3CA1C8-FF57-7DD6-BDAC-3586298613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D9214F-FAEA-8D18-7BB8-24A1F82C2908}"/>
              </a:ext>
            </a:extLst>
          </p:cNvPr>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4E53BA16-007F-5821-27D2-F9A4B485EEA1}"/>
              </a:ext>
            </a:extLst>
          </p:cNvPr>
          <p:cNvSpPr>
            <a:spLocks noGrp="1"/>
          </p:cNvSpPr>
          <p:nvPr>
            <p:ph type="body" idx="1"/>
          </p:nvPr>
        </p:nvSpPr>
        <p:spPr>
          <a:xfrm>
            <a:off x="673100" y="4703763"/>
            <a:ext cx="5378450" cy="3848100"/>
          </a:xfrm>
          <a:prstGeom prst="rect">
            <a:avLst/>
          </a:prstGeom>
        </p:spPr>
        <p:txBody>
          <a:bodyPr/>
          <a:lstStyle/>
          <a:p>
            <a:endParaRPr lang="en-GB" dirty="0"/>
          </a:p>
        </p:txBody>
      </p:sp>
    </p:spTree>
    <p:extLst>
      <p:ext uri="{BB962C8B-B14F-4D97-AF65-F5344CB8AC3E}">
        <p14:creationId xmlns:p14="http://schemas.microsoft.com/office/powerpoint/2010/main" val="4902465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6140E9-C9BA-31F9-B716-D03845B8D9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F2986C-5875-8C6E-6049-7FAAFDDDC810}"/>
              </a:ext>
            </a:extLst>
          </p:cNvPr>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11BEAEDD-FD94-BD22-015E-77B63BD6F629}"/>
              </a:ext>
            </a:extLst>
          </p:cNvPr>
          <p:cNvSpPr>
            <a:spLocks noGrp="1"/>
          </p:cNvSpPr>
          <p:nvPr>
            <p:ph type="body" idx="1"/>
          </p:nvPr>
        </p:nvSpPr>
        <p:spPr>
          <a:xfrm>
            <a:off x="673100" y="4703763"/>
            <a:ext cx="5378450" cy="3848100"/>
          </a:xfrm>
          <a:prstGeom prst="rect">
            <a:avLst/>
          </a:prstGeom>
        </p:spPr>
        <p:txBody>
          <a:bodyPr/>
          <a:lstStyle/>
          <a:p>
            <a:endParaRPr lang="en-GB" dirty="0"/>
          </a:p>
        </p:txBody>
      </p:sp>
    </p:spTree>
    <p:extLst>
      <p:ext uri="{BB962C8B-B14F-4D97-AF65-F5344CB8AC3E}">
        <p14:creationId xmlns:p14="http://schemas.microsoft.com/office/powerpoint/2010/main" val="10696130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D1BB5D-DC61-5FF0-6AA8-D977B26DFB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9F7143-76A9-A6C6-900F-6502608614B0}"/>
              </a:ext>
            </a:extLst>
          </p:cNvPr>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D817724D-8AC0-A0E2-570E-806E5D7E6ACF}"/>
              </a:ext>
            </a:extLst>
          </p:cNvPr>
          <p:cNvSpPr>
            <a:spLocks noGrp="1"/>
          </p:cNvSpPr>
          <p:nvPr>
            <p:ph type="body" idx="1"/>
          </p:nvPr>
        </p:nvSpPr>
        <p:spPr>
          <a:xfrm>
            <a:off x="673100" y="4703763"/>
            <a:ext cx="5378450" cy="3848100"/>
          </a:xfrm>
          <a:prstGeom prst="rect">
            <a:avLst/>
          </a:prstGeom>
        </p:spPr>
        <p:txBody>
          <a:bodyPr/>
          <a:lstStyle/>
          <a:p>
            <a:pPr>
              <a:buFont typeface="+mj-lt"/>
              <a:buAutoNum type="arabicPeriod"/>
            </a:pPr>
            <a:r>
              <a:rPr lang="en-GB" b="1" dirty="0"/>
              <a:t>Command Interface (Command)</a:t>
            </a:r>
            <a:r>
              <a:rPr lang="en-GB" dirty="0"/>
              <a:t>:</a:t>
            </a:r>
          </a:p>
          <a:p>
            <a:pPr marL="742950" lvl="1" indent="-285750">
              <a:buFont typeface="+mj-lt"/>
              <a:buAutoNum type="arabicPeriod"/>
            </a:pPr>
            <a:r>
              <a:rPr lang="en-GB" dirty="0"/>
              <a:t>Defines the execute() method (performs an action).</a:t>
            </a:r>
          </a:p>
          <a:p>
            <a:pPr marL="742950" lvl="1" indent="-285750">
              <a:buFont typeface="+mj-lt"/>
              <a:buAutoNum type="arabicPeriod"/>
            </a:pPr>
            <a:r>
              <a:rPr lang="en-GB" dirty="0"/>
              <a:t>Defines the undo() method (reverses an action).</a:t>
            </a:r>
          </a:p>
          <a:p>
            <a:pPr>
              <a:buFont typeface="+mj-lt"/>
              <a:buAutoNum type="arabicPeriod"/>
            </a:pPr>
            <a:r>
              <a:rPr lang="en-GB" b="1" dirty="0"/>
              <a:t>Concrete Commands (</a:t>
            </a:r>
            <a:r>
              <a:rPr lang="en-GB" b="1" dirty="0" err="1"/>
              <a:t>LightOnCommand</a:t>
            </a:r>
            <a:r>
              <a:rPr lang="en-GB" b="1" dirty="0"/>
              <a:t>, </a:t>
            </a:r>
            <a:r>
              <a:rPr lang="en-GB" b="1" dirty="0" err="1"/>
              <a:t>LightOffCommand</a:t>
            </a:r>
            <a:r>
              <a:rPr lang="en-GB" b="1" dirty="0"/>
              <a:t>)</a:t>
            </a:r>
            <a:r>
              <a:rPr lang="en-GB" dirty="0"/>
              <a:t>:</a:t>
            </a:r>
          </a:p>
          <a:p>
            <a:pPr marL="742950" lvl="1" indent="-285750">
              <a:buFont typeface="+mj-lt"/>
              <a:buAutoNum type="arabicPeriod"/>
            </a:pPr>
            <a:r>
              <a:rPr lang="en-GB" dirty="0"/>
              <a:t>Implement the Command interface.</a:t>
            </a:r>
          </a:p>
          <a:p>
            <a:pPr marL="742950" lvl="1" indent="-285750">
              <a:buFont typeface="+mj-lt"/>
              <a:buAutoNum type="arabicPeriod"/>
            </a:pPr>
            <a:r>
              <a:rPr lang="en-GB" dirty="0"/>
              <a:t>Store a reference to the </a:t>
            </a:r>
            <a:r>
              <a:rPr lang="en-GB" b="1" dirty="0"/>
              <a:t>receiver</a:t>
            </a:r>
            <a:r>
              <a:rPr lang="en-GB" dirty="0"/>
              <a:t> (Light).</a:t>
            </a:r>
          </a:p>
          <a:p>
            <a:pPr marL="742950" lvl="1" indent="-285750">
              <a:buFont typeface="+mj-lt"/>
              <a:buAutoNum type="arabicPeriod"/>
            </a:pPr>
            <a:r>
              <a:rPr lang="en-GB" dirty="0"/>
              <a:t>Invoke methods on the receiver when execute() or undo() is called.</a:t>
            </a:r>
          </a:p>
          <a:p>
            <a:pPr>
              <a:buFont typeface="+mj-lt"/>
              <a:buAutoNum type="arabicPeriod"/>
            </a:pPr>
            <a:r>
              <a:rPr lang="en-GB" b="1" dirty="0"/>
              <a:t>Receiver (Light)</a:t>
            </a:r>
            <a:r>
              <a:rPr lang="en-GB" dirty="0"/>
              <a:t>:</a:t>
            </a:r>
          </a:p>
          <a:p>
            <a:pPr marL="742950" lvl="1" indent="-285750">
              <a:buFont typeface="+mj-lt"/>
              <a:buAutoNum type="arabicPeriod"/>
            </a:pPr>
            <a:r>
              <a:rPr lang="en-GB" dirty="0"/>
              <a:t>Contains actual business logic (turning lights ON/OFF).</a:t>
            </a:r>
          </a:p>
          <a:p>
            <a:pPr marL="742950" lvl="1" indent="-285750">
              <a:buFont typeface="+mj-lt"/>
              <a:buAutoNum type="arabicPeriod"/>
            </a:pPr>
            <a:r>
              <a:rPr lang="en-GB" dirty="0"/>
              <a:t>Commands delegate execution to the receiver.</a:t>
            </a:r>
          </a:p>
          <a:p>
            <a:pPr>
              <a:buFont typeface="+mj-lt"/>
              <a:buAutoNum type="arabicPeriod"/>
            </a:pPr>
            <a:r>
              <a:rPr lang="en-GB" b="1" dirty="0"/>
              <a:t>Invoker (</a:t>
            </a:r>
            <a:r>
              <a:rPr lang="en-GB" b="1" dirty="0" err="1"/>
              <a:t>RemoteControl</a:t>
            </a:r>
            <a:r>
              <a:rPr lang="en-GB" b="1" dirty="0"/>
              <a:t>)</a:t>
            </a:r>
            <a:r>
              <a:rPr lang="en-GB" dirty="0"/>
              <a:t>:</a:t>
            </a:r>
          </a:p>
          <a:p>
            <a:pPr marL="742950" lvl="1" indent="-285750">
              <a:buFont typeface="+mj-lt"/>
              <a:buAutoNum type="arabicPeriod"/>
            </a:pPr>
            <a:r>
              <a:rPr lang="en-GB" dirty="0"/>
              <a:t>Stores a command.</a:t>
            </a:r>
          </a:p>
          <a:p>
            <a:pPr marL="742950" lvl="1" indent="-285750">
              <a:buFont typeface="+mj-lt"/>
              <a:buAutoNum type="arabicPeriod"/>
            </a:pPr>
            <a:r>
              <a:rPr lang="en-GB" dirty="0"/>
              <a:t>Calls execute() when the button is pressed.</a:t>
            </a:r>
          </a:p>
          <a:p>
            <a:pPr marL="742950" lvl="1" indent="-285750">
              <a:buFont typeface="+mj-lt"/>
              <a:buAutoNum type="arabicPeriod"/>
            </a:pPr>
            <a:r>
              <a:rPr lang="en-GB" dirty="0"/>
              <a:t>Calls undo() to revert the last action.</a:t>
            </a:r>
          </a:p>
          <a:p>
            <a:endParaRPr lang="en-GB" dirty="0"/>
          </a:p>
        </p:txBody>
      </p:sp>
    </p:spTree>
    <p:extLst>
      <p:ext uri="{BB962C8B-B14F-4D97-AF65-F5344CB8AC3E}">
        <p14:creationId xmlns:p14="http://schemas.microsoft.com/office/powerpoint/2010/main" val="35660601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3638" y="1222375"/>
            <a:ext cx="4397375" cy="3298825"/>
          </a:xfrm>
          <a:prstGeom prst="rect">
            <a:avLst/>
          </a:prstGeom>
          <a:noFill/>
          <a:ln w="12700">
            <a:solidFill>
              <a:prstClr val="black"/>
            </a:solidFill>
          </a:ln>
        </p:spPr>
      </p:sp>
      <p:sp>
        <p:nvSpPr>
          <p:cNvPr id="3" name="Notes Placeholder 2"/>
          <p:cNvSpPr>
            <a:spLocks noGrp="1"/>
          </p:cNvSpPr>
          <p:nvPr>
            <p:ph type="body" idx="1"/>
          </p:nvPr>
        </p:nvSpPr>
        <p:spPr>
          <a:xfrm>
            <a:off x="673100" y="4703763"/>
            <a:ext cx="5378450" cy="3848100"/>
          </a:xfrm>
          <a:prstGeom prst="rect">
            <a:avLst/>
          </a:prstGeom>
        </p:spPr>
        <p:txBody>
          <a:bodyPr/>
          <a:lstStyle/>
          <a:p>
            <a:endParaRPr lang="en-GB" dirty="0"/>
          </a:p>
        </p:txBody>
      </p:sp>
    </p:spTree>
    <p:extLst>
      <p:ext uri="{BB962C8B-B14F-4D97-AF65-F5344CB8AC3E}">
        <p14:creationId xmlns:p14="http://schemas.microsoft.com/office/powerpoint/2010/main" val="354632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2438400"/>
            <a:ext cx="9009063" cy="1052513"/>
            <a:chOff x="0" y="1536"/>
            <a:chExt cx="5675" cy="663"/>
          </a:xfrm>
        </p:grpSpPr>
        <p:grpSp>
          <p:nvGrpSpPr>
            <p:cNvPr id="5" name="Group 3"/>
            <p:cNvGrpSpPr>
              <a:grpSpLocks/>
            </p:cNvGrpSpPr>
            <p:nvPr/>
          </p:nvGrpSpPr>
          <p:grpSpPr bwMode="auto">
            <a:xfrm>
              <a:off x="185" y="1604"/>
              <a:ext cx="449" cy="299"/>
              <a:chOff x="720" y="336"/>
              <a:chExt cx="624" cy="432"/>
            </a:xfrm>
          </p:grpSpPr>
          <p:sp>
            <p:nvSpPr>
              <p:cNvPr id="12" name="Rectangle 4"/>
              <p:cNvSpPr>
                <a:spLocks noChangeArrowheads="1"/>
              </p:cNvSpPr>
              <p:nvPr/>
            </p:nvSpPr>
            <p:spPr bwMode="auto">
              <a:xfrm>
                <a:off x="720" y="336"/>
                <a:ext cx="384" cy="432"/>
              </a:xfrm>
              <a:prstGeom prst="rect">
                <a:avLst/>
              </a:prstGeom>
              <a:solidFill>
                <a:schemeClr val="folHlink"/>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sp>
            <p:nvSpPr>
              <p:cNvPr id="13" name="Rectangle 5"/>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grpSp>
        <p:grpSp>
          <p:nvGrpSpPr>
            <p:cNvPr id="6" name="Group 6"/>
            <p:cNvGrpSpPr>
              <a:grpSpLocks/>
            </p:cNvGrpSpPr>
            <p:nvPr/>
          </p:nvGrpSpPr>
          <p:grpSpPr bwMode="auto">
            <a:xfrm>
              <a:off x="263" y="1870"/>
              <a:ext cx="466" cy="299"/>
              <a:chOff x="912" y="2640"/>
              <a:chExt cx="672" cy="432"/>
            </a:xfrm>
          </p:grpSpPr>
          <p:sp>
            <p:nvSpPr>
              <p:cNvPr id="10" name="Rectangle 7"/>
              <p:cNvSpPr>
                <a:spLocks noChangeArrowheads="1"/>
              </p:cNvSpPr>
              <p:nvPr/>
            </p:nvSpPr>
            <p:spPr bwMode="auto">
              <a:xfrm>
                <a:off x="912" y="2640"/>
                <a:ext cx="384" cy="432"/>
              </a:xfrm>
              <a:prstGeom prst="rect">
                <a:avLst/>
              </a:prstGeom>
              <a:solidFill>
                <a:schemeClr val="accent2"/>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sp>
            <p:nvSpPr>
              <p:cNvPr id="11" name="Rectangle 8"/>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grpSp>
        <p:sp>
          <p:nvSpPr>
            <p:cNvPr id="7" name="Rectangle 9"/>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sp>
          <p:nvSpPr>
            <p:cNvPr id="8" name="Rectangle 10"/>
            <p:cNvSpPr>
              <a:spLocks noChangeArrowheads="1"/>
            </p:cNvSpPr>
            <p:nvPr/>
          </p:nvSpPr>
          <p:spPr bwMode="auto">
            <a:xfrm>
              <a:off x="400" y="1536"/>
              <a:ext cx="20" cy="663"/>
            </a:xfrm>
            <a:prstGeom prst="rect">
              <a:avLst/>
            </a:prstGeom>
            <a:solidFill>
              <a:schemeClr val="bg2"/>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sp>
          <p:nvSpPr>
            <p:cNvPr id="9" name="Rectangle 11"/>
            <p:cNvSpPr>
              <a:spLocks noChangeArrowheads="1"/>
            </p:cNvSpPr>
            <p:nvPr/>
          </p:nvSpPr>
          <p:spPr bwMode="auto">
            <a:xfrm flipV="1">
              <a:off x="199" y="2054"/>
              <a:ext cx="5476" cy="35"/>
            </a:xfrm>
            <a:prstGeom prst="rect">
              <a:avLst/>
            </a:prstGeom>
            <a:gradFill rotWithShape="0">
              <a:gsLst>
                <a:gs pos="0">
                  <a:schemeClr val="bg2"/>
                </a:gs>
                <a:gs pos="100000">
                  <a:schemeClr val="bg1"/>
                </a:gs>
              </a:gsLst>
              <a:lin ang="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grpSp>
      <p:sp>
        <p:nvSpPr>
          <p:cNvPr id="52236" name="Rectangle 12"/>
          <p:cNvSpPr>
            <a:spLocks noGrp="1" noChangeArrowheads="1"/>
          </p:cNvSpPr>
          <p:nvPr>
            <p:ph type="ctrTitle"/>
          </p:nvPr>
        </p:nvSpPr>
        <p:spPr>
          <a:xfrm>
            <a:off x="990600" y="1828800"/>
            <a:ext cx="7772400" cy="1143000"/>
          </a:xfrm>
        </p:spPr>
        <p:txBody>
          <a:bodyPr/>
          <a:lstStyle>
            <a:lvl1pPr>
              <a:defRPr/>
            </a:lvl1pPr>
          </a:lstStyle>
          <a:p>
            <a:r>
              <a:rPr lang="en-US"/>
              <a:t>Click to edit Master title style</a:t>
            </a:r>
          </a:p>
        </p:txBody>
      </p:sp>
      <p:sp>
        <p:nvSpPr>
          <p:cNvPr id="52237" name="Rectangle 13"/>
          <p:cNvSpPr>
            <a:spLocks noGrp="1" noChangeArrowheads="1"/>
          </p:cNvSpPr>
          <p:nvPr>
            <p:ph type="subTitle"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4" name="Rectangle 14"/>
          <p:cNvSpPr>
            <a:spLocks noGrp="1" noChangeArrowheads="1"/>
          </p:cNvSpPr>
          <p:nvPr>
            <p:ph type="dt" sz="half" idx="10"/>
          </p:nvPr>
        </p:nvSpPr>
        <p:spPr>
          <a:xfrm>
            <a:off x="990600" y="6248400"/>
            <a:ext cx="1905000" cy="457200"/>
          </a:xfrm>
        </p:spPr>
        <p:txBody>
          <a:bodyPr/>
          <a:lstStyle>
            <a:lvl1pPr>
              <a:defRPr>
                <a:solidFill>
                  <a:schemeClr val="bg2"/>
                </a:solidFill>
              </a:defRPr>
            </a:lvl1pPr>
          </a:lstStyle>
          <a:p>
            <a:pPr>
              <a:defRPr/>
            </a:pPr>
            <a:endParaRPr lang="en-US"/>
          </a:p>
        </p:txBody>
      </p:sp>
      <p:sp>
        <p:nvSpPr>
          <p:cNvPr id="15" name="Rectangle 15"/>
          <p:cNvSpPr>
            <a:spLocks noGrp="1" noChangeArrowheads="1"/>
          </p:cNvSpPr>
          <p:nvPr>
            <p:ph type="ftr" sz="quarter" idx="11"/>
          </p:nvPr>
        </p:nvSpPr>
        <p:spPr>
          <a:xfrm>
            <a:off x="3429000" y="6248400"/>
            <a:ext cx="2895600" cy="457200"/>
          </a:xfrm>
        </p:spPr>
        <p:txBody>
          <a:bodyPr/>
          <a:lstStyle>
            <a:lvl1pPr>
              <a:defRPr>
                <a:solidFill>
                  <a:schemeClr val="bg2"/>
                </a:solidFill>
              </a:defRPr>
            </a:lvl1pPr>
          </a:lstStyle>
          <a:p>
            <a:pPr>
              <a:defRPr/>
            </a:pPr>
            <a:endParaRPr lang="en-US"/>
          </a:p>
        </p:txBody>
      </p:sp>
      <p:sp>
        <p:nvSpPr>
          <p:cNvPr id="16" name="Rectangle 16"/>
          <p:cNvSpPr>
            <a:spLocks noGrp="1" noChangeArrowheads="1"/>
          </p:cNvSpPr>
          <p:nvPr>
            <p:ph type="sldNum" sz="quarter" idx="12"/>
          </p:nvPr>
        </p:nvSpPr>
        <p:spPr>
          <a:xfrm>
            <a:off x="6858000" y="6248400"/>
            <a:ext cx="1905000" cy="457200"/>
          </a:xfrm>
        </p:spPr>
        <p:txBody>
          <a:bodyPr/>
          <a:lstStyle>
            <a:lvl1pPr>
              <a:defRPr>
                <a:solidFill>
                  <a:schemeClr val="bg2"/>
                </a:solidFill>
              </a:defRPr>
            </a:lvl1pPr>
          </a:lstStyle>
          <a:p>
            <a:fld id="{BC3B3735-99B9-4A8E-86FC-16C8E3E86950}" type="slidenum">
              <a:rPr lang="en-US" altLang="en-US"/>
              <a:pPr/>
              <a:t>‹#›</a:t>
            </a:fld>
            <a:endParaRPr lang="en-US" altLang="en-US"/>
          </a:p>
        </p:txBody>
      </p:sp>
    </p:spTree>
    <p:extLst>
      <p:ext uri="{BB962C8B-B14F-4D97-AF65-F5344CB8AC3E}">
        <p14:creationId xmlns:p14="http://schemas.microsoft.com/office/powerpoint/2010/main" val="2070057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fld id="{65AF625C-EAA0-4480-BD7D-74BCE99C9A42}" type="slidenum">
              <a:rPr lang="en-US" altLang="en-US"/>
              <a:pPr/>
              <a:t>‹#›</a:t>
            </a:fld>
            <a:endParaRPr lang="en-US" altLang="en-US"/>
          </a:p>
        </p:txBody>
      </p:sp>
    </p:spTree>
    <p:extLst>
      <p:ext uri="{BB962C8B-B14F-4D97-AF65-F5344CB8AC3E}">
        <p14:creationId xmlns:p14="http://schemas.microsoft.com/office/powerpoint/2010/main" val="3883054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fld id="{4BCBD0AD-FAEB-454E-959A-271131A6FA01}" type="slidenum">
              <a:rPr lang="en-US" altLang="en-US"/>
              <a:pPr/>
              <a:t>‹#›</a:t>
            </a:fld>
            <a:endParaRPr lang="en-US" altLang="en-US"/>
          </a:p>
        </p:txBody>
      </p:sp>
    </p:spTree>
    <p:extLst>
      <p:ext uri="{BB962C8B-B14F-4D97-AF65-F5344CB8AC3E}">
        <p14:creationId xmlns:p14="http://schemas.microsoft.com/office/powerpoint/2010/main" val="33108938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1826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1450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1"/>
          <p:cNvSpPr>
            <a:spLocks noGrp="1" noChangeArrowheads="1"/>
          </p:cNvSpPr>
          <p:nvPr>
            <p:ph type="dt" sz="half" idx="10"/>
          </p:nvPr>
        </p:nvSpPr>
        <p:spPr>
          <a:ln/>
        </p:spPr>
        <p:txBody>
          <a:bodyPr/>
          <a:lstStyle>
            <a:lvl1pPr>
              <a:defRPr/>
            </a:lvl1pPr>
          </a:lstStyle>
          <a:p>
            <a:pPr>
              <a:defRPr/>
            </a:pPr>
            <a:endParaRPr lang="en-US"/>
          </a:p>
        </p:txBody>
      </p:sp>
      <p:sp>
        <p:nvSpPr>
          <p:cNvPr id="6" name="Rectangle 12"/>
          <p:cNvSpPr>
            <a:spLocks noGrp="1" noChangeArrowheads="1"/>
          </p:cNvSpPr>
          <p:nvPr>
            <p:ph type="ftr" sz="quarter" idx="11"/>
          </p:nvPr>
        </p:nvSpPr>
        <p:spPr>
          <a:ln/>
        </p:spPr>
        <p:txBody>
          <a:bodyPr/>
          <a:lstStyle>
            <a:lvl1pPr>
              <a:defRPr/>
            </a:lvl1pPr>
          </a:lstStyle>
          <a:p>
            <a:pPr>
              <a:defRPr/>
            </a:pPr>
            <a:endParaRPr lang="en-US"/>
          </a:p>
        </p:txBody>
      </p:sp>
      <p:sp>
        <p:nvSpPr>
          <p:cNvPr id="7" name="Rectangle 13"/>
          <p:cNvSpPr>
            <a:spLocks noGrp="1" noChangeArrowheads="1"/>
          </p:cNvSpPr>
          <p:nvPr>
            <p:ph type="sldNum" sz="quarter" idx="12"/>
          </p:nvPr>
        </p:nvSpPr>
        <p:spPr>
          <a:ln/>
        </p:spPr>
        <p:txBody>
          <a:bodyPr/>
          <a:lstStyle>
            <a:lvl1pPr>
              <a:defRPr/>
            </a:lvl1pPr>
          </a:lstStyle>
          <a:p>
            <a:fld id="{E549F8C7-17D7-4CAF-8C7C-22E3907541E3}" type="slidenum">
              <a:rPr lang="en-US" altLang="en-US"/>
              <a:pPr/>
              <a:t>‹#›</a:t>
            </a:fld>
            <a:endParaRPr lang="en-US" altLang="en-US"/>
          </a:p>
        </p:txBody>
      </p:sp>
    </p:spTree>
    <p:extLst>
      <p:ext uri="{BB962C8B-B14F-4D97-AF65-F5344CB8AC3E}">
        <p14:creationId xmlns:p14="http://schemas.microsoft.com/office/powerpoint/2010/main" val="1003398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1"/>
          <p:cNvSpPr>
            <a:spLocks noGrp="1" noChangeArrowheads="1"/>
          </p:cNvSpPr>
          <p:nvPr>
            <p:ph type="dt" sz="half" idx="10"/>
          </p:nvPr>
        </p:nvSpPr>
        <p:spPr>
          <a:ln/>
        </p:spPr>
        <p:txBody>
          <a:bodyPr/>
          <a:lstStyle>
            <a:lvl1pPr>
              <a:defRPr/>
            </a:lvl1pPr>
          </a:lstStyle>
          <a:p>
            <a:pPr>
              <a:defRPr/>
            </a:pPr>
            <a:endParaRPr lang="en-US"/>
          </a:p>
        </p:txBody>
      </p:sp>
      <p:sp>
        <p:nvSpPr>
          <p:cNvPr id="8" name="Rectangle 12"/>
          <p:cNvSpPr>
            <a:spLocks noGrp="1" noChangeArrowheads="1"/>
          </p:cNvSpPr>
          <p:nvPr>
            <p:ph type="ftr" sz="quarter" idx="11"/>
          </p:nvPr>
        </p:nvSpPr>
        <p:spPr>
          <a:ln/>
        </p:spPr>
        <p:txBody>
          <a:bodyPr/>
          <a:lstStyle>
            <a:lvl1pPr>
              <a:defRPr/>
            </a:lvl1pPr>
          </a:lstStyle>
          <a:p>
            <a:pPr>
              <a:defRPr/>
            </a:pPr>
            <a:endParaRPr lang="en-US"/>
          </a:p>
        </p:txBody>
      </p:sp>
      <p:sp>
        <p:nvSpPr>
          <p:cNvPr id="9" name="Rectangle 13"/>
          <p:cNvSpPr>
            <a:spLocks noGrp="1" noChangeArrowheads="1"/>
          </p:cNvSpPr>
          <p:nvPr>
            <p:ph type="sldNum" sz="quarter" idx="12"/>
          </p:nvPr>
        </p:nvSpPr>
        <p:spPr>
          <a:ln/>
        </p:spPr>
        <p:txBody>
          <a:bodyPr/>
          <a:lstStyle>
            <a:lvl1pPr>
              <a:defRPr/>
            </a:lvl1pPr>
          </a:lstStyle>
          <a:p>
            <a:fld id="{DDDAB41F-1E33-415C-9399-8608D799F956}" type="slidenum">
              <a:rPr lang="en-US" altLang="en-US"/>
              <a:pPr/>
              <a:t>‹#›</a:t>
            </a:fld>
            <a:endParaRPr lang="en-US" altLang="en-US"/>
          </a:p>
        </p:txBody>
      </p:sp>
    </p:spTree>
    <p:extLst>
      <p:ext uri="{BB962C8B-B14F-4D97-AF65-F5344CB8AC3E}">
        <p14:creationId xmlns:p14="http://schemas.microsoft.com/office/powerpoint/2010/main" val="2603639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1"/>
          <p:cNvSpPr>
            <a:spLocks noGrp="1" noChangeArrowheads="1"/>
          </p:cNvSpPr>
          <p:nvPr>
            <p:ph type="dt" sz="half" idx="10"/>
          </p:nvPr>
        </p:nvSpPr>
        <p:spPr>
          <a:ln/>
        </p:spPr>
        <p:txBody>
          <a:bodyPr/>
          <a:lstStyle>
            <a:lvl1pPr>
              <a:defRPr/>
            </a:lvl1pPr>
          </a:lstStyle>
          <a:p>
            <a:pPr>
              <a:defRPr/>
            </a:pPr>
            <a:endParaRPr lang="en-US"/>
          </a:p>
        </p:txBody>
      </p:sp>
      <p:sp>
        <p:nvSpPr>
          <p:cNvPr id="4" name="Rectangle 12"/>
          <p:cNvSpPr>
            <a:spLocks noGrp="1" noChangeArrowheads="1"/>
          </p:cNvSpPr>
          <p:nvPr>
            <p:ph type="ftr" sz="quarter" idx="11"/>
          </p:nvPr>
        </p:nvSpPr>
        <p:spPr>
          <a:ln/>
        </p:spPr>
        <p:txBody>
          <a:bodyPr/>
          <a:lstStyle>
            <a:lvl1pPr>
              <a:defRPr/>
            </a:lvl1pPr>
          </a:lstStyle>
          <a:p>
            <a:pPr>
              <a:defRPr/>
            </a:pPr>
            <a:endParaRPr lang="en-US"/>
          </a:p>
        </p:txBody>
      </p:sp>
      <p:sp>
        <p:nvSpPr>
          <p:cNvPr id="5" name="Rectangle 13"/>
          <p:cNvSpPr>
            <a:spLocks noGrp="1" noChangeArrowheads="1"/>
          </p:cNvSpPr>
          <p:nvPr>
            <p:ph type="sldNum" sz="quarter" idx="12"/>
          </p:nvPr>
        </p:nvSpPr>
        <p:spPr>
          <a:ln/>
        </p:spPr>
        <p:txBody>
          <a:bodyPr/>
          <a:lstStyle>
            <a:lvl1pPr>
              <a:defRPr/>
            </a:lvl1pPr>
          </a:lstStyle>
          <a:p>
            <a:fld id="{3B892C49-F032-43A4-BF4D-90407EC17985}" type="slidenum">
              <a:rPr lang="en-US" altLang="en-US"/>
              <a:pPr/>
              <a:t>‹#›</a:t>
            </a:fld>
            <a:endParaRPr lang="en-US" altLang="en-US"/>
          </a:p>
        </p:txBody>
      </p:sp>
    </p:spTree>
    <p:extLst>
      <p:ext uri="{BB962C8B-B14F-4D97-AF65-F5344CB8AC3E}">
        <p14:creationId xmlns:p14="http://schemas.microsoft.com/office/powerpoint/2010/main" val="2588408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p:cNvSpPr>
            <a:spLocks noGrp="1" noChangeArrowheads="1"/>
          </p:cNvSpPr>
          <p:nvPr>
            <p:ph type="dt" sz="half" idx="10"/>
          </p:nvPr>
        </p:nvSpPr>
        <p:spPr>
          <a:ln/>
        </p:spPr>
        <p:txBody>
          <a:bodyPr/>
          <a:lstStyle>
            <a:lvl1pPr>
              <a:defRPr/>
            </a:lvl1pPr>
          </a:lstStyle>
          <a:p>
            <a:pPr>
              <a:defRPr/>
            </a:pPr>
            <a:endParaRPr lang="en-US"/>
          </a:p>
        </p:txBody>
      </p:sp>
      <p:sp>
        <p:nvSpPr>
          <p:cNvPr id="3" name="Rectangle 12"/>
          <p:cNvSpPr>
            <a:spLocks noGrp="1" noChangeArrowheads="1"/>
          </p:cNvSpPr>
          <p:nvPr>
            <p:ph type="ftr" sz="quarter" idx="11"/>
          </p:nvPr>
        </p:nvSpPr>
        <p:spPr>
          <a:ln/>
        </p:spPr>
        <p:txBody>
          <a:bodyPr/>
          <a:lstStyle>
            <a:lvl1pPr>
              <a:defRPr/>
            </a:lvl1pPr>
          </a:lstStyle>
          <a:p>
            <a:pPr>
              <a:defRPr/>
            </a:pPr>
            <a:endParaRPr lang="en-US"/>
          </a:p>
        </p:txBody>
      </p:sp>
      <p:sp>
        <p:nvSpPr>
          <p:cNvPr id="4" name="Rectangle 13"/>
          <p:cNvSpPr>
            <a:spLocks noGrp="1" noChangeArrowheads="1"/>
          </p:cNvSpPr>
          <p:nvPr>
            <p:ph type="sldNum" sz="quarter" idx="12"/>
          </p:nvPr>
        </p:nvSpPr>
        <p:spPr>
          <a:ln/>
        </p:spPr>
        <p:txBody>
          <a:bodyPr/>
          <a:lstStyle>
            <a:lvl1pPr>
              <a:defRPr/>
            </a:lvl1pPr>
          </a:lstStyle>
          <a:p>
            <a:fld id="{948243D0-114D-485B-84A5-2CC6FBE42411}" type="slidenum">
              <a:rPr lang="en-US" altLang="en-US"/>
              <a:pPr/>
              <a:t>‹#›</a:t>
            </a:fld>
            <a:endParaRPr lang="en-US" altLang="en-US"/>
          </a:p>
        </p:txBody>
      </p:sp>
    </p:spTree>
    <p:extLst>
      <p:ext uri="{BB962C8B-B14F-4D97-AF65-F5344CB8AC3E}">
        <p14:creationId xmlns:p14="http://schemas.microsoft.com/office/powerpoint/2010/main" val="3255083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p>
        </p:txBody>
      </p:sp>
      <p:sp>
        <p:nvSpPr>
          <p:cNvPr id="6" name="Rectangle 12"/>
          <p:cNvSpPr>
            <a:spLocks noGrp="1" noChangeArrowheads="1"/>
          </p:cNvSpPr>
          <p:nvPr>
            <p:ph type="ftr" sz="quarter" idx="11"/>
          </p:nvPr>
        </p:nvSpPr>
        <p:spPr>
          <a:ln/>
        </p:spPr>
        <p:txBody>
          <a:bodyPr/>
          <a:lstStyle>
            <a:lvl1pPr>
              <a:defRPr/>
            </a:lvl1pPr>
          </a:lstStyle>
          <a:p>
            <a:pPr>
              <a:defRPr/>
            </a:pPr>
            <a:endParaRPr lang="en-US"/>
          </a:p>
        </p:txBody>
      </p:sp>
      <p:sp>
        <p:nvSpPr>
          <p:cNvPr id="7" name="Rectangle 13"/>
          <p:cNvSpPr>
            <a:spLocks noGrp="1" noChangeArrowheads="1"/>
          </p:cNvSpPr>
          <p:nvPr>
            <p:ph type="sldNum" sz="quarter" idx="12"/>
          </p:nvPr>
        </p:nvSpPr>
        <p:spPr>
          <a:ln/>
        </p:spPr>
        <p:txBody>
          <a:bodyPr/>
          <a:lstStyle>
            <a:lvl1pPr>
              <a:defRPr/>
            </a:lvl1pPr>
          </a:lstStyle>
          <a:p>
            <a:fld id="{B315D8DE-3A05-43EA-8359-3023974FF86D}" type="slidenum">
              <a:rPr lang="en-US" altLang="en-US"/>
              <a:pPr/>
              <a:t>‹#›</a:t>
            </a:fld>
            <a:endParaRPr lang="en-US" altLang="en-US"/>
          </a:p>
        </p:txBody>
      </p:sp>
    </p:spTree>
    <p:extLst>
      <p:ext uri="{BB962C8B-B14F-4D97-AF65-F5344CB8AC3E}">
        <p14:creationId xmlns:p14="http://schemas.microsoft.com/office/powerpoint/2010/main" val="3632637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p>
        </p:txBody>
      </p:sp>
      <p:sp>
        <p:nvSpPr>
          <p:cNvPr id="6" name="Rectangle 12"/>
          <p:cNvSpPr>
            <a:spLocks noGrp="1" noChangeArrowheads="1"/>
          </p:cNvSpPr>
          <p:nvPr>
            <p:ph type="ftr" sz="quarter" idx="11"/>
          </p:nvPr>
        </p:nvSpPr>
        <p:spPr>
          <a:ln/>
        </p:spPr>
        <p:txBody>
          <a:bodyPr/>
          <a:lstStyle>
            <a:lvl1pPr>
              <a:defRPr/>
            </a:lvl1pPr>
          </a:lstStyle>
          <a:p>
            <a:pPr>
              <a:defRPr/>
            </a:pPr>
            <a:endParaRPr lang="en-US"/>
          </a:p>
        </p:txBody>
      </p:sp>
      <p:sp>
        <p:nvSpPr>
          <p:cNvPr id="7" name="Rectangle 13"/>
          <p:cNvSpPr>
            <a:spLocks noGrp="1" noChangeArrowheads="1"/>
          </p:cNvSpPr>
          <p:nvPr>
            <p:ph type="sldNum" sz="quarter" idx="12"/>
          </p:nvPr>
        </p:nvSpPr>
        <p:spPr>
          <a:ln/>
        </p:spPr>
        <p:txBody>
          <a:bodyPr/>
          <a:lstStyle>
            <a:lvl1pPr>
              <a:defRPr/>
            </a:lvl1pPr>
          </a:lstStyle>
          <a:p>
            <a:fld id="{10375342-00EC-488B-8980-9AB014B8E264}" type="slidenum">
              <a:rPr lang="en-US" altLang="en-US"/>
              <a:pPr/>
              <a:t>‹#›</a:t>
            </a:fld>
            <a:endParaRPr lang="en-US" altLang="en-US"/>
          </a:p>
        </p:txBody>
      </p:sp>
    </p:spTree>
    <p:extLst>
      <p:ext uri="{BB962C8B-B14F-4D97-AF65-F5344CB8AC3E}">
        <p14:creationId xmlns:p14="http://schemas.microsoft.com/office/powerpoint/2010/main" val="3569252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fld id="{4B231F1F-8751-4E86-BD48-FB5D9D193A08}" type="slidenum">
              <a:rPr lang="en-US" altLang="en-US"/>
              <a:pPr/>
              <a:t>‹#›</a:t>
            </a:fld>
            <a:endParaRPr lang="en-US" altLang="en-US"/>
          </a:p>
        </p:txBody>
      </p:sp>
    </p:spTree>
    <p:extLst>
      <p:ext uri="{BB962C8B-B14F-4D97-AF65-F5344CB8AC3E}">
        <p14:creationId xmlns:p14="http://schemas.microsoft.com/office/powerpoint/2010/main" val="1695806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2463" y="304800"/>
            <a:ext cx="1952625" cy="5827713"/>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143000" y="304800"/>
            <a:ext cx="5707063" cy="58277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fld id="{E42F8905-8788-4A36-AA59-B31ADCDC2810}" type="slidenum">
              <a:rPr lang="en-US" altLang="en-US"/>
              <a:pPr/>
              <a:t>‹#›</a:t>
            </a:fld>
            <a:endParaRPr lang="en-US" altLang="en-US"/>
          </a:p>
        </p:txBody>
      </p:sp>
    </p:spTree>
    <p:extLst>
      <p:ext uri="{BB962C8B-B14F-4D97-AF65-F5344CB8AC3E}">
        <p14:creationId xmlns:p14="http://schemas.microsoft.com/office/powerpoint/2010/main" val="12216104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ltGray">
          <a:xfrm>
            <a:off x="417513" y="1098550"/>
            <a:ext cx="438150" cy="474663"/>
          </a:xfrm>
          <a:prstGeom prst="rect">
            <a:avLst/>
          </a:prstGeom>
          <a:solidFill>
            <a:schemeClr val="accent2"/>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27" name="Rectangle 3"/>
          <p:cNvSpPr>
            <a:spLocks noChangeArrowheads="1"/>
          </p:cNvSpPr>
          <p:nvPr/>
        </p:nvSpPr>
        <p:spPr bwMode="ltGray">
          <a:xfrm>
            <a:off x="800100" y="1098550"/>
            <a:ext cx="328613" cy="474663"/>
          </a:xfrm>
          <a:prstGeom prst="rect">
            <a:avLst/>
          </a:prstGeom>
          <a:gradFill rotWithShape="0">
            <a:gsLst>
              <a:gs pos="0">
                <a:schemeClr val="accent2"/>
              </a:gs>
              <a:gs pos="100000">
                <a:schemeClr val="bg1"/>
              </a:gs>
            </a:gsLst>
            <a:lin ang="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28" name="Rectangle 4"/>
          <p:cNvSpPr>
            <a:spLocks noChangeArrowheads="1"/>
          </p:cNvSpPr>
          <p:nvPr/>
        </p:nvSpPr>
        <p:spPr bwMode="ltGray">
          <a:xfrm>
            <a:off x="541338" y="1520825"/>
            <a:ext cx="422275" cy="474663"/>
          </a:xfrm>
          <a:prstGeom prst="rect">
            <a:avLst/>
          </a:prstGeom>
          <a:solidFill>
            <a:schemeClr val="folHlink"/>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29" name="Rectangle 5"/>
          <p:cNvSpPr>
            <a:spLocks noChangeArrowheads="1"/>
          </p:cNvSpPr>
          <p:nvPr/>
        </p:nvSpPr>
        <p:spPr bwMode="ltGray">
          <a:xfrm>
            <a:off x="911225" y="1520825"/>
            <a:ext cx="368300" cy="474663"/>
          </a:xfrm>
          <a:prstGeom prst="rect">
            <a:avLst/>
          </a:prstGeom>
          <a:gradFill rotWithShape="0">
            <a:gsLst>
              <a:gs pos="0">
                <a:schemeClr val="folHlink"/>
              </a:gs>
              <a:gs pos="100000">
                <a:schemeClr val="bg1"/>
              </a:gs>
            </a:gsLst>
            <a:lin ang="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30" name="Rectangle 6"/>
          <p:cNvSpPr>
            <a:spLocks noChangeArrowheads="1"/>
          </p:cNvSpPr>
          <p:nvPr/>
        </p:nvSpPr>
        <p:spPr bwMode="ltGray">
          <a:xfrm>
            <a:off x="127000" y="1447800"/>
            <a:ext cx="560388" cy="422275"/>
          </a:xfrm>
          <a:prstGeom prst="rect">
            <a:avLst/>
          </a:prstGeom>
          <a:gradFill rotWithShape="0">
            <a:gsLst>
              <a:gs pos="0">
                <a:schemeClr val="bg1"/>
              </a:gs>
              <a:gs pos="100000">
                <a:schemeClr val="hlink"/>
              </a:gs>
            </a:gsLst>
            <a:lin ang="1890000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31" name="Rectangle 7"/>
          <p:cNvSpPr>
            <a:spLocks noChangeArrowheads="1"/>
          </p:cNvSpPr>
          <p:nvPr/>
        </p:nvSpPr>
        <p:spPr bwMode="gray">
          <a:xfrm>
            <a:off x="762000" y="990600"/>
            <a:ext cx="31750" cy="1052513"/>
          </a:xfrm>
          <a:prstGeom prst="rect">
            <a:avLst/>
          </a:prstGeom>
          <a:solidFill>
            <a:schemeClr val="bg2"/>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32" name="Rectangle 8"/>
          <p:cNvSpPr>
            <a:spLocks noChangeArrowheads="1"/>
          </p:cNvSpPr>
          <p:nvPr/>
        </p:nvSpPr>
        <p:spPr bwMode="gray">
          <a:xfrm>
            <a:off x="442913" y="1781175"/>
            <a:ext cx="8226425" cy="31750"/>
          </a:xfrm>
          <a:prstGeom prst="rect">
            <a:avLst/>
          </a:prstGeom>
          <a:gradFill rotWithShape="0">
            <a:gsLst>
              <a:gs pos="0">
                <a:schemeClr val="bg2"/>
              </a:gs>
              <a:gs pos="100000">
                <a:schemeClr val="bg1"/>
              </a:gs>
            </a:gsLst>
            <a:lin ang="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33" name="Rectangle 9"/>
          <p:cNvSpPr>
            <a:spLocks noGrp="1" noChangeArrowheads="1"/>
          </p:cNvSpPr>
          <p:nvPr>
            <p:ph type="title"/>
          </p:nvPr>
        </p:nvSpPr>
        <p:spPr bwMode="auto">
          <a:xfrm>
            <a:off x="1143000" y="304800"/>
            <a:ext cx="7793038"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1034" name="Rectangle 10"/>
          <p:cNvSpPr>
            <a:spLocks noGrp="1" noChangeArrowheads="1"/>
          </p:cNvSpPr>
          <p:nvPr>
            <p:ph type="body" idx="1"/>
          </p:nvPr>
        </p:nvSpPr>
        <p:spPr bwMode="auto">
          <a:xfrm>
            <a:off x="1182688" y="2017713"/>
            <a:ext cx="7772400" cy="4114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1211" name="Rectangle 11"/>
          <p:cNvSpPr>
            <a:spLocks noGrp="1" noChangeArrowheads="1"/>
          </p:cNvSpPr>
          <p:nvPr>
            <p:ph type="dt" sz="half" idx="2"/>
          </p:nvPr>
        </p:nvSpPr>
        <p:spPr bwMode="auto">
          <a:xfrm>
            <a:off x="9144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atin typeface="Tahoma" pitchFamily="34" charset="0"/>
                <a:ea typeface="+mn-ea"/>
                <a:cs typeface="+mn-cs"/>
              </a:defRPr>
            </a:lvl1pPr>
          </a:lstStyle>
          <a:p>
            <a:pPr>
              <a:defRPr/>
            </a:pPr>
            <a:endParaRPr lang="en-US"/>
          </a:p>
        </p:txBody>
      </p:sp>
      <p:sp>
        <p:nvSpPr>
          <p:cNvPr id="51212" name="Rectangle 12"/>
          <p:cNvSpPr>
            <a:spLocks noGrp="1" noChangeArrowheads="1"/>
          </p:cNvSpPr>
          <p:nvPr>
            <p:ph type="ftr" sz="quarter" idx="3"/>
          </p:nvPr>
        </p:nvSpPr>
        <p:spPr bwMode="auto">
          <a:xfrm>
            <a:off x="33528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atin typeface="Tahoma" pitchFamily="34" charset="0"/>
                <a:ea typeface="+mn-ea"/>
                <a:cs typeface="+mn-cs"/>
              </a:defRPr>
            </a:lvl1pPr>
          </a:lstStyle>
          <a:p>
            <a:pPr>
              <a:defRPr/>
            </a:pPr>
            <a:endParaRPr lang="en-US"/>
          </a:p>
        </p:txBody>
      </p:sp>
      <p:sp>
        <p:nvSpPr>
          <p:cNvPr id="51213" name="Rectangle 13"/>
          <p:cNvSpPr>
            <a:spLocks noGrp="1" noChangeArrowheads="1"/>
          </p:cNvSpPr>
          <p:nvPr>
            <p:ph type="sldNum" sz="quarter" idx="4"/>
          </p:nvPr>
        </p:nvSpPr>
        <p:spPr bwMode="auto">
          <a:xfrm>
            <a:off x="6781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vl1pPr>
          </a:lstStyle>
          <a:p>
            <a:fld id="{B7A5B189-04A4-4A32-833E-0E62836EC252}"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96"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0" fontAlgn="base" hangingPunct="0">
        <a:spcBef>
          <a:spcPct val="0"/>
        </a:spcBef>
        <a:spcAft>
          <a:spcPct val="0"/>
        </a:spcAft>
        <a:defRPr sz="3600">
          <a:solidFill>
            <a:schemeClr val="tx2"/>
          </a:solidFill>
          <a:latin typeface="+mj-lt"/>
          <a:ea typeface="MS PGothic" panose="020B0600070205080204" pitchFamily="34" charset="-128"/>
          <a:cs typeface="ＭＳ Ｐゴシック" charset="0"/>
        </a:defRPr>
      </a:lvl1pPr>
      <a:lvl2pPr algn="l" rtl="0" eaLnBrk="0" fontAlgn="base" hangingPunct="0">
        <a:spcBef>
          <a:spcPct val="0"/>
        </a:spcBef>
        <a:spcAft>
          <a:spcPct val="0"/>
        </a:spcAft>
        <a:defRPr sz="3600">
          <a:solidFill>
            <a:schemeClr val="tx2"/>
          </a:solidFill>
          <a:latin typeface="Tahoma" pitchFamily="34" charset="0"/>
          <a:ea typeface="MS PGothic" panose="020B0600070205080204" pitchFamily="34" charset="-128"/>
          <a:cs typeface="ＭＳ Ｐゴシック" charset="0"/>
        </a:defRPr>
      </a:lvl2pPr>
      <a:lvl3pPr algn="l" rtl="0" eaLnBrk="0" fontAlgn="base" hangingPunct="0">
        <a:spcBef>
          <a:spcPct val="0"/>
        </a:spcBef>
        <a:spcAft>
          <a:spcPct val="0"/>
        </a:spcAft>
        <a:defRPr sz="3600">
          <a:solidFill>
            <a:schemeClr val="tx2"/>
          </a:solidFill>
          <a:latin typeface="Tahoma" pitchFamily="34" charset="0"/>
          <a:ea typeface="MS PGothic" panose="020B0600070205080204" pitchFamily="34" charset="-128"/>
          <a:cs typeface="ＭＳ Ｐゴシック" charset="0"/>
        </a:defRPr>
      </a:lvl3pPr>
      <a:lvl4pPr algn="l" rtl="0" eaLnBrk="0" fontAlgn="base" hangingPunct="0">
        <a:spcBef>
          <a:spcPct val="0"/>
        </a:spcBef>
        <a:spcAft>
          <a:spcPct val="0"/>
        </a:spcAft>
        <a:defRPr sz="3600">
          <a:solidFill>
            <a:schemeClr val="tx2"/>
          </a:solidFill>
          <a:latin typeface="Tahoma" pitchFamily="34" charset="0"/>
          <a:ea typeface="MS PGothic" panose="020B0600070205080204" pitchFamily="34" charset="-128"/>
          <a:cs typeface="ＭＳ Ｐゴシック" charset="0"/>
        </a:defRPr>
      </a:lvl4pPr>
      <a:lvl5pPr algn="l" rtl="0" eaLnBrk="0" fontAlgn="base" hangingPunct="0">
        <a:spcBef>
          <a:spcPct val="0"/>
        </a:spcBef>
        <a:spcAft>
          <a:spcPct val="0"/>
        </a:spcAft>
        <a:defRPr sz="3600">
          <a:solidFill>
            <a:schemeClr val="tx2"/>
          </a:solidFill>
          <a:latin typeface="Tahoma" pitchFamily="34" charset="0"/>
          <a:ea typeface="MS PGothic" panose="020B0600070205080204" pitchFamily="34" charset="-128"/>
          <a:cs typeface="ＭＳ Ｐゴシック" charset="0"/>
        </a:defRPr>
      </a:lvl5pPr>
      <a:lvl6pPr marL="457200" algn="l" rtl="0" fontAlgn="base">
        <a:spcBef>
          <a:spcPct val="0"/>
        </a:spcBef>
        <a:spcAft>
          <a:spcPct val="0"/>
        </a:spcAft>
        <a:defRPr sz="3600">
          <a:solidFill>
            <a:schemeClr val="tx2"/>
          </a:solidFill>
          <a:latin typeface="Tahoma" pitchFamily="34" charset="0"/>
        </a:defRPr>
      </a:lvl6pPr>
      <a:lvl7pPr marL="914400" algn="l" rtl="0" fontAlgn="base">
        <a:spcBef>
          <a:spcPct val="0"/>
        </a:spcBef>
        <a:spcAft>
          <a:spcPct val="0"/>
        </a:spcAft>
        <a:defRPr sz="3600">
          <a:solidFill>
            <a:schemeClr val="tx2"/>
          </a:solidFill>
          <a:latin typeface="Tahoma" pitchFamily="34" charset="0"/>
        </a:defRPr>
      </a:lvl7pPr>
      <a:lvl8pPr marL="1371600" algn="l" rtl="0" fontAlgn="base">
        <a:spcBef>
          <a:spcPct val="0"/>
        </a:spcBef>
        <a:spcAft>
          <a:spcPct val="0"/>
        </a:spcAft>
        <a:defRPr sz="3600">
          <a:solidFill>
            <a:schemeClr val="tx2"/>
          </a:solidFill>
          <a:latin typeface="Tahoma" pitchFamily="34" charset="0"/>
        </a:defRPr>
      </a:lvl8pPr>
      <a:lvl9pPr marL="1828800" algn="l" rtl="0" fontAlgn="base">
        <a:spcBef>
          <a:spcPct val="0"/>
        </a:spcBef>
        <a:spcAft>
          <a:spcPct val="0"/>
        </a:spcAft>
        <a:defRPr sz="3600">
          <a:solidFill>
            <a:schemeClr val="tx2"/>
          </a:solidFill>
          <a:latin typeface="Tahoma" pitchFamily="34" charset="0"/>
        </a:defRPr>
      </a:lvl9pPr>
    </p:titleStyle>
    <p:bodyStyle>
      <a:lvl1pPr marL="342900" indent="-342900" algn="l" rtl="0" eaLnBrk="0" fontAlgn="base" hangingPunct="0">
        <a:spcBef>
          <a:spcPct val="20000"/>
        </a:spcBef>
        <a:spcAft>
          <a:spcPct val="0"/>
        </a:spcAft>
        <a:buClr>
          <a:schemeClr val="folHlink"/>
        </a:buClr>
        <a:buSzPct val="60000"/>
        <a:buFont typeface="Wingdings" panose="05000000000000000000" pitchFamily="2" charset="2"/>
        <a:buChar char="n"/>
        <a:defRPr sz="3200">
          <a:solidFill>
            <a:schemeClr val="tx1"/>
          </a:solidFill>
          <a:latin typeface="+mn-lt"/>
          <a:ea typeface="MS PGothic" panose="020B0600070205080204" pitchFamily="34" charset="-128"/>
          <a:cs typeface="ＭＳ Ｐゴシック" charset="0"/>
        </a:defRPr>
      </a:lvl1pPr>
      <a:lvl2pPr marL="742950" indent="-285750" algn="l" rtl="0" eaLnBrk="0" fontAlgn="base" hangingPunct="0">
        <a:spcBef>
          <a:spcPct val="20000"/>
        </a:spcBef>
        <a:spcAft>
          <a:spcPct val="0"/>
        </a:spcAft>
        <a:buClr>
          <a:schemeClr val="hlink"/>
        </a:buClr>
        <a:buSzPct val="55000"/>
        <a:buFont typeface="Wingdings" panose="05000000000000000000" pitchFamily="2" charset="2"/>
        <a:buChar char="n"/>
        <a:defRPr sz="2800">
          <a:solidFill>
            <a:schemeClr val="tx1"/>
          </a:solidFill>
          <a:latin typeface="+mn-lt"/>
          <a:ea typeface="MS PGothic" panose="020B0600070205080204" pitchFamily="34" charset="-128"/>
        </a:defRPr>
      </a:lvl2pPr>
      <a:lvl3pPr marL="1143000" indent="-228600" algn="l" rtl="0" eaLnBrk="0" fontAlgn="base" hangingPunct="0">
        <a:spcBef>
          <a:spcPct val="20000"/>
        </a:spcBef>
        <a:spcAft>
          <a:spcPct val="0"/>
        </a:spcAft>
        <a:buClr>
          <a:schemeClr val="folHlink"/>
        </a:buClr>
        <a:buSzPct val="50000"/>
        <a:buFont typeface="Wingdings" panose="05000000000000000000" pitchFamily="2" charset="2"/>
        <a:buChar char="n"/>
        <a:defRPr sz="2400">
          <a:solidFill>
            <a:schemeClr val="tx1"/>
          </a:solidFill>
          <a:latin typeface="+mn-lt"/>
          <a:ea typeface="MS PGothic" panose="020B0600070205080204" pitchFamily="34" charset="-128"/>
        </a:defRPr>
      </a:lvl3pPr>
      <a:lvl4pPr marL="1600200" indent="-228600" algn="l" rtl="0" eaLnBrk="0" fontAlgn="base" hangingPunct="0">
        <a:spcBef>
          <a:spcPct val="20000"/>
        </a:spcBef>
        <a:spcAft>
          <a:spcPct val="0"/>
        </a:spcAft>
        <a:buClr>
          <a:schemeClr val="accent2"/>
        </a:buClr>
        <a:buSzPct val="55000"/>
        <a:buFont typeface="Wingdings" panose="05000000000000000000" pitchFamily="2" charset="2"/>
        <a:buChar char="n"/>
        <a:defRPr sz="2000">
          <a:solidFill>
            <a:schemeClr val="tx1"/>
          </a:solidFill>
          <a:latin typeface="+mn-lt"/>
          <a:ea typeface="MS PGothic" panose="020B0600070205080204" pitchFamily="34" charset="-128"/>
        </a:defRPr>
      </a:lvl4pPr>
      <a:lvl5pPr marL="2057400" indent="-228600" algn="l" rtl="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mn-lt"/>
          <a:ea typeface="MS PGothic" panose="020B0600070205080204" pitchFamily="34" charset="-128"/>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slide" Target="slide65.xml"/><Relationship Id="rId3" Type="http://schemas.openxmlformats.org/officeDocument/2006/relationships/slide" Target="slide17.xml"/><Relationship Id="rId7" Type="http://schemas.openxmlformats.org/officeDocument/2006/relationships/slide" Target="slide56.xml"/><Relationship Id="rId12" Type="http://schemas.openxmlformats.org/officeDocument/2006/relationships/slide" Target="slide102.xml"/><Relationship Id="rId2" Type="http://schemas.openxmlformats.org/officeDocument/2006/relationships/slide" Target="slide8.xml"/><Relationship Id="rId1" Type="http://schemas.openxmlformats.org/officeDocument/2006/relationships/slideLayout" Target="../slideLayouts/slideLayout2.xml"/><Relationship Id="rId6" Type="http://schemas.openxmlformats.org/officeDocument/2006/relationships/slide" Target="slide47.xml"/><Relationship Id="rId11" Type="http://schemas.openxmlformats.org/officeDocument/2006/relationships/slide" Target="slide96.xml"/><Relationship Id="rId5" Type="http://schemas.openxmlformats.org/officeDocument/2006/relationships/slide" Target="slide34.xml"/><Relationship Id="rId10" Type="http://schemas.openxmlformats.org/officeDocument/2006/relationships/slide" Target="slide91.xml"/><Relationship Id="rId4" Type="http://schemas.openxmlformats.org/officeDocument/2006/relationships/slide" Target="slide26.xml"/><Relationship Id="rId9" Type="http://schemas.openxmlformats.org/officeDocument/2006/relationships/slide" Target="slide7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 Id="rId4" Type="http://schemas.openxmlformats.org/officeDocument/2006/relationships/image" Target="../media/image53.png"/></Relationships>
</file>

<file path=ppt/slides/_rels/slide7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72.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hyperlink" Target="https://www.tutorialspoint.com/design_pattern/template_pattern.htm" TargetMode="External"/><Relationship Id="rId2" Type="http://schemas.openxmlformats.org/officeDocument/2006/relationships/hyperlink" Target="https://www.journaldev.com/1763/template-method-design-pattern-in-java" TargetMode="External"/><Relationship Id="rId1" Type="http://schemas.openxmlformats.org/officeDocument/2006/relationships/slideLayout" Target="../slideLayouts/slideLayout2.xml"/><Relationship Id="rId5" Type="http://schemas.openxmlformats.org/officeDocument/2006/relationships/hyperlink" Target="http://campus.murraystate.edu/academic/faculty/wlyle/430/rc008-designpatterns_online.pdf" TargetMode="External"/><Relationship Id="rId4" Type="http://schemas.openxmlformats.org/officeDocument/2006/relationships/hyperlink" Target="https://www.tutorialspoint.com/design_pattern/factory_pattern.htm" TargetMode="Externa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79512" y="1196752"/>
            <a:ext cx="8712968" cy="1143000"/>
          </a:xfrm>
        </p:spPr>
        <p:txBody>
          <a:bodyPr/>
          <a:lstStyle/>
          <a:p>
            <a:pPr algn="ctr"/>
            <a:r>
              <a:rPr lang="en-US" b="1"/>
              <a:t>Topic 14 - Template Design Patterns</a:t>
            </a:r>
            <a:endParaRPr lang="en-US"/>
          </a:p>
        </p:txBody>
      </p:sp>
    </p:spTree>
    <p:extLst>
      <p:ext uri="{BB962C8B-B14F-4D97-AF65-F5344CB8AC3E}">
        <p14:creationId xmlns:p14="http://schemas.microsoft.com/office/powerpoint/2010/main" val="4068953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a:t>What are Design Patterns?</a:t>
            </a:r>
          </a:p>
        </p:txBody>
      </p:sp>
      <p:sp>
        <p:nvSpPr>
          <p:cNvPr id="3" name="Content Placeholder 2"/>
          <p:cNvSpPr>
            <a:spLocks noGrp="1"/>
          </p:cNvSpPr>
          <p:nvPr>
            <p:ph idx="1"/>
          </p:nvPr>
        </p:nvSpPr>
        <p:spPr>
          <a:xfrm>
            <a:off x="467544" y="1988840"/>
            <a:ext cx="8487544" cy="4464496"/>
          </a:xfrm>
        </p:spPr>
        <p:txBody>
          <a:bodyPr/>
          <a:lstStyle/>
          <a:p>
            <a:r>
              <a:rPr lang="en-GB" sz="2400"/>
              <a:t>The chances are that no matter what problem domain you are working in, somebody else has had to design a similar solution in the past not necessarily for the same subject matter, but conceptually similar in the terms of objectives and structure. </a:t>
            </a:r>
          </a:p>
          <a:p>
            <a:r>
              <a:rPr lang="en-GB" sz="2400"/>
              <a:t>There's a good chance that a generic solution or approach already exists, and all you need to do is to apply that approach to solve your design challenge. </a:t>
            </a:r>
          </a:p>
          <a:p>
            <a:r>
              <a:rPr lang="en-GB" sz="2400"/>
              <a:t>Design patterns describe generic solutions to software design problems. </a:t>
            </a:r>
          </a:p>
        </p:txBody>
      </p:sp>
    </p:spTree>
    <p:extLst>
      <p:ext uri="{BB962C8B-B14F-4D97-AF65-F5344CB8AC3E}">
        <p14:creationId xmlns:p14="http://schemas.microsoft.com/office/powerpoint/2010/main" val="1179263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a:t>What are Design Patterns</a:t>
            </a:r>
          </a:p>
        </p:txBody>
      </p:sp>
      <p:sp>
        <p:nvSpPr>
          <p:cNvPr id="3" name="Content Placeholder 2"/>
          <p:cNvSpPr>
            <a:spLocks noGrp="1"/>
          </p:cNvSpPr>
          <p:nvPr>
            <p:ph idx="1"/>
          </p:nvPr>
        </p:nvSpPr>
        <p:spPr>
          <a:xfrm>
            <a:off x="323528" y="2017713"/>
            <a:ext cx="8631560" cy="4114800"/>
          </a:xfrm>
        </p:spPr>
        <p:txBody>
          <a:bodyPr/>
          <a:lstStyle/>
          <a:p>
            <a:r>
              <a:rPr lang="en-GB" sz="2400"/>
              <a:t>Once versed in Design Patterns you might think to yourself:</a:t>
            </a:r>
          </a:p>
          <a:p>
            <a:pPr lvl="1"/>
            <a:r>
              <a:rPr lang="en-GB" sz="2000"/>
              <a:t>Those gadgets could be modelled using the Abstract Factory Pattern;</a:t>
            </a:r>
          </a:p>
          <a:p>
            <a:pPr lvl="1"/>
            <a:r>
              <a:rPr lang="en-GB" sz="2000"/>
              <a:t>The widgets used in the Decorator Pattern </a:t>
            </a:r>
          </a:p>
          <a:p>
            <a:pPr lvl="1"/>
            <a:r>
              <a:rPr lang="en-GB" sz="2000"/>
              <a:t>The serial number generation used in the Singleton Pattern. </a:t>
            </a:r>
          </a:p>
          <a:p>
            <a:endParaRPr lang="en-GB" sz="2400"/>
          </a:p>
        </p:txBody>
      </p:sp>
    </p:spTree>
    <p:extLst>
      <p:ext uri="{BB962C8B-B14F-4D97-AF65-F5344CB8AC3E}">
        <p14:creationId xmlns:p14="http://schemas.microsoft.com/office/powerpoint/2010/main" val="4006657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a:t>Advantages of Design Patterns</a:t>
            </a:r>
          </a:p>
        </p:txBody>
      </p:sp>
      <p:sp>
        <p:nvSpPr>
          <p:cNvPr id="3" name="Content Placeholder 2"/>
          <p:cNvSpPr>
            <a:spLocks noGrp="1"/>
          </p:cNvSpPr>
          <p:nvPr>
            <p:ph idx="1"/>
          </p:nvPr>
        </p:nvSpPr>
        <p:spPr>
          <a:xfrm>
            <a:off x="467544" y="1916832"/>
            <a:ext cx="8487544" cy="4536504"/>
          </a:xfrm>
        </p:spPr>
        <p:txBody>
          <a:bodyPr/>
          <a:lstStyle/>
          <a:p>
            <a:r>
              <a:rPr lang="en-GB" sz="2200"/>
              <a:t>They are reusable in multiple projects.</a:t>
            </a:r>
          </a:p>
          <a:p>
            <a:r>
              <a:rPr lang="en-GB" sz="2200"/>
              <a:t>They provide the solutions that help to define the system architecture.</a:t>
            </a:r>
          </a:p>
          <a:p>
            <a:r>
              <a:rPr lang="en-GB" sz="2200"/>
              <a:t>They capture the software engineering experiences.</a:t>
            </a:r>
          </a:p>
          <a:p>
            <a:r>
              <a:rPr lang="en-GB" sz="2200"/>
              <a:t>They provide transparency to the design of an application.</a:t>
            </a:r>
          </a:p>
          <a:p>
            <a:r>
              <a:rPr lang="en-GB" sz="2200"/>
              <a:t>They are well-proved and testified solutions since they have been built upon the knowledge and experience of expert software developers.</a:t>
            </a:r>
          </a:p>
          <a:p>
            <a:r>
              <a:rPr lang="en-GB" sz="2200"/>
              <a:t>Design patterns don’t guarantee an absolute solution to a problem. </a:t>
            </a:r>
          </a:p>
          <a:p>
            <a:r>
              <a:rPr lang="en-GB" sz="2200"/>
              <a:t>They provide clarity to the system architecture and the possibility of building a better system.</a:t>
            </a:r>
          </a:p>
        </p:txBody>
      </p:sp>
    </p:spTree>
    <p:extLst>
      <p:ext uri="{BB962C8B-B14F-4D97-AF65-F5344CB8AC3E}">
        <p14:creationId xmlns:p14="http://schemas.microsoft.com/office/powerpoint/2010/main" val="19264241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a:t>Design Patterns &amp; When to use them</a:t>
            </a:r>
          </a:p>
        </p:txBody>
      </p:sp>
      <p:sp>
        <p:nvSpPr>
          <p:cNvPr id="3" name="Content Placeholder 2"/>
          <p:cNvSpPr>
            <a:spLocks noGrp="1"/>
          </p:cNvSpPr>
          <p:nvPr>
            <p:ph idx="1"/>
          </p:nvPr>
        </p:nvSpPr>
        <p:spPr>
          <a:xfrm>
            <a:off x="467544" y="2017713"/>
            <a:ext cx="8487544" cy="4114800"/>
          </a:xfrm>
        </p:spPr>
        <p:txBody>
          <a:bodyPr/>
          <a:lstStyle/>
          <a:p>
            <a:r>
              <a:rPr lang="en-GB" sz="2000"/>
              <a:t>We must use the design patterns during the analysis and requirement phase of SDLC (Software Development Life Cycle).</a:t>
            </a:r>
          </a:p>
          <a:p>
            <a:r>
              <a:rPr lang="en-GB" sz="2000"/>
              <a:t>Design patterns ease the analysis and requirement phase of SDLC by providing information based on prior hands-on experiences.</a:t>
            </a:r>
          </a:p>
          <a:p>
            <a:r>
              <a:rPr lang="en-GB" sz="2000"/>
              <a:t>Core Java Design Patterns:</a:t>
            </a:r>
          </a:p>
          <a:p>
            <a:pPr lvl="1"/>
            <a:r>
              <a:rPr lang="en-GB" sz="1600"/>
              <a:t>Creational Design Pattern.</a:t>
            </a:r>
          </a:p>
          <a:p>
            <a:pPr lvl="1"/>
            <a:r>
              <a:rPr lang="en-GB" sz="1600"/>
              <a:t>Structural Design Pattern.</a:t>
            </a:r>
          </a:p>
          <a:p>
            <a:pPr lvl="1"/>
            <a:r>
              <a:rPr lang="en-GB" sz="1600"/>
              <a:t>Behavioural Design Pattern.</a:t>
            </a:r>
          </a:p>
        </p:txBody>
      </p:sp>
    </p:spTree>
    <p:extLst>
      <p:ext uri="{BB962C8B-B14F-4D97-AF65-F5344CB8AC3E}">
        <p14:creationId xmlns:p14="http://schemas.microsoft.com/office/powerpoint/2010/main" val="521179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8610A-7203-5374-8895-BEBFD5C2AABA}"/>
              </a:ext>
            </a:extLst>
          </p:cNvPr>
          <p:cNvSpPr>
            <a:spLocks noGrp="1"/>
          </p:cNvSpPr>
          <p:nvPr>
            <p:ph type="title"/>
          </p:nvPr>
        </p:nvSpPr>
        <p:spPr>
          <a:xfrm>
            <a:off x="1143000" y="304800"/>
            <a:ext cx="7793038" cy="1121664"/>
          </a:xfrm>
        </p:spPr>
        <p:txBody>
          <a:bodyPr/>
          <a:lstStyle/>
          <a:p>
            <a:r>
              <a:rPr lang="en-GB" b="1" dirty="0"/>
              <a:t>Design Patterns</a:t>
            </a:r>
            <a:br>
              <a:rPr lang="en-GB" b="1" dirty="0"/>
            </a:br>
            <a:endParaRPr lang="en-GB" dirty="0"/>
          </a:p>
        </p:txBody>
      </p:sp>
      <p:sp>
        <p:nvSpPr>
          <p:cNvPr id="3" name="Content Placeholder 2">
            <a:extLst>
              <a:ext uri="{FF2B5EF4-FFF2-40B4-BE49-F238E27FC236}">
                <a16:creationId xmlns:a16="http://schemas.microsoft.com/office/drawing/2014/main" id="{7ADE79C2-B2EF-D866-A949-B33EE986E90D}"/>
              </a:ext>
            </a:extLst>
          </p:cNvPr>
          <p:cNvSpPr>
            <a:spLocks noGrp="1"/>
          </p:cNvSpPr>
          <p:nvPr>
            <p:ph idx="1"/>
          </p:nvPr>
        </p:nvSpPr>
        <p:spPr/>
        <p:txBody>
          <a:bodyPr/>
          <a:lstStyle/>
          <a:p>
            <a:pPr>
              <a:buFont typeface="+mj-lt"/>
              <a:buAutoNum type="arabicPeriod"/>
            </a:pPr>
            <a:r>
              <a:rPr lang="en-GB" sz="2000" b="1" dirty="0">
                <a:hlinkClick r:id="rId2" action="ppaction://hlinksldjump"/>
              </a:rPr>
              <a:t>Singleton Pattern</a:t>
            </a:r>
            <a:r>
              <a:rPr lang="en-GB" sz="2000" dirty="0">
                <a:hlinkClick r:id="rId2" action="ppaction://hlinksldjump"/>
              </a:rPr>
              <a:t> (Creational)</a:t>
            </a:r>
            <a:endParaRPr lang="en-GB" sz="2000" dirty="0"/>
          </a:p>
          <a:p>
            <a:pPr>
              <a:buFont typeface="+mj-lt"/>
              <a:buAutoNum type="arabicPeriod"/>
            </a:pPr>
            <a:r>
              <a:rPr lang="en-GB" sz="2000" b="1" dirty="0">
                <a:hlinkClick r:id="rId3" action="ppaction://hlinksldjump"/>
              </a:rPr>
              <a:t>Factory Method Pattern</a:t>
            </a:r>
            <a:r>
              <a:rPr lang="en-GB" sz="2000" dirty="0">
                <a:hlinkClick r:id="rId3" action="ppaction://hlinksldjump"/>
              </a:rPr>
              <a:t> (Creational)</a:t>
            </a:r>
            <a:endParaRPr lang="en-GB" sz="2000" dirty="0"/>
          </a:p>
          <a:p>
            <a:pPr>
              <a:buFont typeface="+mj-lt"/>
              <a:buAutoNum type="arabicPeriod"/>
            </a:pPr>
            <a:r>
              <a:rPr lang="en-GB" sz="2000" b="1" dirty="0">
                <a:hlinkClick r:id="rId4" action="ppaction://hlinksldjump"/>
              </a:rPr>
              <a:t>Abstract Factory Pattern</a:t>
            </a:r>
            <a:r>
              <a:rPr lang="en-GB" sz="2000" dirty="0">
                <a:hlinkClick r:id="rId4" action="ppaction://hlinksldjump"/>
              </a:rPr>
              <a:t> (Creational)</a:t>
            </a:r>
            <a:endParaRPr lang="en-GB" sz="2000" dirty="0"/>
          </a:p>
          <a:p>
            <a:pPr>
              <a:buFont typeface="+mj-lt"/>
              <a:buAutoNum type="arabicPeriod"/>
            </a:pPr>
            <a:r>
              <a:rPr lang="en-GB" sz="2000" b="1" dirty="0">
                <a:hlinkClick r:id="rId5" action="ppaction://hlinksldjump"/>
              </a:rPr>
              <a:t>Builder Pattern</a:t>
            </a:r>
            <a:r>
              <a:rPr lang="en-GB" sz="2000" dirty="0">
                <a:hlinkClick r:id="rId5" action="ppaction://hlinksldjump"/>
              </a:rPr>
              <a:t> (Creational)</a:t>
            </a:r>
            <a:endParaRPr lang="en-GB" sz="2000" dirty="0"/>
          </a:p>
          <a:p>
            <a:pPr>
              <a:buFont typeface="+mj-lt"/>
              <a:buAutoNum type="arabicPeriod"/>
            </a:pPr>
            <a:r>
              <a:rPr lang="en-GB" sz="2000" b="1" dirty="0">
                <a:hlinkClick r:id="rId5" action="ppaction://hlinksldjump"/>
              </a:rPr>
              <a:t>Prototype Pattern</a:t>
            </a:r>
            <a:r>
              <a:rPr lang="en-GB" sz="2000" dirty="0">
                <a:hlinkClick r:id="rId5" action="ppaction://hlinksldjump"/>
              </a:rPr>
              <a:t> (Creational)</a:t>
            </a:r>
            <a:endParaRPr lang="en-GB" sz="2000" dirty="0"/>
          </a:p>
          <a:p>
            <a:pPr>
              <a:buFont typeface="+mj-lt"/>
              <a:buAutoNum type="arabicPeriod"/>
            </a:pPr>
            <a:r>
              <a:rPr lang="en-GB" sz="2000" b="1" dirty="0">
                <a:hlinkClick r:id="rId6" action="ppaction://hlinksldjump"/>
              </a:rPr>
              <a:t>Adapter Pattern</a:t>
            </a:r>
            <a:r>
              <a:rPr lang="en-GB" sz="2000" dirty="0">
                <a:hlinkClick r:id="rId6" action="ppaction://hlinksldjump"/>
              </a:rPr>
              <a:t> (Structural)</a:t>
            </a:r>
            <a:endParaRPr lang="en-GB" sz="2000" dirty="0"/>
          </a:p>
          <a:p>
            <a:pPr>
              <a:buFont typeface="+mj-lt"/>
              <a:buAutoNum type="arabicPeriod"/>
            </a:pPr>
            <a:r>
              <a:rPr lang="en-GB" sz="2000" b="1" dirty="0">
                <a:hlinkClick r:id="rId7" action="ppaction://hlinksldjump"/>
              </a:rPr>
              <a:t>Decorator Pattern</a:t>
            </a:r>
            <a:r>
              <a:rPr lang="en-GB" sz="2000" dirty="0">
                <a:hlinkClick r:id="rId7" action="ppaction://hlinksldjump"/>
              </a:rPr>
              <a:t> (Structural)</a:t>
            </a:r>
            <a:endParaRPr lang="en-GB" sz="2000" dirty="0"/>
          </a:p>
          <a:p>
            <a:pPr>
              <a:buFont typeface="+mj-lt"/>
              <a:buAutoNum type="arabicPeriod"/>
            </a:pPr>
            <a:r>
              <a:rPr lang="en-GB" sz="2000" b="1" dirty="0">
                <a:hlinkClick r:id="rId8" action="ppaction://hlinksldjump"/>
              </a:rPr>
              <a:t>Chain of Responsibility Pattern</a:t>
            </a:r>
            <a:r>
              <a:rPr lang="en-GB" sz="2000" dirty="0">
                <a:hlinkClick r:id="rId8" action="ppaction://hlinksldjump"/>
              </a:rPr>
              <a:t> (Behavioural)</a:t>
            </a:r>
            <a:endParaRPr lang="en-GB" sz="2000" dirty="0"/>
          </a:p>
          <a:p>
            <a:pPr>
              <a:buFont typeface="+mj-lt"/>
              <a:buAutoNum type="arabicPeriod"/>
            </a:pPr>
            <a:r>
              <a:rPr lang="en-GB" sz="2000" b="1" dirty="0">
                <a:hlinkClick r:id="rId9" action="ppaction://hlinksldjump"/>
              </a:rPr>
              <a:t>Template Pattern </a:t>
            </a:r>
            <a:r>
              <a:rPr lang="en-GB" sz="2000" dirty="0">
                <a:hlinkClick r:id="rId9" action="ppaction://hlinksldjump"/>
              </a:rPr>
              <a:t>(Behavioural)</a:t>
            </a:r>
            <a:endParaRPr lang="en-GB" sz="2000" dirty="0"/>
          </a:p>
          <a:p>
            <a:pPr>
              <a:buFont typeface="+mj-lt"/>
              <a:buAutoNum type="arabicPeriod"/>
            </a:pPr>
            <a:r>
              <a:rPr lang="en-GB" sz="2000" b="1" dirty="0">
                <a:hlinkClick r:id="rId10" action="ppaction://hlinksldjump"/>
              </a:rPr>
              <a:t>Observer Pattern</a:t>
            </a:r>
            <a:r>
              <a:rPr lang="en-GB" sz="2000" dirty="0">
                <a:hlinkClick r:id="rId10" action="ppaction://hlinksldjump"/>
              </a:rPr>
              <a:t> (Behavioural)</a:t>
            </a:r>
            <a:endParaRPr lang="en-GB" sz="2000" dirty="0"/>
          </a:p>
          <a:p>
            <a:pPr>
              <a:buFont typeface="+mj-lt"/>
              <a:buAutoNum type="arabicPeriod"/>
            </a:pPr>
            <a:r>
              <a:rPr lang="en-GB" sz="2000" b="1" dirty="0">
                <a:hlinkClick r:id="rId11" action="ppaction://hlinksldjump"/>
              </a:rPr>
              <a:t>Strategy Pattern</a:t>
            </a:r>
            <a:r>
              <a:rPr lang="en-GB" sz="2000" dirty="0">
                <a:hlinkClick r:id="rId11" action="ppaction://hlinksldjump"/>
              </a:rPr>
              <a:t> (Behavioural)</a:t>
            </a:r>
            <a:endParaRPr lang="en-GB" sz="2000" dirty="0"/>
          </a:p>
          <a:p>
            <a:pPr>
              <a:buFont typeface="+mj-lt"/>
              <a:buAutoNum type="arabicPeriod"/>
            </a:pPr>
            <a:r>
              <a:rPr lang="en-GB" sz="2000" b="1" dirty="0">
                <a:hlinkClick r:id="rId12" action="ppaction://hlinksldjump"/>
              </a:rPr>
              <a:t>Command Pattern</a:t>
            </a:r>
            <a:r>
              <a:rPr lang="en-GB" sz="2000" dirty="0">
                <a:hlinkClick r:id="rId12" action="ppaction://hlinksldjump"/>
              </a:rPr>
              <a:t> (Behavioural)</a:t>
            </a:r>
            <a:endParaRPr lang="en-GB" sz="2000" dirty="0"/>
          </a:p>
          <a:p>
            <a:endParaRPr lang="en-GB" sz="2000" dirty="0"/>
          </a:p>
        </p:txBody>
      </p:sp>
    </p:spTree>
    <p:extLst>
      <p:ext uri="{BB962C8B-B14F-4D97-AF65-F5344CB8AC3E}">
        <p14:creationId xmlns:p14="http://schemas.microsoft.com/office/powerpoint/2010/main" val="1294879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C1925-3DB9-DE31-CC8E-02010F7D28E1}"/>
              </a:ext>
            </a:extLst>
          </p:cNvPr>
          <p:cNvSpPr>
            <a:spLocks noGrp="1"/>
          </p:cNvSpPr>
          <p:nvPr>
            <p:ph type="title"/>
          </p:nvPr>
        </p:nvSpPr>
        <p:spPr/>
        <p:txBody>
          <a:bodyPr/>
          <a:lstStyle/>
          <a:p>
            <a:r>
              <a:rPr lang="en-GB" dirty="0"/>
              <a:t>Creational Design Patterns</a:t>
            </a:r>
          </a:p>
        </p:txBody>
      </p:sp>
      <p:sp>
        <p:nvSpPr>
          <p:cNvPr id="3" name="Content Placeholder 2">
            <a:extLst>
              <a:ext uri="{FF2B5EF4-FFF2-40B4-BE49-F238E27FC236}">
                <a16:creationId xmlns:a16="http://schemas.microsoft.com/office/drawing/2014/main" id="{A93ED581-F15C-D1FF-24B5-52D6EC67E600}"/>
              </a:ext>
            </a:extLst>
          </p:cNvPr>
          <p:cNvSpPr>
            <a:spLocks noGrp="1"/>
          </p:cNvSpPr>
          <p:nvPr>
            <p:ph idx="1"/>
          </p:nvPr>
        </p:nvSpPr>
        <p:spPr/>
        <p:txBody>
          <a:bodyPr/>
          <a:lstStyle/>
          <a:p>
            <a:pPr marL="0" indent="0">
              <a:buNone/>
            </a:pPr>
            <a:r>
              <a:rPr lang="en-GB" sz="2400" dirty="0"/>
              <a:t>Creational design patterns focus on how objects are created while hiding the complexities of instantiation.</a:t>
            </a:r>
          </a:p>
          <a:p>
            <a:pPr marL="0" indent="0">
              <a:buNone/>
            </a:pPr>
            <a:r>
              <a:rPr lang="en-GB" sz="2400" dirty="0"/>
              <a:t> These patterns promote flexibility, reusability, and efficiency by controlling object creation and reducing dependencies on concrete classes.</a:t>
            </a:r>
          </a:p>
          <a:p>
            <a:pPr marL="0" indent="0">
              <a:buNone/>
            </a:pPr>
            <a:r>
              <a:rPr lang="en-GB" sz="2400" dirty="0"/>
              <a:t>Instead of directly using the new keyword all over the codebase, creational patterns encapsulate object creation, making systems more maintainable, scalable, and easier to modify.</a:t>
            </a:r>
          </a:p>
        </p:txBody>
      </p:sp>
    </p:spTree>
    <p:extLst>
      <p:ext uri="{BB962C8B-B14F-4D97-AF65-F5344CB8AC3E}">
        <p14:creationId xmlns:p14="http://schemas.microsoft.com/office/powerpoint/2010/main" val="26438326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2C1AB-B6F4-43FC-8E40-96651E6FC52D}"/>
              </a:ext>
            </a:extLst>
          </p:cNvPr>
          <p:cNvSpPr>
            <a:spLocks noGrp="1"/>
          </p:cNvSpPr>
          <p:nvPr>
            <p:ph type="title"/>
          </p:nvPr>
        </p:nvSpPr>
        <p:spPr>
          <a:xfrm>
            <a:off x="1143000" y="304800"/>
            <a:ext cx="7793038" cy="1143000"/>
          </a:xfrm>
        </p:spPr>
        <p:txBody>
          <a:bodyPr wrap="square" anchor="b">
            <a:normAutofit/>
          </a:bodyPr>
          <a:lstStyle/>
          <a:p>
            <a:r>
              <a:rPr lang="en-GB" dirty="0"/>
              <a:t>Singleton</a:t>
            </a:r>
          </a:p>
        </p:txBody>
      </p:sp>
      <p:sp>
        <p:nvSpPr>
          <p:cNvPr id="7" name="Content Placeholder 6">
            <a:extLst>
              <a:ext uri="{FF2B5EF4-FFF2-40B4-BE49-F238E27FC236}">
                <a16:creationId xmlns:a16="http://schemas.microsoft.com/office/drawing/2014/main" id="{304AE2CE-1F70-F72E-F991-A7E7FCBBAB4C}"/>
              </a:ext>
            </a:extLst>
          </p:cNvPr>
          <p:cNvSpPr>
            <a:spLocks noGrp="1"/>
          </p:cNvSpPr>
          <p:nvPr>
            <p:ph idx="1"/>
          </p:nvPr>
        </p:nvSpPr>
        <p:spPr/>
        <p:txBody>
          <a:bodyPr/>
          <a:lstStyle/>
          <a:p>
            <a:r>
              <a:rPr lang="en-GB" dirty="0"/>
              <a:t>The Singleton Pattern ensures that a class has only one instance </a:t>
            </a:r>
          </a:p>
          <a:p>
            <a:r>
              <a:rPr lang="en-GB" dirty="0"/>
              <a:t>Provides a global access point </a:t>
            </a:r>
          </a:p>
          <a:p>
            <a:r>
              <a:rPr lang="en-GB" dirty="0"/>
              <a:t>This is achieved by restricting the instantiation of the class and providing a static method to get the instance.</a:t>
            </a:r>
          </a:p>
        </p:txBody>
      </p:sp>
    </p:spTree>
    <p:extLst>
      <p:ext uri="{BB962C8B-B14F-4D97-AF65-F5344CB8AC3E}">
        <p14:creationId xmlns:p14="http://schemas.microsoft.com/office/powerpoint/2010/main" val="42264702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F339A1-AB7C-6081-3D85-D3A4BBC13F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3DDC5C-38C1-4052-DAA0-B51652459149}"/>
              </a:ext>
            </a:extLst>
          </p:cNvPr>
          <p:cNvSpPr>
            <a:spLocks noGrp="1"/>
          </p:cNvSpPr>
          <p:nvPr>
            <p:ph type="title"/>
          </p:nvPr>
        </p:nvSpPr>
        <p:spPr>
          <a:xfrm>
            <a:off x="1143000" y="304800"/>
            <a:ext cx="7793038" cy="1143000"/>
          </a:xfrm>
        </p:spPr>
        <p:txBody>
          <a:bodyPr wrap="square" anchor="b">
            <a:normAutofit/>
          </a:bodyPr>
          <a:lstStyle/>
          <a:p>
            <a:r>
              <a:rPr lang="en-GB" dirty="0"/>
              <a:t>Singleton</a:t>
            </a:r>
          </a:p>
        </p:txBody>
      </p:sp>
      <p:sp>
        <p:nvSpPr>
          <p:cNvPr id="7" name="Content Placeholder 6">
            <a:extLst>
              <a:ext uri="{FF2B5EF4-FFF2-40B4-BE49-F238E27FC236}">
                <a16:creationId xmlns:a16="http://schemas.microsoft.com/office/drawing/2014/main" id="{6D69C0CC-99A9-809B-6BAD-1DFF155E022D}"/>
              </a:ext>
            </a:extLst>
          </p:cNvPr>
          <p:cNvSpPr>
            <a:spLocks noGrp="1"/>
          </p:cNvSpPr>
          <p:nvPr>
            <p:ph idx="1"/>
          </p:nvPr>
        </p:nvSpPr>
        <p:spPr/>
        <p:txBody>
          <a:bodyPr/>
          <a:lstStyle/>
          <a:p>
            <a:pPr>
              <a:buNone/>
            </a:pPr>
            <a:r>
              <a:rPr lang="en-GB" b="1" dirty="0"/>
              <a:t>Use Cases:</a:t>
            </a:r>
          </a:p>
          <a:p>
            <a:pPr>
              <a:buFont typeface="Arial" panose="020B0604020202020204" pitchFamily="34" charset="0"/>
              <a:buChar char="•"/>
            </a:pPr>
            <a:r>
              <a:rPr lang="en-GB" dirty="0"/>
              <a:t>Database connections</a:t>
            </a:r>
          </a:p>
          <a:p>
            <a:pPr>
              <a:buFont typeface="Arial" panose="020B0604020202020204" pitchFamily="34" charset="0"/>
              <a:buChar char="•"/>
            </a:pPr>
            <a:r>
              <a:rPr lang="en-GB" dirty="0"/>
              <a:t>Logger classes</a:t>
            </a:r>
          </a:p>
          <a:p>
            <a:pPr>
              <a:buFont typeface="Arial" panose="020B0604020202020204" pitchFamily="34" charset="0"/>
              <a:buChar char="•"/>
            </a:pPr>
            <a:r>
              <a:rPr lang="en-GB" dirty="0"/>
              <a:t>Configuration managers</a:t>
            </a:r>
          </a:p>
          <a:p>
            <a:pPr>
              <a:buFont typeface="Arial" panose="020B0604020202020204" pitchFamily="34" charset="0"/>
              <a:buChar char="•"/>
            </a:pPr>
            <a:r>
              <a:rPr lang="en-GB" dirty="0"/>
              <a:t>Thread pools</a:t>
            </a:r>
          </a:p>
        </p:txBody>
      </p:sp>
    </p:spTree>
    <p:extLst>
      <p:ext uri="{BB962C8B-B14F-4D97-AF65-F5344CB8AC3E}">
        <p14:creationId xmlns:p14="http://schemas.microsoft.com/office/powerpoint/2010/main" val="304442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60C704-AC2A-DF3A-F29C-F2B900A8FE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334A0E-651D-B681-E5F0-A911DA220CDD}"/>
              </a:ext>
            </a:extLst>
          </p:cNvPr>
          <p:cNvSpPr>
            <a:spLocks noGrp="1"/>
          </p:cNvSpPr>
          <p:nvPr>
            <p:ph type="title"/>
          </p:nvPr>
        </p:nvSpPr>
        <p:spPr>
          <a:xfrm>
            <a:off x="1143000" y="304800"/>
            <a:ext cx="7793038" cy="1143000"/>
          </a:xfrm>
        </p:spPr>
        <p:txBody>
          <a:bodyPr wrap="square" anchor="b">
            <a:normAutofit/>
          </a:bodyPr>
          <a:lstStyle/>
          <a:p>
            <a:r>
              <a:rPr lang="en-GB" dirty="0"/>
              <a:t>Singleton</a:t>
            </a:r>
          </a:p>
        </p:txBody>
      </p:sp>
      <p:pic>
        <p:nvPicPr>
          <p:cNvPr id="5" name="Content Placeholder 4">
            <a:extLst>
              <a:ext uri="{FF2B5EF4-FFF2-40B4-BE49-F238E27FC236}">
                <a16:creationId xmlns:a16="http://schemas.microsoft.com/office/drawing/2014/main" id="{BF39B85E-2612-62C1-3D80-073558E10141}"/>
              </a:ext>
            </a:extLst>
          </p:cNvPr>
          <p:cNvPicPr>
            <a:picLocks noGrp="1" noChangeAspect="1"/>
          </p:cNvPicPr>
          <p:nvPr>
            <p:ph idx="1"/>
          </p:nvPr>
        </p:nvPicPr>
        <p:blipFill>
          <a:blip r:embed="rId3"/>
          <a:stretch>
            <a:fillRect/>
          </a:stretch>
        </p:blipFill>
        <p:spPr>
          <a:xfrm>
            <a:off x="2394519" y="1628829"/>
            <a:ext cx="4784046" cy="5315607"/>
          </a:xfrm>
          <a:noFill/>
        </p:spPr>
      </p:pic>
    </p:spTree>
    <p:extLst>
      <p:ext uri="{BB962C8B-B14F-4D97-AF65-F5344CB8AC3E}">
        <p14:creationId xmlns:p14="http://schemas.microsoft.com/office/powerpoint/2010/main" val="540817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033E2-A03C-B292-F4FA-56AF0F76BE54}"/>
              </a:ext>
            </a:extLst>
          </p:cNvPr>
          <p:cNvSpPr>
            <a:spLocks noGrp="1"/>
          </p:cNvSpPr>
          <p:nvPr>
            <p:ph type="title"/>
          </p:nvPr>
        </p:nvSpPr>
        <p:spPr/>
        <p:txBody>
          <a:bodyPr/>
          <a:lstStyle/>
          <a:p>
            <a:r>
              <a:rPr lang="en-GB" dirty="0"/>
              <a:t>Singleton</a:t>
            </a:r>
          </a:p>
        </p:txBody>
      </p:sp>
      <p:sp>
        <p:nvSpPr>
          <p:cNvPr id="3" name="Content Placeholder 2">
            <a:extLst>
              <a:ext uri="{FF2B5EF4-FFF2-40B4-BE49-F238E27FC236}">
                <a16:creationId xmlns:a16="http://schemas.microsoft.com/office/drawing/2014/main" id="{E8681FD2-A6E8-8E29-BF73-E48215B2DF62}"/>
              </a:ext>
            </a:extLst>
          </p:cNvPr>
          <p:cNvSpPr>
            <a:spLocks noGrp="1"/>
          </p:cNvSpPr>
          <p:nvPr>
            <p:ph idx="1"/>
          </p:nvPr>
        </p:nvSpPr>
        <p:spPr/>
        <p:txBody>
          <a:bodyPr/>
          <a:lstStyle/>
          <a:p>
            <a:pPr marL="0" indent="0">
              <a:buNone/>
            </a:pPr>
            <a:r>
              <a:rPr lang="en-GB" dirty="0"/>
              <a:t>When it comes to parallelism, we need to consider a few additional factors to ensure thread safety and avoid issues such as race conditions, deadlocks, and resource contention.</a:t>
            </a:r>
          </a:p>
        </p:txBody>
      </p:sp>
    </p:spTree>
    <p:extLst>
      <p:ext uri="{BB962C8B-B14F-4D97-AF65-F5344CB8AC3E}">
        <p14:creationId xmlns:p14="http://schemas.microsoft.com/office/powerpoint/2010/main" val="291090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A57D6-865A-1112-998D-681B7A239900}"/>
              </a:ext>
            </a:extLst>
          </p:cNvPr>
          <p:cNvSpPr>
            <a:spLocks noGrp="1"/>
          </p:cNvSpPr>
          <p:nvPr>
            <p:ph type="title"/>
          </p:nvPr>
        </p:nvSpPr>
        <p:spPr/>
        <p:txBody>
          <a:bodyPr/>
          <a:lstStyle/>
          <a:p>
            <a:r>
              <a:rPr lang="en-GB" dirty="0">
                <a:solidFill>
                  <a:srgbClr val="333399"/>
                </a:solidFill>
                <a:effectLst/>
                <a:latin typeface="Tahoma" panose="020B0604030504040204" pitchFamily="34" charset="0"/>
                <a:ea typeface="MS PGothic" panose="020B0600070205080204" pitchFamily="34" charset="-128"/>
                <a:cs typeface="ＭＳ Ｐゴシック" panose="020B0600070205080204" pitchFamily="34" charset="-128"/>
              </a:rPr>
              <a:t>Singleton</a:t>
            </a:r>
            <a:endParaRPr lang="en-GB" dirty="0"/>
          </a:p>
        </p:txBody>
      </p:sp>
      <p:sp>
        <p:nvSpPr>
          <p:cNvPr id="4" name="Rectangle 1">
            <a:extLst>
              <a:ext uri="{FF2B5EF4-FFF2-40B4-BE49-F238E27FC236}">
                <a16:creationId xmlns:a16="http://schemas.microsoft.com/office/drawing/2014/main" id="{FFA33F8F-F456-200B-923C-E048A9B52876}"/>
              </a:ext>
            </a:extLst>
          </p:cNvPr>
          <p:cNvSpPr>
            <a:spLocks noGrp="1" noChangeArrowheads="1"/>
          </p:cNvSpPr>
          <p:nvPr>
            <p:ph idx="1"/>
          </p:nvPr>
        </p:nvSpPr>
        <p:spPr bwMode="auto">
          <a:xfrm>
            <a:off x="1143000" y="1786588"/>
            <a:ext cx="7706710"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GB" altLang="en-US" dirty="0">
                <a:latin typeface="Arial" panose="020B0604020202020204" pitchFamily="34" charset="0"/>
              </a:rPr>
              <a:t>A consideration we have to make is the performance. </a:t>
            </a:r>
            <a:br>
              <a:rPr lang="en-GB" altLang="en-US" dirty="0">
                <a:latin typeface="Arial" panose="020B0604020202020204" pitchFamily="34" charset="0"/>
              </a:rPr>
            </a:br>
            <a:endParaRPr lang="en-GB"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Arial" panose="020B0604020202020204" pitchFamily="34" charset="0"/>
              </a:rPr>
              <a:t>Implementing thread-safety mechanisms like </a:t>
            </a:r>
            <a:r>
              <a:rPr kumimoji="0" lang="en-GB" altLang="en-US" b="0" i="0" u="none" strike="noStrike" cap="none" normalizeH="0" baseline="0" dirty="0">
                <a:ln>
                  <a:noFill/>
                </a:ln>
                <a:solidFill>
                  <a:srgbClr val="FFC000"/>
                </a:solidFill>
                <a:effectLst/>
                <a:latin typeface="Arial" panose="020B0604020202020204" pitchFamily="34" charset="0"/>
              </a:rPr>
              <a:t>synchronization</a:t>
            </a:r>
            <a:r>
              <a:rPr kumimoji="0" lang="en-GB" altLang="en-US" b="0" i="0" u="none" strike="noStrike" cap="none" normalizeH="0" baseline="0" dirty="0">
                <a:ln>
                  <a:noFill/>
                </a:ln>
                <a:solidFill>
                  <a:schemeClr val="tx1"/>
                </a:solidFill>
                <a:effectLst/>
                <a:latin typeface="Arial" panose="020B0604020202020204" pitchFamily="34" charset="0"/>
              </a:rPr>
              <a:t> can affect performance, especially when threads are frequently accessing the </a:t>
            </a:r>
            <a:r>
              <a:rPr kumimoji="0" lang="en-GB" altLang="en-US" b="0" i="0" u="none" strike="noStrike" cap="none" normalizeH="0" baseline="0" dirty="0" err="1">
                <a:ln>
                  <a:noFill/>
                </a:ln>
                <a:solidFill>
                  <a:schemeClr val="tx1"/>
                </a:solidFill>
                <a:effectLst/>
                <a:latin typeface="Arial" panose="020B0604020202020204" pitchFamily="34" charset="0"/>
              </a:rPr>
              <a:t>getInstance</a:t>
            </a:r>
            <a:r>
              <a:rPr kumimoji="0" lang="en-GB" altLang="en-US" b="0" i="0" u="none" strike="noStrike" cap="none" normalizeH="0" baseline="0" dirty="0">
                <a:ln>
                  <a:noFill/>
                </a:ln>
                <a:solidFill>
                  <a:schemeClr val="tx1"/>
                </a:solidFill>
                <a:effectLst/>
                <a:latin typeface="Arial" panose="020B0604020202020204" pitchFamily="34" charset="0"/>
              </a:rPr>
              <a:t>() method.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8213350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DEA7CB-CA84-8974-E27A-293A687950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2E5DC4-5CB4-E788-A63E-C162811A655A}"/>
              </a:ext>
            </a:extLst>
          </p:cNvPr>
          <p:cNvSpPr>
            <a:spLocks noGrp="1"/>
          </p:cNvSpPr>
          <p:nvPr>
            <p:ph type="title"/>
          </p:nvPr>
        </p:nvSpPr>
        <p:spPr/>
        <p:txBody>
          <a:bodyPr/>
          <a:lstStyle/>
          <a:p>
            <a:r>
              <a:rPr lang="en-GB" dirty="0">
                <a:solidFill>
                  <a:srgbClr val="333399"/>
                </a:solidFill>
                <a:effectLst/>
                <a:latin typeface="Tahoma" panose="020B0604030504040204" pitchFamily="34" charset="0"/>
                <a:ea typeface="MS PGothic" panose="020B0600070205080204" pitchFamily="34" charset="-128"/>
                <a:cs typeface="ＭＳ Ｐゴシック" panose="020B0600070205080204" pitchFamily="34" charset="-128"/>
              </a:rPr>
              <a:t>Singleton</a:t>
            </a:r>
            <a:endParaRPr lang="en-GB" dirty="0"/>
          </a:p>
        </p:txBody>
      </p:sp>
      <p:sp>
        <p:nvSpPr>
          <p:cNvPr id="4" name="Rectangle 1">
            <a:extLst>
              <a:ext uri="{FF2B5EF4-FFF2-40B4-BE49-F238E27FC236}">
                <a16:creationId xmlns:a16="http://schemas.microsoft.com/office/drawing/2014/main" id="{3A9EAF47-AB3A-BA34-9A46-BE1A36ACC565}"/>
              </a:ext>
            </a:extLst>
          </p:cNvPr>
          <p:cNvSpPr>
            <a:spLocks noGrp="1" noChangeArrowheads="1"/>
          </p:cNvSpPr>
          <p:nvPr>
            <p:ph idx="1"/>
          </p:nvPr>
        </p:nvSpPr>
        <p:spPr bwMode="auto">
          <a:xfrm>
            <a:off x="1143000" y="2104837"/>
            <a:ext cx="7706710"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GB" altLang="en-US" dirty="0">
                <a:latin typeface="Arial" panose="020B0604020202020204" pitchFamily="34" charset="0"/>
              </a:rPr>
              <a:t>Another consideration</a:t>
            </a:r>
            <a:br>
              <a:rPr lang="en-GB" altLang="en-US" dirty="0">
                <a:latin typeface="Arial" panose="020B0604020202020204" pitchFamily="34" charset="0"/>
              </a:rPr>
            </a:br>
            <a:endParaRPr lang="en-GB"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dirty="0"/>
              <a:t>Since the Singleton instance is typically created lazily (only when needed), proper handling of lazy initialisation in a multi-threaded environment is crucial.</a:t>
            </a:r>
            <a:endParaRPr kumimoji="0" lang="en-GB"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525367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B44277-0791-2BF3-B45E-E0F53A573E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87F3B3-9E78-3760-A7DE-F86BC42D7CEA}"/>
              </a:ext>
            </a:extLst>
          </p:cNvPr>
          <p:cNvSpPr>
            <a:spLocks noGrp="1"/>
          </p:cNvSpPr>
          <p:nvPr>
            <p:ph type="title"/>
          </p:nvPr>
        </p:nvSpPr>
        <p:spPr>
          <a:xfrm>
            <a:off x="1135116" y="274638"/>
            <a:ext cx="7551683" cy="1143000"/>
          </a:xfrm>
        </p:spPr>
        <p:txBody>
          <a:bodyPr vert="horz" wrap="square" lIns="91440" tIns="45720" rIns="91440" bIns="45720" numCol="1" anchor="b" anchorCtr="0" compatLnSpc="1">
            <a:prstTxWarp prst="textNoShape">
              <a:avLst/>
            </a:prstTxWarp>
            <a:normAutofit/>
          </a:bodyPr>
          <a:lstStyle/>
          <a:p>
            <a:r>
              <a:rPr lang="en-GB" dirty="0"/>
              <a:t>Singleton</a:t>
            </a:r>
          </a:p>
        </p:txBody>
      </p:sp>
      <p:pic>
        <p:nvPicPr>
          <p:cNvPr id="13" name="Picture 12">
            <a:extLst>
              <a:ext uri="{FF2B5EF4-FFF2-40B4-BE49-F238E27FC236}">
                <a16:creationId xmlns:a16="http://schemas.microsoft.com/office/drawing/2014/main" id="{B94DF2BD-01E5-E5DD-C11A-AC9DA6D1BDAD}"/>
              </a:ext>
            </a:extLst>
          </p:cNvPr>
          <p:cNvPicPr>
            <a:picLocks noChangeAspect="1"/>
          </p:cNvPicPr>
          <p:nvPr/>
        </p:nvPicPr>
        <p:blipFill>
          <a:blip r:embed="rId3"/>
          <a:stretch>
            <a:fillRect/>
          </a:stretch>
        </p:blipFill>
        <p:spPr>
          <a:xfrm>
            <a:off x="78828" y="1967549"/>
            <a:ext cx="5638800" cy="4158614"/>
          </a:xfrm>
          <a:prstGeom prst="rect">
            <a:avLst/>
          </a:prstGeom>
          <a:noFill/>
        </p:spPr>
      </p:pic>
      <p:sp>
        <p:nvSpPr>
          <p:cNvPr id="10" name="Rectangle 1">
            <a:extLst>
              <a:ext uri="{FF2B5EF4-FFF2-40B4-BE49-F238E27FC236}">
                <a16:creationId xmlns:a16="http://schemas.microsoft.com/office/drawing/2014/main" id="{B7D0134B-2ABA-D2BD-6421-2B6982B68501}"/>
              </a:ext>
            </a:extLst>
          </p:cNvPr>
          <p:cNvSpPr>
            <a:spLocks noChangeArrowheads="1"/>
          </p:cNvSpPr>
          <p:nvPr/>
        </p:nvSpPr>
        <p:spPr bwMode="auto">
          <a:xfrm>
            <a:off x="5538952" y="2174875"/>
            <a:ext cx="3147848" cy="3951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2500" lnSpcReduction="20000"/>
          </a:bodyPr>
          <a:lstStyle/>
          <a:p>
            <a:pPr marR="0" lvl="0" defTabSz="914400" eaLnBrk="0" latinLnBrk="0" hangingPunct="0">
              <a:spcBef>
                <a:spcPct val="20000"/>
              </a:spcBef>
              <a:buClr>
                <a:schemeClr val="folHlink"/>
              </a:buClr>
              <a:buSzPct val="60000"/>
              <a:tabLst/>
            </a:pPr>
            <a:r>
              <a:rPr kumimoji="0" lang="en-US" altLang="en-US" b="0" i="0" u="none" strike="noStrike" cap="none" normalizeH="0" baseline="0" dirty="0">
                <a:ln>
                  <a:noFill/>
                </a:ln>
                <a:effectLst/>
                <a:latin typeface="+mn-lt"/>
              </a:rPr>
              <a:t>One simple solution is to synchronize the </a:t>
            </a:r>
            <a:r>
              <a:rPr kumimoji="0" lang="en-US" altLang="en-US" b="0" i="0" u="none" strike="noStrike" cap="none" normalizeH="0" baseline="0" dirty="0" err="1">
                <a:ln>
                  <a:noFill/>
                </a:ln>
                <a:effectLst/>
                <a:latin typeface="+mn-lt"/>
              </a:rPr>
              <a:t>getInstance</a:t>
            </a:r>
            <a:r>
              <a:rPr kumimoji="0" lang="en-US" altLang="en-US" b="0" i="0" u="none" strike="noStrike" cap="none" normalizeH="0" baseline="0" dirty="0">
                <a:ln>
                  <a:noFill/>
                </a:ln>
                <a:effectLst/>
                <a:latin typeface="+mn-lt"/>
              </a:rPr>
              <a:t>() method, ensuring that only one thread can execute it at a time. </a:t>
            </a:r>
            <a:br>
              <a:rPr kumimoji="0" lang="en-US" altLang="en-US" b="0" i="0" u="none" strike="noStrike" cap="none" normalizeH="0" baseline="0" dirty="0">
                <a:ln>
                  <a:noFill/>
                </a:ln>
                <a:effectLst/>
                <a:latin typeface="+mn-lt"/>
              </a:rPr>
            </a:br>
            <a:br>
              <a:rPr kumimoji="0" lang="en-US" altLang="en-US" b="0" i="0" u="none" strike="noStrike" cap="none" normalizeH="0" baseline="0" dirty="0">
                <a:ln>
                  <a:noFill/>
                </a:ln>
                <a:effectLst/>
                <a:latin typeface="+mn-lt"/>
              </a:rPr>
            </a:br>
            <a:r>
              <a:rPr kumimoji="0" lang="en-US" altLang="en-US" b="0" i="0" u="none" strike="noStrike" cap="none" normalizeH="0" baseline="0" dirty="0">
                <a:ln>
                  <a:noFill/>
                </a:ln>
                <a:effectLst/>
                <a:latin typeface="+mn-lt"/>
              </a:rPr>
              <a:t>However, this can result in performance bottlenecks, especially when the Singleton is accessed frequently. </a:t>
            </a:r>
            <a:br>
              <a:rPr kumimoji="0" lang="en-US" altLang="en-US" b="0" i="0" u="none" strike="noStrike" cap="none" normalizeH="0" baseline="0" dirty="0">
                <a:ln>
                  <a:noFill/>
                </a:ln>
                <a:effectLst/>
                <a:latin typeface="+mn-lt"/>
              </a:rPr>
            </a:br>
            <a:endParaRPr kumimoji="0" lang="en-US" altLang="en-US" b="0" i="0" u="none" strike="noStrike" cap="none" normalizeH="0" baseline="0" dirty="0">
              <a:ln>
                <a:noFill/>
              </a:ln>
              <a:effectLst/>
              <a:latin typeface="+mn-lt"/>
            </a:endParaRPr>
          </a:p>
        </p:txBody>
      </p:sp>
    </p:spTree>
    <p:extLst>
      <p:ext uri="{BB962C8B-B14F-4D97-AF65-F5344CB8AC3E}">
        <p14:creationId xmlns:p14="http://schemas.microsoft.com/office/powerpoint/2010/main" val="37838129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228332-A7CE-9C09-EFBB-9CC25548F0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1DC431-75C0-0E8A-9659-8318038957D3}"/>
              </a:ext>
            </a:extLst>
          </p:cNvPr>
          <p:cNvSpPr>
            <a:spLocks noGrp="1"/>
          </p:cNvSpPr>
          <p:nvPr>
            <p:ph type="title"/>
          </p:nvPr>
        </p:nvSpPr>
        <p:spPr>
          <a:xfrm>
            <a:off x="1066800" y="1030013"/>
            <a:ext cx="3008313" cy="741417"/>
          </a:xfrm>
        </p:spPr>
        <p:txBody>
          <a:bodyPr wrap="square" anchor="b">
            <a:normAutofit/>
          </a:bodyPr>
          <a:lstStyle/>
          <a:p>
            <a:r>
              <a:rPr lang="en-GB" dirty="0"/>
              <a:t>Singleton</a:t>
            </a:r>
          </a:p>
        </p:txBody>
      </p:sp>
      <p:pic>
        <p:nvPicPr>
          <p:cNvPr id="7" name="Picture 6">
            <a:extLst>
              <a:ext uri="{FF2B5EF4-FFF2-40B4-BE49-F238E27FC236}">
                <a16:creationId xmlns:a16="http://schemas.microsoft.com/office/drawing/2014/main" id="{54FC8B3B-C072-3495-174D-677273E11043}"/>
              </a:ext>
            </a:extLst>
          </p:cNvPr>
          <p:cNvPicPr>
            <a:picLocks noChangeAspect="1"/>
          </p:cNvPicPr>
          <p:nvPr/>
        </p:nvPicPr>
        <p:blipFill>
          <a:blip r:embed="rId3"/>
          <a:stretch>
            <a:fillRect/>
          </a:stretch>
        </p:blipFill>
        <p:spPr>
          <a:xfrm>
            <a:off x="3586900" y="502443"/>
            <a:ext cx="5557099" cy="5853113"/>
          </a:xfrm>
          <a:prstGeom prst="rect">
            <a:avLst/>
          </a:prstGeom>
          <a:noFill/>
        </p:spPr>
      </p:pic>
      <p:sp>
        <p:nvSpPr>
          <p:cNvPr id="9" name="TextBox 8">
            <a:extLst>
              <a:ext uri="{FF2B5EF4-FFF2-40B4-BE49-F238E27FC236}">
                <a16:creationId xmlns:a16="http://schemas.microsoft.com/office/drawing/2014/main" id="{8DC27156-15E9-BEEC-960C-035DD3CB6CEF}"/>
              </a:ext>
            </a:extLst>
          </p:cNvPr>
          <p:cNvSpPr txBox="1"/>
          <p:nvPr/>
        </p:nvSpPr>
        <p:spPr>
          <a:xfrm>
            <a:off x="0" y="6027003"/>
            <a:ext cx="6784428" cy="830997"/>
          </a:xfrm>
          <a:prstGeom prst="rect">
            <a:avLst/>
          </a:prstGeom>
          <a:noFill/>
        </p:spPr>
        <p:txBody>
          <a:bodyPr wrap="square">
            <a:spAutoFit/>
          </a:bodyPr>
          <a:lstStyle/>
          <a:p>
            <a:r>
              <a:rPr lang="en-GB" dirty="0"/>
              <a:t>https://www.learncsdesign.com/learn-the-singleton-design-pattern/</a:t>
            </a:r>
          </a:p>
        </p:txBody>
      </p:sp>
      <p:sp>
        <p:nvSpPr>
          <p:cNvPr id="10" name="Rectangle 1">
            <a:extLst>
              <a:ext uri="{FF2B5EF4-FFF2-40B4-BE49-F238E27FC236}">
                <a16:creationId xmlns:a16="http://schemas.microsoft.com/office/drawing/2014/main" id="{7C6D1502-FF2C-87F9-B37E-095B455FEE9B}"/>
              </a:ext>
            </a:extLst>
          </p:cNvPr>
          <p:cNvSpPr>
            <a:spLocks noChangeArrowheads="1"/>
          </p:cNvSpPr>
          <p:nvPr/>
        </p:nvSpPr>
        <p:spPr bwMode="auto">
          <a:xfrm>
            <a:off x="295726" y="2251393"/>
            <a:ext cx="3373821"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1800" dirty="0"/>
              <a:t>A more efficient approach is the double-checked locking mechanism. </a:t>
            </a:r>
            <a:br>
              <a:rPr lang="en-GB" sz="1800" dirty="0"/>
            </a:br>
            <a:br>
              <a:rPr lang="en-GB" sz="1800" dirty="0"/>
            </a:br>
            <a:r>
              <a:rPr lang="en-GB" sz="1800" dirty="0"/>
              <a:t>This ensures that synchronization only occurs when the instance is being created, thus reducing the performance overhead once the instance is initialized.</a:t>
            </a:r>
          </a:p>
        </p:txBody>
      </p:sp>
    </p:spTree>
    <p:extLst>
      <p:ext uri="{BB962C8B-B14F-4D97-AF65-F5344CB8AC3E}">
        <p14:creationId xmlns:p14="http://schemas.microsoft.com/office/powerpoint/2010/main" val="15403829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EF0761-C73C-11BB-17DC-74F9AAD59F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0649CC-EBAE-71F8-D664-D20AB9B09515}"/>
              </a:ext>
            </a:extLst>
          </p:cNvPr>
          <p:cNvSpPr>
            <a:spLocks noGrp="1"/>
          </p:cNvSpPr>
          <p:nvPr>
            <p:ph type="title"/>
          </p:nvPr>
        </p:nvSpPr>
        <p:spPr>
          <a:xfrm>
            <a:off x="1143000" y="304800"/>
            <a:ext cx="7793038" cy="1143000"/>
          </a:xfrm>
        </p:spPr>
        <p:txBody>
          <a:bodyPr wrap="square" anchor="b">
            <a:normAutofit/>
          </a:bodyPr>
          <a:lstStyle/>
          <a:p>
            <a:r>
              <a:rPr lang="en-GB" dirty="0"/>
              <a:t>Singleton</a:t>
            </a:r>
          </a:p>
        </p:txBody>
      </p:sp>
      <p:pic>
        <p:nvPicPr>
          <p:cNvPr id="4" name="Picture 3">
            <a:extLst>
              <a:ext uri="{FF2B5EF4-FFF2-40B4-BE49-F238E27FC236}">
                <a16:creationId xmlns:a16="http://schemas.microsoft.com/office/drawing/2014/main" id="{04621B13-F804-90CA-864F-8FAC004C29A8}"/>
              </a:ext>
            </a:extLst>
          </p:cNvPr>
          <p:cNvPicPr>
            <a:picLocks noChangeAspect="1"/>
          </p:cNvPicPr>
          <p:nvPr/>
        </p:nvPicPr>
        <p:blipFill>
          <a:blip r:embed="rId3"/>
          <a:stretch>
            <a:fillRect/>
          </a:stretch>
        </p:blipFill>
        <p:spPr>
          <a:xfrm>
            <a:off x="1939763" y="2017713"/>
            <a:ext cx="6258250" cy="4114800"/>
          </a:xfrm>
          <a:prstGeom prst="rect">
            <a:avLst/>
          </a:prstGeom>
          <a:noFill/>
        </p:spPr>
      </p:pic>
    </p:spTree>
    <p:extLst>
      <p:ext uri="{BB962C8B-B14F-4D97-AF65-F5344CB8AC3E}">
        <p14:creationId xmlns:p14="http://schemas.microsoft.com/office/powerpoint/2010/main" val="27231849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dirty="0"/>
              <a:t>Factory Method</a:t>
            </a:r>
          </a:p>
        </p:txBody>
      </p:sp>
      <p:sp>
        <p:nvSpPr>
          <p:cNvPr id="3" name="Content Placeholder 2"/>
          <p:cNvSpPr>
            <a:spLocks noGrp="1"/>
          </p:cNvSpPr>
          <p:nvPr>
            <p:ph idx="1"/>
          </p:nvPr>
        </p:nvSpPr>
        <p:spPr>
          <a:xfrm>
            <a:off x="467544" y="2017713"/>
            <a:ext cx="8487544" cy="4114800"/>
          </a:xfrm>
        </p:spPr>
        <p:txBody>
          <a:bodyPr/>
          <a:lstStyle/>
          <a:p>
            <a:r>
              <a:rPr lang="en-GB" sz="2400"/>
              <a:t>The Factory pattern is one of the most used design patterns in Java. </a:t>
            </a:r>
          </a:p>
          <a:p>
            <a:r>
              <a:rPr lang="en-GB" sz="2400"/>
              <a:t>This type of design pattern comes under </a:t>
            </a:r>
            <a:r>
              <a:rPr lang="en-GB" sz="2400" i="1"/>
              <a:t>Creational</a:t>
            </a:r>
            <a:r>
              <a:rPr lang="en-GB" sz="2400"/>
              <a:t> pattern as this pattern provides one of the best ways to create an object.</a:t>
            </a:r>
          </a:p>
          <a:p>
            <a:r>
              <a:rPr lang="en-GB" sz="2400"/>
              <a:t>In Factory pattern, we create an object without exposing the creation logic to the client and refer to newly created object using a common interface.</a:t>
            </a:r>
          </a:p>
        </p:txBody>
      </p:sp>
    </p:spTree>
    <p:extLst>
      <p:ext uri="{BB962C8B-B14F-4D97-AF65-F5344CB8AC3E}">
        <p14:creationId xmlns:p14="http://schemas.microsoft.com/office/powerpoint/2010/main" val="23101055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612510" cy="908720"/>
          </a:xfrm>
        </p:spPr>
        <p:txBody>
          <a:bodyPr/>
          <a:lstStyle/>
          <a:p>
            <a:pPr algn="ctr"/>
            <a:r>
              <a:rPr lang="en-GB" sz="2800" dirty="0"/>
              <a:t>Factory Method - </a:t>
            </a:r>
            <a:r>
              <a:rPr lang="en-GB" sz="2800" dirty="0" err="1"/>
              <a:t>ShapeFactory</a:t>
            </a:r>
            <a:endParaRPr lang="en-GB" sz="2800" dirty="0"/>
          </a:p>
        </p:txBody>
      </p:sp>
      <p:pic>
        <p:nvPicPr>
          <p:cNvPr id="4" name="Content Placeholder 3"/>
          <p:cNvPicPr>
            <a:picLocks noGrp="1" noChangeAspect="1"/>
          </p:cNvPicPr>
          <p:nvPr>
            <p:ph idx="1"/>
          </p:nvPr>
        </p:nvPicPr>
        <p:blipFill>
          <a:blip r:embed="rId2"/>
          <a:stretch>
            <a:fillRect/>
          </a:stretch>
        </p:blipFill>
        <p:spPr>
          <a:xfrm>
            <a:off x="107504" y="930088"/>
            <a:ext cx="8712968" cy="4556109"/>
          </a:xfrm>
          <a:prstGeom prst="rect">
            <a:avLst/>
          </a:prstGeom>
        </p:spPr>
      </p:pic>
      <p:sp>
        <p:nvSpPr>
          <p:cNvPr id="3" name="TextBox 2"/>
          <p:cNvSpPr txBox="1"/>
          <p:nvPr/>
        </p:nvSpPr>
        <p:spPr>
          <a:xfrm>
            <a:off x="1403648" y="5949280"/>
            <a:ext cx="6322885" cy="338554"/>
          </a:xfrm>
          <a:prstGeom prst="rect">
            <a:avLst/>
          </a:prstGeom>
          <a:noFill/>
        </p:spPr>
        <p:txBody>
          <a:bodyPr wrap="none" rtlCol="0">
            <a:spAutoFit/>
          </a:bodyPr>
          <a:lstStyle/>
          <a:p>
            <a:r>
              <a:rPr lang="en-GB" sz="1600"/>
              <a:t>https://www.tutorialspoint.com/design_pattern/factory_pattern.htm</a:t>
            </a:r>
          </a:p>
        </p:txBody>
      </p:sp>
    </p:spTree>
    <p:extLst>
      <p:ext uri="{BB962C8B-B14F-4D97-AF65-F5344CB8AC3E}">
        <p14:creationId xmlns:p14="http://schemas.microsoft.com/office/powerpoint/2010/main" val="4419850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sz="3600" dirty="0"/>
              <a:t>Factory Method - </a:t>
            </a:r>
            <a:r>
              <a:rPr lang="en-GB" dirty="0"/>
              <a:t>Shape Interface</a:t>
            </a:r>
          </a:p>
        </p:txBody>
      </p:sp>
      <p:pic>
        <p:nvPicPr>
          <p:cNvPr id="4" name="Content Placeholder 3"/>
          <p:cNvPicPr>
            <a:picLocks noGrp="1" noChangeAspect="1"/>
          </p:cNvPicPr>
          <p:nvPr>
            <p:ph idx="1"/>
          </p:nvPr>
        </p:nvPicPr>
        <p:blipFill>
          <a:blip r:embed="rId2"/>
          <a:stretch>
            <a:fillRect/>
          </a:stretch>
        </p:blipFill>
        <p:spPr>
          <a:xfrm>
            <a:off x="899592" y="2276872"/>
            <a:ext cx="7272808" cy="1998222"/>
          </a:xfrm>
          <a:prstGeom prst="rect">
            <a:avLst/>
          </a:prstGeom>
        </p:spPr>
      </p:pic>
    </p:spTree>
    <p:extLst>
      <p:ext uri="{BB962C8B-B14F-4D97-AF65-F5344CB8AC3E}">
        <p14:creationId xmlns:p14="http://schemas.microsoft.com/office/powerpoint/2010/main" val="8266981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04800"/>
            <a:ext cx="8612510" cy="1143000"/>
          </a:xfrm>
        </p:spPr>
        <p:txBody>
          <a:bodyPr/>
          <a:lstStyle/>
          <a:p>
            <a:pPr algn="ctr"/>
            <a:r>
              <a:rPr lang="en-GB" sz="3600" dirty="0"/>
              <a:t>Factory Method </a:t>
            </a:r>
            <a:br>
              <a:rPr lang="en-GB" sz="3600" dirty="0"/>
            </a:br>
            <a:r>
              <a:rPr lang="en-GB" dirty="0"/>
              <a:t>Circle Class</a:t>
            </a:r>
          </a:p>
        </p:txBody>
      </p:sp>
      <p:pic>
        <p:nvPicPr>
          <p:cNvPr id="4" name="Content Placeholder 3"/>
          <p:cNvPicPr>
            <a:picLocks noGrp="1" noChangeAspect="1"/>
          </p:cNvPicPr>
          <p:nvPr>
            <p:ph idx="1"/>
          </p:nvPr>
        </p:nvPicPr>
        <p:blipFill>
          <a:blip r:embed="rId2"/>
          <a:stretch>
            <a:fillRect/>
          </a:stretch>
        </p:blipFill>
        <p:spPr>
          <a:xfrm>
            <a:off x="323528" y="1844824"/>
            <a:ext cx="8645870" cy="3240360"/>
          </a:xfrm>
          <a:prstGeom prst="rect">
            <a:avLst/>
          </a:prstGeom>
        </p:spPr>
      </p:pic>
    </p:spTree>
    <p:extLst>
      <p:ext uri="{BB962C8B-B14F-4D97-AF65-F5344CB8AC3E}">
        <p14:creationId xmlns:p14="http://schemas.microsoft.com/office/powerpoint/2010/main" val="6533537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sz="3600" dirty="0"/>
              <a:t>Factory Method </a:t>
            </a:r>
            <a:br>
              <a:rPr lang="en-GB" sz="3600" dirty="0"/>
            </a:br>
            <a:r>
              <a:rPr lang="en-GB" dirty="0"/>
              <a:t>Square Class</a:t>
            </a:r>
          </a:p>
        </p:txBody>
      </p:sp>
      <p:pic>
        <p:nvPicPr>
          <p:cNvPr id="4" name="Content Placeholder 3"/>
          <p:cNvPicPr>
            <a:picLocks noGrp="1" noChangeAspect="1"/>
          </p:cNvPicPr>
          <p:nvPr>
            <p:ph idx="1"/>
          </p:nvPr>
        </p:nvPicPr>
        <p:blipFill>
          <a:blip r:embed="rId2"/>
          <a:stretch>
            <a:fillRect/>
          </a:stretch>
        </p:blipFill>
        <p:spPr>
          <a:xfrm>
            <a:off x="251520" y="1916832"/>
            <a:ext cx="8580322" cy="3456384"/>
          </a:xfrm>
          <a:prstGeom prst="rect">
            <a:avLst/>
          </a:prstGeom>
        </p:spPr>
      </p:pic>
    </p:spTree>
    <p:extLst>
      <p:ext uri="{BB962C8B-B14F-4D97-AF65-F5344CB8AC3E}">
        <p14:creationId xmlns:p14="http://schemas.microsoft.com/office/powerpoint/2010/main" val="4568217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sz="3600" dirty="0"/>
              <a:t>Factory Method </a:t>
            </a:r>
            <a:br>
              <a:rPr lang="en-GB" sz="3600" dirty="0"/>
            </a:br>
            <a:r>
              <a:rPr lang="en-GB" dirty="0"/>
              <a:t>Rectangle Class</a:t>
            </a:r>
          </a:p>
        </p:txBody>
      </p:sp>
      <p:pic>
        <p:nvPicPr>
          <p:cNvPr id="4" name="Content Placeholder 3"/>
          <p:cNvPicPr>
            <a:picLocks noGrp="1" noChangeAspect="1"/>
          </p:cNvPicPr>
          <p:nvPr>
            <p:ph idx="1"/>
          </p:nvPr>
        </p:nvPicPr>
        <p:blipFill>
          <a:blip r:embed="rId2"/>
          <a:stretch>
            <a:fillRect/>
          </a:stretch>
        </p:blipFill>
        <p:spPr>
          <a:xfrm>
            <a:off x="279293" y="1844824"/>
            <a:ext cx="8634823" cy="3960440"/>
          </a:xfrm>
          <a:prstGeom prst="rect">
            <a:avLst/>
          </a:prstGeom>
        </p:spPr>
      </p:pic>
    </p:spTree>
    <p:extLst>
      <p:ext uri="{BB962C8B-B14F-4D97-AF65-F5344CB8AC3E}">
        <p14:creationId xmlns:p14="http://schemas.microsoft.com/office/powerpoint/2010/main" val="6292888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04800"/>
            <a:ext cx="8540502" cy="1143000"/>
          </a:xfrm>
        </p:spPr>
        <p:txBody>
          <a:bodyPr/>
          <a:lstStyle/>
          <a:p>
            <a:pPr algn="ctr"/>
            <a:r>
              <a:rPr lang="en-GB" sz="3600" dirty="0"/>
              <a:t>Factory Method </a:t>
            </a:r>
            <a:br>
              <a:rPr lang="en-GB" sz="3600" dirty="0"/>
            </a:br>
            <a:r>
              <a:rPr lang="en-GB" dirty="0" err="1"/>
              <a:t>ShapeFactory</a:t>
            </a:r>
            <a:r>
              <a:rPr lang="en-GB" dirty="0"/>
              <a:t> Class</a:t>
            </a:r>
          </a:p>
        </p:txBody>
      </p:sp>
      <p:pic>
        <p:nvPicPr>
          <p:cNvPr id="4" name="Content Placeholder 3"/>
          <p:cNvPicPr>
            <a:picLocks noGrp="1" noChangeAspect="1"/>
          </p:cNvPicPr>
          <p:nvPr>
            <p:ph idx="1"/>
          </p:nvPr>
        </p:nvPicPr>
        <p:blipFill>
          <a:blip r:embed="rId2"/>
          <a:stretch>
            <a:fillRect/>
          </a:stretch>
        </p:blipFill>
        <p:spPr>
          <a:xfrm>
            <a:off x="251520" y="1481724"/>
            <a:ext cx="8568952" cy="5070638"/>
          </a:xfrm>
          <a:prstGeom prst="rect">
            <a:avLst/>
          </a:prstGeom>
        </p:spPr>
      </p:pic>
    </p:spTree>
    <p:extLst>
      <p:ext uri="{BB962C8B-B14F-4D97-AF65-F5344CB8AC3E}">
        <p14:creationId xmlns:p14="http://schemas.microsoft.com/office/powerpoint/2010/main" val="9234619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sz="3600" dirty="0"/>
              <a:t>Factory Method</a:t>
            </a:r>
            <a:br>
              <a:rPr lang="en-GB" sz="3600" dirty="0"/>
            </a:br>
            <a:r>
              <a:rPr lang="en-GB" sz="3600" dirty="0"/>
              <a:t> </a:t>
            </a:r>
            <a:r>
              <a:rPr lang="en-GB" dirty="0" err="1"/>
              <a:t>FactoryPatternDemo</a:t>
            </a:r>
            <a:r>
              <a:rPr lang="en-GB" dirty="0"/>
              <a:t> Class</a:t>
            </a:r>
          </a:p>
        </p:txBody>
      </p:sp>
      <p:pic>
        <p:nvPicPr>
          <p:cNvPr id="6" name="Content Placeholder 5"/>
          <p:cNvPicPr>
            <a:picLocks noGrp="1" noChangeAspect="1"/>
          </p:cNvPicPr>
          <p:nvPr>
            <p:ph idx="1"/>
          </p:nvPr>
        </p:nvPicPr>
        <p:blipFill>
          <a:blip r:embed="rId2"/>
          <a:stretch>
            <a:fillRect/>
          </a:stretch>
        </p:blipFill>
        <p:spPr>
          <a:xfrm>
            <a:off x="251520" y="1462648"/>
            <a:ext cx="8684518" cy="5014818"/>
          </a:xfrm>
          <a:prstGeom prst="rect">
            <a:avLst/>
          </a:prstGeom>
        </p:spPr>
      </p:pic>
    </p:spTree>
    <p:extLst>
      <p:ext uri="{BB962C8B-B14F-4D97-AF65-F5344CB8AC3E}">
        <p14:creationId xmlns:p14="http://schemas.microsoft.com/office/powerpoint/2010/main" val="26654408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sz="3600" dirty="0"/>
              <a:t>Factory Method </a:t>
            </a:r>
            <a:br>
              <a:rPr lang="en-GB" sz="3600" dirty="0"/>
            </a:br>
            <a:r>
              <a:rPr lang="en-GB" dirty="0"/>
              <a:t>Sample Output</a:t>
            </a:r>
          </a:p>
        </p:txBody>
      </p:sp>
      <p:pic>
        <p:nvPicPr>
          <p:cNvPr id="6" name="Content Placeholder 5"/>
          <p:cNvPicPr>
            <a:picLocks noGrp="1" noChangeAspect="1"/>
          </p:cNvPicPr>
          <p:nvPr>
            <p:ph idx="1"/>
          </p:nvPr>
        </p:nvPicPr>
        <p:blipFill>
          <a:blip r:embed="rId2"/>
          <a:stretch>
            <a:fillRect/>
          </a:stretch>
        </p:blipFill>
        <p:spPr>
          <a:xfrm>
            <a:off x="438697" y="2204864"/>
            <a:ext cx="8208912" cy="3385346"/>
          </a:xfrm>
          <a:prstGeom prst="rect">
            <a:avLst/>
          </a:prstGeom>
        </p:spPr>
      </p:pic>
    </p:spTree>
    <p:extLst>
      <p:ext uri="{BB962C8B-B14F-4D97-AF65-F5344CB8AC3E}">
        <p14:creationId xmlns:p14="http://schemas.microsoft.com/office/powerpoint/2010/main" val="2888612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dirty="0"/>
              <a:t>Abstract Factory Pattern</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530456212"/>
              </p:ext>
            </p:extLst>
          </p:nvPr>
        </p:nvGraphicFramePr>
        <p:xfrm>
          <a:off x="539552" y="2017713"/>
          <a:ext cx="8415536" cy="1010920"/>
        </p:xfrm>
        <a:graphic>
          <a:graphicData uri="http://schemas.openxmlformats.org/drawingml/2006/table">
            <a:tbl>
              <a:tblPr firstRow="1" bandRow="1">
                <a:tableStyleId>{5C22544A-7EE6-4342-B048-85BDC9FD1C3A}</a:tableStyleId>
              </a:tblPr>
              <a:tblGrid>
                <a:gridCol w="1584176">
                  <a:extLst>
                    <a:ext uri="{9D8B030D-6E8A-4147-A177-3AD203B41FA5}">
                      <a16:colId xmlns:a16="http://schemas.microsoft.com/office/drawing/2014/main" val="3759557713"/>
                    </a:ext>
                  </a:extLst>
                </a:gridCol>
                <a:gridCol w="6831360">
                  <a:extLst>
                    <a:ext uri="{9D8B030D-6E8A-4147-A177-3AD203B41FA5}">
                      <a16:colId xmlns:a16="http://schemas.microsoft.com/office/drawing/2014/main" val="351033784"/>
                    </a:ext>
                  </a:extLst>
                </a:gridCol>
              </a:tblGrid>
              <a:tr h="370840">
                <a:tc>
                  <a:txBody>
                    <a:bodyPr/>
                    <a:lstStyle/>
                    <a:p>
                      <a:r>
                        <a:rPr lang="en-GB"/>
                        <a:t>Type</a:t>
                      </a:r>
                    </a:p>
                  </a:txBody>
                  <a:tcPr/>
                </a:tc>
                <a:tc>
                  <a:txBody>
                    <a:bodyPr/>
                    <a:lstStyle/>
                    <a:p>
                      <a:r>
                        <a:rPr lang="en-GB"/>
                        <a:t>Purpose</a:t>
                      </a:r>
                    </a:p>
                  </a:txBody>
                  <a:tcPr/>
                </a:tc>
                <a:extLst>
                  <a:ext uri="{0D108BD9-81ED-4DB2-BD59-A6C34878D82A}">
                    <a16:rowId xmlns:a16="http://schemas.microsoft.com/office/drawing/2014/main" val="1015785325"/>
                  </a:ext>
                </a:extLst>
              </a:tr>
              <a:tr h="370840">
                <a:tc>
                  <a:txBody>
                    <a:bodyPr/>
                    <a:lstStyle/>
                    <a:p>
                      <a:r>
                        <a:rPr lang="en-GB"/>
                        <a:t>Creational</a:t>
                      </a:r>
                    </a:p>
                  </a:txBody>
                  <a:tcPr/>
                </a:tc>
                <a:tc>
                  <a:txBody>
                    <a:bodyPr/>
                    <a:lstStyle/>
                    <a:p>
                      <a:r>
                        <a:rPr lang="en-GB"/>
                        <a:t>Provide an interface for creating families of related or dependent objects without specifying their concrete classes.</a:t>
                      </a:r>
                    </a:p>
                  </a:txBody>
                  <a:tcPr/>
                </a:tc>
                <a:extLst>
                  <a:ext uri="{0D108BD9-81ED-4DB2-BD59-A6C34878D82A}">
                    <a16:rowId xmlns:a16="http://schemas.microsoft.com/office/drawing/2014/main" val="1981842496"/>
                  </a:ext>
                </a:extLst>
              </a:tr>
            </a:tbl>
          </a:graphicData>
        </a:graphic>
      </p:graphicFrame>
      <p:sp>
        <p:nvSpPr>
          <p:cNvPr id="7" name="TextBox 6">
            <a:extLst>
              <a:ext uri="{FF2B5EF4-FFF2-40B4-BE49-F238E27FC236}">
                <a16:creationId xmlns:a16="http://schemas.microsoft.com/office/drawing/2014/main" id="{2D2FF783-FEF5-F1CD-A8E3-0B81EA92AF06}"/>
              </a:ext>
            </a:extLst>
          </p:cNvPr>
          <p:cNvSpPr txBox="1"/>
          <p:nvPr/>
        </p:nvSpPr>
        <p:spPr>
          <a:xfrm>
            <a:off x="877614" y="3429000"/>
            <a:ext cx="8058424" cy="1569660"/>
          </a:xfrm>
          <a:prstGeom prst="rect">
            <a:avLst/>
          </a:prstGeom>
          <a:noFill/>
        </p:spPr>
        <p:txBody>
          <a:bodyPr wrap="square">
            <a:spAutoFit/>
          </a:bodyPr>
          <a:lstStyle/>
          <a:p>
            <a:r>
              <a:rPr lang="en-GB"/>
              <a:t>The Abstract Factory Pattern is an extension of the Factory Method Pattern, providing an interface for creating families of related objects without specifying their concrete classes.</a:t>
            </a:r>
            <a:endParaRPr lang="en-GB" dirty="0"/>
          </a:p>
        </p:txBody>
      </p:sp>
    </p:spTree>
    <p:extLst>
      <p:ext uri="{BB962C8B-B14F-4D97-AF65-F5344CB8AC3E}">
        <p14:creationId xmlns:p14="http://schemas.microsoft.com/office/powerpoint/2010/main" val="19309508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04800"/>
            <a:ext cx="8540502" cy="1143000"/>
          </a:xfrm>
        </p:spPr>
        <p:txBody>
          <a:bodyPr/>
          <a:lstStyle/>
          <a:p>
            <a:pPr algn="ctr"/>
            <a:r>
              <a:rPr lang="en-GB" dirty="0"/>
              <a:t>Abstract Factory Pattern</a:t>
            </a:r>
            <a:br>
              <a:rPr lang="en-GB" dirty="0"/>
            </a:br>
            <a:r>
              <a:rPr lang="en-GB" dirty="0"/>
              <a:t>Body Hierarchy</a:t>
            </a:r>
          </a:p>
        </p:txBody>
      </p:sp>
      <p:pic>
        <p:nvPicPr>
          <p:cNvPr id="4" name="Content Placeholder 3"/>
          <p:cNvPicPr>
            <a:picLocks noGrp="1" noChangeAspect="1"/>
          </p:cNvPicPr>
          <p:nvPr>
            <p:ph idx="1"/>
          </p:nvPr>
        </p:nvPicPr>
        <p:blipFill>
          <a:blip r:embed="rId2"/>
          <a:stretch>
            <a:fillRect/>
          </a:stretch>
        </p:blipFill>
        <p:spPr>
          <a:xfrm>
            <a:off x="395536" y="1844824"/>
            <a:ext cx="8352928" cy="1278986"/>
          </a:xfrm>
          <a:prstGeom prst="rect">
            <a:avLst/>
          </a:prstGeom>
        </p:spPr>
      </p:pic>
      <p:pic>
        <p:nvPicPr>
          <p:cNvPr id="5" name="Picture 4"/>
          <p:cNvPicPr>
            <a:picLocks noChangeAspect="1"/>
          </p:cNvPicPr>
          <p:nvPr/>
        </p:nvPicPr>
        <p:blipFill>
          <a:blip r:embed="rId3"/>
          <a:stretch>
            <a:fillRect/>
          </a:stretch>
        </p:blipFill>
        <p:spPr>
          <a:xfrm>
            <a:off x="395536" y="3212976"/>
            <a:ext cx="8352928" cy="1512168"/>
          </a:xfrm>
          <a:prstGeom prst="rect">
            <a:avLst/>
          </a:prstGeom>
        </p:spPr>
      </p:pic>
      <p:pic>
        <p:nvPicPr>
          <p:cNvPr id="6" name="Picture 5"/>
          <p:cNvPicPr>
            <a:picLocks noChangeAspect="1"/>
          </p:cNvPicPr>
          <p:nvPr/>
        </p:nvPicPr>
        <p:blipFill>
          <a:blip r:embed="rId4"/>
          <a:stretch>
            <a:fillRect/>
          </a:stretch>
        </p:blipFill>
        <p:spPr>
          <a:xfrm>
            <a:off x="395536" y="4903476"/>
            <a:ext cx="8352928" cy="1584176"/>
          </a:xfrm>
          <a:prstGeom prst="rect">
            <a:avLst/>
          </a:prstGeom>
        </p:spPr>
      </p:pic>
    </p:spTree>
    <p:extLst>
      <p:ext uri="{BB962C8B-B14F-4D97-AF65-F5344CB8AC3E}">
        <p14:creationId xmlns:p14="http://schemas.microsoft.com/office/powerpoint/2010/main" val="10941305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dirty="0"/>
              <a:t>Abstract Factory Pattern</a:t>
            </a:r>
            <a:br>
              <a:rPr lang="en-GB" dirty="0"/>
            </a:br>
            <a:r>
              <a:rPr lang="en-GB" dirty="0"/>
              <a:t>Chassis Hierarchy</a:t>
            </a:r>
          </a:p>
        </p:txBody>
      </p:sp>
      <p:pic>
        <p:nvPicPr>
          <p:cNvPr id="4" name="Content Placeholder 3"/>
          <p:cNvPicPr>
            <a:picLocks noGrp="1" noChangeAspect="1"/>
          </p:cNvPicPr>
          <p:nvPr>
            <p:ph idx="1"/>
          </p:nvPr>
        </p:nvPicPr>
        <p:blipFill>
          <a:blip r:embed="rId2"/>
          <a:stretch>
            <a:fillRect/>
          </a:stretch>
        </p:blipFill>
        <p:spPr>
          <a:xfrm>
            <a:off x="467544" y="1670239"/>
            <a:ext cx="8280920" cy="1368152"/>
          </a:xfrm>
          <a:prstGeom prst="rect">
            <a:avLst/>
          </a:prstGeom>
        </p:spPr>
      </p:pic>
      <p:pic>
        <p:nvPicPr>
          <p:cNvPr id="5" name="Picture 4"/>
          <p:cNvPicPr>
            <a:picLocks noChangeAspect="1"/>
          </p:cNvPicPr>
          <p:nvPr/>
        </p:nvPicPr>
        <p:blipFill>
          <a:blip r:embed="rId3"/>
          <a:stretch>
            <a:fillRect/>
          </a:stretch>
        </p:blipFill>
        <p:spPr>
          <a:xfrm>
            <a:off x="467544" y="3161687"/>
            <a:ext cx="8280920" cy="1656184"/>
          </a:xfrm>
          <a:prstGeom prst="rect">
            <a:avLst/>
          </a:prstGeom>
        </p:spPr>
      </p:pic>
      <p:pic>
        <p:nvPicPr>
          <p:cNvPr id="6" name="Picture 5"/>
          <p:cNvPicPr>
            <a:picLocks noChangeAspect="1"/>
          </p:cNvPicPr>
          <p:nvPr/>
        </p:nvPicPr>
        <p:blipFill>
          <a:blip r:embed="rId4"/>
          <a:stretch>
            <a:fillRect/>
          </a:stretch>
        </p:blipFill>
        <p:spPr>
          <a:xfrm>
            <a:off x="395536" y="4941168"/>
            <a:ext cx="8352928" cy="1656184"/>
          </a:xfrm>
          <a:prstGeom prst="rect">
            <a:avLst/>
          </a:prstGeom>
        </p:spPr>
      </p:pic>
    </p:spTree>
    <p:extLst>
      <p:ext uri="{BB962C8B-B14F-4D97-AF65-F5344CB8AC3E}">
        <p14:creationId xmlns:p14="http://schemas.microsoft.com/office/powerpoint/2010/main" val="17328952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dirty="0"/>
              <a:t>Abstract Factory Pattern</a:t>
            </a:r>
            <a:br>
              <a:rPr lang="en-GB" dirty="0"/>
            </a:br>
            <a:r>
              <a:rPr lang="en-GB" dirty="0"/>
              <a:t>Windows Hierarchy</a:t>
            </a:r>
          </a:p>
        </p:txBody>
      </p:sp>
      <p:pic>
        <p:nvPicPr>
          <p:cNvPr id="4" name="Content Placeholder 3"/>
          <p:cNvPicPr>
            <a:picLocks noGrp="1" noChangeAspect="1"/>
          </p:cNvPicPr>
          <p:nvPr>
            <p:ph idx="1"/>
          </p:nvPr>
        </p:nvPicPr>
        <p:blipFill>
          <a:blip r:embed="rId2"/>
          <a:stretch>
            <a:fillRect/>
          </a:stretch>
        </p:blipFill>
        <p:spPr>
          <a:xfrm>
            <a:off x="251520" y="1772816"/>
            <a:ext cx="8684517" cy="1440160"/>
          </a:xfrm>
          <a:prstGeom prst="rect">
            <a:avLst/>
          </a:prstGeom>
        </p:spPr>
      </p:pic>
      <p:pic>
        <p:nvPicPr>
          <p:cNvPr id="5" name="Picture 4"/>
          <p:cNvPicPr>
            <a:picLocks noChangeAspect="1"/>
          </p:cNvPicPr>
          <p:nvPr/>
        </p:nvPicPr>
        <p:blipFill>
          <a:blip r:embed="rId3"/>
          <a:stretch>
            <a:fillRect/>
          </a:stretch>
        </p:blipFill>
        <p:spPr>
          <a:xfrm>
            <a:off x="251520" y="3229671"/>
            <a:ext cx="8684517" cy="1656184"/>
          </a:xfrm>
          <a:prstGeom prst="rect">
            <a:avLst/>
          </a:prstGeom>
        </p:spPr>
      </p:pic>
      <p:pic>
        <p:nvPicPr>
          <p:cNvPr id="6" name="Picture 5"/>
          <p:cNvPicPr>
            <a:picLocks noChangeAspect="1"/>
          </p:cNvPicPr>
          <p:nvPr/>
        </p:nvPicPr>
        <p:blipFill>
          <a:blip r:embed="rId4"/>
          <a:stretch>
            <a:fillRect/>
          </a:stretch>
        </p:blipFill>
        <p:spPr>
          <a:xfrm>
            <a:off x="251520" y="4926032"/>
            <a:ext cx="8684517" cy="1671320"/>
          </a:xfrm>
          <a:prstGeom prst="rect">
            <a:avLst/>
          </a:prstGeom>
        </p:spPr>
      </p:pic>
    </p:spTree>
    <p:extLst>
      <p:ext uri="{BB962C8B-B14F-4D97-AF65-F5344CB8AC3E}">
        <p14:creationId xmlns:p14="http://schemas.microsoft.com/office/powerpoint/2010/main" val="35121966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dirty="0"/>
              <a:t>Abstract Factory Pattern</a:t>
            </a:r>
            <a:br>
              <a:rPr lang="en-GB" dirty="0"/>
            </a:br>
            <a:r>
              <a:rPr lang="en-GB" dirty="0" err="1"/>
              <a:t>AbstractVehicleFactory</a:t>
            </a:r>
            <a:endParaRPr lang="en-GB" dirty="0"/>
          </a:p>
        </p:txBody>
      </p:sp>
      <p:pic>
        <p:nvPicPr>
          <p:cNvPr id="7" name="Content Placeholder 6">
            <a:extLst>
              <a:ext uri="{FF2B5EF4-FFF2-40B4-BE49-F238E27FC236}">
                <a16:creationId xmlns:a16="http://schemas.microsoft.com/office/drawing/2014/main" id="{C0505FBB-6682-4A78-8F75-743AC03BF1C6}"/>
              </a:ext>
            </a:extLst>
          </p:cNvPr>
          <p:cNvPicPr>
            <a:picLocks noGrp="1" noChangeAspect="1"/>
          </p:cNvPicPr>
          <p:nvPr>
            <p:ph idx="1"/>
          </p:nvPr>
        </p:nvPicPr>
        <p:blipFill>
          <a:blip r:embed="rId2"/>
          <a:stretch>
            <a:fillRect/>
          </a:stretch>
        </p:blipFill>
        <p:spPr>
          <a:xfrm>
            <a:off x="539551" y="2122990"/>
            <a:ext cx="7457437" cy="2693876"/>
          </a:xfrm>
        </p:spPr>
      </p:pic>
    </p:spTree>
    <p:extLst>
      <p:ext uri="{BB962C8B-B14F-4D97-AF65-F5344CB8AC3E}">
        <p14:creationId xmlns:p14="http://schemas.microsoft.com/office/powerpoint/2010/main" val="16266053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dirty="0"/>
              <a:t>Abstract Factory Pattern</a:t>
            </a:r>
            <a:br>
              <a:rPr lang="en-GB" dirty="0"/>
            </a:br>
            <a:r>
              <a:rPr lang="en-GB" dirty="0" err="1"/>
              <a:t>CarFactory</a:t>
            </a:r>
            <a:r>
              <a:rPr lang="en-GB" dirty="0"/>
              <a:t> and </a:t>
            </a:r>
            <a:r>
              <a:rPr lang="en-GB" dirty="0" err="1"/>
              <a:t>VanFactory</a:t>
            </a:r>
            <a:endParaRPr lang="en-GB" dirty="0"/>
          </a:p>
        </p:txBody>
      </p:sp>
      <p:pic>
        <p:nvPicPr>
          <p:cNvPr id="4" name="Content Placeholder 3"/>
          <p:cNvPicPr>
            <a:picLocks noGrp="1" noChangeAspect="1"/>
          </p:cNvPicPr>
          <p:nvPr>
            <p:ph idx="1"/>
          </p:nvPr>
        </p:nvPicPr>
        <p:blipFill>
          <a:blip r:embed="rId2"/>
          <a:stretch>
            <a:fillRect/>
          </a:stretch>
        </p:blipFill>
        <p:spPr>
          <a:xfrm>
            <a:off x="323528" y="1447800"/>
            <a:ext cx="8424936" cy="2701280"/>
          </a:xfrm>
          <a:prstGeom prst="rect">
            <a:avLst/>
          </a:prstGeom>
        </p:spPr>
      </p:pic>
      <p:pic>
        <p:nvPicPr>
          <p:cNvPr id="5" name="Picture 4"/>
          <p:cNvPicPr>
            <a:picLocks noChangeAspect="1"/>
          </p:cNvPicPr>
          <p:nvPr/>
        </p:nvPicPr>
        <p:blipFill>
          <a:blip r:embed="rId3"/>
          <a:stretch>
            <a:fillRect/>
          </a:stretch>
        </p:blipFill>
        <p:spPr>
          <a:xfrm>
            <a:off x="323528" y="4221087"/>
            <a:ext cx="8424936" cy="2488411"/>
          </a:xfrm>
          <a:prstGeom prst="rect">
            <a:avLst/>
          </a:prstGeom>
        </p:spPr>
      </p:pic>
    </p:spTree>
    <p:extLst>
      <p:ext uri="{BB962C8B-B14F-4D97-AF65-F5344CB8AC3E}">
        <p14:creationId xmlns:p14="http://schemas.microsoft.com/office/powerpoint/2010/main" val="24678970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540502" cy="980728"/>
          </a:xfrm>
        </p:spPr>
        <p:txBody>
          <a:bodyPr/>
          <a:lstStyle/>
          <a:p>
            <a:pPr algn="ctr"/>
            <a:r>
              <a:rPr lang="en-GB" sz="2400" dirty="0"/>
              <a:t>Abstract Factory Pattern</a:t>
            </a:r>
            <a:br>
              <a:rPr lang="en-GB" sz="2400" dirty="0"/>
            </a:br>
            <a:r>
              <a:rPr lang="en-GB" sz="2400" dirty="0"/>
              <a:t>How Clients use </a:t>
            </a:r>
            <a:r>
              <a:rPr lang="en-GB" sz="2400" dirty="0" err="1"/>
              <a:t>AbstractFactory</a:t>
            </a:r>
            <a:endParaRPr lang="en-GB" sz="2400" dirty="0"/>
          </a:p>
        </p:txBody>
      </p:sp>
      <p:pic>
        <p:nvPicPr>
          <p:cNvPr id="4" name="Content Placeholder 3"/>
          <p:cNvPicPr>
            <a:picLocks noGrp="1" noChangeAspect="1"/>
          </p:cNvPicPr>
          <p:nvPr>
            <p:ph idx="1"/>
          </p:nvPr>
        </p:nvPicPr>
        <p:blipFill>
          <a:blip r:embed="rId2"/>
          <a:stretch>
            <a:fillRect/>
          </a:stretch>
        </p:blipFill>
        <p:spPr>
          <a:xfrm>
            <a:off x="0" y="1341315"/>
            <a:ext cx="9144000" cy="5516685"/>
          </a:xfrm>
          <a:prstGeom prst="rect">
            <a:avLst/>
          </a:prstGeom>
        </p:spPr>
      </p:pic>
    </p:spTree>
    <p:extLst>
      <p:ext uri="{BB962C8B-B14F-4D97-AF65-F5344CB8AC3E}">
        <p14:creationId xmlns:p14="http://schemas.microsoft.com/office/powerpoint/2010/main" val="36416377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dirty="0"/>
              <a:t>Abstract Factory Pattern</a:t>
            </a:r>
            <a:br>
              <a:rPr lang="en-GB" dirty="0"/>
            </a:br>
            <a:r>
              <a:rPr lang="en-GB" dirty="0"/>
              <a:t>Sample Output</a:t>
            </a:r>
          </a:p>
        </p:txBody>
      </p:sp>
      <p:pic>
        <p:nvPicPr>
          <p:cNvPr id="4" name="Content Placeholder 3"/>
          <p:cNvPicPr>
            <a:picLocks noGrp="1" noChangeAspect="1"/>
          </p:cNvPicPr>
          <p:nvPr>
            <p:ph idx="1"/>
          </p:nvPr>
        </p:nvPicPr>
        <p:blipFill>
          <a:blip r:embed="rId2"/>
          <a:stretch>
            <a:fillRect/>
          </a:stretch>
        </p:blipFill>
        <p:spPr>
          <a:xfrm>
            <a:off x="1475656" y="2348880"/>
            <a:ext cx="6336704" cy="3036703"/>
          </a:xfrm>
          <a:prstGeom prst="rect">
            <a:avLst/>
          </a:prstGeom>
        </p:spPr>
      </p:pic>
    </p:spTree>
    <p:extLst>
      <p:ext uri="{BB962C8B-B14F-4D97-AF65-F5344CB8AC3E}">
        <p14:creationId xmlns:p14="http://schemas.microsoft.com/office/powerpoint/2010/main" val="26530663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B3657-11AD-25A1-031F-7481FD9A3CFF}"/>
              </a:ext>
            </a:extLst>
          </p:cNvPr>
          <p:cNvSpPr>
            <a:spLocks noGrp="1"/>
          </p:cNvSpPr>
          <p:nvPr>
            <p:ph type="title"/>
          </p:nvPr>
        </p:nvSpPr>
        <p:spPr/>
        <p:txBody>
          <a:bodyPr/>
          <a:lstStyle/>
          <a:p>
            <a:r>
              <a:rPr lang="en-GB" dirty="0"/>
              <a:t>The Builder Pattern</a:t>
            </a:r>
          </a:p>
        </p:txBody>
      </p:sp>
      <p:sp>
        <p:nvSpPr>
          <p:cNvPr id="3" name="Content Placeholder 2">
            <a:extLst>
              <a:ext uri="{FF2B5EF4-FFF2-40B4-BE49-F238E27FC236}">
                <a16:creationId xmlns:a16="http://schemas.microsoft.com/office/drawing/2014/main" id="{93E645D1-0EA2-68A4-66A7-5967530C69D4}"/>
              </a:ext>
            </a:extLst>
          </p:cNvPr>
          <p:cNvSpPr>
            <a:spLocks noGrp="1"/>
          </p:cNvSpPr>
          <p:nvPr>
            <p:ph idx="1"/>
          </p:nvPr>
        </p:nvSpPr>
        <p:spPr/>
        <p:txBody>
          <a:bodyPr/>
          <a:lstStyle/>
          <a:p>
            <a:r>
              <a:rPr lang="en-GB" dirty="0"/>
              <a:t>The Builder Pattern is used for constructing complex objects step by step. </a:t>
            </a:r>
          </a:p>
          <a:p>
            <a:r>
              <a:rPr lang="en-GB" dirty="0"/>
              <a:t>Creational</a:t>
            </a:r>
          </a:p>
          <a:p>
            <a:r>
              <a:rPr lang="en-GB" dirty="0"/>
              <a:t>It separates the construction process from the actual object representation.</a:t>
            </a:r>
          </a:p>
        </p:txBody>
      </p:sp>
    </p:spTree>
    <p:extLst>
      <p:ext uri="{BB962C8B-B14F-4D97-AF65-F5344CB8AC3E}">
        <p14:creationId xmlns:p14="http://schemas.microsoft.com/office/powerpoint/2010/main" val="26345845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DB2579-D495-A3DE-8B47-11FB0CB46D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04A982-0C05-F232-35C9-25FB3A6867B0}"/>
              </a:ext>
            </a:extLst>
          </p:cNvPr>
          <p:cNvSpPr>
            <a:spLocks noGrp="1"/>
          </p:cNvSpPr>
          <p:nvPr>
            <p:ph type="title"/>
          </p:nvPr>
        </p:nvSpPr>
        <p:spPr>
          <a:xfrm>
            <a:off x="1143000" y="304800"/>
            <a:ext cx="7793038" cy="1143000"/>
          </a:xfrm>
        </p:spPr>
        <p:txBody>
          <a:bodyPr wrap="square" anchor="b">
            <a:normAutofit/>
          </a:bodyPr>
          <a:lstStyle/>
          <a:p>
            <a:r>
              <a:rPr lang="en-GB" dirty="0"/>
              <a:t>The Builder Pattern - Use Cases</a:t>
            </a:r>
          </a:p>
        </p:txBody>
      </p:sp>
      <p:sp>
        <p:nvSpPr>
          <p:cNvPr id="3" name="Content Placeholder 2">
            <a:extLst>
              <a:ext uri="{FF2B5EF4-FFF2-40B4-BE49-F238E27FC236}">
                <a16:creationId xmlns:a16="http://schemas.microsoft.com/office/drawing/2014/main" id="{56A7CE3B-8C48-E2B9-D7D5-37EC925A4027}"/>
              </a:ext>
            </a:extLst>
          </p:cNvPr>
          <p:cNvSpPr>
            <a:spLocks noGrp="1"/>
          </p:cNvSpPr>
          <p:nvPr>
            <p:ph idx="1"/>
          </p:nvPr>
        </p:nvSpPr>
        <p:spPr>
          <a:xfrm>
            <a:off x="1182688" y="2017713"/>
            <a:ext cx="7772400" cy="4114800"/>
          </a:xfrm>
        </p:spPr>
        <p:txBody>
          <a:bodyPr wrap="square" anchor="t">
            <a:normAutofit/>
          </a:bodyPr>
          <a:lstStyle/>
          <a:p>
            <a:r>
              <a:rPr lang="en-GB" dirty="0"/>
              <a:t>Creating complex objects (e.g., Car, Computer)</a:t>
            </a:r>
          </a:p>
          <a:p>
            <a:r>
              <a:rPr lang="en-GB" dirty="0"/>
              <a:t>Configuring an object with optional parameters</a:t>
            </a:r>
          </a:p>
        </p:txBody>
      </p:sp>
    </p:spTree>
    <p:extLst>
      <p:ext uri="{BB962C8B-B14F-4D97-AF65-F5344CB8AC3E}">
        <p14:creationId xmlns:p14="http://schemas.microsoft.com/office/powerpoint/2010/main" val="39106240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2CA64-2923-0B44-7E76-066152DF1D9E}"/>
              </a:ext>
            </a:extLst>
          </p:cNvPr>
          <p:cNvSpPr>
            <a:spLocks noGrp="1"/>
          </p:cNvSpPr>
          <p:nvPr>
            <p:ph type="title"/>
          </p:nvPr>
        </p:nvSpPr>
        <p:spPr>
          <a:xfrm>
            <a:off x="1476703" y="437916"/>
            <a:ext cx="3008313" cy="1162050"/>
          </a:xfrm>
        </p:spPr>
        <p:txBody>
          <a:bodyPr wrap="square" anchor="b">
            <a:normAutofit/>
          </a:bodyPr>
          <a:lstStyle/>
          <a:p>
            <a:r>
              <a:rPr lang="en-GB" dirty="0"/>
              <a:t>The Builder Pattern</a:t>
            </a:r>
          </a:p>
        </p:txBody>
      </p:sp>
      <p:pic>
        <p:nvPicPr>
          <p:cNvPr id="5" name="Content Placeholder 4">
            <a:extLst>
              <a:ext uri="{FF2B5EF4-FFF2-40B4-BE49-F238E27FC236}">
                <a16:creationId xmlns:a16="http://schemas.microsoft.com/office/drawing/2014/main" id="{5456A395-79F0-45D3-94B3-ADED0694A6A1}"/>
              </a:ext>
            </a:extLst>
          </p:cNvPr>
          <p:cNvPicPr>
            <a:picLocks noGrp="1" noChangeAspect="1"/>
          </p:cNvPicPr>
          <p:nvPr>
            <p:ph idx="1"/>
          </p:nvPr>
        </p:nvPicPr>
        <p:blipFill>
          <a:blip r:embed="rId2"/>
          <a:stretch>
            <a:fillRect/>
          </a:stretch>
        </p:blipFill>
        <p:spPr>
          <a:xfrm>
            <a:off x="940951" y="683173"/>
            <a:ext cx="7436069" cy="6041712"/>
          </a:xfrm>
          <a:noFill/>
        </p:spPr>
      </p:pic>
    </p:spTree>
    <p:extLst>
      <p:ext uri="{BB962C8B-B14F-4D97-AF65-F5344CB8AC3E}">
        <p14:creationId xmlns:p14="http://schemas.microsoft.com/office/powerpoint/2010/main" val="21341886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68B8D9-7AFD-5D51-2475-C1EB8C319B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C24653-8B98-1296-6600-962043DFEE3D}"/>
              </a:ext>
            </a:extLst>
          </p:cNvPr>
          <p:cNvSpPr>
            <a:spLocks noGrp="1"/>
          </p:cNvSpPr>
          <p:nvPr>
            <p:ph type="title"/>
          </p:nvPr>
        </p:nvSpPr>
        <p:spPr>
          <a:xfrm>
            <a:off x="1143000" y="304800"/>
            <a:ext cx="7793038" cy="1143000"/>
          </a:xfrm>
        </p:spPr>
        <p:txBody>
          <a:bodyPr wrap="square" anchor="b">
            <a:normAutofit/>
          </a:bodyPr>
          <a:lstStyle/>
          <a:p>
            <a:r>
              <a:rPr lang="en-GB" dirty="0"/>
              <a:t>The Builder Pattern</a:t>
            </a:r>
          </a:p>
        </p:txBody>
      </p:sp>
      <p:pic>
        <p:nvPicPr>
          <p:cNvPr id="9" name="Picture 8">
            <a:extLst>
              <a:ext uri="{FF2B5EF4-FFF2-40B4-BE49-F238E27FC236}">
                <a16:creationId xmlns:a16="http://schemas.microsoft.com/office/drawing/2014/main" id="{1F1DCB9A-EC38-9520-40E3-FA6FA1169235}"/>
              </a:ext>
            </a:extLst>
          </p:cNvPr>
          <p:cNvPicPr>
            <a:picLocks noChangeAspect="1"/>
          </p:cNvPicPr>
          <p:nvPr/>
        </p:nvPicPr>
        <p:blipFill>
          <a:blip r:embed="rId2"/>
          <a:srcRect b="11765"/>
          <a:stretch/>
        </p:blipFill>
        <p:spPr>
          <a:xfrm>
            <a:off x="1182688" y="2017713"/>
            <a:ext cx="7772400" cy="4114800"/>
          </a:xfrm>
          <a:prstGeom prst="rect">
            <a:avLst/>
          </a:prstGeom>
          <a:noFill/>
        </p:spPr>
      </p:pic>
    </p:spTree>
    <p:extLst>
      <p:ext uri="{BB962C8B-B14F-4D97-AF65-F5344CB8AC3E}">
        <p14:creationId xmlns:p14="http://schemas.microsoft.com/office/powerpoint/2010/main" val="40211517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BE707-D059-DA6A-0767-64085D9C6294}"/>
              </a:ext>
            </a:extLst>
          </p:cNvPr>
          <p:cNvSpPr>
            <a:spLocks noGrp="1"/>
          </p:cNvSpPr>
          <p:nvPr>
            <p:ph type="title"/>
          </p:nvPr>
        </p:nvSpPr>
        <p:spPr/>
        <p:txBody>
          <a:bodyPr/>
          <a:lstStyle/>
          <a:p>
            <a:r>
              <a:rPr lang="en-GB" dirty="0"/>
              <a:t>Prototype Pattern</a:t>
            </a:r>
          </a:p>
        </p:txBody>
      </p:sp>
      <p:sp>
        <p:nvSpPr>
          <p:cNvPr id="3" name="Content Placeholder 2">
            <a:extLst>
              <a:ext uri="{FF2B5EF4-FFF2-40B4-BE49-F238E27FC236}">
                <a16:creationId xmlns:a16="http://schemas.microsoft.com/office/drawing/2014/main" id="{F7A6C384-D5B3-BAEB-61EE-91BB47EB98DF}"/>
              </a:ext>
            </a:extLst>
          </p:cNvPr>
          <p:cNvSpPr>
            <a:spLocks noGrp="1"/>
          </p:cNvSpPr>
          <p:nvPr>
            <p:ph idx="1"/>
          </p:nvPr>
        </p:nvSpPr>
        <p:spPr/>
        <p:txBody>
          <a:bodyPr/>
          <a:lstStyle/>
          <a:p>
            <a:pPr marL="0" indent="0">
              <a:buNone/>
            </a:pPr>
            <a:r>
              <a:rPr lang="en-GB" dirty="0"/>
              <a:t>The Prototype Pattern is used when the cost of object creation is high, and copying an existing object is more efficient than creating a new one.</a:t>
            </a:r>
          </a:p>
        </p:txBody>
      </p:sp>
    </p:spTree>
    <p:extLst>
      <p:ext uri="{BB962C8B-B14F-4D97-AF65-F5344CB8AC3E}">
        <p14:creationId xmlns:p14="http://schemas.microsoft.com/office/powerpoint/2010/main" val="20657603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8CC80C-4600-0649-526C-8F35432BBA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5A0394-7312-BD3D-A795-4DDD162842F3}"/>
              </a:ext>
            </a:extLst>
          </p:cNvPr>
          <p:cNvSpPr>
            <a:spLocks noGrp="1"/>
          </p:cNvSpPr>
          <p:nvPr>
            <p:ph type="title"/>
          </p:nvPr>
        </p:nvSpPr>
        <p:spPr/>
        <p:txBody>
          <a:bodyPr/>
          <a:lstStyle/>
          <a:p>
            <a:r>
              <a:rPr lang="en-GB" dirty="0"/>
              <a:t>Prototype Pattern – use cases</a:t>
            </a:r>
          </a:p>
        </p:txBody>
      </p:sp>
      <p:sp>
        <p:nvSpPr>
          <p:cNvPr id="3" name="Content Placeholder 2">
            <a:extLst>
              <a:ext uri="{FF2B5EF4-FFF2-40B4-BE49-F238E27FC236}">
                <a16:creationId xmlns:a16="http://schemas.microsoft.com/office/drawing/2014/main" id="{C2594DF4-C4FD-BBAF-B113-6AEF769A970F}"/>
              </a:ext>
            </a:extLst>
          </p:cNvPr>
          <p:cNvSpPr>
            <a:spLocks noGrp="1"/>
          </p:cNvSpPr>
          <p:nvPr>
            <p:ph idx="1"/>
          </p:nvPr>
        </p:nvSpPr>
        <p:spPr/>
        <p:txBody>
          <a:bodyPr/>
          <a:lstStyle/>
          <a:p>
            <a:r>
              <a:rPr lang="en-GB" dirty="0"/>
              <a:t>Cloning objects in a game</a:t>
            </a:r>
          </a:p>
          <a:p>
            <a:r>
              <a:rPr lang="en-GB" dirty="0"/>
              <a:t>Copying complex objects with expensive initialisation</a:t>
            </a:r>
          </a:p>
        </p:txBody>
      </p:sp>
    </p:spTree>
    <p:extLst>
      <p:ext uri="{BB962C8B-B14F-4D97-AF65-F5344CB8AC3E}">
        <p14:creationId xmlns:p14="http://schemas.microsoft.com/office/powerpoint/2010/main" val="20870394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9487B-266B-199E-66B1-DDFA1EBE6BFF}"/>
              </a:ext>
            </a:extLst>
          </p:cNvPr>
          <p:cNvSpPr>
            <a:spLocks noGrp="1"/>
          </p:cNvSpPr>
          <p:nvPr>
            <p:ph type="title"/>
          </p:nvPr>
        </p:nvSpPr>
        <p:spPr/>
        <p:txBody>
          <a:bodyPr/>
          <a:lstStyle/>
          <a:p>
            <a:r>
              <a:rPr lang="en-GB" dirty="0"/>
              <a:t>Prototype Pattern</a:t>
            </a:r>
          </a:p>
        </p:txBody>
      </p:sp>
      <p:sp>
        <p:nvSpPr>
          <p:cNvPr id="3" name="Content Placeholder 2">
            <a:extLst>
              <a:ext uri="{FF2B5EF4-FFF2-40B4-BE49-F238E27FC236}">
                <a16:creationId xmlns:a16="http://schemas.microsoft.com/office/drawing/2014/main" id="{A1829530-D4DE-2E8F-0916-D2DF0FDBB970}"/>
              </a:ext>
            </a:extLst>
          </p:cNvPr>
          <p:cNvSpPr>
            <a:spLocks noGrp="1"/>
          </p:cNvSpPr>
          <p:nvPr>
            <p:ph idx="1"/>
          </p:nvPr>
        </p:nvSpPr>
        <p:spPr/>
        <p:txBody>
          <a:bodyPr/>
          <a:lstStyle/>
          <a:p>
            <a:pPr>
              <a:buNone/>
            </a:pPr>
            <a:r>
              <a:rPr lang="en-GB" sz="2000" dirty="0"/>
              <a:t>Consider a scenario where we load a 3D Model the steps to load it would be:</a:t>
            </a:r>
          </a:p>
          <a:p>
            <a:pPr>
              <a:buNone/>
            </a:pPr>
            <a:endParaRPr lang="en-GB" sz="2000" dirty="0"/>
          </a:p>
          <a:p>
            <a:pPr>
              <a:buFont typeface="+mj-lt"/>
              <a:buAutoNum type="arabicPeriod"/>
            </a:pPr>
            <a:r>
              <a:rPr lang="en-GB" sz="2000" dirty="0"/>
              <a:t>Loading a large 3D mesh from disk</a:t>
            </a:r>
          </a:p>
          <a:p>
            <a:pPr>
              <a:buFont typeface="+mj-lt"/>
              <a:buAutoNum type="arabicPeriod"/>
            </a:pPr>
            <a:r>
              <a:rPr lang="en-GB" sz="2000" dirty="0"/>
              <a:t>Applying textures</a:t>
            </a:r>
          </a:p>
          <a:p>
            <a:pPr>
              <a:buFont typeface="+mj-lt"/>
              <a:buAutoNum type="arabicPeriod"/>
            </a:pPr>
            <a:r>
              <a:rPr lang="en-GB" sz="2000" dirty="0"/>
              <a:t>Performing computations for lighting and physics</a:t>
            </a:r>
          </a:p>
          <a:p>
            <a:endParaRPr lang="en-GB" sz="2000" dirty="0"/>
          </a:p>
          <a:p>
            <a:r>
              <a:rPr lang="en-GB" sz="2000" dirty="0"/>
              <a:t>Instead of recreating the model every time, we use the Prototype Pattern to clone an already loaded model</a:t>
            </a:r>
          </a:p>
        </p:txBody>
      </p:sp>
    </p:spTree>
    <p:extLst>
      <p:ext uri="{BB962C8B-B14F-4D97-AF65-F5344CB8AC3E}">
        <p14:creationId xmlns:p14="http://schemas.microsoft.com/office/powerpoint/2010/main" val="40782223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DC90C-8174-E56D-017A-9FF84E59C403}"/>
              </a:ext>
            </a:extLst>
          </p:cNvPr>
          <p:cNvSpPr>
            <a:spLocks noGrp="1"/>
          </p:cNvSpPr>
          <p:nvPr>
            <p:ph type="title"/>
          </p:nvPr>
        </p:nvSpPr>
        <p:spPr/>
        <p:txBody>
          <a:bodyPr/>
          <a:lstStyle/>
          <a:p>
            <a:r>
              <a:rPr lang="en-GB" dirty="0"/>
              <a:t>Prototype Pattern</a:t>
            </a:r>
          </a:p>
        </p:txBody>
      </p:sp>
      <p:pic>
        <p:nvPicPr>
          <p:cNvPr id="5" name="Picture 4">
            <a:extLst>
              <a:ext uri="{FF2B5EF4-FFF2-40B4-BE49-F238E27FC236}">
                <a16:creationId xmlns:a16="http://schemas.microsoft.com/office/drawing/2014/main" id="{54649B27-172C-FB5E-6CB4-C2749CAF739A}"/>
              </a:ext>
            </a:extLst>
          </p:cNvPr>
          <p:cNvPicPr>
            <a:picLocks noChangeAspect="1"/>
          </p:cNvPicPr>
          <p:nvPr/>
        </p:nvPicPr>
        <p:blipFill>
          <a:blip r:embed="rId2"/>
          <a:stretch>
            <a:fillRect/>
          </a:stretch>
        </p:blipFill>
        <p:spPr>
          <a:xfrm>
            <a:off x="1981200" y="2314575"/>
            <a:ext cx="5181600" cy="2228850"/>
          </a:xfrm>
          <a:prstGeom prst="rect">
            <a:avLst/>
          </a:prstGeom>
        </p:spPr>
      </p:pic>
    </p:spTree>
    <p:extLst>
      <p:ext uri="{BB962C8B-B14F-4D97-AF65-F5344CB8AC3E}">
        <p14:creationId xmlns:p14="http://schemas.microsoft.com/office/powerpoint/2010/main" val="27442039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C2D9F-C662-3560-D614-ADBD2CA2DB09}"/>
              </a:ext>
            </a:extLst>
          </p:cNvPr>
          <p:cNvSpPr>
            <a:spLocks noGrp="1"/>
          </p:cNvSpPr>
          <p:nvPr>
            <p:ph type="title"/>
          </p:nvPr>
        </p:nvSpPr>
        <p:spPr/>
        <p:txBody>
          <a:bodyPr/>
          <a:lstStyle/>
          <a:p>
            <a:r>
              <a:rPr lang="en-GB" dirty="0"/>
              <a:t>Prototype Pattern</a:t>
            </a:r>
          </a:p>
        </p:txBody>
      </p:sp>
      <p:pic>
        <p:nvPicPr>
          <p:cNvPr id="5" name="Picture 4">
            <a:extLst>
              <a:ext uri="{FF2B5EF4-FFF2-40B4-BE49-F238E27FC236}">
                <a16:creationId xmlns:a16="http://schemas.microsoft.com/office/drawing/2014/main" id="{BDD3D214-3E24-8251-934F-2B9862E4754B}"/>
              </a:ext>
            </a:extLst>
          </p:cNvPr>
          <p:cNvPicPr>
            <a:picLocks noChangeAspect="1"/>
          </p:cNvPicPr>
          <p:nvPr/>
        </p:nvPicPr>
        <p:blipFill>
          <a:blip r:embed="rId2"/>
          <a:stretch>
            <a:fillRect/>
          </a:stretch>
        </p:blipFill>
        <p:spPr>
          <a:xfrm>
            <a:off x="2128487" y="0"/>
            <a:ext cx="5622750" cy="6858000"/>
          </a:xfrm>
          <a:prstGeom prst="rect">
            <a:avLst/>
          </a:prstGeom>
        </p:spPr>
      </p:pic>
    </p:spTree>
    <p:extLst>
      <p:ext uri="{BB962C8B-B14F-4D97-AF65-F5344CB8AC3E}">
        <p14:creationId xmlns:p14="http://schemas.microsoft.com/office/powerpoint/2010/main" val="6428671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A3264-411F-20BC-EC52-DE1AD21C99EC}"/>
              </a:ext>
            </a:extLst>
          </p:cNvPr>
          <p:cNvSpPr>
            <a:spLocks noGrp="1"/>
          </p:cNvSpPr>
          <p:nvPr>
            <p:ph type="title"/>
          </p:nvPr>
        </p:nvSpPr>
        <p:spPr/>
        <p:txBody>
          <a:bodyPr/>
          <a:lstStyle/>
          <a:p>
            <a:r>
              <a:rPr lang="en-GB" dirty="0"/>
              <a:t>Prototype Pattern</a:t>
            </a:r>
          </a:p>
        </p:txBody>
      </p:sp>
      <p:pic>
        <p:nvPicPr>
          <p:cNvPr id="5" name="Picture 4">
            <a:extLst>
              <a:ext uri="{FF2B5EF4-FFF2-40B4-BE49-F238E27FC236}">
                <a16:creationId xmlns:a16="http://schemas.microsoft.com/office/drawing/2014/main" id="{3F964984-A64F-975C-81FD-67F192E27C7F}"/>
              </a:ext>
            </a:extLst>
          </p:cNvPr>
          <p:cNvPicPr>
            <a:picLocks noChangeAspect="1"/>
          </p:cNvPicPr>
          <p:nvPr/>
        </p:nvPicPr>
        <p:blipFill>
          <a:blip r:embed="rId2"/>
          <a:stretch>
            <a:fillRect/>
          </a:stretch>
        </p:blipFill>
        <p:spPr>
          <a:xfrm>
            <a:off x="802016" y="2264049"/>
            <a:ext cx="7934325" cy="3829050"/>
          </a:xfrm>
          <a:prstGeom prst="rect">
            <a:avLst/>
          </a:prstGeom>
        </p:spPr>
      </p:pic>
    </p:spTree>
    <p:extLst>
      <p:ext uri="{BB962C8B-B14F-4D97-AF65-F5344CB8AC3E}">
        <p14:creationId xmlns:p14="http://schemas.microsoft.com/office/powerpoint/2010/main" val="19271861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DD32C-7ADA-15EC-97F8-7D9372720734}"/>
              </a:ext>
            </a:extLst>
          </p:cNvPr>
          <p:cNvSpPr>
            <a:spLocks noGrp="1"/>
          </p:cNvSpPr>
          <p:nvPr>
            <p:ph type="title"/>
          </p:nvPr>
        </p:nvSpPr>
        <p:spPr/>
        <p:txBody>
          <a:bodyPr/>
          <a:lstStyle/>
          <a:p>
            <a:r>
              <a:rPr lang="en-GB" dirty="0"/>
              <a:t>Prototype Pattern</a:t>
            </a:r>
          </a:p>
        </p:txBody>
      </p:sp>
      <p:sp>
        <p:nvSpPr>
          <p:cNvPr id="3" name="Content Placeholder 2">
            <a:extLst>
              <a:ext uri="{FF2B5EF4-FFF2-40B4-BE49-F238E27FC236}">
                <a16:creationId xmlns:a16="http://schemas.microsoft.com/office/drawing/2014/main" id="{72D606EB-C74D-1701-0C1F-195F767CA6E0}"/>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0C416BDA-AF3C-97EF-4A73-2E8B4CB72954}"/>
              </a:ext>
            </a:extLst>
          </p:cNvPr>
          <p:cNvPicPr>
            <a:picLocks noChangeAspect="1"/>
          </p:cNvPicPr>
          <p:nvPr/>
        </p:nvPicPr>
        <p:blipFill>
          <a:blip r:embed="rId3"/>
          <a:stretch>
            <a:fillRect/>
          </a:stretch>
        </p:blipFill>
        <p:spPr>
          <a:xfrm>
            <a:off x="1001713" y="1447800"/>
            <a:ext cx="7934325" cy="4714875"/>
          </a:xfrm>
          <a:prstGeom prst="rect">
            <a:avLst/>
          </a:prstGeom>
        </p:spPr>
      </p:pic>
    </p:spTree>
    <p:extLst>
      <p:ext uri="{BB962C8B-B14F-4D97-AF65-F5344CB8AC3E}">
        <p14:creationId xmlns:p14="http://schemas.microsoft.com/office/powerpoint/2010/main" val="153078637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AFB74-9E95-AEA8-4506-BD0B33D52727}"/>
              </a:ext>
            </a:extLst>
          </p:cNvPr>
          <p:cNvSpPr>
            <a:spLocks noGrp="1"/>
          </p:cNvSpPr>
          <p:nvPr>
            <p:ph type="title"/>
          </p:nvPr>
        </p:nvSpPr>
        <p:spPr/>
        <p:txBody>
          <a:bodyPr/>
          <a:lstStyle/>
          <a:p>
            <a:r>
              <a:rPr lang="en-GB" dirty="0"/>
              <a:t>Structural patterns</a:t>
            </a:r>
          </a:p>
        </p:txBody>
      </p:sp>
      <p:sp>
        <p:nvSpPr>
          <p:cNvPr id="3" name="Content Placeholder 2">
            <a:extLst>
              <a:ext uri="{FF2B5EF4-FFF2-40B4-BE49-F238E27FC236}">
                <a16:creationId xmlns:a16="http://schemas.microsoft.com/office/drawing/2014/main" id="{4DEAD8CE-7D3C-1A2A-4129-B0A499890ACC}"/>
              </a:ext>
            </a:extLst>
          </p:cNvPr>
          <p:cNvSpPr>
            <a:spLocks noGrp="1"/>
          </p:cNvSpPr>
          <p:nvPr>
            <p:ph idx="1"/>
          </p:nvPr>
        </p:nvSpPr>
        <p:spPr/>
        <p:txBody>
          <a:bodyPr/>
          <a:lstStyle/>
          <a:p>
            <a:r>
              <a:rPr lang="en-GB" dirty="0"/>
              <a:t>Structural design patterns are a category of design patterns that focus on the composition of classes and objects to form larger structures while keeping systems flexible and efficient. </a:t>
            </a:r>
          </a:p>
          <a:p>
            <a:r>
              <a:rPr lang="en-GB" dirty="0"/>
              <a:t>These patterns help define relationships between entities to simplify their interactions.</a:t>
            </a:r>
          </a:p>
        </p:txBody>
      </p:sp>
    </p:spTree>
    <p:extLst>
      <p:ext uri="{BB962C8B-B14F-4D97-AF65-F5344CB8AC3E}">
        <p14:creationId xmlns:p14="http://schemas.microsoft.com/office/powerpoint/2010/main" val="298830167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86147-C361-1450-DA2A-E2892377D0B5}"/>
              </a:ext>
            </a:extLst>
          </p:cNvPr>
          <p:cNvSpPr>
            <a:spLocks noGrp="1"/>
          </p:cNvSpPr>
          <p:nvPr>
            <p:ph type="title"/>
          </p:nvPr>
        </p:nvSpPr>
        <p:spPr/>
        <p:txBody>
          <a:bodyPr/>
          <a:lstStyle/>
          <a:p>
            <a:r>
              <a:rPr lang="en-GB" b="1" dirty="0"/>
              <a:t>Structural Patterns Summary</a:t>
            </a:r>
            <a:br>
              <a:rPr lang="en-GB" b="1" dirty="0"/>
            </a:br>
            <a:endParaRPr lang="en-GB" dirty="0"/>
          </a:p>
        </p:txBody>
      </p:sp>
      <p:sp>
        <p:nvSpPr>
          <p:cNvPr id="3" name="Content Placeholder 2">
            <a:extLst>
              <a:ext uri="{FF2B5EF4-FFF2-40B4-BE49-F238E27FC236}">
                <a16:creationId xmlns:a16="http://schemas.microsoft.com/office/drawing/2014/main" id="{9D01B448-1BE2-B7A7-89F4-B505AB1E9973}"/>
              </a:ext>
            </a:extLst>
          </p:cNvPr>
          <p:cNvSpPr>
            <a:spLocks noGrp="1"/>
          </p:cNvSpPr>
          <p:nvPr>
            <p:ph idx="1"/>
          </p:nvPr>
        </p:nvSpPr>
        <p:spPr/>
        <p:txBody>
          <a:bodyPr/>
          <a:lstStyle/>
          <a:p>
            <a:r>
              <a:rPr lang="en-GB" dirty="0"/>
              <a:t>Structural patterns help in designing </a:t>
            </a:r>
            <a:r>
              <a:rPr lang="en-GB" b="1" dirty="0"/>
              <a:t>better object relationships</a:t>
            </a:r>
            <a:r>
              <a:rPr lang="en-GB" dirty="0"/>
              <a:t> by: </a:t>
            </a:r>
          </a:p>
          <a:p>
            <a:pPr lvl="1"/>
            <a:r>
              <a:rPr lang="en-GB" b="1" dirty="0"/>
              <a:t>Bridging incompatible systems</a:t>
            </a:r>
            <a:r>
              <a:rPr lang="en-GB" dirty="0"/>
              <a:t> (Adapter, Bridge)</a:t>
            </a:r>
          </a:p>
          <a:p>
            <a:pPr lvl="1"/>
            <a:r>
              <a:rPr lang="en-GB" b="1" dirty="0"/>
              <a:t>Extending object functionality dynamically</a:t>
            </a:r>
            <a:r>
              <a:rPr lang="en-GB" dirty="0"/>
              <a:t> (Decorator)</a:t>
            </a:r>
          </a:p>
          <a:p>
            <a:endParaRPr lang="en-GB" dirty="0"/>
          </a:p>
        </p:txBody>
      </p:sp>
    </p:spTree>
    <p:extLst>
      <p:ext uri="{BB962C8B-B14F-4D97-AF65-F5344CB8AC3E}">
        <p14:creationId xmlns:p14="http://schemas.microsoft.com/office/powerpoint/2010/main" val="365887559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04800"/>
            <a:ext cx="8540502" cy="1143000"/>
          </a:xfrm>
        </p:spPr>
        <p:txBody>
          <a:bodyPr/>
          <a:lstStyle/>
          <a:p>
            <a:pPr algn="ctr"/>
            <a:r>
              <a:rPr lang="en-GB"/>
              <a:t>Adapter Template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89127371"/>
              </p:ext>
            </p:extLst>
          </p:nvPr>
        </p:nvGraphicFramePr>
        <p:xfrm>
          <a:off x="611560" y="2017713"/>
          <a:ext cx="8343528" cy="1833880"/>
        </p:xfrm>
        <a:graphic>
          <a:graphicData uri="http://schemas.openxmlformats.org/drawingml/2006/table">
            <a:tbl>
              <a:tblPr firstRow="1" bandRow="1">
                <a:tableStyleId>{5C22544A-7EE6-4342-B048-85BDC9FD1C3A}</a:tableStyleId>
              </a:tblPr>
              <a:tblGrid>
                <a:gridCol w="1705882">
                  <a:extLst>
                    <a:ext uri="{9D8B030D-6E8A-4147-A177-3AD203B41FA5}">
                      <a16:colId xmlns:a16="http://schemas.microsoft.com/office/drawing/2014/main" val="303391877"/>
                    </a:ext>
                  </a:extLst>
                </a:gridCol>
                <a:gridCol w="6637646">
                  <a:extLst>
                    <a:ext uri="{9D8B030D-6E8A-4147-A177-3AD203B41FA5}">
                      <a16:colId xmlns:a16="http://schemas.microsoft.com/office/drawing/2014/main" val="4257444002"/>
                    </a:ext>
                  </a:extLst>
                </a:gridCol>
              </a:tblGrid>
              <a:tr h="370840">
                <a:tc>
                  <a:txBody>
                    <a:bodyPr/>
                    <a:lstStyle/>
                    <a:p>
                      <a:r>
                        <a:rPr lang="en-GB"/>
                        <a:t>Type</a:t>
                      </a:r>
                    </a:p>
                  </a:txBody>
                  <a:tcPr/>
                </a:tc>
                <a:tc>
                  <a:txBody>
                    <a:bodyPr/>
                    <a:lstStyle/>
                    <a:p>
                      <a:r>
                        <a:rPr lang="en-GB"/>
                        <a:t>Purpose</a:t>
                      </a:r>
                    </a:p>
                  </a:txBody>
                  <a:tcPr/>
                </a:tc>
                <a:extLst>
                  <a:ext uri="{0D108BD9-81ED-4DB2-BD59-A6C34878D82A}">
                    <a16:rowId xmlns:a16="http://schemas.microsoft.com/office/drawing/2014/main" val="2641838237"/>
                  </a:ext>
                </a:extLst>
              </a:tr>
              <a:tr h="370840">
                <a:tc>
                  <a:txBody>
                    <a:bodyPr/>
                    <a:lstStyle/>
                    <a:p>
                      <a:r>
                        <a:rPr lang="en-GB"/>
                        <a:t>Structural</a:t>
                      </a:r>
                    </a:p>
                  </a:txBody>
                  <a:tcPr/>
                </a:tc>
                <a:tc>
                  <a:txBody>
                    <a:bodyPr/>
                    <a:lstStyle/>
                    <a:p>
                      <a:r>
                        <a:rPr lang="en-GB"/>
                        <a:t>To convert the interface of a class into another interface that the clients are expecting.</a:t>
                      </a:r>
                    </a:p>
                    <a:p>
                      <a:endParaRPr lang="en-GB"/>
                    </a:p>
                    <a:p>
                      <a:r>
                        <a:rPr lang="en-GB"/>
                        <a:t>The Adapter lets classes work together that couldn’t otherwise because of incompatible interfaces</a:t>
                      </a:r>
                    </a:p>
                  </a:txBody>
                  <a:tcPr/>
                </a:tc>
                <a:extLst>
                  <a:ext uri="{0D108BD9-81ED-4DB2-BD59-A6C34878D82A}">
                    <a16:rowId xmlns:a16="http://schemas.microsoft.com/office/drawing/2014/main" val="821625329"/>
                  </a:ext>
                </a:extLst>
              </a:tr>
            </a:tbl>
          </a:graphicData>
        </a:graphic>
      </p:graphicFrame>
    </p:spTree>
    <p:extLst>
      <p:ext uri="{BB962C8B-B14F-4D97-AF65-F5344CB8AC3E}">
        <p14:creationId xmlns:p14="http://schemas.microsoft.com/office/powerpoint/2010/main" val="20417985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116632"/>
            <a:ext cx="9013944" cy="5904656"/>
          </a:xfrm>
          <a:prstGeom prst="rect">
            <a:avLst/>
          </a:prstGeom>
        </p:spPr>
      </p:pic>
      <p:sp>
        <p:nvSpPr>
          <p:cNvPr id="5" name="TextBox 4"/>
          <p:cNvSpPr txBox="1"/>
          <p:nvPr/>
        </p:nvSpPr>
        <p:spPr>
          <a:xfrm>
            <a:off x="395536" y="1628800"/>
            <a:ext cx="3456384" cy="461665"/>
          </a:xfrm>
          <a:prstGeom prst="rect">
            <a:avLst/>
          </a:prstGeom>
          <a:solidFill>
            <a:srgbClr val="FFC000"/>
          </a:solidFill>
        </p:spPr>
        <p:txBody>
          <a:bodyPr wrap="square" rtlCol="0">
            <a:spAutoFit/>
          </a:bodyPr>
          <a:lstStyle/>
          <a:p>
            <a:r>
              <a:rPr lang="en-GB"/>
              <a:t>Adapter Class Hierarchy</a:t>
            </a:r>
          </a:p>
        </p:txBody>
      </p:sp>
      <p:sp>
        <p:nvSpPr>
          <p:cNvPr id="6" name="TextBox 5"/>
          <p:cNvSpPr txBox="1"/>
          <p:nvPr/>
        </p:nvSpPr>
        <p:spPr>
          <a:xfrm>
            <a:off x="539552" y="6165304"/>
            <a:ext cx="8484310" cy="307777"/>
          </a:xfrm>
          <a:prstGeom prst="rect">
            <a:avLst/>
          </a:prstGeom>
          <a:noFill/>
        </p:spPr>
        <p:txBody>
          <a:bodyPr wrap="none" rtlCol="0">
            <a:spAutoFit/>
          </a:bodyPr>
          <a:lstStyle/>
          <a:p>
            <a:r>
              <a:rPr lang="en-GB" sz="1400"/>
              <a:t>Bevis, Tony (2012-10-31T22:58:59). Java Design Pattern Essentials . Ability First Limited. Kindle Edition. </a:t>
            </a:r>
          </a:p>
        </p:txBody>
      </p:sp>
    </p:spTree>
    <p:extLst>
      <p:ext uri="{BB962C8B-B14F-4D97-AF65-F5344CB8AC3E}">
        <p14:creationId xmlns:p14="http://schemas.microsoft.com/office/powerpoint/2010/main" val="152040259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a:t>Engine Interface</a:t>
            </a:r>
          </a:p>
        </p:txBody>
      </p:sp>
      <p:pic>
        <p:nvPicPr>
          <p:cNvPr id="4" name="Content Placeholder 3"/>
          <p:cNvPicPr>
            <a:picLocks noGrp="1" noChangeAspect="1"/>
          </p:cNvPicPr>
          <p:nvPr>
            <p:ph idx="1"/>
          </p:nvPr>
        </p:nvPicPr>
        <p:blipFill>
          <a:blip r:embed="rId2"/>
          <a:stretch>
            <a:fillRect/>
          </a:stretch>
        </p:blipFill>
        <p:spPr>
          <a:xfrm>
            <a:off x="539552" y="2348880"/>
            <a:ext cx="8064896" cy="2016224"/>
          </a:xfrm>
          <a:prstGeom prst="rect">
            <a:avLst/>
          </a:prstGeom>
        </p:spPr>
      </p:pic>
    </p:spTree>
    <p:extLst>
      <p:ext uri="{BB962C8B-B14F-4D97-AF65-F5344CB8AC3E}">
        <p14:creationId xmlns:p14="http://schemas.microsoft.com/office/powerpoint/2010/main" val="25878415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idx="1"/>
          </p:nvPr>
        </p:nvPicPr>
        <p:blipFill>
          <a:blip r:embed="rId2"/>
          <a:stretch>
            <a:fillRect/>
          </a:stretch>
        </p:blipFill>
        <p:spPr>
          <a:xfrm>
            <a:off x="107504" y="188640"/>
            <a:ext cx="8856984" cy="6521100"/>
          </a:xfrm>
          <a:prstGeom prst="rect">
            <a:avLst/>
          </a:prstGeom>
        </p:spPr>
      </p:pic>
      <p:sp>
        <p:nvSpPr>
          <p:cNvPr id="3" name="TextBox 2"/>
          <p:cNvSpPr txBox="1"/>
          <p:nvPr/>
        </p:nvSpPr>
        <p:spPr>
          <a:xfrm>
            <a:off x="5508104" y="3068960"/>
            <a:ext cx="3024336" cy="461665"/>
          </a:xfrm>
          <a:prstGeom prst="rect">
            <a:avLst/>
          </a:prstGeom>
          <a:noFill/>
        </p:spPr>
        <p:txBody>
          <a:bodyPr wrap="square" rtlCol="0">
            <a:spAutoFit/>
          </a:bodyPr>
          <a:lstStyle/>
          <a:p>
            <a:r>
              <a:rPr lang="en-GB">
                <a:solidFill>
                  <a:schemeClr val="bg1"/>
                </a:solidFill>
              </a:rPr>
              <a:t>AbstractEngine Class</a:t>
            </a:r>
          </a:p>
        </p:txBody>
      </p:sp>
    </p:spTree>
    <p:extLst>
      <p:ext uri="{BB962C8B-B14F-4D97-AF65-F5344CB8AC3E}">
        <p14:creationId xmlns:p14="http://schemas.microsoft.com/office/powerpoint/2010/main" val="270163266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idx="1"/>
          </p:nvPr>
        </p:nvPicPr>
        <p:blipFill>
          <a:blip r:embed="rId2"/>
          <a:stretch>
            <a:fillRect/>
          </a:stretch>
        </p:blipFill>
        <p:spPr>
          <a:xfrm>
            <a:off x="107504" y="260648"/>
            <a:ext cx="8640960" cy="3384376"/>
          </a:xfrm>
          <a:prstGeom prst="rect">
            <a:avLst/>
          </a:prstGeom>
        </p:spPr>
      </p:pic>
      <p:pic>
        <p:nvPicPr>
          <p:cNvPr id="4" name="Picture 3"/>
          <p:cNvPicPr>
            <a:picLocks noChangeAspect="1"/>
          </p:cNvPicPr>
          <p:nvPr/>
        </p:nvPicPr>
        <p:blipFill>
          <a:blip r:embed="rId3"/>
          <a:stretch>
            <a:fillRect/>
          </a:stretch>
        </p:blipFill>
        <p:spPr>
          <a:xfrm>
            <a:off x="107504" y="3789040"/>
            <a:ext cx="8640960" cy="2668825"/>
          </a:xfrm>
          <a:prstGeom prst="rect">
            <a:avLst/>
          </a:prstGeom>
        </p:spPr>
      </p:pic>
      <p:sp>
        <p:nvSpPr>
          <p:cNvPr id="5" name="TextBox 4"/>
          <p:cNvSpPr txBox="1"/>
          <p:nvPr/>
        </p:nvSpPr>
        <p:spPr>
          <a:xfrm>
            <a:off x="5292080" y="2708920"/>
            <a:ext cx="3600400" cy="461665"/>
          </a:xfrm>
          <a:prstGeom prst="rect">
            <a:avLst/>
          </a:prstGeom>
          <a:noFill/>
        </p:spPr>
        <p:txBody>
          <a:bodyPr wrap="square" rtlCol="0">
            <a:spAutoFit/>
          </a:bodyPr>
          <a:lstStyle/>
          <a:p>
            <a:r>
              <a:rPr lang="en-GB">
                <a:solidFill>
                  <a:schemeClr val="bg1"/>
                </a:solidFill>
              </a:rPr>
              <a:t>StandardEngine Class</a:t>
            </a:r>
          </a:p>
        </p:txBody>
      </p:sp>
      <p:sp>
        <p:nvSpPr>
          <p:cNvPr id="6" name="TextBox 5"/>
          <p:cNvSpPr txBox="1"/>
          <p:nvPr/>
        </p:nvSpPr>
        <p:spPr>
          <a:xfrm>
            <a:off x="5724128" y="5733256"/>
            <a:ext cx="2736304" cy="461665"/>
          </a:xfrm>
          <a:prstGeom prst="rect">
            <a:avLst/>
          </a:prstGeom>
          <a:noFill/>
        </p:spPr>
        <p:txBody>
          <a:bodyPr wrap="square" rtlCol="0">
            <a:spAutoFit/>
          </a:bodyPr>
          <a:lstStyle/>
          <a:p>
            <a:r>
              <a:rPr lang="en-GB">
                <a:solidFill>
                  <a:schemeClr val="bg1"/>
                </a:solidFill>
              </a:rPr>
              <a:t>TurboEngine Class</a:t>
            </a:r>
          </a:p>
        </p:txBody>
      </p:sp>
    </p:spTree>
    <p:extLst>
      <p:ext uri="{BB962C8B-B14F-4D97-AF65-F5344CB8AC3E}">
        <p14:creationId xmlns:p14="http://schemas.microsoft.com/office/powerpoint/2010/main" val="114724256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188640"/>
            <a:ext cx="8784976" cy="6150087"/>
          </a:xfrm>
          <a:prstGeom prst="rect">
            <a:avLst/>
          </a:prstGeom>
        </p:spPr>
      </p:pic>
      <p:sp>
        <p:nvSpPr>
          <p:cNvPr id="3" name="TextBox 2"/>
          <p:cNvSpPr txBox="1"/>
          <p:nvPr/>
        </p:nvSpPr>
        <p:spPr>
          <a:xfrm>
            <a:off x="5220072" y="332656"/>
            <a:ext cx="3600400" cy="461665"/>
          </a:xfrm>
          <a:prstGeom prst="rect">
            <a:avLst/>
          </a:prstGeom>
          <a:noFill/>
        </p:spPr>
        <p:txBody>
          <a:bodyPr wrap="square" rtlCol="0">
            <a:spAutoFit/>
          </a:bodyPr>
          <a:lstStyle/>
          <a:p>
            <a:r>
              <a:rPr lang="en-GB">
                <a:solidFill>
                  <a:schemeClr val="bg1"/>
                </a:solidFill>
              </a:rPr>
              <a:t>SuperGreenEngine Class</a:t>
            </a:r>
          </a:p>
        </p:txBody>
      </p:sp>
      <p:sp>
        <p:nvSpPr>
          <p:cNvPr id="5" name="TextBox 4"/>
          <p:cNvSpPr txBox="1"/>
          <p:nvPr/>
        </p:nvSpPr>
        <p:spPr>
          <a:xfrm>
            <a:off x="1812994" y="5805264"/>
            <a:ext cx="7056784" cy="461665"/>
          </a:xfrm>
          <a:prstGeom prst="rect">
            <a:avLst/>
          </a:prstGeom>
          <a:noFill/>
        </p:spPr>
        <p:txBody>
          <a:bodyPr wrap="square" rtlCol="0">
            <a:spAutoFit/>
          </a:bodyPr>
          <a:lstStyle/>
          <a:p>
            <a:r>
              <a:rPr lang="en-GB">
                <a:solidFill>
                  <a:schemeClr val="bg1"/>
                </a:solidFill>
              </a:rPr>
              <a:t>Incompatible Class that Requires an Adapter Class</a:t>
            </a:r>
          </a:p>
        </p:txBody>
      </p:sp>
    </p:spTree>
    <p:extLst>
      <p:ext uri="{BB962C8B-B14F-4D97-AF65-F5344CB8AC3E}">
        <p14:creationId xmlns:p14="http://schemas.microsoft.com/office/powerpoint/2010/main" val="20993543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79512" y="188640"/>
            <a:ext cx="8756526" cy="6264696"/>
          </a:xfrm>
          <a:prstGeom prst="rect">
            <a:avLst/>
          </a:prstGeom>
        </p:spPr>
      </p:pic>
      <p:sp>
        <p:nvSpPr>
          <p:cNvPr id="5" name="TextBox 4"/>
          <p:cNvSpPr txBox="1"/>
          <p:nvPr/>
        </p:nvSpPr>
        <p:spPr>
          <a:xfrm>
            <a:off x="3779912" y="4005064"/>
            <a:ext cx="4536504" cy="461665"/>
          </a:xfrm>
          <a:prstGeom prst="rect">
            <a:avLst/>
          </a:prstGeom>
          <a:noFill/>
        </p:spPr>
        <p:txBody>
          <a:bodyPr wrap="square" rtlCol="0">
            <a:spAutoFit/>
          </a:bodyPr>
          <a:lstStyle/>
          <a:p>
            <a:r>
              <a:rPr lang="en-GB">
                <a:solidFill>
                  <a:schemeClr val="bg1"/>
                </a:solidFill>
              </a:rPr>
              <a:t>SuperGreenEngineAdapter Class</a:t>
            </a:r>
          </a:p>
        </p:txBody>
      </p:sp>
    </p:spTree>
    <p:extLst>
      <p:ext uri="{BB962C8B-B14F-4D97-AF65-F5344CB8AC3E}">
        <p14:creationId xmlns:p14="http://schemas.microsoft.com/office/powerpoint/2010/main" val="210227870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stretch>
            <a:fillRect/>
          </a:stretch>
        </p:blipFill>
        <p:spPr>
          <a:xfrm>
            <a:off x="107504" y="188639"/>
            <a:ext cx="8928992" cy="6480721"/>
          </a:xfrm>
          <a:prstGeom prst="rect">
            <a:avLst/>
          </a:prstGeom>
        </p:spPr>
      </p:pic>
      <p:sp>
        <p:nvSpPr>
          <p:cNvPr id="3" name="TextBox 2"/>
          <p:cNvSpPr txBox="1"/>
          <p:nvPr/>
        </p:nvSpPr>
        <p:spPr>
          <a:xfrm>
            <a:off x="4540841" y="404664"/>
            <a:ext cx="4176464" cy="461665"/>
          </a:xfrm>
          <a:prstGeom prst="rect">
            <a:avLst/>
          </a:prstGeom>
          <a:noFill/>
        </p:spPr>
        <p:txBody>
          <a:bodyPr wrap="square" rtlCol="0">
            <a:spAutoFit/>
          </a:bodyPr>
          <a:lstStyle/>
          <a:p>
            <a:r>
              <a:rPr lang="en-GB">
                <a:solidFill>
                  <a:schemeClr val="bg1"/>
                </a:solidFill>
              </a:rPr>
              <a:t>Adapter Pattern Driver Class</a:t>
            </a:r>
          </a:p>
        </p:txBody>
      </p:sp>
    </p:spTree>
    <p:extLst>
      <p:ext uri="{BB962C8B-B14F-4D97-AF65-F5344CB8AC3E}">
        <p14:creationId xmlns:p14="http://schemas.microsoft.com/office/powerpoint/2010/main" val="215467955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04800"/>
            <a:ext cx="8612510" cy="1143000"/>
          </a:xfrm>
        </p:spPr>
        <p:txBody>
          <a:bodyPr/>
          <a:lstStyle/>
          <a:p>
            <a:pPr algn="ctr"/>
            <a:r>
              <a:rPr lang="en-GB"/>
              <a:t>Sample Output</a:t>
            </a:r>
          </a:p>
        </p:txBody>
      </p:sp>
      <p:pic>
        <p:nvPicPr>
          <p:cNvPr id="4" name="Content Placeholder 3"/>
          <p:cNvPicPr>
            <a:picLocks noGrp="1" noChangeAspect="1"/>
          </p:cNvPicPr>
          <p:nvPr>
            <p:ph idx="1"/>
          </p:nvPr>
        </p:nvPicPr>
        <p:blipFill>
          <a:blip r:embed="rId2"/>
          <a:stretch>
            <a:fillRect/>
          </a:stretch>
        </p:blipFill>
        <p:spPr>
          <a:xfrm>
            <a:off x="467544" y="2060847"/>
            <a:ext cx="8064896" cy="3983629"/>
          </a:xfrm>
          <a:prstGeom prst="rect">
            <a:avLst/>
          </a:prstGeom>
        </p:spPr>
      </p:pic>
    </p:spTree>
    <p:extLst>
      <p:ext uri="{BB962C8B-B14F-4D97-AF65-F5344CB8AC3E}">
        <p14:creationId xmlns:p14="http://schemas.microsoft.com/office/powerpoint/2010/main" val="20919153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3AF3B-9109-7A93-C5FA-B423166F901B}"/>
              </a:ext>
            </a:extLst>
          </p:cNvPr>
          <p:cNvSpPr>
            <a:spLocks noGrp="1"/>
          </p:cNvSpPr>
          <p:nvPr>
            <p:ph type="title"/>
          </p:nvPr>
        </p:nvSpPr>
        <p:spPr/>
        <p:txBody>
          <a:bodyPr/>
          <a:lstStyle/>
          <a:p>
            <a:r>
              <a:rPr lang="en-GB" dirty="0"/>
              <a:t>Decorator Pattern</a:t>
            </a:r>
          </a:p>
        </p:txBody>
      </p:sp>
      <p:sp>
        <p:nvSpPr>
          <p:cNvPr id="3" name="Content Placeholder 2">
            <a:extLst>
              <a:ext uri="{FF2B5EF4-FFF2-40B4-BE49-F238E27FC236}">
                <a16:creationId xmlns:a16="http://schemas.microsoft.com/office/drawing/2014/main" id="{BD537E47-CCC8-B9E5-C383-AA7E59610715}"/>
              </a:ext>
            </a:extLst>
          </p:cNvPr>
          <p:cNvSpPr>
            <a:spLocks noGrp="1"/>
          </p:cNvSpPr>
          <p:nvPr>
            <p:ph idx="1"/>
          </p:nvPr>
        </p:nvSpPr>
        <p:spPr/>
        <p:txBody>
          <a:bodyPr/>
          <a:lstStyle/>
          <a:p>
            <a:r>
              <a:rPr lang="en-GB" dirty="0"/>
              <a:t>The Decorator Pattern is a structural pattern that allows adding new functionality to objects dynamically without modifying their structure. </a:t>
            </a:r>
          </a:p>
          <a:p>
            <a:r>
              <a:rPr lang="en-GB" dirty="0"/>
              <a:t>Instead of using inheritance, it uses composition by wrapping objects inside other objects.</a:t>
            </a:r>
          </a:p>
        </p:txBody>
      </p:sp>
    </p:spTree>
    <p:extLst>
      <p:ext uri="{BB962C8B-B14F-4D97-AF65-F5344CB8AC3E}">
        <p14:creationId xmlns:p14="http://schemas.microsoft.com/office/powerpoint/2010/main" val="232284178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06B3D-3782-6494-F3CB-C4AF176C34BA}"/>
              </a:ext>
            </a:extLst>
          </p:cNvPr>
          <p:cNvSpPr>
            <a:spLocks noGrp="1"/>
          </p:cNvSpPr>
          <p:nvPr>
            <p:ph type="title"/>
          </p:nvPr>
        </p:nvSpPr>
        <p:spPr/>
        <p:txBody>
          <a:bodyPr/>
          <a:lstStyle/>
          <a:p>
            <a:r>
              <a:rPr lang="en-GB" dirty="0"/>
              <a:t>Decorator pattern concepts</a:t>
            </a:r>
          </a:p>
        </p:txBody>
      </p:sp>
      <p:sp>
        <p:nvSpPr>
          <p:cNvPr id="3" name="Content Placeholder 2">
            <a:extLst>
              <a:ext uri="{FF2B5EF4-FFF2-40B4-BE49-F238E27FC236}">
                <a16:creationId xmlns:a16="http://schemas.microsoft.com/office/drawing/2014/main" id="{3E5AE395-49AD-6A40-C696-3F08DB21CE72}"/>
              </a:ext>
            </a:extLst>
          </p:cNvPr>
          <p:cNvSpPr>
            <a:spLocks noGrp="1"/>
          </p:cNvSpPr>
          <p:nvPr>
            <p:ph idx="1"/>
          </p:nvPr>
        </p:nvSpPr>
        <p:spPr/>
        <p:txBody>
          <a:bodyPr/>
          <a:lstStyle/>
          <a:p>
            <a:r>
              <a:rPr lang="en-GB" sz="2800" dirty="0"/>
              <a:t>Extends functionality at runtime, rather than at compile-time (unlike inheritance).</a:t>
            </a:r>
          </a:p>
          <a:p>
            <a:r>
              <a:rPr lang="en-GB" sz="2800" dirty="0"/>
              <a:t>Follows the Open-Closed Principle (OCP): Classes should be open for extension but closed for modification.</a:t>
            </a:r>
          </a:p>
          <a:p>
            <a:r>
              <a:rPr lang="en-GB" sz="2800" dirty="0"/>
              <a:t> Uses composition: The decorator class holds a reference to the object it decorates.</a:t>
            </a:r>
          </a:p>
        </p:txBody>
      </p:sp>
    </p:spTree>
    <p:extLst>
      <p:ext uri="{BB962C8B-B14F-4D97-AF65-F5344CB8AC3E}">
        <p14:creationId xmlns:p14="http://schemas.microsoft.com/office/powerpoint/2010/main" val="354535911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9894D-991F-6FD3-AD36-31A346840F1D}"/>
              </a:ext>
            </a:extLst>
          </p:cNvPr>
          <p:cNvSpPr>
            <a:spLocks noGrp="1"/>
          </p:cNvSpPr>
          <p:nvPr>
            <p:ph type="title"/>
          </p:nvPr>
        </p:nvSpPr>
        <p:spPr/>
        <p:txBody>
          <a:bodyPr/>
          <a:lstStyle/>
          <a:p>
            <a:r>
              <a:rPr lang="en-GB" dirty="0"/>
              <a:t>Decorator pattern</a:t>
            </a:r>
          </a:p>
        </p:txBody>
      </p:sp>
      <p:pic>
        <p:nvPicPr>
          <p:cNvPr id="5" name="Picture 4">
            <a:extLst>
              <a:ext uri="{FF2B5EF4-FFF2-40B4-BE49-F238E27FC236}">
                <a16:creationId xmlns:a16="http://schemas.microsoft.com/office/drawing/2014/main" id="{5E5A3EB8-EDED-1C0B-A21D-E7426755CFC4}"/>
              </a:ext>
            </a:extLst>
          </p:cNvPr>
          <p:cNvPicPr>
            <a:picLocks noChangeAspect="1"/>
          </p:cNvPicPr>
          <p:nvPr/>
        </p:nvPicPr>
        <p:blipFill>
          <a:blip r:embed="rId2"/>
          <a:stretch>
            <a:fillRect/>
          </a:stretch>
        </p:blipFill>
        <p:spPr>
          <a:xfrm>
            <a:off x="604837" y="2314575"/>
            <a:ext cx="7934325" cy="2228850"/>
          </a:xfrm>
          <a:prstGeom prst="rect">
            <a:avLst/>
          </a:prstGeom>
        </p:spPr>
      </p:pic>
    </p:spTree>
    <p:extLst>
      <p:ext uri="{BB962C8B-B14F-4D97-AF65-F5344CB8AC3E}">
        <p14:creationId xmlns:p14="http://schemas.microsoft.com/office/powerpoint/2010/main" val="374456592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3E45E5-DCD4-3252-BBAE-A649D23923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48920E-06CA-67A3-D2D4-8C1217BEC582}"/>
              </a:ext>
            </a:extLst>
          </p:cNvPr>
          <p:cNvSpPr>
            <a:spLocks noGrp="1"/>
          </p:cNvSpPr>
          <p:nvPr>
            <p:ph type="title"/>
          </p:nvPr>
        </p:nvSpPr>
        <p:spPr/>
        <p:txBody>
          <a:bodyPr/>
          <a:lstStyle/>
          <a:p>
            <a:r>
              <a:rPr lang="en-GB" dirty="0"/>
              <a:t>Decorator pattern</a:t>
            </a:r>
          </a:p>
        </p:txBody>
      </p:sp>
      <p:pic>
        <p:nvPicPr>
          <p:cNvPr id="5" name="Picture 4">
            <a:extLst>
              <a:ext uri="{FF2B5EF4-FFF2-40B4-BE49-F238E27FC236}">
                <a16:creationId xmlns:a16="http://schemas.microsoft.com/office/drawing/2014/main" id="{1E085525-8138-9515-107B-6CC363B32380}"/>
              </a:ext>
            </a:extLst>
          </p:cNvPr>
          <p:cNvPicPr>
            <a:picLocks noChangeAspect="1"/>
          </p:cNvPicPr>
          <p:nvPr/>
        </p:nvPicPr>
        <p:blipFill>
          <a:blip r:embed="rId3"/>
          <a:stretch>
            <a:fillRect/>
          </a:stretch>
        </p:blipFill>
        <p:spPr>
          <a:xfrm>
            <a:off x="741472" y="1641584"/>
            <a:ext cx="7934325" cy="5067300"/>
          </a:xfrm>
          <a:prstGeom prst="rect">
            <a:avLst/>
          </a:prstGeom>
        </p:spPr>
      </p:pic>
    </p:spTree>
    <p:extLst>
      <p:ext uri="{BB962C8B-B14F-4D97-AF65-F5344CB8AC3E}">
        <p14:creationId xmlns:p14="http://schemas.microsoft.com/office/powerpoint/2010/main" val="54600560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6BABC7-DE32-29CC-3216-7397EDBA10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DD8A9F-F108-0037-7E87-39BE5117AEC1}"/>
              </a:ext>
            </a:extLst>
          </p:cNvPr>
          <p:cNvSpPr>
            <a:spLocks noGrp="1"/>
          </p:cNvSpPr>
          <p:nvPr>
            <p:ph type="title"/>
          </p:nvPr>
        </p:nvSpPr>
        <p:spPr/>
        <p:txBody>
          <a:bodyPr/>
          <a:lstStyle/>
          <a:p>
            <a:r>
              <a:rPr lang="en-GB" dirty="0"/>
              <a:t>Decorator pattern</a:t>
            </a:r>
          </a:p>
        </p:txBody>
      </p:sp>
      <p:pic>
        <p:nvPicPr>
          <p:cNvPr id="4" name="Picture 3">
            <a:extLst>
              <a:ext uri="{FF2B5EF4-FFF2-40B4-BE49-F238E27FC236}">
                <a16:creationId xmlns:a16="http://schemas.microsoft.com/office/drawing/2014/main" id="{26C1B92A-88BB-06EA-49A9-EA0D395EBA0D}"/>
              </a:ext>
            </a:extLst>
          </p:cNvPr>
          <p:cNvPicPr>
            <a:picLocks noChangeAspect="1"/>
          </p:cNvPicPr>
          <p:nvPr/>
        </p:nvPicPr>
        <p:blipFill>
          <a:blip r:embed="rId3"/>
          <a:stretch>
            <a:fillRect/>
          </a:stretch>
        </p:blipFill>
        <p:spPr>
          <a:xfrm>
            <a:off x="751982" y="1993845"/>
            <a:ext cx="7934325" cy="3648075"/>
          </a:xfrm>
          <a:prstGeom prst="rect">
            <a:avLst/>
          </a:prstGeom>
        </p:spPr>
      </p:pic>
    </p:spTree>
    <p:extLst>
      <p:ext uri="{BB962C8B-B14F-4D97-AF65-F5344CB8AC3E}">
        <p14:creationId xmlns:p14="http://schemas.microsoft.com/office/powerpoint/2010/main" val="95723450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3DEF9E-6E41-E699-645C-2A70B7048F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D951A2-B9C4-F85A-BAB3-5F0A13F8562E}"/>
              </a:ext>
            </a:extLst>
          </p:cNvPr>
          <p:cNvSpPr>
            <a:spLocks noGrp="1"/>
          </p:cNvSpPr>
          <p:nvPr>
            <p:ph type="title"/>
          </p:nvPr>
        </p:nvSpPr>
        <p:spPr/>
        <p:txBody>
          <a:bodyPr/>
          <a:lstStyle/>
          <a:p>
            <a:r>
              <a:rPr lang="en-GB" dirty="0"/>
              <a:t>Decorator pattern</a:t>
            </a:r>
          </a:p>
        </p:txBody>
      </p:sp>
      <p:pic>
        <p:nvPicPr>
          <p:cNvPr id="4" name="Picture 3">
            <a:extLst>
              <a:ext uri="{FF2B5EF4-FFF2-40B4-BE49-F238E27FC236}">
                <a16:creationId xmlns:a16="http://schemas.microsoft.com/office/drawing/2014/main" id="{CD215637-015F-FF0C-90FB-F4E76C2F46A4}"/>
              </a:ext>
            </a:extLst>
          </p:cNvPr>
          <p:cNvPicPr>
            <a:picLocks noChangeAspect="1"/>
          </p:cNvPicPr>
          <p:nvPr/>
        </p:nvPicPr>
        <p:blipFill>
          <a:blip r:embed="rId3"/>
          <a:stretch>
            <a:fillRect/>
          </a:stretch>
        </p:blipFill>
        <p:spPr>
          <a:xfrm>
            <a:off x="1953891" y="0"/>
            <a:ext cx="5236218" cy="6858000"/>
          </a:xfrm>
          <a:prstGeom prst="rect">
            <a:avLst/>
          </a:prstGeom>
        </p:spPr>
      </p:pic>
    </p:spTree>
    <p:extLst>
      <p:ext uri="{BB962C8B-B14F-4D97-AF65-F5344CB8AC3E}">
        <p14:creationId xmlns:p14="http://schemas.microsoft.com/office/powerpoint/2010/main" val="168776241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816416-BE39-4335-FFB9-2B356F303E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3C0937-1314-76D2-1AA7-75E24A69E784}"/>
              </a:ext>
            </a:extLst>
          </p:cNvPr>
          <p:cNvSpPr>
            <a:spLocks noGrp="1"/>
          </p:cNvSpPr>
          <p:nvPr>
            <p:ph type="title"/>
          </p:nvPr>
        </p:nvSpPr>
        <p:spPr/>
        <p:txBody>
          <a:bodyPr/>
          <a:lstStyle/>
          <a:p>
            <a:r>
              <a:rPr lang="en-GB" dirty="0"/>
              <a:t>Decorator pattern</a:t>
            </a:r>
          </a:p>
        </p:txBody>
      </p:sp>
      <p:pic>
        <p:nvPicPr>
          <p:cNvPr id="5" name="Picture 4">
            <a:extLst>
              <a:ext uri="{FF2B5EF4-FFF2-40B4-BE49-F238E27FC236}">
                <a16:creationId xmlns:a16="http://schemas.microsoft.com/office/drawing/2014/main" id="{E4B65F67-41B0-6C15-07C4-6EA9C441C5DC}"/>
              </a:ext>
            </a:extLst>
          </p:cNvPr>
          <p:cNvPicPr>
            <a:picLocks noChangeAspect="1"/>
          </p:cNvPicPr>
          <p:nvPr/>
        </p:nvPicPr>
        <p:blipFill>
          <a:blip r:embed="rId3"/>
          <a:stretch>
            <a:fillRect/>
          </a:stretch>
        </p:blipFill>
        <p:spPr>
          <a:xfrm>
            <a:off x="906463" y="1447800"/>
            <a:ext cx="8029575" cy="5600700"/>
          </a:xfrm>
          <a:prstGeom prst="rect">
            <a:avLst/>
          </a:prstGeom>
        </p:spPr>
      </p:pic>
    </p:spTree>
    <p:extLst>
      <p:ext uri="{BB962C8B-B14F-4D97-AF65-F5344CB8AC3E}">
        <p14:creationId xmlns:p14="http://schemas.microsoft.com/office/powerpoint/2010/main" val="394950997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2C3C0-9E79-0073-3075-D0351F4A5602}"/>
              </a:ext>
            </a:extLst>
          </p:cNvPr>
          <p:cNvSpPr>
            <a:spLocks noGrp="1"/>
          </p:cNvSpPr>
          <p:nvPr>
            <p:ph type="title"/>
          </p:nvPr>
        </p:nvSpPr>
        <p:spPr/>
        <p:txBody>
          <a:bodyPr/>
          <a:lstStyle/>
          <a:p>
            <a:r>
              <a:rPr lang="en-GB" b="1" dirty="0"/>
              <a:t>Behavioural design patterns</a:t>
            </a:r>
            <a:endParaRPr lang="en-GB" dirty="0"/>
          </a:p>
        </p:txBody>
      </p:sp>
      <p:sp>
        <p:nvSpPr>
          <p:cNvPr id="3" name="Content Placeholder 2">
            <a:extLst>
              <a:ext uri="{FF2B5EF4-FFF2-40B4-BE49-F238E27FC236}">
                <a16:creationId xmlns:a16="http://schemas.microsoft.com/office/drawing/2014/main" id="{F8471677-001F-AB0F-2488-939FCA1BF6FA}"/>
              </a:ext>
            </a:extLst>
          </p:cNvPr>
          <p:cNvSpPr>
            <a:spLocks noGrp="1"/>
          </p:cNvSpPr>
          <p:nvPr>
            <p:ph idx="1"/>
          </p:nvPr>
        </p:nvSpPr>
        <p:spPr/>
        <p:txBody>
          <a:bodyPr/>
          <a:lstStyle/>
          <a:p>
            <a:r>
              <a:rPr lang="en-GB" dirty="0"/>
              <a:t>Behavioural design patterns focus on how objects interact and communicate while keeping the system flexible, scalable, and maintainable. </a:t>
            </a:r>
          </a:p>
          <a:p>
            <a:r>
              <a:rPr lang="en-GB" dirty="0"/>
              <a:t>These patterns define the responsibilities of objects, how they collaborate, and how changes in one part of the system propagate without tightly coupling components.</a:t>
            </a:r>
          </a:p>
        </p:txBody>
      </p:sp>
    </p:spTree>
    <p:extLst>
      <p:ext uri="{BB962C8B-B14F-4D97-AF65-F5344CB8AC3E}">
        <p14:creationId xmlns:p14="http://schemas.microsoft.com/office/powerpoint/2010/main" val="390018414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C3827-2FC1-2652-D8A1-2EBD54580929}"/>
              </a:ext>
            </a:extLst>
          </p:cNvPr>
          <p:cNvSpPr>
            <a:spLocks noGrp="1"/>
          </p:cNvSpPr>
          <p:nvPr>
            <p:ph type="title"/>
          </p:nvPr>
        </p:nvSpPr>
        <p:spPr/>
        <p:txBody>
          <a:bodyPr/>
          <a:lstStyle/>
          <a:p>
            <a:r>
              <a:rPr lang="en-GB" dirty="0"/>
              <a:t>Objectives of Behavioural patterns</a:t>
            </a:r>
          </a:p>
        </p:txBody>
      </p:sp>
      <p:sp>
        <p:nvSpPr>
          <p:cNvPr id="3" name="Content Placeholder 2">
            <a:extLst>
              <a:ext uri="{FF2B5EF4-FFF2-40B4-BE49-F238E27FC236}">
                <a16:creationId xmlns:a16="http://schemas.microsoft.com/office/drawing/2014/main" id="{012B0C5B-D8BA-B226-6D48-DAFDCAF8CCE3}"/>
              </a:ext>
            </a:extLst>
          </p:cNvPr>
          <p:cNvSpPr>
            <a:spLocks noGrp="1"/>
          </p:cNvSpPr>
          <p:nvPr>
            <p:ph idx="1"/>
          </p:nvPr>
        </p:nvSpPr>
        <p:spPr/>
        <p:txBody>
          <a:bodyPr/>
          <a:lstStyle/>
          <a:p>
            <a:r>
              <a:rPr lang="en-GB" sz="2400" dirty="0"/>
              <a:t>Encapsulate behaviour: Defines how objects communicate while keeping implementations separate.</a:t>
            </a:r>
          </a:p>
          <a:p>
            <a:r>
              <a:rPr lang="en-GB" sz="2400" dirty="0"/>
              <a:t>Reduce tight coupling: Objects interact via well-defined interfaces rather than directly referencing each other.</a:t>
            </a:r>
          </a:p>
          <a:p>
            <a:r>
              <a:rPr lang="en-GB" sz="2400" dirty="0"/>
              <a:t>Improve maintainability: Allows extending or modifying behaviour without changing existing code.</a:t>
            </a:r>
          </a:p>
          <a:p>
            <a:r>
              <a:rPr lang="en-GB" sz="2400" dirty="0"/>
              <a:t>Promote reusability: Behaviours can be reused across multiple objects.</a:t>
            </a:r>
          </a:p>
        </p:txBody>
      </p:sp>
    </p:spTree>
    <p:extLst>
      <p:ext uri="{BB962C8B-B14F-4D97-AF65-F5344CB8AC3E}">
        <p14:creationId xmlns:p14="http://schemas.microsoft.com/office/powerpoint/2010/main" val="378915455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04800"/>
            <a:ext cx="8540502" cy="1143000"/>
          </a:xfrm>
        </p:spPr>
        <p:txBody>
          <a:bodyPr/>
          <a:lstStyle/>
          <a:p>
            <a:pPr algn="ctr"/>
            <a:r>
              <a:rPr lang="en-GB"/>
              <a:t>Chain of Responsibility Template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4629053"/>
              </p:ext>
            </p:extLst>
          </p:nvPr>
        </p:nvGraphicFramePr>
        <p:xfrm>
          <a:off x="611560" y="2017713"/>
          <a:ext cx="8343528" cy="1833880"/>
        </p:xfrm>
        <a:graphic>
          <a:graphicData uri="http://schemas.openxmlformats.org/drawingml/2006/table">
            <a:tbl>
              <a:tblPr firstRow="1" bandRow="1">
                <a:tableStyleId>{5C22544A-7EE6-4342-B048-85BDC9FD1C3A}</a:tableStyleId>
              </a:tblPr>
              <a:tblGrid>
                <a:gridCol w="1705882">
                  <a:extLst>
                    <a:ext uri="{9D8B030D-6E8A-4147-A177-3AD203B41FA5}">
                      <a16:colId xmlns:a16="http://schemas.microsoft.com/office/drawing/2014/main" val="303391877"/>
                    </a:ext>
                  </a:extLst>
                </a:gridCol>
                <a:gridCol w="6637646">
                  <a:extLst>
                    <a:ext uri="{9D8B030D-6E8A-4147-A177-3AD203B41FA5}">
                      <a16:colId xmlns:a16="http://schemas.microsoft.com/office/drawing/2014/main" val="4257444002"/>
                    </a:ext>
                  </a:extLst>
                </a:gridCol>
              </a:tblGrid>
              <a:tr h="370840">
                <a:tc>
                  <a:txBody>
                    <a:bodyPr/>
                    <a:lstStyle/>
                    <a:p>
                      <a:r>
                        <a:rPr lang="en-GB"/>
                        <a:t>Type</a:t>
                      </a:r>
                    </a:p>
                  </a:txBody>
                  <a:tcPr/>
                </a:tc>
                <a:tc>
                  <a:txBody>
                    <a:bodyPr/>
                    <a:lstStyle/>
                    <a:p>
                      <a:r>
                        <a:rPr lang="en-GB"/>
                        <a:t>Purpose</a:t>
                      </a:r>
                    </a:p>
                  </a:txBody>
                  <a:tcPr/>
                </a:tc>
                <a:extLst>
                  <a:ext uri="{0D108BD9-81ED-4DB2-BD59-A6C34878D82A}">
                    <a16:rowId xmlns:a16="http://schemas.microsoft.com/office/drawing/2014/main" val="2641838237"/>
                  </a:ext>
                </a:extLst>
              </a:tr>
              <a:tr h="370840">
                <a:tc>
                  <a:txBody>
                    <a:bodyPr/>
                    <a:lstStyle/>
                    <a:p>
                      <a:r>
                        <a:rPr lang="en-GB"/>
                        <a:t>Behavioural</a:t>
                      </a:r>
                    </a:p>
                  </a:txBody>
                  <a:tcPr/>
                </a:tc>
                <a:tc>
                  <a:txBody>
                    <a:bodyPr/>
                    <a:lstStyle/>
                    <a:p>
                      <a:r>
                        <a:rPr lang="en-GB"/>
                        <a:t>To</a:t>
                      </a:r>
                      <a:r>
                        <a:rPr lang="en-GB" baseline="0"/>
                        <a:t> avoid coupling the sender of a request to its receiver by giving more than one object a chance to handle the request.</a:t>
                      </a:r>
                    </a:p>
                    <a:p>
                      <a:endParaRPr lang="en-GB" baseline="0"/>
                    </a:p>
                    <a:p>
                      <a:r>
                        <a:rPr lang="en-GB" baseline="0"/>
                        <a:t>Chain the receiving objects and pass the request along the chain until an object handles it.</a:t>
                      </a:r>
                      <a:endParaRPr lang="en-GB"/>
                    </a:p>
                  </a:txBody>
                  <a:tcPr/>
                </a:tc>
                <a:extLst>
                  <a:ext uri="{0D108BD9-81ED-4DB2-BD59-A6C34878D82A}">
                    <a16:rowId xmlns:a16="http://schemas.microsoft.com/office/drawing/2014/main" val="821625329"/>
                  </a:ext>
                </a:extLst>
              </a:tr>
            </a:tbl>
          </a:graphicData>
        </a:graphic>
      </p:graphicFrame>
      <p:graphicFrame>
        <p:nvGraphicFramePr>
          <p:cNvPr id="3" name="Table 2"/>
          <p:cNvGraphicFramePr>
            <a:graphicFrameLocks noGrp="1"/>
          </p:cNvGraphicFramePr>
          <p:nvPr>
            <p:extLst>
              <p:ext uri="{D42A27DB-BD31-4B8C-83A1-F6EECF244321}">
                <p14:modId xmlns:p14="http://schemas.microsoft.com/office/powerpoint/2010/main" val="75723996"/>
              </p:ext>
            </p:extLst>
          </p:nvPr>
        </p:nvGraphicFramePr>
        <p:xfrm>
          <a:off x="620015" y="4077072"/>
          <a:ext cx="8316022" cy="2225040"/>
        </p:xfrm>
        <a:graphic>
          <a:graphicData uri="http://schemas.openxmlformats.org/drawingml/2006/table">
            <a:tbl>
              <a:tblPr firstRow="1" bandRow="1">
                <a:tableStyleId>{5C22544A-7EE6-4342-B048-85BDC9FD1C3A}</a:tableStyleId>
              </a:tblPr>
              <a:tblGrid>
                <a:gridCol w="4158011">
                  <a:extLst>
                    <a:ext uri="{9D8B030D-6E8A-4147-A177-3AD203B41FA5}">
                      <a16:colId xmlns:a16="http://schemas.microsoft.com/office/drawing/2014/main" val="575325173"/>
                    </a:ext>
                  </a:extLst>
                </a:gridCol>
                <a:gridCol w="4158011">
                  <a:extLst>
                    <a:ext uri="{9D8B030D-6E8A-4147-A177-3AD203B41FA5}">
                      <a16:colId xmlns:a16="http://schemas.microsoft.com/office/drawing/2014/main" val="755275577"/>
                    </a:ext>
                  </a:extLst>
                </a:gridCol>
              </a:tblGrid>
              <a:tr h="370840">
                <a:tc>
                  <a:txBody>
                    <a:bodyPr/>
                    <a:lstStyle/>
                    <a:p>
                      <a:r>
                        <a:rPr lang="en-GB"/>
                        <a:t>Keywords</a:t>
                      </a:r>
                      <a:r>
                        <a:rPr lang="en-GB" baseline="0"/>
                        <a:t> to be Handled</a:t>
                      </a:r>
                      <a:endParaRPr lang="en-GB"/>
                    </a:p>
                  </a:txBody>
                  <a:tcPr/>
                </a:tc>
                <a:tc>
                  <a:txBody>
                    <a:bodyPr/>
                    <a:lstStyle/>
                    <a:p>
                      <a:r>
                        <a:rPr lang="en-GB"/>
                        <a:t>Forward to Appropriate</a:t>
                      </a:r>
                      <a:r>
                        <a:rPr lang="en-GB" baseline="0"/>
                        <a:t> Handler</a:t>
                      </a:r>
                      <a:endParaRPr lang="en-GB"/>
                    </a:p>
                  </a:txBody>
                  <a:tcPr/>
                </a:tc>
                <a:extLst>
                  <a:ext uri="{0D108BD9-81ED-4DB2-BD59-A6C34878D82A}">
                    <a16:rowId xmlns:a16="http://schemas.microsoft.com/office/drawing/2014/main" val="2819674589"/>
                  </a:ext>
                </a:extLst>
              </a:tr>
              <a:tr h="370840">
                <a:tc>
                  <a:txBody>
                    <a:bodyPr/>
                    <a:lstStyle/>
                    <a:p>
                      <a:r>
                        <a:rPr lang="en-GB"/>
                        <a:t>aspirin,</a:t>
                      </a:r>
                      <a:r>
                        <a:rPr lang="en-GB" baseline="0"/>
                        <a:t> dispirin, pills, medicines</a:t>
                      </a:r>
                      <a:endParaRPr lang="en-GB"/>
                    </a:p>
                  </a:txBody>
                  <a:tcPr/>
                </a:tc>
                <a:tc>
                  <a:txBody>
                    <a:bodyPr/>
                    <a:lstStyle/>
                    <a:p>
                      <a:r>
                        <a:rPr lang="en-GB"/>
                        <a:t>Spam Handler</a:t>
                      </a:r>
                    </a:p>
                  </a:txBody>
                  <a:tcPr/>
                </a:tc>
                <a:extLst>
                  <a:ext uri="{0D108BD9-81ED-4DB2-BD59-A6C34878D82A}">
                    <a16:rowId xmlns:a16="http://schemas.microsoft.com/office/drawing/2014/main" val="348533915"/>
                  </a:ext>
                </a:extLst>
              </a:tr>
              <a:tr h="370840">
                <a:tc>
                  <a:txBody>
                    <a:bodyPr/>
                    <a:lstStyle/>
                    <a:p>
                      <a:r>
                        <a:rPr lang="en-GB"/>
                        <a:t>buy, purchase, lease, hire</a:t>
                      </a:r>
                    </a:p>
                  </a:txBody>
                  <a:tcPr/>
                </a:tc>
                <a:tc>
                  <a:txBody>
                    <a:bodyPr/>
                    <a:lstStyle/>
                    <a:p>
                      <a:r>
                        <a:rPr lang="en-GB"/>
                        <a:t>Sales Department</a:t>
                      </a:r>
                    </a:p>
                  </a:txBody>
                  <a:tcPr/>
                </a:tc>
                <a:extLst>
                  <a:ext uri="{0D108BD9-81ED-4DB2-BD59-A6C34878D82A}">
                    <a16:rowId xmlns:a16="http://schemas.microsoft.com/office/drawing/2014/main" val="546975197"/>
                  </a:ext>
                </a:extLst>
              </a:tr>
              <a:tr h="370840">
                <a:tc>
                  <a:txBody>
                    <a:bodyPr/>
                    <a:lstStyle/>
                    <a:p>
                      <a:r>
                        <a:rPr lang="en-GB"/>
                        <a:t>service, repair, parts</a:t>
                      </a:r>
                    </a:p>
                  </a:txBody>
                  <a:tcPr/>
                </a:tc>
                <a:tc>
                  <a:txBody>
                    <a:bodyPr/>
                    <a:lstStyle/>
                    <a:p>
                      <a:r>
                        <a:rPr lang="en-GB"/>
                        <a:t>Servicing Department</a:t>
                      </a:r>
                    </a:p>
                  </a:txBody>
                  <a:tcPr/>
                </a:tc>
                <a:extLst>
                  <a:ext uri="{0D108BD9-81ED-4DB2-BD59-A6C34878D82A}">
                    <a16:rowId xmlns:a16="http://schemas.microsoft.com/office/drawing/2014/main" val="742155132"/>
                  </a:ext>
                </a:extLst>
              </a:tr>
              <a:tr h="370840">
                <a:tc>
                  <a:txBody>
                    <a:bodyPr/>
                    <a:lstStyle/>
                    <a:p>
                      <a:r>
                        <a:rPr lang="en-GB"/>
                        <a:t>complain, bad, warranty</a:t>
                      </a:r>
                    </a:p>
                  </a:txBody>
                  <a:tcPr/>
                </a:tc>
                <a:tc>
                  <a:txBody>
                    <a:bodyPr/>
                    <a:lstStyle/>
                    <a:p>
                      <a:r>
                        <a:rPr lang="en-GB"/>
                        <a:t>Manager</a:t>
                      </a:r>
                    </a:p>
                  </a:txBody>
                  <a:tcPr/>
                </a:tc>
                <a:extLst>
                  <a:ext uri="{0D108BD9-81ED-4DB2-BD59-A6C34878D82A}">
                    <a16:rowId xmlns:a16="http://schemas.microsoft.com/office/drawing/2014/main" val="1603627775"/>
                  </a:ext>
                </a:extLst>
              </a:tr>
              <a:tr h="370840">
                <a:tc>
                  <a:txBody>
                    <a:bodyPr/>
                    <a:lstStyle/>
                    <a:p>
                      <a:r>
                        <a:rPr lang="en-GB"/>
                        <a:t>Anything else goes to </a:t>
                      </a:r>
                    </a:p>
                  </a:txBody>
                  <a:tcPr/>
                </a:tc>
                <a:tc>
                  <a:txBody>
                    <a:bodyPr/>
                    <a:lstStyle/>
                    <a:p>
                      <a:r>
                        <a:rPr lang="en-GB"/>
                        <a:t>General Enquiries</a:t>
                      </a:r>
                    </a:p>
                  </a:txBody>
                  <a:tcPr/>
                </a:tc>
                <a:extLst>
                  <a:ext uri="{0D108BD9-81ED-4DB2-BD59-A6C34878D82A}">
                    <a16:rowId xmlns:a16="http://schemas.microsoft.com/office/drawing/2014/main" val="1376626491"/>
                  </a:ext>
                </a:extLst>
              </a:tr>
            </a:tbl>
          </a:graphicData>
        </a:graphic>
      </p:graphicFrame>
    </p:spTree>
    <p:extLst>
      <p:ext uri="{BB962C8B-B14F-4D97-AF65-F5344CB8AC3E}">
        <p14:creationId xmlns:p14="http://schemas.microsoft.com/office/powerpoint/2010/main" val="126993480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stretch>
            <a:fillRect/>
          </a:stretch>
        </p:blipFill>
        <p:spPr>
          <a:xfrm>
            <a:off x="107504" y="260648"/>
            <a:ext cx="9001000" cy="5760640"/>
          </a:xfrm>
          <a:prstGeom prst="rect">
            <a:avLst/>
          </a:prstGeom>
        </p:spPr>
      </p:pic>
      <p:sp>
        <p:nvSpPr>
          <p:cNvPr id="7" name="TextBox 6"/>
          <p:cNvSpPr txBox="1"/>
          <p:nvPr/>
        </p:nvSpPr>
        <p:spPr>
          <a:xfrm>
            <a:off x="467544" y="272553"/>
            <a:ext cx="2160240" cy="1200329"/>
          </a:xfrm>
          <a:prstGeom prst="rect">
            <a:avLst/>
          </a:prstGeom>
          <a:noFill/>
        </p:spPr>
        <p:txBody>
          <a:bodyPr wrap="square" rtlCol="0">
            <a:spAutoFit/>
          </a:bodyPr>
          <a:lstStyle/>
          <a:p>
            <a:pPr algn="ctr"/>
            <a:r>
              <a:rPr lang="en-GB"/>
              <a:t>Chain of Responsibility Pattern</a:t>
            </a:r>
          </a:p>
        </p:txBody>
      </p:sp>
      <p:sp>
        <p:nvSpPr>
          <p:cNvPr id="8" name="TextBox 7"/>
          <p:cNvSpPr txBox="1"/>
          <p:nvPr/>
        </p:nvSpPr>
        <p:spPr>
          <a:xfrm>
            <a:off x="606945" y="6165304"/>
            <a:ext cx="8484310" cy="307777"/>
          </a:xfrm>
          <a:prstGeom prst="rect">
            <a:avLst/>
          </a:prstGeom>
          <a:noFill/>
        </p:spPr>
        <p:txBody>
          <a:bodyPr wrap="none" rtlCol="0">
            <a:spAutoFit/>
          </a:bodyPr>
          <a:lstStyle/>
          <a:p>
            <a:r>
              <a:rPr lang="en-GB" sz="1400"/>
              <a:t>Bevis, Tony (2012-10-31T22:58:59). Java Design Pattern Essentials . Ability First Limited. Kindle Edition. </a:t>
            </a:r>
          </a:p>
        </p:txBody>
      </p:sp>
    </p:spTree>
    <p:extLst>
      <p:ext uri="{BB962C8B-B14F-4D97-AF65-F5344CB8AC3E}">
        <p14:creationId xmlns:p14="http://schemas.microsoft.com/office/powerpoint/2010/main" val="160866322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a:t>EmailHandler Interface</a:t>
            </a:r>
          </a:p>
        </p:txBody>
      </p:sp>
      <p:pic>
        <p:nvPicPr>
          <p:cNvPr id="4" name="Content Placeholder 3"/>
          <p:cNvPicPr>
            <a:picLocks noGrp="1" noChangeAspect="1"/>
          </p:cNvPicPr>
          <p:nvPr>
            <p:ph idx="1"/>
          </p:nvPr>
        </p:nvPicPr>
        <p:blipFill>
          <a:blip r:embed="rId2"/>
          <a:stretch>
            <a:fillRect/>
          </a:stretch>
        </p:blipFill>
        <p:spPr>
          <a:xfrm>
            <a:off x="492250" y="2204864"/>
            <a:ext cx="8256213" cy="2016224"/>
          </a:xfrm>
          <a:prstGeom prst="rect">
            <a:avLst/>
          </a:prstGeom>
        </p:spPr>
      </p:pic>
    </p:spTree>
    <p:extLst>
      <p:ext uri="{BB962C8B-B14F-4D97-AF65-F5344CB8AC3E}">
        <p14:creationId xmlns:p14="http://schemas.microsoft.com/office/powerpoint/2010/main" val="92733556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116631"/>
            <a:ext cx="8784976" cy="6569151"/>
          </a:xfrm>
          <a:prstGeom prst="rect">
            <a:avLst/>
          </a:prstGeom>
        </p:spPr>
      </p:pic>
      <p:sp>
        <p:nvSpPr>
          <p:cNvPr id="5" name="TextBox 4"/>
          <p:cNvSpPr txBox="1"/>
          <p:nvPr/>
        </p:nvSpPr>
        <p:spPr>
          <a:xfrm>
            <a:off x="4716016" y="4293096"/>
            <a:ext cx="4032448" cy="461665"/>
          </a:xfrm>
          <a:prstGeom prst="rect">
            <a:avLst/>
          </a:prstGeom>
          <a:noFill/>
        </p:spPr>
        <p:txBody>
          <a:bodyPr wrap="square" rtlCol="0">
            <a:spAutoFit/>
          </a:bodyPr>
          <a:lstStyle/>
          <a:p>
            <a:r>
              <a:rPr lang="en-GB">
                <a:solidFill>
                  <a:schemeClr val="bg1"/>
                </a:solidFill>
              </a:rPr>
              <a:t>AbstractEmailHandler Class</a:t>
            </a:r>
          </a:p>
        </p:txBody>
      </p:sp>
    </p:spTree>
    <p:extLst>
      <p:ext uri="{BB962C8B-B14F-4D97-AF65-F5344CB8AC3E}">
        <p14:creationId xmlns:p14="http://schemas.microsoft.com/office/powerpoint/2010/main" val="231592667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44623"/>
            <a:ext cx="8856984" cy="6590991"/>
          </a:xfrm>
          <a:prstGeom prst="rect">
            <a:avLst/>
          </a:prstGeom>
        </p:spPr>
      </p:pic>
      <p:sp>
        <p:nvSpPr>
          <p:cNvPr id="5" name="TextBox 4"/>
          <p:cNvSpPr txBox="1"/>
          <p:nvPr/>
        </p:nvSpPr>
        <p:spPr>
          <a:xfrm>
            <a:off x="4932040" y="4869160"/>
            <a:ext cx="4032448" cy="461665"/>
          </a:xfrm>
          <a:prstGeom prst="rect">
            <a:avLst/>
          </a:prstGeom>
          <a:noFill/>
        </p:spPr>
        <p:txBody>
          <a:bodyPr wrap="square" rtlCol="0">
            <a:spAutoFit/>
          </a:bodyPr>
          <a:lstStyle/>
          <a:p>
            <a:r>
              <a:rPr lang="en-GB">
                <a:solidFill>
                  <a:schemeClr val="bg1"/>
                </a:solidFill>
              </a:rPr>
              <a:t>AbstractEmailHandler Class</a:t>
            </a:r>
          </a:p>
        </p:txBody>
      </p:sp>
    </p:spTree>
    <p:extLst>
      <p:ext uri="{BB962C8B-B14F-4D97-AF65-F5344CB8AC3E}">
        <p14:creationId xmlns:p14="http://schemas.microsoft.com/office/powerpoint/2010/main" val="123856238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0" y="0"/>
            <a:ext cx="8928992" cy="2286000"/>
          </a:xfrm>
          <a:prstGeom prst="rect">
            <a:avLst/>
          </a:prstGeom>
        </p:spPr>
      </p:pic>
      <p:pic>
        <p:nvPicPr>
          <p:cNvPr id="5" name="Picture 4"/>
          <p:cNvPicPr>
            <a:picLocks noChangeAspect="1"/>
          </p:cNvPicPr>
          <p:nvPr/>
        </p:nvPicPr>
        <p:blipFill>
          <a:blip r:embed="rId3"/>
          <a:stretch>
            <a:fillRect/>
          </a:stretch>
        </p:blipFill>
        <p:spPr>
          <a:xfrm>
            <a:off x="13910" y="2288894"/>
            <a:ext cx="8915082" cy="2247900"/>
          </a:xfrm>
          <a:prstGeom prst="rect">
            <a:avLst/>
          </a:prstGeom>
        </p:spPr>
      </p:pic>
      <p:pic>
        <p:nvPicPr>
          <p:cNvPr id="6" name="Picture 5"/>
          <p:cNvPicPr>
            <a:picLocks noChangeAspect="1"/>
          </p:cNvPicPr>
          <p:nvPr/>
        </p:nvPicPr>
        <p:blipFill>
          <a:blip r:embed="rId4"/>
          <a:stretch>
            <a:fillRect/>
          </a:stretch>
        </p:blipFill>
        <p:spPr>
          <a:xfrm>
            <a:off x="6955" y="4536795"/>
            <a:ext cx="8915082" cy="2276582"/>
          </a:xfrm>
          <a:prstGeom prst="rect">
            <a:avLst/>
          </a:prstGeom>
        </p:spPr>
      </p:pic>
      <p:sp>
        <p:nvSpPr>
          <p:cNvPr id="7" name="TextBox 6"/>
          <p:cNvSpPr txBox="1"/>
          <p:nvPr/>
        </p:nvSpPr>
        <p:spPr>
          <a:xfrm>
            <a:off x="5868144" y="0"/>
            <a:ext cx="2952328" cy="400110"/>
          </a:xfrm>
          <a:prstGeom prst="rect">
            <a:avLst/>
          </a:prstGeom>
          <a:noFill/>
        </p:spPr>
        <p:txBody>
          <a:bodyPr wrap="square" rtlCol="0">
            <a:spAutoFit/>
          </a:bodyPr>
          <a:lstStyle/>
          <a:p>
            <a:r>
              <a:rPr lang="en-GB" sz="2000">
                <a:solidFill>
                  <a:schemeClr val="bg1"/>
                </a:solidFill>
              </a:rPr>
              <a:t>SpamEmailHandler Class</a:t>
            </a:r>
          </a:p>
        </p:txBody>
      </p:sp>
      <p:sp>
        <p:nvSpPr>
          <p:cNvPr id="8" name="TextBox 7"/>
          <p:cNvSpPr txBox="1"/>
          <p:nvPr/>
        </p:nvSpPr>
        <p:spPr>
          <a:xfrm>
            <a:off x="5724128" y="2286000"/>
            <a:ext cx="2952328" cy="400110"/>
          </a:xfrm>
          <a:prstGeom prst="rect">
            <a:avLst/>
          </a:prstGeom>
          <a:noFill/>
        </p:spPr>
        <p:txBody>
          <a:bodyPr wrap="square" rtlCol="0">
            <a:spAutoFit/>
          </a:bodyPr>
          <a:lstStyle/>
          <a:p>
            <a:r>
              <a:rPr lang="en-GB" sz="2000">
                <a:solidFill>
                  <a:schemeClr val="bg1"/>
                </a:solidFill>
              </a:rPr>
              <a:t>SalesEmailHandler Class</a:t>
            </a:r>
          </a:p>
        </p:txBody>
      </p:sp>
      <p:sp>
        <p:nvSpPr>
          <p:cNvPr id="9" name="TextBox 8"/>
          <p:cNvSpPr txBox="1"/>
          <p:nvPr/>
        </p:nvSpPr>
        <p:spPr>
          <a:xfrm>
            <a:off x="5496308" y="4554270"/>
            <a:ext cx="3317268" cy="400110"/>
          </a:xfrm>
          <a:prstGeom prst="rect">
            <a:avLst/>
          </a:prstGeom>
          <a:noFill/>
        </p:spPr>
        <p:txBody>
          <a:bodyPr wrap="square" rtlCol="0">
            <a:spAutoFit/>
          </a:bodyPr>
          <a:lstStyle/>
          <a:p>
            <a:r>
              <a:rPr lang="en-GB" sz="2000">
                <a:solidFill>
                  <a:schemeClr val="bg1"/>
                </a:solidFill>
              </a:rPr>
              <a:t>ServiceEmailHandler Class</a:t>
            </a:r>
          </a:p>
        </p:txBody>
      </p:sp>
    </p:spTree>
    <p:extLst>
      <p:ext uri="{BB962C8B-B14F-4D97-AF65-F5344CB8AC3E}">
        <p14:creationId xmlns:p14="http://schemas.microsoft.com/office/powerpoint/2010/main" val="419929188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44624"/>
            <a:ext cx="8928992" cy="2266950"/>
          </a:xfrm>
          <a:prstGeom prst="rect">
            <a:avLst/>
          </a:prstGeom>
        </p:spPr>
      </p:pic>
      <p:pic>
        <p:nvPicPr>
          <p:cNvPr id="5" name="Picture 4"/>
          <p:cNvPicPr>
            <a:picLocks noChangeAspect="1"/>
          </p:cNvPicPr>
          <p:nvPr/>
        </p:nvPicPr>
        <p:blipFill>
          <a:blip r:embed="rId3"/>
          <a:stretch>
            <a:fillRect/>
          </a:stretch>
        </p:blipFill>
        <p:spPr>
          <a:xfrm>
            <a:off x="99600" y="2311574"/>
            <a:ext cx="8928992" cy="2209800"/>
          </a:xfrm>
          <a:prstGeom prst="rect">
            <a:avLst/>
          </a:prstGeom>
        </p:spPr>
      </p:pic>
      <p:pic>
        <p:nvPicPr>
          <p:cNvPr id="6" name="Picture 5"/>
          <p:cNvPicPr>
            <a:picLocks noChangeAspect="1"/>
          </p:cNvPicPr>
          <p:nvPr/>
        </p:nvPicPr>
        <p:blipFill>
          <a:blip r:embed="rId4"/>
          <a:stretch>
            <a:fillRect/>
          </a:stretch>
        </p:blipFill>
        <p:spPr>
          <a:xfrm>
            <a:off x="99600" y="4521374"/>
            <a:ext cx="8936895" cy="2231803"/>
          </a:xfrm>
          <a:prstGeom prst="rect">
            <a:avLst/>
          </a:prstGeom>
        </p:spPr>
      </p:pic>
      <p:sp>
        <p:nvSpPr>
          <p:cNvPr id="7" name="TextBox 6"/>
          <p:cNvSpPr txBox="1"/>
          <p:nvPr/>
        </p:nvSpPr>
        <p:spPr>
          <a:xfrm>
            <a:off x="5436096" y="79771"/>
            <a:ext cx="3317268" cy="400110"/>
          </a:xfrm>
          <a:prstGeom prst="rect">
            <a:avLst/>
          </a:prstGeom>
          <a:noFill/>
        </p:spPr>
        <p:txBody>
          <a:bodyPr wrap="square" rtlCol="0">
            <a:spAutoFit/>
          </a:bodyPr>
          <a:lstStyle/>
          <a:p>
            <a:r>
              <a:rPr lang="en-GB" sz="2000">
                <a:solidFill>
                  <a:schemeClr val="bg1"/>
                </a:solidFill>
              </a:rPr>
              <a:t>ManagerEmailHandler Class</a:t>
            </a:r>
          </a:p>
        </p:txBody>
      </p:sp>
      <p:sp>
        <p:nvSpPr>
          <p:cNvPr id="8" name="TextBox 7"/>
          <p:cNvSpPr txBox="1"/>
          <p:nvPr/>
        </p:nvSpPr>
        <p:spPr>
          <a:xfrm>
            <a:off x="5580112" y="2346721"/>
            <a:ext cx="3317268" cy="400110"/>
          </a:xfrm>
          <a:prstGeom prst="rect">
            <a:avLst/>
          </a:prstGeom>
          <a:noFill/>
        </p:spPr>
        <p:txBody>
          <a:bodyPr wrap="square" rtlCol="0">
            <a:spAutoFit/>
          </a:bodyPr>
          <a:lstStyle/>
          <a:p>
            <a:r>
              <a:rPr lang="en-GB" sz="2000">
                <a:solidFill>
                  <a:schemeClr val="bg1"/>
                </a:solidFill>
              </a:rPr>
              <a:t>GeneralEmailHandler Class</a:t>
            </a:r>
          </a:p>
        </p:txBody>
      </p:sp>
      <p:sp>
        <p:nvSpPr>
          <p:cNvPr id="9" name="TextBox 8"/>
          <p:cNvSpPr txBox="1"/>
          <p:nvPr/>
        </p:nvSpPr>
        <p:spPr>
          <a:xfrm>
            <a:off x="4716016" y="6295917"/>
            <a:ext cx="4181364" cy="400110"/>
          </a:xfrm>
          <a:prstGeom prst="rect">
            <a:avLst/>
          </a:prstGeom>
          <a:noFill/>
        </p:spPr>
        <p:txBody>
          <a:bodyPr wrap="square" rtlCol="0">
            <a:spAutoFit/>
          </a:bodyPr>
          <a:lstStyle/>
          <a:p>
            <a:r>
              <a:rPr lang="en-GB" sz="2000">
                <a:solidFill>
                  <a:schemeClr val="bg1"/>
                </a:solidFill>
              </a:rPr>
              <a:t>Chain of Responsibility Driver Class</a:t>
            </a:r>
          </a:p>
        </p:txBody>
      </p:sp>
    </p:spTree>
    <p:extLst>
      <p:ext uri="{BB962C8B-B14F-4D97-AF65-F5344CB8AC3E}">
        <p14:creationId xmlns:p14="http://schemas.microsoft.com/office/powerpoint/2010/main" val="95828231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04800"/>
            <a:ext cx="8540502" cy="1143000"/>
          </a:xfrm>
        </p:spPr>
        <p:txBody>
          <a:bodyPr/>
          <a:lstStyle/>
          <a:p>
            <a:pPr algn="ctr"/>
            <a:r>
              <a:rPr lang="en-GB"/>
              <a:t>Sample Output</a:t>
            </a:r>
          </a:p>
        </p:txBody>
      </p:sp>
      <p:pic>
        <p:nvPicPr>
          <p:cNvPr id="4" name="Content Placeholder 3"/>
          <p:cNvPicPr>
            <a:picLocks noGrp="1" noChangeAspect="1"/>
          </p:cNvPicPr>
          <p:nvPr>
            <p:ph idx="1"/>
          </p:nvPr>
        </p:nvPicPr>
        <p:blipFill>
          <a:blip r:embed="rId2"/>
          <a:stretch>
            <a:fillRect/>
          </a:stretch>
        </p:blipFill>
        <p:spPr>
          <a:xfrm>
            <a:off x="401434" y="1988840"/>
            <a:ext cx="8347030" cy="2849757"/>
          </a:xfrm>
          <a:prstGeom prst="rect">
            <a:avLst/>
          </a:prstGeom>
        </p:spPr>
      </p:pic>
    </p:spTree>
    <p:extLst>
      <p:ext uri="{BB962C8B-B14F-4D97-AF65-F5344CB8AC3E}">
        <p14:creationId xmlns:p14="http://schemas.microsoft.com/office/powerpoint/2010/main" val="25683942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Design Patterns – Template Pattern</a:t>
            </a:r>
          </a:p>
        </p:txBody>
      </p:sp>
      <p:sp>
        <p:nvSpPr>
          <p:cNvPr id="3" name="Content Placeholder 2"/>
          <p:cNvSpPr>
            <a:spLocks noGrp="1"/>
          </p:cNvSpPr>
          <p:nvPr>
            <p:ph idx="1"/>
          </p:nvPr>
        </p:nvSpPr>
        <p:spPr>
          <a:xfrm>
            <a:off x="467544" y="2017713"/>
            <a:ext cx="8487544" cy="4114800"/>
          </a:xfrm>
        </p:spPr>
        <p:txBody>
          <a:bodyPr/>
          <a:lstStyle/>
          <a:p>
            <a:r>
              <a:rPr lang="en-GB" sz="2400"/>
              <a:t>In Template pattern, an abstract class exposes defined way(s)/template(s) to execute its methods. </a:t>
            </a:r>
          </a:p>
          <a:p>
            <a:r>
              <a:rPr lang="en-GB" sz="2400"/>
              <a:t>Its subclasses can override the method implementation as per need but the invocation is to be in the same way as defined by an abstract class.</a:t>
            </a:r>
          </a:p>
          <a:p>
            <a:r>
              <a:rPr lang="en-GB" sz="2400"/>
              <a:t> This pattern comes under behaviour pattern category.</a:t>
            </a:r>
          </a:p>
        </p:txBody>
      </p:sp>
    </p:spTree>
    <p:extLst>
      <p:ext uri="{BB962C8B-B14F-4D97-AF65-F5344CB8AC3E}">
        <p14:creationId xmlns:p14="http://schemas.microsoft.com/office/powerpoint/2010/main" val="385092862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304800"/>
            <a:ext cx="8324478" cy="1143000"/>
          </a:xfrm>
        </p:spPr>
        <p:txBody>
          <a:bodyPr/>
          <a:lstStyle/>
          <a:p>
            <a:pPr algn="ctr"/>
            <a:r>
              <a:rPr lang="en-GB"/>
              <a:t>Template Method Design Pattern</a:t>
            </a:r>
          </a:p>
        </p:txBody>
      </p:sp>
      <p:sp>
        <p:nvSpPr>
          <p:cNvPr id="3" name="Content Placeholder 2"/>
          <p:cNvSpPr>
            <a:spLocks noGrp="1"/>
          </p:cNvSpPr>
          <p:nvPr>
            <p:ph idx="1"/>
          </p:nvPr>
        </p:nvSpPr>
        <p:spPr>
          <a:xfrm>
            <a:off x="395536" y="2017713"/>
            <a:ext cx="8559552" cy="4114800"/>
          </a:xfrm>
        </p:spPr>
        <p:txBody>
          <a:bodyPr/>
          <a:lstStyle/>
          <a:p>
            <a:r>
              <a:rPr lang="en-GB" sz="2000"/>
              <a:t>Template method defines the steps to execute an algorithm and it can provide default implementation that might be common for all or some of the subclasses.</a:t>
            </a:r>
          </a:p>
          <a:p>
            <a:r>
              <a:rPr lang="en-GB" sz="2000"/>
              <a:t>Suppose we want to provide an algorithm to build a house. </a:t>
            </a:r>
          </a:p>
          <a:p>
            <a:r>
              <a:rPr lang="en-GB" sz="2000"/>
              <a:t>The steps need to be performed to build a house are – </a:t>
            </a:r>
          </a:p>
          <a:p>
            <a:pPr lvl="1"/>
            <a:r>
              <a:rPr lang="en-GB" sz="1600"/>
              <a:t>building foundation, building pillars, building walls and windows. </a:t>
            </a:r>
          </a:p>
          <a:p>
            <a:r>
              <a:rPr lang="en-GB" sz="2000"/>
              <a:t>The important point is that the we can’t change the order of execution because we can’t build windows before building the foundation. </a:t>
            </a:r>
          </a:p>
          <a:p>
            <a:r>
              <a:rPr lang="en-GB" sz="2000"/>
              <a:t>So in this case we can create a template method that will use different methods to build the house.</a:t>
            </a:r>
          </a:p>
        </p:txBody>
      </p:sp>
    </p:spTree>
    <p:extLst>
      <p:ext uri="{BB962C8B-B14F-4D97-AF65-F5344CB8AC3E}">
        <p14:creationId xmlns:p14="http://schemas.microsoft.com/office/powerpoint/2010/main" val="124931127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04800"/>
            <a:ext cx="8540502" cy="1143000"/>
          </a:xfrm>
        </p:spPr>
        <p:txBody>
          <a:bodyPr/>
          <a:lstStyle/>
          <a:p>
            <a:pPr algn="ctr"/>
            <a:r>
              <a:rPr lang="en-GB"/>
              <a:t>Template Method</a:t>
            </a:r>
          </a:p>
        </p:txBody>
      </p:sp>
      <p:graphicFrame>
        <p:nvGraphicFramePr>
          <p:cNvPr id="4" name="Content Placeholder 3"/>
          <p:cNvGraphicFramePr>
            <a:graphicFrameLocks noGrp="1"/>
          </p:cNvGraphicFramePr>
          <p:nvPr>
            <p:ph idx="1"/>
          </p:nvPr>
        </p:nvGraphicFramePr>
        <p:xfrm>
          <a:off x="611560" y="2017713"/>
          <a:ext cx="8343528" cy="1833880"/>
        </p:xfrm>
        <a:graphic>
          <a:graphicData uri="http://schemas.openxmlformats.org/drawingml/2006/table">
            <a:tbl>
              <a:tblPr firstRow="1" bandRow="1">
                <a:tableStyleId>{5C22544A-7EE6-4342-B048-85BDC9FD1C3A}</a:tableStyleId>
              </a:tblPr>
              <a:tblGrid>
                <a:gridCol w="1705882">
                  <a:extLst>
                    <a:ext uri="{9D8B030D-6E8A-4147-A177-3AD203B41FA5}">
                      <a16:colId xmlns:a16="http://schemas.microsoft.com/office/drawing/2014/main" val="303391877"/>
                    </a:ext>
                  </a:extLst>
                </a:gridCol>
                <a:gridCol w="6637646">
                  <a:extLst>
                    <a:ext uri="{9D8B030D-6E8A-4147-A177-3AD203B41FA5}">
                      <a16:colId xmlns:a16="http://schemas.microsoft.com/office/drawing/2014/main" val="4257444002"/>
                    </a:ext>
                  </a:extLst>
                </a:gridCol>
              </a:tblGrid>
              <a:tr h="370840">
                <a:tc>
                  <a:txBody>
                    <a:bodyPr/>
                    <a:lstStyle/>
                    <a:p>
                      <a:r>
                        <a:rPr lang="en-GB"/>
                        <a:t>Type</a:t>
                      </a:r>
                    </a:p>
                  </a:txBody>
                  <a:tcPr/>
                </a:tc>
                <a:tc>
                  <a:txBody>
                    <a:bodyPr/>
                    <a:lstStyle/>
                    <a:p>
                      <a:r>
                        <a:rPr lang="en-GB"/>
                        <a:t>Purpose</a:t>
                      </a:r>
                    </a:p>
                  </a:txBody>
                  <a:tcPr/>
                </a:tc>
                <a:extLst>
                  <a:ext uri="{0D108BD9-81ED-4DB2-BD59-A6C34878D82A}">
                    <a16:rowId xmlns:a16="http://schemas.microsoft.com/office/drawing/2014/main" val="2641838237"/>
                  </a:ext>
                </a:extLst>
              </a:tr>
              <a:tr h="370840">
                <a:tc>
                  <a:txBody>
                    <a:bodyPr/>
                    <a:lstStyle/>
                    <a:p>
                      <a:r>
                        <a:rPr lang="en-GB"/>
                        <a:t>Behavioural</a:t>
                      </a:r>
                    </a:p>
                  </a:txBody>
                  <a:tcPr/>
                </a:tc>
                <a:tc>
                  <a:txBody>
                    <a:bodyPr/>
                    <a:lstStyle/>
                    <a:p>
                      <a:r>
                        <a:rPr lang="en-GB"/>
                        <a:t>To define the skeleton of an algorithm</a:t>
                      </a:r>
                      <a:r>
                        <a:rPr lang="en-GB" baseline="0"/>
                        <a:t> in a method, deferring some of the steps to subclasses.</a:t>
                      </a:r>
                    </a:p>
                    <a:p>
                      <a:endParaRPr lang="en-GB" baseline="0"/>
                    </a:p>
                    <a:p>
                      <a:r>
                        <a:rPr lang="en-GB" baseline="0"/>
                        <a:t>The Template Method lets subclasses redefine certain steps of the algorithm without changing the algorithms structure.</a:t>
                      </a:r>
                      <a:endParaRPr lang="en-GB"/>
                    </a:p>
                  </a:txBody>
                  <a:tcPr/>
                </a:tc>
                <a:extLst>
                  <a:ext uri="{0D108BD9-81ED-4DB2-BD59-A6C34878D82A}">
                    <a16:rowId xmlns:a16="http://schemas.microsoft.com/office/drawing/2014/main" val="821625329"/>
                  </a:ext>
                </a:extLst>
              </a:tr>
            </a:tbl>
          </a:graphicData>
        </a:graphic>
      </p:graphicFrame>
    </p:spTree>
    <p:extLst>
      <p:ext uri="{BB962C8B-B14F-4D97-AF65-F5344CB8AC3E}">
        <p14:creationId xmlns:p14="http://schemas.microsoft.com/office/powerpoint/2010/main" val="241480845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9631"/>
            <a:ext cx="8612510" cy="747936"/>
          </a:xfrm>
        </p:spPr>
        <p:txBody>
          <a:bodyPr/>
          <a:lstStyle/>
          <a:p>
            <a:pPr algn="ctr"/>
            <a:r>
              <a:rPr lang="en-GB"/>
              <a:t>Template Pattern</a:t>
            </a:r>
          </a:p>
        </p:txBody>
      </p:sp>
      <p:pic>
        <p:nvPicPr>
          <p:cNvPr id="4" name="Content Placeholder 3"/>
          <p:cNvPicPr>
            <a:picLocks noGrp="1" noChangeAspect="1"/>
          </p:cNvPicPr>
          <p:nvPr>
            <p:ph idx="1"/>
          </p:nvPr>
        </p:nvPicPr>
        <p:blipFill>
          <a:blip r:embed="rId2"/>
          <a:stretch>
            <a:fillRect/>
          </a:stretch>
        </p:blipFill>
        <p:spPr>
          <a:xfrm>
            <a:off x="107504" y="1088817"/>
            <a:ext cx="8652093" cy="5006048"/>
          </a:xfrm>
          <a:prstGeom prst="rect">
            <a:avLst/>
          </a:prstGeom>
        </p:spPr>
      </p:pic>
      <p:sp>
        <p:nvSpPr>
          <p:cNvPr id="3" name="TextBox 2"/>
          <p:cNvSpPr txBox="1"/>
          <p:nvPr/>
        </p:nvSpPr>
        <p:spPr>
          <a:xfrm>
            <a:off x="1245407" y="6166115"/>
            <a:ext cx="6768752" cy="338554"/>
          </a:xfrm>
          <a:prstGeom prst="rect">
            <a:avLst/>
          </a:prstGeom>
          <a:noFill/>
        </p:spPr>
        <p:txBody>
          <a:bodyPr wrap="square" rtlCol="0">
            <a:spAutoFit/>
          </a:bodyPr>
          <a:lstStyle/>
          <a:p>
            <a:r>
              <a:rPr lang="en-GB" sz="1600"/>
              <a:t>https://www.tutorialspoint.com/design_pattern/template_pattern.htm</a:t>
            </a:r>
          </a:p>
        </p:txBody>
      </p:sp>
    </p:spTree>
    <p:extLst>
      <p:ext uri="{BB962C8B-B14F-4D97-AF65-F5344CB8AC3E}">
        <p14:creationId xmlns:p14="http://schemas.microsoft.com/office/powerpoint/2010/main" val="171690348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51273" y="116632"/>
            <a:ext cx="8684518" cy="6438773"/>
          </a:xfrm>
          <a:prstGeom prst="rect">
            <a:avLst/>
          </a:prstGeom>
        </p:spPr>
      </p:pic>
    </p:spTree>
    <p:extLst>
      <p:ext uri="{BB962C8B-B14F-4D97-AF65-F5344CB8AC3E}">
        <p14:creationId xmlns:p14="http://schemas.microsoft.com/office/powerpoint/2010/main" val="191816248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51520" y="116633"/>
            <a:ext cx="8568952" cy="6321248"/>
          </a:xfrm>
          <a:prstGeom prst="rect">
            <a:avLst/>
          </a:prstGeom>
        </p:spPr>
      </p:pic>
    </p:spTree>
    <p:extLst>
      <p:ext uri="{BB962C8B-B14F-4D97-AF65-F5344CB8AC3E}">
        <p14:creationId xmlns:p14="http://schemas.microsoft.com/office/powerpoint/2010/main" val="133653843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62784" y="116632"/>
            <a:ext cx="8773254" cy="6336704"/>
          </a:xfrm>
          <a:prstGeom prst="rect">
            <a:avLst/>
          </a:prstGeom>
        </p:spPr>
      </p:pic>
    </p:spTree>
    <p:extLst>
      <p:ext uri="{BB962C8B-B14F-4D97-AF65-F5344CB8AC3E}">
        <p14:creationId xmlns:p14="http://schemas.microsoft.com/office/powerpoint/2010/main" val="157559579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23528" y="260648"/>
            <a:ext cx="8424936" cy="6264696"/>
          </a:xfrm>
          <a:prstGeom prst="rect">
            <a:avLst/>
          </a:prstGeom>
        </p:spPr>
      </p:pic>
    </p:spTree>
    <p:extLst>
      <p:ext uri="{BB962C8B-B14F-4D97-AF65-F5344CB8AC3E}">
        <p14:creationId xmlns:p14="http://schemas.microsoft.com/office/powerpoint/2010/main" val="266348122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a:t>Sample Output</a:t>
            </a:r>
          </a:p>
        </p:txBody>
      </p:sp>
      <p:pic>
        <p:nvPicPr>
          <p:cNvPr id="4" name="Content Placeholder 3"/>
          <p:cNvPicPr>
            <a:picLocks noGrp="1" noChangeAspect="1"/>
          </p:cNvPicPr>
          <p:nvPr>
            <p:ph idx="1"/>
          </p:nvPr>
        </p:nvPicPr>
        <p:blipFill>
          <a:blip r:embed="rId2"/>
          <a:stretch>
            <a:fillRect/>
          </a:stretch>
        </p:blipFill>
        <p:spPr>
          <a:xfrm>
            <a:off x="488290" y="2060848"/>
            <a:ext cx="8332182" cy="4490969"/>
          </a:xfrm>
          <a:prstGeom prst="rect">
            <a:avLst/>
          </a:prstGeom>
        </p:spPr>
      </p:pic>
    </p:spTree>
    <p:extLst>
      <p:ext uri="{BB962C8B-B14F-4D97-AF65-F5344CB8AC3E}">
        <p14:creationId xmlns:p14="http://schemas.microsoft.com/office/powerpoint/2010/main" val="72632244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188640"/>
            <a:ext cx="8988706" cy="5544616"/>
          </a:xfrm>
          <a:prstGeom prst="rect">
            <a:avLst/>
          </a:prstGeom>
        </p:spPr>
      </p:pic>
      <p:sp>
        <p:nvSpPr>
          <p:cNvPr id="5" name="TextBox 4"/>
          <p:cNvSpPr txBox="1"/>
          <p:nvPr/>
        </p:nvSpPr>
        <p:spPr>
          <a:xfrm>
            <a:off x="1187624" y="5733256"/>
            <a:ext cx="7200800" cy="338554"/>
          </a:xfrm>
          <a:prstGeom prst="rect">
            <a:avLst/>
          </a:prstGeom>
          <a:noFill/>
        </p:spPr>
        <p:txBody>
          <a:bodyPr wrap="square" rtlCol="0">
            <a:spAutoFit/>
          </a:bodyPr>
          <a:lstStyle/>
          <a:p>
            <a:r>
              <a:rPr lang="en-GB" sz="1600"/>
              <a:t>https://www.journaldev.com/1763/template-method-design-pattern-in-java</a:t>
            </a:r>
          </a:p>
        </p:txBody>
      </p:sp>
    </p:spTree>
    <p:extLst>
      <p:ext uri="{BB962C8B-B14F-4D97-AF65-F5344CB8AC3E}">
        <p14:creationId xmlns:p14="http://schemas.microsoft.com/office/powerpoint/2010/main" val="54548984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04800"/>
            <a:ext cx="8252470" cy="1143000"/>
          </a:xfrm>
        </p:spPr>
        <p:txBody>
          <a:bodyPr/>
          <a:lstStyle/>
          <a:p>
            <a:pPr algn="ctr"/>
            <a:r>
              <a:rPr lang="en-GB"/>
              <a:t>Template Method Design Pattern</a:t>
            </a:r>
          </a:p>
        </p:txBody>
      </p:sp>
      <p:sp>
        <p:nvSpPr>
          <p:cNvPr id="3" name="Content Placeholder 2"/>
          <p:cNvSpPr>
            <a:spLocks noGrp="1"/>
          </p:cNvSpPr>
          <p:nvPr>
            <p:ph idx="1"/>
          </p:nvPr>
        </p:nvSpPr>
        <p:spPr>
          <a:xfrm>
            <a:off x="467544" y="2017713"/>
            <a:ext cx="8487544" cy="4114800"/>
          </a:xfrm>
        </p:spPr>
        <p:txBody>
          <a:bodyPr/>
          <a:lstStyle/>
          <a:p>
            <a:r>
              <a:rPr lang="en-GB" sz="2000"/>
              <a:t>Now building the foundation for a house is same for all type of houses, whether its a wooden house or a glass house. </a:t>
            </a:r>
          </a:p>
          <a:p>
            <a:r>
              <a:rPr lang="en-GB" sz="2000"/>
              <a:t>So we can provide base implementation for this, if subclasses want to override this method, they can but mostly it’s common for all the types of houses.</a:t>
            </a:r>
          </a:p>
          <a:p>
            <a:r>
              <a:rPr lang="en-GB" sz="2000"/>
              <a:t>To make sure that subclasses don’t override the template method, we should make it final.</a:t>
            </a:r>
          </a:p>
        </p:txBody>
      </p:sp>
    </p:spTree>
    <p:extLst>
      <p:ext uri="{BB962C8B-B14F-4D97-AF65-F5344CB8AC3E}">
        <p14:creationId xmlns:p14="http://schemas.microsoft.com/office/powerpoint/2010/main" val="228290893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04800"/>
            <a:ext cx="8252470" cy="1143000"/>
          </a:xfrm>
        </p:spPr>
        <p:txBody>
          <a:bodyPr/>
          <a:lstStyle/>
          <a:p>
            <a:pPr algn="ctr"/>
            <a:r>
              <a:rPr lang="en-GB"/>
              <a:t>Template Method Abstract Class</a:t>
            </a:r>
          </a:p>
        </p:txBody>
      </p:sp>
      <p:sp>
        <p:nvSpPr>
          <p:cNvPr id="3" name="Content Placeholder 2"/>
          <p:cNvSpPr>
            <a:spLocks noGrp="1"/>
          </p:cNvSpPr>
          <p:nvPr>
            <p:ph idx="1"/>
          </p:nvPr>
        </p:nvSpPr>
        <p:spPr>
          <a:xfrm>
            <a:off x="683568" y="2017713"/>
            <a:ext cx="8271520" cy="4114800"/>
          </a:xfrm>
        </p:spPr>
        <p:txBody>
          <a:bodyPr/>
          <a:lstStyle/>
          <a:p>
            <a:r>
              <a:rPr lang="en-GB"/>
              <a:t>Since we want some of the methods to be implemented by subclasses, we have to make our base class as Abstract class.</a:t>
            </a:r>
          </a:p>
        </p:txBody>
      </p:sp>
    </p:spTree>
    <p:extLst>
      <p:ext uri="{BB962C8B-B14F-4D97-AF65-F5344CB8AC3E}">
        <p14:creationId xmlns:p14="http://schemas.microsoft.com/office/powerpoint/2010/main" val="393201463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574" y="0"/>
            <a:ext cx="9130426" cy="6858000"/>
          </a:xfrm>
          <a:prstGeom prst="rect">
            <a:avLst/>
          </a:prstGeom>
        </p:spPr>
      </p:pic>
    </p:spTree>
    <p:extLst>
      <p:ext uri="{BB962C8B-B14F-4D97-AF65-F5344CB8AC3E}">
        <p14:creationId xmlns:p14="http://schemas.microsoft.com/office/powerpoint/2010/main" val="96451797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1938" y="11795"/>
            <a:ext cx="9112062" cy="3304969"/>
          </a:xfrm>
          <a:prstGeom prst="rect">
            <a:avLst/>
          </a:prstGeom>
        </p:spPr>
      </p:pic>
      <p:pic>
        <p:nvPicPr>
          <p:cNvPr id="5" name="Picture 4"/>
          <p:cNvPicPr>
            <a:picLocks noChangeAspect="1"/>
          </p:cNvPicPr>
          <p:nvPr/>
        </p:nvPicPr>
        <p:blipFill>
          <a:blip r:embed="rId3"/>
          <a:stretch>
            <a:fillRect/>
          </a:stretch>
        </p:blipFill>
        <p:spPr>
          <a:xfrm>
            <a:off x="46184" y="3316764"/>
            <a:ext cx="9097816" cy="3501472"/>
          </a:xfrm>
          <a:prstGeom prst="rect">
            <a:avLst/>
          </a:prstGeom>
        </p:spPr>
      </p:pic>
    </p:spTree>
    <p:extLst>
      <p:ext uri="{BB962C8B-B14F-4D97-AF65-F5344CB8AC3E}">
        <p14:creationId xmlns:p14="http://schemas.microsoft.com/office/powerpoint/2010/main" val="10984536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4228" y="44624"/>
            <a:ext cx="9032268" cy="6696744"/>
          </a:xfrm>
          <a:prstGeom prst="rect">
            <a:avLst/>
          </a:prstGeom>
        </p:spPr>
      </p:pic>
    </p:spTree>
    <p:extLst>
      <p:ext uri="{BB962C8B-B14F-4D97-AF65-F5344CB8AC3E}">
        <p14:creationId xmlns:p14="http://schemas.microsoft.com/office/powerpoint/2010/main" val="72844372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a:t>Sample Output</a:t>
            </a:r>
          </a:p>
        </p:txBody>
      </p:sp>
      <p:pic>
        <p:nvPicPr>
          <p:cNvPr id="4" name="Content Placeholder 3"/>
          <p:cNvPicPr>
            <a:picLocks noGrp="1" noChangeAspect="1"/>
          </p:cNvPicPr>
          <p:nvPr>
            <p:ph idx="1"/>
          </p:nvPr>
        </p:nvPicPr>
        <p:blipFill>
          <a:blip r:embed="rId2"/>
          <a:stretch>
            <a:fillRect/>
          </a:stretch>
        </p:blipFill>
        <p:spPr>
          <a:xfrm>
            <a:off x="323528" y="1772816"/>
            <a:ext cx="8496944" cy="4377068"/>
          </a:xfrm>
          <a:prstGeom prst="rect">
            <a:avLst/>
          </a:prstGeom>
        </p:spPr>
      </p:pic>
    </p:spTree>
    <p:extLst>
      <p:ext uri="{BB962C8B-B14F-4D97-AF65-F5344CB8AC3E}">
        <p14:creationId xmlns:p14="http://schemas.microsoft.com/office/powerpoint/2010/main" val="105698107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r>
              <a:rPr lang="en-GB"/>
              <a:t>Template Method Design Pattern in JDK</a:t>
            </a:r>
          </a:p>
        </p:txBody>
      </p:sp>
      <p:sp>
        <p:nvSpPr>
          <p:cNvPr id="3" name="Content Placeholder 2"/>
          <p:cNvSpPr>
            <a:spLocks noGrp="1"/>
          </p:cNvSpPr>
          <p:nvPr>
            <p:ph idx="1"/>
          </p:nvPr>
        </p:nvSpPr>
        <p:spPr>
          <a:xfrm>
            <a:off x="539552" y="2017713"/>
            <a:ext cx="8415536" cy="4114800"/>
          </a:xfrm>
        </p:spPr>
        <p:txBody>
          <a:bodyPr/>
          <a:lstStyle/>
          <a:p>
            <a:r>
              <a:rPr lang="en-GB" sz="2000"/>
              <a:t>All non-abstract methods of </a:t>
            </a:r>
            <a:r>
              <a:rPr lang="en-GB" sz="2000" err="1"/>
              <a:t>java.io.InputStream</a:t>
            </a:r>
            <a:r>
              <a:rPr lang="en-GB" sz="2000"/>
              <a:t>, </a:t>
            </a:r>
            <a:r>
              <a:rPr lang="en-GB" sz="2000" err="1"/>
              <a:t>java.io.OutputStream</a:t>
            </a:r>
            <a:r>
              <a:rPr lang="en-GB" sz="2000"/>
              <a:t>, </a:t>
            </a:r>
            <a:r>
              <a:rPr lang="en-GB" sz="2000" err="1"/>
              <a:t>java.io.Reader</a:t>
            </a:r>
            <a:r>
              <a:rPr lang="en-GB" sz="2000"/>
              <a:t> and </a:t>
            </a:r>
            <a:r>
              <a:rPr lang="en-GB" sz="2000" err="1"/>
              <a:t>java.io.Writer</a:t>
            </a:r>
            <a:r>
              <a:rPr lang="en-GB" sz="2000"/>
              <a:t>.</a:t>
            </a:r>
          </a:p>
          <a:p>
            <a:r>
              <a:rPr lang="en-GB" sz="2000"/>
              <a:t>All non-abstract methods of </a:t>
            </a:r>
            <a:r>
              <a:rPr lang="en-GB" sz="2000" err="1"/>
              <a:t>java.util.AbstractList</a:t>
            </a:r>
            <a:r>
              <a:rPr lang="en-GB" sz="2000"/>
              <a:t>, </a:t>
            </a:r>
            <a:r>
              <a:rPr lang="en-GB" sz="2000" err="1"/>
              <a:t>java.util.AbstractSet</a:t>
            </a:r>
            <a:r>
              <a:rPr lang="en-GB" sz="2000"/>
              <a:t> and </a:t>
            </a:r>
            <a:r>
              <a:rPr lang="en-GB" sz="2000" err="1"/>
              <a:t>java.util.AbstractMap</a:t>
            </a:r>
            <a:r>
              <a:rPr lang="en-GB" sz="2000"/>
              <a:t>.</a:t>
            </a:r>
          </a:p>
        </p:txBody>
      </p:sp>
    </p:spTree>
    <p:extLst>
      <p:ext uri="{BB962C8B-B14F-4D97-AF65-F5344CB8AC3E}">
        <p14:creationId xmlns:p14="http://schemas.microsoft.com/office/powerpoint/2010/main" val="114749504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a:t>Template Method Design Pattern Important Points</a:t>
            </a:r>
          </a:p>
        </p:txBody>
      </p:sp>
      <p:sp>
        <p:nvSpPr>
          <p:cNvPr id="3" name="Content Placeholder 2"/>
          <p:cNvSpPr>
            <a:spLocks noGrp="1"/>
          </p:cNvSpPr>
          <p:nvPr>
            <p:ph idx="1"/>
          </p:nvPr>
        </p:nvSpPr>
        <p:spPr>
          <a:xfrm>
            <a:off x="467544" y="2017713"/>
            <a:ext cx="8487544" cy="4114800"/>
          </a:xfrm>
        </p:spPr>
        <p:txBody>
          <a:bodyPr/>
          <a:lstStyle/>
          <a:p>
            <a:r>
              <a:rPr lang="en-GB" sz="2000"/>
              <a:t>Template method should consists of certain steps whose order is fixed and for some of the methods, implementation differs from base class to subclass. Template method should be final.</a:t>
            </a:r>
          </a:p>
          <a:p>
            <a:r>
              <a:rPr lang="en-GB" sz="2000"/>
              <a:t>Most of the times, subclasses calls methods from super class but in template pattern, superclass template method calls methods from subclasses, this is known as Hollywood Principle – “don’t call us, we’ll call you.”.</a:t>
            </a:r>
          </a:p>
          <a:p>
            <a:r>
              <a:rPr lang="en-GB" sz="2000"/>
              <a:t>Methods in base class with default implementation are referred as Hooks and they are intended to be overridden by subclasses, if you want some of the methods to be not overridden, you can make them final, for example in our case we can make </a:t>
            </a:r>
            <a:r>
              <a:rPr lang="en-GB" sz="2000" err="1"/>
              <a:t>buildFoundation</a:t>
            </a:r>
            <a:r>
              <a:rPr lang="en-GB" sz="2000"/>
              <a:t>() method final because if we don’t want subclasses to override it.</a:t>
            </a:r>
          </a:p>
        </p:txBody>
      </p:sp>
    </p:spTree>
    <p:extLst>
      <p:ext uri="{BB962C8B-B14F-4D97-AF65-F5344CB8AC3E}">
        <p14:creationId xmlns:p14="http://schemas.microsoft.com/office/powerpoint/2010/main" val="358704027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F0198-6109-65C1-8CDC-93975A9AD2D4}"/>
              </a:ext>
            </a:extLst>
          </p:cNvPr>
          <p:cNvSpPr>
            <a:spLocks noGrp="1"/>
          </p:cNvSpPr>
          <p:nvPr>
            <p:ph type="title"/>
          </p:nvPr>
        </p:nvSpPr>
        <p:spPr/>
        <p:txBody>
          <a:bodyPr/>
          <a:lstStyle/>
          <a:p>
            <a:r>
              <a:rPr lang="en-GB" dirty="0"/>
              <a:t>Observer Pattern</a:t>
            </a:r>
          </a:p>
        </p:txBody>
      </p:sp>
      <p:sp>
        <p:nvSpPr>
          <p:cNvPr id="3" name="Content Placeholder 2">
            <a:extLst>
              <a:ext uri="{FF2B5EF4-FFF2-40B4-BE49-F238E27FC236}">
                <a16:creationId xmlns:a16="http://schemas.microsoft.com/office/drawing/2014/main" id="{58D32EB9-F715-D630-0EF3-9537A4740EE0}"/>
              </a:ext>
            </a:extLst>
          </p:cNvPr>
          <p:cNvSpPr>
            <a:spLocks noGrp="1"/>
          </p:cNvSpPr>
          <p:nvPr>
            <p:ph idx="1"/>
          </p:nvPr>
        </p:nvSpPr>
        <p:spPr/>
        <p:txBody>
          <a:bodyPr/>
          <a:lstStyle/>
          <a:p>
            <a:pPr marL="0" indent="0">
              <a:buNone/>
            </a:pPr>
            <a:r>
              <a:rPr lang="en-GB" dirty="0"/>
              <a:t>The Observer Pattern allows an object (the "subject") to maintain a list of its dependents (the "observers") and notify them of any state changes, reducing tight coupling.</a:t>
            </a:r>
          </a:p>
        </p:txBody>
      </p:sp>
    </p:spTree>
    <p:extLst>
      <p:ext uri="{BB962C8B-B14F-4D97-AF65-F5344CB8AC3E}">
        <p14:creationId xmlns:p14="http://schemas.microsoft.com/office/powerpoint/2010/main" val="4235202552"/>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AF57E-4B29-CEBF-C0D9-8D8E8171221A}"/>
              </a:ext>
            </a:extLst>
          </p:cNvPr>
          <p:cNvSpPr>
            <a:spLocks noGrp="1"/>
          </p:cNvSpPr>
          <p:nvPr>
            <p:ph type="title"/>
          </p:nvPr>
        </p:nvSpPr>
        <p:spPr/>
        <p:txBody>
          <a:bodyPr/>
          <a:lstStyle/>
          <a:p>
            <a:r>
              <a:rPr lang="en-GB" dirty="0"/>
              <a:t>Observer Pattern</a:t>
            </a:r>
          </a:p>
        </p:txBody>
      </p:sp>
      <p:pic>
        <p:nvPicPr>
          <p:cNvPr id="5" name="Picture 4">
            <a:extLst>
              <a:ext uri="{FF2B5EF4-FFF2-40B4-BE49-F238E27FC236}">
                <a16:creationId xmlns:a16="http://schemas.microsoft.com/office/drawing/2014/main" id="{462064F9-BFC1-F78F-5255-74919E61EB98}"/>
              </a:ext>
            </a:extLst>
          </p:cNvPr>
          <p:cNvPicPr>
            <a:picLocks noChangeAspect="1"/>
          </p:cNvPicPr>
          <p:nvPr/>
        </p:nvPicPr>
        <p:blipFill>
          <a:blip r:embed="rId2"/>
          <a:stretch>
            <a:fillRect/>
          </a:stretch>
        </p:blipFill>
        <p:spPr>
          <a:xfrm>
            <a:off x="557211" y="2000907"/>
            <a:ext cx="8029575" cy="2057400"/>
          </a:xfrm>
          <a:prstGeom prst="rect">
            <a:avLst/>
          </a:prstGeom>
        </p:spPr>
      </p:pic>
      <p:pic>
        <p:nvPicPr>
          <p:cNvPr id="7" name="Picture 6">
            <a:extLst>
              <a:ext uri="{FF2B5EF4-FFF2-40B4-BE49-F238E27FC236}">
                <a16:creationId xmlns:a16="http://schemas.microsoft.com/office/drawing/2014/main" id="{EE66E546-8784-B92D-24A3-D751B28ADAFC}"/>
              </a:ext>
            </a:extLst>
          </p:cNvPr>
          <p:cNvPicPr>
            <a:picLocks noChangeAspect="1"/>
          </p:cNvPicPr>
          <p:nvPr/>
        </p:nvPicPr>
        <p:blipFill>
          <a:blip r:embed="rId3"/>
          <a:stretch>
            <a:fillRect/>
          </a:stretch>
        </p:blipFill>
        <p:spPr>
          <a:xfrm>
            <a:off x="557211" y="3814270"/>
            <a:ext cx="8029575" cy="2581275"/>
          </a:xfrm>
          <a:prstGeom prst="rect">
            <a:avLst/>
          </a:prstGeom>
        </p:spPr>
      </p:pic>
    </p:spTree>
    <p:extLst>
      <p:ext uri="{BB962C8B-B14F-4D97-AF65-F5344CB8AC3E}">
        <p14:creationId xmlns:p14="http://schemas.microsoft.com/office/powerpoint/2010/main" val="87890028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8EFD98-2A0E-6208-4050-63FFAEB754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7F578C-C544-0813-F65C-0CA3DD8252C9}"/>
              </a:ext>
            </a:extLst>
          </p:cNvPr>
          <p:cNvSpPr>
            <a:spLocks noGrp="1"/>
          </p:cNvSpPr>
          <p:nvPr>
            <p:ph type="title"/>
          </p:nvPr>
        </p:nvSpPr>
        <p:spPr/>
        <p:txBody>
          <a:bodyPr/>
          <a:lstStyle/>
          <a:p>
            <a:r>
              <a:rPr lang="en-GB" dirty="0"/>
              <a:t>Observer Pattern</a:t>
            </a:r>
          </a:p>
        </p:txBody>
      </p:sp>
      <p:pic>
        <p:nvPicPr>
          <p:cNvPr id="7" name="Picture 6">
            <a:extLst>
              <a:ext uri="{FF2B5EF4-FFF2-40B4-BE49-F238E27FC236}">
                <a16:creationId xmlns:a16="http://schemas.microsoft.com/office/drawing/2014/main" id="{EFC3D141-20E7-CB9D-FB08-B063C4B207FB}"/>
              </a:ext>
            </a:extLst>
          </p:cNvPr>
          <p:cNvPicPr>
            <a:picLocks noChangeAspect="1"/>
          </p:cNvPicPr>
          <p:nvPr/>
        </p:nvPicPr>
        <p:blipFill>
          <a:blip r:embed="rId2"/>
          <a:stretch>
            <a:fillRect/>
          </a:stretch>
        </p:blipFill>
        <p:spPr>
          <a:xfrm>
            <a:off x="649819" y="388883"/>
            <a:ext cx="7844361" cy="6858000"/>
          </a:xfrm>
          <a:prstGeom prst="rect">
            <a:avLst/>
          </a:prstGeom>
        </p:spPr>
      </p:pic>
    </p:spTree>
    <p:extLst>
      <p:ext uri="{BB962C8B-B14F-4D97-AF65-F5344CB8AC3E}">
        <p14:creationId xmlns:p14="http://schemas.microsoft.com/office/powerpoint/2010/main" val="1962566245"/>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14FFB4-A603-B998-BAD5-F7A72B51C8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8762C8-039B-2965-3E3E-8F2AA2B2D5A1}"/>
              </a:ext>
            </a:extLst>
          </p:cNvPr>
          <p:cNvSpPr>
            <a:spLocks noGrp="1"/>
          </p:cNvSpPr>
          <p:nvPr>
            <p:ph type="title"/>
          </p:nvPr>
        </p:nvSpPr>
        <p:spPr/>
        <p:txBody>
          <a:bodyPr/>
          <a:lstStyle/>
          <a:p>
            <a:r>
              <a:rPr lang="en-GB" dirty="0"/>
              <a:t>Observer Pattern</a:t>
            </a:r>
          </a:p>
        </p:txBody>
      </p:sp>
      <p:pic>
        <p:nvPicPr>
          <p:cNvPr id="4" name="Picture 3">
            <a:extLst>
              <a:ext uri="{FF2B5EF4-FFF2-40B4-BE49-F238E27FC236}">
                <a16:creationId xmlns:a16="http://schemas.microsoft.com/office/drawing/2014/main" id="{14360E80-C683-6A22-9EE6-3F6F5A0D566A}"/>
              </a:ext>
            </a:extLst>
          </p:cNvPr>
          <p:cNvPicPr>
            <a:picLocks noChangeAspect="1"/>
          </p:cNvPicPr>
          <p:nvPr/>
        </p:nvPicPr>
        <p:blipFill>
          <a:blip r:embed="rId3"/>
          <a:stretch>
            <a:fillRect/>
          </a:stretch>
        </p:blipFill>
        <p:spPr>
          <a:xfrm>
            <a:off x="0" y="1976458"/>
            <a:ext cx="9144000" cy="4292450"/>
          </a:xfrm>
          <a:prstGeom prst="rect">
            <a:avLst/>
          </a:prstGeom>
        </p:spPr>
      </p:pic>
    </p:spTree>
    <p:extLst>
      <p:ext uri="{BB962C8B-B14F-4D97-AF65-F5344CB8AC3E}">
        <p14:creationId xmlns:p14="http://schemas.microsoft.com/office/powerpoint/2010/main" val="2483545823"/>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CA7F4E-5D7E-0DAD-3270-069EF302E9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63DEF3-58FF-F081-0BCA-21F14D9CD025}"/>
              </a:ext>
            </a:extLst>
          </p:cNvPr>
          <p:cNvSpPr>
            <a:spLocks noGrp="1"/>
          </p:cNvSpPr>
          <p:nvPr>
            <p:ph type="title"/>
          </p:nvPr>
        </p:nvSpPr>
        <p:spPr/>
        <p:txBody>
          <a:bodyPr/>
          <a:lstStyle/>
          <a:p>
            <a:r>
              <a:rPr lang="en-GB" dirty="0"/>
              <a:t>Observer Pattern</a:t>
            </a:r>
          </a:p>
        </p:txBody>
      </p:sp>
      <p:pic>
        <p:nvPicPr>
          <p:cNvPr id="5" name="Picture 4">
            <a:extLst>
              <a:ext uri="{FF2B5EF4-FFF2-40B4-BE49-F238E27FC236}">
                <a16:creationId xmlns:a16="http://schemas.microsoft.com/office/drawing/2014/main" id="{38021292-7D97-C11D-6593-F0AB9AF713CC}"/>
              </a:ext>
            </a:extLst>
          </p:cNvPr>
          <p:cNvPicPr>
            <a:picLocks noChangeAspect="1"/>
          </p:cNvPicPr>
          <p:nvPr/>
        </p:nvPicPr>
        <p:blipFill>
          <a:blip r:embed="rId3"/>
          <a:stretch>
            <a:fillRect/>
          </a:stretch>
        </p:blipFill>
        <p:spPr>
          <a:xfrm>
            <a:off x="0" y="2354830"/>
            <a:ext cx="9144000" cy="4292450"/>
          </a:xfrm>
          <a:prstGeom prst="rect">
            <a:avLst/>
          </a:prstGeom>
        </p:spPr>
      </p:pic>
    </p:spTree>
    <p:extLst>
      <p:ext uri="{BB962C8B-B14F-4D97-AF65-F5344CB8AC3E}">
        <p14:creationId xmlns:p14="http://schemas.microsoft.com/office/powerpoint/2010/main" val="236131830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D0991-5589-CF2A-ABDA-151A82DFF901}"/>
              </a:ext>
            </a:extLst>
          </p:cNvPr>
          <p:cNvSpPr>
            <a:spLocks noGrp="1"/>
          </p:cNvSpPr>
          <p:nvPr>
            <p:ph type="title"/>
          </p:nvPr>
        </p:nvSpPr>
        <p:spPr/>
        <p:txBody>
          <a:bodyPr/>
          <a:lstStyle/>
          <a:p>
            <a:r>
              <a:rPr lang="en-GB" dirty="0"/>
              <a:t>Strategy Pattern</a:t>
            </a:r>
          </a:p>
        </p:txBody>
      </p:sp>
      <p:sp>
        <p:nvSpPr>
          <p:cNvPr id="3" name="Content Placeholder 2">
            <a:extLst>
              <a:ext uri="{FF2B5EF4-FFF2-40B4-BE49-F238E27FC236}">
                <a16:creationId xmlns:a16="http://schemas.microsoft.com/office/drawing/2014/main" id="{D1C27BF5-7183-04B4-0C6B-7A337C8E32D0}"/>
              </a:ext>
            </a:extLst>
          </p:cNvPr>
          <p:cNvSpPr>
            <a:spLocks noGrp="1"/>
          </p:cNvSpPr>
          <p:nvPr>
            <p:ph idx="1"/>
          </p:nvPr>
        </p:nvSpPr>
        <p:spPr/>
        <p:txBody>
          <a:bodyPr/>
          <a:lstStyle/>
          <a:p>
            <a:r>
              <a:rPr lang="en-GB" sz="2000" dirty="0"/>
              <a:t>The Strategy Pattern is used when there are multiple ways to perform an operation, and we want to allow selecting the best one at runtime without modifying existing code. </a:t>
            </a:r>
          </a:p>
          <a:p>
            <a:r>
              <a:rPr lang="en-GB" sz="2000" dirty="0"/>
              <a:t>This pattern encapsulates algorithms inside separate classes and lets objects switch between them dynamically.</a:t>
            </a:r>
          </a:p>
          <a:p>
            <a:r>
              <a:rPr lang="en-GB" sz="2000" dirty="0"/>
              <a:t>Instead of using if-else or switch-case statements to decide on an algorithm, we delegate the responsibility to a set of interchangeable strategy classes. </a:t>
            </a:r>
          </a:p>
          <a:p>
            <a:r>
              <a:rPr lang="en-GB" sz="2000" dirty="0"/>
              <a:t>This promotes flexibility, maintainability, and adherence to the Open-Closed Principle (OCP).</a:t>
            </a:r>
          </a:p>
        </p:txBody>
      </p:sp>
    </p:spTree>
    <p:extLst>
      <p:ext uri="{BB962C8B-B14F-4D97-AF65-F5344CB8AC3E}">
        <p14:creationId xmlns:p14="http://schemas.microsoft.com/office/powerpoint/2010/main" val="1228608558"/>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06EAD9-469E-8FEC-2AD3-BEA328909F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B247E1-F4CB-5302-FAF9-17FB43A7F577}"/>
              </a:ext>
            </a:extLst>
          </p:cNvPr>
          <p:cNvSpPr>
            <a:spLocks noGrp="1"/>
          </p:cNvSpPr>
          <p:nvPr>
            <p:ph type="title"/>
          </p:nvPr>
        </p:nvSpPr>
        <p:spPr/>
        <p:txBody>
          <a:bodyPr/>
          <a:lstStyle/>
          <a:p>
            <a:r>
              <a:rPr lang="en-GB" dirty="0"/>
              <a:t>Strategy Pattern - Use Cases</a:t>
            </a:r>
          </a:p>
        </p:txBody>
      </p:sp>
      <p:sp>
        <p:nvSpPr>
          <p:cNvPr id="3" name="Content Placeholder 2">
            <a:extLst>
              <a:ext uri="{FF2B5EF4-FFF2-40B4-BE49-F238E27FC236}">
                <a16:creationId xmlns:a16="http://schemas.microsoft.com/office/drawing/2014/main" id="{BFF4044E-94B3-C552-A880-D76603F1AA73}"/>
              </a:ext>
            </a:extLst>
          </p:cNvPr>
          <p:cNvSpPr>
            <a:spLocks noGrp="1"/>
          </p:cNvSpPr>
          <p:nvPr>
            <p:ph idx="1"/>
          </p:nvPr>
        </p:nvSpPr>
        <p:spPr/>
        <p:txBody>
          <a:bodyPr/>
          <a:lstStyle/>
          <a:p>
            <a:r>
              <a:rPr lang="en-GB" sz="2000" dirty="0"/>
              <a:t> Payment processing (Credit Card, PayPal, Bitcoin)</a:t>
            </a:r>
          </a:p>
          <a:p>
            <a:r>
              <a:rPr lang="en-GB" sz="2000" dirty="0"/>
              <a:t> Sorting algorithms (Bubble Sort, Quick Sort, Merge Sort)</a:t>
            </a:r>
          </a:p>
          <a:p>
            <a:r>
              <a:rPr lang="en-GB" sz="2000" dirty="0"/>
              <a:t> Compression methods (ZIP, RAR, GZIP)</a:t>
            </a:r>
          </a:p>
          <a:p>
            <a:r>
              <a:rPr lang="en-GB" sz="2000" dirty="0"/>
              <a:t> Authentication strategies (OAuth, JWT, LDAP)</a:t>
            </a:r>
          </a:p>
        </p:txBody>
      </p:sp>
    </p:spTree>
    <p:extLst>
      <p:ext uri="{BB962C8B-B14F-4D97-AF65-F5344CB8AC3E}">
        <p14:creationId xmlns:p14="http://schemas.microsoft.com/office/powerpoint/2010/main" val="1265773691"/>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7B3D3D-3DE6-DA00-9DBA-35EDA94D42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AFD2AA-8FDA-7449-527C-56BFC9811626}"/>
              </a:ext>
            </a:extLst>
          </p:cNvPr>
          <p:cNvSpPr>
            <a:spLocks noGrp="1"/>
          </p:cNvSpPr>
          <p:nvPr>
            <p:ph type="title"/>
          </p:nvPr>
        </p:nvSpPr>
        <p:spPr/>
        <p:txBody>
          <a:bodyPr/>
          <a:lstStyle/>
          <a:p>
            <a:r>
              <a:rPr lang="en-GB" dirty="0"/>
              <a:t>Strategy Pattern</a:t>
            </a:r>
          </a:p>
        </p:txBody>
      </p:sp>
      <p:pic>
        <p:nvPicPr>
          <p:cNvPr id="5" name="Picture 4">
            <a:extLst>
              <a:ext uri="{FF2B5EF4-FFF2-40B4-BE49-F238E27FC236}">
                <a16:creationId xmlns:a16="http://schemas.microsoft.com/office/drawing/2014/main" id="{CF160600-749D-7945-6E4A-AA4A214BB041}"/>
              </a:ext>
            </a:extLst>
          </p:cNvPr>
          <p:cNvPicPr>
            <a:picLocks noChangeAspect="1"/>
          </p:cNvPicPr>
          <p:nvPr/>
        </p:nvPicPr>
        <p:blipFill>
          <a:blip r:embed="rId3"/>
          <a:stretch>
            <a:fillRect/>
          </a:stretch>
        </p:blipFill>
        <p:spPr>
          <a:xfrm>
            <a:off x="0" y="2542089"/>
            <a:ext cx="9144000" cy="2110154"/>
          </a:xfrm>
          <a:prstGeom prst="rect">
            <a:avLst/>
          </a:prstGeom>
        </p:spPr>
      </p:pic>
    </p:spTree>
    <p:extLst>
      <p:ext uri="{BB962C8B-B14F-4D97-AF65-F5344CB8AC3E}">
        <p14:creationId xmlns:p14="http://schemas.microsoft.com/office/powerpoint/2010/main" val="884864395"/>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E78608-E0E6-E74B-6BDA-93DD7C1AE0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29183A-744E-6046-36A7-D6B194BC3C25}"/>
              </a:ext>
            </a:extLst>
          </p:cNvPr>
          <p:cNvSpPr>
            <a:spLocks noGrp="1"/>
          </p:cNvSpPr>
          <p:nvPr>
            <p:ph type="title"/>
          </p:nvPr>
        </p:nvSpPr>
        <p:spPr/>
        <p:txBody>
          <a:bodyPr/>
          <a:lstStyle/>
          <a:p>
            <a:r>
              <a:rPr lang="en-GB" dirty="0"/>
              <a:t>Strategy Pattern</a:t>
            </a:r>
          </a:p>
        </p:txBody>
      </p:sp>
      <p:pic>
        <p:nvPicPr>
          <p:cNvPr id="7" name="Picture 6">
            <a:extLst>
              <a:ext uri="{FF2B5EF4-FFF2-40B4-BE49-F238E27FC236}">
                <a16:creationId xmlns:a16="http://schemas.microsoft.com/office/drawing/2014/main" id="{5365E17D-5BF1-780B-0D09-1AB28FB92CF4}"/>
              </a:ext>
            </a:extLst>
          </p:cNvPr>
          <p:cNvPicPr>
            <a:picLocks noChangeAspect="1"/>
          </p:cNvPicPr>
          <p:nvPr/>
        </p:nvPicPr>
        <p:blipFill>
          <a:blip r:embed="rId3"/>
          <a:stretch>
            <a:fillRect/>
          </a:stretch>
        </p:blipFill>
        <p:spPr>
          <a:xfrm>
            <a:off x="-73573" y="1136221"/>
            <a:ext cx="9144000" cy="6141089"/>
          </a:xfrm>
          <a:prstGeom prst="rect">
            <a:avLst/>
          </a:prstGeom>
        </p:spPr>
      </p:pic>
    </p:spTree>
    <p:extLst>
      <p:ext uri="{BB962C8B-B14F-4D97-AF65-F5344CB8AC3E}">
        <p14:creationId xmlns:p14="http://schemas.microsoft.com/office/powerpoint/2010/main" val="2040224276"/>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1C573E-7FCE-D71F-D53D-BE60DED9FF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074BFA-E380-3BE8-ADDD-43126F92C510}"/>
              </a:ext>
            </a:extLst>
          </p:cNvPr>
          <p:cNvSpPr>
            <a:spLocks noGrp="1"/>
          </p:cNvSpPr>
          <p:nvPr>
            <p:ph type="title"/>
          </p:nvPr>
        </p:nvSpPr>
        <p:spPr/>
        <p:txBody>
          <a:bodyPr/>
          <a:lstStyle/>
          <a:p>
            <a:r>
              <a:rPr lang="en-GB" dirty="0"/>
              <a:t>Strategy Pattern</a:t>
            </a:r>
          </a:p>
        </p:txBody>
      </p:sp>
      <p:pic>
        <p:nvPicPr>
          <p:cNvPr id="5" name="Picture 4">
            <a:extLst>
              <a:ext uri="{FF2B5EF4-FFF2-40B4-BE49-F238E27FC236}">
                <a16:creationId xmlns:a16="http://schemas.microsoft.com/office/drawing/2014/main" id="{A5DEF533-FA88-2AF4-4F12-990D4AA82D90}"/>
              </a:ext>
            </a:extLst>
          </p:cNvPr>
          <p:cNvPicPr>
            <a:picLocks noChangeAspect="1"/>
          </p:cNvPicPr>
          <p:nvPr/>
        </p:nvPicPr>
        <p:blipFill>
          <a:blip r:embed="rId3"/>
          <a:stretch>
            <a:fillRect/>
          </a:stretch>
        </p:blipFill>
        <p:spPr>
          <a:xfrm>
            <a:off x="-52552" y="2300692"/>
            <a:ext cx="9144000" cy="4463787"/>
          </a:xfrm>
          <a:prstGeom prst="rect">
            <a:avLst/>
          </a:prstGeom>
        </p:spPr>
      </p:pic>
    </p:spTree>
    <p:extLst>
      <p:ext uri="{BB962C8B-B14F-4D97-AF65-F5344CB8AC3E}">
        <p14:creationId xmlns:p14="http://schemas.microsoft.com/office/powerpoint/2010/main" val="2289701177"/>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8C187F-BE10-57F9-4AA2-FDBEC737A8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26F160-96AC-95A5-86F3-EE395F30DB2A}"/>
              </a:ext>
            </a:extLst>
          </p:cNvPr>
          <p:cNvSpPr>
            <a:spLocks noGrp="1"/>
          </p:cNvSpPr>
          <p:nvPr>
            <p:ph type="title"/>
          </p:nvPr>
        </p:nvSpPr>
        <p:spPr/>
        <p:txBody>
          <a:bodyPr/>
          <a:lstStyle/>
          <a:p>
            <a:r>
              <a:rPr lang="en-GB" dirty="0"/>
              <a:t>Strategy Pattern</a:t>
            </a:r>
          </a:p>
        </p:txBody>
      </p:sp>
      <p:pic>
        <p:nvPicPr>
          <p:cNvPr id="4" name="Picture 3">
            <a:extLst>
              <a:ext uri="{FF2B5EF4-FFF2-40B4-BE49-F238E27FC236}">
                <a16:creationId xmlns:a16="http://schemas.microsoft.com/office/drawing/2014/main" id="{AB583C0E-1FE4-277F-66B2-60AAECEFFA2F}"/>
              </a:ext>
            </a:extLst>
          </p:cNvPr>
          <p:cNvPicPr>
            <a:picLocks noChangeAspect="1"/>
          </p:cNvPicPr>
          <p:nvPr/>
        </p:nvPicPr>
        <p:blipFill>
          <a:blip r:embed="rId3"/>
          <a:stretch>
            <a:fillRect/>
          </a:stretch>
        </p:blipFill>
        <p:spPr>
          <a:xfrm>
            <a:off x="0" y="2362666"/>
            <a:ext cx="9144000" cy="3625136"/>
          </a:xfrm>
          <a:prstGeom prst="rect">
            <a:avLst/>
          </a:prstGeom>
        </p:spPr>
      </p:pic>
    </p:spTree>
    <p:extLst>
      <p:ext uri="{BB962C8B-B14F-4D97-AF65-F5344CB8AC3E}">
        <p14:creationId xmlns:p14="http://schemas.microsoft.com/office/powerpoint/2010/main" val="2314140766"/>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91B1D-BD49-0B34-3443-55B5943E38A3}"/>
              </a:ext>
            </a:extLst>
          </p:cNvPr>
          <p:cNvSpPr>
            <a:spLocks noGrp="1"/>
          </p:cNvSpPr>
          <p:nvPr>
            <p:ph type="title"/>
          </p:nvPr>
        </p:nvSpPr>
        <p:spPr/>
        <p:txBody>
          <a:bodyPr/>
          <a:lstStyle/>
          <a:p>
            <a:r>
              <a:rPr lang="en-GB" dirty="0"/>
              <a:t>Command Pattern</a:t>
            </a:r>
          </a:p>
        </p:txBody>
      </p:sp>
      <p:sp>
        <p:nvSpPr>
          <p:cNvPr id="3" name="Content Placeholder 2">
            <a:extLst>
              <a:ext uri="{FF2B5EF4-FFF2-40B4-BE49-F238E27FC236}">
                <a16:creationId xmlns:a16="http://schemas.microsoft.com/office/drawing/2014/main" id="{A8C53CDD-CCBC-C35C-2240-625E61679F21}"/>
              </a:ext>
            </a:extLst>
          </p:cNvPr>
          <p:cNvSpPr>
            <a:spLocks noGrp="1"/>
          </p:cNvSpPr>
          <p:nvPr>
            <p:ph idx="1"/>
          </p:nvPr>
        </p:nvSpPr>
        <p:spPr/>
        <p:txBody>
          <a:bodyPr/>
          <a:lstStyle/>
          <a:p>
            <a:r>
              <a:rPr lang="en-GB" sz="2000" dirty="0"/>
              <a:t>The Command Pattern is used to encapsulate requests as objects, allowing clients to parameterise, queue, or undo operations. </a:t>
            </a:r>
          </a:p>
          <a:p>
            <a:r>
              <a:rPr lang="en-GB" sz="2000" dirty="0"/>
              <a:t>Instead of calling a method directly, we wrap the request inside a command object, which can be executed later, stored for undo functionality, or passed around dynamically.</a:t>
            </a:r>
          </a:p>
          <a:p>
            <a:r>
              <a:rPr lang="en-GB" sz="2000" dirty="0"/>
              <a:t>This pattern promotes loose coupling between the sender (who triggers a command) and the receiver (who executes the action). </a:t>
            </a:r>
          </a:p>
          <a:p>
            <a:pPr marL="0" indent="0">
              <a:buNone/>
            </a:pPr>
            <a:endParaRPr lang="en-GB" sz="2000" dirty="0"/>
          </a:p>
          <a:p>
            <a:endParaRPr lang="en-GB" sz="2000" dirty="0"/>
          </a:p>
        </p:txBody>
      </p:sp>
    </p:spTree>
    <p:extLst>
      <p:ext uri="{BB962C8B-B14F-4D97-AF65-F5344CB8AC3E}">
        <p14:creationId xmlns:p14="http://schemas.microsoft.com/office/powerpoint/2010/main" val="2973241441"/>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1F311-1AC3-79E8-E834-801C30A069DB}"/>
              </a:ext>
            </a:extLst>
          </p:cNvPr>
          <p:cNvSpPr>
            <a:spLocks noGrp="1"/>
          </p:cNvSpPr>
          <p:nvPr>
            <p:ph type="title"/>
          </p:nvPr>
        </p:nvSpPr>
        <p:spPr/>
        <p:txBody>
          <a:bodyPr/>
          <a:lstStyle/>
          <a:p>
            <a:r>
              <a:rPr lang="en-GB" dirty="0"/>
              <a:t>Command Pattern – Use cases</a:t>
            </a:r>
          </a:p>
        </p:txBody>
      </p:sp>
      <p:sp>
        <p:nvSpPr>
          <p:cNvPr id="3" name="Content Placeholder 2">
            <a:extLst>
              <a:ext uri="{FF2B5EF4-FFF2-40B4-BE49-F238E27FC236}">
                <a16:creationId xmlns:a16="http://schemas.microsoft.com/office/drawing/2014/main" id="{A16A7C4F-2EDE-D64B-EE4B-89D3A8A2F579}"/>
              </a:ext>
            </a:extLst>
          </p:cNvPr>
          <p:cNvSpPr>
            <a:spLocks noGrp="1"/>
          </p:cNvSpPr>
          <p:nvPr>
            <p:ph idx="1"/>
          </p:nvPr>
        </p:nvSpPr>
        <p:spPr/>
        <p:txBody>
          <a:bodyPr/>
          <a:lstStyle/>
          <a:p>
            <a:r>
              <a:rPr lang="en-GB" dirty="0"/>
              <a:t>Undo/Redo operations in text editors</a:t>
            </a:r>
          </a:p>
          <a:p>
            <a:r>
              <a:rPr lang="en-GB" dirty="0"/>
              <a:t> Remote control operations, where buttons execute specific commands.</a:t>
            </a:r>
          </a:p>
          <a:p>
            <a:r>
              <a:rPr lang="en-GB" dirty="0"/>
              <a:t> Task scheduling, allowing commands to be queued and executed later.</a:t>
            </a:r>
          </a:p>
          <a:p>
            <a:r>
              <a:rPr lang="en-GB" dirty="0"/>
              <a:t> Transactional processing, where each operation is a command that can be rolled back.</a:t>
            </a:r>
          </a:p>
        </p:txBody>
      </p:sp>
    </p:spTree>
    <p:extLst>
      <p:ext uri="{BB962C8B-B14F-4D97-AF65-F5344CB8AC3E}">
        <p14:creationId xmlns:p14="http://schemas.microsoft.com/office/powerpoint/2010/main" val="2474939435"/>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651EA-5BE6-548D-C51F-429B5C31C9A6}"/>
              </a:ext>
            </a:extLst>
          </p:cNvPr>
          <p:cNvSpPr>
            <a:spLocks noGrp="1"/>
          </p:cNvSpPr>
          <p:nvPr>
            <p:ph type="title"/>
          </p:nvPr>
        </p:nvSpPr>
        <p:spPr/>
        <p:txBody>
          <a:bodyPr/>
          <a:lstStyle/>
          <a:p>
            <a:r>
              <a:rPr lang="en-GB" dirty="0">
                <a:solidFill>
                  <a:srgbClr val="333399"/>
                </a:solidFill>
                <a:effectLst/>
                <a:latin typeface="Tahoma" panose="020B0604030504040204" pitchFamily="34" charset="0"/>
                <a:ea typeface="MS PGothic" panose="020B0600070205080204" pitchFamily="34" charset="-128"/>
                <a:cs typeface="ＭＳ Ｐゴシック" panose="020B0600070205080204" pitchFamily="34" charset="-128"/>
              </a:rPr>
              <a:t>Command Pattern</a:t>
            </a:r>
            <a:endParaRPr lang="en-GB" dirty="0"/>
          </a:p>
        </p:txBody>
      </p:sp>
      <p:pic>
        <p:nvPicPr>
          <p:cNvPr id="5" name="Picture 4">
            <a:extLst>
              <a:ext uri="{FF2B5EF4-FFF2-40B4-BE49-F238E27FC236}">
                <a16:creationId xmlns:a16="http://schemas.microsoft.com/office/drawing/2014/main" id="{6C6E7590-8991-ABBF-98CF-1DF374CD0D0D}"/>
              </a:ext>
            </a:extLst>
          </p:cNvPr>
          <p:cNvPicPr>
            <a:picLocks noChangeAspect="1"/>
          </p:cNvPicPr>
          <p:nvPr/>
        </p:nvPicPr>
        <p:blipFill>
          <a:blip r:embed="rId3"/>
          <a:stretch>
            <a:fillRect/>
          </a:stretch>
        </p:blipFill>
        <p:spPr>
          <a:xfrm>
            <a:off x="661987" y="2720209"/>
            <a:ext cx="7820025" cy="2552700"/>
          </a:xfrm>
          <a:prstGeom prst="rect">
            <a:avLst/>
          </a:prstGeom>
        </p:spPr>
      </p:pic>
    </p:spTree>
    <p:extLst>
      <p:ext uri="{BB962C8B-B14F-4D97-AF65-F5344CB8AC3E}">
        <p14:creationId xmlns:p14="http://schemas.microsoft.com/office/powerpoint/2010/main" val="3596347745"/>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414CD9-5192-B8EE-78ED-3F19D2815E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5489B6-5BD0-A0E2-8906-2C61726EDAB7}"/>
              </a:ext>
            </a:extLst>
          </p:cNvPr>
          <p:cNvSpPr>
            <a:spLocks noGrp="1"/>
          </p:cNvSpPr>
          <p:nvPr>
            <p:ph type="title"/>
          </p:nvPr>
        </p:nvSpPr>
        <p:spPr/>
        <p:txBody>
          <a:bodyPr/>
          <a:lstStyle/>
          <a:p>
            <a:r>
              <a:rPr lang="en-GB" dirty="0">
                <a:solidFill>
                  <a:srgbClr val="333399"/>
                </a:solidFill>
                <a:effectLst/>
                <a:latin typeface="Tahoma" panose="020B0604030504040204" pitchFamily="34" charset="0"/>
                <a:ea typeface="MS PGothic" panose="020B0600070205080204" pitchFamily="34" charset="-128"/>
                <a:cs typeface="ＭＳ Ｐゴシック" panose="020B0600070205080204" pitchFamily="34" charset="-128"/>
              </a:rPr>
              <a:t>Command Pattern</a:t>
            </a:r>
            <a:endParaRPr lang="en-GB" dirty="0"/>
          </a:p>
        </p:txBody>
      </p:sp>
      <p:pic>
        <p:nvPicPr>
          <p:cNvPr id="4" name="Picture 3">
            <a:extLst>
              <a:ext uri="{FF2B5EF4-FFF2-40B4-BE49-F238E27FC236}">
                <a16:creationId xmlns:a16="http://schemas.microsoft.com/office/drawing/2014/main" id="{674AF5DF-137E-0617-DA24-1A6D036F1797}"/>
              </a:ext>
            </a:extLst>
          </p:cNvPr>
          <p:cNvPicPr>
            <a:picLocks noChangeAspect="1"/>
          </p:cNvPicPr>
          <p:nvPr/>
        </p:nvPicPr>
        <p:blipFill>
          <a:blip r:embed="rId3"/>
          <a:stretch>
            <a:fillRect/>
          </a:stretch>
        </p:blipFill>
        <p:spPr>
          <a:xfrm>
            <a:off x="1938502" y="0"/>
            <a:ext cx="5266995" cy="6858000"/>
          </a:xfrm>
          <a:prstGeom prst="rect">
            <a:avLst/>
          </a:prstGeom>
        </p:spPr>
      </p:pic>
    </p:spTree>
    <p:extLst>
      <p:ext uri="{BB962C8B-B14F-4D97-AF65-F5344CB8AC3E}">
        <p14:creationId xmlns:p14="http://schemas.microsoft.com/office/powerpoint/2010/main" val="2990421741"/>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771FDF-B367-5C16-7A06-9BB171A984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02CAC7-A65B-2547-5AF9-F631C58F7943}"/>
              </a:ext>
            </a:extLst>
          </p:cNvPr>
          <p:cNvSpPr>
            <a:spLocks noGrp="1"/>
          </p:cNvSpPr>
          <p:nvPr>
            <p:ph type="title"/>
          </p:nvPr>
        </p:nvSpPr>
        <p:spPr/>
        <p:txBody>
          <a:bodyPr/>
          <a:lstStyle/>
          <a:p>
            <a:r>
              <a:rPr lang="en-GB" dirty="0">
                <a:solidFill>
                  <a:srgbClr val="333399"/>
                </a:solidFill>
                <a:effectLst/>
                <a:latin typeface="Tahoma" panose="020B0604030504040204" pitchFamily="34" charset="0"/>
                <a:ea typeface="MS PGothic" panose="020B0600070205080204" pitchFamily="34" charset="-128"/>
                <a:cs typeface="ＭＳ Ｐゴシック" panose="020B0600070205080204" pitchFamily="34" charset="-128"/>
              </a:rPr>
              <a:t>Command Pattern</a:t>
            </a:r>
            <a:endParaRPr lang="en-GB" dirty="0"/>
          </a:p>
        </p:txBody>
      </p:sp>
      <p:pic>
        <p:nvPicPr>
          <p:cNvPr id="5" name="Picture 4">
            <a:extLst>
              <a:ext uri="{FF2B5EF4-FFF2-40B4-BE49-F238E27FC236}">
                <a16:creationId xmlns:a16="http://schemas.microsoft.com/office/drawing/2014/main" id="{8C184E74-2FED-8DD6-159F-A9DC823E6105}"/>
              </a:ext>
            </a:extLst>
          </p:cNvPr>
          <p:cNvPicPr>
            <a:picLocks noChangeAspect="1"/>
          </p:cNvPicPr>
          <p:nvPr/>
        </p:nvPicPr>
        <p:blipFill>
          <a:blip r:embed="rId3"/>
          <a:stretch>
            <a:fillRect/>
          </a:stretch>
        </p:blipFill>
        <p:spPr>
          <a:xfrm>
            <a:off x="661987" y="200025"/>
            <a:ext cx="7820025" cy="6457950"/>
          </a:xfrm>
          <a:prstGeom prst="rect">
            <a:avLst/>
          </a:prstGeom>
        </p:spPr>
      </p:pic>
    </p:spTree>
    <p:extLst>
      <p:ext uri="{BB962C8B-B14F-4D97-AF65-F5344CB8AC3E}">
        <p14:creationId xmlns:p14="http://schemas.microsoft.com/office/powerpoint/2010/main" val="828127689"/>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6A51AF-8E59-B0F1-DCF8-8C6E430781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1BAB7E-E35A-C33A-48B4-FE35FE425E6D}"/>
              </a:ext>
            </a:extLst>
          </p:cNvPr>
          <p:cNvSpPr>
            <a:spLocks noGrp="1"/>
          </p:cNvSpPr>
          <p:nvPr>
            <p:ph type="title"/>
          </p:nvPr>
        </p:nvSpPr>
        <p:spPr/>
        <p:txBody>
          <a:bodyPr/>
          <a:lstStyle/>
          <a:p>
            <a:r>
              <a:rPr lang="en-GB" dirty="0">
                <a:solidFill>
                  <a:srgbClr val="333399"/>
                </a:solidFill>
                <a:effectLst/>
                <a:latin typeface="Tahoma" panose="020B0604030504040204" pitchFamily="34" charset="0"/>
                <a:ea typeface="MS PGothic" panose="020B0600070205080204" pitchFamily="34" charset="-128"/>
                <a:cs typeface="ＭＳ Ｐゴシック" panose="020B0600070205080204" pitchFamily="34" charset="-128"/>
              </a:rPr>
              <a:t>Command Pattern</a:t>
            </a:r>
            <a:endParaRPr lang="en-GB" dirty="0"/>
          </a:p>
        </p:txBody>
      </p:sp>
      <p:pic>
        <p:nvPicPr>
          <p:cNvPr id="4" name="Picture 3">
            <a:extLst>
              <a:ext uri="{FF2B5EF4-FFF2-40B4-BE49-F238E27FC236}">
                <a16:creationId xmlns:a16="http://schemas.microsoft.com/office/drawing/2014/main" id="{61C5CAEE-7763-DA4F-7E69-286AD2D140B5}"/>
              </a:ext>
            </a:extLst>
          </p:cNvPr>
          <p:cNvPicPr>
            <a:picLocks noChangeAspect="1"/>
          </p:cNvPicPr>
          <p:nvPr/>
        </p:nvPicPr>
        <p:blipFill>
          <a:blip r:embed="rId3"/>
          <a:stretch>
            <a:fillRect/>
          </a:stretch>
        </p:blipFill>
        <p:spPr>
          <a:xfrm>
            <a:off x="661987" y="381000"/>
            <a:ext cx="7820025" cy="6096000"/>
          </a:xfrm>
          <a:prstGeom prst="rect">
            <a:avLst/>
          </a:prstGeom>
        </p:spPr>
      </p:pic>
    </p:spTree>
    <p:extLst>
      <p:ext uri="{BB962C8B-B14F-4D97-AF65-F5344CB8AC3E}">
        <p14:creationId xmlns:p14="http://schemas.microsoft.com/office/powerpoint/2010/main" val="726143283"/>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5D91A-5D16-D0E0-C8B7-1C0C2F8158A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6ED4B5A-DDEA-770D-40EB-A18C3D3CD77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804841534"/>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304800"/>
            <a:ext cx="8324478" cy="1143000"/>
          </a:xfrm>
        </p:spPr>
        <p:txBody>
          <a:bodyPr/>
          <a:lstStyle/>
          <a:p>
            <a:pPr algn="ctr"/>
            <a:r>
              <a:rPr lang="en-GB"/>
              <a:t>References</a:t>
            </a:r>
          </a:p>
        </p:txBody>
      </p:sp>
      <p:sp>
        <p:nvSpPr>
          <p:cNvPr id="3" name="Content Placeholder 2"/>
          <p:cNvSpPr>
            <a:spLocks noGrp="1"/>
          </p:cNvSpPr>
          <p:nvPr>
            <p:ph idx="1"/>
          </p:nvPr>
        </p:nvSpPr>
        <p:spPr>
          <a:xfrm>
            <a:off x="611560" y="2017713"/>
            <a:ext cx="8343528" cy="4114800"/>
          </a:xfrm>
        </p:spPr>
        <p:txBody>
          <a:bodyPr/>
          <a:lstStyle/>
          <a:p>
            <a:pPr lvl="0">
              <a:buClr>
                <a:srgbClr val="3333CC"/>
              </a:buClr>
            </a:pPr>
            <a:r>
              <a:rPr lang="en-GB" sz="2000">
                <a:solidFill>
                  <a:srgbClr val="000000"/>
                </a:solidFill>
              </a:rPr>
              <a:t>Bevis, Tony (2012-10-31T22:58:59). Java Design Pattern Essentials . Ability First Limited. Kindle Edition. </a:t>
            </a:r>
          </a:p>
          <a:p>
            <a:pPr lvl="0">
              <a:buClr>
                <a:srgbClr val="3333CC"/>
              </a:buClr>
            </a:pPr>
            <a:r>
              <a:rPr lang="en-GB" sz="2000" err="1">
                <a:solidFill>
                  <a:srgbClr val="000000"/>
                </a:solidFill>
              </a:rPr>
              <a:t>JournalDev</a:t>
            </a:r>
            <a:r>
              <a:rPr lang="en-GB" sz="2000">
                <a:solidFill>
                  <a:srgbClr val="000000"/>
                </a:solidFill>
              </a:rPr>
              <a:t> </a:t>
            </a:r>
          </a:p>
          <a:p>
            <a:pPr lvl="1">
              <a:buClr>
                <a:srgbClr val="3333CC"/>
              </a:buClr>
            </a:pPr>
            <a:r>
              <a:rPr lang="en-GB" sz="1600">
                <a:solidFill>
                  <a:srgbClr val="000000"/>
                </a:solidFill>
                <a:hlinkClick r:id="rId2"/>
              </a:rPr>
              <a:t>https://www.journaldev.com/1763/template-method-design-pattern-in-java</a:t>
            </a:r>
            <a:endParaRPr lang="en-GB" sz="1600">
              <a:solidFill>
                <a:srgbClr val="000000"/>
              </a:solidFill>
            </a:endParaRPr>
          </a:p>
          <a:p>
            <a:r>
              <a:rPr lang="en-GB" sz="2000" err="1">
                <a:solidFill>
                  <a:srgbClr val="000000"/>
                </a:solidFill>
              </a:rPr>
              <a:t>Tutorialspoint</a:t>
            </a:r>
            <a:endParaRPr lang="en-GB" sz="2000">
              <a:solidFill>
                <a:srgbClr val="000000"/>
              </a:solidFill>
            </a:endParaRPr>
          </a:p>
          <a:p>
            <a:pPr lvl="1"/>
            <a:r>
              <a:rPr lang="en-GB" sz="1600">
                <a:hlinkClick r:id="rId3"/>
              </a:rPr>
              <a:t>https://www.tutorialspoint.com/design_pattern/template_pattern.htm</a:t>
            </a:r>
            <a:endParaRPr lang="en-GB" sz="1600"/>
          </a:p>
          <a:p>
            <a:pPr lvl="1"/>
            <a:r>
              <a:rPr lang="en-GB" sz="1600">
                <a:hlinkClick r:id="rId4"/>
              </a:rPr>
              <a:t>https://www.tutorialspoint.com/design_pattern/factory_pattern.htm</a:t>
            </a:r>
            <a:endParaRPr lang="en-GB" sz="1600"/>
          </a:p>
          <a:p>
            <a:r>
              <a:rPr lang="en-GB" sz="2000" err="1"/>
              <a:t>Dzone</a:t>
            </a:r>
            <a:r>
              <a:rPr lang="en-GB" sz="2000"/>
              <a:t> </a:t>
            </a:r>
            <a:r>
              <a:rPr lang="en-GB" sz="2000" err="1"/>
              <a:t>Refcardz</a:t>
            </a:r>
            <a:r>
              <a:rPr lang="en-GB" sz="2000"/>
              <a:t> – Design Patterns</a:t>
            </a:r>
          </a:p>
          <a:p>
            <a:pPr lvl="1"/>
            <a:r>
              <a:rPr lang="en-GB" sz="1600">
                <a:hlinkClick r:id="rId5"/>
              </a:rPr>
              <a:t>http://campus.murraystate.edu/academic/faculty/wlyle/430/rc008-designpatterns_online.pdf</a:t>
            </a:r>
            <a:endParaRPr lang="en-GB" sz="1600"/>
          </a:p>
          <a:p>
            <a:pPr marL="457200" lvl="1" indent="0">
              <a:buNone/>
            </a:pPr>
            <a:endParaRPr lang="en-GB" sz="1600"/>
          </a:p>
          <a:p>
            <a:pPr lvl="1"/>
            <a:endParaRPr lang="en-GB" sz="1600"/>
          </a:p>
          <a:p>
            <a:pPr marL="457200" lvl="1" indent="0">
              <a:buNone/>
            </a:pPr>
            <a:endParaRPr lang="en-GB" sz="1600"/>
          </a:p>
        </p:txBody>
      </p:sp>
    </p:spTree>
    <p:extLst>
      <p:ext uri="{BB962C8B-B14F-4D97-AF65-F5344CB8AC3E}">
        <p14:creationId xmlns:p14="http://schemas.microsoft.com/office/powerpoint/2010/main" val="2658861151"/>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25899" y="188640"/>
            <a:ext cx="8510139" cy="819944"/>
          </a:xfrm>
        </p:spPr>
        <p:txBody>
          <a:bodyPr/>
          <a:lstStyle/>
          <a:p>
            <a:r>
              <a:rPr lang="en-GB"/>
              <a:t>Original Gang of 4 Design Patterns</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967025633"/>
              </p:ext>
            </p:extLst>
          </p:nvPr>
        </p:nvGraphicFramePr>
        <p:xfrm>
          <a:off x="425899" y="2132856"/>
          <a:ext cx="8487546" cy="3337560"/>
        </p:xfrm>
        <a:graphic>
          <a:graphicData uri="http://schemas.openxmlformats.org/drawingml/2006/table">
            <a:tbl>
              <a:tblPr firstRow="1" bandRow="1">
                <a:tableStyleId>{5940675A-B579-460E-94D1-54222C63F5DA}</a:tableStyleId>
              </a:tblPr>
              <a:tblGrid>
                <a:gridCol w="432050">
                  <a:extLst>
                    <a:ext uri="{9D8B030D-6E8A-4147-A177-3AD203B41FA5}">
                      <a16:colId xmlns:a16="http://schemas.microsoft.com/office/drawing/2014/main" val="2523318057"/>
                    </a:ext>
                  </a:extLst>
                </a:gridCol>
                <a:gridCol w="2397132">
                  <a:extLst>
                    <a:ext uri="{9D8B030D-6E8A-4147-A177-3AD203B41FA5}">
                      <a16:colId xmlns:a16="http://schemas.microsoft.com/office/drawing/2014/main" val="507520225"/>
                    </a:ext>
                  </a:extLst>
                </a:gridCol>
                <a:gridCol w="411180">
                  <a:extLst>
                    <a:ext uri="{9D8B030D-6E8A-4147-A177-3AD203B41FA5}">
                      <a16:colId xmlns:a16="http://schemas.microsoft.com/office/drawing/2014/main" val="1668259330"/>
                    </a:ext>
                  </a:extLst>
                </a:gridCol>
                <a:gridCol w="2418002">
                  <a:extLst>
                    <a:ext uri="{9D8B030D-6E8A-4147-A177-3AD203B41FA5}">
                      <a16:colId xmlns:a16="http://schemas.microsoft.com/office/drawing/2014/main" val="3660761800"/>
                    </a:ext>
                  </a:extLst>
                </a:gridCol>
                <a:gridCol w="390310">
                  <a:extLst>
                    <a:ext uri="{9D8B030D-6E8A-4147-A177-3AD203B41FA5}">
                      <a16:colId xmlns:a16="http://schemas.microsoft.com/office/drawing/2014/main" val="4015560904"/>
                    </a:ext>
                  </a:extLst>
                </a:gridCol>
                <a:gridCol w="2438872">
                  <a:extLst>
                    <a:ext uri="{9D8B030D-6E8A-4147-A177-3AD203B41FA5}">
                      <a16:colId xmlns:a16="http://schemas.microsoft.com/office/drawing/2014/main" val="3381154552"/>
                    </a:ext>
                  </a:extLst>
                </a:gridCol>
              </a:tblGrid>
              <a:tr h="370840">
                <a:tc>
                  <a:txBody>
                    <a:bodyPr/>
                    <a:lstStyle/>
                    <a:p>
                      <a:pPr algn="ctr"/>
                      <a:r>
                        <a:rPr lang="en-GB" b="0"/>
                        <a:t>C</a:t>
                      </a:r>
                    </a:p>
                  </a:txBody>
                  <a:tcPr>
                    <a:solidFill>
                      <a:schemeClr val="tx2">
                        <a:lumMod val="40000"/>
                        <a:lumOff val="60000"/>
                      </a:schemeClr>
                    </a:solidFill>
                  </a:tcPr>
                </a:tc>
                <a:tc>
                  <a:txBody>
                    <a:bodyPr/>
                    <a:lstStyle/>
                    <a:p>
                      <a:r>
                        <a:rPr lang="en-GB"/>
                        <a:t>Abstract Factory</a:t>
                      </a:r>
                    </a:p>
                  </a:txBody>
                  <a:tcPr>
                    <a:solidFill>
                      <a:schemeClr val="tx2">
                        <a:lumMod val="40000"/>
                        <a:lumOff val="60000"/>
                      </a:schemeClr>
                    </a:solidFill>
                  </a:tcPr>
                </a:tc>
                <a:tc>
                  <a:txBody>
                    <a:bodyPr/>
                    <a:lstStyle/>
                    <a:p>
                      <a:pPr algn="ctr"/>
                      <a:r>
                        <a:rPr lang="en-GB"/>
                        <a:t>S</a:t>
                      </a:r>
                    </a:p>
                  </a:txBody>
                  <a:tcPr>
                    <a:solidFill>
                      <a:srgbClr val="FFC000"/>
                    </a:solidFill>
                  </a:tcPr>
                </a:tc>
                <a:tc>
                  <a:txBody>
                    <a:bodyPr/>
                    <a:lstStyle/>
                    <a:p>
                      <a:r>
                        <a:rPr lang="en-GB"/>
                        <a:t>Decorator</a:t>
                      </a:r>
                    </a:p>
                  </a:txBody>
                  <a:tcPr/>
                </a:tc>
                <a:tc>
                  <a:txBody>
                    <a:bodyPr/>
                    <a:lstStyle/>
                    <a:p>
                      <a:pPr algn="ctr"/>
                      <a:r>
                        <a:rPr lang="en-GB"/>
                        <a:t>C</a:t>
                      </a:r>
                    </a:p>
                  </a:txBody>
                  <a:tcPr>
                    <a:solidFill>
                      <a:schemeClr val="tx2">
                        <a:lumMod val="40000"/>
                        <a:lumOff val="60000"/>
                      </a:schemeClr>
                    </a:solidFill>
                  </a:tcPr>
                </a:tc>
                <a:tc>
                  <a:txBody>
                    <a:bodyPr/>
                    <a:lstStyle/>
                    <a:p>
                      <a:r>
                        <a:rPr lang="en-GB"/>
                        <a:t>Prototype</a:t>
                      </a:r>
                    </a:p>
                  </a:txBody>
                  <a:tcPr/>
                </a:tc>
                <a:extLst>
                  <a:ext uri="{0D108BD9-81ED-4DB2-BD59-A6C34878D82A}">
                    <a16:rowId xmlns:a16="http://schemas.microsoft.com/office/drawing/2014/main" val="3090699865"/>
                  </a:ext>
                </a:extLst>
              </a:tr>
              <a:tr h="370840">
                <a:tc>
                  <a:txBody>
                    <a:bodyPr/>
                    <a:lstStyle/>
                    <a:p>
                      <a:pPr algn="ctr"/>
                      <a:r>
                        <a:rPr lang="en-GB" b="0"/>
                        <a:t>S</a:t>
                      </a:r>
                    </a:p>
                  </a:txBody>
                  <a:tcPr>
                    <a:solidFill>
                      <a:srgbClr val="FFC000"/>
                    </a:solidFill>
                  </a:tcPr>
                </a:tc>
                <a:tc>
                  <a:txBody>
                    <a:bodyPr/>
                    <a:lstStyle/>
                    <a:p>
                      <a:r>
                        <a:rPr lang="en-GB"/>
                        <a:t>Adapter</a:t>
                      </a:r>
                    </a:p>
                  </a:txBody>
                  <a:tcPr>
                    <a:solidFill>
                      <a:srgbClr val="FFC000"/>
                    </a:solidFill>
                  </a:tcPr>
                </a:tc>
                <a:tc>
                  <a:txBody>
                    <a:bodyPr/>
                    <a:lstStyle/>
                    <a:p>
                      <a:pPr algn="ctr"/>
                      <a:r>
                        <a:rPr lang="en-GB"/>
                        <a:t>S</a:t>
                      </a:r>
                    </a:p>
                  </a:txBody>
                  <a:tcPr>
                    <a:solidFill>
                      <a:srgbClr val="FFC000"/>
                    </a:solidFill>
                  </a:tcPr>
                </a:tc>
                <a:tc>
                  <a:txBody>
                    <a:bodyPr/>
                    <a:lstStyle/>
                    <a:p>
                      <a:r>
                        <a:rPr lang="en-GB"/>
                        <a:t>Facade</a:t>
                      </a:r>
                    </a:p>
                  </a:txBody>
                  <a:tcPr/>
                </a:tc>
                <a:tc>
                  <a:txBody>
                    <a:bodyPr/>
                    <a:lstStyle/>
                    <a:p>
                      <a:pPr algn="ctr"/>
                      <a:r>
                        <a:rPr lang="en-GB"/>
                        <a:t>S</a:t>
                      </a:r>
                    </a:p>
                  </a:txBody>
                  <a:tcPr>
                    <a:solidFill>
                      <a:srgbClr val="FFC000"/>
                    </a:solidFill>
                  </a:tcPr>
                </a:tc>
                <a:tc>
                  <a:txBody>
                    <a:bodyPr/>
                    <a:lstStyle/>
                    <a:p>
                      <a:r>
                        <a:rPr lang="en-GB"/>
                        <a:t>Proxy</a:t>
                      </a:r>
                    </a:p>
                  </a:txBody>
                  <a:tcPr/>
                </a:tc>
                <a:extLst>
                  <a:ext uri="{0D108BD9-81ED-4DB2-BD59-A6C34878D82A}">
                    <a16:rowId xmlns:a16="http://schemas.microsoft.com/office/drawing/2014/main" val="2335884862"/>
                  </a:ext>
                </a:extLst>
              </a:tr>
              <a:tr h="370840">
                <a:tc>
                  <a:txBody>
                    <a:bodyPr/>
                    <a:lstStyle/>
                    <a:p>
                      <a:pPr algn="ctr"/>
                      <a:r>
                        <a:rPr lang="en-GB" b="0"/>
                        <a:t>S</a:t>
                      </a:r>
                    </a:p>
                  </a:txBody>
                  <a:tcPr>
                    <a:solidFill>
                      <a:srgbClr val="FFC000"/>
                    </a:solidFill>
                  </a:tcPr>
                </a:tc>
                <a:tc>
                  <a:txBody>
                    <a:bodyPr/>
                    <a:lstStyle/>
                    <a:p>
                      <a:r>
                        <a:rPr lang="en-GB"/>
                        <a:t>Bridge</a:t>
                      </a:r>
                    </a:p>
                  </a:txBody>
                  <a:tcPr/>
                </a:tc>
                <a:tc>
                  <a:txBody>
                    <a:bodyPr/>
                    <a:lstStyle/>
                    <a:p>
                      <a:pPr algn="ctr"/>
                      <a:r>
                        <a:rPr lang="en-GB"/>
                        <a:t>C</a:t>
                      </a:r>
                    </a:p>
                  </a:txBody>
                  <a:tcPr>
                    <a:solidFill>
                      <a:schemeClr val="tx2">
                        <a:lumMod val="40000"/>
                        <a:lumOff val="60000"/>
                      </a:schemeClr>
                    </a:solidFill>
                  </a:tcPr>
                </a:tc>
                <a:tc>
                  <a:txBody>
                    <a:bodyPr/>
                    <a:lstStyle/>
                    <a:p>
                      <a:r>
                        <a:rPr lang="en-GB"/>
                        <a:t>Factory Method</a:t>
                      </a:r>
                    </a:p>
                  </a:txBody>
                  <a:tcPr/>
                </a:tc>
                <a:tc>
                  <a:txBody>
                    <a:bodyPr/>
                    <a:lstStyle/>
                    <a:p>
                      <a:pPr algn="ctr"/>
                      <a:r>
                        <a:rPr lang="en-GB"/>
                        <a:t>B</a:t>
                      </a:r>
                    </a:p>
                  </a:txBody>
                  <a:tcPr>
                    <a:solidFill>
                      <a:srgbClr val="92D050"/>
                    </a:solidFill>
                  </a:tcPr>
                </a:tc>
                <a:tc>
                  <a:txBody>
                    <a:bodyPr/>
                    <a:lstStyle/>
                    <a:p>
                      <a:r>
                        <a:rPr lang="en-GB"/>
                        <a:t>Observer</a:t>
                      </a:r>
                    </a:p>
                  </a:txBody>
                  <a:tcPr/>
                </a:tc>
                <a:extLst>
                  <a:ext uri="{0D108BD9-81ED-4DB2-BD59-A6C34878D82A}">
                    <a16:rowId xmlns:a16="http://schemas.microsoft.com/office/drawing/2014/main" val="2698574275"/>
                  </a:ext>
                </a:extLst>
              </a:tr>
              <a:tr h="370840">
                <a:tc>
                  <a:txBody>
                    <a:bodyPr/>
                    <a:lstStyle/>
                    <a:p>
                      <a:pPr algn="ctr"/>
                      <a:r>
                        <a:rPr lang="en-GB" b="0"/>
                        <a:t>C</a:t>
                      </a:r>
                    </a:p>
                  </a:txBody>
                  <a:tcPr>
                    <a:solidFill>
                      <a:schemeClr val="tx2">
                        <a:lumMod val="40000"/>
                        <a:lumOff val="60000"/>
                      </a:schemeClr>
                    </a:solidFill>
                  </a:tcPr>
                </a:tc>
                <a:tc>
                  <a:txBody>
                    <a:bodyPr/>
                    <a:lstStyle/>
                    <a:p>
                      <a:r>
                        <a:rPr lang="en-GB"/>
                        <a:t>Builder</a:t>
                      </a:r>
                    </a:p>
                  </a:txBody>
                  <a:tcPr/>
                </a:tc>
                <a:tc>
                  <a:txBody>
                    <a:bodyPr/>
                    <a:lstStyle/>
                    <a:p>
                      <a:pPr algn="ctr"/>
                      <a:r>
                        <a:rPr lang="en-GB"/>
                        <a:t>S</a:t>
                      </a:r>
                    </a:p>
                  </a:txBody>
                  <a:tcPr>
                    <a:solidFill>
                      <a:srgbClr val="FFC000"/>
                    </a:solidFill>
                  </a:tcPr>
                </a:tc>
                <a:tc>
                  <a:txBody>
                    <a:bodyPr/>
                    <a:lstStyle/>
                    <a:p>
                      <a:r>
                        <a:rPr lang="en-GB"/>
                        <a:t>Flyweight</a:t>
                      </a:r>
                    </a:p>
                  </a:txBody>
                  <a:tcPr/>
                </a:tc>
                <a:tc>
                  <a:txBody>
                    <a:bodyPr/>
                    <a:lstStyle/>
                    <a:p>
                      <a:pPr algn="ctr"/>
                      <a:r>
                        <a:rPr lang="en-GB"/>
                        <a:t>C</a:t>
                      </a:r>
                    </a:p>
                  </a:txBody>
                  <a:tcPr>
                    <a:solidFill>
                      <a:schemeClr val="tx2">
                        <a:lumMod val="40000"/>
                        <a:lumOff val="60000"/>
                      </a:schemeClr>
                    </a:solidFill>
                  </a:tcPr>
                </a:tc>
                <a:tc>
                  <a:txBody>
                    <a:bodyPr/>
                    <a:lstStyle/>
                    <a:p>
                      <a:r>
                        <a:rPr lang="en-GB"/>
                        <a:t>Singleton</a:t>
                      </a:r>
                    </a:p>
                  </a:txBody>
                  <a:tcPr/>
                </a:tc>
                <a:extLst>
                  <a:ext uri="{0D108BD9-81ED-4DB2-BD59-A6C34878D82A}">
                    <a16:rowId xmlns:a16="http://schemas.microsoft.com/office/drawing/2014/main" val="2686585353"/>
                  </a:ext>
                </a:extLst>
              </a:tr>
              <a:tr h="370840">
                <a:tc rowSpan="2">
                  <a:txBody>
                    <a:bodyPr/>
                    <a:lstStyle/>
                    <a:p>
                      <a:pPr algn="ctr"/>
                      <a:r>
                        <a:rPr lang="en-GB" b="0"/>
                        <a:t>B</a:t>
                      </a:r>
                    </a:p>
                  </a:txBody>
                  <a:tcPr>
                    <a:solidFill>
                      <a:srgbClr val="92D050"/>
                    </a:solidFill>
                  </a:tcPr>
                </a:tc>
                <a:tc rowSpan="2">
                  <a:txBody>
                    <a:bodyPr/>
                    <a:lstStyle/>
                    <a:p>
                      <a:r>
                        <a:rPr lang="en-GB"/>
                        <a:t>Chain of Responsibility</a:t>
                      </a:r>
                    </a:p>
                  </a:txBody>
                  <a:tcPr>
                    <a:solidFill>
                      <a:srgbClr val="92D050"/>
                    </a:solidFill>
                  </a:tcPr>
                </a:tc>
                <a:tc>
                  <a:txBody>
                    <a:bodyPr/>
                    <a:lstStyle/>
                    <a:p>
                      <a:pPr algn="ctr"/>
                      <a:r>
                        <a:rPr lang="en-GB"/>
                        <a:t>B</a:t>
                      </a:r>
                    </a:p>
                  </a:txBody>
                  <a:tcPr>
                    <a:solidFill>
                      <a:srgbClr val="92D050"/>
                    </a:solidFill>
                  </a:tcPr>
                </a:tc>
                <a:tc>
                  <a:txBody>
                    <a:bodyPr/>
                    <a:lstStyle/>
                    <a:p>
                      <a:r>
                        <a:rPr lang="en-GB"/>
                        <a:t>Interpreter</a:t>
                      </a:r>
                    </a:p>
                  </a:txBody>
                  <a:tcPr/>
                </a:tc>
                <a:tc>
                  <a:txBody>
                    <a:bodyPr/>
                    <a:lstStyle/>
                    <a:p>
                      <a:pPr algn="ctr"/>
                      <a:r>
                        <a:rPr lang="en-GB"/>
                        <a:t>B</a:t>
                      </a:r>
                    </a:p>
                  </a:txBody>
                  <a:tcPr>
                    <a:solidFill>
                      <a:srgbClr val="92D050"/>
                    </a:solidFill>
                  </a:tcPr>
                </a:tc>
                <a:tc>
                  <a:txBody>
                    <a:bodyPr/>
                    <a:lstStyle/>
                    <a:p>
                      <a:r>
                        <a:rPr lang="en-GB"/>
                        <a:t>State</a:t>
                      </a:r>
                    </a:p>
                  </a:txBody>
                  <a:tcPr/>
                </a:tc>
                <a:extLst>
                  <a:ext uri="{0D108BD9-81ED-4DB2-BD59-A6C34878D82A}">
                    <a16:rowId xmlns:a16="http://schemas.microsoft.com/office/drawing/2014/main" val="907677107"/>
                  </a:ext>
                </a:extLst>
              </a:tr>
              <a:tr h="370840">
                <a:tc vMerge="1">
                  <a:txBody>
                    <a:bodyPr/>
                    <a:lstStyle/>
                    <a:p>
                      <a:pPr algn="ctr"/>
                      <a:endParaRPr lang="en-GB" b="0"/>
                    </a:p>
                  </a:txBody>
                  <a:tcPr/>
                </a:tc>
                <a:tc vMerge="1">
                  <a:txBody>
                    <a:bodyPr/>
                    <a:lstStyle/>
                    <a:p>
                      <a:endParaRPr lang="en-GB"/>
                    </a:p>
                  </a:txBody>
                  <a:tcPr/>
                </a:tc>
                <a:tc>
                  <a:txBody>
                    <a:bodyPr/>
                    <a:lstStyle/>
                    <a:p>
                      <a:pPr algn="ctr"/>
                      <a:r>
                        <a:rPr lang="en-GB"/>
                        <a:t>B</a:t>
                      </a:r>
                    </a:p>
                  </a:txBody>
                  <a:tcPr>
                    <a:solidFill>
                      <a:srgbClr val="92D050"/>
                    </a:solidFill>
                  </a:tcPr>
                </a:tc>
                <a:tc>
                  <a:txBody>
                    <a:bodyPr/>
                    <a:lstStyle/>
                    <a:p>
                      <a:r>
                        <a:rPr lang="en-GB"/>
                        <a:t>Iterator</a:t>
                      </a:r>
                    </a:p>
                  </a:txBody>
                  <a:tcPr/>
                </a:tc>
                <a:tc>
                  <a:txBody>
                    <a:bodyPr/>
                    <a:lstStyle/>
                    <a:p>
                      <a:pPr algn="ctr"/>
                      <a:r>
                        <a:rPr lang="en-GB"/>
                        <a:t>B</a:t>
                      </a:r>
                    </a:p>
                  </a:txBody>
                  <a:tcPr>
                    <a:solidFill>
                      <a:srgbClr val="92D050"/>
                    </a:solidFill>
                  </a:tcPr>
                </a:tc>
                <a:tc>
                  <a:txBody>
                    <a:bodyPr/>
                    <a:lstStyle/>
                    <a:p>
                      <a:r>
                        <a:rPr lang="en-GB"/>
                        <a:t>Strategy</a:t>
                      </a:r>
                    </a:p>
                  </a:txBody>
                  <a:tcPr/>
                </a:tc>
                <a:extLst>
                  <a:ext uri="{0D108BD9-81ED-4DB2-BD59-A6C34878D82A}">
                    <a16:rowId xmlns:a16="http://schemas.microsoft.com/office/drawing/2014/main" val="1775072231"/>
                  </a:ext>
                </a:extLst>
              </a:tr>
              <a:tr h="370840">
                <a:tc>
                  <a:txBody>
                    <a:bodyPr/>
                    <a:lstStyle/>
                    <a:p>
                      <a:pPr algn="ctr"/>
                      <a:r>
                        <a:rPr lang="en-GB" b="0"/>
                        <a:t>B</a:t>
                      </a:r>
                    </a:p>
                  </a:txBody>
                  <a:tcPr>
                    <a:solidFill>
                      <a:srgbClr val="92D050"/>
                    </a:solidFill>
                  </a:tcPr>
                </a:tc>
                <a:tc>
                  <a:txBody>
                    <a:bodyPr/>
                    <a:lstStyle/>
                    <a:p>
                      <a:r>
                        <a:rPr lang="en-GB"/>
                        <a:t>Command</a:t>
                      </a:r>
                    </a:p>
                  </a:txBody>
                  <a:tcPr/>
                </a:tc>
                <a:tc>
                  <a:txBody>
                    <a:bodyPr/>
                    <a:lstStyle/>
                    <a:p>
                      <a:pPr algn="ctr"/>
                      <a:r>
                        <a:rPr lang="en-GB"/>
                        <a:t>B</a:t>
                      </a:r>
                    </a:p>
                  </a:txBody>
                  <a:tcPr>
                    <a:solidFill>
                      <a:srgbClr val="92D050"/>
                    </a:solidFill>
                  </a:tcPr>
                </a:tc>
                <a:tc>
                  <a:txBody>
                    <a:bodyPr/>
                    <a:lstStyle/>
                    <a:p>
                      <a:r>
                        <a:rPr lang="en-GB"/>
                        <a:t>Mediator</a:t>
                      </a:r>
                    </a:p>
                  </a:txBody>
                  <a:tcPr/>
                </a:tc>
                <a:tc>
                  <a:txBody>
                    <a:bodyPr/>
                    <a:lstStyle/>
                    <a:p>
                      <a:pPr algn="ctr"/>
                      <a:r>
                        <a:rPr lang="en-GB"/>
                        <a:t>B</a:t>
                      </a:r>
                    </a:p>
                  </a:txBody>
                  <a:tcPr>
                    <a:solidFill>
                      <a:srgbClr val="92D050"/>
                    </a:solidFill>
                  </a:tcPr>
                </a:tc>
                <a:tc>
                  <a:txBody>
                    <a:bodyPr/>
                    <a:lstStyle/>
                    <a:p>
                      <a:r>
                        <a:rPr lang="en-GB"/>
                        <a:t>Template Method</a:t>
                      </a:r>
                    </a:p>
                  </a:txBody>
                  <a:tcPr/>
                </a:tc>
                <a:extLst>
                  <a:ext uri="{0D108BD9-81ED-4DB2-BD59-A6C34878D82A}">
                    <a16:rowId xmlns:a16="http://schemas.microsoft.com/office/drawing/2014/main" val="1608882638"/>
                  </a:ext>
                </a:extLst>
              </a:tr>
              <a:tr h="370840">
                <a:tc>
                  <a:txBody>
                    <a:bodyPr/>
                    <a:lstStyle/>
                    <a:p>
                      <a:pPr algn="ctr"/>
                      <a:r>
                        <a:rPr lang="en-GB" b="0"/>
                        <a:t>S </a:t>
                      </a:r>
                    </a:p>
                  </a:txBody>
                  <a:tcPr>
                    <a:solidFill>
                      <a:srgbClr val="FFC000"/>
                    </a:solidFill>
                  </a:tcPr>
                </a:tc>
                <a:tc>
                  <a:txBody>
                    <a:bodyPr/>
                    <a:lstStyle/>
                    <a:p>
                      <a:r>
                        <a:rPr lang="en-GB"/>
                        <a:t>Composite</a:t>
                      </a:r>
                    </a:p>
                  </a:txBody>
                  <a:tcPr/>
                </a:tc>
                <a:tc>
                  <a:txBody>
                    <a:bodyPr/>
                    <a:lstStyle/>
                    <a:p>
                      <a:pPr algn="ctr"/>
                      <a:r>
                        <a:rPr lang="en-GB"/>
                        <a:t>B</a:t>
                      </a:r>
                    </a:p>
                  </a:txBody>
                  <a:tcPr>
                    <a:solidFill>
                      <a:srgbClr val="92D050"/>
                    </a:solidFill>
                  </a:tcPr>
                </a:tc>
                <a:tc>
                  <a:txBody>
                    <a:bodyPr/>
                    <a:lstStyle/>
                    <a:p>
                      <a:r>
                        <a:rPr lang="en-GB"/>
                        <a:t>Memento</a:t>
                      </a:r>
                    </a:p>
                  </a:txBody>
                  <a:tcPr/>
                </a:tc>
                <a:tc>
                  <a:txBody>
                    <a:bodyPr/>
                    <a:lstStyle/>
                    <a:p>
                      <a:pPr algn="ctr"/>
                      <a:r>
                        <a:rPr lang="en-GB"/>
                        <a:t>B</a:t>
                      </a:r>
                    </a:p>
                  </a:txBody>
                  <a:tcPr>
                    <a:solidFill>
                      <a:srgbClr val="92D050"/>
                    </a:solidFill>
                  </a:tcPr>
                </a:tc>
                <a:tc>
                  <a:txBody>
                    <a:bodyPr/>
                    <a:lstStyle/>
                    <a:p>
                      <a:r>
                        <a:rPr lang="en-GB"/>
                        <a:t>Visitor</a:t>
                      </a:r>
                    </a:p>
                  </a:txBody>
                  <a:tcPr/>
                </a:tc>
                <a:extLst>
                  <a:ext uri="{0D108BD9-81ED-4DB2-BD59-A6C34878D82A}">
                    <a16:rowId xmlns:a16="http://schemas.microsoft.com/office/drawing/2014/main" val="3141528587"/>
                  </a:ext>
                </a:extLst>
              </a:tr>
              <a:tr h="370840">
                <a:tc>
                  <a:txBody>
                    <a:bodyPr/>
                    <a:lstStyle/>
                    <a:p>
                      <a:pPr algn="ctr"/>
                      <a:endParaRPr lang="en-GB" b="0"/>
                    </a:p>
                  </a:txBody>
                  <a:tcPr/>
                </a:tc>
                <a:tc>
                  <a:txBody>
                    <a:bodyPr/>
                    <a:lstStyle/>
                    <a:p>
                      <a:endParaRPr lang="en-GB"/>
                    </a:p>
                  </a:txBody>
                  <a:tcPr/>
                </a:tc>
                <a:tc>
                  <a:txBody>
                    <a:bodyPr/>
                    <a:lstStyle/>
                    <a:p>
                      <a:pPr algn="ctr"/>
                      <a:endParaRPr lang="en-GB"/>
                    </a:p>
                  </a:txBody>
                  <a:tcPr/>
                </a:tc>
                <a:tc>
                  <a:txBody>
                    <a:bodyPr/>
                    <a:lstStyle/>
                    <a:p>
                      <a:endParaRPr lang="en-GB"/>
                    </a:p>
                  </a:txBody>
                  <a:tcPr/>
                </a:tc>
                <a:tc>
                  <a:txBody>
                    <a:bodyPr/>
                    <a:lstStyle/>
                    <a:p>
                      <a:pPr algn="ctr"/>
                      <a:endParaRPr lang="en-GB"/>
                    </a:p>
                  </a:txBody>
                  <a:tcPr/>
                </a:tc>
                <a:tc>
                  <a:txBody>
                    <a:bodyPr/>
                    <a:lstStyle/>
                    <a:p>
                      <a:endParaRPr lang="en-GB"/>
                    </a:p>
                  </a:txBody>
                  <a:tcPr/>
                </a:tc>
                <a:extLst>
                  <a:ext uri="{0D108BD9-81ED-4DB2-BD59-A6C34878D82A}">
                    <a16:rowId xmlns:a16="http://schemas.microsoft.com/office/drawing/2014/main" val="3489002754"/>
                  </a:ext>
                </a:extLst>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912460078"/>
              </p:ext>
            </p:extLst>
          </p:nvPr>
        </p:nvGraphicFramePr>
        <p:xfrm>
          <a:off x="425899" y="5517232"/>
          <a:ext cx="2870444" cy="1269180"/>
        </p:xfrm>
        <a:graphic>
          <a:graphicData uri="http://schemas.openxmlformats.org/drawingml/2006/table">
            <a:tbl>
              <a:tblPr firstRow="1" bandRow="1">
                <a:tableStyleId>{5940675A-B579-460E-94D1-54222C63F5DA}</a:tableStyleId>
              </a:tblPr>
              <a:tblGrid>
                <a:gridCol w="401685">
                  <a:extLst>
                    <a:ext uri="{9D8B030D-6E8A-4147-A177-3AD203B41FA5}">
                      <a16:colId xmlns:a16="http://schemas.microsoft.com/office/drawing/2014/main" val="2727633491"/>
                    </a:ext>
                  </a:extLst>
                </a:gridCol>
                <a:gridCol w="2468759">
                  <a:extLst>
                    <a:ext uri="{9D8B030D-6E8A-4147-A177-3AD203B41FA5}">
                      <a16:colId xmlns:a16="http://schemas.microsoft.com/office/drawing/2014/main" val="2633867323"/>
                    </a:ext>
                  </a:extLst>
                </a:gridCol>
              </a:tblGrid>
              <a:tr h="307234">
                <a:tc>
                  <a:txBody>
                    <a:bodyPr/>
                    <a:lstStyle/>
                    <a:p>
                      <a:pPr algn="ctr"/>
                      <a:r>
                        <a:rPr lang="en-GB"/>
                        <a:t>C</a:t>
                      </a:r>
                    </a:p>
                  </a:txBody>
                  <a:tcPr>
                    <a:solidFill>
                      <a:schemeClr val="tx2">
                        <a:lumMod val="40000"/>
                        <a:lumOff val="60000"/>
                      </a:schemeClr>
                    </a:solidFill>
                  </a:tcPr>
                </a:tc>
                <a:tc>
                  <a:txBody>
                    <a:bodyPr/>
                    <a:lstStyle/>
                    <a:p>
                      <a:r>
                        <a:rPr lang="en-GB"/>
                        <a:t>Creational Patterns </a:t>
                      </a:r>
                    </a:p>
                  </a:txBody>
                  <a:tcPr/>
                </a:tc>
                <a:extLst>
                  <a:ext uri="{0D108BD9-81ED-4DB2-BD59-A6C34878D82A}">
                    <a16:rowId xmlns:a16="http://schemas.microsoft.com/office/drawing/2014/main" val="2055641126"/>
                  </a:ext>
                </a:extLst>
              </a:tr>
              <a:tr h="307234">
                <a:tc>
                  <a:txBody>
                    <a:bodyPr/>
                    <a:lstStyle/>
                    <a:p>
                      <a:pPr algn="ctr"/>
                      <a:r>
                        <a:rPr lang="en-GB"/>
                        <a:t>S</a:t>
                      </a:r>
                    </a:p>
                  </a:txBody>
                  <a:tcPr>
                    <a:solidFill>
                      <a:srgbClr val="FFC000"/>
                    </a:solidFill>
                  </a:tcPr>
                </a:tc>
                <a:tc>
                  <a:txBody>
                    <a:bodyPr/>
                    <a:lstStyle/>
                    <a:p>
                      <a:r>
                        <a:rPr lang="en-GB"/>
                        <a:t>Structural Patterns</a:t>
                      </a:r>
                    </a:p>
                  </a:txBody>
                  <a:tcPr/>
                </a:tc>
                <a:extLst>
                  <a:ext uri="{0D108BD9-81ED-4DB2-BD59-A6C34878D82A}">
                    <a16:rowId xmlns:a16="http://schemas.microsoft.com/office/drawing/2014/main" val="1000581634"/>
                  </a:ext>
                </a:extLst>
              </a:tr>
              <a:tr h="537660">
                <a:tc>
                  <a:txBody>
                    <a:bodyPr/>
                    <a:lstStyle/>
                    <a:p>
                      <a:pPr algn="ctr"/>
                      <a:r>
                        <a:rPr lang="en-GB"/>
                        <a:t>B</a:t>
                      </a:r>
                    </a:p>
                  </a:txBody>
                  <a:tcPr>
                    <a:solidFill>
                      <a:srgbClr val="92D050"/>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Behavioural Patterns</a:t>
                      </a:r>
                    </a:p>
                  </a:txBody>
                  <a:tcPr/>
                </a:tc>
                <a:extLst>
                  <a:ext uri="{0D108BD9-81ED-4DB2-BD59-A6C34878D82A}">
                    <a16:rowId xmlns:a16="http://schemas.microsoft.com/office/drawing/2014/main" val="2276513947"/>
                  </a:ext>
                </a:extLst>
              </a:tr>
            </a:tbl>
          </a:graphicData>
        </a:graphic>
      </p:graphicFrame>
      <p:sp>
        <p:nvSpPr>
          <p:cNvPr id="3" name="TextBox 2"/>
          <p:cNvSpPr txBox="1"/>
          <p:nvPr/>
        </p:nvSpPr>
        <p:spPr>
          <a:xfrm>
            <a:off x="1043608" y="1109054"/>
            <a:ext cx="7509797" cy="307777"/>
          </a:xfrm>
          <a:prstGeom prst="rect">
            <a:avLst/>
          </a:prstGeom>
          <a:noFill/>
        </p:spPr>
        <p:txBody>
          <a:bodyPr wrap="square" rtlCol="0">
            <a:spAutoFit/>
          </a:bodyPr>
          <a:lstStyle/>
          <a:p>
            <a:r>
              <a:rPr lang="en-GB" sz="1400"/>
              <a:t>http://campus.murraystate.edu/academic/faculty/wlyle/430/rc008-designpatterns_online.pdf</a:t>
            </a:r>
          </a:p>
        </p:txBody>
      </p:sp>
    </p:spTree>
    <p:extLst>
      <p:ext uri="{BB962C8B-B14F-4D97-AF65-F5344CB8AC3E}">
        <p14:creationId xmlns:p14="http://schemas.microsoft.com/office/powerpoint/2010/main" val="115441433"/>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D29E5E9-970F-4C97-8C4A-33049BDCF1F0}"/>
              </a:ext>
            </a:extLst>
          </p:cNvPr>
          <p:cNvPicPr>
            <a:picLocks noGrp="1" noChangeAspect="1"/>
          </p:cNvPicPr>
          <p:nvPr>
            <p:ph idx="1"/>
          </p:nvPr>
        </p:nvPicPr>
        <p:blipFill>
          <a:blip r:embed="rId2"/>
          <a:stretch>
            <a:fillRect/>
          </a:stretch>
        </p:blipFill>
        <p:spPr>
          <a:xfrm>
            <a:off x="141394" y="100682"/>
            <a:ext cx="8513322" cy="6725638"/>
          </a:xfrm>
        </p:spPr>
      </p:pic>
    </p:spTree>
    <p:extLst>
      <p:ext uri="{BB962C8B-B14F-4D97-AF65-F5344CB8AC3E}">
        <p14:creationId xmlns:p14="http://schemas.microsoft.com/office/powerpoint/2010/main" val="3846137370"/>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5C1FD92-1D82-47CF-92E2-8F9BC6FCB024}"/>
              </a:ext>
            </a:extLst>
          </p:cNvPr>
          <p:cNvPicPr>
            <a:picLocks noGrp="1" noChangeAspect="1"/>
          </p:cNvPicPr>
          <p:nvPr>
            <p:ph idx="1"/>
          </p:nvPr>
        </p:nvPicPr>
        <p:blipFill>
          <a:blip r:embed="rId2"/>
          <a:stretch>
            <a:fillRect/>
          </a:stretch>
        </p:blipFill>
        <p:spPr>
          <a:xfrm>
            <a:off x="99872" y="180892"/>
            <a:ext cx="8298169" cy="6165758"/>
          </a:xfrm>
        </p:spPr>
      </p:pic>
    </p:spTree>
    <p:extLst>
      <p:ext uri="{BB962C8B-B14F-4D97-AF65-F5344CB8AC3E}">
        <p14:creationId xmlns:p14="http://schemas.microsoft.com/office/powerpoint/2010/main" val="1248517987"/>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304800"/>
            <a:ext cx="8324478" cy="1143000"/>
          </a:xfrm>
        </p:spPr>
        <p:txBody>
          <a:bodyPr/>
          <a:lstStyle/>
          <a:p>
            <a:pPr algn="ctr"/>
            <a:r>
              <a:rPr lang="en-GB" dirty="0"/>
              <a:t>Vehicle Manufacture Design Pattern</a:t>
            </a:r>
          </a:p>
        </p:txBody>
      </p:sp>
      <p:sp>
        <p:nvSpPr>
          <p:cNvPr id="3" name="Content Placeholder 2"/>
          <p:cNvSpPr>
            <a:spLocks noGrp="1"/>
          </p:cNvSpPr>
          <p:nvPr>
            <p:ph idx="1"/>
          </p:nvPr>
        </p:nvSpPr>
        <p:spPr>
          <a:xfrm>
            <a:off x="611560" y="2017713"/>
            <a:ext cx="8343528" cy="4114800"/>
          </a:xfrm>
        </p:spPr>
        <p:txBody>
          <a:bodyPr/>
          <a:lstStyle/>
          <a:p>
            <a:r>
              <a:rPr lang="en-GB" sz="2000" dirty="0"/>
              <a:t>The Vehicle Manufacture Design Pattern isn’t a formal design pattern in software engineering, but it typically refers to the use of multiple design patterns in a vehicle manufacturing system. In a real-world scenario, building a vehicle factory in software involves Creational, Structural, and Behavioural patterns.</a:t>
            </a:r>
          </a:p>
          <a:p>
            <a:pPr marL="0" indent="0">
              <a:buNone/>
            </a:pPr>
            <a:endParaRPr lang="en-GB" sz="2000" dirty="0"/>
          </a:p>
          <a:p>
            <a:r>
              <a:rPr lang="en-GB" sz="2000" dirty="0"/>
              <a:t>The company makes a range of cars and vans together with the engines used to power the vehicles. </a:t>
            </a:r>
          </a:p>
          <a:p>
            <a:endParaRPr lang="en-GB" sz="2000" dirty="0"/>
          </a:p>
          <a:p>
            <a:pPr>
              <a:buNone/>
            </a:pPr>
            <a:r>
              <a:rPr lang="en-GB" sz="1800" dirty="0"/>
              <a:t>We will build a Vehicle Factory System that:</a:t>
            </a:r>
          </a:p>
          <a:p>
            <a:pPr>
              <a:buFont typeface="Arial" panose="020B0604020202020204" pitchFamily="34" charset="0"/>
              <a:buChar char="•"/>
            </a:pPr>
            <a:r>
              <a:rPr lang="en-GB" sz="1800" dirty="0"/>
              <a:t>Uses the Factory Method Pattern to create different types of vehicles.</a:t>
            </a:r>
          </a:p>
          <a:p>
            <a:pPr>
              <a:buFont typeface="Arial" panose="020B0604020202020204" pitchFamily="34" charset="0"/>
              <a:buChar char="•"/>
            </a:pPr>
            <a:r>
              <a:rPr lang="en-GB" sz="1800" dirty="0"/>
              <a:t>Uses the Builder Pattern to configure complex vehicles.</a:t>
            </a:r>
          </a:p>
          <a:p>
            <a:pPr>
              <a:buFont typeface="Arial" panose="020B0604020202020204" pitchFamily="34" charset="0"/>
              <a:buChar char="•"/>
            </a:pPr>
            <a:r>
              <a:rPr lang="en-GB" sz="1800" dirty="0"/>
              <a:t>Uses the Prototype Pattern to clone an existing vehicle for mass production</a:t>
            </a:r>
          </a:p>
          <a:p>
            <a:pPr marL="0" indent="0">
              <a:buNone/>
            </a:pPr>
            <a:endParaRPr lang="en-GB" sz="2000" dirty="0"/>
          </a:p>
        </p:txBody>
      </p:sp>
    </p:spTree>
    <p:extLst>
      <p:ext uri="{BB962C8B-B14F-4D97-AF65-F5344CB8AC3E}">
        <p14:creationId xmlns:p14="http://schemas.microsoft.com/office/powerpoint/2010/main" val="2227345016"/>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 name="Picture 18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536" y="897208"/>
            <a:ext cx="8388424" cy="5224418"/>
          </a:xfrm>
          <a:prstGeom prst="rect">
            <a:avLst/>
          </a:prstGeom>
        </p:spPr>
      </p:pic>
      <p:sp>
        <p:nvSpPr>
          <p:cNvPr id="185" name="TextBox 184"/>
          <p:cNvSpPr txBox="1"/>
          <p:nvPr/>
        </p:nvSpPr>
        <p:spPr>
          <a:xfrm>
            <a:off x="3113584" y="1484784"/>
            <a:ext cx="2952328" cy="584775"/>
          </a:xfrm>
          <a:prstGeom prst="rect">
            <a:avLst/>
          </a:prstGeom>
          <a:solidFill>
            <a:srgbClr val="FFC000"/>
          </a:solidFill>
        </p:spPr>
        <p:txBody>
          <a:bodyPr wrap="square" rtlCol="0">
            <a:spAutoFit/>
          </a:bodyPr>
          <a:lstStyle/>
          <a:p>
            <a:pPr algn="ctr"/>
            <a:r>
              <a:rPr lang="en-GB" sz="1600"/>
              <a:t>Vehicle &amp; Engine class hierarchies</a:t>
            </a:r>
          </a:p>
        </p:txBody>
      </p:sp>
      <p:sp>
        <p:nvSpPr>
          <p:cNvPr id="4" name="TextBox 3"/>
          <p:cNvSpPr txBox="1"/>
          <p:nvPr/>
        </p:nvSpPr>
        <p:spPr>
          <a:xfrm>
            <a:off x="539552" y="6237312"/>
            <a:ext cx="8484310" cy="307777"/>
          </a:xfrm>
          <a:prstGeom prst="rect">
            <a:avLst/>
          </a:prstGeom>
          <a:noFill/>
        </p:spPr>
        <p:txBody>
          <a:bodyPr wrap="none" rtlCol="0">
            <a:spAutoFit/>
          </a:bodyPr>
          <a:lstStyle/>
          <a:p>
            <a:r>
              <a:rPr lang="en-GB" sz="1400"/>
              <a:t>Bevis, Tony (2012-10-31T22:58:59). Java Design Pattern Essentials . Ability First Limited. Kindle Edition. </a:t>
            </a:r>
          </a:p>
        </p:txBody>
      </p:sp>
    </p:spTree>
    <p:extLst>
      <p:ext uri="{BB962C8B-B14F-4D97-AF65-F5344CB8AC3E}">
        <p14:creationId xmlns:p14="http://schemas.microsoft.com/office/powerpoint/2010/main" val="862675815"/>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a:t>Vehicle &amp; Engine Class Hierarchies</a:t>
            </a:r>
          </a:p>
        </p:txBody>
      </p:sp>
      <p:sp>
        <p:nvSpPr>
          <p:cNvPr id="3" name="Content Placeholder 2"/>
          <p:cNvSpPr>
            <a:spLocks noGrp="1"/>
          </p:cNvSpPr>
          <p:nvPr>
            <p:ph idx="1"/>
          </p:nvPr>
        </p:nvSpPr>
        <p:spPr>
          <a:xfrm>
            <a:off x="467544" y="2017713"/>
            <a:ext cx="8487544" cy="4114800"/>
          </a:xfrm>
        </p:spPr>
        <p:txBody>
          <a:bodyPr/>
          <a:lstStyle/>
          <a:p>
            <a:r>
              <a:rPr lang="en-GB" sz="2000" b="1" i="1"/>
              <a:t>Vehicle</a:t>
            </a:r>
            <a:r>
              <a:rPr lang="en-GB" sz="2000"/>
              <a:t> and </a:t>
            </a:r>
            <a:r>
              <a:rPr lang="en-GB" sz="2000" b="1" i="1"/>
              <a:t>Engine</a:t>
            </a:r>
            <a:r>
              <a:rPr lang="en-GB" sz="2000"/>
              <a:t> are the root interfaces of the hierarchies, with each </a:t>
            </a:r>
            <a:r>
              <a:rPr lang="en-GB" sz="2000" b="1" i="1"/>
              <a:t>vehicle</a:t>
            </a:r>
            <a:r>
              <a:rPr lang="en-GB" sz="2000"/>
              <a:t> object requiring a reference to an </a:t>
            </a:r>
            <a:r>
              <a:rPr lang="en-GB" sz="2000" b="1" i="1"/>
              <a:t>Engine</a:t>
            </a:r>
            <a:r>
              <a:rPr lang="en-GB" sz="2000"/>
              <a:t> object.</a:t>
            </a:r>
          </a:p>
          <a:p>
            <a:r>
              <a:rPr lang="en-GB" sz="2000"/>
              <a:t> </a:t>
            </a:r>
            <a:r>
              <a:rPr lang="en-GB" sz="2000" b="1" i="1" err="1"/>
              <a:t>AbstractVehicle</a:t>
            </a:r>
            <a:r>
              <a:rPr lang="en-GB" sz="2000"/>
              <a:t> is an abstract class that implements the </a:t>
            </a:r>
            <a:r>
              <a:rPr lang="en-GB" sz="2000" b="1" i="1"/>
              <a:t>Vehicle</a:t>
            </a:r>
            <a:r>
              <a:rPr lang="en-GB" sz="2000"/>
              <a:t> interface, and </a:t>
            </a:r>
            <a:r>
              <a:rPr lang="en-GB" sz="2000" b="1" i="1"/>
              <a:t>AbstractEngine</a:t>
            </a:r>
            <a:r>
              <a:rPr lang="en-GB" sz="2000"/>
              <a:t> likewise implements the </a:t>
            </a:r>
            <a:r>
              <a:rPr lang="en-GB" sz="2000" b="1" i="1"/>
              <a:t>Engine</a:t>
            </a:r>
            <a:r>
              <a:rPr lang="en-GB" sz="2000"/>
              <a:t> interface. </a:t>
            </a:r>
          </a:p>
          <a:p>
            <a:r>
              <a:rPr lang="en-GB" sz="2000"/>
              <a:t>For vehicles, we also have </a:t>
            </a:r>
            <a:r>
              <a:rPr lang="en-GB" sz="2000" b="1" i="1"/>
              <a:t>AbstractCar</a:t>
            </a:r>
            <a:r>
              <a:rPr lang="en-GB" sz="2000"/>
              <a:t> and </a:t>
            </a:r>
            <a:r>
              <a:rPr lang="en-GB" sz="2000" b="1" i="1"/>
              <a:t>AbstractVan</a:t>
            </a:r>
            <a:r>
              <a:rPr lang="en-GB" sz="2000"/>
              <a:t> together with concrete classes </a:t>
            </a:r>
            <a:r>
              <a:rPr lang="en-GB" sz="2000" b="1" i="1"/>
              <a:t>Saloon</a:t>
            </a:r>
            <a:r>
              <a:rPr lang="en-GB" sz="2000"/>
              <a:t>, </a:t>
            </a:r>
            <a:r>
              <a:rPr lang="en-GB" sz="2000" b="1" i="1"/>
              <a:t>Coupe</a:t>
            </a:r>
            <a:r>
              <a:rPr lang="en-GB" sz="2000"/>
              <a:t> and </a:t>
            </a:r>
            <a:r>
              <a:rPr lang="en-GB" sz="2000" b="1" i="1"/>
              <a:t>Sport</a:t>
            </a:r>
            <a:r>
              <a:rPr lang="en-GB" sz="2000"/>
              <a:t> as types of cars.  </a:t>
            </a:r>
          </a:p>
          <a:p>
            <a:r>
              <a:rPr lang="en-GB" sz="2000" b="1" i="1"/>
              <a:t>AbstractVan</a:t>
            </a:r>
            <a:r>
              <a:rPr lang="en-GB" sz="2000"/>
              <a:t> has the concrete subclasses </a:t>
            </a:r>
            <a:r>
              <a:rPr lang="en-GB" sz="2000" b="1" i="1"/>
              <a:t>BoxVan</a:t>
            </a:r>
            <a:r>
              <a:rPr lang="en-GB" sz="2000"/>
              <a:t> and Pickup as types of van.  </a:t>
            </a:r>
          </a:p>
          <a:p>
            <a:r>
              <a:rPr lang="en-GB" sz="2000"/>
              <a:t> The concrete subclasses of </a:t>
            </a:r>
            <a:r>
              <a:rPr lang="en-GB" sz="2000" b="1" i="1"/>
              <a:t>AbstractEngine</a:t>
            </a:r>
            <a:r>
              <a:rPr lang="en-GB" sz="2000"/>
              <a:t> are </a:t>
            </a:r>
            <a:r>
              <a:rPr lang="en-GB" sz="2000" b="1" i="1"/>
              <a:t>StandardEngine</a:t>
            </a:r>
            <a:r>
              <a:rPr lang="en-GB" sz="2000"/>
              <a:t> and </a:t>
            </a:r>
            <a:r>
              <a:rPr lang="en-GB" sz="2000" b="1" i="1"/>
              <a:t>TurboEngine</a:t>
            </a:r>
            <a:r>
              <a:rPr lang="en-GB" sz="2000"/>
              <a:t>. </a:t>
            </a:r>
          </a:p>
        </p:txBody>
      </p:sp>
    </p:spTree>
    <p:extLst>
      <p:ext uri="{BB962C8B-B14F-4D97-AF65-F5344CB8AC3E}">
        <p14:creationId xmlns:p14="http://schemas.microsoft.com/office/powerpoint/2010/main" val="1375939782"/>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a:t>Engine &amp; Vehicle Interfaces </a:t>
            </a:r>
          </a:p>
        </p:txBody>
      </p:sp>
      <p:pic>
        <p:nvPicPr>
          <p:cNvPr id="4" name="Content Placeholder 3"/>
          <p:cNvPicPr>
            <a:picLocks noGrp="1" noChangeAspect="1"/>
          </p:cNvPicPr>
          <p:nvPr>
            <p:ph idx="1"/>
          </p:nvPr>
        </p:nvPicPr>
        <p:blipFill>
          <a:blip r:embed="rId2"/>
          <a:stretch>
            <a:fillRect/>
          </a:stretch>
        </p:blipFill>
        <p:spPr>
          <a:xfrm>
            <a:off x="539552" y="1988840"/>
            <a:ext cx="8136904" cy="1296144"/>
          </a:xfrm>
          <a:prstGeom prst="rect">
            <a:avLst/>
          </a:prstGeom>
        </p:spPr>
      </p:pic>
      <p:pic>
        <p:nvPicPr>
          <p:cNvPr id="5" name="Picture 4"/>
          <p:cNvPicPr>
            <a:picLocks noChangeAspect="1"/>
          </p:cNvPicPr>
          <p:nvPr/>
        </p:nvPicPr>
        <p:blipFill>
          <a:blip r:embed="rId3"/>
          <a:stretch>
            <a:fillRect/>
          </a:stretch>
        </p:blipFill>
        <p:spPr>
          <a:xfrm>
            <a:off x="539552" y="3356992"/>
            <a:ext cx="8136903" cy="3240360"/>
          </a:xfrm>
          <a:prstGeom prst="rect">
            <a:avLst/>
          </a:prstGeom>
        </p:spPr>
      </p:pic>
    </p:spTree>
    <p:extLst>
      <p:ext uri="{BB962C8B-B14F-4D97-AF65-F5344CB8AC3E}">
        <p14:creationId xmlns:p14="http://schemas.microsoft.com/office/powerpoint/2010/main" val="1479550670"/>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094" y="304800"/>
            <a:ext cx="8496944" cy="675928"/>
          </a:xfrm>
        </p:spPr>
        <p:txBody>
          <a:bodyPr/>
          <a:lstStyle/>
          <a:p>
            <a:pPr algn="ctr"/>
            <a:r>
              <a:rPr lang="en-GB"/>
              <a:t>AbstractEngine</a:t>
            </a:r>
          </a:p>
        </p:txBody>
      </p:sp>
      <p:pic>
        <p:nvPicPr>
          <p:cNvPr id="4" name="Picture 3"/>
          <p:cNvPicPr>
            <a:picLocks noChangeAspect="1"/>
          </p:cNvPicPr>
          <p:nvPr/>
        </p:nvPicPr>
        <p:blipFill>
          <a:blip r:embed="rId2"/>
          <a:stretch>
            <a:fillRect/>
          </a:stretch>
        </p:blipFill>
        <p:spPr>
          <a:xfrm>
            <a:off x="107504" y="980728"/>
            <a:ext cx="8828534" cy="5331321"/>
          </a:xfrm>
          <a:prstGeom prst="rect">
            <a:avLst/>
          </a:prstGeom>
        </p:spPr>
      </p:pic>
    </p:spTree>
    <p:extLst>
      <p:ext uri="{BB962C8B-B14F-4D97-AF65-F5344CB8AC3E}">
        <p14:creationId xmlns:p14="http://schemas.microsoft.com/office/powerpoint/2010/main" val="1833007315"/>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603920"/>
          </a:xfrm>
        </p:spPr>
        <p:txBody>
          <a:bodyPr/>
          <a:lstStyle/>
          <a:p>
            <a:pPr algn="ctr"/>
            <a:r>
              <a:rPr lang="en-GB"/>
              <a:t>StandardEngine &amp; TurboEngine</a:t>
            </a:r>
          </a:p>
        </p:txBody>
      </p:sp>
      <p:pic>
        <p:nvPicPr>
          <p:cNvPr id="4" name="Content Placeholder 3"/>
          <p:cNvPicPr>
            <a:picLocks noGrp="1" noChangeAspect="1"/>
          </p:cNvPicPr>
          <p:nvPr>
            <p:ph idx="1"/>
          </p:nvPr>
        </p:nvPicPr>
        <p:blipFill>
          <a:blip r:embed="rId2"/>
          <a:stretch>
            <a:fillRect/>
          </a:stretch>
        </p:blipFill>
        <p:spPr>
          <a:xfrm>
            <a:off x="107504" y="980728"/>
            <a:ext cx="8640960" cy="2736304"/>
          </a:xfrm>
          <a:prstGeom prst="rect">
            <a:avLst/>
          </a:prstGeom>
        </p:spPr>
      </p:pic>
      <p:pic>
        <p:nvPicPr>
          <p:cNvPr id="5" name="Picture 4"/>
          <p:cNvPicPr>
            <a:picLocks noChangeAspect="1"/>
          </p:cNvPicPr>
          <p:nvPr/>
        </p:nvPicPr>
        <p:blipFill>
          <a:blip r:embed="rId3"/>
          <a:stretch>
            <a:fillRect/>
          </a:stretch>
        </p:blipFill>
        <p:spPr>
          <a:xfrm>
            <a:off x="107504" y="3789040"/>
            <a:ext cx="8640960" cy="2808312"/>
          </a:xfrm>
          <a:prstGeom prst="rect">
            <a:avLst/>
          </a:prstGeom>
        </p:spPr>
      </p:pic>
    </p:spTree>
    <p:extLst>
      <p:ext uri="{BB962C8B-B14F-4D97-AF65-F5344CB8AC3E}">
        <p14:creationId xmlns:p14="http://schemas.microsoft.com/office/powerpoint/2010/main" val="3141184937"/>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F5424A8-6170-467D-8952-8314A5E5076D}"/>
              </a:ext>
            </a:extLst>
          </p:cNvPr>
          <p:cNvPicPr>
            <a:picLocks noGrp="1" noChangeAspect="1"/>
          </p:cNvPicPr>
          <p:nvPr>
            <p:ph idx="1"/>
          </p:nvPr>
        </p:nvPicPr>
        <p:blipFill>
          <a:blip r:embed="rId2"/>
          <a:stretch>
            <a:fillRect/>
          </a:stretch>
        </p:blipFill>
        <p:spPr>
          <a:xfrm>
            <a:off x="64168" y="79489"/>
            <a:ext cx="8879306" cy="6699021"/>
          </a:xfrm>
        </p:spPr>
      </p:pic>
    </p:spTree>
    <p:extLst>
      <p:ext uri="{BB962C8B-B14F-4D97-AF65-F5344CB8AC3E}">
        <p14:creationId xmlns:p14="http://schemas.microsoft.com/office/powerpoint/2010/main" val="2796526054"/>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1508" y="304800"/>
            <a:ext cx="8424530" cy="675928"/>
          </a:xfrm>
        </p:spPr>
        <p:txBody>
          <a:bodyPr/>
          <a:lstStyle/>
          <a:p>
            <a:pPr algn="ctr"/>
            <a:r>
              <a:rPr lang="en-GB"/>
              <a:t>AbstractCar</a:t>
            </a:r>
          </a:p>
        </p:txBody>
      </p:sp>
      <p:pic>
        <p:nvPicPr>
          <p:cNvPr id="4" name="Content Placeholder 3"/>
          <p:cNvPicPr>
            <a:picLocks noGrp="1" noChangeAspect="1"/>
          </p:cNvPicPr>
          <p:nvPr>
            <p:ph idx="1"/>
          </p:nvPr>
        </p:nvPicPr>
        <p:blipFill>
          <a:blip r:embed="rId2"/>
          <a:stretch>
            <a:fillRect/>
          </a:stretch>
        </p:blipFill>
        <p:spPr>
          <a:xfrm>
            <a:off x="107504" y="983286"/>
            <a:ext cx="8828534" cy="5254025"/>
          </a:xfrm>
          <a:prstGeom prst="rect">
            <a:avLst/>
          </a:prstGeom>
        </p:spPr>
      </p:pic>
    </p:spTree>
    <p:extLst>
      <p:ext uri="{BB962C8B-B14F-4D97-AF65-F5344CB8AC3E}">
        <p14:creationId xmlns:p14="http://schemas.microsoft.com/office/powerpoint/2010/main" val="3366998392"/>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04800"/>
            <a:ext cx="8612510" cy="1143000"/>
          </a:xfrm>
        </p:spPr>
        <p:txBody>
          <a:bodyPr/>
          <a:lstStyle/>
          <a:p>
            <a:pPr algn="ctr"/>
            <a:r>
              <a:rPr lang="en-GB"/>
              <a:t>Saloon</a:t>
            </a:r>
          </a:p>
        </p:txBody>
      </p:sp>
      <p:pic>
        <p:nvPicPr>
          <p:cNvPr id="4" name="Content Placeholder 3"/>
          <p:cNvPicPr>
            <a:picLocks noGrp="1" noChangeAspect="1"/>
          </p:cNvPicPr>
          <p:nvPr>
            <p:ph idx="1"/>
          </p:nvPr>
        </p:nvPicPr>
        <p:blipFill>
          <a:blip r:embed="rId2"/>
          <a:stretch>
            <a:fillRect/>
          </a:stretch>
        </p:blipFill>
        <p:spPr>
          <a:xfrm>
            <a:off x="323528" y="1916832"/>
            <a:ext cx="8424936" cy="4536504"/>
          </a:xfrm>
          <a:prstGeom prst="rect">
            <a:avLst/>
          </a:prstGeom>
        </p:spPr>
      </p:pic>
    </p:spTree>
    <p:extLst>
      <p:ext uri="{BB962C8B-B14F-4D97-AF65-F5344CB8AC3E}">
        <p14:creationId xmlns:p14="http://schemas.microsoft.com/office/powerpoint/2010/main" val="3451511639"/>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04800"/>
            <a:ext cx="8540502" cy="1143000"/>
          </a:xfrm>
        </p:spPr>
        <p:txBody>
          <a:bodyPr/>
          <a:lstStyle/>
          <a:p>
            <a:pPr algn="ctr"/>
            <a:r>
              <a:rPr lang="en-GB"/>
              <a:t>Coupe</a:t>
            </a:r>
          </a:p>
        </p:txBody>
      </p:sp>
      <p:pic>
        <p:nvPicPr>
          <p:cNvPr id="4" name="Content Placeholder 3"/>
          <p:cNvPicPr>
            <a:picLocks noGrp="1" noChangeAspect="1"/>
          </p:cNvPicPr>
          <p:nvPr>
            <p:ph idx="1"/>
          </p:nvPr>
        </p:nvPicPr>
        <p:blipFill>
          <a:blip r:embed="rId2"/>
          <a:stretch>
            <a:fillRect/>
          </a:stretch>
        </p:blipFill>
        <p:spPr>
          <a:xfrm>
            <a:off x="395536" y="1988840"/>
            <a:ext cx="8351443" cy="4320480"/>
          </a:xfrm>
          <a:prstGeom prst="rect">
            <a:avLst/>
          </a:prstGeom>
        </p:spPr>
      </p:pic>
    </p:spTree>
    <p:extLst>
      <p:ext uri="{BB962C8B-B14F-4D97-AF65-F5344CB8AC3E}">
        <p14:creationId xmlns:p14="http://schemas.microsoft.com/office/powerpoint/2010/main" val="103955769"/>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a:t>Sport</a:t>
            </a:r>
          </a:p>
        </p:txBody>
      </p:sp>
      <p:pic>
        <p:nvPicPr>
          <p:cNvPr id="4" name="Content Placeholder 3"/>
          <p:cNvPicPr>
            <a:picLocks noGrp="1" noChangeAspect="1"/>
          </p:cNvPicPr>
          <p:nvPr>
            <p:ph idx="1"/>
          </p:nvPr>
        </p:nvPicPr>
        <p:blipFill>
          <a:blip r:embed="rId2"/>
          <a:stretch>
            <a:fillRect/>
          </a:stretch>
        </p:blipFill>
        <p:spPr>
          <a:xfrm>
            <a:off x="323528" y="1988840"/>
            <a:ext cx="8557930" cy="4392488"/>
          </a:xfrm>
          <a:prstGeom prst="rect">
            <a:avLst/>
          </a:prstGeom>
        </p:spPr>
      </p:pic>
    </p:spTree>
    <p:extLst>
      <p:ext uri="{BB962C8B-B14F-4D97-AF65-F5344CB8AC3E}">
        <p14:creationId xmlns:p14="http://schemas.microsoft.com/office/powerpoint/2010/main" val="3929047582"/>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04800"/>
            <a:ext cx="8684518" cy="1143000"/>
          </a:xfrm>
        </p:spPr>
        <p:txBody>
          <a:bodyPr/>
          <a:lstStyle/>
          <a:p>
            <a:pPr algn="ctr"/>
            <a:r>
              <a:rPr lang="en-GB"/>
              <a:t>AbstractVan</a:t>
            </a:r>
          </a:p>
        </p:txBody>
      </p:sp>
      <p:pic>
        <p:nvPicPr>
          <p:cNvPr id="4" name="Content Placeholder 3"/>
          <p:cNvPicPr>
            <a:picLocks noGrp="1" noChangeAspect="1"/>
          </p:cNvPicPr>
          <p:nvPr>
            <p:ph idx="1"/>
          </p:nvPr>
        </p:nvPicPr>
        <p:blipFill>
          <a:blip r:embed="rId2"/>
          <a:stretch>
            <a:fillRect/>
          </a:stretch>
        </p:blipFill>
        <p:spPr>
          <a:xfrm>
            <a:off x="251520" y="1916832"/>
            <a:ext cx="8711137" cy="4608512"/>
          </a:xfrm>
          <a:prstGeom prst="rect">
            <a:avLst/>
          </a:prstGeom>
        </p:spPr>
      </p:pic>
    </p:spTree>
    <p:extLst>
      <p:ext uri="{BB962C8B-B14F-4D97-AF65-F5344CB8AC3E}">
        <p14:creationId xmlns:p14="http://schemas.microsoft.com/office/powerpoint/2010/main" val="4114832598"/>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04800"/>
            <a:ext cx="8540502" cy="1143000"/>
          </a:xfrm>
        </p:spPr>
        <p:txBody>
          <a:bodyPr/>
          <a:lstStyle/>
          <a:p>
            <a:pPr algn="ctr"/>
            <a:r>
              <a:rPr lang="en-GB"/>
              <a:t>BoxVan</a:t>
            </a:r>
          </a:p>
        </p:txBody>
      </p:sp>
      <p:pic>
        <p:nvPicPr>
          <p:cNvPr id="4" name="Content Placeholder 3"/>
          <p:cNvPicPr>
            <a:picLocks noGrp="1" noChangeAspect="1"/>
          </p:cNvPicPr>
          <p:nvPr>
            <p:ph idx="1"/>
          </p:nvPr>
        </p:nvPicPr>
        <p:blipFill>
          <a:blip r:embed="rId2"/>
          <a:stretch>
            <a:fillRect/>
          </a:stretch>
        </p:blipFill>
        <p:spPr>
          <a:xfrm>
            <a:off x="395536" y="1988840"/>
            <a:ext cx="8545074" cy="4536504"/>
          </a:xfrm>
          <a:prstGeom prst="rect">
            <a:avLst/>
          </a:prstGeom>
        </p:spPr>
      </p:pic>
    </p:spTree>
    <p:extLst>
      <p:ext uri="{BB962C8B-B14F-4D97-AF65-F5344CB8AC3E}">
        <p14:creationId xmlns:p14="http://schemas.microsoft.com/office/powerpoint/2010/main" val="2604755037"/>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a:t>Pickup</a:t>
            </a:r>
          </a:p>
        </p:txBody>
      </p:sp>
      <p:pic>
        <p:nvPicPr>
          <p:cNvPr id="4" name="Content Placeholder 3"/>
          <p:cNvPicPr>
            <a:picLocks noGrp="1" noChangeAspect="1"/>
          </p:cNvPicPr>
          <p:nvPr>
            <p:ph idx="1"/>
          </p:nvPr>
        </p:nvPicPr>
        <p:blipFill>
          <a:blip r:embed="rId2"/>
          <a:stretch>
            <a:fillRect/>
          </a:stretch>
        </p:blipFill>
        <p:spPr>
          <a:xfrm>
            <a:off x="395536" y="1988840"/>
            <a:ext cx="8424936" cy="4608512"/>
          </a:xfrm>
          <a:prstGeom prst="rect">
            <a:avLst/>
          </a:prstGeom>
        </p:spPr>
      </p:pic>
    </p:spTree>
    <p:extLst>
      <p:ext uri="{BB962C8B-B14F-4D97-AF65-F5344CB8AC3E}">
        <p14:creationId xmlns:p14="http://schemas.microsoft.com/office/powerpoint/2010/main" val="612384978"/>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7EB5A-94B7-48EE-9B66-595197DD3245}"/>
              </a:ext>
            </a:extLst>
          </p:cNvPr>
          <p:cNvSpPr>
            <a:spLocks noGrp="1"/>
          </p:cNvSpPr>
          <p:nvPr>
            <p:ph type="title"/>
          </p:nvPr>
        </p:nvSpPr>
        <p:spPr/>
        <p:txBody>
          <a:bodyPr/>
          <a:lstStyle/>
          <a:p>
            <a:pPr algn="ctr"/>
            <a:r>
              <a:rPr lang="en-GB" err="1"/>
              <a:t>CarVanDemo</a:t>
            </a:r>
            <a:endParaRPr lang="en-GB"/>
          </a:p>
        </p:txBody>
      </p:sp>
      <p:pic>
        <p:nvPicPr>
          <p:cNvPr id="4" name="Content Placeholder 3">
            <a:extLst>
              <a:ext uri="{FF2B5EF4-FFF2-40B4-BE49-F238E27FC236}">
                <a16:creationId xmlns:a16="http://schemas.microsoft.com/office/drawing/2014/main" id="{3BBC9655-D2A3-4B12-A27F-1F855C813613}"/>
              </a:ext>
            </a:extLst>
          </p:cNvPr>
          <p:cNvPicPr>
            <a:picLocks noGrp="1" noChangeAspect="1"/>
          </p:cNvPicPr>
          <p:nvPr>
            <p:ph idx="1"/>
          </p:nvPr>
        </p:nvPicPr>
        <p:blipFill>
          <a:blip r:embed="rId2"/>
          <a:stretch>
            <a:fillRect/>
          </a:stretch>
        </p:blipFill>
        <p:spPr>
          <a:xfrm>
            <a:off x="360947" y="1989222"/>
            <a:ext cx="8594141" cy="3785936"/>
          </a:xfrm>
          <a:prstGeom prst="rect">
            <a:avLst/>
          </a:prstGeom>
        </p:spPr>
      </p:pic>
    </p:spTree>
    <p:extLst>
      <p:ext uri="{BB962C8B-B14F-4D97-AF65-F5344CB8AC3E}">
        <p14:creationId xmlns:p14="http://schemas.microsoft.com/office/powerpoint/2010/main" val="3751413147"/>
      </p:ext>
    </p:extLst>
  </p:cSld>
  <p:clrMapOvr>
    <a:masterClrMapping/>
  </p:clrMapOvr>
</p:sld>
</file>

<file path=ppt/theme/theme1.xml><?xml version="1.0" encoding="utf-8"?>
<a:theme xmlns:a="http://schemas.openxmlformats.org/drawingml/2006/main" name="Blends">
  <a:themeElements>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Blends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69696"/>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04DDCB6F0706542992F7DF21F88DE9A" ma:contentTypeVersion="9" ma:contentTypeDescription="Create a new document." ma:contentTypeScope="" ma:versionID="e57ed81e87b21b4dd1e10744c07d328d">
  <xsd:schema xmlns:xsd="http://www.w3.org/2001/XMLSchema" xmlns:xs="http://www.w3.org/2001/XMLSchema" xmlns:p="http://schemas.microsoft.com/office/2006/metadata/properties" xmlns:ns2="203238aa-f11d-48ff-9d91-bed5b961766d" targetNamespace="http://schemas.microsoft.com/office/2006/metadata/properties" ma:root="true" ma:fieldsID="a912d11e30ad99618f032535d3bb01b4" ns2:_="">
    <xsd:import namespace="203238aa-f11d-48ff-9d91-bed5b961766d"/>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3238aa-f11d-48ff-9d91-bed5b96176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BCE92A1-41AF-48C8-B170-79EDA2EF2D27}">
  <ds:schemaRefs>
    <ds:schemaRef ds:uri="203238aa-f11d-48ff-9d91-bed5b961766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1C90E168-F5F1-45E5-8823-5D53C2BD36CE}">
  <ds:schemaRefs>
    <ds:schemaRef ds:uri="http://schemas.microsoft.com/office/infopath/2007/PartnerControls"/>
    <ds:schemaRef ds:uri="http://schemas.microsoft.com/office/2006/metadata/properties"/>
    <ds:schemaRef ds:uri="http://purl.org/dc/elements/1.1/"/>
    <ds:schemaRef ds:uri="http://purl.org/dc/terms/"/>
    <ds:schemaRef ds:uri="http://purl.org/dc/dcmitype/"/>
    <ds:schemaRef ds:uri="http://schemas.microsoft.com/office/2006/documentManagement/types"/>
    <ds:schemaRef ds:uri="http://schemas.openxmlformats.org/package/2006/metadata/core-properties"/>
    <ds:schemaRef ds:uri="203238aa-f11d-48ff-9d91-bed5b961766d"/>
    <ds:schemaRef ds:uri="http://www.w3.org/XML/1998/namespace"/>
  </ds:schemaRefs>
</ds:datastoreItem>
</file>

<file path=customXml/itemProps3.xml><?xml version="1.0" encoding="utf-8"?>
<ds:datastoreItem xmlns:ds="http://schemas.openxmlformats.org/officeDocument/2006/customXml" ds:itemID="{82F7DF1D-89E2-4AEF-AE43-AF0D9BA8BE7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C:\Program Files\Microsoft Office\Templates\Presentation Designs\Blends.pot</Template>
  <TotalTime>267</TotalTime>
  <Words>3636</Words>
  <Application>Microsoft Office PowerPoint</Application>
  <PresentationFormat>On-screen Show (4:3)</PresentationFormat>
  <Paragraphs>415</Paragraphs>
  <Slides>127</Slides>
  <Notes>27</Notes>
  <HiddenSlides>1</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127</vt:i4>
      </vt:variant>
    </vt:vector>
  </HeadingPairs>
  <TitlesOfParts>
    <vt:vector size="131" baseType="lpstr">
      <vt:lpstr>Arial</vt:lpstr>
      <vt:lpstr>Tahoma</vt:lpstr>
      <vt:lpstr>Wingdings</vt:lpstr>
      <vt:lpstr>Blends</vt:lpstr>
      <vt:lpstr>Topic 14 - Template Design Patterns</vt:lpstr>
      <vt:lpstr>What are Design Patterns?</vt:lpstr>
      <vt:lpstr>What are Design Patterns</vt:lpstr>
      <vt:lpstr>Advantages of Design Patterns</vt:lpstr>
      <vt:lpstr>Design Patterns &amp; When to use them</vt:lpstr>
      <vt:lpstr>Design Patterns </vt:lpstr>
      <vt:lpstr>Creational Design Patterns</vt:lpstr>
      <vt:lpstr>Singleton</vt:lpstr>
      <vt:lpstr>Singleton</vt:lpstr>
      <vt:lpstr>Singleton</vt:lpstr>
      <vt:lpstr>Singleton</vt:lpstr>
      <vt:lpstr>Singleton</vt:lpstr>
      <vt:lpstr>Singleton</vt:lpstr>
      <vt:lpstr>Singleton</vt:lpstr>
      <vt:lpstr>Singleton</vt:lpstr>
      <vt:lpstr>Singleton</vt:lpstr>
      <vt:lpstr>Factory Method</vt:lpstr>
      <vt:lpstr>Factory Method - ShapeFactory</vt:lpstr>
      <vt:lpstr>Factory Method - Shape Interface</vt:lpstr>
      <vt:lpstr>Factory Method  Circle Class</vt:lpstr>
      <vt:lpstr>Factory Method  Square Class</vt:lpstr>
      <vt:lpstr>Factory Method  Rectangle Class</vt:lpstr>
      <vt:lpstr>Factory Method  ShapeFactory Class</vt:lpstr>
      <vt:lpstr>Factory Method  FactoryPatternDemo Class</vt:lpstr>
      <vt:lpstr>Factory Method  Sample Output</vt:lpstr>
      <vt:lpstr>Abstract Factory Pattern</vt:lpstr>
      <vt:lpstr>Abstract Factory Pattern Body Hierarchy</vt:lpstr>
      <vt:lpstr>Abstract Factory Pattern Chassis Hierarchy</vt:lpstr>
      <vt:lpstr>Abstract Factory Pattern Windows Hierarchy</vt:lpstr>
      <vt:lpstr>Abstract Factory Pattern AbstractVehicleFactory</vt:lpstr>
      <vt:lpstr>Abstract Factory Pattern CarFactory and VanFactory</vt:lpstr>
      <vt:lpstr>Abstract Factory Pattern How Clients use AbstractFactory</vt:lpstr>
      <vt:lpstr>Abstract Factory Pattern Sample Output</vt:lpstr>
      <vt:lpstr>The Builder Pattern</vt:lpstr>
      <vt:lpstr>The Builder Pattern - Use Cases</vt:lpstr>
      <vt:lpstr>The Builder Pattern</vt:lpstr>
      <vt:lpstr>The Builder Pattern</vt:lpstr>
      <vt:lpstr>Prototype Pattern</vt:lpstr>
      <vt:lpstr>Prototype Pattern – use cases</vt:lpstr>
      <vt:lpstr>Prototype Pattern</vt:lpstr>
      <vt:lpstr>Prototype Pattern</vt:lpstr>
      <vt:lpstr>Prototype Pattern</vt:lpstr>
      <vt:lpstr>Prototype Pattern</vt:lpstr>
      <vt:lpstr>Prototype Pattern</vt:lpstr>
      <vt:lpstr>Structural patterns</vt:lpstr>
      <vt:lpstr>Structural Patterns Summary </vt:lpstr>
      <vt:lpstr>Adapter Template</vt:lpstr>
      <vt:lpstr>PowerPoint Presentation</vt:lpstr>
      <vt:lpstr>Engine Interface</vt:lpstr>
      <vt:lpstr>PowerPoint Presentation</vt:lpstr>
      <vt:lpstr>PowerPoint Presentation</vt:lpstr>
      <vt:lpstr>PowerPoint Presentation</vt:lpstr>
      <vt:lpstr>PowerPoint Presentation</vt:lpstr>
      <vt:lpstr>PowerPoint Presentation</vt:lpstr>
      <vt:lpstr>Sample Output</vt:lpstr>
      <vt:lpstr>Decorator Pattern</vt:lpstr>
      <vt:lpstr>Decorator pattern concepts</vt:lpstr>
      <vt:lpstr>Decorator pattern</vt:lpstr>
      <vt:lpstr>Decorator pattern</vt:lpstr>
      <vt:lpstr>Decorator pattern</vt:lpstr>
      <vt:lpstr>Decorator pattern</vt:lpstr>
      <vt:lpstr>Decorator pattern</vt:lpstr>
      <vt:lpstr>Behavioural design patterns</vt:lpstr>
      <vt:lpstr>Objectives of Behavioural patterns</vt:lpstr>
      <vt:lpstr>Chain of Responsibility Template</vt:lpstr>
      <vt:lpstr>PowerPoint Presentation</vt:lpstr>
      <vt:lpstr>EmailHandler Interface</vt:lpstr>
      <vt:lpstr>PowerPoint Presentation</vt:lpstr>
      <vt:lpstr>PowerPoint Presentation</vt:lpstr>
      <vt:lpstr>PowerPoint Presentation</vt:lpstr>
      <vt:lpstr>PowerPoint Presentation</vt:lpstr>
      <vt:lpstr>Sample Output</vt:lpstr>
      <vt:lpstr>Design Patterns – Template Pattern</vt:lpstr>
      <vt:lpstr>Template Method Design Pattern</vt:lpstr>
      <vt:lpstr>Template Method</vt:lpstr>
      <vt:lpstr>Template Pattern</vt:lpstr>
      <vt:lpstr>PowerPoint Presentation</vt:lpstr>
      <vt:lpstr>PowerPoint Presentation</vt:lpstr>
      <vt:lpstr>PowerPoint Presentation</vt:lpstr>
      <vt:lpstr>PowerPoint Presentation</vt:lpstr>
      <vt:lpstr>Sample Output</vt:lpstr>
      <vt:lpstr>PowerPoint Presentation</vt:lpstr>
      <vt:lpstr>Template Method Design Pattern</vt:lpstr>
      <vt:lpstr>Template Method Abstract Class</vt:lpstr>
      <vt:lpstr>PowerPoint Presentation</vt:lpstr>
      <vt:lpstr>PowerPoint Presentation</vt:lpstr>
      <vt:lpstr>PowerPoint Presentation</vt:lpstr>
      <vt:lpstr>Sample Output</vt:lpstr>
      <vt:lpstr>Template Method Design Pattern in JDK</vt:lpstr>
      <vt:lpstr>Template Method Design Pattern Important Points</vt:lpstr>
      <vt:lpstr>Observer Pattern</vt:lpstr>
      <vt:lpstr>Observer Pattern</vt:lpstr>
      <vt:lpstr>Observer Pattern</vt:lpstr>
      <vt:lpstr>Observer Pattern</vt:lpstr>
      <vt:lpstr>Observer Pattern</vt:lpstr>
      <vt:lpstr>Strategy Pattern</vt:lpstr>
      <vt:lpstr>Strategy Pattern - Use Cases</vt:lpstr>
      <vt:lpstr>Strategy Pattern</vt:lpstr>
      <vt:lpstr>Strategy Pattern</vt:lpstr>
      <vt:lpstr>Strategy Pattern</vt:lpstr>
      <vt:lpstr>Strategy Pattern</vt:lpstr>
      <vt:lpstr>Command Pattern</vt:lpstr>
      <vt:lpstr>Command Pattern – Use cases</vt:lpstr>
      <vt:lpstr>Command Pattern</vt:lpstr>
      <vt:lpstr>Command Pattern</vt:lpstr>
      <vt:lpstr>Command Pattern</vt:lpstr>
      <vt:lpstr>Command Pattern</vt:lpstr>
      <vt:lpstr>PowerPoint Presentation</vt:lpstr>
      <vt:lpstr>References</vt:lpstr>
      <vt:lpstr>Original Gang of 4 Design Patterns</vt:lpstr>
      <vt:lpstr>PowerPoint Presentation</vt:lpstr>
      <vt:lpstr>PowerPoint Presentation</vt:lpstr>
      <vt:lpstr>Vehicle Manufacture Design Pattern</vt:lpstr>
      <vt:lpstr>PowerPoint Presentation</vt:lpstr>
      <vt:lpstr>Vehicle &amp; Engine Class Hierarchies</vt:lpstr>
      <vt:lpstr>Engine &amp; Vehicle Interfaces </vt:lpstr>
      <vt:lpstr>AbstractEngine</vt:lpstr>
      <vt:lpstr>StandardEngine &amp; TurboEngine</vt:lpstr>
      <vt:lpstr>PowerPoint Presentation</vt:lpstr>
      <vt:lpstr>AbstractCar</vt:lpstr>
      <vt:lpstr>Saloon</vt:lpstr>
      <vt:lpstr>Coupe</vt:lpstr>
      <vt:lpstr>Sport</vt:lpstr>
      <vt:lpstr>AbstractVan</vt:lpstr>
      <vt:lpstr>BoxVan</vt:lpstr>
      <vt:lpstr>Pickup</vt:lpstr>
      <vt:lpstr>CarVanDemo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dc:title>
  <dc:subject>Database Systems</dc:subject>
  <dc:creator>Thomas Connolly and Carolyn Begg</dc:creator>
  <dc:description>Transparencies for Chapter 1 of textbook_x000d_
Database Systems: A Practical Approach to Design, Implementation and Management</dc:description>
  <cp:lastModifiedBy>Nathan Morgan</cp:lastModifiedBy>
  <cp:revision>5</cp:revision>
  <cp:lastPrinted>2018-10-31T08:24:02Z</cp:lastPrinted>
  <dcterms:created xsi:type="dcterms:W3CDTF">1996-12-09T10:09:10Z</dcterms:created>
  <dcterms:modified xsi:type="dcterms:W3CDTF">2025-03-12T13:32:12Z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0x010100204DDCB6F0706542992F7DF21F88DE9A</vt:lpwstr>
  </property>
</Properties>
</file>