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E2D456-5D3E-4541-86F1-B2660304309D}" v="20" dt="2025-06-07T14:19:10.1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di tawfiq" userId="408df5c4903f3f34" providerId="LiveId" clId="{2CE2D456-5D3E-4541-86F1-B2660304309D}"/>
    <pc:docChg chg="undo custSel addSld delSld modSld">
      <pc:chgData name="samadi tawfiq" userId="408df5c4903f3f34" providerId="LiveId" clId="{2CE2D456-5D3E-4541-86F1-B2660304309D}" dt="2025-06-07T14:20:00.678" v="286" actId="20577"/>
      <pc:docMkLst>
        <pc:docMk/>
      </pc:docMkLst>
      <pc:sldChg chg="addSp delSp modSp mod addAnim setClrOvrMap">
        <pc:chgData name="samadi tawfiq" userId="408df5c4903f3f34" providerId="LiveId" clId="{2CE2D456-5D3E-4541-86F1-B2660304309D}" dt="2025-06-05T12:19:37.946" v="227"/>
        <pc:sldMkLst>
          <pc:docMk/>
          <pc:sldMk cId="968163312" sldId="256"/>
        </pc:sldMkLst>
        <pc:spChg chg="mod">
          <ac:chgData name="samadi tawfiq" userId="408df5c4903f3f34" providerId="LiveId" clId="{2CE2D456-5D3E-4541-86F1-B2660304309D}" dt="2025-06-05T12:19:37.946" v="225" actId="26606"/>
          <ac:spMkLst>
            <pc:docMk/>
            <pc:sldMk cId="968163312" sldId="256"/>
            <ac:spMk id="2" creationId="{F613261F-5817-C919-36AA-62D790491F89}"/>
          </ac:spMkLst>
        </pc:spChg>
        <pc:spChg chg="mod">
          <ac:chgData name="samadi tawfiq" userId="408df5c4903f3f34" providerId="LiveId" clId="{2CE2D456-5D3E-4541-86F1-B2660304309D}" dt="2025-06-05T12:19:37.946" v="225" actId="26606"/>
          <ac:spMkLst>
            <pc:docMk/>
            <pc:sldMk cId="968163312" sldId="256"/>
            <ac:spMk id="3" creationId="{6AB70D4C-C696-C171-D728-86B9394D841B}"/>
          </ac:spMkLst>
        </pc:spChg>
        <pc:spChg chg="add">
          <ac:chgData name="samadi tawfiq" userId="408df5c4903f3f34" providerId="LiveId" clId="{2CE2D456-5D3E-4541-86F1-B2660304309D}" dt="2025-06-05T12:19:37.946" v="225" actId="26606"/>
          <ac:spMkLst>
            <pc:docMk/>
            <pc:sldMk cId="968163312" sldId="256"/>
            <ac:spMk id="14" creationId="{6E448DB1-4196-18A6-15DA-C72635C1B11E}"/>
          </ac:spMkLst>
        </pc:spChg>
        <pc:spChg chg="add">
          <ac:chgData name="samadi tawfiq" userId="408df5c4903f3f34" providerId="LiveId" clId="{2CE2D456-5D3E-4541-86F1-B2660304309D}" dt="2025-06-05T12:19:37.946" v="225" actId="26606"/>
          <ac:spMkLst>
            <pc:docMk/>
            <pc:sldMk cId="968163312" sldId="256"/>
            <ac:spMk id="16" creationId="{76A10D8F-D463-70E5-239B-17AD65EF433D}"/>
          </ac:spMkLst>
        </pc:spChg>
        <pc:picChg chg="mod ord">
          <ac:chgData name="samadi tawfiq" userId="408df5c4903f3f34" providerId="LiveId" clId="{2CE2D456-5D3E-4541-86F1-B2660304309D}" dt="2025-06-05T12:19:37.946" v="225" actId="26606"/>
          <ac:picMkLst>
            <pc:docMk/>
            <pc:sldMk cId="968163312" sldId="256"/>
            <ac:picMk id="4" creationId="{964C171C-F00C-5959-82F9-F8B37E034182}"/>
          </ac:picMkLst>
        </pc:picChg>
      </pc:sldChg>
      <pc:sldChg chg="addSp delSp modSp mod">
        <pc:chgData name="samadi tawfiq" userId="408df5c4903f3f34" providerId="LiveId" clId="{2CE2D456-5D3E-4541-86F1-B2660304309D}" dt="2025-06-05T12:17:45.805" v="218" actId="255"/>
        <pc:sldMkLst>
          <pc:docMk/>
          <pc:sldMk cId="29733147" sldId="257"/>
        </pc:sldMkLst>
        <pc:spChg chg="mod">
          <ac:chgData name="samadi tawfiq" userId="408df5c4903f3f34" providerId="LiveId" clId="{2CE2D456-5D3E-4541-86F1-B2660304309D}" dt="2025-06-05T12:17:33.792" v="216" actId="26606"/>
          <ac:spMkLst>
            <pc:docMk/>
            <pc:sldMk cId="29733147" sldId="257"/>
            <ac:spMk id="2" creationId="{86E699AF-C61A-8F53-FE03-6989A5F6C651}"/>
          </ac:spMkLst>
        </pc:spChg>
        <pc:spChg chg="mod">
          <ac:chgData name="samadi tawfiq" userId="408df5c4903f3f34" providerId="LiveId" clId="{2CE2D456-5D3E-4541-86F1-B2660304309D}" dt="2025-06-05T12:17:45.805" v="218" actId="255"/>
          <ac:spMkLst>
            <pc:docMk/>
            <pc:sldMk cId="29733147" sldId="257"/>
            <ac:spMk id="3" creationId="{BB7D6866-D131-236E-DAA6-8295B31C06AE}"/>
          </ac:spMkLst>
        </pc:spChg>
        <pc:spChg chg="add">
          <ac:chgData name="samadi tawfiq" userId="408df5c4903f3f34" providerId="LiveId" clId="{2CE2D456-5D3E-4541-86F1-B2660304309D}" dt="2025-06-05T12:17:33.792" v="216" actId="26606"/>
          <ac:spMkLst>
            <pc:docMk/>
            <pc:sldMk cId="29733147" sldId="257"/>
            <ac:spMk id="16" creationId="{5E8D3B17-7638-DFD3-18E4-8A6D611749CF}"/>
          </ac:spMkLst>
        </pc:spChg>
        <pc:picChg chg="add">
          <ac:chgData name="samadi tawfiq" userId="408df5c4903f3f34" providerId="LiveId" clId="{2CE2D456-5D3E-4541-86F1-B2660304309D}" dt="2025-06-05T12:17:33.792" v="216" actId="26606"/>
          <ac:picMkLst>
            <pc:docMk/>
            <pc:sldMk cId="29733147" sldId="257"/>
            <ac:picMk id="12" creationId="{DB731D99-ACA9-9463-4D09-73B5E9CCC16E}"/>
          </ac:picMkLst>
        </pc:picChg>
      </pc:sldChg>
      <pc:sldChg chg="addSp delSp modSp mod">
        <pc:chgData name="samadi tawfiq" userId="408df5c4903f3f34" providerId="LiveId" clId="{2CE2D456-5D3E-4541-86F1-B2660304309D}" dt="2025-06-07T14:04:08.644" v="237" actId="20577"/>
        <pc:sldMkLst>
          <pc:docMk/>
          <pc:sldMk cId="3437389986" sldId="258"/>
        </pc:sldMkLst>
        <pc:spChg chg="mod">
          <ac:chgData name="samadi tawfiq" userId="408df5c4903f3f34" providerId="LiveId" clId="{2CE2D456-5D3E-4541-86F1-B2660304309D}" dt="2025-06-05T12:07:26.927" v="190" actId="26606"/>
          <ac:spMkLst>
            <pc:docMk/>
            <pc:sldMk cId="3437389986" sldId="258"/>
            <ac:spMk id="2" creationId="{CE5CA2CC-B53F-E7F5-B7E5-A10690A47507}"/>
          </ac:spMkLst>
        </pc:spChg>
        <pc:spChg chg="mod ord">
          <ac:chgData name="samadi tawfiq" userId="408df5c4903f3f34" providerId="LiveId" clId="{2CE2D456-5D3E-4541-86F1-B2660304309D}" dt="2025-06-07T14:04:08.644" v="237" actId="20577"/>
          <ac:spMkLst>
            <pc:docMk/>
            <pc:sldMk cId="3437389986" sldId="258"/>
            <ac:spMk id="3" creationId="{3C02EEEF-9EB7-9FAD-9690-BD4AAD91B6F6}"/>
          </ac:spMkLst>
        </pc:spChg>
        <pc:spChg chg="add">
          <ac:chgData name="samadi tawfiq" userId="408df5c4903f3f34" providerId="LiveId" clId="{2CE2D456-5D3E-4541-86F1-B2660304309D}" dt="2025-06-05T12:07:26.927" v="190" actId="26606"/>
          <ac:spMkLst>
            <pc:docMk/>
            <pc:sldMk cId="3437389986" sldId="258"/>
            <ac:spMk id="16" creationId="{5E8D3B17-7638-DFD3-18E4-8A6D611749CF}"/>
          </ac:spMkLst>
        </pc:spChg>
        <pc:picChg chg="add mod">
          <ac:chgData name="samadi tawfiq" userId="408df5c4903f3f34" providerId="LiveId" clId="{2CE2D456-5D3E-4541-86F1-B2660304309D}" dt="2025-06-05T12:07:26.927" v="190" actId="26606"/>
          <ac:picMkLst>
            <pc:docMk/>
            <pc:sldMk cId="3437389986" sldId="258"/>
            <ac:picMk id="4" creationId="{27F0DA68-357C-DCF8-53EB-CC29F3E9E3A0}"/>
          </ac:picMkLst>
        </pc:picChg>
      </pc:sldChg>
      <pc:sldChg chg="addSp modSp mod setBg">
        <pc:chgData name="samadi tawfiq" userId="408df5c4903f3f34" providerId="LiveId" clId="{2CE2D456-5D3E-4541-86F1-B2660304309D}" dt="2025-06-05T12:08:50.171" v="194" actId="255"/>
        <pc:sldMkLst>
          <pc:docMk/>
          <pc:sldMk cId="1082430851" sldId="259"/>
        </pc:sldMkLst>
        <pc:spChg chg="mod">
          <ac:chgData name="samadi tawfiq" userId="408df5c4903f3f34" providerId="LiveId" clId="{2CE2D456-5D3E-4541-86F1-B2660304309D}" dt="2025-06-05T12:08:42.536" v="193" actId="26606"/>
          <ac:spMkLst>
            <pc:docMk/>
            <pc:sldMk cId="1082430851" sldId="259"/>
            <ac:spMk id="2" creationId="{697486D3-A856-72AC-38A9-7E6C71640AB9}"/>
          </ac:spMkLst>
        </pc:spChg>
        <pc:spChg chg="mod ord">
          <ac:chgData name="samadi tawfiq" userId="408df5c4903f3f34" providerId="LiveId" clId="{2CE2D456-5D3E-4541-86F1-B2660304309D}" dt="2025-06-05T12:08:50.171" v="194" actId="255"/>
          <ac:spMkLst>
            <pc:docMk/>
            <pc:sldMk cId="1082430851" sldId="259"/>
            <ac:spMk id="3" creationId="{698DAEB0-0B7D-FEA3-9B37-717D144594F5}"/>
          </ac:spMkLst>
        </pc:spChg>
        <pc:spChg chg="add">
          <ac:chgData name="samadi tawfiq" userId="408df5c4903f3f34" providerId="LiveId" clId="{2CE2D456-5D3E-4541-86F1-B2660304309D}" dt="2025-06-05T12:08:42.536" v="193" actId="26606"/>
          <ac:spMkLst>
            <pc:docMk/>
            <pc:sldMk cId="1082430851" sldId="259"/>
            <ac:spMk id="9" creationId="{5E8D3B17-7638-DFD3-18E4-8A6D611749CF}"/>
          </ac:spMkLst>
        </pc:spChg>
        <pc:picChg chg="add mod">
          <ac:chgData name="samadi tawfiq" userId="408df5c4903f3f34" providerId="LiveId" clId="{2CE2D456-5D3E-4541-86F1-B2660304309D}" dt="2025-06-05T12:08:42.536" v="193" actId="26606"/>
          <ac:picMkLst>
            <pc:docMk/>
            <pc:sldMk cId="1082430851" sldId="259"/>
            <ac:picMk id="4" creationId="{CFC96EBA-1C8B-D153-546C-B51FDFF91C28}"/>
          </ac:picMkLst>
        </pc:picChg>
      </pc:sldChg>
      <pc:sldChg chg="addSp modSp mod setBg">
        <pc:chgData name="samadi tawfiq" userId="408df5c4903f3f34" providerId="LiveId" clId="{2CE2D456-5D3E-4541-86F1-B2660304309D}" dt="2025-06-05T12:09:29.084" v="196" actId="255"/>
        <pc:sldMkLst>
          <pc:docMk/>
          <pc:sldMk cId="3490818338" sldId="260"/>
        </pc:sldMkLst>
        <pc:spChg chg="mod">
          <ac:chgData name="samadi tawfiq" userId="408df5c4903f3f34" providerId="LiveId" clId="{2CE2D456-5D3E-4541-86F1-B2660304309D}" dt="2025-06-05T12:09:19.206" v="195" actId="26606"/>
          <ac:spMkLst>
            <pc:docMk/>
            <pc:sldMk cId="3490818338" sldId="260"/>
            <ac:spMk id="2" creationId="{BFD1C0AB-E9F2-FD7F-D33C-919E7B04EE1F}"/>
          </ac:spMkLst>
        </pc:spChg>
        <pc:spChg chg="mod">
          <ac:chgData name="samadi tawfiq" userId="408df5c4903f3f34" providerId="LiveId" clId="{2CE2D456-5D3E-4541-86F1-B2660304309D}" dt="2025-06-05T12:09:29.084" v="196" actId="255"/>
          <ac:spMkLst>
            <pc:docMk/>
            <pc:sldMk cId="3490818338" sldId="260"/>
            <ac:spMk id="3" creationId="{A5CF7496-1F88-1C5F-F5FD-F253C1AB98CA}"/>
          </ac:spMkLst>
        </pc:spChg>
        <pc:spChg chg="add">
          <ac:chgData name="samadi tawfiq" userId="408df5c4903f3f34" providerId="LiveId" clId="{2CE2D456-5D3E-4541-86F1-B2660304309D}" dt="2025-06-05T12:09:19.206" v="195" actId="26606"/>
          <ac:spMkLst>
            <pc:docMk/>
            <pc:sldMk cId="3490818338" sldId="260"/>
            <ac:spMk id="9" creationId="{5E8D3B17-7638-DFD3-18E4-8A6D611749CF}"/>
          </ac:spMkLst>
        </pc:spChg>
        <pc:picChg chg="add">
          <ac:chgData name="samadi tawfiq" userId="408df5c4903f3f34" providerId="LiveId" clId="{2CE2D456-5D3E-4541-86F1-B2660304309D}" dt="2025-06-05T12:09:19.206" v="195" actId="26606"/>
          <ac:picMkLst>
            <pc:docMk/>
            <pc:sldMk cId="3490818338" sldId="260"/>
            <ac:picMk id="5" creationId="{40A4F6B2-A257-6EB1-808F-AB818267744C}"/>
          </ac:picMkLst>
        </pc:picChg>
      </pc:sldChg>
      <pc:sldChg chg="addSp delSp modSp new mod setBg">
        <pc:chgData name="samadi tawfiq" userId="408df5c4903f3f34" providerId="LiveId" clId="{2CE2D456-5D3E-4541-86F1-B2660304309D}" dt="2025-06-05T12:09:40.872" v="197" actId="26606"/>
        <pc:sldMkLst>
          <pc:docMk/>
          <pc:sldMk cId="1155041793" sldId="261"/>
        </pc:sldMkLst>
        <pc:spChg chg="mod">
          <ac:chgData name="samadi tawfiq" userId="408df5c4903f3f34" providerId="LiveId" clId="{2CE2D456-5D3E-4541-86F1-B2660304309D}" dt="2025-06-05T12:09:40.872" v="197" actId="26606"/>
          <ac:spMkLst>
            <pc:docMk/>
            <pc:sldMk cId="1155041793" sldId="261"/>
            <ac:spMk id="2" creationId="{CB09EB06-CC6D-D5CC-A6D4-80E92861E022}"/>
          </ac:spMkLst>
        </pc:spChg>
        <pc:spChg chg="add">
          <ac:chgData name="samadi tawfiq" userId="408df5c4903f3f34" providerId="LiveId" clId="{2CE2D456-5D3E-4541-86F1-B2660304309D}" dt="2025-06-05T12:09:40.872" v="197" actId="26606"/>
          <ac:spMkLst>
            <pc:docMk/>
            <pc:sldMk cId="1155041793" sldId="261"/>
            <ac:spMk id="9" creationId="{01A22726-DA03-BCB0-F12E-98258FB7E5C0}"/>
          </ac:spMkLst>
        </pc:spChg>
        <pc:graphicFrameChg chg="add">
          <ac:chgData name="samadi tawfiq" userId="408df5c4903f3f34" providerId="LiveId" clId="{2CE2D456-5D3E-4541-86F1-B2660304309D}" dt="2025-06-05T12:09:40.872" v="197" actId="26606"/>
          <ac:graphicFrameMkLst>
            <pc:docMk/>
            <pc:sldMk cId="1155041793" sldId="261"/>
            <ac:graphicFrameMk id="5" creationId="{43A9F6C2-1170-7C9C-C153-9044BA5A672F}"/>
          </ac:graphicFrameMkLst>
        </pc:graphicFrameChg>
      </pc:sldChg>
      <pc:sldChg chg="addSp modSp new mod setBg">
        <pc:chgData name="samadi tawfiq" userId="408df5c4903f3f34" providerId="LiveId" clId="{2CE2D456-5D3E-4541-86F1-B2660304309D}" dt="2025-06-07T14:10:52.527" v="252" actId="20577"/>
        <pc:sldMkLst>
          <pc:docMk/>
          <pc:sldMk cId="1532795374" sldId="262"/>
        </pc:sldMkLst>
        <pc:spChg chg="mod">
          <ac:chgData name="samadi tawfiq" userId="408df5c4903f3f34" providerId="LiveId" clId="{2CE2D456-5D3E-4541-86F1-B2660304309D}" dt="2025-06-05T12:15:09.311" v="210" actId="26606"/>
          <ac:spMkLst>
            <pc:docMk/>
            <pc:sldMk cId="1532795374" sldId="262"/>
            <ac:spMk id="2" creationId="{2052186F-C571-6C61-06E7-0DCD7CDD1816}"/>
          </ac:spMkLst>
        </pc:spChg>
        <pc:spChg chg="mod ord">
          <ac:chgData name="samadi tawfiq" userId="408df5c4903f3f34" providerId="LiveId" clId="{2CE2D456-5D3E-4541-86F1-B2660304309D}" dt="2025-06-07T14:10:52.527" v="252" actId="20577"/>
          <ac:spMkLst>
            <pc:docMk/>
            <pc:sldMk cId="1532795374" sldId="262"/>
            <ac:spMk id="3" creationId="{71291A45-085C-AB2D-4CD0-F1564EEF2E44}"/>
          </ac:spMkLst>
        </pc:spChg>
        <pc:spChg chg="add">
          <ac:chgData name="samadi tawfiq" userId="408df5c4903f3f34" providerId="LiveId" clId="{2CE2D456-5D3E-4541-86F1-B2660304309D}" dt="2025-06-05T12:15:09.311" v="210" actId="26606"/>
          <ac:spMkLst>
            <pc:docMk/>
            <pc:sldMk cId="1532795374" sldId="262"/>
            <ac:spMk id="9" creationId="{CD59064A-7BD3-673D-2606-9507EFB48AA1}"/>
          </ac:spMkLst>
        </pc:spChg>
        <pc:picChg chg="add mod">
          <ac:chgData name="samadi tawfiq" userId="408df5c4903f3f34" providerId="LiveId" clId="{2CE2D456-5D3E-4541-86F1-B2660304309D}" dt="2025-06-05T12:15:09.311" v="210" actId="26606"/>
          <ac:picMkLst>
            <pc:docMk/>
            <pc:sldMk cId="1532795374" sldId="262"/>
            <ac:picMk id="4" creationId="{674EB691-A88F-636E-B96B-5B4EBA418A05}"/>
          </ac:picMkLst>
        </pc:picChg>
      </pc:sldChg>
      <pc:sldChg chg="addSp delSp modSp new mod setBg">
        <pc:chgData name="samadi tawfiq" userId="408df5c4903f3f34" providerId="LiveId" clId="{2CE2D456-5D3E-4541-86F1-B2660304309D}" dt="2025-06-05T12:19:30.786" v="224" actId="255"/>
        <pc:sldMkLst>
          <pc:docMk/>
          <pc:sldMk cId="3130550400" sldId="263"/>
        </pc:sldMkLst>
        <pc:spChg chg="mod">
          <ac:chgData name="samadi tawfiq" userId="408df5c4903f3f34" providerId="LiveId" clId="{2CE2D456-5D3E-4541-86F1-B2660304309D}" dt="2025-06-05T12:19:17.750" v="223" actId="26606"/>
          <ac:spMkLst>
            <pc:docMk/>
            <pc:sldMk cId="3130550400" sldId="263"/>
            <ac:spMk id="2" creationId="{521DB525-F04D-DBDC-9C17-2B7CA733EC1E}"/>
          </ac:spMkLst>
        </pc:spChg>
        <pc:spChg chg="mod ord">
          <ac:chgData name="samadi tawfiq" userId="408df5c4903f3f34" providerId="LiveId" clId="{2CE2D456-5D3E-4541-86F1-B2660304309D}" dt="2025-06-05T12:19:30.786" v="224" actId="255"/>
          <ac:spMkLst>
            <pc:docMk/>
            <pc:sldMk cId="3130550400" sldId="263"/>
            <ac:spMk id="3" creationId="{1383A739-2F21-593E-1A4D-A705BD53E7F6}"/>
          </ac:spMkLst>
        </pc:spChg>
        <pc:spChg chg="add">
          <ac:chgData name="samadi tawfiq" userId="408df5c4903f3f34" providerId="LiveId" clId="{2CE2D456-5D3E-4541-86F1-B2660304309D}" dt="2025-06-05T12:19:17.750" v="223" actId="26606"/>
          <ac:spMkLst>
            <pc:docMk/>
            <pc:sldMk cId="3130550400" sldId="263"/>
            <ac:spMk id="19" creationId="{5E8D3B17-7638-DFD3-18E4-8A6D611749CF}"/>
          </ac:spMkLst>
        </pc:spChg>
        <pc:picChg chg="add mod">
          <ac:chgData name="samadi tawfiq" userId="408df5c4903f3f34" providerId="LiveId" clId="{2CE2D456-5D3E-4541-86F1-B2660304309D}" dt="2025-06-05T12:19:17.750" v="223" actId="26606"/>
          <ac:picMkLst>
            <pc:docMk/>
            <pc:sldMk cId="3130550400" sldId="263"/>
            <ac:picMk id="6" creationId="{87D485D8-6024-B9CD-C100-10287ED6F485}"/>
          </ac:picMkLst>
        </pc:picChg>
      </pc:sldChg>
      <pc:sldChg chg="addSp delSp modSp new mod setBg">
        <pc:chgData name="samadi tawfiq" userId="408df5c4903f3f34" providerId="LiveId" clId="{2CE2D456-5D3E-4541-86F1-B2660304309D}" dt="2025-06-05T12:12:42.541" v="205" actId="26606"/>
        <pc:sldMkLst>
          <pc:docMk/>
          <pc:sldMk cId="2570920273" sldId="264"/>
        </pc:sldMkLst>
        <pc:spChg chg="mod">
          <ac:chgData name="samadi tawfiq" userId="408df5c4903f3f34" providerId="LiveId" clId="{2CE2D456-5D3E-4541-86F1-B2660304309D}" dt="2025-06-05T12:12:42.541" v="205" actId="26606"/>
          <ac:spMkLst>
            <pc:docMk/>
            <pc:sldMk cId="2570920273" sldId="264"/>
            <ac:spMk id="2" creationId="{1AC3BF42-4580-E4FA-538A-978A2CBD2E6E}"/>
          </ac:spMkLst>
        </pc:spChg>
        <pc:spChg chg="add">
          <ac:chgData name="samadi tawfiq" userId="408df5c4903f3f34" providerId="LiveId" clId="{2CE2D456-5D3E-4541-86F1-B2660304309D}" dt="2025-06-05T12:12:42.541" v="205" actId="26606"/>
          <ac:spMkLst>
            <pc:docMk/>
            <pc:sldMk cId="2570920273" sldId="264"/>
            <ac:spMk id="9" creationId="{353CF00F-82D0-0DBA-75D5-1D01B4526C68}"/>
          </ac:spMkLst>
        </pc:spChg>
        <pc:graphicFrameChg chg="add">
          <ac:chgData name="samadi tawfiq" userId="408df5c4903f3f34" providerId="LiveId" clId="{2CE2D456-5D3E-4541-86F1-B2660304309D}" dt="2025-06-05T12:12:42.541" v="205" actId="26606"/>
          <ac:graphicFrameMkLst>
            <pc:docMk/>
            <pc:sldMk cId="2570920273" sldId="264"/>
            <ac:graphicFrameMk id="5" creationId="{CF2C7A67-0A16-9AE7-5BAC-456EC434EFD8}"/>
          </ac:graphicFrameMkLst>
        </pc:graphicFrameChg>
      </pc:sldChg>
      <pc:sldChg chg="addSp modSp new mod setBg">
        <pc:chgData name="samadi tawfiq" userId="408df5c4903f3f34" providerId="LiveId" clId="{2CE2D456-5D3E-4541-86F1-B2660304309D}" dt="2025-06-07T14:20:00.678" v="286" actId="20577"/>
        <pc:sldMkLst>
          <pc:docMk/>
          <pc:sldMk cId="2484219149" sldId="265"/>
        </pc:sldMkLst>
        <pc:spChg chg="mod">
          <ac:chgData name="samadi tawfiq" userId="408df5c4903f3f34" providerId="LiveId" clId="{2CE2D456-5D3E-4541-86F1-B2660304309D}" dt="2025-06-05T12:13:42.195" v="207" actId="26606"/>
          <ac:spMkLst>
            <pc:docMk/>
            <pc:sldMk cId="2484219149" sldId="265"/>
            <ac:spMk id="2" creationId="{1CF2BA54-E64A-C796-FBF8-F006A8005E40}"/>
          </ac:spMkLst>
        </pc:spChg>
        <pc:spChg chg="mod ord">
          <ac:chgData name="samadi tawfiq" userId="408df5c4903f3f34" providerId="LiveId" clId="{2CE2D456-5D3E-4541-86F1-B2660304309D}" dt="2025-06-07T14:20:00.678" v="286" actId="20577"/>
          <ac:spMkLst>
            <pc:docMk/>
            <pc:sldMk cId="2484219149" sldId="265"/>
            <ac:spMk id="3" creationId="{A1DAEC1C-95DE-B548-6A26-6CA7336A40AB}"/>
          </ac:spMkLst>
        </pc:spChg>
        <pc:spChg chg="add">
          <ac:chgData name="samadi tawfiq" userId="408df5c4903f3f34" providerId="LiveId" clId="{2CE2D456-5D3E-4541-86F1-B2660304309D}" dt="2025-06-05T12:13:42.195" v="207" actId="26606"/>
          <ac:spMkLst>
            <pc:docMk/>
            <pc:sldMk cId="2484219149" sldId="265"/>
            <ac:spMk id="9" creationId="{CD59064A-7BD3-673D-2606-9507EFB48AA1}"/>
          </ac:spMkLst>
        </pc:spChg>
        <pc:picChg chg="add mod">
          <ac:chgData name="samadi tawfiq" userId="408df5c4903f3f34" providerId="LiveId" clId="{2CE2D456-5D3E-4541-86F1-B2660304309D}" dt="2025-06-05T12:13:42.195" v="207" actId="26606"/>
          <ac:picMkLst>
            <pc:docMk/>
            <pc:sldMk cId="2484219149" sldId="265"/>
            <ac:picMk id="4" creationId="{D110A347-D5E3-6B8B-56B3-AE663A018D69}"/>
          </ac:picMkLst>
        </pc:picChg>
      </pc:sldChg>
      <pc:sldChg chg="new del">
        <pc:chgData name="samadi tawfiq" userId="408df5c4903f3f34" providerId="LiveId" clId="{2CE2D456-5D3E-4541-86F1-B2660304309D}" dt="2025-06-05T11:50:35.106" v="115" actId="2696"/>
        <pc:sldMkLst>
          <pc:docMk/>
          <pc:sldMk cId="2065530947" sldId="266"/>
        </pc:sldMkLst>
      </pc:sldChg>
      <pc:sldChg chg="addSp delSp modSp new mod setBg">
        <pc:chgData name="samadi tawfiq" userId="408df5c4903f3f34" providerId="LiveId" clId="{2CE2D456-5D3E-4541-86F1-B2660304309D}" dt="2025-06-07T14:19:10.091" v="282" actId="20577"/>
        <pc:sldMkLst>
          <pc:docMk/>
          <pc:sldMk cId="2621111812" sldId="267"/>
        </pc:sldMkLst>
        <pc:spChg chg="mod">
          <ac:chgData name="samadi tawfiq" userId="408df5c4903f3f34" providerId="LiveId" clId="{2CE2D456-5D3E-4541-86F1-B2660304309D}" dt="2025-06-05T12:15:28.147" v="212" actId="26606"/>
          <ac:spMkLst>
            <pc:docMk/>
            <pc:sldMk cId="2621111812" sldId="267"/>
            <ac:spMk id="2" creationId="{A5E0BE1E-8E07-E47E-96D3-D0023284D7FC}"/>
          </ac:spMkLst>
        </pc:spChg>
        <pc:spChg chg="add">
          <ac:chgData name="samadi tawfiq" userId="408df5c4903f3f34" providerId="LiveId" clId="{2CE2D456-5D3E-4541-86F1-B2660304309D}" dt="2025-06-05T12:15:28.147" v="212" actId="26606"/>
          <ac:spMkLst>
            <pc:docMk/>
            <pc:sldMk cId="2621111812" sldId="267"/>
            <ac:spMk id="9" creationId="{600DC1B0-7E1A-BD02-3F93-19E6B1B75075}"/>
          </ac:spMkLst>
        </pc:spChg>
        <pc:graphicFrameChg chg="add mod">
          <ac:chgData name="samadi tawfiq" userId="408df5c4903f3f34" providerId="LiveId" clId="{2CE2D456-5D3E-4541-86F1-B2660304309D}" dt="2025-06-07T14:19:10.091" v="282" actId="20577"/>
          <ac:graphicFrameMkLst>
            <pc:docMk/>
            <pc:sldMk cId="2621111812" sldId="267"/>
            <ac:graphicFrameMk id="5" creationId="{FD8324A1-9A67-E809-E0E0-359AE063DCC2}"/>
          </ac:graphicFrameMkLst>
        </pc:graphicFrameChg>
      </pc:sldChg>
      <pc:sldChg chg="addSp delSp modSp new mod setBg">
        <pc:chgData name="samadi tawfiq" userId="408df5c4903f3f34" providerId="LiveId" clId="{2CE2D456-5D3E-4541-86F1-B2660304309D}" dt="2025-06-07T14:16:22.234" v="261" actId="27636"/>
        <pc:sldMkLst>
          <pc:docMk/>
          <pc:sldMk cId="3435957593" sldId="268"/>
        </pc:sldMkLst>
        <pc:spChg chg="mod">
          <ac:chgData name="samadi tawfiq" userId="408df5c4903f3f34" providerId="LiveId" clId="{2CE2D456-5D3E-4541-86F1-B2660304309D}" dt="2025-06-05T12:20:24.940" v="230" actId="26606"/>
          <ac:spMkLst>
            <pc:docMk/>
            <pc:sldMk cId="3435957593" sldId="268"/>
            <ac:spMk id="2" creationId="{25767160-83EF-54E3-53C4-C16D7F78B1F8}"/>
          </ac:spMkLst>
        </pc:spChg>
        <pc:spChg chg="mod ord">
          <ac:chgData name="samadi tawfiq" userId="408df5c4903f3f34" providerId="LiveId" clId="{2CE2D456-5D3E-4541-86F1-B2660304309D}" dt="2025-06-07T14:16:22.234" v="261" actId="27636"/>
          <ac:spMkLst>
            <pc:docMk/>
            <pc:sldMk cId="3435957593" sldId="268"/>
            <ac:spMk id="3" creationId="{341A29C9-C385-FA5D-8F80-86D9E8894BDE}"/>
          </ac:spMkLst>
        </pc:spChg>
        <pc:spChg chg="add">
          <ac:chgData name="samadi tawfiq" userId="408df5c4903f3f34" providerId="LiveId" clId="{2CE2D456-5D3E-4541-86F1-B2660304309D}" dt="2025-06-05T12:20:24.940" v="230" actId="26606"/>
          <ac:spMkLst>
            <pc:docMk/>
            <pc:sldMk cId="3435957593" sldId="268"/>
            <ac:spMk id="14" creationId="{4E267A9A-3339-F8E6-CD25-1670F4B865F1}"/>
          </ac:spMkLst>
        </pc:spChg>
        <pc:picChg chg="add mod">
          <ac:chgData name="samadi tawfiq" userId="408df5c4903f3f34" providerId="LiveId" clId="{2CE2D456-5D3E-4541-86F1-B2660304309D}" dt="2025-06-05T12:20:24.940" v="230" actId="26606"/>
          <ac:picMkLst>
            <pc:docMk/>
            <pc:sldMk cId="3435957593" sldId="268"/>
            <ac:picMk id="5" creationId="{1E55A583-7F35-2F49-6500-ED0919AEE653}"/>
          </ac:picMkLst>
        </pc:picChg>
      </pc:sldChg>
      <pc:sldChg chg="addSp modSp new mod setBg">
        <pc:chgData name="samadi tawfiq" userId="408df5c4903f3f34" providerId="LiveId" clId="{2CE2D456-5D3E-4541-86F1-B2660304309D}" dt="2025-06-05T12:18:22.275" v="219" actId="26606"/>
        <pc:sldMkLst>
          <pc:docMk/>
          <pc:sldMk cId="1399012500" sldId="269"/>
        </pc:sldMkLst>
        <pc:spChg chg="mod">
          <ac:chgData name="samadi tawfiq" userId="408df5c4903f3f34" providerId="LiveId" clId="{2CE2D456-5D3E-4541-86F1-B2660304309D}" dt="2025-06-05T12:18:22.275" v="219" actId="26606"/>
          <ac:spMkLst>
            <pc:docMk/>
            <pc:sldMk cId="1399012500" sldId="269"/>
            <ac:spMk id="2" creationId="{C2E5F52F-9093-F8EA-44EC-8B0E046A991F}"/>
          </ac:spMkLst>
        </pc:spChg>
        <pc:spChg chg="mod">
          <ac:chgData name="samadi tawfiq" userId="408df5c4903f3f34" providerId="LiveId" clId="{2CE2D456-5D3E-4541-86F1-B2660304309D}" dt="2025-06-05T12:18:22.275" v="219" actId="26606"/>
          <ac:spMkLst>
            <pc:docMk/>
            <pc:sldMk cId="1399012500" sldId="269"/>
            <ac:spMk id="3" creationId="{2FA00732-BE11-0ADF-D700-3036F9D9CE6A}"/>
          </ac:spMkLst>
        </pc:spChg>
        <pc:spChg chg="add">
          <ac:chgData name="samadi tawfiq" userId="408df5c4903f3f34" providerId="LiveId" clId="{2CE2D456-5D3E-4541-86F1-B2660304309D}" dt="2025-06-05T12:18:22.275" v="219" actId="26606"/>
          <ac:spMkLst>
            <pc:docMk/>
            <pc:sldMk cId="1399012500" sldId="269"/>
            <ac:spMk id="9" creationId="{5E8D3B17-7638-DFD3-18E4-8A6D611749CF}"/>
          </ac:spMkLst>
        </pc:spChg>
        <pc:picChg chg="add">
          <ac:chgData name="samadi tawfiq" userId="408df5c4903f3f34" providerId="LiveId" clId="{2CE2D456-5D3E-4541-86F1-B2660304309D}" dt="2025-06-05T12:18:22.275" v="219" actId="26606"/>
          <ac:picMkLst>
            <pc:docMk/>
            <pc:sldMk cId="1399012500" sldId="269"/>
            <ac:picMk id="5" creationId="{A4B15C35-EDB6-6020-5FB9-97023D5C1D41}"/>
          </ac:picMkLst>
        </pc:picChg>
      </pc:sldChg>
      <pc:sldChg chg="addSp delSp modSp new mod setBg">
        <pc:chgData name="samadi tawfiq" userId="408df5c4903f3f34" providerId="LiveId" clId="{2CE2D456-5D3E-4541-86F1-B2660304309D}" dt="2025-06-07T14:19:44.303" v="285"/>
        <pc:sldMkLst>
          <pc:docMk/>
          <pc:sldMk cId="1534164505" sldId="270"/>
        </pc:sldMkLst>
        <pc:spChg chg="mod">
          <ac:chgData name="samadi tawfiq" userId="408df5c4903f3f34" providerId="LiveId" clId="{2CE2D456-5D3E-4541-86F1-B2660304309D}" dt="2025-06-07T14:05:24.320" v="245" actId="14100"/>
          <ac:spMkLst>
            <pc:docMk/>
            <pc:sldMk cId="1534164505" sldId="270"/>
            <ac:spMk id="2" creationId="{18E7EE00-B629-5359-3958-778C92B496B9}"/>
          </ac:spMkLst>
        </pc:spChg>
        <pc:spChg chg="add mod">
          <ac:chgData name="samadi tawfiq" userId="408df5c4903f3f34" providerId="LiveId" clId="{2CE2D456-5D3E-4541-86F1-B2660304309D}" dt="2025-06-07T14:19:44.303" v="285"/>
          <ac:spMkLst>
            <pc:docMk/>
            <pc:sldMk cId="1534164505" sldId="270"/>
            <ac:spMk id="4" creationId="{41BEF9BC-EE41-8D1B-E5CD-BB9D0D1A6871}"/>
          </ac:spMkLst>
        </pc:spChg>
        <pc:spChg chg="add">
          <ac:chgData name="samadi tawfiq" userId="408df5c4903f3f34" providerId="LiveId" clId="{2CE2D456-5D3E-4541-86F1-B2660304309D}" dt="2025-06-05T12:18:35.886" v="220" actId="26606"/>
          <ac:spMkLst>
            <pc:docMk/>
            <pc:sldMk cId="1534164505" sldId="270"/>
            <ac:spMk id="9" creationId="{604B8143-3907-5396-F19C-4EDBFE8DED3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33D604-A1A5-4F25-8D33-65CA2EABE5D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0E0EAB1-A926-4C66-954C-3A209113C8ED}">
      <dgm:prSet/>
      <dgm:spPr/>
      <dgm:t>
        <a:bodyPr/>
        <a:lstStyle/>
        <a:p>
          <a:r>
            <a:rPr lang="en-GB" dirty="0"/>
            <a:t>Guests want friendly and warm service.</a:t>
          </a:r>
          <a:endParaRPr lang="en-US" dirty="0"/>
        </a:p>
      </dgm:t>
    </dgm:pt>
    <dgm:pt modelId="{3E68E623-A0EB-44F2-9A42-8BC055B8AFDF}" type="parTrans" cxnId="{4AA963AE-F55D-421E-A8AC-9901C54DE96F}">
      <dgm:prSet/>
      <dgm:spPr/>
      <dgm:t>
        <a:bodyPr/>
        <a:lstStyle/>
        <a:p>
          <a:endParaRPr lang="en-US"/>
        </a:p>
      </dgm:t>
    </dgm:pt>
    <dgm:pt modelId="{E9548E8B-FE91-4049-9FAF-8D66D2FCF136}" type="sibTrans" cxnId="{4AA963AE-F55D-421E-A8AC-9901C54DE96F}">
      <dgm:prSet/>
      <dgm:spPr/>
      <dgm:t>
        <a:bodyPr/>
        <a:lstStyle/>
        <a:p>
          <a:endParaRPr lang="en-US"/>
        </a:p>
      </dgm:t>
    </dgm:pt>
    <dgm:pt modelId="{21494E91-59A2-4E4C-AB35-A44C177EB5E2}">
      <dgm:prSet/>
      <dgm:spPr/>
      <dgm:t>
        <a:bodyPr/>
        <a:lstStyle/>
        <a:p>
          <a:r>
            <a:rPr lang="en-GB"/>
            <a:t>AI cannot replace emotional connection.</a:t>
          </a:r>
          <a:endParaRPr lang="en-US"/>
        </a:p>
      </dgm:t>
    </dgm:pt>
    <dgm:pt modelId="{F1551C81-C879-4B65-8F5F-8990023DE9A1}" type="parTrans" cxnId="{17226CE7-1EBB-462F-9DED-41451BA930E6}">
      <dgm:prSet/>
      <dgm:spPr/>
      <dgm:t>
        <a:bodyPr/>
        <a:lstStyle/>
        <a:p>
          <a:endParaRPr lang="en-US"/>
        </a:p>
      </dgm:t>
    </dgm:pt>
    <dgm:pt modelId="{FAAF438E-8EB3-4F3A-93C3-3BB0B0898788}" type="sibTrans" cxnId="{17226CE7-1EBB-462F-9DED-41451BA930E6}">
      <dgm:prSet/>
      <dgm:spPr/>
      <dgm:t>
        <a:bodyPr/>
        <a:lstStyle/>
        <a:p>
          <a:endParaRPr lang="en-US"/>
        </a:p>
      </dgm:t>
    </dgm:pt>
    <dgm:pt modelId="{A91B0B85-E2B7-49B9-9A39-FE8937D35E92}">
      <dgm:prSet/>
      <dgm:spPr/>
      <dgm:t>
        <a:bodyPr/>
        <a:lstStyle/>
        <a:p>
          <a:r>
            <a:rPr lang="en-GB"/>
            <a:t>Staff can handle special requests or complaints better than machines(Singh, 2022). </a:t>
          </a:r>
          <a:endParaRPr lang="en-US"/>
        </a:p>
      </dgm:t>
    </dgm:pt>
    <dgm:pt modelId="{1DC0BA76-ED3A-434D-BF0E-1DC605EB8EC7}" type="parTrans" cxnId="{EF3ABDE0-0428-4A72-AEC5-F78F41DBC6E6}">
      <dgm:prSet/>
      <dgm:spPr/>
      <dgm:t>
        <a:bodyPr/>
        <a:lstStyle/>
        <a:p>
          <a:endParaRPr lang="en-US"/>
        </a:p>
      </dgm:t>
    </dgm:pt>
    <dgm:pt modelId="{6F58593E-AA19-417A-A653-A5246135D659}" type="sibTrans" cxnId="{EF3ABDE0-0428-4A72-AEC5-F78F41DBC6E6}">
      <dgm:prSet/>
      <dgm:spPr/>
      <dgm:t>
        <a:bodyPr/>
        <a:lstStyle/>
        <a:p>
          <a:endParaRPr lang="en-US"/>
        </a:p>
      </dgm:t>
    </dgm:pt>
    <dgm:pt modelId="{33446CDF-0BED-4218-9C1F-21F435B744F6}" type="pres">
      <dgm:prSet presAssocID="{5A33D604-A1A5-4F25-8D33-65CA2EABE5D0}" presName="root" presStyleCnt="0">
        <dgm:presLayoutVars>
          <dgm:dir/>
          <dgm:resizeHandles val="exact"/>
        </dgm:presLayoutVars>
      </dgm:prSet>
      <dgm:spPr/>
    </dgm:pt>
    <dgm:pt modelId="{F551F005-7565-4BFC-8644-209631691184}" type="pres">
      <dgm:prSet presAssocID="{90E0EAB1-A926-4C66-954C-3A209113C8ED}" presName="compNode" presStyleCnt="0"/>
      <dgm:spPr/>
    </dgm:pt>
    <dgm:pt modelId="{DE29423F-ADE5-43B5-89B4-714F29F7DB96}" type="pres">
      <dgm:prSet presAssocID="{90E0EAB1-A926-4C66-954C-3A209113C8E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26C3F9AA-4DAB-476E-A3CA-182EB0DF6931}" type="pres">
      <dgm:prSet presAssocID="{90E0EAB1-A926-4C66-954C-3A209113C8ED}" presName="spaceRect" presStyleCnt="0"/>
      <dgm:spPr/>
    </dgm:pt>
    <dgm:pt modelId="{84D2BE16-02C9-4D41-9134-9815858C4134}" type="pres">
      <dgm:prSet presAssocID="{90E0EAB1-A926-4C66-954C-3A209113C8ED}" presName="textRect" presStyleLbl="revTx" presStyleIdx="0" presStyleCnt="3">
        <dgm:presLayoutVars>
          <dgm:chMax val="1"/>
          <dgm:chPref val="1"/>
        </dgm:presLayoutVars>
      </dgm:prSet>
      <dgm:spPr/>
    </dgm:pt>
    <dgm:pt modelId="{4CA72EC1-ED5B-4156-84BA-69A9532CF9A8}" type="pres">
      <dgm:prSet presAssocID="{E9548E8B-FE91-4049-9FAF-8D66D2FCF136}" presName="sibTrans" presStyleCnt="0"/>
      <dgm:spPr/>
    </dgm:pt>
    <dgm:pt modelId="{FAD1CAFB-A36C-4C9D-819B-4E398EA37586}" type="pres">
      <dgm:prSet presAssocID="{21494E91-59A2-4E4C-AB35-A44C177EB5E2}" presName="compNode" presStyleCnt="0"/>
      <dgm:spPr/>
    </dgm:pt>
    <dgm:pt modelId="{D31C8252-9D10-4CE6-AB3C-61AC4BF8AD6F}" type="pres">
      <dgm:prSet presAssocID="{21494E91-59A2-4E4C-AB35-A44C177EB5E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9559487-3EF3-4368-950B-47F43BD37317}" type="pres">
      <dgm:prSet presAssocID="{21494E91-59A2-4E4C-AB35-A44C177EB5E2}" presName="spaceRect" presStyleCnt="0"/>
      <dgm:spPr/>
    </dgm:pt>
    <dgm:pt modelId="{AC6508B1-5D7E-4BF5-BE39-13F2C6A5B1AA}" type="pres">
      <dgm:prSet presAssocID="{21494E91-59A2-4E4C-AB35-A44C177EB5E2}" presName="textRect" presStyleLbl="revTx" presStyleIdx="1" presStyleCnt="3">
        <dgm:presLayoutVars>
          <dgm:chMax val="1"/>
          <dgm:chPref val="1"/>
        </dgm:presLayoutVars>
      </dgm:prSet>
      <dgm:spPr/>
    </dgm:pt>
    <dgm:pt modelId="{28C1008B-7B21-49DB-8024-FCDC9A11769D}" type="pres">
      <dgm:prSet presAssocID="{FAAF438E-8EB3-4F3A-93C3-3BB0B0898788}" presName="sibTrans" presStyleCnt="0"/>
      <dgm:spPr/>
    </dgm:pt>
    <dgm:pt modelId="{78886D79-420E-4A51-B366-77D7493A2BF9}" type="pres">
      <dgm:prSet presAssocID="{A91B0B85-E2B7-49B9-9A39-FE8937D35E92}" presName="compNode" presStyleCnt="0"/>
      <dgm:spPr/>
    </dgm:pt>
    <dgm:pt modelId="{787F5030-8F74-4067-8249-150416BC44D3}" type="pres">
      <dgm:prSet presAssocID="{A91B0B85-E2B7-49B9-9A39-FE8937D35E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B134FDD0-EA1C-46C7-A145-0B1AA0FA2317}" type="pres">
      <dgm:prSet presAssocID="{A91B0B85-E2B7-49B9-9A39-FE8937D35E92}" presName="spaceRect" presStyleCnt="0"/>
      <dgm:spPr/>
    </dgm:pt>
    <dgm:pt modelId="{D8FF533F-4328-411C-80D9-D28578323608}" type="pres">
      <dgm:prSet presAssocID="{A91B0B85-E2B7-49B9-9A39-FE8937D35E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4FB2136-1C69-4DDE-A803-678CE87F09F9}" type="presOf" srcId="{A91B0B85-E2B7-49B9-9A39-FE8937D35E92}" destId="{D8FF533F-4328-411C-80D9-D28578323608}" srcOrd="0" destOrd="0" presId="urn:microsoft.com/office/officeart/2018/2/layout/IconLabelList"/>
    <dgm:cxn modelId="{1BD5C15E-E8F5-418E-8EDB-1D22A8DD4ED6}" type="presOf" srcId="{90E0EAB1-A926-4C66-954C-3A209113C8ED}" destId="{84D2BE16-02C9-4D41-9134-9815858C4134}" srcOrd="0" destOrd="0" presId="urn:microsoft.com/office/officeart/2018/2/layout/IconLabelList"/>
    <dgm:cxn modelId="{A0079E72-934A-47FD-B0E1-1F92B385BF53}" type="presOf" srcId="{21494E91-59A2-4E4C-AB35-A44C177EB5E2}" destId="{AC6508B1-5D7E-4BF5-BE39-13F2C6A5B1AA}" srcOrd="0" destOrd="0" presId="urn:microsoft.com/office/officeart/2018/2/layout/IconLabelList"/>
    <dgm:cxn modelId="{4AA963AE-F55D-421E-A8AC-9901C54DE96F}" srcId="{5A33D604-A1A5-4F25-8D33-65CA2EABE5D0}" destId="{90E0EAB1-A926-4C66-954C-3A209113C8ED}" srcOrd="0" destOrd="0" parTransId="{3E68E623-A0EB-44F2-9A42-8BC055B8AFDF}" sibTransId="{E9548E8B-FE91-4049-9FAF-8D66D2FCF136}"/>
    <dgm:cxn modelId="{EF3ABDE0-0428-4A72-AEC5-F78F41DBC6E6}" srcId="{5A33D604-A1A5-4F25-8D33-65CA2EABE5D0}" destId="{A91B0B85-E2B7-49B9-9A39-FE8937D35E92}" srcOrd="2" destOrd="0" parTransId="{1DC0BA76-ED3A-434D-BF0E-1DC605EB8EC7}" sibTransId="{6F58593E-AA19-417A-A653-A5246135D659}"/>
    <dgm:cxn modelId="{17226CE7-1EBB-462F-9DED-41451BA930E6}" srcId="{5A33D604-A1A5-4F25-8D33-65CA2EABE5D0}" destId="{21494E91-59A2-4E4C-AB35-A44C177EB5E2}" srcOrd="1" destOrd="0" parTransId="{F1551C81-C879-4B65-8F5F-8990023DE9A1}" sibTransId="{FAAF438E-8EB3-4F3A-93C3-3BB0B0898788}"/>
    <dgm:cxn modelId="{9C82D9E7-26F9-46AC-9139-4E4B83618D28}" type="presOf" srcId="{5A33D604-A1A5-4F25-8D33-65CA2EABE5D0}" destId="{33446CDF-0BED-4218-9C1F-21F435B744F6}" srcOrd="0" destOrd="0" presId="urn:microsoft.com/office/officeart/2018/2/layout/IconLabelList"/>
    <dgm:cxn modelId="{C3419EB0-640D-440C-8B14-26FCC2E0F4E8}" type="presParOf" srcId="{33446CDF-0BED-4218-9C1F-21F435B744F6}" destId="{F551F005-7565-4BFC-8644-209631691184}" srcOrd="0" destOrd="0" presId="urn:microsoft.com/office/officeart/2018/2/layout/IconLabelList"/>
    <dgm:cxn modelId="{FFA7EFDD-EF80-46FB-8AF5-26FD70CA61F4}" type="presParOf" srcId="{F551F005-7565-4BFC-8644-209631691184}" destId="{DE29423F-ADE5-43B5-89B4-714F29F7DB96}" srcOrd="0" destOrd="0" presId="urn:microsoft.com/office/officeart/2018/2/layout/IconLabelList"/>
    <dgm:cxn modelId="{EB50BD26-4A28-4A66-AD63-112B95869A8E}" type="presParOf" srcId="{F551F005-7565-4BFC-8644-209631691184}" destId="{26C3F9AA-4DAB-476E-A3CA-182EB0DF6931}" srcOrd="1" destOrd="0" presId="urn:microsoft.com/office/officeart/2018/2/layout/IconLabelList"/>
    <dgm:cxn modelId="{79D72EAB-3043-4DE3-B7F8-A9682B4EEB80}" type="presParOf" srcId="{F551F005-7565-4BFC-8644-209631691184}" destId="{84D2BE16-02C9-4D41-9134-9815858C4134}" srcOrd="2" destOrd="0" presId="urn:microsoft.com/office/officeart/2018/2/layout/IconLabelList"/>
    <dgm:cxn modelId="{05C2EB88-0931-4077-A67C-6506C28177EB}" type="presParOf" srcId="{33446CDF-0BED-4218-9C1F-21F435B744F6}" destId="{4CA72EC1-ED5B-4156-84BA-69A9532CF9A8}" srcOrd="1" destOrd="0" presId="urn:microsoft.com/office/officeart/2018/2/layout/IconLabelList"/>
    <dgm:cxn modelId="{A6787A2B-7F3A-4715-8F88-4A2E921245A6}" type="presParOf" srcId="{33446CDF-0BED-4218-9C1F-21F435B744F6}" destId="{FAD1CAFB-A36C-4C9D-819B-4E398EA37586}" srcOrd="2" destOrd="0" presId="urn:microsoft.com/office/officeart/2018/2/layout/IconLabelList"/>
    <dgm:cxn modelId="{1172C530-7790-4FBB-86BD-1CC136EAAFD0}" type="presParOf" srcId="{FAD1CAFB-A36C-4C9D-819B-4E398EA37586}" destId="{D31C8252-9D10-4CE6-AB3C-61AC4BF8AD6F}" srcOrd="0" destOrd="0" presId="urn:microsoft.com/office/officeart/2018/2/layout/IconLabelList"/>
    <dgm:cxn modelId="{A4CA3C9F-06D6-49AE-9A91-B0062D25D80E}" type="presParOf" srcId="{FAD1CAFB-A36C-4C9D-819B-4E398EA37586}" destId="{29559487-3EF3-4368-950B-47F43BD37317}" srcOrd="1" destOrd="0" presId="urn:microsoft.com/office/officeart/2018/2/layout/IconLabelList"/>
    <dgm:cxn modelId="{8C95A9F1-3543-476F-9894-28CFD83EE91A}" type="presParOf" srcId="{FAD1CAFB-A36C-4C9D-819B-4E398EA37586}" destId="{AC6508B1-5D7E-4BF5-BE39-13F2C6A5B1AA}" srcOrd="2" destOrd="0" presId="urn:microsoft.com/office/officeart/2018/2/layout/IconLabelList"/>
    <dgm:cxn modelId="{4226C72A-7E07-4520-AA63-CE3DF2E1A570}" type="presParOf" srcId="{33446CDF-0BED-4218-9C1F-21F435B744F6}" destId="{28C1008B-7B21-49DB-8024-FCDC9A11769D}" srcOrd="3" destOrd="0" presId="urn:microsoft.com/office/officeart/2018/2/layout/IconLabelList"/>
    <dgm:cxn modelId="{1F9D2BE9-D25B-429B-A87D-D565A1871126}" type="presParOf" srcId="{33446CDF-0BED-4218-9C1F-21F435B744F6}" destId="{78886D79-420E-4A51-B366-77D7493A2BF9}" srcOrd="4" destOrd="0" presId="urn:microsoft.com/office/officeart/2018/2/layout/IconLabelList"/>
    <dgm:cxn modelId="{DA136D34-58E9-416D-904E-5AEF087F436C}" type="presParOf" srcId="{78886D79-420E-4A51-B366-77D7493A2BF9}" destId="{787F5030-8F74-4067-8249-150416BC44D3}" srcOrd="0" destOrd="0" presId="urn:microsoft.com/office/officeart/2018/2/layout/IconLabelList"/>
    <dgm:cxn modelId="{14E67513-A8AE-41F1-BDF4-5D65E7233ED6}" type="presParOf" srcId="{78886D79-420E-4A51-B366-77D7493A2BF9}" destId="{B134FDD0-EA1C-46C7-A145-0B1AA0FA2317}" srcOrd="1" destOrd="0" presId="urn:microsoft.com/office/officeart/2018/2/layout/IconLabelList"/>
    <dgm:cxn modelId="{3163E551-03C1-4274-9141-2FBA9A9991A0}" type="presParOf" srcId="{78886D79-420E-4A51-B366-77D7493A2BF9}" destId="{D8FF533F-4328-411C-80D9-D2857832360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950D1B-8FDC-468D-B57E-11415802D4A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098C81-EB48-4200-BEF7-9FCDEE361B0E}">
      <dgm:prSet/>
      <dgm:spPr/>
      <dgm:t>
        <a:bodyPr/>
        <a:lstStyle/>
        <a:p>
          <a:r>
            <a:rPr lang="en-GB"/>
            <a:t>Expensive to install and maintain.</a:t>
          </a:r>
          <a:endParaRPr lang="en-US"/>
        </a:p>
      </dgm:t>
    </dgm:pt>
    <dgm:pt modelId="{E9865988-B867-4CE4-BC08-52B65B7AF6A9}" type="parTrans" cxnId="{5A6EB824-13DF-430F-9D23-1932B4E67B1B}">
      <dgm:prSet/>
      <dgm:spPr/>
      <dgm:t>
        <a:bodyPr/>
        <a:lstStyle/>
        <a:p>
          <a:endParaRPr lang="en-US"/>
        </a:p>
      </dgm:t>
    </dgm:pt>
    <dgm:pt modelId="{48C509B2-8932-4869-8040-E1D72C089669}" type="sibTrans" cxnId="{5A6EB824-13DF-430F-9D23-1932B4E67B1B}">
      <dgm:prSet/>
      <dgm:spPr/>
      <dgm:t>
        <a:bodyPr/>
        <a:lstStyle/>
        <a:p>
          <a:endParaRPr lang="en-US"/>
        </a:p>
      </dgm:t>
    </dgm:pt>
    <dgm:pt modelId="{F9EDD62D-407C-4C0D-8852-2DDA6E5D1968}">
      <dgm:prSet/>
      <dgm:spPr/>
      <dgm:t>
        <a:bodyPr/>
        <a:lstStyle/>
        <a:p>
          <a:r>
            <a:rPr lang="en-GB"/>
            <a:t>Guests may worry about data privacy.</a:t>
          </a:r>
          <a:endParaRPr lang="en-US"/>
        </a:p>
      </dgm:t>
    </dgm:pt>
    <dgm:pt modelId="{1E083616-ACB8-4802-948A-BD5A735E158B}" type="parTrans" cxnId="{704C1A1E-549D-4331-9016-E570915E2923}">
      <dgm:prSet/>
      <dgm:spPr/>
      <dgm:t>
        <a:bodyPr/>
        <a:lstStyle/>
        <a:p>
          <a:endParaRPr lang="en-US"/>
        </a:p>
      </dgm:t>
    </dgm:pt>
    <dgm:pt modelId="{F05AA017-84A2-4C22-9195-E5236694C730}" type="sibTrans" cxnId="{704C1A1E-549D-4331-9016-E570915E2923}">
      <dgm:prSet/>
      <dgm:spPr/>
      <dgm:t>
        <a:bodyPr/>
        <a:lstStyle/>
        <a:p>
          <a:endParaRPr lang="en-US"/>
        </a:p>
      </dgm:t>
    </dgm:pt>
    <dgm:pt modelId="{464B0546-713F-49EE-8E19-29321BA37C3C}">
      <dgm:prSet/>
      <dgm:spPr/>
      <dgm:t>
        <a:bodyPr/>
        <a:lstStyle/>
        <a:p>
          <a:r>
            <a:rPr lang="en-GB"/>
            <a:t>Staff need training to use new systems.</a:t>
          </a:r>
          <a:endParaRPr lang="en-US"/>
        </a:p>
      </dgm:t>
    </dgm:pt>
    <dgm:pt modelId="{F134F016-C4E3-4AC7-BD54-97B93D3428BC}" type="parTrans" cxnId="{DDD27C1D-BBC5-40DC-ADED-47207DD14E65}">
      <dgm:prSet/>
      <dgm:spPr/>
      <dgm:t>
        <a:bodyPr/>
        <a:lstStyle/>
        <a:p>
          <a:endParaRPr lang="en-US"/>
        </a:p>
      </dgm:t>
    </dgm:pt>
    <dgm:pt modelId="{E8C7136A-4D9D-482D-8253-0C9426F5859E}" type="sibTrans" cxnId="{DDD27C1D-BBC5-40DC-ADED-47207DD14E65}">
      <dgm:prSet/>
      <dgm:spPr/>
      <dgm:t>
        <a:bodyPr/>
        <a:lstStyle/>
        <a:p>
          <a:endParaRPr lang="en-US"/>
        </a:p>
      </dgm:t>
    </dgm:pt>
    <dgm:pt modelId="{8B3AB877-ED65-4EC8-B8E1-E84EC156F9A9}">
      <dgm:prSet/>
      <dgm:spPr/>
      <dgm:t>
        <a:bodyPr/>
        <a:lstStyle/>
        <a:p>
          <a:r>
            <a:rPr lang="en-GB"/>
            <a:t>Some staff fear job loss.</a:t>
          </a:r>
          <a:endParaRPr lang="en-US"/>
        </a:p>
      </dgm:t>
    </dgm:pt>
    <dgm:pt modelId="{48615E81-8390-498F-A26E-B0AB8642C5FD}" type="parTrans" cxnId="{037911A9-B0A7-411C-9C24-A05676522655}">
      <dgm:prSet/>
      <dgm:spPr/>
      <dgm:t>
        <a:bodyPr/>
        <a:lstStyle/>
        <a:p>
          <a:endParaRPr lang="en-US"/>
        </a:p>
      </dgm:t>
    </dgm:pt>
    <dgm:pt modelId="{C26B4E23-1197-4D1D-93B3-12DE936A433D}" type="sibTrans" cxnId="{037911A9-B0A7-411C-9C24-A05676522655}">
      <dgm:prSet/>
      <dgm:spPr/>
      <dgm:t>
        <a:bodyPr/>
        <a:lstStyle/>
        <a:p>
          <a:endParaRPr lang="en-US"/>
        </a:p>
      </dgm:t>
    </dgm:pt>
    <dgm:pt modelId="{6194112A-DB5E-4BE0-BDA1-775D1D64EC9C}" type="pres">
      <dgm:prSet presAssocID="{C7950D1B-8FDC-468D-B57E-11415802D4A4}" presName="root" presStyleCnt="0">
        <dgm:presLayoutVars>
          <dgm:dir/>
          <dgm:resizeHandles val="exact"/>
        </dgm:presLayoutVars>
      </dgm:prSet>
      <dgm:spPr/>
    </dgm:pt>
    <dgm:pt modelId="{A7FE54C8-266A-4D0F-9FAF-22E6F45FEEF1}" type="pres">
      <dgm:prSet presAssocID="{16098C81-EB48-4200-BEF7-9FCDEE361B0E}" presName="compNode" presStyleCnt="0"/>
      <dgm:spPr/>
    </dgm:pt>
    <dgm:pt modelId="{1533C223-2FFE-497B-93E5-ED0067203C5A}" type="pres">
      <dgm:prSet presAssocID="{16098C81-EB48-4200-BEF7-9FCDEE361B0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pee"/>
        </a:ext>
      </dgm:extLst>
    </dgm:pt>
    <dgm:pt modelId="{8A250FE9-63E2-4AC7-A905-E795326246B5}" type="pres">
      <dgm:prSet presAssocID="{16098C81-EB48-4200-BEF7-9FCDEE361B0E}" presName="spaceRect" presStyleCnt="0"/>
      <dgm:spPr/>
    </dgm:pt>
    <dgm:pt modelId="{68A698A5-22D8-4A9B-9251-741B4663DF72}" type="pres">
      <dgm:prSet presAssocID="{16098C81-EB48-4200-BEF7-9FCDEE361B0E}" presName="textRect" presStyleLbl="revTx" presStyleIdx="0" presStyleCnt="4">
        <dgm:presLayoutVars>
          <dgm:chMax val="1"/>
          <dgm:chPref val="1"/>
        </dgm:presLayoutVars>
      </dgm:prSet>
      <dgm:spPr/>
    </dgm:pt>
    <dgm:pt modelId="{67A59DF0-79C2-411A-92D4-249961629E72}" type="pres">
      <dgm:prSet presAssocID="{48C509B2-8932-4869-8040-E1D72C089669}" presName="sibTrans" presStyleCnt="0"/>
      <dgm:spPr/>
    </dgm:pt>
    <dgm:pt modelId="{2BB5F05A-E4ED-44A3-B0CF-0299D83FBCB5}" type="pres">
      <dgm:prSet presAssocID="{F9EDD62D-407C-4C0D-8852-2DDA6E5D1968}" presName="compNode" presStyleCnt="0"/>
      <dgm:spPr/>
    </dgm:pt>
    <dgm:pt modelId="{05AECE39-BB30-40E2-B716-B48E4B395782}" type="pres">
      <dgm:prSet presAssocID="{F9EDD62D-407C-4C0D-8852-2DDA6E5D196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BFDD806C-AB9A-4612-B2F6-591C99407DB1}" type="pres">
      <dgm:prSet presAssocID="{F9EDD62D-407C-4C0D-8852-2DDA6E5D1968}" presName="spaceRect" presStyleCnt="0"/>
      <dgm:spPr/>
    </dgm:pt>
    <dgm:pt modelId="{BE3DF776-1EAC-4225-8CE7-2A53B51032D0}" type="pres">
      <dgm:prSet presAssocID="{F9EDD62D-407C-4C0D-8852-2DDA6E5D1968}" presName="textRect" presStyleLbl="revTx" presStyleIdx="1" presStyleCnt="4">
        <dgm:presLayoutVars>
          <dgm:chMax val="1"/>
          <dgm:chPref val="1"/>
        </dgm:presLayoutVars>
      </dgm:prSet>
      <dgm:spPr/>
    </dgm:pt>
    <dgm:pt modelId="{D8B546EC-8814-4F3A-86C3-3C2D1296DC26}" type="pres">
      <dgm:prSet presAssocID="{F05AA017-84A2-4C22-9195-E5236694C730}" presName="sibTrans" presStyleCnt="0"/>
      <dgm:spPr/>
    </dgm:pt>
    <dgm:pt modelId="{58BF8486-E04C-4CF7-BE96-E67CEAB9E820}" type="pres">
      <dgm:prSet presAssocID="{464B0546-713F-49EE-8E19-29321BA37C3C}" presName="compNode" presStyleCnt="0"/>
      <dgm:spPr/>
    </dgm:pt>
    <dgm:pt modelId="{DC5F5358-4735-4372-9495-697BC69EF300}" type="pres">
      <dgm:prSet presAssocID="{464B0546-713F-49EE-8E19-29321BA37C3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47E9359-B923-4D6D-9666-5AE35190F900}" type="pres">
      <dgm:prSet presAssocID="{464B0546-713F-49EE-8E19-29321BA37C3C}" presName="spaceRect" presStyleCnt="0"/>
      <dgm:spPr/>
    </dgm:pt>
    <dgm:pt modelId="{22B39E6C-C532-4793-BB1B-F1DC8279F8D6}" type="pres">
      <dgm:prSet presAssocID="{464B0546-713F-49EE-8E19-29321BA37C3C}" presName="textRect" presStyleLbl="revTx" presStyleIdx="2" presStyleCnt="4">
        <dgm:presLayoutVars>
          <dgm:chMax val="1"/>
          <dgm:chPref val="1"/>
        </dgm:presLayoutVars>
      </dgm:prSet>
      <dgm:spPr/>
    </dgm:pt>
    <dgm:pt modelId="{0265D4A1-359F-4E62-8138-C2ECC8034C95}" type="pres">
      <dgm:prSet presAssocID="{E8C7136A-4D9D-482D-8253-0C9426F5859E}" presName="sibTrans" presStyleCnt="0"/>
      <dgm:spPr/>
    </dgm:pt>
    <dgm:pt modelId="{E81FCCEF-47C9-413F-86A8-4B8F8477BD35}" type="pres">
      <dgm:prSet presAssocID="{8B3AB877-ED65-4EC8-B8E1-E84EC156F9A9}" presName="compNode" presStyleCnt="0"/>
      <dgm:spPr/>
    </dgm:pt>
    <dgm:pt modelId="{98E6A0CE-C164-4917-AB96-8314AE297800}" type="pres">
      <dgm:prSet presAssocID="{8B3AB877-ED65-4EC8-B8E1-E84EC156F9A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E1529203-61B0-431F-8A79-BFB9EA34A180}" type="pres">
      <dgm:prSet presAssocID="{8B3AB877-ED65-4EC8-B8E1-E84EC156F9A9}" presName="spaceRect" presStyleCnt="0"/>
      <dgm:spPr/>
    </dgm:pt>
    <dgm:pt modelId="{D77A7501-0E2D-4566-816C-C147319E1FC4}" type="pres">
      <dgm:prSet presAssocID="{8B3AB877-ED65-4EC8-B8E1-E84EC156F9A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DD27C1D-BBC5-40DC-ADED-47207DD14E65}" srcId="{C7950D1B-8FDC-468D-B57E-11415802D4A4}" destId="{464B0546-713F-49EE-8E19-29321BA37C3C}" srcOrd="2" destOrd="0" parTransId="{F134F016-C4E3-4AC7-BD54-97B93D3428BC}" sibTransId="{E8C7136A-4D9D-482D-8253-0C9426F5859E}"/>
    <dgm:cxn modelId="{704C1A1E-549D-4331-9016-E570915E2923}" srcId="{C7950D1B-8FDC-468D-B57E-11415802D4A4}" destId="{F9EDD62D-407C-4C0D-8852-2DDA6E5D1968}" srcOrd="1" destOrd="0" parTransId="{1E083616-ACB8-4802-948A-BD5A735E158B}" sibTransId="{F05AA017-84A2-4C22-9195-E5236694C730}"/>
    <dgm:cxn modelId="{5A6EB824-13DF-430F-9D23-1932B4E67B1B}" srcId="{C7950D1B-8FDC-468D-B57E-11415802D4A4}" destId="{16098C81-EB48-4200-BEF7-9FCDEE361B0E}" srcOrd="0" destOrd="0" parTransId="{E9865988-B867-4CE4-BC08-52B65B7AF6A9}" sibTransId="{48C509B2-8932-4869-8040-E1D72C089669}"/>
    <dgm:cxn modelId="{51A12D81-DEE0-4E64-B5CF-47D1793BBE4E}" type="presOf" srcId="{F9EDD62D-407C-4C0D-8852-2DDA6E5D1968}" destId="{BE3DF776-1EAC-4225-8CE7-2A53B51032D0}" srcOrd="0" destOrd="0" presId="urn:microsoft.com/office/officeart/2018/2/layout/IconLabelList"/>
    <dgm:cxn modelId="{037911A9-B0A7-411C-9C24-A05676522655}" srcId="{C7950D1B-8FDC-468D-B57E-11415802D4A4}" destId="{8B3AB877-ED65-4EC8-B8E1-E84EC156F9A9}" srcOrd="3" destOrd="0" parTransId="{48615E81-8390-498F-A26E-B0AB8642C5FD}" sibTransId="{C26B4E23-1197-4D1D-93B3-12DE936A433D}"/>
    <dgm:cxn modelId="{C730ADB8-F628-4091-B498-723A0E2167E0}" type="presOf" srcId="{16098C81-EB48-4200-BEF7-9FCDEE361B0E}" destId="{68A698A5-22D8-4A9B-9251-741B4663DF72}" srcOrd="0" destOrd="0" presId="urn:microsoft.com/office/officeart/2018/2/layout/IconLabelList"/>
    <dgm:cxn modelId="{DF4579C5-519C-4BC9-8115-B192ED1F5926}" type="presOf" srcId="{464B0546-713F-49EE-8E19-29321BA37C3C}" destId="{22B39E6C-C532-4793-BB1B-F1DC8279F8D6}" srcOrd="0" destOrd="0" presId="urn:microsoft.com/office/officeart/2018/2/layout/IconLabelList"/>
    <dgm:cxn modelId="{0A1AF5D6-7E9F-47F6-8382-BE8EFBB30C91}" type="presOf" srcId="{C7950D1B-8FDC-468D-B57E-11415802D4A4}" destId="{6194112A-DB5E-4BE0-BDA1-775D1D64EC9C}" srcOrd="0" destOrd="0" presId="urn:microsoft.com/office/officeart/2018/2/layout/IconLabelList"/>
    <dgm:cxn modelId="{D34BE3D8-8FEF-4E92-BBB8-7AE633E23F1E}" type="presOf" srcId="{8B3AB877-ED65-4EC8-B8E1-E84EC156F9A9}" destId="{D77A7501-0E2D-4566-816C-C147319E1FC4}" srcOrd="0" destOrd="0" presId="urn:microsoft.com/office/officeart/2018/2/layout/IconLabelList"/>
    <dgm:cxn modelId="{85759AB5-5C6C-4096-9AEB-5C85D6EF41B3}" type="presParOf" srcId="{6194112A-DB5E-4BE0-BDA1-775D1D64EC9C}" destId="{A7FE54C8-266A-4D0F-9FAF-22E6F45FEEF1}" srcOrd="0" destOrd="0" presId="urn:microsoft.com/office/officeart/2018/2/layout/IconLabelList"/>
    <dgm:cxn modelId="{4742B5D6-1290-4B69-9CEC-D747EB4FF9F4}" type="presParOf" srcId="{A7FE54C8-266A-4D0F-9FAF-22E6F45FEEF1}" destId="{1533C223-2FFE-497B-93E5-ED0067203C5A}" srcOrd="0" destOrd="0" presId="urn:microsoft.com/office/officeart/2018/2/layout/IconLabelList"/>
    <dgm:cxn modelId="{CCD082CB-6F61-4518-88A1-6B271DAAB029}" type="presParOf" srcId="{A7FE54C8-266A-4D0F-9FAF-22E6F45FEEF1}" destId="{8A250FE9-63E2-4AC7-A905-E795326246B5}" srcOrd="1" destOrd="0" presId="urn:microsoft.com/office/officeart/2018/2/layout/IconLabelList"/>
    <dgm:cxn modelId="{1F3C6373-8601-4FA7-9FB7-D09AB7351613}" type="presParOf" srcId="{A7FE54C8-266A-4D0F-9FAF-22E6F45FEEF1}" destId="{68A698A5-22D8-4A9B-9251-741B4663DF72}" srcOrd="2" destOrd="0" presId="urn:microsoft.com/office/officeart/2018/2/layout/IconLabelList"/>
    <dgm:cxn modelId="{752CB2E7-13FB-41E6-9ACF-E1F86469107C}" type="presParOf" srcId="{6194112A-DB5E-4BE0-BDA1-775D1D64EC9C}" destId="{67A59DF0-79C2-411A-92D4-249961629E72}" srcOrd="1" destOrd="0" presId="urn:microsoft.com/office/officeart/2018/2/layout/IconLabelList"/>
    <dgm:cxn modelId="{CEB6604B-E02A-4F1E-9C42-039CB5045D1D}" type="presParOf" srcId="{6194112A-DB5E-4BE0-BDA1-775D1D64EC9C}" destId="{2BB5F05A-E4ED-44A3-B0CF-0299D83FBCB5}" srcOrd="2" destOrd="0" presId="urn:microsoft.com/office/officeart/2018/2/layout/IconLabelList"/>
    <dgm:cxn modelId="{2CB33D37-C404-4156-8604-28C7B08BA88D}" type="presParOf" srcId="{2BB5F05A-E4ED-44A3-B0CF-0299D83FBCB5}" destId="{05AECE39-BB30-40E2-B716-B48E4B395782}" srcOrd="0" destOrd="0" presId="urn:microsoft.com/office/officeart/2018/2/layout/IconLabelList"/>
    <dgm:cxn modelId="{876ED0A9-1C8A-4943-9403-73FA02BA4FF7}" type="presParOf" srcId="{2BB5F05A-E4ED-44A3-B0CF-0299D83FBCB5}" destId="{BFDD806C-AB9A-4612-B2F6-591C99407DB1}" srcOrd="1" destOrd="0" presId="urn:microsoft.com/office/officeart/2018/2/layout/IconLabelList"/>
    <dgm:cxn modelId="{87B06B5D-F584-49B2-949F-64264182FA8B}" type="presParOf" srcId="{2BB5F05A-E4ED-44A3-B0CF-0299D83FBCB5}" destId="{BE3DF776-1EAC-4225-8CE7-2A53B51032D0}" srcOrd="2" destOrd="0" presId="urn:microsoft.com/office/officeart/2018/2/layout/IconLabelList"/>
    <dgm:cxn modelId="{F1F5C441-B123-4649-8E92-5E2684010C7E}" type="presParOf" srcId="{6194112A-DB5E-4BE0-BDA1-775D1D64EC9C}" destId="{D8B546EC-8814-4F3A-86C3-3C2D1296DC26}" srcOrd="3" destOrd="0" presId="urn:microsoft.com/office/officeart/2018/2/layout/IconLabelList"/>
    <dgm:cxn modelId="{C4BA4688-AC9B-4607-9E5A-723FB068DAA7}" type="presParOf" srcId="{6194112A-DB5E-4BE0-BDA1-775D1D64EC9C}" destId="{58BF8486-E04C-4CF7-BE96-E67CEAB9E820}" srcOrd="4" destOrd="0" presId="urn:microsoft.com/office/officeart/2018/2/layout/IconLabelList"/>
    <dgm:cxn modelId="{CD287FC5-B660-4A03-B79C-5A6DA6C7EE6D}" type="presParOf" srcId="{58BF8486-E04C-4CF7-BE96-E67CEAB9E820}" destId="{DC5F5358-4735-4372-9495-697BC69EF300}" srcOrd="0" destOrd="0" presId="urn:microsoft.com/office/officeart/2018/2/layout/IconLabelList"/>
    <dgm:cxn modelId="{535BD1FE-AA9A-40A1-8EDF-786A31B43A61}" type="presParOf" srcId="{58BF8486-E04C-4CF7-BE96-E67CEAB9E820}" destId="{347E9359-B923-4D6D-9666-5AE35190F900}" srcOrd="1" destOrd="0" presId="urn:microsoft.com/office/officeart/2018/2/layout/IconLabelList"/>
    <dgm:cxn modelId="{755CA81F-4CDB-41FB-9A12-A6F8B1D30C51}" type="presParOf" srcId="{58BF8486-E04C-4CF7-BE96-E67CEAB9E820}" destId="{22B39E6C-C532-4793-BB1B-F1DC8279F8D6}" srcOrd="2" destOrd="0" presId="urn:microsoft.com/office/officeart/2018/2/layout/IconLabelList"/>
    <dgm:cxn modelId="{40A12567-D724-4A16-99D9-D46CDABC1D62}" type="presParOf" srcId="{6194112A-DB5E-4BE0-BDA1-775D1D64EC9C}" destId="{0265D4A1-359F-4E62-8138-C2ECC8034C95}" srcOrd="5" destOrd="0" presId="urn:microsoft.com/office/officeart/2018/2/layout/IconLabelList"/>
    <dgm:cxn modelId="{6D1254D9-01CA-4876-B8FD-9D5B649A514C}" type="presParOf" srcId="{6194112A-DB5E-4BE0-BDA1-775D1D64EC9C}" destId="{E81FCCEF-47C9-413F-86A8-4B8F8477BD35}" srcOrd="6" destOrd="0" presId="urn:microsoft.com/office/officeart/2018/2/layout/IconLabelList"/>
    <dgm:cxn modelId="{E8B1E0DE-86BA-48A6-8637-68B87B266168}" type="presParOf" srcId="{E81FCCEF-47C9-413F-86A8-4B8F8477BD35}" destId="{98E6A0CE-C164-4917-AB96-8314AE297800}" srcOrd="0" destOrd="0" presId="urn:microsoft.com/office/officeart/2018/2/layout/IconLabelList"/>
    <dgm:cxn modelId="{7478BA09-97E9-4552-A6D1-83791EC3CB6E}" type="presParOf" srcId="{E81FCCEF-47C9-413F-86A8-4B8F8477BD35}" destId="{E1529203-61B0-431F-8A79-BFB9EA34A180}" srcOrd="1" destOrd="0" presId="urn:microsoft.com/office/officeart/2018/2/layout/IconLabelList"/>
    <dgm:cxn modelId="{84E3347E-AC3C-47E1-8D38-000FF0152BE2}" type="presParOf" srcId="{E81FCCEF-47C9-413F-86A8-4B8F8477BD35}" destId="{D77A7501-0E2D-4566-816C-C147319E1FC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5F0679-1CB2-48B0-B7DD-682CD04FC6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2E3F928-4116-4A2D-87FC-BC5542C153EA}">
      <dgm:prSet/>
      <dgm:spPr/>
      <dgm:t>
        <a:bodyPr/>
        <a:lstStyle/>
        <a:p>
          <a:r>
            <a:rPr lang="en-GB"/>
            <a:t>Hotels may use face or voice recognition.</a:t>
          </a:r>
          <a:endParaRPr lang="en-US"/>
        </a:p>
      </dgm:t>
    </dgm:pt>
    <dgm:pt modelId="{1AF485D1-834E-4CD9-8DEC-5026F83CDCCA}" type="parTrans" cxnId="{66F90141-3CE4-423D-85F4-97F7A17FDE42}">
      <dgm:prSet/>
      <dgm:spPr/>
      <dgm:t>
        <a:bodyPr/>
        <a:lstStyle/>
        <a:p>
          <a:endParaRPr lang="en-US"/>
        </a:p>
      </dgm:t>
    </dgm:pt>
    <dgm:pt modelId="{44BDF2BF-D9FE-4C3F-96DF-C55B70DB48DC}" type="sibTrans" cxnId="{66F90141-3CE4-423D-85F4-97F7A17FDE42}">
      <dgm:prSet/>
      <dgm:spPr/>
      <dgm:t>
        <a:bodyPr/>
        <a:lstStyle/>
        <a:p>
          <a:endParaRPr lang="en-US"/>
        </a:p>
      </dgm:t>
    </dgm:pt>
    <dgm:pt modelId="{1FF23AFD-41B1-447A-BB05-CF90EF652238}">
      <dgm:prSet/>
      <dgm:spPr/>
      <dgm:t>
        <a:bodyPr/>
        <a:lstStyle/>
        <a:p>
          <a:r>
            <a:rPr lang="en-GB"/>
            <a:t>Smart energy systems to save power.</a:t>
          </a:r>
          <a:endParaRPr lang="en-US"/>
        </a:p>
      </dgm:t>
    </dgm:pt>
    <dgm:pt modelId="{FC48519B-A4B2-4494-A894-A9B4B15583CE}" type="parTrans" cxnId="{C284935A-68A3-4822-87B3-1173D03D7B55}">
      <dgm:prSet/>
      <dgm:spPr/>
      <dgm:t>
        <a:bodyPr/>
        <a:lstStyle/>
        <a:p>
          <a:endParaRPr lang="en-US"/>
        </a:p>
      </dgm:t>
    </dgm:pt>
    <dgm:pt modelId="{B701E84F-A697-466D-99CB-507037F16094}" type="sibTrans" cxnId="{C284935A-68A3-4822-87B3-1173D03D7B55}">
      <dgm:prSet/>
      <dgm:spPr/>
      <dgm:t>
        <a:bodyPr/>
        <a:lstStyle/>
        <a:p>
          <a:endParaRPr lang="en-US"/>
        </a:p>
      </dgm:t>
    </dgm:pt>
    <dgm:pt modelId="{2989510B-AFBE-4B9D-B7F8-D1D9BB41F18B}">
      <dgm:prSet/>
      <dgm:spPr/>
      <dgm:t>
        <a:bodyPr/>
        <a:lstStyle/>
        <a:p>
          <a:r>
            <a:rPr lang="en-GB" dirty="0"/>
            <a:t>More jobs will include both tech and human tasks. (Nam 2020)</a:t>
          </a:r>
          <a:endParaRPr lang="en-US" dirty="0"/>
        </a:p>
      </dgm:t>
    </dgm:pt>
    <dgm:pt modelId="{F0BF2B4B-E27C-41E8-999F-2BD14728ECEF}" type="parTrans" cxnId="{603C5E02-97A7-48F1-A8BF-92FD1BD6D0E4}">
      <dgm:prSet/>
      <dgm:spPr/>
      <dgm:t>
        <a:bodyPr/>
        <a:lstStyle/>
        <a:p>
          <a:endParaRPr lang="en-US"/>
        </a:p>
      </dgm:t>
    </dgm:pt>
    <dgm:pt modelId="{141EC66A-A383-44F6-905F-FC446CD5D077}" type="sibTrans" cxnId="{603C5E02-97A7-48F1-A8BF-92FD1BD6D0E4}">
      <dgm:prSet/>
      <dgm:spPr/>
      <dgm:t>
        <a:bodyPr/>
        <a:lstStyle/>
        <a:p>
          <a:endParaRPr lang="en-US"/>
        </a:p>
      </dgm:t>
    </dgm:pt>
    <dgm:pt modelId="{CC6FFADF-61A0-4A07-B8F3-B29C8A8CAFD7}" type="pres">
      <dgm:prSet presAssocID="{525F0679-1CB2-48B0-B7DD-682CD04FC63A}" presName="root" presStyleCnt="0">
        <dgm:presLayoutVars>
          <dgm:dir/>
          <dgm:resizeHandles val="exact"/>
        </dgm:presLayoutVars>
      </dgm:prSet>
      <dgm:spPr/>
    </dgm:pt>
    <dgm:pt modelId="{90068D61-1416-45D7-846D-85AB40BCEC58}" type="pres">
      <dgm:prSet presAssocID="{22E3F928-4116-4A2D-87FC-BC5542C153EA}" presName="compNode" presStyleCnt="0"/>
      <dgm:spPr/>
    </dgm:pt>
    <dgm:pt modelId="{D40FCACA-5A37-4E84-B7A3-8536934799DB}" type="pres">
      <dgm:prSet presAssocID="{22E3F928-4116-4A2D-87FC-BC5542C153EA}" presName="bgRect" presStyleLbl="bgShp" presStyleIdx="0" presStyleCnt="3"/>
      <dgm:spPr/>
    </dgm:pt>
    <dgm:pt modelId="{4D12E15C-5618-4F6D-BF86-037797B1D30F}" type="pres">
      <dgm:prSet presAssocID="{22E3F928-4116-4A2D-87FC-BC5542C153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DB575FEA-761F-4BBD-9BD0-67112EDDCBB8}" type="pres">
      <dgm:prSet presAssocID="{22E3F928-4116-4A2D-87FC-BC5542C153EA}" presName="spaceRect" presStyleCnt="0"/>
      <dgm:spPr/>
    </dgm:pt>
    <dgm:pt modelId="{DFBC7A2E-793D-4CF2-AFF6-7DC6A86F78B5}" type="pres">
      <dgm:prSet presAssocID="{22E3F928-4116-4A2D-87FC-BC5542C153EA}" presName="parTx" presStyleLbl="revTx" presStyleIdx="0" presStyleCnt="3">
        <dgm:presLayoutVars>
          <dgm:chMax val="0"/>
          <dgm:chPref val="0"/>
        </dgm:presLayoutVars>
      </dgm:prSet>
      <dgm:spPr/>
    </dgm:pt>
    <dgm:pt modelId="{7578FBA4-3113-448C-93F6-D376853162D6}" type="pres">
      <dgm:prSet presAssocID="{44BDF2BF-D9FE-4C3F-96DF-C55B70DB48DC}" presName="sibTrans" presStyleCnt="0"/>
      <dgm:spPr/>
    </dgm:pt>
    <dgm:pt modelId="{219ED3DF-7868-47BC-9C6A-11D2074B51A5}" type="pres">
      <dgm:prSet presAssocID="{1FF23AFD-41B1-447A-BB05-CF90EF652238}" presName="compNode" presStyleCnt="0"/>
      <dgm:spPr/>
    </dgm:pt>
    <dgm:pt modelId="{618B6AFC-5A22-4D98-9F2B-14948B0AFC97}" type="pres">
      <dgm:prSet presAssocID="{1FF23AFD-41B1-447A-BB05-CF90EF652238}" presName="bgRect" presStyleLbl="bgShp" presStyleIdx="1" presStyleCnt="3"/>
      <dgm:spPr/>
    </dgm:pt>
    <dgm:pt modelId="{4D4D64AD-5EB3-4829-8D5A-42D500B6366E}" type="pres">
      <dgm:prSet presAssocID="{1FF23AFD-41B1-447A-BB05-CF90EF6522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5D9D7A1D-E181-4AB6-93F4-3FE25363422E}" type="pres">
      <dgm:prSet presAssocID="{1FF23AFD-41B1-447A-BB05-CF90EF652238}" presName="spaceRect" presStyleCnt="0"/>
      <dgm:spPr/>
    </dgm:pt>
    <dgm:pt modelId="{EABC6463-A3BC-4A96-8DD6-DC681CAA1B3A}" type="pres">
      <dgm:prSet presAssocID="{1FF23AFD-41B1-447A-BB05-CF90EF652238}" presName="parTx" presStyleLbl="revTx" presStyleIdx="1" presStyleCnt="3">
        <dgm:presLayoutVars>
          <dgm:chMax val="0"/>
          <dgm:chPref val="0"/>
        </dgm:presLayoutVars>
      </dgm:prSet>
      <dgm:spPr/>
    </dgm:pt>
    <dgm:pt modelId="{C51BE7F9-B397-45D1-BAEC-B9C0106ECC83}" type="pres">
      <dgm:prSet presAssocID="{B701E84F-A697-466D-99CB-507037F16094}" presName="sibTrans" presStyleCnt="0"/>
      <dgm:spPr/>
    </dgm:pt>
    <dgm:pt modelId="{906C280B-9073-4829-A456-72FC1F1E4BBC}" type="pres">
      <dgm:prSet presAssocID="{2989510B-AFBE-4B9D-B7F8-D1D9BB41F18B}" presName="compNode" presStyleCnt="0"/>
      <dgm:spPr/>
    </dgm:pt>
    <dgm:pt modelId="{90A069A5-7412-4228-84ED-034FBE190E7F}" type="pres">
      <dgm:prSet presAssocID="{2989510B-AFBE-4B9D-B7F8-D1D9BB41F18B}" presName="bgRect" presStyleLbl="bgShp" presStyleIdx="2" presStyleCnt="3"/>
      <dgm:spPr/>
    </dgm:pt>
    <dgm:pt modelId="{471906E6-FBD9-458F-80B1-4EA2B08E7301}" type="pres">
      <dgm:prSet presAssocID="{2989510B-AFBE-4B9D-B7F8-D1D9BB41F18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3E7D45A5-1E96-45EC-A363-1DBEE63CA0FD}" type="pres">
      <dgm:prSet presAssocID="{2989510B-AFBE-4B9D-B7F8-D1D9BB41F18B}" presName="spaceRect" presStyleCnt="0"/>
      <dgm:spPr/>
    </dgm:pt>
    <dgm:pt modelId="{AC2028C3-4C3B-460B-A7AE-14BA6C4C61AB}" type="pres">
      <dgm:prSet presAssocID="{2989510B-AFBE-4B9D-B7F8-D1D9BB41F18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03C5E02-97A7-48F1-A8BF-92FD1BD6D0E4}" srcId="{525F0679-1CB2-48B0-B7DD-682CD04FC63A}" destId="{2989510B-AFBE-4B9D-B7F8-D1D9BB41F18B}" srcOrd="2" destOrd="0" parTransId="{F0BF2B4B-E27C-41E8-999F-2BD14728ECEF}" sibTransId="{141EC66A-A383-44F6-905F-FC446CD5D077}"/>
    <dgm:cxn modelId="{66F90141-3CE4-423D-85F4-97F7A17FDE42}" srcId="{525F0679-1CB2-48B0-B7DD-682CD04FC63A}" destId="{22E3F928-4116-4A2D-87FC-BC5542C153EA}" srcOrd="0" destOrd="0" parTransId="{1AF485D1-834E-4CD9-8DEC-5026F83CDCCA}" sibTransId="{44BDF2BF-D9FE-4C3F-96DF-C55B70DB48DC}"/>
    <dgm:cxn modelId="{C284935A-68A3-4822-87B3-1173D03D7B55}" srcId="{525F0679-1CB2-48B0-B7DD-682CD04FC63A}" destId="{1FF23AFD-41B1-447A-BB05-CF90EF652238}" srcOrd="1" destOrd="0" parTransId="{FC48519B-A4B2-4494-A894-A9B4B15583CE}" sibTransId="{B701E84F-A697-466D-99CB-507037F16094}"/>
    <dgm:cxn modelId="{6ADA0081-559E-40EF-A82C-736EB6731ADB}" type="presOf" srcId="{525F0679-1CB2-48B0-B7DD-682CD04FC63A}" destId="{CC6FFADF-61A0-4A07-B8F3-B29C8A8CAFD7}" srcOrd="0" destOrd="0" presId="urn:microsoft.com/office/officeart/2018/2/layout/IconVerticalSolidList"/>
    <dgm:cxn modelId="{F1C36B84-D17D-4206-BFBD-1CE557BAD251}" type="presOf" srcId="{2989510B-AFBE-4B9D-B7F8-D1D9BB41F18B}" destId="{AC2028C3-4C3B-460B-A7AE-14BA6C4C61AB}" srcOrd="0" destOrd="0" presId="urn:microsoft.com/office/officeart/2018/2/layout/IconVerticalSolidList"/>
    <dgm:cxn modelId="{17AE5F8C-D983-4A5F-A3AE-A0D535357581}" type="presOf" srcId="{22E3F928-4116-4A2D-87FC-BC5542C153EA}" destId="{DFBC7A2E-793D-4CF2-AFF6-7DC6A86F78B5}" srcOrd="0" destOrd="0" presId="urn:microsoft.com/office/officeart/2018/2/layout/IconVerticalSolidList"/>
    <dgm:cxn modelId="{F5CF5BC5-EA16-4A2B-84DA-C044AA378046}" type="presOf" srcId="{1FF23AFD-41B1-447A-BB05-CF90EF652238}" destId="{EABC6463-A3BC-4A96-8DD6-DC681CAA1B3A}" srcOrd="0" destOrd="0" presId="urn:microsoft.com/office/officeart/2018/2/layout/IconVerticalSolidList"/>
    <dgm:cxn modelId="{1C479B4E-4BAD-4F90-BD35-30528F17768A}" type="presParOf" srcId="{CC6FFADF-61A0-4A07-B8F3-B29C8A8CAFD7}" destId="{90068D61-1416-45D7-846D-85AB40BCEC58}" srcOrd="0" destOrd="0" presId="urn:microsoft.com/office/officeart/2018/2/layout/IconVerticalSolidList"/>
    <dgm:cxn modelId="{31A042B8-F877-4CE4-96E4-7C07F922D8A6}" type="presParOf" srcId="{90068D61-1416-45D7-846D-85AB40BCEC58}" destId="{D40FCACA-5A37-4E84-B7A3-8536934799DB}" srcOrd="0" destOrd="0" presId="urn:microsoft.com/office/officeart/2018/2/layout/IconVerticalSolidList"/>
    <dgm:cxn modelId="{0D2E303B-0358-42D5-9B48-2E3FF5312487}" type="presParOf" srcId="{90068D61-1416-45D7-846D-85AB40BCEC58}" destId="{4D12E15C-5618-4F6D-BF86-037797B1D30F}" srcOrd="1" destOrd="0" presId="urn:microsoft.com/office/officeart/2018/2/layout/IconVerticalSolidList"/>
    <dgm:cxn modelId="{9EC8B353-9890-4184-8C94-174D92C62EA0}" type="presParOf" srcId="{90068D61-1416-45D7-846D-85AB40BCEC58}" destId="{DB575FEA-761F-4BBD-9BD0-67112EDDCBB8}" srcOrd="2" destOrd="0" presId="urn:microsoft.com/office/officeart/2018/2/layout/IconVerticalSolidList"/>
    <dgm:cxn modelId="{585F6B8D-8660-4AA3-870B-B23C0E1380D2}" type="presParOf" srcId="{90068D61-1416-45D7-846D-85AB40BCEC58}" destId="{DFBC7A2E-793D-4CF2-AFF6-7DC6A86F78B5}" srcOrd="3" destOrd="0" presId="urn:microsoft.com/office/officeart/2018/2/layout/IconVerticalSolidList"/>
    <dgm:cxn modelId="{8D7D9ADD-832A-4341-A2A4-DC4C9804ABF5}" type="presParOf" srcId="{CC6FFADF-61A0-4A07-B8F3-B29C8A8CAFD7}" destId="{7578FBA4-3113-448C-93F6-D376853162D6}" srcOrd="1" destOrd="0" presId="urn:microsoft.com/office/officeart/2018/2/layout/IconVerticalSolidList"/>
    <dgm:cxn modelId="{AEC3F8DD-06B6-4CAC-882F-412B4275DFFE}" type="presParOf" srcId="{CC6FFADF-61A0-4A07-B8F3-B29C8A8CAFD7}" destId="{219ED3DF-7868-47BC-9C6A-11D2074B51A5}" srcOrd="2" destOrd="0" presId="urn:microsoft.com/office/officeart/2018/2/layout/IconVerticalSolidList"/>
    <dgm:cxn modelId="{69F04900-2019-4BA5-BA0B-7765BCDAAF4C}" type="presParOf" srcId="{219ED3DF-7868-47BC-9C6A-11D2074B51A5}" destId="{618B6AFC-5A22-4D98-9F2B-14948B0AFC97}" srcOrd="0" destOrd="0" presId="urn:microsoft.com/office/officeart/2018/2/layout/IconVerticalSolidList"/>
    <dgm:cxn modelId="{CFB228B6-E824-4FCB-8094-C8C6A8B1C415}" type="presParOf" srcId="{219ED3DF-7868-47BC-9C6A-11D2074B51A5}" destId="{4D4D64AD-5EB3-4829-8D5A-42D500B6366E}" srcOrd="1" destOrd="0" presId="urn:microsoft.com/office/officeart/2018/2/layout/IconVerticalSolidList"/>
    <dgm:cxn modelId="{BA1579BB-D8C1-4AE4-ADC1-CECE7EA1CED1}" type="presParOf" srcId="{219ED3DF-7868-47BC-9C6A-11D2074B51A5}" destId="{5D9D7A1D-E181-4AB6-93F4-3FE25363422E}" srcOrd="2" destOrd="0" presId="urn:microsoft.com/office/officeart/2018/2/layout/IconVerticalSolidList"/>
    <dgm:cxn modelId="{93A84F0F-7C80-49BB-B5E8-E60CF33DDDB1}" type="presParOf" srcId="{219ED3DF-7868-47BC-9C6A-11D2074B51A5}" destId="{EABC6463-A3BC-4A96-8DD6-DC681CAA1B3A}" srcOrd="3" destOrd="0" presId="urn:microsoft.com/office/officeart/2018/2/layout/IconVerticalSolidList"/>
    <dgm:cxn modelId="{B72F937E-5D87-41C7-8708-3424A063F0B4}" type="presParOf" srcId="{CC6FFADF-61A0-4A07-B8F3-B29C8A8CAFD7}" destId="{C51BE7F9-B397-45D1-BAEC-B9C0106ECC83}" srcOrd="3" destOrd="0" presId="urn:microsoft.com/office/officeart/2018/2/layout/IconVerticalSolidList"/>
    <dgm:cxn modelId="{8B3F08E6-00D4-4988-88F9-65D163D7370F}" type="presParOf" srcId="{CC6FFADF-61A0-4A07-B8F3-B29C8A8CAFD7}" destId="{906C280B-9073-4829-A456-72FC1F1E4BBC}" srcOrd="4" destOrd="0" presId="urn:microsoft.com/office/officeart/2018/2/layout/IconVerticalSolidList"/>
    <dgm:cxn modelId="{F5B0154F-0B2D-4470-B1CA-12AEDAC042A7}" type="presParOf" srcId="{906C280B-9073-4829-A456-72FC1F1E4BBC}" destId="{90A069A5-7412-4228-84ED-034FBE190E7F}" srcOrd="0" destOrd="0" presId="urn:microsoft.com/office/officeart/2018/2/layout/IconVerticalSolidList"/>
    <dgm:cxn modelId="{DBBD1E9A-C24A-4C82-AEF6-8DBAFB5E3670}" type="presParOf" srcId="{906C280B-9073-4829-A456-72FC1F1E4BBC}" destId="{471906E6-FBD9-458F-80B1-4EA2B08E7301}" srcOrd="1" destOrd="0" presId="urn:microsoft.com/office/officeart/2018/2/layout/IconVerticalSolidList"/>
    <dgm:cxn modelId="{0D7AB635-D356-4A2B-A005-C17F54FB526F}" type="presParOf" srcId="{906C280B-9073-4829-A456-72FC1F1E4BBC}" destId="{3E7D45A5-1E96-45EC-A363-1DBEE63CA0FD}" srcOrd="2" destOrd="0" presId="urn:microsoft.com/office/officeart/2018/2/layout/IconVerticalSolidList"/>
    <dgm:cxn modelId="{3B1E7D39-AD90-413E-8809-DB5C95C2BEA7}" type="presParOf" srcId="{906C280B-9073-4829-A456-72FC1F1E4BBC}" destId="{AC2028C3-4C3B-460B-A7AE-14BA6C4C61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29423F-ADE5-43B5-89B4-714F29F7DB96}">
      <dsp:nvSpPr>
        <dsp:cNvPr id="0" name=""/>
        <dsp:cNvSpPr/>
      </dsp:nvSpPr>
      <dsp:spPr>
        <a:xfrm>
          <a:off x="1153988" y="850768"/>
          <a:ext cx="1290113" cy="12901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D2BE16-02C9-4D41-9134-9815858C4134}">
      <dsp:nvSpPr>
        <dsp:cNvPr id="0" name=""/>
        <dsp:cNvSpPr/>
      </dsp:nvSpPr>
      <dsp:spPr>
        <a:xfrm>
          <a:off x="365586" y="2495662"/>
          <a:ext cx="28669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Guests want friendly and warm service.</a:t>
          </a:r>
          <a:endParaRPr lang="en-US" sz="1600" kern="1200" dirty="0"/>
        </a:p>
      </dsp:txBody>
      <dsp:txXfrm>
        <a:off x="365586" y="2495662"/>
        <a:ext cx="2866918" cy="720000"/>
      </dsp:txXfrm>
    </dsp:sp>
    <dsp:sp modelId="{D31C8252-9D10-4CE6-AB3C-61AC4BF8AD6F}">
      <dsp:nvSpPr>
        <dsp:cNvPr id="0" name=""/>
        <dsp:cNvSpPr/>
      </dsp:nvSpPr>
      <dsp:spPr>
        <a:xfrm>
          <a:off x="4522618" y="850768"/>
          <a:ext cx="1290113" cy="12901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6508B1-5D7E-4BF5-BE39-13F2C6A5B1AA}">
      <dsp:nvSpPr>
        <dsp:cNvPr id="0" name=""/>
        <dsp:cNvSpPr/>
      </dsp:nvSpPr>
      <dsp:spPr>
        <a:xfrm>
          <a:off x="3734215" y="2495662"/>
          <a:ext cx="28669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 cannot replace emotional connection.</a:t>
          </a:r>
          <a:endParaRPr lang="en-US" sz="1600" kern="1200"/>
        </a:p>
      </dsp:txBody>
      <dsp:txXfrm>
        <a:off x="3734215" y="2495662"/>
        <a:ext cx="2866918" cy="720000"/>
      </dsp:txXfrm>
    </dsp:sp>
    <dsp:sp modelId="{787F5030-8F74-4067-8249-150416BC44D3}">
      <dsp:nvSpPr>
        <dsp:cNvPr id="0" name=""/>
        <dsp:cNvSpPr/>
      </dsp:nvSpPr>
      <dsp:spPr>
        <a:xfrm>
          <a:off x="7891247" y="850768"/>
          <a:ext cx="1290113" cy="12901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FF533F-4328-411C-80D9-D28578323608}">
      <dsp:nvSpPr>
        <dsp:cNvPr id="0" name=""/>
        <dsp:cNvSpPr/>
      </dsp:nvSpPr>
      <dsp:spPr>
        <a:xfrm>
          <a:off x="7102845" y="2495662"/>
          <a:ext cx="28669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Staff can handle special requests or complaints better than machines(Singh, 2022). </a:t>
          </a:r>
          <a:endParaRPr lang="en-US" sz="1600" kern="1200"/>
        </a:p>
      </dsp:txBody>
      <dsp:txXfrm>
        <a:off x="7102845" y="2495662"/>
        <a:ext cx="286691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33C223-2FFE-497B-93E5-ED0067203C5A}">
      <dsp:nvSpPr>
        <dsp:cNvPr id="0" name=""/>
        <dsp:cNvSpPr/>
      </dsp:nvSpPr>
      <dsp:spPr>
        <a:xfrm>
          <a:off x="759033" y="1155796"/>
          <a:ext cx="1067204" cy="10672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698A5-22D8-4A9B-9251-741B4663DF72}">
      <dsp:nvSpPr>
        <dsp:cNvPr id="0" name=""/>
        <dsp:cNvSpPr/>
      </dsp:nvSpPr>
      <dsp:spPr>
        <a:xfrm>
          <a:off x="106853" y="2538557"/>
          <a:ext cx="23715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Expensive to install and maintain.</a:t>
          </a:r>
          <a:endParaRPr lang="en-US" sz="1900" kern="1200"/>
        </a:p>
      </dsp:txBody>
      <dsp:txXfrm>
        <a:off x="106853" y="2538557"/>
        <a:ext cx="2371564" cy="720000"/>
      </dsp:txXfrm>
    </dsp:sp>
    <dsp:sp modelId="{05AECE39-BB30-40E2-B716-B48E4B395782}">
      <dsp:nvSpPr>
        <dsp:cNvPr id="0" name=""/>
        <dsp:cNvSpPr/>
      </dsp:nvSpPr>
      <dsp:spPr>
        <a:xfrm>
          <a:off x="3545622" y="1155796"/>
          <a:ext cx="1067204" cy="10672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DF776-1EAC-4225-8CE7-2A53B51032D0}">
      <dsp:nvSpPr>
        <dsp:cNvPr id="0" name=""/>
        <dsp:cNvSpPr/>
      </dsp:nvSpPr>
      <dsp:spPr>
        <a:xfrm>
          <a:off x="2893441" y="2538557"/>
          <a:ext cx="23715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Guests may worry about data privacy.</a:t>
          </a:r>
          <a:endParaRPr lang="en-US" sz="1900" kern="1200"/>
        </a:p>
      </dsp:txBody>
      <dsp:txXfrm>
        <a:off x="2893441" y="2538557"/>
        <a:ext cx="2371564" cy="720000"/>
      </dsp:txXfrm>
    </dsp:sp>
    <dsp:sp modelId="{DC5F5358-4735-4372-9495-697BC69EF300}">
      <dsp:nvSpPr>
        <dsp:cNvPr id="0" name=""/>
        <dsp:cNvSpPr/>
      </dsp:nvSpPr>
      <dsp:spPr>
        <a:xfrm>
          <a:off x="6332210" y="1155796"/>
          <a:ext cx="1067204" cy="10672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39E6C-C532-4793-BB1B-F1DC8279F8D6}">
      <dsp:nvSpPr>
        <dsp:cNvPr id="0" name=""/>
        <dsp:cNvSpPr/>
      </dsp:nvSpPr>
      <dsp:spPr>
        <a:xfrm>
          <a:off x="5680030" y="2538557"/>
          <a:ext cx="23715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Staff need training to use new systems.</a:t>
          </a:r>
          <a:endParaRPr lang="en-US" sz="1900" kern="1200"/>
        </a:p>
      </dsp:txBody>
      <dsp:txXfrm>
        <a:off x="5680030" y="2538557"/>
        <a:ext cx="2371564" cy="720000"/>
      </dsp:txXfrm>
    </dsp:sp>
    <dsp:sp modelId="{98E6A0CE-C164-4917-AB96-8314AE297800}">
      <dsp:nvSpPr>
        <dsp:cNvPr id="0" name=""/>
        <dsp:cNvSpPr/>
      </dsp:nvSpPr>
      <dsp:spPr>
        <a:xfrm>
          <a:off x="9118799" y="1155796"/>
          <a:ext cx="1067204" cy="10672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A7501-0E2D-4566-816C-C147319E1FC4}">
      <dsp:nvSpPr>
        <dsp:cNvPr id="0" name=""/>
        <dsp:cNvSpPr/>
      </dsp:nvSpPr>
      <dsp:spPr>
        <a:xfrm>
          <a:off x="8466619" y="2538557"/>
          <a:ext cx="23715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staff fear job loss.</a:t>
          </a:r>
          <a:endParaRPr lang="en-US" sz="1900" kern="1200"/>
        </a:p>
      </dsp:txBody>
      <dsp:txXfrm>
        <a:off x="8466619" y="2538557"/>
        <a:ext cx="2371564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FCACA-5A37-4E84-B7A3-8536934799DB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2E15C-5618-4F6D-BF86-037797B1D30F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C7A2E-793D-4CF2-AFF6-7DC6A86F78B5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Hotels may use face or voice recognition.</a:t>
          </a:r>
          <a:endParaRPr lang="en-US" sz="2500" kern="1200"/>
        </a:p>
      </dsp:txBody>
      <dsp:txXfrm>
        <a:off x="1909124" y="706"/>
        <a:ext cx="5040315" cy="1652921"/>
      </dsp:txXfrm>
    </dsp:sp>
    <dsp:sp modelId="{618B6AFC-5A22-4D98-9F2B-14948B0AFC97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4D64AD-5EB3-4829-8D5A-42D500B6366E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BC6463-A3BC-4A96-8DD6-DC681CAA1B3A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Smart energy systems to save power.</a:t>
          </a:r>
          <a:endParaRPr lang="en-US" sz="2500" kern="1200"/>
        </a:p>
      </dsp:txBody>
      <dsp:txXfrm>
        <a:off x="1909124" y="2066858"/>
        <a:ext cx="5040315" cy="1652921"/>
      </dsp:txXfrm>
    </dsp:sp>
    <dsp:sp modelId="{90A069A5-7412-4228-84ED-034FBE190E7F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1906E6-FBD9-458F-80B1-4EA2B08E7301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028C3-4C3B-460B-A7AE-14BA6C4C61AB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More jobs will include both tech and human tasks. (Nam 2020)</a:t>
          </a:r>
          <a:endParaRPr lang="en-US" sz="2500" kern="1200" dirty="0"/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756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708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799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099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272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612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059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454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367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638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479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6/7/2025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520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tist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Cloudy oil paint art">
            <a:extLst>
              <a:ext uri="{FF2B5EF4-FFF2-40B4-BE49-F238E27FC236}">
                <a16:creationId xmlns:a16="http://schemas.microsoft.com/office/drawing/2014/main" id="{964C171C-F00C-5959-82F9-F8B37E0341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696" r="9091" b="1169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3261F-5817-C919-36AA-62D790491F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pPr algn="l"/>
            <a:r>
              <a:rPr lang="en-GB" sz="4100"/>
              <a:t>The future of work: Artificial Intelligence and human collaboration in hotel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B70D4C-C696-C171-D728-86B9394D84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anchor="ctr">
            <a:normAutofit/>
          </a:bodyPr>
          <a:lstStyle/>
          <a:p>
            <a:pPr algn="l"/>
            <a:r>
              <a:rPr lang="en-GB" sz="2200"/>
              <a:t>By Samadi Tawfiq</a:t>
            </a:r>
          </a:p>
        </p:txBody>
      </p:sp>
    </p:spTree>
    <p:extLst>
      <p:ext uri="{BB962C8B-B14F-4D97-AF65-F5344CB8AC3E}">
        <p14:creationId xmlns:p14="http://schemas.microsoft.com/office/powerpoint/2010/main" val="968163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E699AF-C61A-8F53-FE03-6989A5F6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pic>
        <p:nvPicPr>
          <p:cNvPr id="12" name="Picture 11" descr="A robot using a laptop sitting on a blue chair">
            <a:extLst>
              <a:ext uri="{FF2B5EF4-FFF2-40B4-BE49-F238E27FC236}">
                <a16:creationId xmlns:a16="http://schemas.microsoft.com/office/drawing/2014/main" id="{DB731D99-ACA9-9463-4D09-73B5E9CCC1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173" r="2552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D6866-D131-236E-DAA6-8295B31C0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3079" y="2323140"/>
            <a:ext cx="5916169" cy="4095078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400" dirty="0"/>
              <a:t>Technology is changing how hotels operate.</a:t>
            </a:r>
          </a:p>
          <a:p>
            <a:pPr marL="0" indent="0">
              <a:buNone/>
            </a:pPr>
            <a:r>
              <a:rPr lang="en-GB" sz="2400" dirty="0"/>
              <a:t>Artificial Intelligence (AI) helps hotels offer better service.</a:t>
            </a:r>
          </a:p>
          <a:p>
            <a:pPr marL="0" indent="0">
              <a:buNone/>
            </a:pPr>
            <a:r>
              <a:rPr lang="en-GB" sz="2400" dirty="0"/>
              <a:t>We will look at how AI and people work side by side.(Ivanov &amp; Webster, 2019)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733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CA2CC-B53F-E7F5-B7E5-A10690A47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sz="3300"/>
              <a:t>What is Artificial Intelligence (AI)?</a:t>
            </a:r>
            <a:br>
              <a:rPr lang="en-GB" sz="3300"/>
            </a:br>
            <a:endParaRPr lang="en-GB" sz="33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F0DA68-357C-DCF8-53EB-CC29F3E9E3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765" r="31188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2EEEF-9EB7-9FAD-9690-BD4AAD91B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AI means machines can think, learn, and solve problems.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 hotels, AI is used to support both staff and guests. (Becton et al., 2021)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It can answer questions, control room settings, or even clean rooms. (Wirtz et al., 2018)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37389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486D3-A856-72AC-38A9-7E6C7164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AI Tools Used in Hotels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C96EBA-1C8B-D153-546C-B51FDFF91C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92" r="22014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DAEB0-0B7D-FEA3-9B37-717D14459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Self-check-in kiosks</a:t>
            </a:r>
            <a:r>
              <a:rPr lang="en-GB" sz="2400" dirty="0"/>
              <a:t> – faster and easier check-in.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Voice assistants</a:t>
            </a:r>
            <a:r>
              <a:rPr lang="en-GB" sz="2400" dirty="0"/>
              <a:t> – control lights, TV, and temperature.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Chatbots</a:t>
            </a:r>
            <a:r>
              <a:rPr lang="en-GB" sz="2400" dirty="0"/>
              <a:t> – answer guest questions 24/7.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Service robots</a:t>
            </a:r>
            <a:r>
              <a:rPr lang="en-GB" sz="2400" dirty="0"/>
              <a:t> – deliver items to guest rooms. (Murphy, 2020)</a:t>
            </a:r>
          </a:p>
        </p:txBody>
      </p:sp>
    </p:spTree>
    <p:extLst>
      <p:ext uri="{BB962C8B-B14F-4D97-AF65-F5344CB8AC3E}">
        <p14:creationId xmlns:p14="http://schemas.microsoft.com/office/powerpoint/2010/main" val="1082430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1C0AB-E9F2-FD7F-D33C-919E7B04E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sz="3300"/>
              <a:t>Benefits of AI in Hospitality</a:t>
            </a:r>
            <a:br>
              <a:rPr lang="en-GB" sz="3300"/>
            </a:br>
            <a:endParaRPr lang="en-GB" sz="33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A4F6B2-A257-6EB1-808F-AB81826774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99" r="54526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F7496-1F88-1C5F-F5FD-F253C1AB9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Speeds up service.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Available all day and night.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Reduces workload for hotel staff.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Improves guest experience with personalized services. (Statista, 2023)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90818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9EB06-CC6D-D5CC-A6D4-80E92861E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Why Human Staff Are Still Important</a:t>
            </a:r>
            <a:br>
              <a:rPr lang="en-GB" dirty="0"/>
            </a:b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A9F6C2-1170-7C9C-C153-9044BA5A67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0123694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5041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DB525-F04D-DBDC-9C17-2B7CA733E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sz="3300"/>
              <a:t>AI and Humans Working Together</a:t>
            </a:r>
            <a:br>
              <a:rPr lang="en-GB" sz="3300"/>
            </a:br>
            <a:endParaRPr lang="en-GB" sz="33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D485D8-6024-B9CD-C100-10287ED6F4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22" r="13928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3A739-2F21-593E-1A4D-A705BD53E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AI handles simple and repetitive tasks.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Staff focus on communication and guest 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Teamwork between AI and staff gives the best results. (Ivanov &amp; Webster, 2019)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30550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C3BF42-4580-E4FA-538A-978A2CBD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Challenges of Using AI in Hotels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2C7A67-0A16-9AE7-5BAC-456EC434EF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9950745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0920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2BA54-E64A-C796-FBF8-F006A8005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80" y="5358268"/>
            <a:ext cx="7204271" cy="1094733"/>
          </a:xfrm>
        </p:spPr>
        <p:txBody>
          <a:bodyPr>
            <a:normAutofit/>
          </a:bodyPr>
          <a:lstStyle/>
          <a:p>
            <a:r>
              <a:rPr lang="en-GB" dirty="0"/>
              <a:t>Real Hotel Examples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10A347-D5E3-6B8B-56B3-AE663A018D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691"/>
          <a:stretch>
            <a:fillRect/>
          </a:stretch>
        </p:blipFill>
        <p:spPr>
          <a:xfrm>
            <a:off x="419099" y="419102"/>
            <a:ext cx="7129183" cy="46638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AEC1C-95DE-B548-6A26-6CA7336A4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975" y="418916"/>
            <a:ext cx="3434399" cy="60339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Hilton’s “Connie”</a:t>
            </a:r>
            <a:r>
              <a:rPr lang="en-GB" sz="2400" dirty="0"/>
              <a:t> – robot concierge with voice AI. (Hilton Press, 2016)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Marriott</a:t>
            </a:r>
            <a:r>
              <a:rPr lang="en-GB" sz="2400" dirty="0"/>
              <a:t> – uses mobile apps and smart room controls.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YOTEL</a:t>
            </a:r>
            <a:r>
              <a:rPr lang="en-GB" sz="2400" dirty="0"/>
              <a:t> – has robots that deliver towels and food.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84219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2186F-C571-6C61-06E7-0DCD7CDD1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80" y="5358268"/>
            <a:ext cx="7204271" cy="1094733"/>
          </a:xfrm>
        </p:spPr>
        <p:txBody>
          <a:bodyPr>
            <a:normAutofit/>
          </a:bodyPr>
          <a:lstStyle/>
          <a:p>
            <a:r>
              <a:rPr lang="en-GB" dirty="0"/>
              <a:t>How Guests React to AI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4EB691-A88F-636E-B96B-5B4EBA418A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13" r="7485" b="-1"/>
          <a:stretch>
            <a:fillRect/>
          </a:stretch>
        </p:blipFill>
        <p:spPr>
          <a:xfrm>
            <a:off x="419099" y="419102"/>
            <a:ext cx="7129183" cy="46638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91A45-085C-AB2D-4CD0-F1564EEF2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975" y="418916"/>
            <a:ext cx="3434399" cy="60339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Many enjoy using new technology.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Some still prefer talking to real people. (</a:t>
            </a:r>
            <a:r>
              <a:rPr lang="en-GB" sz="2400" dirty="0" err="1"/>
              <a:t>Tussyadiah</a:t>
            </a:r>
            <a:r>
              <a:rPr lang="en-GB" sz="2400" dirty="0"/>
              <a:t>, 2020).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Best service happens when hotels offer both AI and human help.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32795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0BE1E-8E07-E47E-96D3-D0023284D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3100"/>
              <a:t>Future of AI in Hospitality/ recommendation</a:t>
            </a:r>
            <a:br>
              <a:rPr lang="en-GB" sz="3100"/>
            </a:br>
            <a:endParaRPr lang="en-GB" sz="31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8324A1-9A67-E809-E0E0-359AE063DC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42158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11118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E267A9A-3339-F8E6-CD25-1670F4B86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67160-83EF-54E3-53C4-C16D7F78B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2854" y="1067039"/>
            <a:ext cx="4495995" cy="1350226"/>
          </a:xfrm>
        </p:spPr>
        <p:txBody>
          <a:bodyPr anchor="b">
            <a:normAutofit/>
          </a:bodyPr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55A583-7F35-2F49-6500-ED0919AEE6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69" r="18715" b="2"/>
          <a:stretch>
            <a:fillRect/>
          </a:stretch>
        </p:blipFill>
        <p:spPr>
          <a:xfrm>
            <a:off x="1172675" y="1067039"/>
            <a:ext cx="4618525" cy="464847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A29C9-C385-FA5D-8F80-86D9E8894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2853" y="1894114"/>
            <a:ext cx="4618525" cy="4016829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AI is changing how hotels serve guests.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It helps improve service speed and quality.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But human staff are still key to a great experience.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Balance between AI and people is the future. (Tuomi et al., 2021).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35957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5F52F-9093-F8EA-44EC-8B0E046A9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Questions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A4B15C35-EDB6-6020-5FB9-97023D5C1D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70" r="31555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00732-BE11-0ADF-D700-3036F9D9C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Thank you for listening!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Any questions?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399012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7EE00-B629-5359-3958-778C92B49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833410"/>
          </a:xfrm>
        </p:spPr>
        <p:txBody>
          <a:bodyPr anchor="b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1BEF9BC-EE41-8D1B-E5CD-BB9D0D1A68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3286" y="1436914"/>
            <a:ext cx="11468876" cy="487244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Becton, S., Walker, B., &amp; Jones, A. (2021).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+mj-lt"/>
              </a:rPr>
              <a:t>Artificial Intelligence in Hospitality: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+mj-lt"/>
              </a:rPr>
              <a:t>Trends &amp; Opportunities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+mj-lt"/>
              </a:rPr>
              <a:t>Hospitality Tech Journal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Hilton Press. (2016). “Meet Connie: The First Watson-Enabled Hotel Concierge.”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+mj-lt"/>
              </a:rPr>
              <a:t>Hilton Newsroom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Ivanov, S., &amp; Webster, C. (2019).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+mj-lt"/>
              </a:rPr>
              <a:t>Robots, Artificial Intelligence, and Service Automation in Travel, Tourism and Hospitality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. Emerald Publishing.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Murphy, H. (2020). “How Marriott Uses AI to Improve Guest Experience.”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+mj-lt"/>
              </a:rPr>
              <a:t>Travel Weekly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Nam, J., 2020. Technology adaptation in the hotel industry: A focus on AI and employee capabilities. Journal of Tourism Futures, 6(3), pp.275-288.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Singh, A. (2022). “AI and Hotel Staff: Friends or Foes?”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+mj-lt"/>
              </a:rPr>
              <a:t>Hotel Management Review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Statista. (2023). “Use of AI in the Hotel Industry.”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  <a:hlinkClick r:id="rId2"/>
              </a:rPr>
              <a:t>www.statista.com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 [Accessed 05.06.2025]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Tuomi, A., </a:t>
            </a:r>
            <a:r>
              <a:rPr kumimoji="0" lang="en-GB" altLang="en-US" b="0" i="0" u="none" strike="noStrike" cap="none" normalizeH="0" baseline="0" dirty="0" err="1">
                <a:ln>
                  <a:noFill/>
                </a:ln>
                <a:effectLst/>
                <a:latin typeface="+mj-lt"/>
              </a:rPr>
              <a:t>Tussyadiah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, I. and </a:t>
            </a:r>
            <a:r>
              <a:rPr kumimoji="0" lang="en-GB" altLang="en-US" b="0" i="0" u="none" strike="noStrike" cap="none" normalizeH="0" baseline="0" dirty="0" err="1">
                <a:ln>
                  <a:noFill/>
                </a:ln>
                <a:effectLst/>
                <a:latin typeface="+mj-lt"/>
              </a:rPr>
              <a:t>Stienmetz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, J.L., 2021. Applications and implications of service robots in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 hospitality. International Journal of Contemporary Hospitality Management, 33(11), pp.3953-3972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b="0" i="0" u="none" strike="noStrike" cap="none" normalizeH="0" baseline="0" dirty="0" err="1">
                <a:ln>
                  <a:noFill/>
                </a:ln>
                <a:effectLst/>
                <a:latin typeface="+mj-lt"/>
              </a:rPr>
              <a:t>Tussyadiah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, I.P., 2020. A review of research into automation in tourism: Launching the annals of tourism research curated collection on artificial intelligence and robotics in tourism.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+mj-lt"/>
              </a:rPr>
              <a:t>Wirtz, J. and Zeithaml, V.A., 2018. Technology-mediated service encounters. In: Wirtz, J. and Lovelock, C., Services Marketing: People, Technology, Strategy. 8th ed.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3416450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758</Words>
  <Application>Microsoft Office PowerPoint</Application>
  <PresentationFormat>Widescreen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Neue Haas Grotesk Text Pro</vt:lpstr>
      <vt:lpstr>VanillaVTI</vt:lpstr>
      <vt:lpstr>The future of work: Artificial Intelligence and human collaboration in hotel </vt:lpstr>
      <vt:lpstr>Introduction</vt:lpstr>
      <vt:lpstr>What is Artificial Intelligence (AI)? </vt:lpstr>
      <vt:lpstr>AI Tools Used in Hotels </vt:lpstr>
      <vt:lpstr>Benefits of AI in Hospitality </vt:lpstr>
      <vt:lpstr>Why Human Staff Are Still Important </vt:lpstr>
      <vt:lpstr>AI and Humans Working Together </vt:lpstr>
      <vt:lpstr>Challenges of Using AI in Hotels </vt:lpstr>
      <vt:lpstr>Real Hotel Examples </vt:lpstr>
      <vt:lpstr>How Guests React to AI </vt:lpstr>
      <vt:lpstr>Future of AI in Hospitality/ recommendation </vt:lpstr>
      <vt:lpstr>Conclusion </vt:lpstr>
      <vt:lpstr>Questions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samadi tawfiq</dc:creator>
  <cp:lastModifiedBy>samadi tawfiq</cp:lastModifiedBy>
  <cp:revision>1</cp:revision>
  <dcterms:created xsi:type="dcterms:W3CDTF">2025-06-03T07:19:32Z</dcterms:created>
  <dcterms:modified xsi:type="dcterms:W3CDTF">2025-06-07T14:20:03Z</dcterms:modified>
</cp:coreProperties>
</file>