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12"/>
  </p:notesMasterIdLst>
  <p:sldIdLst>
    <p:sldId id="264" r:id="rId2"/>
    <p:sldId id="265" r:id="rId3"/>
    <p:sldId id="257" r:id="rId4"/>
    <p:sldId id="267" r:id="rId5"/>
    <p:sldId id="259" r:id="rId6"/>
    <p:sldId id="260" r:id="rId7"/>
    <p:sldId id="261" r:id="rId8"/>
    <p:sldId id="262" r:id="rId9"/>
    <p:sldId id="263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13317C-1EBB-4C97-8BFA-3EFAA976D9D2}" v="663" dt="2024-11-12T18:08:25.0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3404" autoAdjust="0"/>
  </p:normalViewPr>
  <p:slideViewPr>
    <p:cSldViewPr snapToGrid="0">
      <p:cViewPr>
        <p:scale>
          <a:sx n="60" d="100"/>
          <a:sy n="60" d="100"/>
        </p:scale>
        <p:origin x="91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sni Fakes" userId="b451b132c5829455" providerId="LiveId" clId="{C913317C-1EBB-4C97-8BFA-3EFAA976D9D2}"/>
    <pc:docChg chg="undo custSel addSld delSld modSld">
      <pc:chgData name="Tesni Fakes" userId="b451b132c5829455" providerId="LiveId" clId="{C913317C-1EBB-4C97-8BFA-3EFAA976D9D2}" dt="2024-11-12T18:08:25.026" v="11741"/>
      <pc:docMkLst>
        <pc:docMk/>
      </pc:docMkLst>
      <pc:sldChg chg="addSp delSp modSp mod setBg modAnim modNotesTx">
        <pc:chgData name="Tesni Fakes" userId="b451b132c5829455" providerId="LiveId" clId="{C913317C-1EBB-4C97-8BFA-3EFAA976D9D2}" dt="2024-11-12T18:06:08.487" v="11737"/>
        <pc:sldMkLst>
          <pc:docMk/>
          <pc:sldMk cId="1615945739" sldId="257"/>
        </pc:sldMkLst>
        <pc:spChg chg="del mod">
          <ac:chgData name="Tesni Fakes" userId="b451b132c5829455" providerId="LiveId" clId="{C913317C-1EBB-4C97-8BFA-3EFAA976D9D2}" dt="2024-11-08T19:06:18.566" v="6767" actId="478"/>
          <ac:spMkLst>
            <pc:docMk/>
            <pc:sldMk cId="1615945739" sldId="257"/>
            <ac:spMk id="2" creationId="{0C243FE4-9FE4-741F-BC3E-4FCD93D15310}"/>
          </ac:spMkLst>
        </pc:spChg>
        <pc:spChg chg="del mod">
          <ac:chgData name="Tesni Fakes" userId="b451b132c5829455" providerId="LiveId" clId="{C913317C-1EBB-4C97-8BFA-3EFAA976D9D2}" dt="2024-11-08T19:03:49.379" v="6758" actId="26606"/>
          <ac:spMkLst>
            <pc:docMk/>
            <pc:sldMk cId="1615945739" sldId="257"/>
            <ac:spMk id="3" creationId="{6D82AE85-AEAB-0C66-AEC7-7D4F5EB451E2}"/>
          </ac:spMkLst>
        </pc:spChg>
        <pc:spChg chg="add del mod">
          <ac:chgData name="Tesni Fakes" userId="b451b132c5829455" providerId="LiveId" clId="{C913317C-1EBB-4C97-8BFA-3EFAA976D9D2}" dt="2024-11-08T19:08:38.735" v="6786" actId="478"/>
          <ac:spMkLst>
            <pc:docMk/>
            <pc:sldMk cId="1615945739" sldId="257"/>
            <ac:spMk id="7" creationId="{09C2128C-51CA-F890-C138-A2D7A8C14579}"/>
          </ac:spMkLst>
        </pc:spChg>
        <pc:spChg chg="add mod">
          <ac:chgData name="Tesni Fakes" userId="b451b132c5829455" providerId="LiveId" clId="{C913317C-1EBB-4C97-8BFA-3EFAA976D9D2}" dt="2024-11-12T18:05:07.765" v="11734" actId="20577"/>
          <ac:spMkLst>
            <pc:docMk/>
            <pc:sldMk cId="1615945739" sldId="257"/>
            <ac:spMk id="8" creationId="{2824A6ED-6F74-F3D0-0124-9FEF1F1A7A8F}"/>
          </ac:spMkLst>
        </pc:spChg>
        <pc:spChg chg="add del">
          <ac:chgData name="Tesni Fakes" userId="b451b132c5829455" providerId="LiveId" clId="{C913317C-1EBB-4C97-8BFA-3EFAA976D9D2}" dt="2024-11-08T19:06:58.610" v="6771" actId="26606"/>
          <ac:spMkLst>
            <pc:docMk/>
            <pc:sldMk cId="1615945739" sldId="257"/>
            <ac:spMk id="9" creationId="{2F3856E9-4239-4EE7-A372-FDCF4882FDF6}"/>
          </ac:spMkLst>
        </pc:spChg>
        <pc:spChg chg="add del">
          <ac:chgData name="Tesni Fakes" userId="b451b132c5829455" providerId="LiveId" clId="{C913317C-1EBB-4C97-8BFA-3EFAA976D9D2}" dt="2024-11-08T19:06:58.610" v="6771" actId="26606"/>
          <ac:spMkLst>
            <pc:docMk/>
            <pc:sldMk cId="1615945739" sldId="257"/>
            <ac:spMk id="11" creationId="{CCC9CDCF-90F8-42B0-BD0A-794C52688098}"/>
          </ac:spMkLst>
        </pc:spChg>
        <pc:spChg chg="add del">
          <ac:chgData name="Tesni Fakes" userId="b451b132c5829455" providerId="LiveId" clId="{C913317C-1EBB-4C97-8BFA-3EFAA976D9D2}" dt="2024-11-08T19:08:16.370" v="6782" actId="26606"/>
          <ac:spMkLst>
            <pc:docMk/>
            <pc:sldMk cId="1615945739" sldId="257"/>
            <ac:spMk id="20" creationId="{17BDD930-0E65-490A-9CE5-554C357C4428}"/>
          </ac:spMkLst>
        </pc:spChg>
        <pc:spChg chg="add del">
          <ac:chgData name="Tesni Fakes" userId="b451b132c5829455" providerId="LiveId" clId="{C913317C-1EBB-4C97-8BFA-3EFAA976D9D2}" dt="2024-11-08T19:08:16.370" v="6782" actId="26606"/>
          <ac:spMkLst>
            <pc:docMk/>
            <pc:sldMk cId="1615945739" sldId="257"/>
            <ac:spMk id="21" creationId="{3A912C67-99A1-4956-8F68-1846C21771E8}"/>
          </ac:spMkLst>
        </pc:spChg>
        <pc:spChg chg="add del">
          <ac:chgData name="Tesni Fakes" userId="b451b132c5829455" providerId="LiveId" clId="{C913317C-1EBB-4C97-8BFA-3EFAA976D9D2}" dt="2024-11-08T19:06:48.446" v="6770" actId="26606"/>
          <ac:spMkLst>
            <pc:docMk/>
            <pc:sldMk cId="1615945739" sldId="257"/>
            <ac:spMk id="23" creationId="{17BDD930-0E65-490A-9CE5-554C357C4428}"/>
          </ac:spMkLst>
        </pc:spChg>
        <pc:spChg chg="add del">
          <ac:chgData name="Tesni Fakes" userId="b451b132c5829455" providerId="LiveId" clId="{C913317C-1EBB-4C97-8BFA-3EFAA976D9D2}" dt="2024-11-08T19:06:48.446" v="6770" actId="26606"/>
          <ac:spMkLst>
            <pc:docMk/>
            <pc:sldMk cId="1615945739" sldId="257"/>
            <ac:spMk id="25" creationId="{3A912C67-99A1-4956-8F68-1846C21771E8}"/>
          </ac:spMkLst>
        </pc:spChg>
        <pc:spChg chg="add">
          <ac:chgData name="Tesni Fakes" userId="b451b132c5829455" providerId="LiveId" clId="{C913317C-1EBB-4C97-8BFA-3EFAA976D9D2}" dt="2024-11-08T19:08:16.370" v="6782" actId="26606"/>
          <ac:spMkLst>
            <pc:docMk/>
            <pc:sldMk cId="1615945739" sldId="257"/>
            <ac:spMk id="48" creationId="{637B2035-1FCB-439A-B421-095E136C7E07}"/>
          </ac:spMkLst>
        </pc:spChg>
        <pc:spChg chg="add">
          <ac:chgData name="Tesni Fakes" userId="b451b132c5829455" providerId="LiveId" clId="{C913317C-1EBB-4C97-8BFA-3EFAA976D9D2}" dt="2024-11-08T19:08:16.370" v="6782" actId="26606"/>
          <ac:spMkLst>
            <pc:docMk/>
            <pc:sldMk cId="1615945739" sldId="257"/>
            <ac:spMk id="50" creationId="{676D6CDF-C512-4739-B158-55EE955EFA39}"/>
          </ac:spMkLst>
        </pc:spChg>
        <pc:grpChg chg="add del">
          <ac:chgData name="Tesni Fakes" userId="b451b132c5829455" providerId="LiveId" clId="{C913317C-1EBB-4C97-8BFA-3EFAA976D9D2}" dt="2024-11-08T19:06:58.610" v="6771" actId="26606"/>
          <ac:grpSpMkLst>
            <pc:docMk/>
            <pc:sldMk cId="1615945739" sldId="257"/>
            <ac:grpSpMk id="13" creationId="{C07D05FE-3FB8-4314-A050-9AB40814D714}"/>
          </ac:grpSpMkLst>
        </pc:grpChg>
        <pc:grpChg chg="add del">
          <ac:chgData name="Tesni Fakes" userId="b451b132c5829455" providerId="LiveId" clId="{C913317C-1EBB-4C97-8BFA-3EFAA976D9D2}" dt="2024-11-08T19:08:16.370" v="6782" actId="26606"/>
          <ac:grpSpMkLst>
            <pc:docMk/>
            <pc:sldMk cId="1615945739" sldId="257"/>
            <ac:grpSpMk id="22" creationId="{569E5994-073E-4708-B3E6-43BFED0CEB4C}"/>
          </ac:grpSpMkLst>
        </pc:grpChg>
        <pc:grpChg chg="add del">
          <ac:chgData name="Tesni Fakes" userId="b451b132c5829455" providerId="LiveId" clId="{C913317C-1EBB-4C97-8BFA-3EFAA976D9D2}" dt="2024-11-08T19:06:48.446" v="6770" actId="26606"/>
          <ac:grpSpMkLst>
            <pc:docMk/>
            <pc:sldMk cId="1615945739" sldId="257"/>
            <ac:grpSpMk id="27" creationId="{569E5994-073E-4708-B3E6-43BFED0CEB4C}"/>
          </ac:grpSpMkLst>
        </pc:grpChg>
        <pc:grpChg chg="add del">
          <ac:chgData name="Tesni Fakes" userId="b451b132c5829455" providerId="LiveId" clId="{C913317C-1EBB-4C97-8BFA-3EFAA976D9D2}" dt="2024-11-08T19:06:48.446" v="6770" actId="26606"/>
          <ac:grpSpMkLst>
            <pc:docMk/>
            <pc:sldMk cId="1615945739" sldId="257"/>
            <ac:grpSpMk id="33" creationId="{DD81D498-EAA8-40F3-8230-AE4DEDA3830D}"/>
          </ac:grpSpMkLst>
        </pc:grpChg>
        <pc:grpChg chg="add del">
          <ac:chgData name="Tesni Fakes" userId="b451b132c5829455" providerId="LiveId" clId="{C913317C-1EBB-4C97-8BFA-3EFAA976D9D2}" dt="2024-11-08T19:08:16.370" v="6782" actId="26606"/>
          <ac:grpSpMkLst>
            <pc:docMk/>
            <pc:sldMk cId="1615945739" sldId="257"/>
            <ac:grpSpMk id="39" creationId="{DD81D498-EAA8-40F3-8230-AE4DEDA3830D}"/>
          </ac:grpSpMkLst>
        </pc:grpChg>
        <pc:graphicFrameChg chg="add mod ord modGraphic">
          <ac:chgData name="Tesni Fakes" userId="b451b132c5829455" providerId="LiveId" clId="{C913317C-1EBB-4C97-8BFA-3EFAA976D9D2}" dt="2024-11-08T19:27:04.675" v="7182" actId="1076"/>
          <ac:graphicFrameMkLst>
            <pc:docMk/>
            <pc:sldMk cId="1615945739" sldId="257"/>
            <ac:graphicFrameMk id="5" creationId="{3590456D-17CF-8693-62BC-69DEE4AFE734}"/>
          </ac:graphicFrameMkLst>
        </pc:graphicFrameChg>
        <pc:picChg chg="add mod ord">
          <ac:chgData name="Tesni Fakes" userId="b451b132c5829455" providerId="LiveId" clId="{C913317C-1EBB-4C97-8BFA-3EFAA976D9D2}" dt="2024-11-08T19:09:07.548" v="6790" actId="14100"/>
          <ac:picMkLst>
            <pc:docMk/>
            <pc:sldMk cId="1615945739" sldId="257"/>
            <ac:picMk id="4" creationId="{CB67C65A-D39E-EEC8-3814-19266C304897}"/>
          </ac:picMkLst>
        </pc:picChg>
      </pc:sldChg>
      <pc:sldChg chg="addSp delSp modSp add del mod setBg setClrOvrMap modNotesTx">
        <pc:chgData name="Tesni Fakes" userId="b451b132c5829455" providerId="LiveId" clId="{C913317C-1EBB-4C97-8BFA-3EFAA976D9D2}" dt="2024-11-08T19:46:19.183" v="7245" actId="47"/>
        <pc:sldMkLst>
          <pc:docMk/>
          <pc:sldMk cId="3940868757" sldId="258"/>
        </pc:sldMkLst>
        <pc:spChg chg="add del mod">
          <ac:chgData name="Tesni Fakes" userId="b451b132c5829455" providerId="LiveId" clId="{C913317C-1EBB-4C97-8BFA-3EFAA976D9D2}" dt="2024-11-08T19:39:45.534" v="7235" actId="478"/>
          <ac:spMkLst>
            <pc:docMk/>
            <pc:sldMk cId="3940868757" sldId="258"/>
            <ac:spMk id="2" creationId="{C9477A71-E6ED-3327-88A0-799505E23C1A}"/>
          </ac:spMkLst>
        </pc:spChg>
        <pc:spChg chg="add del mod">
          <ac:chgData name="Tesni Fakes" userId="b451b132c5829455" providerId="LiveId" clId="{C913317C-1EBB-4C97-8BFA-3EFAA976D9D2}" dt="2024-11-08T19:39:26.767" v="7231" actId="478"/>
          <ac:spMkLst>
            <pc:docMk/>
            <pc:sldMk cId="3940868757" sldId="258"/>
            <ac:spMk id="3" creationId="{C18EA1C1-5333-720D-2C70-ABC4995650EF}"/>
          </ac:spMkLst>
        </pc:spChg>
        <pc:spChg chg="add del mod">
          <ac:chgData name="Tesni Fakes" userId="b451b132c5829455" providerId="LiveId" clId="{C913317C-1EBB-4C97-8BFA-3EFAA976D9D2}" dt="2024-11-08T19:33:40.475" v="7215" actId="478"/>
          <ac:spMkLst>
            <pc:docMk/>
            <pc:sldMk cId="3940868757" sldId="258"/>
            <ac:spMk id="7" creationId="{6BBB1FAB-A9D4-5C75-6D63-C518AE748197}"/>
          </ac:spMkLst>
        </pc:spChg>
        <pc:spChg chg="add del">
          <ac:chgData name="Tesni Fakes" userId="b451b132c5829455" providerId="LiveId" clId="{C913317C-1EBB-4C97-8BFA-3EFAA976D9D2}" dt="2024-11-08T19:29:30.366" v="7193" actId="26606"/>
          <ac:spMkLst>
            <pc:docMk/>
            <pc:sldMk cId="3940868757" sldId="258"/>
            <ac:spMk id="9" creationId="{2659FDB4-FCBE-4A89-B46D-43D4FA54464D}"/>
          </ac:spMkLst>
        </pc:spChg>
        <pc:spChg chg="add del mod">
          <ac:chgData name="Tesni Fakes" userId="b451b132c5829455" providerId="LiveId" clId="{C913317C-1EBB-4C97-8BFA-3EFAA976D9D2}" dt="2024-11-08T19:33:35.866" v="7211" actId="478"/>
          <ac:spMkLst>
            <pc:docMk/>
            <pc:sldMk cId="3940868757" sldId="258"/>
            <ac:spMk id="10" creationId="{F036DF7B-79F7-8359-FB81-CA025C495D02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3" creationId="{3847E18C-932D-4C95-AABA-FEC7C9499AD7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4" creationId="{BACC6370-2D7E-4714-9D71-7542949D7D5D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5" creationId="{3150CB11-0C61-439E-910F-5787759E72A0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6" creationId="{256B2C21-A230-48C0-8DF1-C46611373C44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7" creationId="{43F8A58B-5155-44CE-A5FF-7647B47D0A7A}"/>
          </ac:spMkLst>
        </pc:spChg>
        <pc:spChg chg="add del">
          <ac:chgData name="Tesni Fakes" userId="b451b132c5829455" providerId="LiveId" clId="{C913317C-1EBB-4C97-8BFA-3EFAA976D9D2}" dt="2024-11-08T19:29:33.137" v="7195" actId="26606"/>
          <ac:spMkLst>
            <pc:docMk/>
            <pc:sldMk cId="3940868757" sldId="258"/>
            <ac:spMk id="19" creationId="{443F2ACA-E6D6-4028-82DD-F03C262D5DE6}"/>
          </ac:spMkLst>
        </pc:spChg>
        <pc:spChg chg="add del mod">
          <ac:chgData name="Tesni Fakes" userId="b451b132c5829455" providerId="LiveId" clId="{C913317C-1EBB-4C97-8BFA-3EFAA976D9D2}" dt="2024-11-08T19:39:33.304" v="7232"/>
          <ac:spMkLst>
            <pc:docMk/>
            <pc:sldMk cId="3940868757" sldId="258"/>
            <ac:spMk id="20" creationId="{A516C50D-B857-1E4A-A33A-F660E2AABA8D}"/>
          </ac:spMkLst>
        </pc:spChg>
        <pc:spChg chg="add del">
          <ac:chgData name="Tesni Fakes" userId="b451b132c5829455" providerId="LiveId" clId="{C913317C-1EBB-4C97-8BFA-3EFAA976D9D2}" dt="2024-11-08T19:33:41.960" v="7216" actId="26606"/>
          <ac:spMkLst>
            <pc:docMk/>
            <pc:sldMk cId="3940868757" sldId="258"/>
            <ac:spMk id="21" creationId="{2659FDB4-FCBE-4A89-B46D-43D4FA54464D}"/>
          </ac:spMkLst>
        </pc:spChg>
        <pc:spChg chg="add del">
          <ac:chgData name="Tesni Fakes" userId="b451b132c5829455" providerId="LiveId" clId="{C913317C-1EBB-4C97-8BFA-3EFAA976D9D2}" dt="2024-11-08T19:41:18.082" v="7241" actId="26606"/>
          <ac:spMkLst>
            <pc:docMk/>
            <pc:sldMk cId="3940868757" sldId="258"/>
            <ac:spMk id="26" creationId="{3F8ABF93-7FE7-6D3B-6AD7-C3921745C20D}"/>
          </ac:spMkLst>
        </pc:spChg>
        <pc:spChg chg="add del">
          <ac:chgData name="Tesni Fakes" userId="b451b132c5829455" providerId="LiveId" clId="{C913317C-1EBB-4C97-8BFA-3EFAA976D9D2}" dt="2024-11-08T19:41:18.082" v="7241" actId="26606"/>
          <ac:spMkLst>
            <pc:docMk/>
            <pc:sldMk cId="3940868757" sldId="258"/>
            <ac:spMk id="27" creationId="{D3C4FB21-0C2C-3F62-3EC5-DD378DBD37B2}"/>
          </ac:spMkLst>
        </pc:spChg>
        <pc:spChg chg="add del">
          <ac:chgData name="Tesni Fakes" userId="b451b132c5829455" providerId="LiveId" clId="{C913317C-1EBB-4C97-8BFA-3EFAA976D9D2}" dt="2024-11-08T19:41:18.082" v="7241" actId="26606"/>
          <ac:spMkLst>
            <pc:docMk/>
            <pc:sldMk cId="3940868757" sldId="258"/>
            <ac:spMk id="29" creationId="{51935DB0-36D0-5C2E-7342-262D35382F26}"/>
          </ac:spMkLst>
        </pc:spChg>
        <pc:spChg chg="add del">
          <ac:chgData name="Tesni Fakes" userId="b451b132c5829455" providerId="LiveId" clId="{C913317C-1EBB-4C97-8BFA-3EFAA976D9D2}" dt="2024-11-08T19:41:18.082" v="7241" actId="26606"/>
          <ac:spMkLst>
            <pc:docMk/>
            <pc:sldMk cId="3940868757" sldId="258"/>
            <ac:spMk id="31" creationId="{53D31893-BB06-4F90-7CCA-0A7A2694FA80}"/>
          </ac:spMkLst>
        </pc:spChg>
        <pc:spChg chg="add del">
          <ac:chgData name="Tesni Fakes" userId="b451b132c5829455" providerId="LiveId" clId="{C913317C-1EBB-4C97-8BFA-3EFAA976D9D2}" dt="2024-11-08T19:33:38.663" v="7212" actId="26606"/>
          <ac:spMkLst>
            <pc:docMk/>
            <pc:sldMk cId="3940868757" sldId="258"/>
            <ac:spMk id="33" creationId="{7301F447-EEF7-48F5-AF73-7566EE7F64AD}"/>
          </ac:spMkLst>
        </pc:spChg>
        <pc:spChg chg="add del">
          <ac:chgData name="Tesni Fakes" userId="b451b132c5829455" providerId="LiveId" clId="{C913317C-1EBB-4C97-8BFA-3EFAA976D9D2}" dt="2024-11-08T19:33:38.663" v="7212" actId="26606"/>
          <ac:spMkLst>
            <pc:docMk/>
            <pc:sldMk cId="3940868757" sldId="258"/>
            <ac:spMk id="35" creationId="{F7117410-A2A4-4085-9ADC-46744551DBDE}"/>
          </ac:spMkLst>
        </pc:spChg>
        <pc:spChg chg="add del">
          <ac:chgData name="Tesni Fakes" userId="b451b132c5829455" providerId="LiveId" clId="{C913317C-1EBB-4C97-8BFA-3EFAA976D9D2}" dt="2024-11-08T19:41:14.278" v="7238" actId="26606"/>
          <ac:spMkLst>
            <pc:docMk/>
            <pc:sldMk cId="3940868757" sldId="258"/>
            <ac:spMk id="36" creationId="{42A4FC2C-047E-45A5-965D-8E1E3BF09BC6}"/>
          </ac:spMkLst>
        </pc:spChg>
        <pc:spChg chg="add del">
          <ac:chgData name="Tesni Fakes" userId="b451b132c5829455" providerId="LiveId" clId="{C913317C-1EBB-4C97-8BFA-3EFAA976D9D2}" dt="2024-11-08T19:33:38.663" v="7212" actId="26606"/>
          <ac:spMkLst>
            <pc:docMk/>
            <pc:sldMk cId="3940868757" sldId="258"/>
            <ac:spMk id="37" creationId="{99F74EB5-E547-4FB4-95F5-BCC788F3C4A0}"/>
          </ac:spMkLst>
        </pc:spChg>
        <pc:spChg chg="add del">
          <ac:chgData name="Tesni Fakes" userId="b451b132c5829455" providerId="LiveId" clId="{C913317C-1EBB-4C97-8BFA-3EFAA976D9D2}" dt="2024-11-08T19:41:18.082" v="7240" actId="26606"/>
          <ac:spMkLst>
            <pc:docMk/>
            <pc:sldMk cId="3940868757" sldId="258"/>
            <ac:spMk id="41" creationId="{2DDC4A56-D961-8646-2C33-16A6B89488D1}"/>
          </ac:spMkLst>
        </pc:spChg>
        <pc:spChg chg="add del">
          <ac:chgData name="Tesni Fakes" userId="b451b132c5829455" providerId="LiveId" clId="{C913317C-1EBB-4C97-8BFA-3EFAA976D9D2}" dt="2024-11-08T19:41:44.488" v="7243" actId="26606"/>
          <ac:spMkLst>
            <pc:docMk/>
            <pc:sldMk cId="3940868757" sldId="258"/>
            <ac:spMk id="43" creationId="{2D2B266D-3625-4584-A5C3-7D3F672CFF30}"/>
          </ac:spMkLst>
        </pc:spChg>
        <pc:spChg chg="add del">
          <ac:chgData name="Tesni Fakes" userId="b451b132c5829455" providerId="LiveId" clId="{C913317C-1EBB-4C97-8BFA-3EFAA976D9D2}" dt="2024-11-08T19:41:44.488" v="7243" actId="26606"/>
          <ac:spMkLst>
            <pc:docMk/>
            <pc:sldMk cId="3940868757" sldId="258"/>
            <ac:spMk id="44" creationId="{A5D2A5D1-BA0D-47D3-B051-DA7743C46E28}"/>
          </ac:spMkLst>
        </pc:spChg>
        <pc:spChg chg="add">
          <ac:chgData name="Tesni Fakes" userId="b451b132c5829455" providerId="LiveId" clId="{C913317C-1EBB-4C97-8BFA-3EFAA976D9D2}" dt="2024-11-08T19:41:44.488" v="7243" actId="26606"/>
          <ac:spMkLst>
            <pc:docMk/>
            <pc:sldMk cId="3940868757" sldId="258"/>
            <ac:spMk id="49" creationId="{8950AD4C-6AF3-49F8-94E1-DBCAFB39478B}"/>
          </ac:spMkLst>
        </pc:spChg>
        <pc:spChg chg="add">
          <ac:chgData name="Tesni Fakes" userId="b451b132c5829455" providerId="LiveId" clId="{C913317C-1EBB-4C97-8BFA-3EFAA976D9D2}" dt="2024-11-08T19:41:44.488" v="7243" actId="26606"/>
          <ac:spMkLst>
            <pc:docMk/>
            <pc:sldMk cId="3940868757" sldId="258"/>
            <ac:spMk id="51" creationId="{DEAEE08D-A745-4391-9073-9E99767E09D4}"/>
          </ac:spMkLst>
        </pc:spChg>
        <pc:spChg chg="add">
          <ac:chgData name="Tesni Fakes" userId="b451b132c5829455" providerId="LiveId" clId="{C913317C-1EBB-4C97-8BFA-3EFAA976D9D2}" dt="2024-11-08T19:41:44.488" v="7243" actId="26606"/>
          <ac:spMkLst>
            <pc:docMk/>
            <pc:sldMk cId="3940868757" sldId="258"/>
            <ac:spMk id="53" creationId="{7E862DF0-097D-4BBD-A1A1-35B522C5EB97}"/>
          </ac:spMkLst>
        </pc:spChg>
        <pc:grpChg chg="add del">
          <ac:chgData name="Tesni Fakes" userId="b451b132c5829455" providerId="LiveId" clId="{C913317C-1EBB-4C97-8BFA-3EFAA976D9D2}" dt="2024-11-08T19:41:18.082" v="7240" actId="26606"/>
          <ac:grpSpMkLst>
            <pc:docMk/>
            <pc:sldMk cId="3940868757" sldId="258"/>
            <ac:grpSpMk id="38" creationId="{3AFCAD34-1AFC-BC1A-F6B2-C34C63912EAB}"/>
          </ac:grpSpMkLst>
        </pc:grpChg>
        <pc:graphicFrameChg chg="add del">
          <ac:chgData name="Tesni Fakes" userId="b451b132c5829455" providerId="LiveId" clId="{C913317C-1EBB-4C97-8BFA-3EFAA976D9D2}" dt="2024-11-08T19:29:30.366" v="7193" actId="26606"/>
          <ac:graphicFrameMkLst>
            <pc:docMk/>
            <pc:sldMk cId="3940868757" sldId="258"/>
            <ac:graphicFrameMk id="5" creationId="{46A2D681-4857-91F3-C9A1-FD84FA6F0EFB}"/>
          </ac:graphicFrameMkLst>
        </pc:graphicFrameChg>
        <pc:graphicFrameChg chg="add del">
          <ac:chgData name="Tesni Fakes" userId="b451b132c5829455" providerId="LiveId" clId="{C913317C-1EBB-4C97-8BFA-3EFAA976D9D2}" dt="2024-11-08T19:29:33.137" v="7195" actId="26606"/>
          <ac:graphicFrameMkLst>
            <pc:docMk/>
            <pc:sldMk cId="3940868757" sldId="258"/>
            <ac:graphicFrameMk id="18" creationId="{E2AE1700-62C9-0A0B-11B2-69850FECAEA7}"/>
          </ac:graphicFrameMkLst>
        </pc:graphicFrameChg>
        <pc:graphicFrameChg chg="add del mod ord modGraphic">
          <ac:chgData name="Tesni Fakes" userId="b451b132c5829455" providerId="LiveId" clId="{C913317C-1EBB-4C97-8BFA-3EFAA976D9D2}" dt="2024-11-08T19:33:41.960" v="7216" actId="26606"/>
          <ac:graphicFrameMkLst>
            <pc:docMk/>
            <pc:sldMk cId="3940868757" sldId="258"/>
            <ac:graphicFrameMk id="23" creationId="{46A2D681-4857-91F3-C9A1-FD84FA6F0EFB}"/>
          </ac:graphicFrameMkLst>
        </pc:graphicFrameChg>
        <pc:picChg chg="add del mod ord">
          <ac:chgData name="Tesni Fakes" userId="b451b132c5829455" providerId="LiveId" clId="{C913317C-1EBB-4C97-8BFA-3EFAA976D9D2}" dt="2024-11-08T19:33:39.898" v="7214" actId="26606"/>
          <ac:picMkLst>
            <pc:docMk/>
            <pc:sldMk cId="3940868757" sldId="258"/>
            <ac:picMk id="4" creationId="{7959C95B-58D4-B1C9-87AF-1A5CF1E88CE2}"/>
          </ac:picMkLst>
        </pc:picChg>
        <pc:picChg chg="add mod modCrop">
          <ac:chgData name="Tesni Fakes" userId="b451b132c5829455" providerId="LiveId" clId="{C913317C-1EBB-4C97-8BFA-3EFAA976D9D2}" dt="2024-11-08T19:46:16.916" v="7244" actId="27614"/>
          <ac:picMkLst>
            <pc:docMk/>
            <pc:sldMk cId="3940868757" sldId="258"/>
            <ac:picMk id="24" creationId="{55FB2BDA-3622-4DCE-76AC-9D0204E5DF15}"/>
          </ac:picMkLst>
        </pc:picChg>
        <pc:cxnChg chg="add del">
          <ac:chgData name="Tesni Fakes" userId="b451b132c5829455" providerId="LiveId" clId="{C913317C-1EBB-4C97-8BFA-3EFAA976D9D2}" dt="2024-11-08T19:29:30.366" v="7193" actId="26606"/>
          <ac:cxnSpMkLst>
            <pc:docMk/>
            <pc:sldMk cId="3940868757" sldId="258"/>
            <ac:cxnSpMk id="11" creationId="{C8F51B3F-8331-4E4A-AE96-D47B1006EEAD}"/>
          </ac:cxnSpMkLst>
        </pc:cxnChg>
        <pc:cxnChg chg="add del">
          <ac:chgData name="Tesni Fakes" userId="b451b132c5829455" providerId="LiveId" clId="{C913317C-1EBB-4C97-8BFA-3EFAA976D9D2}" dt="2024-11-08T19:33:41.960" v="7216" actId="26606"/>
          <ac:cxnSpMkLst>
            <pc:docMk/>
            <pc:sldMk cId="3940868757" sldId="258"/>
            <ac:cxnSpMk id="22" creationId="{C8F51B3F-8331-4E4A-AE96-D47B1006EEAD}"/>
          </ac:cxnSpMkLst>
        </pc:cxnChg>
        <pc:cxnChg chg="add del">
          <ac:chgData name="Tesni Fakes" userId="b451b132c5829455" providerId="LiveId" clId="{C913317C-1EBB-4C97-8BFA-3EFAA976D9D2}" dt="2024-11-08T19:33:39.898" v="7214" actId="26606"/>
          <ac:cxnSpMkLst>
            <pc:docMk/>
            <pc:sldMk cId="3940868757" sldId="258"/>
            <ac:cxnSpMk id="28" creationId="{249EDD1B-F94D-B4E6-ACAA-566B9A26FDE3}"/>
          </ac:cxnSpMkLst>
        </pc:cxnChg>
      </pc:sldChg>
      <pc:sldChg chg="addSp delSp modSp mod setBg modAnim delDesignElem modNotesTx">
        <pc:chgData name="Tesni Fakes" userId="b451b132c5829455" providerId="LiveId" clId="{C913317C-1EBB-4C97-8BFA-3EFAA976D9D2}" dt="2024-11-11T19:36:21.593" v="11601"/>
        <pc:sldMkLst>
          <pc:docMk/>
          <pc:sldMk cId="2756504395" sldId="259"/>
        </pc:sldMkLst>
        <pc:spChg chg="mod">
          <ac:chgData name="Tesni Fakes" userId="b451b132c5829455" providerId="LiveId" clId="{C913317C-1EBB-4C97-8BFA-3EFAA976D9D2}" dt="2024-11-08T17:58:22.876" v="2844" actId="20577"/>
          <ac:spMkLst>
            <pc:docMk/>
            <pc:sldMk cId="2756504395" sldId="259"/>
            <ac:spMk id="2" creationId="{978AC689-CBD1-38D6-6470-1E8EFDF17A41}"/>
          </ac:spMkLst>
        </pc:spChg>
        <pc:spChg chg="del mod">
          <ac:chgData name="Tesni Fakes" userId="b451b132c5829455" providerId="LiveId" clId="{C913317C-1EBB-4C97-8BFA-3EFAA976D9D2}" dt="2024-11-05T12:18:33.234" v="86" actId="26606"/>
          <ac:spMkLst>
            <pc:docMk/>
            <pc:sldMk cId="2756504395" sldId="259"/>
            <ac:spMk id="3" creationId="{19577AC9-18F3-0ACE-AD81-E7CF5337AD12}"/>
          </ac:spMkLst>
        </pc:spChg>
        <pc:spChg chg="add mod">
          <ac:chgData name="Tesni Fakes" userId="b451b132c5829455" providerId="LiveId" clId="{C913317C-1EBB-4C97-8BFA-3EFAA976D9D2}" dt="2024-11-08T21:09:51.320" v="10309" actId="1076"/>
          <ac:spMkLst>
            <pc:docMk/>
            <pc:sldMk cId="2756504395" sldId="259"/>
            <ac:spMk id="4" creationId="{94A75CC1-299C-F647-DFAD-BA1CA28104D2}"/>
          </ac:spMkLst>
        </pc:spChg>
        <pc:spChg chg="add mod">
          <ac:chgData name="Tesni Fakes" userId="b451b132c5829455" providerId="LiveId" clId="{C913317C-1EBB-4C97-8BFA-3EFAA976D9D2}" dt="2024-11-08T18:23:49.833" v="4341"/>
          <ac:spMkLst>
            <pc:docMk/>
            <pc:sldMk cId="2756504395" sldId="259"/>
            <ac:spMk id="6" creationId="{46CE7C9B-8712-35C4-2069-5FA183CE6AC0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2756504395" sldId="259"/>
            <ac:spMk id="9" creationId="{BACC6370-2D7E-4714-9D71-7542949D7D5D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2756504395" sldId="259"/>
            <ac:spMk id="11" creationId="{F68B3F68-107C-434F-AA38-110D5EA91B85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2756504395" sldId="259"/>
            <ac:spMk id="13" creationId="{AAD0DBB9-1A4B-4391-81D4-CB19F9AB918A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2756504395" sldId="259"/>
            <ac:spMk id="15" creationId="{063BBA22-50EA-4C4D-BE05-F1CE4E63AA56}"/>
          </ac:spMkLst>
        </pc:spChg>
        <pc:graphicFrameChg chg="add mod">
          <ac:chgData name="Tesni Fakes" userId="b451b132c5829455" providerId="LiveId" clId="{C913317C-1EBB-4C97-8BFA-3EFAA976D9D2}" dt="2024-11-08T20:15:45.805" v="7719"/>
          <ac:graphicFrameMkLst>
            <pc:docMk/>
            <pc:sldMk cId="2756504395" sldId="259"/>
            <ac:graphicFrameMk id="5" creationId="{926A07B4-82F2-A0A3-4536-B07F1519AD84}"/>
          </ac:graphicFrameMkLst>
        </pc:graphicFrameChg>
      </pc:sldChg>
      <pc:sldChg chg="addSp delSp modSp mod setBg modAnim modNotesTx">
        <pc:chgData name="Tesni Fakes" userId="b451b132c5829455" providerId="LiveId" clId="{C913317C-1EBB-4C97-8BFA-3EFAA976D9D2}" dt="2024-11-12T17:48:26.158" v="11665" actId="20577"/>
        <pc:sldMkLst>
          <pc:docMk/>
          <pc:sldMk cId="1980055521" sldId="260"/>
        </pc:sldMkLst>
        <pc:spChg chg="mod">
          <ac:chgData name="Tesni Fakes" userId="b451b132c5829455" providerId="LiveId" clId="{C913317C-1EBB-4C97-8BFA-3EFAA976D9D2}" dt="2024-11-08T18:58:49.244" v="6626" actId="20577"/>
          <ac:spMkLst>
            <pc:docMk/>
            <pc:sldMk cId="1980055521" sldId="260"/>
            <ac:spMk id="2" creationId="{FE8247A0-5DFF-E63B-1533-1CA2FFFBECBE}"/>
          </ac:spMkLst>
        </pc:spChg>
        <pc:spChg chg="del mod">
          <ac:chgData name="Tesni Fakes" userId="b451b132c5829455" providerId="LiveId" clId="{C913317C-1EBB-4C97-8BFA-3EFAA976D9D2}" dt="2024-11-08T18:54:05.113" v="6547" actId="26606"/>
          <ac:spMkLst>
            <pc:docMk/>
            <pc:sldMk cId="1980055521" sldId="260"/>
            <ac:spMk id="3" creationId="{EB4ACAC3-899F-F2DC-EDBD-0200848FE681}"/>
          </ac:spMkLst>
        </pc:spChg>
        <pc:spChg chg="add mod">
          <ac:chgData name="Tesni Fakes" userId="b451b132c5829455" providerId="LiveId" clId="{C913317C-1EBB-4C97-8BFA-3EFAA976D9D2}" dt="2024-11-08T21:33:27.480" v="11579" actId="20577"/>
          <ac:spMkLst>
            <pc:docMk/>
            <pc:sldMk cId="1980055521" sldId="260"/>
            <ac:spMk id="6" creationId="{5C92DB76-C7E2-C65A-36C2-DBAB9729CB2A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9" creationId="{BACC6370-2D7E-4714-9D71-7542949D7D5D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11" creationId="{256B2C21-A230-48C0-8DF1-C46611373C44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13" creationId="{3847E18C-932D-4C95-AABA-FEC7C9499AD7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15" creationId="{3150CB11-0C61-439E-910F-5787759E72A0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17" creationId="{43F8A58B-5155-44CE-A5FF-7647B47D0A7A}"/>
          </ac:spMkLst>
        </pc:spChg>
        <pc:spChg chg="add del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19" creationId="{443F2ACA-E6D6-4028-82DD-F03C262D5DE6}"/>
          </ac:spMkLst>
        </pc:spChg>
        <pc:spChg chg="add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21" creationId="{B65C0385-5E30-4D2E-AF9F-4639659D34E9}"/>
          </ac:spMkLst>
        </pc:spChg>
        <pc:spChg chg="add del">
          <ac:chgData name="Tesni Fakes" userId="b451b132c5829455" providerId="LiveId" clId="{C913317C-1EBB-4C97-8BFA-3EFAA976D9D2}" dt="2024-11-08T18:56:21.234" v="6594" actId="26606"/>
          <ac:spMkLst>
            <pc:docMk/>
            <pc:sldMk cId="1980055521" sldId="260"/>
            <ac:spMk id="24" creationId="{D4771268-CB57-404A-9271-370EB28F6090}"/>
          </ac:spMkLst>
        </pc:spChg>
        <pc:spChg chg="add">
          <ac:chgData name="Tesni Fakes" userId="b451b132c5829455" providerId="LiveId" clId="{C913317C-1EBB-4C97-8BFA-3EFAA976D9D2}" dt="2024-11-08T18:58:33.097" v="6622" actId="26606"/>
          <ac:spMkLst>
            <pc:docMk/>
            <pc:sldMk cId="1980055521" sldId="260"/>
            <ac:spMk id="26" creationId="{E335820B-3A29-42C5-AA8D-10ECA43CD985}"/>
          </ac:spMkLst>
        </pc:spChg>
        <pc:graphicFrameChg chg="add mod modGraphic">
          <ac:chgData name="Tesni Fakes" userId="b451b132c5829455" providerId="LiveId" clId="{C913317C-1EBB-4C97-8BFA-3EFAA976D9D2}" dt="2024-11-08T20:12:12.294" v="7688" actId="1076"/>
          <ac:graphicFrameMkLst>
            <pc:docMk/>
            <pc:sldMk cId="1980055521" sldId="260"/>
            <ac:graphicFrameMk id="5" creationId="{7E4C8166-28FA-D8E4-1168-FA8176D5ACD9}"/>
          </ac:graphicFrameMkLst>
        </pc:graphicFrameChg>
        <pc:picChg chg="add mod ord">
          <ac:chgData name="Tesni Fakes" userId="b451b132c5829455" providerId="LiveId" clId="{C913317C-1EBB-4C97-8BFA-3EFAA976D9D2}" dt="2024-11-08T18:58:33.097" v="6622" actId="26606"/>
          <ac:picMkLst>
            <pc:docMk/>
            <pc:sldMk cId="1980055521" sldId="260"/>
            <ac:picMk id="4" creationId="{84812F24-33B8-D8D3-0818-A4E19021554F}"/>
          </ac:picMkLst>
        </pc:picChg>
      </pc:sldChg>
      <pc:sldChg chg="addSp delSp modSp mod setBg modAnim modNotesTx">
        <pc:chgData name="Tesni Fakes" userId="b451b132c5829455" providerId="LiveId" clId="{C913317C-1EBB-4C97-8BFA-3EFAA976D9D2}" dt="2024-11-11T19:38:02.286" v="11622"/>
        <pc:sldMkLst>
          <pc:docMk/>
          <pc:sldMk cId="4183427936" sldId="261"/>
        </pc:sldMkLst>
        <pc:spChg chg="mod">
          <ac:chgData name="Tesni Fakes" userId="b451b132c5829455" providerId="LiveId" clId="{C913317C-1EBB-4C97-8BFA-3EFAA976D9D2}" dt="2024-11-08T21:20:50.989" v="10466" actId="122"/>
          <ac:spMkLst>
            <pc:docMk/>
            <pc:sldMk cId="4183427936" sldId="261"/>
            <ac:spMk id="2" creationId="{ECE72739-7F2F-0AC8-FA68-5DF8DC5DBACA}"/>
          </ac:spMkLst>
        </pc:spChg>
        <pc:spChg chg="del mod">
          <ac:chgData name="Tesni Fakes" userId="b451b132c5829455" providerId="LiveId" clId="{C913317C-1EBB-4C97-8BFA-3EFAA976D9D2}" dt="2024-11-08T21:11:51.103" v="10311" actId="26606"/>
          <ac:spMkLst>
            <pc:docMk/>
            <pc:sldMk cId="4183427936" sldId="261"/>
            <ac:spMk id="3" creationId="{4F363122-CE5D-8465-FF6F-39AE367B8517}"/>
          </ac:spMkLst>
        </pc:spChg>
        <pc:spChg chg="add mod">
          <ac:chgData name="Tesni Fakes" userId="b451b132c5829455" providerId="LiveId" clId="{C913317C-1EBB-4C97-8BFA-3EFAA976D9D2}" dt="2024-11-08T21:18:21.073" v="10371" actId="26606"/>
          <ac:spMkLst>
            <pc:docMk/>
            <pc:sldMk cId="4183427936" sldId="261"/>
            <ac:spMk id="4" creationId="{6C121C65-5F11-594B-75D3-C68BD00B339C}"/>
          </ac:spMkLst>
        </pc:spChg>
        <pc:spChg chg="add del mod">
          <ac:chgData name="Tesni Fakes" userId="b451b132c5829455" providerId="LiveId" clId="{C913317C-1EBB-4C97-8BFA-3EFAA976D9D2}" dt="2024-11-08T21:20:20.004" v="10459" actId="26606"/>
          <ac:spMkLst>
            <pc:docMk/>
            <pc:sldMk cId="4183427936" sldId="261"/>
            <ac:spMk id="10" creationId="{F3CE3356-0183-671B-75F6-EF3E208748AA}"/>
          </ac:spMkLst>
        </pc:spChg>
        <pc:spChg chg="add del">
          <ac:chgData name="Tesni Fakes" userId="b451b132c5829455" providerId="LiveId" clId="{C913317C-1EBB-4C97-8BFA-3EFAA976D9D2}" dt="2024-11-08T21:18:21.073" v="10371" actId="26606"/>
          <ac:spMkLst>
            <pc:docMk/>
            <pc:sldMk cId="4183427936" sldId="261"/>
            <ac:spMk id="12" creationId="{D3E17859-C5F0-476F-A082-A4CB8841DB24}"/>
          </ac:spMkLst>
        </pc:spChg>
        <pc:spChg chg="add del">
          <ac:chgData name="Tesni Fakes" userId="b451b132c5829455" providerId="LiveId" clId="{C913317C-1EBB-4C97-8BFA-3EFAA976D9D2}" dt="2024-11-08T21:18:21.073" v="10371" actId="26606"/>
          <ac:spMkLst>
            <pc:docMk/>
            <pc:sldMk cId="4183427936" sldId="261"/>
            <ac:spMk id="14" creationId="{70BEB1E7-2F88-40BC-B73D-42E5B6F80BFC}"/>
          </ac:spMkLst>
        </pc:spChg>
        <pc:spChg chg="add del">
          <ac:chgData name="Tesni Fakes" userId="b451b132c5829455" providerId="LiveId" clId="{C913317C-1EBB-4C97-8BFA-3EFAA976D9D2}" dt="2024-11-08T21:18:21.073" v="10371" actId="26606"/>
          <ac:spMkLst>
            <pc:docMk/>
            <pc:sldMk cId="4183427936" sldId="261"/>
            <ac:spMk id="16" creationId="{A7B99495-F43F-4D80-A44F-2CB4764EB90B}"/>
          </ac:spMkLst>
        </pc:spChg>
        <pc:graphicFrameChg chg="add del mod ord modGraphic">
          <ac:chgData name="Tesni Fakes" userId="b451b132c5829455" providerId="LiveId" clId="{C913317C-1EBB-4C97-8BFA-3EFAA976D9D2}" dt="2024-11-08T21:18:40.053" v="10372" actId="478"/>
          <ac:graphicFrameMkLst>
            <pc:docMk/>
            <pc:sldMk cId="4183427936" sldId="261"/>
            <ac:graphicFrameMk id="6" creationId="{AE90F0AF-564E-9AAA-B05D-1B14B74B904E}"/>
          </ac:graphicFrameMkLst>
        </pc:graphicFrameChg>
        <pc:graphicFrameChg chg="add mod">
          <ac:chgData name="Tesni Fakes" userId="b451b132c5829455" providerId="LiveId" clId="{C913317C-1EBB-4C97-8BFA-3EFAA976D9D2}" dt="2024-11-11T19:37:25.766" v="11618" actId="12100"/>
          <ac:graphicFrameMkLst>
            <pc:docMk/>
            <pc:sldMk cId="4183427936" sldId="261"/>
            <ac:graphicFrameMk id="13" creationId="{90F5BD52-552F-D627-FF50-6B1DFE7B3188}"/>
          </ac:graphicFrameMkLst>
        </pc:graphicFrameChg>
        <pc:picChg chg="add del mod">
          <ac:chgData name="Tesni Fakes" userId="b451b132c5829455" providerId="LiveId" clId="{C913317C-1EBB-4C97-8BFA-3EFAA976D9D2}" dt="2024-11-08T21:18:20.070" v="10368" actId="1076"/>
          <ac:picMkLst>
            <pc:docMk/>
            <pc:sldMk cId="4183427936" sldId="261"/>
            <ac:picMk id="5" creationId="{5ABB0B46-A680-0559-6FE3-FD9866A0B3D0}"/>
          </ac:picMkLst>
        </pc:picChg>
        <pc:picChg chg="add del mod">
          <ac:chgData name="Tesni Fakes" userId="b451b132c5829455" providerId="LiveId" clId="{C913317C-1EBB-4C97-8BFA-3EFAA976D9D2}" dt="2024-11-08T21:18:19.037" v="10366" actId="14100"/>
          <ac:picMkLst>
            <pc:docMk/>
            <pc:sldMk cId="4183427936" sldId="261"/>
            <ac:picMk id="7" creationId="{913159B1-3D22-FA4E-B844-479FD33F1708}"/>
          </ac:picMkLst>
        </pc:picChg>
        <pc:picChg chg="add del mod">
          <ac:chgData name="Tesni Fakes" userId="b451b132c5829455" providerId="LiveId" clId="{C913317C-1EBB-4C97-8BFA-3EFAA976D9D2}" dt="2024-11-08T21:18:21.073" v="10371" actId="26606"/>
          <ac:picMkLst>
            <pc:docMk/>
            <pc:sldMk cId="4183427936" sldId="261"/>
            <ac:picMk id="8" creationId="{940AE5F6-B17D-CDF3-5E17-69937725D750}"/>
          </ac:picMkLst>
        </pc:picChg>
        <pc:picChg chg="add mod">
          <ac:chgData name="Tesni Fakes" userId="b451b132c5829455" providerId="LiveId" clId="{C913317C-1EBB-4C97-8BFA-3EFAA976D9D2}" dt="2024-11-08T21:20:39.829" v="10464" actId="1076"/>
          <ac:picMkLst>
            <pc:docMk/>
            <pc:sldMk cId="4183427936" sldId="261"/>
            <ac:picMk id="11" creationId="{913159B1-3D22-FA4E-B844-479FD33F1708}"/>
          </ac:picMkLst>
        </pc:picChg>
      </pc:sldChg>
      <pc:sldChg chg="addSp delSp modSp mod setBg modAnim delDesignElem modNotesTx">
        <pc:chgData name="Tesni Fakes" userId="b451b132c5829455" providerId="LiveId" clId="{C913317C-1EBB-4C97-8BFA-3EFAA976D9D2}" dt="2024-11-11T19:43:01.707" v="11651" actId="20577"/>
        <pc:sldMkLst>
          <pc:docMk/>
          <pc:sldMk cId="4138348450" sldId="262"/>
        </pc:sldMkLst>
        <pc:spChg chg="del mod">
          <ac:chgData name="Tesni Fakes" userId="b451b132c5829455" providerId="LiveId" clId="{C913317C-1EBB-4C97-8BFA-3EFAA976D9D2}" dt="2024-11-05T12:48:14.478" v="471" actId="478"/>
          <ac:spMkLst>
            <pc:docMk/>
            <pc:sldMk cId="4138348450" sldId="262"/>
            <ac:spMk id="2" creationId="{BE728C52-D9F9-C750-1A68-48E8CC3BF3F4}"/>
          </ac:spMkLst>
        </pc:spChg>
        <pc:spChg chg="add del mod">
          <ac:chgData name="Tesni Fakes" userId="b451b132c5829455" providerId="LiveId" clId="{C913317C-1EBB-4C97-8BFA-3EFAA976D9D2}" dt="2024-11-05T12:47:09.681" v="451" actId="26606"/>
          <ac:spMkLst>
            <pc:docMk/>
            <pc:sldMk cId="4138348450" sldId="262"/>
            <ac:spMk id="3" creationId="{1FC389B2-F192-BA48-A19D-E0640AA9B09D}"/>
          </ac:spMkLst>
        </pc:spChg>
        <pc:spChg chg="add mod or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6" creationId="{B14321BE-7DC2-ED13-B369-37AFB4DC0B2F}"/>
          </ac:spMkLst>
        </pc:spChg>
        <pc:spChg chg="add del mod">
          <ac:chgData name="Tesni Fakes" userId="b451b132c5829455" providerId="LiveId" clId="{C913317C-1EBB-4C97-8BFA-3EFAA976D9D2}" dt="2024-11-05T12:48:49.498" v="478"/>
          <ac:spMkLst>
            <pc:docMk/>
            <pc:sldMk cId="4138348450" sldId="262"/>
            <ac:spMk id="8" creationId="{5D9D18EA-7829-79E1-F286-E0FA9613C8D6}"/>
          </ac:spMkLst>
        </pc:spChg>
        <pc:spChg chg="add del">
          <ac:chgData name="Tesni Fakes" userId="b451b132c5829455" providerId="LiveId" clId="{C913317C-1EBB-4C97-8BFA-3EFAA976D9D2}" dt="2024-11-05T12:47:09.665" v="450" actId="26606"/>
          <ac:spMkLst>
            <pc:docMk/>
            <pc:sldMk cId="4138348450" sldId="262"/>
            <ac:spMk id="9" creationId="{BACC6370-2D7E-4714-9D71-7542949D7D5D}"/>
          </ac:spMkLst>
        </pc:spChg>
        <pc:spChg chg="add del">
          <ac:chgData name="Tesni Fakes" userId="b451b132c5829455" providerId="LiveId" clId="{C913317C-1EBB-4C97-8BFA-3EFAA976D9D2}" dt="2024-11-05T12:47:09.665" v="450" actId="26606"/>
          <ac:spMkLst>
            <pc:docMk/>
            <pc:sldMk cId="4138348450" sldId="262"/>
            <ac:spMk id="11" creationId="{F68B3F68-107C-434F-AA38-110D5EA91B85}"/>
          </ac:spMkLst>
        </pc:spChg>
        <pc:spChg chg="add del">
          <ac:chgData name="Tesni Fakes" userId="b451b132c5829455" providerId="LiveId" clId="{C913317C-1EBB-4C97-8BFA-3EFAA976D9D2}" dt="2024-11-05T12:47:09.665" v="450" actId="26606"/>
          <ac:spMkLst>
            <pc:docMk/>
            <pc:sldMk cId="4138348450" sldId="262"/>
            <ac:spMk id="13" creationId="{AAD0DBB9-1A4B-4391-81D4-CB19F9AB918A}"/>
          </ac:spMkLst>
        </pc:spChg>
        <pc:spChg chg="add del mod">
          <ac:chgData name="Tesni Fakes" userId="b451b132c5829455" providerId="LiveId" clId="{C913317C-1EBB-4C97-8BFA-3EFAA976D9D2}" dt="2024-11-11T19:39:24.575" v="11625" actId="478"/>
          <ac:spMkLst>
            <pc:docMk/>
            <pc:sldMk cId="4138348450" sldId="262"/>
            <ac:spMk id="14" creationId="{2E009E19-7684-E1CF-8397-49E9226B3258}"/>
          </ac:spMkLst>
        </pc:spChg>
        <pc:spChg chg="add del">
          <ac:chgData name="Tesni Fakes" userId="b451b132c5829455" providerId="LiveId" clId="{C913317C-1EBB-4C97-8BFA-3EFAA976D9D2}" dt="2024-11-05T12:47:09.665" v="450" actId="26606"/>
          <ac:spMkLst>
            <pc:docMk/>
            <pc:sldMk cId="4138348450" sldId="262"/>
            <ac:spMk id="15" creationId="{063BBA22-50EA-4C4D-BE05-F1CE4E63AA56}"/>
          </ac:spMkLst>
        </pc:spChg>
        <pc:spChg chg="add del">
          <ac:chgData name="Tesni Fakes" userId="b451b132c5829455" providerId="LiveId" clId="{C913317C-1EBB-4C97-8BFA-3EFAA976D9D2}" dt="2024-11-05T12:47:43.231" v="467" actId="26606"/>
          <ac:spMkLst>
            <pc:docMk/>
            <pc:sldMk cId="4138348450" sldId="262"/>
            <ac:spMk id="17" creationId="{2659FDB4-FCBE-4A89-B46D-43D4FA54464D}"/>
          </ac:spMkLst>
        </pc:spChg>
        <pc:spChg chg="add del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20" creationId="{C0763A76-9F1C-4FC5-82B7-DD475DA461B2}"/>
          </ac:spMkLst>
        </pc:spChg>
        <pc:spChg chg="add del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22" creationId="{E81BF4F6-F2CF-4984-9D14-D6966D92F99F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4138348450" sldId="262"/>
            <ac:spMk id="24" creationId="{BACC6370-2D7E-4714-9D71-7542949D7D5D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4138348450" sldId="262"/>
            <ac:spMk id="26" creationId="{F68B3F68-107C-434F-AA38-110D5EA91B85}"/>
          </ac:spMkLst>
        </pc:spChg>
        <pc:spChg chg="add del">
          <ac:chgData name="Tesni Fakes" userId="b451b132c5829455" providerId="LiveId" clId="{C913317C-1EBB-4C97-8BFA-3EFAA976D9D2}" dt="2024-11-11T19:42:12.184" v="11637" actId="26606"/>
          <ac:spMkLst>
            <pc:docMk/>
            <pc:sldMk cId="4138348450" sldId="262"/>
            <ac:spMk id="27" creationId="{D4771268-CB57-404A-9271-370EB28F6090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4138348450" sldId="262"/>
            <ac:spMk id="28" creationId="{AAD0DBB9-1A4B-4391-81D4-CB19F9AB918A}"/>
          </ac:spMkLst>
        </pc:spChg>
        <pc:spChg chg="add del">
          <ac:chgData name="Tesni Fakes" userId="b451b132c5829455" providerId="LiveId" clId="{C913317C-1EBB-4C97-8BFA-3EFAA976D9D2}" dt="2024-11-11T19:42:28.899" v="11639" actId="26606"/>
          <ac:spMkLst>
            <pc:docMk/>
            <pc:sldMk cId="4138348450" sldId="262"/>
            <ac:spMk id="29" creationId="{0AF57B88-1D4C-41FA-A761-EC1DD10C35CB}"/>
          </ac:spMkLst>
        </pc:spChg>
        <pc:spChg chg="add del">
          <ac:chgData name="Tesni Fakes" userId="b451b132c5829455" providerId="LiveId" clId="{C913317C-1EBB-4C97-8BFA-3EFAA976D9D2}" dt="2024-11-05T12:48:46.498" v="477"/>
          <ac:spMkLst>
            <pc:docMk/>
            <pc:sldMk cId="4138348450" sldId="262"/>
            <ac:spMk id="30" creationId="{063BBA22-50EA-4C4D-BE05-F1CE4E63AA56}"/>
          </ac:spMkLst>
        </pc:spChg>
        <pc:spChg chg="add del">
          <ac:chgData name="Tesni Fakes" userId="b451b132c5829455" providerId="LiveId" clId="{C913317C-1EBB-4C97-8BFA-3EFAA976D9D2}" dt="2024-11-11T19:42:28.899" v="11639" actId="26606"/>
          <ac:spMkLst>
            <pc:docMk/>
            <pc:sldMk cId="4138348450" sldId="262"/>
            <ac:spMk id="31" creationId="{D2548F45-5164-4ABB-8212-7F293FDED8D4}"/>
          </ac:spMkLst>
        </pc:spChg>
        <pc:spChg chg="add del">
          <ac:chgData name="Tesni Fakes" userId="b451b132c5829455" providerId="LiveId" clId="{C913317C-1EBB-4C97-8BFA-3EFAA976D9D2}" dt="2024-11-11T19:42:28.899" v="11639" actId="26606"/>
          <ac:spMkLst>
            <pc:docMk/>
            <pc:sldMk cId="4138348450" sldId="262"/>
            <ac:spMk id="32" creationId="{9203DE33-2CD4-4CA8-9AF3-37C3B65133B0}"/>
          </ac:spMkLst>
        </pc:spChg>
        <pc:spChg chg="add del">
          <ac:chgData name="Tesni Fakes" userId="b451b132c5829455" providerId="LiveId" clId="{C913317C-1EBB-4C97-8BFA-3EFAA976D9D2}" dt="2024-11-11T19:42:28.899" v="11639" actId="26606"/>
          <ac:spMkLst>
            <pc:docMk/>
            <pc:sldMk cId="4138348450" sldId="262"/>
            <ac:spMk id="33" creationId="{5E81CCFB-7BEF-4186-86FB-D09450B4D02D}"/>
          </ac:spMkLst>
        </pc:spChg>
        <pc:spChg chg="ad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35" creationId="{08C9B587-E65E-4B52-B37C-ABEBB6E87928}"/>
          </ac:spMkLst>
        </pc:spChg>
        <pc:spChg chg="ad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36" creationId="{55666830-9A19-4E01-8505-D6C7F9AC5665}"/>
          </ac:spMkLst>
        </pc:spChg>
        <pc:spChg chg="ad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37" creationId="{AE9FC877-7FB6-4D22-9988-35420644E202}"/>
          </ac:spMkLst>
        </pc:spChg>
        <pc:spChg chg="ad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38" creationId="{E41809D1-F12E-46BB-B804-5F209D325E8B}"/>
          </ac:spMkLst>
        </pc:spChg>
        <pc:spChg chg="add">
          <ac:chgData name="Tesni Fakes" userId="b451b132c5829455" providerId="LiveId" clId="{C913317C-1EBB-4C97-8BFA-3EFAA976D9D2}" dt="2024-11-11T19:42:28.915" v="11640" actId="26606"/>
          <ac:spMkLst>
            <pc:docMk/>
            <pc:sldMk cId="4138348450" sldId="262"/>
            <ac:spMk id="39" creationId="{AF2F604E-43BE-4DC3-B983-E071523364F8}"/>
          </ac:spMkLst>
        </pc:spChg>
        <pc:graphicFrameChg chg="add del">
          <ac:chgData name="Tesni Fakes" userId="b451b132c5829455" providerId="LiveId" clId="{C913317C-1EBB-4C97-8BFA-3EFAA976D9D2}" dt="2024-11-05T12:47:09.665" v="450" actId="26606"/>
          <ac:graphicFrameMkLst>
            <pc:docMk/>
            <pc:sldMk cId="4138348450" sldId="262"/>
            <ac:graphicFrameMk id="5" creationId="{5ED724C5-BDEF-B0BE-A4B9-01288D48768D}"/>
          </ac:graphicFrameMkLst>
        </pc:graphicFrameChg>
        <pc:graphicFrameChg chg="add del mod">
          <ac:chgData name="Tesni Fakes" userId="b451b132c5829455" providerId="LiveId" clId="{C913317C-1EBB-4C97-8BFA-3EFAA976D9D2}" dt="2024-11-08T21:27:59.804" v="11450" actId="478"/>
          <ac:graphicFrameMkLst>
            <pc:docMk/>
            <pc:sldMk cId="4138348450" sldId="262"/>
            <ac:graphicFrameMk id="10" creationId="{1777E9EE-D806-59D4-9BBD-328808162EA6}"/>
          </ac:graphicFrameMkLst>
        </pc:graphicFrameChg>
        <pc:graphicFrameChg chg="add del mod modGraphic">
          <ac:chgData name="Tesni Fakes" userId="b451b132c5829455" providerId="LiveId" clId="{C913317C-1EBB-4C97-8BFA-3EFAA976D9D2}" dt="2024-11-05T12:48:39.919" v="474" actId="21"/>
          <ac:graphicFrameMkLst>
            <pc:docMk/>
            <pc:sldMk cId="4138348450" sldId="262"/>
            <ac:graphicFrameMk id="19" creationId="{1777E9EE-D806-59D4-9BBD-328808162EA6}"/>
          </ac:graphicFrameMkLst>
        </pc:graphicFrameChg>
        <pc:picChg chg="add del mod">
          <ac:chgData name="Tesni Fakes" userId="b451b132c5829455" providerId="LiveId" clId="{C913317C-1EBB-4C97-8BFA-3EFAA976D9D2}" dt="2024-11-11T19:42:28.915" v="11640" actId="26606"/>
          <ac:picMkLst>
            <pc:docMk/>
            <pc:sldMk cId="4138348450" sldId="262"/>
            <ac:picMk id="2" creationId="{CC0C7C2B-8E41-9036-BE19-419A89ABCCB8}"/>
          </ac:picMkLst>
        </pc:picChg>
        <pc:picChg chg="add del mod modCrop">
          <ac:chgData name="Tesni Fakes" userId="b451b132c5829455" providerId="LiveId" clId="{C913317C-1EBB-4C97-8BFA-3EFAA976D9D2}" dt="2024-11-11T19:42:00.322" v="11634" actId="732"/>
          <ac:picMkLst>
            <pc:docMk/>
            <pc:sldMk cId="4138348450" sldId="262"/>
            <ac:picMk id="3" creationId="{C9729AAD-AE85-9395-7704-BA9D6AFD038A}"/>
          </ac:picMkLst>
        </pc:picChg>
        <pc:picChg chg="add del">
          <ac:chgData name="Tesni Fakes" userId="b451b132c5829455" providerId="LiveId" clId="{C913317C-1EBB-4C97-8BFA-3EFAA976D9D2}" dt="2024-11-11T19:39:52.264" v="11627" actId="478"/>
          <ac:picMkLst>
            <pc:docMk/>
            <pc:sldMk cId="4138348450" sldId="262"/>
            <ac:picMk id="16" creationId="{3C8991D9-4C26-0485-CE76-3E6D647A3B77}"/>
          </ac:picMkLst>
        </pc:picChg>
        <pc:cxnChg chg="add del">
          <ac:chgData name="Tesni Fakes" userId="b451b132c5829455" providerId="LiveId" clId="{C913317C-1EBB-4C97-8BFA-3EFAA976D9D2}" dt="2024-11-05T12:47:43.231" v="467" actId="26606"/>
          <ac:cxnSpMkLst>
            <pc:docMk/>
            <pc:sldMk cId="4138348450" sldId="262"/>
            <ac:cxnSpMk id="18" creationId="{C8F51B3F-8331-4E4A-AE96-D47B1006EEAD}"/>
          </ac:cxnSpMkLst>
        </pc:cxnChg>
      </pc:sldChg>
      <pc:sldChg chg="addSp delSp modSp mod modAnim modNotesTx">
        <pc:chgData name="Tesni Fakes" userId="b451b132c5829455" providerId="LiveId" clId="{C913317C-1EBB-4C97-8BFA-3EFAA976D9D2}" dt="2024-11-12T18:07:19.323" v="11739"/>
        <pc:sldMkLst>
          <pc:docMk/>
          <pc:sldMk cId="1499400447" sldId="263"/>
        </pc:sldMkLst>
        <pc:spChg chg="mod">
          <ac:chgData name="Tesni Fakes" userId="b451b132c5829455" providerId="LiveId" clId="{C913317C-1EBB-4C97-8BFA-3EFAA976D9D2}" dt="2024-11-05T12:48:46.498" v="477"/>
          <ac:spMkLst>
            <pc:docMk/>
            <pc:sldMk cId="1499400447" sldId="263"/>
            <ac:spMk id="2" creationId="{9AB25153-A913-73E7-BABD-23E073A0916D}"/>
          </ac:spMkLst>
        </pc:spChg>
        <pc:spChg chg="del mod">
          <ac:chgData name="Tesni Fakes" userId="b451b132c5829455" providerId="LiveId" clId="{C913317C-1EBB-4C97-8BFA-3EFAA976D9D2}" dt="2024-11-08T20:23:31.343" v="7770"/>
          <ac:spMkLst>
            <pc:docMk/>
            <pc:sldMk cId="1499400447" sldId="263"/>
            <ac:spMk id="3" creationId="{D00543EC-5F7A-5668-38BC-71D113093627}"/>
          </ac:spMkLst>
        </pc:spChg>
        <pc:spChg chg="add del mod">
          <ac:chgData name="Tesni Fakes" userId="b451b132c5829455" providerId="LiveId" clId="{C913317C-1EBB-4C97-8BFA-3EFAA976D9D2}" dt="2024-11-08T20:23:45.113" v="7773" actId="21"/>
          <ac:spMkLst>
            <pc:docMk/>
            <pc:sldMk cId="1499400447" sldId="263"/>
            <ac:spMk id="4" creationId="{6C121C65-5F11-594B-75D3-C68BD00B339C}"/>
          </ac:spMkLst>
        </pc:spChg>
        <pc:picChg chg="add mod">
          <ac:chgData name="Tesni Fakes" userId="b451b132c5829455" providerId="LiveId" clId="{C913317C-1EBB-4C97-8BFA-3EFAA976D9D2}" dt="2024-11-11T19:43:18.121" v="11653" actId="1076"/>
          <ac:picMkLst>
            <pc:docMk/>
            <pc:sldMk cId="1499400447" sldId="263"/>
            <ac:picMk id="5" creationId="{E69858E5-23D1-5F0F-D49C-59B846CAD996}"/>
          </ac:picMkLst>
        </pc:picChg>
      </pc:sldChg>
      <pc:sldChg chg="addSp modSp modAnim">
        <pc:chgData name="Tesni Fakes" userId="b451b132c5829455" providerId="LiveId" clId="{C913317C-1EBB-4C97-8BFA-3EFAA976D9D2}" dt="2024-11-08T20:19:16.864" v="7737"/>
        <pc:sldMkLst>
          <pc:docMk/>
          <pc:sldMk cId="3064273288" sldId="264"/>
        </pc:sldMkLst>
        <pc:grpChg chg="add mod">
          <ac:chgData name="Tesni Fakes" userId="b451b132c5829455" providerId="LiveId" clId="{C913317C-1EBB-4C97-8BFA-3EFAA976D9D2}" dt="2024-11-08T20:18:45.157" v="7730" actId="164"/>
          <ac:grpSpMkLst>
            <pc:docMk/>
            <pc:sldMk cId="3064273288" sldId="264"/>
            <ac:grpSpMk id="4" creationId="{1000130E-D573-3A1B-B619-DE4A21BA78AE}"/>
          </ac:grpSpMkLst>
        </pc:grpChg>
        <pc:picChg chg="mod">
          <ac:chgData name="Tesni Fakes" userId="b451b132c5829455" providerId="LiveId" clId="{C913317C-1EBB-4C97-8BFA-3EFAA976D9D2}" dt="2024-11-08T20:18:45.157" v="7730" actId="164"/>
          <ac:picMkLst>
            <pc:docMk/>
            <pc:sldMk cId="3064273288" sldId="264"/>
            <ac:picMk id="5" creationId="{BA7FAF05-B34B-DD0E-515F-8DF0A7993AC8}"/>
          </ac:picMkLst>
        </pc:picChg>
        <pc:picChg chg="mod">
          <ac:chgData name="Tesni Fakes" userId="b451b132c5829455" providerId="LiveId" clId="{C913317C-1EBB-4C97-8BFA-3EFAA976D9D2}" dt="2024-11-08T20:18:45.157" v="7730" actId="164"/>
          <ac:picMkLst>
            <pc:docMk/>
            <pc:sldMk cId="3064273288" sldId="264"/>
            <ac:picMk id="1026" creationId="{9AF962DF-E8C2-1E6D-AEBC-356AEE651A92}"/>
          </ac:picMkLst>
        </pc:picChg>
      </pc:sldChg>
      <pc:sldChg chg="modSp mod modAnim modNotesTx">
        <pc:chgData name="Tesni Fakes" userId="b451b132c5829455" providerId="LiveId" clId="{C913317C-1EBB-4C97-8BFA-3EFAA976D9D2}" dt="2024-11-12T18:04:52.256" v="11731" actId="207"/>
        <pc:sldMkLst>
          <pc:docMk/>
          <pc:sldMk cId="2137957731" sldId="265"/>
        </pc:sldMkLst>
        <pc:graphicFrameChg chg="mod modGraphic">
          <ac:chgData name="Tesni Fakes" userId="b451b132c5829455" providerId="LiveId" clId="{C913317C-1EBB-4C97-8BFA-3EFAA976D9D2}" dt="2024-11-12T18:04:52.256" v="11731" actId="207"/>
          <ac:graphicFrameMkLst>
            <pc:docMk/>
            <pc:sldMk cId="2137957731" sldId="265"/>
            <ac:graphicFrameMk id="5" creationId="{438061C2-1351-737E-C21B-7E9EDC869617}"/>
          </ac:graphicFrameMkLst>
        </pc:graphicFrameChg>
      </pc:sldChg>
      <pc:sldChg chg="addSp modSp mod setBg modAnim">
        <pc:chgData name="Tesni Fakes" userId="b451b132c5829455" providerId="LiveId" clId="{C913317C-1EBB-4C97-8BFA-3EFAA976D9D2}" dt="2024-11-12T18:08:25.026" v="11741"/>
        <pc:sldMkLst>
          <pc:docMk/>
          <pc:sldMk cId="1791604990" sldId="266"/>
        </pc:sldMkLst>
        <pc:spChg chg="mod">
          <ac:chgData name="Tesni Fakes" userId="b451b132c5829455" providerId="LiveId" clId="{C913317C-1EBB-4C97-8BFA-3EFAA976D9D2}" dt="2024-11-08T21:31:37.714" v="11554" actId="26606"/>
          <ac:spMkLst>
            <pc:docMk/>
            <pc:sldMk cId="1791604990" sldId="266"/>
            <ac:spMk id="2" creationId="{45C20EBA-909D-69EE-0701-BD399E65647A}"/>
          </ac:spMkLst>
        </pc:spChg>
        <pc:spChg chg="mod">
          <ac:chgData name="Tesni Fakes" userId="b451b132c5829455" providerId="LiveId" clId="{C913317C-1EBB-4C97-8BFA-3EFAA976D9D2}" dt="2024-11-12T17:59:58.818" v="11698" actId="114"/>
          <ac:spMkLst>
            <pc:docMk/>
            <pc:sldMk cId="1791604990" sldId="266"/>
            <ac:spMk id="3" creationId="{3C229C79-7952-82B1-64C5-0F1623E7359C}"/>
          </ac:spMkLst>
        </pc:spChg>
        <pc:spChg chg="add">
          <ac:chgData name="Tesni Fakes" userId="b451b132c5829455" providerId="LiveId" clId="{C913317C-1EBB-4C97-8BFA-3EFAA976D9D2}" dt="2024-11-08T21:31:37.714" v="11554" actId="26606"/>
          <ac:spMkLst>
            <pc:docMk/>
            <pc:sldMk cId="1791604990" sldId="266"/>
            <ac:spMk id="8" creationId="{100EDD19-6802-4EC3-95CE-CFFAB042CFD6}"/>
          </ac:spMkLst>
        </pc:spChg>
        <pc:spChg chg="add">
          <ac:chgData name="Tesni Fakes" userId="b451b132c5829455" providerId="LiveId" clId="{C913317C-1EBB-4C97-8BFA-3EFAA976D9D2}" dt="2024-11-08T21:31:37.714" v="11554" actId="26606"/>
          <ac:spMkLst>
            <pc:docMk/>
            <pc:sldMk cId="1791604990" sldId="266"/>
            <ac:spMk id="10" creationId="{DB17E863-922E-4C26-BD64-E8FD41D28661}"/>
          </ac:spMkLst>
        </pc:spChg>
      </pc:sldChg>
      <pc:sldChg chg="addSp delSp modSp new mod setBg modAnim modNotesTx">
        <pc:chgData name="Tesni Fakes" userId="b451b132c5829455" providerId="LiveId" clId="{C913317C-1EBB-4C97-8BFA-3EFAA976D9D2}" dt="2024-11-11T19:36:15.355" v="11600"/>
        <pc:sldMkLst>
          <pc:docMk/>
          <pc:sldMk cId="2928518249" sldId="267"/>
        </pc:sldMkLst>
        <pc:spChg chg="del mod">
          <ac:chgData name="Tesni Fakes" userId="b451b132c5829455" providerId="LiveId" clId="{C913317C-1EBB-4C97-8BFA-3EFAA976D9D2}" dt="2024-11-08T19:56:27.431" v="7330" actId="478"/>
          <ac:spMkLst>
            <pc:docMk/>
            <pc:sldMk cId="2928518249" sldId="267"/>
            <ac:spMk id="2" creationId="{BCAC4ED7-38C0-C6D1-6D63-6FA57A1A1F18}"/>
          </ac:spMkLst>
        </pc:spChg>
        <pc:spChg chg="del">
          <ac:chgData name="Tesni Fakes" userId="b451b132c5829455" providerId="LiveId" clId="{C913317C-1EBB-4C97-8BFA-3EFAA976D9D2}" dt="2024-11-08T19:53:40.095" v="7300"/>
          <ac:spMkLst>
            <pc:docMk/>
            <pc:sldMk cId="2928518249" sldId="267"/>
            <ac:spMk id="3" creationId="{8EF9F92B-EDA5-B88D-B2A1-FFB87F05E950}"/>
          </ac:spMkLst>
        </pc:spChg>
        <pc:spChg chg="add mod">
          <ac:chgData name="Tesni Fakes" userId="b451b132c5829455" providerId="LiveId" clId="{C913317C-1EBB-4C97-8BFA-3EFAA976D9D2}" dt="2024-11-11T19:35:58.244" v="11595" actId="164"/>
          <ac:spMkLst>
            <pc:docMk/>
            <pc:sldMk cId="2928518249" sldId="267"/>
            <ac:spMk id="7" creationId="{727F4AEA-3DD0-B180-E160-79B6FECA6643}"/>
          </ac:spMkLst>
        </pc:spChg>
        <pc:spChg chg="add del mod">
          <ac:chgData name="Tesni Fakes" userId="b451b132c5829455" providerId="LiveId" clId="{C913317C-1EBB-4C97-8BFA-3EFAA976D9D2}" dt="2024-11-08T19:59:54.598" v="7338" actId="478"/>
          <ac:spMkLst>
            <pc:docMk/>
            <pc:sldMk cId="2928518249" sldId="267"/>
            <ac:spMk id="8" creationId="{D498F8B8-2981-2A39-601B-DB3713A97851}"/>
          </ac:spMkLst>
        </pc:spChg>
        <pc:spChg chg="add mod">
          <ac:chgData name="Tesni Fakes" userId="b451b132c5829455" providerId="LiveId" clId="{C913317C-1EBB-4C97-8BFA-3EFAA976D9D2}" dt="2024-11-11T19:35:58.244" v="11595" actId="164"/>
          <ac:spMkLst>
            <pc:docMk/>
            <pc:sldMk cId="2928518249" sldId="267"/>
            <ac:spMk id="9" creationId="{DB9D180E-0826-88AC-3C2A-74D9BD72BD78}"/>
          </ac:spMkLst>
        </pc:spChg>
        <pc:spChg chg="add del">
          <ac:chgData name="Tesni Fakes" userId="b451b132c5829455" providerId="LiveId" clId="{C913317C-1EBB-4C97-8BFA-3EFAA976D9D2}" dt="2024-11-08T19:55:14.116" v="7306" actId="26606"/>
          <ac:spMkLst>
            <pc:docMk/>
            <pc:sldMk cId="2928518249" sldId="267"/>
            <ac:spMk id="10" creationId="{90C8264C-D1FF-F8C8-5963-6CAAB9CE67D2}"/>
          </ac:spMkLst>
        </pc:spChg>
        <pc:spChg chg="add mod">
          <ac:chgData name="Tesni Fakes" userId="b451b132c5829455" providerId="LiveId" clId="{C913317C-1EBB-4C97-8BFA-3EFAA976D9D2}" dt="2024-11-08T20:45:46.439" v="9347" actId="1076"/>
          <ac:spMkLst>
            <pc:docMk/>
            <pc:sldMk cId="2928518249" sldId="267"/>
            <ac:spMk id="11" creationId="{D629E206-D99D-AD16-A4FA-F1E1FF8082DA}"/>
          </ac:spMkLst>
        </pc:spChg>
        <pc:spChg chg="add del">
          <ac:chgData name="Tesni Fakes" userId="b451b132c5829455" providerId="LiveId" clId="{C913317C-1EBB-4C97-8BFA-3EFAA976D9D2}" dt="2024-11-08T19:55:14.116" v="7306" actId="26606"/>
          <ac:spMkLst>
            <pc:docMk/>
            <pc:sldMk cId="2928518249" sldId="267"/>
            <ac:spMk id="13" creationId="{114C78B5-EC6B-4A39-8860-705100867457}"/>
          </ac:spMkLst>
        </pc:spChg>
        <pc:spChg chg="add">
          <ac:chgData name="Tesni Fakes" userId="b451b132c5829455" providerId="LiveId" clId="{C913317C-1EBB-4C97-8BFA-3EFAA976D9D2}" dt="2024-11-08T19:55:14.131" v="7307" actId="26606"/>
          <ac:spMkLst>
            <pc:docMk/>
            <pc:sldMk cId="2928518249" sldId="267"/>
            <ac:spMk id="19" creationId="{B3684CCF-CEBB-4D8E-A366-95E43D4C790B}"/>
          </ac:spMkLst>
        </pc:spChg>
        <pc:spChg chg="add del">
          <ac:chgData name="Tesni Fakes" userId="b451b132c5829455" providerId="LiveId" clId="{C913317C-1EBB-4C97-8BFA-3EFAA976D9D2}" dt="2024-11-08T19:55:54.208" v="7324" actId="478"/>
          <ac:spMkLst>
            <pc:docMk/>
            <pc:sldMk cId="2928518249" sldId="267"/>
            <ac:spMk id="20" creationId="{5B08DE44-0F2F-81F0-FE14-01256C3D67FF}"/>
          </ac:spMkLst>
        </pc:spChg>
        <pc:spChg chg="add">
          <ac:chgData name="Tesni Fakes" userId="b451b132c5829455" providerId="LiveId" clId="{C913317C-1EBB-4C97-8BFA-3EFAA976D9D2}" dt="2024-11-08T19:55:14.131" v="7307" actId="26606"/>
          <ac:spMkLst>
            <pc:docMk/>
            <pc:sldMk cId="2928518249" sldId="267"/>
            <ac:spMk id="21" creationId="{70BEB1E7-2F88-40BC-B73D-42E5B6F80BFC}"/>
          </ac:spMkLst>
        </pc:spChg>
        <pc:grpChg chg="add mod">
          <ac:chgData name="Tesni Fakes" userId="b451b132c5829455" providerId="LiveId" clId="{C913317C-1EBB-4C97-8BFA-3EFAA976D9D2}" dt="2024-11-11T19:35:58.244" v="11595" actId="164"/>
          <ac:grpSpMkLst>
            <pc:docMk/>
            <pc:sldMk cId="2928518249" sldId="267"/>
            <ac:grpSpMk id="2" creationId="{99447077-99C9-00F4-5A86-51939F19DCA4}"/>
          </ac:grpSpMkLst>
        </pc:grpChg>
        <pc:grpChg chg="add del">
          <ac:chgData name="Tesni Fakes" userId="b451b132c5829455" providerId="LiveId" clId="{C913317C-1EBB-4C97-8BFA-3EFAA976D9D2}" dt="2024-11-08T19:55:14.116" v="7306" actId="26606"/>
          <ac:grpSpMkLst>
            <pc:docMk/>
            <pc:sldMk cId="2928518249" sldId="267"/>
            <ac:grpSpMk id="15" creationId="{A50943B0-FDF7-4C2C-B784-9208C945A8C3}"/>
          </ac:grpSpMkLst>
        </pc:grpChg>
        <pc:picChg chg="add mod ord">
          <ac:chgData name="Tesni Fakes" userId="b451b132c5829455" providerId="LiveId" clId="{C913317C-1EBB-4C97-8BFA-3EFAA976D9D2}" dt="2024-11-08T19:55:14.131" v="7307" actId="26606"/>
          <ac:picMkLst>
            <pc:docMk/>
            <pc:sldMk cId="2928518249" sldId="267"/>
            <ac:picMk id="4" creationId="{74D82864-CFB9-DB5D-C35E-05B031A1D239}"/>
          </ac:picMkLst>
        </pc:picChg>
        <pc:picChg chg="add mod ord">
          <ac:chgData name="Tesni Fakes" userId="b451b132c5829455" providerId="LiveId" clId="{C913317C-1EBB-4C97-8BFA-3EFAA976D9D2}" dt="2024-11-08T19:55:14.131" v="7307" actId="26606"/>
          <ac:picMkLst>
            <pc:docMk/>
            <pc:sldMk cId="2928518249" sldId="267"/>
            <ac:picMk id="5" creationId="{B2B9DDF4-0CE1-6290-B732-E00AC4E56252}"/>
          </ac:picMkLst>
        </pc:picChg>
        <pc:picChg chg="add mod">
          <ac:chgData name="Tesni Fakes" userId="b451b132c5829455" providerId="LiveId" clId="{C913317C-1EBB-4C97-8BFA-3EFAA976D9D2}" dt="2024-11-08T19:55:14.131" v="7307" actId="26606"/>
          <ac:picMkLst>
            <pc:docMk/>
            <pc:sldMk cId="2928518249" sldId="267"/>
            <ac:picMk id="6" creationId="{5C1DA3D5-471B-D4A2-BC92-75E4BF9ED323}"/>
          </ac:picMkLst>
        </pc:picChg>
        <pc:picChg chg="add mod">
          <ac:chgData name="Tesni Fakes" userId="b451b132c5829455" providerId="LiveId" clId="{C913317C-1EBB-4C97-8BFA-3EFAA976D9D2}" dt="2024-11-08T20:03:42.732" v="7622" actId="1076"/>
          <ac:picMkLst>
            <pc:docMk/>
            <pc:sldMk cId="2928518249" sldId="267"/>
            <ac:picMk id="2050" creationId="{C9D5169E-2891-1FAC-1D1A-82B6B292903C}"/>
          </ac:picMkLst>
        </pc:picChg>
      </pc:sldChg>
      <pc:sldChg chg="new del">
        <pc:chgData name="Tesni Fakes" userId="b451b132c5829455" providerId="LiveId" clId="{C913317C-1EBB-4C97-8BFA-3EFAA976D9D2}" dt="2024-11-08T21:31:31.851" v="11553" actId="47"/>
        <pc:sldMkLst>
          <pc:docMk/>
          <pc:sldMk cId="252585793" sldId="268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C09496-A530-44EE-80E9-68F58D19B0F9}" type="doc">
      <dgm:prSet loTypeId="urn:microsoft.com/office/officeart/2005/8/layout/bProcess3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4F5ED1A-A403-4F2B-9740-126FCA70C11E}">
      <dgm:prSet/>
      <dgm:spPr/>
      <dgm:t>
        <a:bodyPr/>
        <a:lstStyle/>
        <a:p>
          <a:r>
            <a:rPr lang="en-GB" dirty="0"/>
            <a:t>Leadership skills </a:t>
          </a:r>
          <a:endParaRPr lang="en-US" dirty="0"/>
        </a:p>
      </dgm:t>
    </dgm:pt>
    <dgm:pt modelId="{B84E9964-5200-4F4D-A052-71B3ABB767FB}" type="parTrans" cxnId="{A0768BE4-397F-4055-BB87-039EF5B029DF}">
      <dgm:prSet/>
      <dgm:spPr/>
      <dgm:t>
        <a:bodyPr/>
        <a:lstStyle/>
        <a:p>
          <a:endParaRPr lang="en-US"/>
        </a:p>
      </dgm:t>
    </dgm:pt>
    <dgm:pt modelId="{A0A7A838-75D0-4419-BDD2-8A172342F168}" type="sibTrans" cxnId="{A0768BE4-397F-4055-BB87-039EF5B029DF}">
      <dgm:prSet/>
      <dgm:spPr/>
      <dgm:t>
        <a:bodyPr/>
        <a:lstStyle/>
        <a:p>
          <a:endParaRPr lang="en-US"/>
        </a:p>
      </dgm:t>
    </dgm:pt>
    <dgm:pt modelId="{BAA3D25F-D19B-4003-8E9C-F5A485FC8BD2}">
      <dgm:prSet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/>
            <a:t>The implications </a:t>
          </a:r>
          <a:endParaRPr lang="en-US" dirty="0"/>
        </a:p>
      </dgm:t>
    </dgm:pt>
    <dgm:pt modelId="{D7342455-FEDF-44B5-A96F-0199C55227DF}" type="parTrans" cxnId="{0F78DFFB-8A1B-48FA-8650-4BCB732D21DE}">
      <dgm:prSet/>
      <dgm:spPr/>
      <dgm:t>
        <a:bodyPr/>
        <a:lstStyle/>
        <a:p>
          <a:endParaRPr lang="en-US"/>
        </a:p>
      </dgm:t>
    </dgm:pt>
    <dgm:pt modelId="{916A7AB3-4439-441A-87AD-6F71D73669E8}" type="sibTrans" cxnId="{0F78DFFB-8A1B-48FA-8650-4BCB732D21DE}">
      <dgm:prSet/>
      <dgm:spPr/>
      <dgm:t>
        <a:bodyPr/>
        <a:lstStyle/>
        <a:p>
          <a:endParaRPr lang="en-US"/>
        </a:p>
      </dgm:t>
    </dgm:pt>
    <dgm:pt modelId="{FA480336-21E0-43AB-A296-01CFD1B6ABD0}">
      <dgm:prSet/>
      <dgm:spPr/>
      <dgm:t>
        <a:bodyPr/>
        <a:lstStyle/>
        <a:p>
          <a:r>
            <a:rPr lang="en-GB" dirty="0"/>
            <a:t>Options </a:t>
          </a:r>
          <a:endParaRPr lang="en-US" dirty="0"/>
        </a:p>
      </dgm:t>
    </dgm:pt>
    <dgm:pt modelId="{5A5AAF7C-9AE1-4A85-9DC4-15DA632F535A}" type="parTrans" cxnId="{08F95571-1AD0-4726-9E23-3265DE3B0595}">
      <dgm:prSet/>
      <dgm:spPr/>
      <dgm:t>
        <a:bodyPr/>
        <a:lstStyle/>
        <a:p>
          <a:endParaRPr lang="en-US"/>
        </a:p>
      </dgm:t>
    </dgm:pt>
    <dgm:pt modelId="{8037183D-E976-4106-AFCD-6363C0350FDC}" type="sibTrans" cxnId="{08F95571-1AD0-4726-9E23-3265DE3B0595}">
      <dgm:prSet/>
      <dgm:spPr/>
      <dgm:t>
        <a:bodyPr/>
        <a:lstStyle/>
        <a:p>
          <a:endParaRPr lang="en-US"/>
        </a:p>
      </dgm:t>
    </dgm:pt>
    <dgm:pt modelId="{B3C9FA1E-5B0B-409B-97AA-1894284E95EA}">
      <dgm:prSet/>
      <dgm:spPr/>
      <dgm:t>
        <a:bodyPr/>
        <a:lstStyle/>
        <a:p>
          <a:r>
            <a:rPr lang="en-GB" dirty="0"/>
            <a:t>Data </a:t>
          </a:r>
          <a:endParaRPr lang="en-US" dirty="0"/>
        </a:p>
      </dgm:t>
    </dgm:pt>
    <dgm:pt modelId="{06EB62A4-C402-46AC-941F-4A25BF7ACF41}" type="parTrans" cxnId="{3B069FA1-C36B-42DE-B1A7-14A2810CA15B}">
      <dgm:prSet/>
      <dgm:spPr/>
      <dgm:t>
        <a:bodyPr/>
        <a:lstStyle/>
        <a:p>
          <a:endParaRPr lang="en-US"/>
        </a:p>
      </dgm:t>
    </dgm:pt>
    <dgm:pt modelId="{BDFA9A97-A7F9-40F3-9F23-3F79D8B7FD5A}" type="sibTrans" cxnId="{3B069FA1-C36B-42DE-B1A7-14A2810CA15B}">
      <dgm:prSet/>
      <dgm:spPr/>
      <dgm:t>
        <a:bodyPr/>
        <a:lstStyle/>
        <a:p>
          <a:endParaRPr lang="en-US"/>
        </a:p>
      </dgm:t>
    </dgm:pt>
    <dgm:pt modelId="{C74535A5-FE39-408E-A7DF-D47C0C383157}">
      <dgm:prSet/>
      <dgm:spPr/>
      <dgm:t>
        <a:bodyPr/>
        <a:lstStyle/>
        <a:p>
          <a:r>
            <a:rPr lang="en-GB" dirty="0"/>
            <a:t>Personal development  </a:t>
          </a:r>
          <a:endParaRPr lang="en-US" dirty="0"/>
        </a:p>
      </dgm:t>
    </dgm:pt>
    <dgm:pt modelId="{8CF06261-1460-4055-9377-468ECE339632}" type="parTrans" cxnId="{89B14800-0DD2-4E57-8CAD-CBB98E3B23A3}">
      <dgm:prSet/>
      <dgm:spPr/>
      <dgm:t>
        <a:bodyPr/>
        <a:lstStyle/>
        <a:p>
          <a:endParaRPr lang="en-US"/>
        </a:p>
      </dgm:t>
    </dgm:pt>
    <dgm:pt modelId="{3302818F-6099-43A7-A8CF-F1F60CC62E28}" type="sibTrans" cxnId="{89B14800-0DD2-4E57-8CAD-CBB98E3B23A3}">
      <dgm:prSet/>
      <dgm:spPr/>
      <dgm:t>
        <a:bodyPr/>
        <a:lstStyle/>
        <a:p>
          <a:endParaRPr lang="en-US"/>
        </a:p>
      </dgm:t>
    </dgm:pt>
    <dgm:pt modelId="{1948A83C-8211-406D-B0EC-7C17780F595F}">
      <dgm:prSet/>
      <dgm:spPr>
        <a:solidFill>
          <a:srgbClr val="FFC000"/>
        </a:solidFill>
      </dgm:spPr>
      <dgm:t>
        <a:bodyPr/>
        <a:lstStyle/>
        <a:p>
          <a:r>
            <a:rPr lang="en-GB" dirty="0"/>
            <a:t>Conclusion</a:t>
          </a:r>
        </a:p>
      </dgm:t>
    </dgm:pt>
    <dgm:pt modelId="{173CB997-D4E6-4A8B-858C-79AEA7A858CF}" type="parTrans" cxnId="{574D0C40-5A11-4B4E-826D-4D86941AB132}">
      <dgm:prSet/>
      <dgm:spPr/>
      <dgm:t>
        <a:bodyPr/>
        <a:lstStyle/>
        <a:p>
          <a:endParaRPr lang="en-GB"/>
        </a:p>
      </dgm:t>
    </dgm:pt>
    <dgm:pt modelId="{9C2307A4-C8A1-4F15-A437-CDE85071FBB5}" type="sibTrans" cxnId="{574D0C40-5A11-4B4E-826D-4D86941AB132}">
      <dgm:prSet/>
      <dgm:spPr/>
      <dgm:t>
        <a:bodyPr/>
        <a:lstStyle/>
        <a:p>
          <a:endParaRPr lang="en-GB"/>
        </a:p>
      </dgm:t>
    </dgm:pt>
    <dgm:pt modelId="{0FFA77E8-4470-48D0-A380-580704C5753F}" type="pres">
      <dgm:prSet presAssocID="{78C09496-A530-44EE-80E9-68F58D19B0F9}" presName="Name0" presStyleCnt="0">
        <dgm:presLayoutVars>
          <dgm:dir/>
          <dgm:resizeHandles val="exact"/>
        </dgm:presLayoutVars>
      </dgm:prSet>
      <dgm:spPr/>
    </dgm:pt>
    <dgm:pt modelId="{C7A8B661-BADC-47AF-A2F6-1DCAA44BF7EA}" type="pres">
      <dgm:prSet presAssocID="{84F5ED1A-A403-4F2B-9740-126FCA70C11E}" presName="node" presStyleLbl="node1" presStyleIdx="0" presStyleCnt="6">
        <dgm:presLayoutVars>
          <dgm:bulletEnabled val="1"/>
        </dgm:presLayoutVars>
      </dgm:prSet>
      <dgm:spPr/>
    </dgm:pt>
    <dgm:pt modelId="{9356D173-6935-4787-8446-5DF9E8D44257}" type="pres">
      <dgm:prSet presAssocID="{A0A7A838-75D0-4419-BDD2-8A172342F168}" presName="sibTrans" presStyleLbl="sibTrans1D1" presStyleIdx="0" presStyleCnt="5"/>
      <dgm:spPr/>
    </dgm:pt>
    <dgm:pt modelId="{834125C8-3C7A-4493-8110-C8092E439811}" type="pres">
      <dgm:prSet presAssocID="{A0A7A838-75D0-4419-BDD2-8A172342F168}" presName="connectorText" presStyleLbl="sibTrans1D1" presStyleIdx="0" presStyleCnt="5"/>
      <dgm:spPr/>
    </dgm:pt>
    <dgm:pt modelId="{DDCA71F0-6FA4-4575-8CA8-3B619E558967}" type="pres">
      <dgm:prSet presAssocID="{BAA3D25F-D19B-4003-8E9C-F5A485FC8BD2}" presName="node" presStyleLbl="node1" presStyleIdx="1" presStyleCnt="6">
        <dgm:presLayoutVars>
          <dgm:bulletEnabled val="1"/>
        </dgm:presLayoutVars>
      </dgm:prSet>
      <dgm:spPr/>
    </dgm:pt>
    <dgm:pt modelId="{1D8E6277-7BBC-40B5-AFA0-092DB5A700B9}" type="pres">
      <dgm:prSet presAssocID="{916A7AB3-4439-441A-87AD-6F71D73669E8}" presName="sibTrans" presStyleLbl="sibTrans1D1" presStyleIdx="1" presStyleCnt="5"/>
      <dgm:spPr/>
    </dgm:pt>
    <dgm:pt modelId="{10E63A02-FE97-4473-AD25-7445D35E3EAB}" type="pres">
      <dgm:prSet presAssocID="{916A7AB3-4439-441A-87AD-6F71D73669E8}" presName="connectorText" presStyleLbl="sibTrans1D1" presStyleIdx="1" presStyleCnt="5"/>
      <dgm:spPr/>
    </dgm:pt>
    <dgm:pt modelId="{A9979C07-7095-4DF0-AEC5-995C11AFC0F9}" type="pres">
      <dgm:prSet presAssocID="{FA480336-21E0-43AB-A296-01CFD1B6ABD0}" presName="node" presStyleLbl="node1" presStyleIdx="2" presStyleCnt="6">
        <dgm:presLayoutVars>
          <dgm:bulletEnabled val="1"/>
        </dgm:presLayoutVars>
      </dgm:prSet>
      <dgm:spPr/>
    </dgm:pt>
    <dgm:pt modelId="{36193593-7F64-406A-8EEE-B67AD18EF61F}" type="pres">
      <dgm:prSet presAssocID="{8037183D-E976-4106-AFCD-6363C0350FDC}" presName="sibTrans" presStyleLbl="sibTrans1D1" presStyleIdx="2" presStyleCnt="5"/>
      <dgm:spPr/>
    </dgm:pt>
    <dgm:pt modelId="{C6D1B90F-9B32-4EFE-A8B2-B9CFE80A7408}" type="pres">
      <dgm:prSet presAssocID="{8037183D-E976-4106-AFCD-6363C0350FDC}" presName="connectorText" presStyleLbl="sibTrans1D1" presStyleIdx="2" presStyleCnt="5"/>
      <dgm:spPr/>
    </dgm:pt>
    <dgm:pt modelId="{8B74DAF9-A6D6-4A84-BFAE-FF8E15768142}" type="pres">
      <dgm:prSet presAssocID="{B3C9FA1E-5B0B-409B-97AA-1894284E95EA}" presName="node" presStyleLbl="node1" presStyleIdx="3" presStyleCnt="6">
        <dgm:presLayoutVars>
          <dgm:bulletEnabled val="1"/>
        </dgm:presLayoutVars>
      </dgm:prSet>
      <dgm:spPr/>
    </dgm:pt>
    <dgm:pt modelId="{597BA1D6-D51B-4FF8-8260-C062514C2E73}" type="pres">
      <dgm:prSet presAssocID="{BDFA9A97-A7F9-40F3-9F23-3F79D8B7FD5A}" presName="sibTrans" presStyleLbl="sibTrans1D1" presStyleIdx="3" presStyleCnt="5"/>
      <dgm:spPr/>
    </dgm:pt>
    <dgm:pt modelId="{B587CDC4-3A86-47E0-9DE6-97DB8186764C}" type="pres">
      <dgm:prSet presAssocID="{BDFA9A97-A7F9-40F3-9F23-3F79D8B7FD5A}" presName="connectorText" presStyleLbl="sibTrans1D1" presStyleIdx="3" presStyleCnt="5"/>
      <dgm:spPr/>
    </dgm:pt>
    <dgm:pt modelId="{446076A3-E28B-4F72-81FB-55B3B63A19C0}" type="pres">
      <dgm:prSet presAssocID="{C74535A5-FE39-408E-A7DF-D47C0C383157}" presName="node" presStyleLbl="node1" presStyleIdx="4" presStyleCnt="6">
        <dgm:presLayoutVars>
          <dgm:bulletEnabled val="1"/>
        </dgm:presLayoutVars>
      </dgm:prSet>
      <dgm:spPr/>
    </dgm:pt>
    <dgm:pt modelId="{E5A8EB37-666E-40C5-A475-AF57C432A128}" type="pres">
      <dgm:prSet presAssocID="{3302818F-6099-43A7-A8CF-F1F60CC62E28}" presName="sibTrans" presStyleLbl="sibTrans1D1" presStyleIdx="4" presStyleCnt="5"/>
      <dgm:spPr/>
    </dgm:pt>
    <dgm:pt modelId="{B1C7606D-3C21-4845-B8BC-052206EF76E5}" type="pres">
      <dgm:prSet presAssocID="{3302818F-6099-43A7-A8CF-F1F60CC62E28}" presName="connectorText" presStyleLbl="sibTrans1D1" presStyleIdx="4" presStyleCnt="5"/>
      <dgm:spPr/>
    </dgm:pt>
    <dgm:pt modelId="{D95658E5-B14B-40CF-866D-358F523CDA2A}" type="pres">
      <dgm:prSet presAssocID="{1948A83C-8211-406D-B0EC-7C17780F595F}" presName="node" presStyleLbl="node1" presStyleIdx="5" presStyleCnt="6">
        <dgm:presLayoutVars>
          <dgm:bulletEnabled val="1"/>
        </dgm:presLayoutVars>
      </dgm:prSet>
      <dgm:spPr/>
    </dgm:pt>
  </dgm:ptLst>
  <dgm:cxnLst>
    <dgm:cxn modelId="{89B14800-0DD2-4E57-8CAD-CBB98E3B23A3}" srcId="{78C09496-A530-44EE-80E9-68F58D19B0F9}" destId="{C74535A5-FE39-408E-A7DF-D47C0C383157}" srcOrd="4" destOrd="0" parTransId="{8CF06261-1460-4055-9377-468ECE339632}" sibTransId="{3302818F-6099-43A7-A8CF-F1F60CC62E28}"/>
    <dgm:cxn modelId="{F0516602-2FE3-4CD1-830D-0D5A3FA1A0F9}" type="presOf" srcId="{8037183D-E976-4106-AFCD-6363C0350FDC}" destId="{C6D1B90F-9B32-4EFE-A8B2-B9CFE80A7408}" srcOrd="1" destOrd="0" presId="urn:microsoft.com/office/officeart/2005/8/layout/bProcess3"/>
    <dgm:cxn modelId="{52BCB60D-AC46-4FC3-BECC-DD99B5EA300E}" type="presOf" srcId="{FA480336-21E0-43AB-A296-01CFD1B6ABD0}" destId="{A9979C07-7095-4DF0-AEC5-995C11AFC0F9}" srcOrd="0" destOrd="0" presId="urn:microsoft.com/office/officeart/2005/8/layout/bProcess3"/>
    <dgm:cxn modelId="{D9F0421C-666B-4B4C-87B2-2EE65281E530}" type="presOf" srcId="{84F5ED1A-A403-4F2B-9740-126FCA70C11E}" destId="{C7A8B661-BADC-47AF-A2F6-1DCAA44BF7EA}" srcOrd="0" destOrd="0" presId="urn:microsoft.com/office/officeart/2005/8/layout/bProcess3"/>
    <dgm:cxn modelId="{3DC2F42C-4E9F-4F25-A461-DC45F29D4110}" type="presOf" srcId="{3302818F-6099-43A7-A8CF-F1F60CC62E28}" destId="{B1C7606D-3C21-4845-B8BC-052206EF76E5}" srcOrd="1" destOrd="0" presId="urn:microsoft.com/office/officeart/2005/8/layout/bProcess3"/>
    <dgm:cxn modelId="{574D0C40-5A11-4B4E-826D-4D86941AB132}" srcId="{78C09496-A530-44EE-80E9-68F58D19B0F9}" destId="{1948A83C-8211-406D-B0EC-7C17780F595F}" srcOrd="5" destOrd="0" parTransId="{173CB997-D4E6-4A8B-858C-79AEA7A858CF}" sibTransId="{9C2307A4-C8A1-4F15-A437-CDE85071FBB5}"/>
    <dgm:cxn modelId="{5D3AD547-B723-4651-B6BA-D54A469BE9A8}" type="presOf" srcId="{C74535A5-FE39-408E-A7DF-D47C0C383157}" destId="{446076A3-E28B-4F72-81FB-55B3B63A19C0}" srcOrd="0" destOrd="0" presId="urn:microsoft.com/office/officeart/2005/8/layout/bProcess3"/>
    <dgm:cxn modelId="{08F95571-1AD0-4726-9E23-3265DE3B0595}" srcId="{78C09496-A530-44EE-80E9-68F58D19B0F9}" destId="{FA480336-21E0-43AB-A296-01CFD1B6ABD0}" srcOrd="2" destOrd="0" parTransId="{5A5AAF7C-9AE1-4A85-9DC4-15DA632F535A}" sibTransId="{8037183D-E976-4106-AFCD-6363C0350FDC}"/>
    <dgm:cxn modelId="{3EC94555-C914-4302-9484-F5CA55F50DB4}" type="presOf" srcId="{BAA3D25F-D19B-4003-8E9C-F5A485FC8BD2}" destId="{DDCA71F0-6FA4-4575-8CA8-3B619E558967}" srcOrd="0" destOrd="0" presId="urn:microsoft.com/office/officeart/2005/8/layout/bProcess3"/>
    <dgm:cxn modelId="{2470C355-AEEF-4A4F-928A-6EC3214035E1}" type="presOf" srcId="{B3C9FA1E-5B0B-409B-97AA-1894284E95EA}" destId="{8B74DAF9-A6D6-4A84-BFAE-FF8E15768142}" srcOrd="0" destOrd="0" presId="urn:microsoft.com/office/officeart/2005/8/layout/bProcess3"/>
    <dgm:cxn modelId="{68610077-8C9D-453E-B3C9-AB77724B1C6F}" type="presOf" srcId="{1948A83C-8211-406D-B0EC-7C17780F595F}" destId="{D95658E5-B14B-40CF-866D-358F523CDA2A}" srcOrd="0" destOrd="0" presId="urn:microsoft.com/office/officeart/2005/8/layout/bProcess3"/>
    <dgm:cxn modelId="{3B069FA1-C36B-42DE-B1A7-14A2810CA15B}" srcId="{78C09496-A530-44EE-80E9-68F58D19B0F9}" destId="{B3C9FA1E-5B0B-409B-97AA-1894284E95EA}" srcOrd="3" destOrd="0" parTransId="{06EB62A4-C402-46AC-941F-4A25BF7ACF41}" sibTransId="{BDFA9A97-A7F9-40F3-9F23-3F79D8B7FD5A}"/>
    <dgm:cxn modelId="{3B536CA7-026C-4D00-9CF8-7722EAB5ABC8}" type="presOf" srcId="{BDFA9A97-A7F9-40F3-9F23-3F79D8B7FD5A}" destId="{B587CDC4-3A86-47E0-9DE6-97DB8186764C}" srcOrd="1" destOrd="0" presId="urn:microsoft.com/office/officeart/2005/8/layout/bProcess3"/>
    <dgm:cxn modelId="{A09239AB-3939-4F76-9AE4-F035E6A2E70A}" type="presOf" srcId="{916A7AB3-4439-441A-87AD-6F71D73669E8}" destId="{1D8E6277-7BBC-40B5-AFA0-092DB5A700B9}" srcOrd="0" destOrd="0" presId="urn:microsoft.com/office/officeart/2005/8/layout/bProcess3"/>
    <dgm:cxn modelId="{2FD060AE-0906-427B-B900-4F91419226A6}" type="presOf" srcId="{BDFA9A97-A7F9-40F3-9F23-3F79D8B7FD5A}" destId="{597BA1D6-D51B-4FF8-8260-C062514C2E73}" srcOrd="0" destOrd="0" presId="urn:microsoft.com/office/officeart/2005/8/layout/bProcess3"/>
    <dgm:cxn modelId="{B19928BD-7D6A-4B0C-AC36-6253327B41AD}" type="presOf" srcId="{8037183D-E976-4106-AFCD-6363C0350FDC}" destId="{36193593-7F64-406A-8EEE-B67AD18EF61F}" srcOrd="0" destOrd="0" presId="urn:microsoft.com/office/officeart/2005/8/layout/bProcess3"/>
    <dgm:cxn modelId="{7AA2EDC1-CC62-4416-A49F-2E4EEA0AB24C}" type="presOf" srcId="{916A7AB3-4439-441A-87AD-6F71D73669E8}" destId="{10E63A02-FE97-4473-AD25-7445D35E3EAB}" srcOrd="1" destOrd="0" presId="urn:microsoft.com/office/officeart/2005/8/layout/bProcess3"/>
    <dgm:cxn modelId="{EC76A5C5-DB57-4B83-8324-DC8A17AEB77D}" type="presOf" srcId="{3302818F-6099-43A7-A8CF-F1F60CC62E28}" destId="{E5A8EB37-666E-40C5-A475-AF57C432A128}" srcOrd="0" destOrd="0" presId="urn:microsoft.com/office/officeart/2005/8/layout/bProcess3"/>
    <dgm:cxn modelId="{199B53CF-2E63-4A33-9DF5-B4F188D86875}" type="presOf" srcId="{A0A7A838-75D0-4419-BDD2-8A172342F168}" destId="{834125C8-3C7A-4493-8110-C8092E439811}" srcOrd="1" destOrd="0" presId="urn:microsoft.com/office/officeart/2005/8/layout/bProcess3"/>
    <dgm:cxn modelId="{8B3106DA-C411-49A8-B473-A907F4530147}" type="presOf" srcId="{78C09496-A530-44EE-80E9-68F58D19B0F9}" destId="{0FFA77E8-4470-48D0-A380-580704C5753F}" srcOrd="0" destOrd="0" presId="urn:microsoft.com/office/officeart/2005/8/layout/bProcess3"/>
    <dgm:cxn modelId="{DE4030DE-606A-4053-AE59-CFA7C7859E86}" type="presOf" srcId="{A0A7A838-75D0-4419-BDD2-8A172342F168}" destId="{9356D173-6935-4787-8446-5DF9E8D44257}" srcOrd="0" destOrd="0" presId="urn:microsoft.com/office/officeart/2005/8/layout/bProcess3"/>
    <dgm:cxn modelId="{A0768BE4-397F-4055-BB87-039EF5B029DF}" srcId="{78C09496-A530-44EE-80E9-68F58D19B0F9}" destId="{84F5ED1A-A403-4F2B-9740-126FCA70C11E}" srcOrd="0" destOrd="0" parTransId="{B84E9964-5200-4F4D-A052-71B3ABB767FB}" sibTransId="{A0A7A838-75D0-4419-BDD2-8A172342F168}"/>
    <dgm:cxn modelId="{0F78DFFB-8A1B-48FA-8650-4BCB732D21DE}" srcId="{78C09496-A530-44EE-80E9-68F58D19B0F9}" destId="{BAA3D25F-D19B-4003-8E9C-F5A485FC8BD2}" srcOrd="1" destOrd="0" parTransId="{D7342455-FEDF-44B5-A96F-0199C55227DF}" sibTransId="{916A7AB3-4439-441A-87AD-6F71D73669E8}"/>
    <dgm:cxn modelId="{C61F7EF2-388B-48EA-A424-3D41D33A1A6B}" type="presParOf" srcId="{0FFA77E8-4470-48D0-A380-580704C5753F}" destId="{C7A8B661-BADC-47AF-A2F6-1DCAA44BF7EA}" srcOrd="0" destOrd="0" presId="urn:microsoft.com/office/officeart/2005/8/layout/bProcess3"/>
    <dgm:cxn modelId="{6989DB39-D099-4891-8CEB-F80B57358A56}" type="presParOf" srcId="{0FFA77E8-4470-48D0-A380-580704C5753F}" destId="{9356D173-6935-4787-8446-5DF9E8D44257}" srcOrd="1" destOrd="0" presId="urn:microsoft.com/office/officeart/2005/8/layout/bProcess3"/>
    <dgm:cxn modelId="{AACA1EE8-02D9-4875-912D-CA1A42200DA5}" type="presParOf" srcId="{9356D173-6935-4787-8446-5DF9E8D44257}" destId="{834125C8-3C7A-4493-8110-C8092E439811}" srcOrd="0" destOrd="0" presId="urn:microsoft.com/office/officeart/2005/8/layout/bProcess3"/>
    <dgm:cxn modelId="{6BE5C8A7-488F-41C3-8E10-22AAA9E8240C}" type="presParOf" srcId="{0FFA77E8-4470-48D0-A380-580704C5753F}" destId="{DDCA71F0-6FA4-4575-8CA8-3B619E558967}" srcOrd="2" destOrd="0" presId="urn:microsoft.com/office/officeart/2005/8/layout/bProcess3"/>
    <dgm:cxn modelId="{EB02802A-7488-490B-A5E5-65FC925AFA59}" type="presParOf" srcId="{0FFA77E8-4470-48D0-A380-580704C5753F}" destId="{1D8E6277-7BBC-40B5-AFA0-092DB5A700B9}" srcOrd="3" destOrd="0" presId="urn:microsoft.com/office/officeart/2005/8/layout/bProcess3"/>
    <dgm:cxn modelId="{3B51183F-FE18-4281-9622-5EF2E926E6F3}" type="presParOf" srcId="{1D8E6277-7BBC-40B5-AFA0-092DB5A700B9}" destId="{10E63A02-FE97-4473-AD25-7445D35E3EAB}" srcOrd="0" destOrd="0" presId="urn:microsoft.com/office/officeart/2005/8/layout/bProcess3"/>
    <dgm:cxn modelId="{28267D6D-7562-4581-8AA0-4A22FC06D177}" type="presParOf" srcId="{0FFA77E8-4470-48D0-A380-580704C5753F}" destId="{A9979C07-7095-4DF0-AEC5-995C11AFC0F9}" srcOrd="4" destOrd="0" presId="urn:microsoft.com/office/officeart/2005/8/layout/bProcess3"/>
    <dgm:cxn modelId="{E9FD675E-F3FB-4AC9-855C-C10A4B336DF0}" type="presParOf" srcId="{0FFA77E8-4470-48D0-A380-580704C5753F}" destId="{36193593-7F64-406A-8EEE-B67AD18EF61F}" srcOrd="5" destOrd="0" presId="urn:microsoft.com/office/officeart/2005/8/layout/bProcess3"/>
    <dgm:cxn modelId="{00E9E988-4D7D-44DF-91CF-3DE7FC9CFCCD}" type="presParOf" srcId="{36193593-7F64-406A-8EEE-B67AD18EF61F}" destId="{C6D1B90F-9B32-4EFE-A8B2-B9CFE80A7408}" srcOrd="0" destOrd="0" presId="urn:microsoft.com/office/officeart/2005/8/layout/bProcess3"/>
    <dgm:cxn modelId="{3476E533-D641-4681-9224-9BA051C616E5}" type="presParOf" srcId="{0FFA77E8-4470-48D0-A380-580704C5753F}" destId="{8B74DAF9-A6D6-4A84-BFAE-FF8E15768142}" srcOrd="6" destOrd="0" presId="urn:microsoft.com/office/officeart/2005/8/layout/bProcess3"/>
    <dgm:cxn modelId="{447823CC-E77A-4514-BC74-ED2255E2D78A}" type="presParOf" srcId="{0FFA77E8-4470-48D0-A380-580704C5753F}" destId="{597BA1D6-D51B-4FF8-8260-C062514C2E73}" srcOrd="7" destOrd="0" presId="urn:microsoft.com/office/officeart/2005/8/layout/bProcess3"/>
    <dgm:cxn modelId="{CAA7D818-DD6F-43B9-ADA1-3A32EFCC2960}" type="presParOf" srcId="{597BA1D6-D51B-4FF8-8260-C062514C2E73}" destId="{B587CDC4-3A86-47E0-9DE6-97DB8186764C}" srcOrd="0" destOrd="0" presId="urn:microsoft.com/office/officeart/2005/8/layout/bProcess3"/>
    <dgm:cxn modelId="{38A36819-B7E9-45B6-AD3B-18D6D3B930FC}" type="presParOf" srcId="{0FFA77E8-4470-48D0-A380-580704C5753F}" destId="{446076A3-E28B-4F72-81FB-55B3B63A19C0}" srcOrd="8" destOrd="0" presId="urn:microsoft.com/office/officeart/2005/8/layout/bProcess3"/>
    <dgm:cxn modelId="{08964BCD-5ADD-44D3-AFC7-2BE850002CC4}" type="presParOf" srcId="{0FFA77E8-4470-48D0-A380-580704C5753F}" destId="{E5A8EB37-666E-40C5-A475-AF57C432A128}" srcOrd="9" destOrd="0" presId="urn:microsoft.com/office/officeart/2005/8/layout/bProcess3"/>
    <dgm:cxn modelId="{7E0BAE71-F3F6-4EDA-8CFE-2DDD818334BF}" type="presParOf" srcId="{E5A8EB37-666E-40C5-A475-AF57C432A128}" destId="{B1C7606D-3C21-4845-B8BC-052206EF76E5}" srcOrd="0" destOrd="0" presId="urn:microsoft.com/office/officeart/2005/8/layout/bProcess3"/>
    <dgm:cxn modelId="{D6C703DF-85E3-4EF4-BC00-8C6A8EF75987}" type="presParOf" srcId="{0FFA77E8-4470-48D0-A380-580704C5753F}" destId="{D95658E5-B14B-40CF-866D-358F523CDA2A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27BA87-4155-4F80-9E40-F61E0843313A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3A80B91-D712-4F27-9F5D-4FC5C7B7E2F8}">
      <dgm:prSet custT="1"/>
      <dgm:spPr/>
      <dgm:t>
        <a:bodyPr/>
        <a:lstStyle/>
        <a:p>
          <a:r>
            <a:rPr lang="en-GB" sz="3200" dirty="0"/>
            <a:t>Delegation </a:t>
          </a:r>
          <a:endParaRPr lang="en-US" sz="3200" dirty="0"/>
        </a:p>
      </dgm:t>
    </dgm:pt>
    <dgm:pt modelId="{2C8B1BC1-E3B1-4590-A88B-26E6801D0461}" type="parTrans" cxnId="{6D72A53F-1A82-46A5-91E8-09304A32C30A}">
      <dgm:prSet/>
      <dgm:spPr/>
      <dgm:t>
        <a:bodyPr/>
        <a:lstStyle/>
        <a:p>
          <a:endParaRPr lang="en-US"/>
        </a:p>
      </dgm:t>
    </dgm:pt>
    <dgm:pt modelId="{42401FA4-42E4-4774-B1F1-1DAB04047273}" type="sibTrans" cxnId="{6D72A53F-1A82-46A5-91E8-09304A32C30A}">
      <dgm:prSet/>
      <dgm:spPr/>
      <dgm:t>
        <a:bodyPr/>
        <a:lstStyle/>
        <a:p>
          <a:endParaRPr lang="en-US"/>
        </a:p>
      </dgm:t>
    </dgm:pt>
    <dgm:pt modelId="{A7918F0F-0E31-44AF-BC8C-40E71A1A3EF0}">
      <dgm:prSet custT="1"/>
      <dgm:spPr/>
      <dgm:t>
        <a:bodyPr/>
        <a:lstStyle/>
        <a:p>
          <a:r>
            <a:rPr lang="en-GB" sz="3200" dirty="0"/>
            <a:t>Time management</a:t>
          </a:r>
          <a:endParaRPr lang="en-US" sz="3200" dirty="0"/>
        </a:p>
      </dgm:t>
    </dgm:pt>
    <dgm:pt modelId="{8C94A1F7-C095-488B-B445-3027C9A7FB40}" type="parTrans" cxnId="{362AC492-C5E8-4ABE-8653-F2623A9E75B0}">
      <dgm:prSet/>
      <dgm:spPr/>
      <dgm:t>
        <a:bodyPr/>
        <a:lstStyle/>
        <a:p>
          <a:endParaRPr lang="en-US"/>
        </a:p>
      </dgm:t>
    </dgm:pt>
    <dgm:pt modelId="{6CE67495-DA74-4389-9E83-2AAEF4D38DF9}" type="sibTrans" cxnId="{362AC492-C5E8-4ABE-8653-F2623A9E75B0}">
      <dgm:prSet/>
      <dgm:spPr/>
      <dgm:t>
        <a:bodyPr/>
        <a:lstStyle/>
        <a:p>
          <a:endParaRPr lang="en-US"/>
        </a:p>
      </dgm:t>
    </dgm:pt>
    <dgm:pt modelId="{312BB810-DC38-4A76-9B00-FFC7A1613261}">
      <dgm:prSet custT="1"/>
      <dgm:spPr/>
      <dgm:t>
        <a:bodyPr/>
        <a:lstStyle/>
        <a:p>
          <a:r>
            <a:rPr lang="en-GB" sz="3200" dirty="0"/>
            <a:t>Caseload management</a:t>
          </a:r>
          <a:endParaRPr lang="en-US" sz="3200" dirty="0"/>
        </a:p>
      </dgm:t>
    </dgm:pt>
    <dgm:pt modelId="{A7AA57F5-E388-45E8-A023-BFE31C079F07}" type="parTrans" cxnId="{C73F9AAF-F865-4A04-A25B-4A43E3469086}">
      <dgm:prSet/>
      <dgm:spPr/>
      <dgm:t>
        <a:bodyPr/>
        <a:lstStyle/>
        <a:p>
          <a:endParaRPr lang="en-US"/>
        </a:p>
      </dgm:t>
    </dgm:pt>
    <dgm:pt modelId="{2E74C6B6-2CEF-4838-B621-32EFF69838E4}" type="sibTrans" cxnId="{C73F9AAF-F865-4A04-A25B-4A43E3469086}">
      <dgm:prSet/>
      <dgm:spPr/>
      <dgm:t>
        <a:bodyPr/>
        <a:lstStyle/>
        <a:p>
          <a:endParaRPr lang="en-US"/>
        </a:p>
      </dgm:t>
    </dgm:pt>
    <dgm:pt modelId="{D239AB06-1538-4F36-AD54-47AA9C265598}">
      <dgm:prSet custT="1"/>
      <dgm:spPr/>
      <dgm:t>
        <a:bodyPr/>
        <a:lstStyle/>
        <a:p>
          <a:r>
            <a:rPr lang="en-GB" sz="3200" dirty="0"/>
            <a:t>Communication skills </a:t>
          </a:r>
          <a:endParaRPr lang="en-US" sz="3200" dirty="0"/>
        </a:p>
      </dgm:t>
    </dgm:pt>
    <dgm:pt modelId="{CEFBC978-0ADE-4C10-96A6-E51267E27155}" type="parTrans" cxnId="{A3D40986-3C2D-45C2-BEC4-1D9215831134}">
      <dgm:prSet/>
      <dgm:spPr/>
      <dgm:t>
        <a:bodyPr/>
        <a:lstStyle/>
        <a:p>
          <a:endParaRPr lang="en-US"/>
        </a:p>
      </dgm:t>
    </dgm:pt>
    <dgm:pt modelId="{0CDF1029-8EE2-4E8C-BEDE-C007C56B0D5D}" type="sibTrans" cxnId="{A3D40986-3C2D-45C2-BEC4-1D9215831134}">
      <dgm:prSet/>
      <dgm:spPr/>
      <dgm:t>
        <a:bodyPr/>
        <a:lstStyle/>
        <a:p>
          <a:endParaRPr lang="en-US"/>
        </a:p>
      </dgm:t>
    </dgm:pt>
    <dgm:pt modelId="{65E49A61-CE02-4F39-9029-57A4C5E02757}">
      <dgm:prSet custT="1"/>
      <dgm:spPr/>
      <dgm:t>
        <a:bodyPr/>
        <a:lstStyle/>
        <a:p>
          <a:r>
            <a:rPr lang="en-GB" sz="3200" dirty="0"/>
            <a:t>Prioritising </a:t>
          </a:r>
          <a:endParaRPr lang="en-US" sz="3200" dirty="0"/>
        </a:p>
      </dgm:t>
    </dgm:pt>
    <dgm:pt modelId="{2D1C94C1-3650-4E10-B731-84072300A4DB}" type="parTrans" cxnId="{E9D88C29-2D7B-467B-952D-A9860DA31A21}">
      <dgm:prSet/>
      <dgm:spPr/>
      <dgm:t>
        <a:bodyPr/>
        <a:lstStyle/>
        <a:p>
          <a:endParaRPr lang="en-US"/>
        </a:p>
      </dgm:t>
    </dgm:pt>
    <dgm:pt modelId="{D53E5E4E-6740-4E0B-B536-301BC4BB77BB}" type="sibTrans" cxnId="{E9D88C29-2D7B-467B-952D-A9860DA31A21}">
      <dgm:prSet/>
      <dgm:spPr/>
      <dgm:t>
        <a:bodyPr/>
        <a:lstStyle/>
        <a:p>
          <a:endParaRPr lang="en-US"/>
        </a:p>
      </dgm:t>
    </dgm:pt>
    <dgm:pt modelId="{16B2610C-0D1A-4A28-829B-EC2B3DCF0418}">
      <dgm:prSet custT="1"/>
      <dgm:spPr/>
      <dgm:t>
        <a:bodyPr/>
        <a:lstStyle/>
        <a:p>
          <a:r>
            <a:rPr lang="en-GB" sz="3200" dirty="0"/>
            <a:t>Adaptability/flexibility </a:t>
          </a:r>
          <a:endParaRPr lang="en-US" sz="3200" dirty="0"/>
        </a:p>
      </dgm:t>
    </dgm:pt>
    <dgm:pt modelId="{0E7CDB6A-5DCA-4422-80B4-E2EE38E89ED4}" type="parTrans" cxnId="{9EAC5DD8-B844-476C-A6C1-40C3BD574D76}">
      <dgm:prSet/>
      <dgm:spPr/>
      <dgm:t>
        <a:bodyPr/>
        <a:lstStyle/>
        <a:p>
          <a:endParaRPr lang="en-US"/>
        </a:p>
      </dgm:t>
    </dgm:pt>
    <dgm:pt modelId="{E70360E8-5B66-4625-9045-06CB385FEFA0}" type="sibTrans" cxnId="{9EAC5DD8-B844-476C-A6C1-40C3BD574D76}">
      <dgm:prSet/>
      <dgm:spPr/>
      <dgm:t>
        <a:bodyPr/>
        <a:lstStyle/>
        <a:p>
          <a:endParaRPr lang="en-US"/>
        </a:p>
      </dgm:t>
    </dgm:pt>
    <dgm:pt modelId="{B2EB9CD7-5859-48B7-8617-102218D3CE20}">
      <dgm:prSet custT="1"/>
      <dgm:spPr/>
      <dgm:t>
        <a:bodyPr/>
        <a:lstStyle/>
        <a:p>
          <a:r>
            <a:rPr lang="en-GB" sz="3200" dirty="0"/>
            <a:t>Critical thinking </a:t>
          </a:r>
          <a:endParaRPr lang="en-US" sz="3200" dirty="0"/>
        </a:p>
      </dgm:t>
    </dgm:pt>
    <dgm:pt modelId="{8EA98F0A-94B5-460A-A981-3BEF2A33DA90}" type="parTrans" cxnId="{A10131D2-4F0A-4CA9-BB36-017409997C25}">
      <dgm:prSet/>
      <dgm:spPr/>
      <dgm:t>
        <a:bodyPr/>
        <a:lstStyle/>
        <a:p>
          <a:endParaRPr lang="en-US"/>
        </a:p>
      </dgm:t>
    </dgm:pt>
    <dgm:pt modelId="{4CE02DF5-406E-4399-96A4-83A8682FF82D}" type="sibTrans" cxnId="{A10131D2-4F0A-4CA9-BB36-017409997C25}">
      <dgm:prSet/>
      <dgm:spPr/>
      <dgm:t>
        <a:bodyPr/>
        <a:lstStyle/>
        <a:p>
          <a:endParaRPr lang="en-US"/>
        </a:p>
      </dgm:t>
    </dgm:pt>
    <dgm:pt modelId="{2E71D291-2FE8-458A-8185-4BBDD914F6B1}">
      <dgm:prSet custT="1"/>
      <dgm:spPr/>
      <dgm:t>
        <a:bodyPr/>
        <a:lstStyle/>
        <a:p>
          <a:r>
            <a:rPr lang="en-GB" sz="3200" dirty="0"/>
            <a:t>Decision making</a:t>
          </a:r>
          <a:endParaRPr lang="en-US" sz="3200" dirty="0"/>
        </a:p>
      </dgm:t>
    </dgm:pt>
    <dgm:pt modelId="{0A0CE521-FBEE-430A-B3C0-1F0DA04D8B9B}" type="parTrans" cxnId="{4E0715D1-D581-4DB9-9902-2886C6C3BB20}">
      <dgm:prSet/>
      <dgm:spPr/>
      <dgm:t>
        <a:bodyPr/>
        <a:lstStyle/>
        <a:p>
          <a:endParaRPr lang="en-US"/>
        </a:p>
      </dgm:t>
    </dgm:pt>
    <dgm:pt modelId="{F14C17DE-E081-48E8-8049-98E7FBF7B9FC}" type="sibTrans" cxnId="{4E0715D1-D581-4DB9-9902-2886C6C3BB20}">
      <dgm:prSet/>
      <dgm:spPr/>
      <dgm:t>
        <a:bodyPr/>
        <a:lstStyle/>
        <a:p>
          <a:endParaRPr lang="en-US"/>
        </a:p>
      </dgm:t>
    </dgm:pt>
    <dgm:pt modelId="{BC2B1312-7978-4A66-8F45-5FE6B2898622}">
      <dgm:prSet custT="1"/>
      <dgm:spPr/>
      <dgm:t>
        <a:bodyPr/>
        <a:lstStyle/>
        <a:p>
          <a:r>
            <a:rPr lang="en-GB" sz="3200" dirty="0"/>
            <a:t>Empathy </a:t>
          </a:r>
          <a:endParaRPr lang="en-US" sz="3200" dirty="0"/>
        </a:p>
      </dgm:t>
    </dgm:pt>
    <dgm:pt modelId="{EFCE0556-50B7-4B79-A0D4-3AFDBA2B5C7B}" type="parTrans" cxnId="{A3C644DD-E354-4E80-B3FC-AC23C2EA3EB6}">
      <dgm:prSet/>
      <dgm:spPr/>
      <dgm:t>
        <a:bodyPr/>
        <a:lstStyle/>
        <a:p>
          <a:endParaRPr lang="en-US"/>
        </a:p>
      </dgm:t>
    </dgm:pt>
    <dgm:pt modelId="{6286628B-898B-40F4-8A5B-E5B21EC01418}" type="sibTrans" cxnId="{A3C644DD-E354-4E80-B3FC-AC23C2EA3EB6}">
      <dgm:prSet/>
      <dgm:spPr/>
      <dgm:t>
        <a:bodyPr/>
        <a:lstStyle/>
        <a:p>
          <a:endParaRPr lang="en-US"/>
        </a:p>
      </dgm:t>
    </dgm:pt>
    <dgm:pt modelId="{9756D557-6E3C-47FD-BFA6-55219E368198}">
      <dgm:prSet custT="1"/>
      <dgm:spPr/>
      <dgm:t>
        <a:bodyPr/>
        <a:lstStyle/>
        <a:p>
          <a:r>
            <a:rPr lang="en-GB" sz="3200" dirty="0"/>
            <a:t>Integrity </a:t>
          </a:r>
        </a:p>
      </dgm:t>
    </dgm:pt>
    <dgm:pt modelId="{A867FAB4-C9C5-40A6-9B85-2824B6F60945}" type="parTrans" cxnId="{CECF1D7A-896B-4CF0-9F5B-BDF7C5D80880}">
      <dgm:prSet/>
      <dgm:spPr/>
      <dgm:t>
        <a:bodyPr/>
        <a:lstStyle/>
        <a:p>
          <a:endParaRPr lang="en-GB"/>
        </a:p>
      </dgm:t>
    </dgm:pt>
    <dgm:pt modelId="{726A53F9-CF30-474D-9A85-D5EBE431F32A}" type="sibTrans" cxnId="{CECF1D7A-896B-4CF0-9F5B-BDF7C5D80880}">
      <dgm:prSet/>
      <dgm:spPr/>
      <dgm:t>
        <a:bodyPr/>
        <a:lstStyle/>
        <a:p>
          <a:endParaRPr lang="en-GB"/>
        </a:p>
      </dgm:t>
    </dgm:pt>
    <dgm:pt modelId="{69BDCCE6-C001-4EBD-880D-27C13B38A12B}" type="pres">
      <dgm:prSet presAssocID="{A827BA87-4155-4F80-9E40-F61E0843313A}" presName="linear" presStyleCnt="0">
        <dgm:presLayoutVars>
          <dgm:animLvl val="lvl"/>
          <dgm:resizeHandles val="exact"/>
        </dgm:presLayoutVars>
      </dgm:prSet>
      <dgm:spPr/>
    </dgm:pt>
    <dgm:pt modelId="{AE4DD9E8-6521-4D3B-9535-0F7C8F9FDDC5}" type="pres">
      <dgm:prSet presAssocID="{93A80B91-D712-4F27-9F5D-4FC5C7B7E2F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DEA01D32-21A9-48FF-B1B1-E443AB6E7D84}" type="pres">
      <dgm:prSet presAssocID="{42401FA4-42E4-4774-B1F1-1DAB04047273}" presName="spacer" presStyleCnt="0"/>
      <dgm:spPr/>
    </dgm:pt>
    <dgm:pt modelId="{12C40EA3-97AB-42AA-84D6-667576E3D2D7}" type="pres">
      <dgm:prSet presAssocID="{A7918F0F-0E31-44AF-BC8C-40E71A1A3EF0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D7CDB8F3-1C24-4B71-8662-82627B038B95}" type="pres">
      <dgm:prSet presAssocID="{6CE67495-DA74-4389-9E83-2AAEF4D38DF9}" presName="spacer" presStyleCnt="0"/>
      <dgm:spPr/>
    </dgm:pt>
    <dgm:pt modelId="{8CA5C960-B0AB-4AD0-9DA3-BCB65C70CC26}" type="pres">
      <dgm:prSet presAssocID="{312BB810-DC38-4A76-9B00-FFC7A1613261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90AA6B1E-0D54-461F-A70D-35C28E9703D1}" type="pres">
      <dgm:prSet presAssocID="{2E74C6B6-2CEF-4838-B621-32EFF69838E4}" presName="spacer" presStyleCnt="0"/>
      <dgm:spPr/>
    </dgm:pt>
    <dgm:pt modelId="{13C21950-7AD8-44ED-B7A6-73709B6535BB}" type="pres">
      <dgm:prSet presAssocID="{D239AB06-1538-4F36-AD54-47AA9C265598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ABC33361-B007-4E6D-92C6-869C659A6636}" type="pres">
      <dgm:prSet presAssocID="{0CDF1029-8EE2-4E8C-BEDE-C007C56B0D5D}" presName="spacer" presStyleCnt="0"/>
      <dgm:spPr/>
    </dgm:pt>
    <dgm:pt modelId="{F203E65B-40CF-4015-95F5-237C40C6C693}" type="pres">
      <dgm:prSet presAssocID="{65E49A61-CE02-4F39-9029-57A4C5E02757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45227785-4E6A-4160-9027-0749326E184E}" type="pres">
      <dgm:prSet presAssocID="{D53E5E4E-6740-4E0B-B536-301BC4BB77BB}" presName="spacer" presStyleCnt="0"/>
      <dgm:spPr/>
    </dgm:pt>
    <dgm:pt modelId="{A1A14219-CC6E-4375-9015-B0FCD58F178A}" type="pres">
      <dgm:prSet presAssocID="{16B2610C-0D1A-4A28-829B-EC2B3DCF0418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57E52A51-E4B3-46CA-8264-340461E88107}" type="pres">
      <dgm:prSet presAssocID="{E70360E8-5B66-4625-9045-06CB385FEFA0}" presName="spacer" presStyleCnt="0"/>
      <dgm:spPr/>
    </dgm:pt>
    <dgm:pt modelId="{BAEFC390-5B1E-4C5C-9C2F-14F8FA3A3765}" type="pres">
      <dgm:prSet presAssocID="{B2EB9CD7-5859-48B7-8617-102218D3CE20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4162B159-BE8B-4BFB-92C6-A016E1132869}" type="pres">
      <dgm:prSet presAssocID="{4CE02DF5-406E-4399-96A4-83A8682FF82D}" presName="spacer" presStyleCnt="0"/>
      <dgm:spPr/>
    </dgm:pt>
    <dgm:pt modelId="{7259EC77-843C-4AD6-85FF-3B44D79893F7}" type="pres">
      <dgm:prSet presAssocID="{2E71D291-2FE8-458A-8185-4BBDD914F6B1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C3B3C651-92E5-4183-A877-7B404458B1CA}" type="pres">
      <dgm:prSet presAssocID="{F14C17DE-E081-48E8-8049-98E7FBF7B9FC}" presName="spacer" presStyleCnt="0"/>
      <dgm:spPr/>
    </dgm:pt>
    <dgm:pt modelId="{EFDF0253-C709-44FF-ADB7-7968F1EDA5EA}" type="pres">
      <dgm:prSet presAssocID="{BC2B1312-7978-4A66-8F45-5FE6B2898622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B95A3C80-EF4E-4F7A-91D6-D70427C43B18}" type="pres">
      <dgm:prSet presAssocID="{6286628B-898B-40F4-8A5B-E5B21EC01418}" presName="spacer" presStyleCnt="0"/>
      <dgm:spPr/>
    </dgm:pt>
    <dgm:pt modelId="{A9C98433-F732-43D8-A9EB-4DB5D25C949A}" type="pres">
      <dgm:prSet presAssocID="{9756D557-6E3C-47FD-BFA6-55219E368198}" presName="parentText" presStyleLbl="node1" presStyleIdx="9" presStyleCnt="10" custLinFactY="2634" custLinFactNeighborX="2069" custLinFactNeighborY="100000">
        <dgm:presLayoutVars>
          <dgm:chMax val="0"/>
          <dgm:bulletEnabled val="1"/>
        </dgm:presLayoutVars>
      </dgm:prSet>
      <dgm:spPr/>
    </dgm:pt>
  </dgm:ptLst>
  <dgm:cxnLst>
    <dgm:cxn modelId="{39F89604-FB8C-4519-9FC6-84F703616517}" type="presOf" srcId="{A7918F0F-0E31-44AF-BC8C-40E71A1A3EF0}" destId="{12C40EA3-97AB-42AA-84D6-667576E3D2D7}" srcOrd="0" destOrd="0" presId="urn:microsoft.com/office/officeart/2005/8/layout/vList2"/>
    <dgm:cxn modelId="{8E373706-F638-4CD9-A3DE-145967403B1F}" type="presOf" srcId="{A827BA87-4155-4F80-9E40-F61E0843313A}" destId="{69BDCCE6-C001-4EBD-880D-27C13B38A12B}" srcOrd="0" destOrd="0" presId="urn:microsoft.com/office/officeart/2005/8/layout/vList2"/>
    <dgm:cxn modelId="{80AF7317-8C8F-4808-A20A-2E4581065097}" type="presOf" srcId="{B2EB9CD7-5859-48B7-8617-102218D3CE20}" destId="{BAEFC390-5B1E-4C5C-9C2F-14F8FA3A3765}" srcOrd="0" destOrd="0" presId="urn:microsoft.com/office/officeart/2005/8/layout/vList2"/>
    <dgm:cxn modelId="{72A51A1E-730A-4930-9E60-434224277858}" type="presOf" srcId="{93A80B91-D712-4F27-9F5D-4FC5C7B7E2F8}" destId="{AE4DD9E8-6521-4D3B-9535-0F7C8F9FDDC5}" srcOrd="0" destOrd="0" presId="urn:microsoft.com/office/officeart/2005/8/layout/vList2"/>
    <dgm:cxn modelId="{A4402C27-ABD9-4BF2-B2DD-9C3F578EAD1B}" type="presOf" srcId="{BC2B1312-7978-4A66-8F45-5FE6B2898622}" destId="{EFDF0253-C709-44FF-ADB7-7968F1EDA5EA}" srcOrd="0" destOrd="0" presId="urn:microsoft.com/office/officeart/2005/8/layout/vList2"/>
    <dgm:cxn modelId="{E9D88C29-2D7B-467B-952D-A9860DA31A21}" srcId="{A827BA87-4155-4F80-9E40-F61E0843313A}" destId="{65E49A61-CE02-4F39-9029-57A4C5E02757}" srcOrd="4" destOrd="0" parTransId="{2D1C94C1-3650-4E10-B731-84072300A4DB}" sibTransId="{D53E5E4E-6740-4E0B-B536-301BC4BB77BB}"/>
    <dgm:cxn modelId="{6D72A53F-1A82-46A5-91E8-09304A32C30A}" srcId="{A827BA87-4155-4F80-9E40-F61E0843313A}" destId="{93A80B91-D712-4F27-9F5D-4FC5C7B7E2F8}" srcOrd="0" destOrd="0" parTransId="{2C8B1BC1-E3B1-4590-A88B-26E6801D0461}" sibTransId="{42401FA4-42E4-4774-B1F1-1DAB04047273}"/>
    <dgm:cxn modelId="{2F9A7D5E-3298-4FF5-BFAA-5D8E3ACEB1E0}" type="presOf" srcId="{65E49A61-CE02-4F39-9029-57A4C5E02757}" destId="{F203E65B-40CF-4015-95F5-237C40C6C693}" srcOrd="0" destOrd="0" presId="urn:microsoft.com/office/officeart/2005/8/layout/vList2"/>
    <dgm:cxn modelId="{A674D548-5915-47C3-9738-1D5D3097D0AC}" type="presOf" srcId="{16B2610C-0D1A-4A28-829B-EC2B3DCF0418}" destId="{A1A14219-CC6E-4375-9015-B0FCD58F178A}" srcOrd="0" destOrd="0" presId="urn:microsoft.com/office/officeart/2005/8/layout/vList2"/>
    <dgm:cxn modelId="{C3D40759-EAE1-4984-B248-E246F1E43602}" type="presOf" srcId="{312BB810-DC38-4A76-9B00-FFC7A1613261}" destId="{8CA5C960-B0AB-4AD0-9DA3-BCB65C70CC26}" srcOrd="0" destOrd="0" presId="urn:microsoft.com/office/officeart/2005/8/layout/vList2"/>
    <dgm:cxn modelId="{CECF1D7A-896B-4CF0-9F5B-BDF7C5D80880}" srcId="{A827BA87-4155-4F80-9E40-F61E0843313A}" destId="{9756D557-6E3C-47FD-BFA6-55219E368198}" srcOrd="9" destOrd="0" parTransId="{A867FAB4-C9C5-40A6-9B85-2824B6F60945}" sibTransId="{726A53F9-CF30-474D-9A85-D5EBE431F32A}"/>
    <dgm:cxn modelId="{A3D40986-3C2D-45C2-BEC4-1D9215831134}" srcId="{A827BA87-4155-4F80-9E40-F61E0843313A}" destId="{D239AB06-1538-4F36-AD54-47AA9C265598}" srcOrd="3" destOrd="0" parTransId="{CEFBC978-0ADE-4C10-96A6-E51267E27155}" sibTransId="{0CDF1029-8EE2-4E8C-BEDE-C007C56B0D5D}"/>
    <dgm:cxn modelId="{932EA291-4DEE-463B-95E3-0BC1CF81C6B2}" type="presOf" srcId="{D239AB06-1538-4F36-AD54-47AA9C265598}" destId="{13C21950-7AD8-44ED-B7A6-73709B6535BB}" srcOrd="0" destOrd="0" presId="urn:microsoft.com/office/officeart/2005/8/layout/vList2"/>
    <dgm:cxn modelId="{362AC492-C5E8-4ABE-8653-F2623A9E75B0}" srcId="{A827BA87-4155-4F80-9E40-F61E0843313A}" destId="{A7918F0F-0E31-44AF-BC8C-40E71A1A3EF0}" srcOrd="1" destOrd="0" parTransId="{8C94A1F7-C095-488B-B445-3027C9A7FB40}" sibTransId="{6CE67495-DA74-4389-9E83-2AAEF4D38DF9}"/>
    <dgm:cxn modelId="{97F0F3A1-503C-4921-9E07-7908BE710D9C}" type="presOf" srcId="{9756D557-6E3C-47FD-BFA6-55219E368198}" destId="{A9C98433-F732-43D8-A9EB-4DB5D25C949A}" srcOrd="0" destOrd="0" presId="urn:microsoft.com/office/officeart/2005/8/layout/vList2"/>
    <dgm:cxn modelId="{C73F9AAF-F865-4A04-A25B-4A43E3469086}" srcId="{A827BA87-4155-4F80-9E40-F61E0843313A}" destId="{312BB810-DC38-4A76-9B00-FFC7A1613261}" srcOrd="2" destOrd="0" parTransId="{A7AA57F5-E388-45E8-A023-BFE31C079F07}" sibTransId="{2E74C6B6-2CEF-4838-B621-32EFF69838E4}"/>
    <dgm:cxn modelId="{4E0715D1-D581-4DB9-9902-2886C6C3BB20}" srcId="{A827BA87-4155-4F80-9E40-F61E0843313A}" destId="{2E71D291-2FE8-458A-8185-4BBDD914F6B1}" srcOrd="7" destOrd="0" parTransId="{0A0CE521-FBEE-430A-B3C0-1F0DA04D8B9B}" sibTransId="{F14C17DE-E081-48E8-8049-98E7FBF7B9FC}"/>
    <dgm:cxn modelId="{A10131D2-4F0A-4CA9-BB36-017409997C25}" srcId="{A827BA87-4155-4F80-9E40-F61E0843313A}" destId="{B2EB9CD7-5859-48B7-8617-102218D3CE20}" srcOrd="6" destOrd="0" parTransId="{8EA98F0A-94B5-460A-A981-3BEF2A33DA90}" sibTransId="{4CE02DF5-406E-4399-96A4-83A8682FF82D}"/>
    <dgm:cxn modelId="{9EAC5DD8-B844-476C-A6C1-40C3BD574D76}" srcId="{A827BA87-4155-4F80-9E40-F61E0843313A}" destId="{16B2610C-0D1A-4A28-829B-EC2B3DCF0418}" srcOrd="5" destOrd="0" parTransId="{0E7CDB6A-5DCA-4422-80B4-E2EE38E89ED4}" sibTransId="{E70360E8-5B66-4625-9045-06CB385FEFA0}"/>
    <dgm:cxn modelId="{A3C644DD-E354-4E80-B3FC-AC23C2EA3EB6}" srcId="{A827BA87-4155-4F80-9E40-F61E0843313A}" destId="{BC2B1312-7978-4A66-8F45-5FE6B2898622}" srcOrd="8" destOrd="0" parTransId="{EFCE0556-50B7-4B79-A0D4-3AFDBA2B5C7B}" sibTransId="{6286628B-898B-40F4-8A5B-E5B21EC01418}"/>
    <dgm:cxn modelId="{F4117DE3-3BCE-4590-B3C3-C94AD374FDBA}" type="presOf" srcId="{2E71D291-2FE8-458A-8185-4BBDD914F6B1}" destId="{7259EC77-843C-4AD6-85FF-3B44D79893F7}" srcOrd="0" destOrd="0" presId="urn:microsoft.com/office/officeart/2005/8/layout/vList2"/>
    <dgm:cxn modelId="{38A9711C-0269-470D-B143-52F6C79DEB10}" type="presParOf" srcId="{69BDCCE6-C001-4EBD-880D-27C13B38A12B}" destId="{AE4DD9E8-6521-4D3B-9535-0F7C8F9FDDC5}" srcOrd="0" destOrd="0" presId="urn:microsoft.com/office/officeart/2005/8/layout/vList2"/>
    <dgm:cxn modelId="{CDBE14D9-026E-41E4-8B02-B625219FF7D2}" type="presParOf" srcId="{69BDCCE6-C001-4EBD-880D-27C13B38A12B}" destId="{DEA01D32-21A9-48FF-B1B1-E443AB6E7D84}" srcOrd="1" destOrd="0" presId="urn:microsoft.com/office/officeart/2005/8/layout/vList2"/>
    <dgm:cxn modelId="{BD912E64-9E9F-4304-B167-327EE4222401}" type="presParOf" srcId="{69BDCCE6-C001-4EBD-880D-27C13B38A12B}" destId="{12C40EA3-97AB-42AA-84D6-667576E3D2D7}" srcOrd="2" destOrd="0" presId="urn:microsoft.com/office/officeart/2005/8/layout/vList2"/>
    <dgm:cxn modelId="{E79394B2-23A5-42F4-B846-5F8B2F20C726}" type="presParOf" srcId="{69BDCCE6-C001-4EBD-880D-27C13B38A12B}" destId="{D7CDB8F3-1C24-4B71-8662-82627B038B95}" srcOrd="3" destOrd="0" presId="urn:microsoft.com/office/officeart/2005/8/layout/vList2"/>
    <dgm:cxn modelId="{48425766-E9AF-481E-9C98-0BDB2EDC1571}" type="presParOf" srcId="{69BDCCE6-C001-4EBD-880D-27C13B38A12B}" destId="{8CA5C960-B0AB-4AD0-9DA3-BCB65C70CC26}" srcOrd="4" destOrd="0" presId="urn:microsoft.com/office/officeart/2005/8/layout/vList2"/>
    <dgm:cxn modelId="{638A4FD6-6452-4EEE-81EB-F8399C5E421F}" type="presParOf" srcId="{69BDCCE6-C001-4EBD-880D-27C13B38A12B}" destId="{90AA6B1E-0D54-461F-A70D-35C28E9703D1}" srcOrd="5" destOrd="0" presId="urn:microsoft.com/office/officeart/2005/8/layout/vList2"/>
    <dgm:cxn modelId="{844E6F63-6A23-4049-9DDA-0F037570F302}" type="presParOf" srcId="{69BDCCE6-C001-4EBD-880D-27C13B38A12B}" destId="{13C21950-7AD8-44ED-B7A6-73709B6535BB}" srcOrd="6" destOrd="0" presId="urn:microsoft.com/office/officeart/2005/8/layout/vList2"/>
    <dgm:cxn modelId="{CF848A28-E0A0-42A9-9A30-BCF33C308093}" type="presParOf" srcId="{69BDCCE6-C001-4EBD-880D-27C13B38A12B}" destId="{ABC33361-B007-4E6D-92C6-869C659A6636}" srcOrd="7" destOrd="0" presId="urn:microsoft.com/office/officeart/2005/8/layout/vList2"/>
    <dgm:cxn modelId="{458EC98D-92EF-469E-AD07-D0D42A2A12BA}" type="presParOf" srcId="{69BDCCE6-C001-4EBD-880D-27C13B38A12B}" destId="{F203E65B-40CF-4015-95F5-237C40C6C693}" srcOrd="8" destOrd="0" presId="urn:microsoft.com/office/officeart/2005/8/layout/vList2"/>
    <dgm:cxn modelId="{24FD35F4-C0B6-4975-AAF4-13BD899363E6}" type="presParOf" srcId="{69BDCCE6-C001-4EBD-880D-27C13B38A12B}" destId="{45227785-4E6A-4160-9027-0749326E184E}" srcOrd="9" destOrd="0" presId="urn:microsoft.com/office/officeart/2005/8/layout/vList2"/>
    <dgm:cxn modelId="{ACAAD42E-9BB0-4544-A01E-02FF95116CAD}" type="presParOf" srcId="{69BDCCE6-C001-4EBD-880D-27C13B38A12B}" destId="{A1A14219-CC6E-4375-9015-B0FCD58F178A}" srcOrd="10" destOrd="0" presId="urn:microsoft.com/office/officeart/2005/8/layout/vList2"/>
    <dgm:cxn modelId="{F3F93929-A8F5-4750-AFE1-34DE76CF5A5E}" type="presParOf" srcId="{69BDCCE6-C001-4EBD-880D-27C13B38A12B}" destId="{57E52A51-E4B3-46CA-8264-340461E88107}" srcOrd="11" destOrd="0" presId="urn:microsoft.com/office/officeart/2005/8/layout/vList2"/>
    <dgm:cxn modelId="{EB70700A-281D-4D04-B1EF-E5F4B73E8BC6}" type="presParOf" srcId="{69BDCCE6-C001-4EBD-880D-27C13B38A12B}" destId="{BAEFC390-5B1E-4C5C-9C2F-14F8FA3A3765}" srcOrd="12" destOrd="0" presId="urn:microsoft.com/office/officeart/2005/8/layout/vList2"/>
    <dgm:cxn modelId="{144D1A56-3756-42B9-A254-CF4FEB0D635F}" type="presParOf" srcId="{69BDCCE6-C001-4EBD-880D-27C13B38A12B}" destId="{4162B159-BE8B-4BFB-92C6-A016E1132869}" srcOrd="13" destOrd="0" presId="urn:microsoft.com/office/officeart/2005/8/layout/vList2"/>
    <dgm:cxn modelId="{9C01A463-E70A-445D-A05E-ABC53D12C795}" type="presParOf" srcId="{69BDCCE6-C001-4EBD-880D-27C13B38A12B}" destId="{7259EC77-843C-4AD6-85FF-3B44D79893F7}" srcOrd="14" destOrd="0" presId="urn:microsoft.com/office/officeart/2005/8/layout/vList2"/>
    <dgm:cxn modelId="{B3B8C676-8CB5-434B-B369-74503796199E}" type="presParOf" srcId="{69BDCCE6-C001-4EBD-880D-27C13B38A12B}" destId="{C3B3C651-92E5-4183-A877-7B404458B1CA}" srcOrd="15" destOrd="0" presId="urn:microsoft.com/office/officeart/2005/8/layout/vList2"/>
    <dgm:cxn modelId="{5628217F-E3A2-4148-BAE4-8E754871AF89}" type="presParOf" srcId="{69BDCCE6-C001-4EBD-880D-27C13B38A12B}" destId="{EFDF0253-C709-44FF-ADB7-7968F1EDA5EA}" srcOrd="16" destOrd="0" presId="urn:microsoft.com/office/officeart/2005/8/layout/vList2"/>
    <dgm:cxn modelId="{5434B344-4CD3-4AB4-8D7F-6FCBF2712C68}" type="presParOf" srcId="{69BDCCE6-C001-4EBD-880D-27C13B38A12B}" destId="{B95A3C80-EF4E-4F7A-91D6-D70427C43B18}" srcOrd="17" destOrd="0" presId="urn:microsoft.com/office/officeart/2005/8/layout/vList2"/>
    <dgm:cxn modelId="{5BDD7D5E-C0E5-403C-AAC3-AB3437609C75}" type="presParOf" srcId="{69BDCCE6-C001-4EBD-880D-27C13B38A12B}" destId="{A9C98433-F732-43D8-A9EB-4DB5D25C949A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3FF7CD2-174A-440E-99C7-D0C96EF2693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6CA0BD68-A18A-4E0C-8A99-E47ED85E87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Prioritising Caseload</a:t>
          </a:r>
          <a:endParaRPr lang="en-US" dirty="0"/>
        </a:p>
      </dgm:t>
    </dgm:pt>
    <dgm:pt modelId="{7ED975D6-3E12-45AE-A388-666391E5E665}" type="parTrans" cxnId="{3927989F-3EF4-4107-BC4D-8580B1DB7178}">
      <dgm:prSet/>
      <dgm:spPr/>
      <dgm:t>
        <a:bodyPr/>
        <a:lstStyle/>
        <a:p>
          <a:endParaRPr lang="en-US"/>
        </a:p>
      </dgm:t>
    </dgm:pt>
    <dgm:pt modelId="{8FAC20FB-0D4F-4E3C-8198-14A2A87F3FF3}" type="sibTrans" cxnId="{3927989F-3EF4-4107-BC4D-8580B1DB7178}">
      <dgm:prSet/>
      <dgm:spPr/>
      <dgm:t>
        <a:bodyPr/>
        <a:lstStyle/>
        <a:p>
          <a:endParaRPr lang="en-US"/>
        </a:p>
      </dgm:t>
    </dgm:pt>
    <dgm:pt modelId="{5F74AACB-C563-416E-A472-EE57CCF953D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Clinical reasoning  </a:t>
          </a:r>
        </a:p>
      </dgm:t>
    </dgm:pt>
    <dgm:pt modelId="{BCEA1BDD-4921-473C-B8BF-B85C14E4D1D1}" type="parTrans" cxnId="{3FFE5FE7-1F12-401C-A17A-66B1616913FD}">
      <dgm:prSet/>
      <dgm:spPr/>
      <dgm:t>
        <a:bodyPr/>
        <a:lstStyle/>
        <a:p>
          <a:endParaRPr lang="en-US"/>
        </a:p>
      </dgm:t>
    </dgm:pt>
    <dgm:pt modelId="{B50A5075-A63A-4BB9-A66C-BF0727C071F2}" type="sibTrans" cxnId="{3FFE5FE7-1F12-401C-A17A-66B1616913FD}">
      <dgm:prSet/>
      <dgm:spPr/>
      <dgm:t>
        <a:bodyPr/>
        <a:lstStyle/>
        <a:p>
          <a:endParaRPr lang="en-US"/>
        </a:p>
      </dgm:t>
    </dgm:pt>
    <dgm:pt modelId="{B9992DBC-B112-4E50-9B11-CBE7E12637A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Flexibility </a:t>
          </a:r>
        </a:p>
      </dgm:t>
    </dgm:pt>
    <dgm:pt modelId="{92ADAADB-7247-4C8F-8F6B-768868EEC860}" type="parTrans" cxnId="{52895530-7EE3-4F9A-90FF-B91CC32CF766}">
      <dgm:prSet/>
      <dgm:spPr/>
      <dgm:t>
        <a:bodyPr/>
        <a:lstStyle/>
        <a:p>
          <a:endParaRPr lang="en-US"/>
        </a:p>
      </dgm:t>
    </dgm:pt>
    <dgm:pt modelId="{D51BAA01-FA55-44D3-B5B0-17A0ECF2183D}" type="sibTrans" cxnId="{52895530-7EE3-4F9A-90FF-B91CC32CF766}">
      <dgm:prSet/>
      <dgm:spPr/>
      <dgm:t>
        <a:bodyPr/>
        <a:lstStyle/>
        <a:p>
          <a:endParaRPr lang="en-US"/>
        </a:p>
      </dgm:t>
    </dgm:pt>
    <dgm:pt modelId="{0E9F5D1A-7A3B-4E7B-B8B2-3156159AB28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communication</a:t>
          </a:r>
        </a:p>
      </dgm:t>
    </dgm:pt>
    <dgm:pt modelId="{41E377CD-F446-45B1-AB49-2298D1F4E9C4}" type="parTrans" cxnId="{BB791A2B-009B-45D8-ABB9-A3E9BE2E1BAF}">
      <dgm:prSet/>
      <dgm:spPr/>
      <dgm:t>
        <a:bodyPr/>
        <a:lstStyle/>
        <a:p>
          <a:endParaRPr lang="en-GB"/>
        </a:p>
      </dgm:t>
    </dgm:pt>
    <dgm:pt modelId="{8DD6293B-E76F-441C-9FA9-12F938288D7A}" type="sibTrans" cxnId="{BB791A2B-009B-45D8-ABB9-A3E9BE2E1BAF}">
      <dgm:prSet/>
      <dgm:spPr/>
      <dgm:t>
        <a:bodyPr/>
        <a:lstStyle/>
        <a:p>
          <a:endParaRPr lang="en-GB"/>
        </a:p>
      </dgm:t>
    </dgm:pt>
    <dgm:pt modelId="{E91041F9-B720-474A-9210-316F1D2765C7}" type="pres">
      <dgm:prSet presAssocID="{43FF7CD2-174A-440E-99C7-D0C96EF26935}" presName="root" presStyleCnt="0">
        <dgm:presLayoutVars>
          <dgm:dir/>
          <dgm:resizeHandles val="exact"/>
        </dgm:presLayoutVars>
      </dgm:prSet>
      <dgm:spPr/>
    </dgm:pt>
    <dgm:pt modelId="{F9543182-F648-415A-B2A7-EDA477B349D4}" type="pres">
      <dgm:prSet presAssocID="{6CA0BD68-A18A-4E0C-8A99-E47ED85E87C1}" presName="compNode" presStyleCnt="0"/>
      <dgm:spPr/>
    </dgm:pt>
    <dgm:pt modelId="{204D1426-846A-495D-8DC0-726A6BD692A0}" type="pres">
      <dgm:prSet presAssocID="{6CA0BD68-A18A-4E0C-8A99-E47ED85E87C1}" presName="iconBgRect" presStyleLbl="bgShp" presStyleIdx="0" presStyleCnt="4" custScaleX="137327" custScaleY="125503"/>
      <dgm:spPr/>
    </dgm:pt>
    <dgm:pt modelId="{07C01FCE-66A2-4621-842C-315035618965}" type="pres">
      <dgm:prSet presAssocID="{6CA0BD68-A18A-4E0C-8A99-E47ED85E87C1}" presName="iconRect" presStyleLbl="node1" presStyleIdx="0" presStyleCnt="4" custScaleX="148220" custScaleY="16797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 with solid fill"/>
        </a:ext>
      </dgm:extLst>
    </dgm:pt>
    <dgm:pt modelId="{5809D8A0-CA95-4AFA-8713-B968ACDF5C1C}" type="pres">
      <dgm:prSet presAssocID="{6CA0BD68-A18A-4E0C-8A99-E47ED85E87C1}" presName="spaceRect" presStyleCnt="0"/>
      <dgm:spPr/>
    </dgm:pt>
    <dgm:pt modelId="{E8E196D5-73CB-44C1-83EF-314EEADDF557}" type="pres">
      <dgm:prSet presAssocID="{6CA0BD68-A18A-4E0C-8A99-E47ED85E87C1}" presName="textRect" presStyleLbl="revTx" presStyleIdx="0" presStyleCnt="4">
        <dgm:presLayoutVars>
          <dgm:chMax val="1"/>
          <dgm:chPref val="1"/>
        </dgm:presLayoutVars>
      </dgm:prSet>
      <dgm:spPr/>
    </dgm:pt>
    <dgm:pt modelId="{D52D05CC-E444-4A9C-A83D-A6FE185F6AE7}" type="pres">
      <dgm:prSet presAssocID="{8FAC20FB-0D4F-4E3C-8198-14A2A87F3FF3}" presName="sibTrans" presStyleCnt="0"/>
      <dgm:spPr/>
    </dgm:pt>
    <dgm:pt modelId="{473D038A-0737-4138-83A9-EB6511335062}" type="pres">
      <dgm:prSet presAssocID="{5F74AACB-C563-416E-A472-EE57CCF953D1}" presName="compNode" presStyleCnt="0"/>
      <dgm:spPr/>
    </dgm:pt>
    <dgm:pt modelId="{1A19C49A-2F81-4D32-9DB6-9F4E88B107A4}" type="pres">
      <dgm:prSet presAssocID="{5F74AACB-C563-416E-A472-EE57CCF953D1}" presName="iconBgRect" presStyleLbl="bgShp" presStyleIdx="1" presStyleCnt="4" custScaleX="137770" custScaleY="128931"/>
      <dgm:spPr/>
    </dgm:pt>
    <dgm:pt modelId="{4C9FE686-EF66-4C50-8185-C7CAE9B9A61A}" type="pres">
      <dgm:prSet presAssocID="{5F74AACB-C563-416E-A472-EE57CCF953D1}" presName="iconRect" presStyleLbl="node1" presStyleIdx="1" presStyleCnt="4" custScaleX="165424" custScaleY="14556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 outline"/>
        </a:ext>
      </dgm:extLst>
    </dgm:pt>
    <dgm:pt modelId="{8A38815A-B1C4-4358-BBAC-F17B4712982A}" type="pres">
      <dgm:prSet presAssocID="{5F74AACB-C563-416E-A472-EE57CCF953D1}" presName="spaceRect" presStyleCnt="0"/>
      <dgm:spPr/>
    </dgm:pt>
    <dgm:pt modelId="{50BF0510-E946-4D08-B50F-6251083393FB}" type="pres">
      <dgm:prSet presAssocID="{5F74AACB-C563-416E-A472-EE57CCF953D1}" presName="textRect" presStyleLbl="revTx" presStyleIdx="1" presStyleCnt="4">
        <dgm:presLayoutVars>
          <dgm:chMax val="1"/>
          <dgm:chPref val="1"/>
        </dgm:presLayoutVars>
      </dgm:prSet>
      <dgm:spPr/>
    </dgm:pt>
    <dgm:pt modelId="{C2CDB363-D2C2-4DDC-8633-66F19F2E2C85}" type="pres">
      <dgm:prSet presAssocID="{B50A5075-A63A-4BB9-A66C-BF0727C071F2}" presName="sibTrans" presStyleCnt="0"/>
      <dgm:spPr/>
    </dgm:pt>
    <dgm:pt modelId="{3840C44C-DE49-4501-A96C-94DC4EC12FB9}" type="pres">
      <dgm:prSet presAssocID="{B9992DBC-B112-4E50-9B11-CBE7E12637A1}" presName="compNode" presStyleCnt="0"/>
      <dgm:spPr/>
    </dgm:pt>
    <dgm:pt modelId="{99C638E5-6DB5-468C-9E5C-E9E311CE89C1}" type="pres">
      <dgm:prSet presAssocID="{B9992DBC-B112-4E50-9B11-CBE7E12637A1}" presName="iconBgRect" presStyleLbl="bgShp" presStyleIdx="2" presStyleCnt="4" custScaleX="143355" custScaleY="130645"/>
      <dgm:spPr/>
    </dgm:pt>
    <dgm:pt modelId="{C390D099-BFAF-4361-AFE8-05AFAF2EED01}" type="pres">
      <dgm:prSet presAssocID="{B9992DBC-B112-4E50-9B11-CBE7E12637A1}" presName="iconRect" presStyleLbl="node1" presStyleIdx="2" presStyleCnt="4" custScaleX="211009" custScaleY="130628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gnpost with solid fill"/>
        </a:ext>
      </dgm:extLst>
    </dgm:pt>
    <dgm:pt modelId="{6496947E-E495-4320-8C7B-539855722F8C}" type="pres">
      <dgm:prSet presAssocID="{B9992DBC-B112-4E50-9B11-CBE7E12637A1}" presName="spaceRect" presStyleCnt="0"/>
      <dgm:spPr/>
    </dgm:pt>
    <dgm:pt modelId="{2006A8CA-8A13-4859-A52E-B304B8514838}" type="pres">
      <dgm:prSet presAssocID="{B9992DBC-B112-4E50-9B11-CBE7E12637A1}" presName="textRect" presStyleLbl="revTx" presStyleIdx="2" presStyleCnt="4">
        <dgm:presLayoutVars>
          <dgm:chMax val="1"/>
          <dgm:chPref val="1"/>
        </dgm:presLayoutVars>
      </dgm:prSet>
      <dgm:spPr/>
    </dgm:pt>
    <dgm:pt modelId="{AB1C99BD-D3BF-4DFA-9052-B05A41FA295A}" type="pres">
      <dgm:prSet presAssocID="{D51BAA01-FA55-44D3-B5B0-17A0ECF2183D}" presName="sibTrans" presStyleCnt="0"/>
      <dgm:spPr/>
    </dgm:pt>
    <dgm:pt modelId="{63054B30-C466-45AB-A60C-4963FB24A290}" type="pres">
      <dgm:prSet presAssocID="{0E9F5D1A-7A3B-4E7B-B8B2-3156159AB288}" presName="compNode" presStyleCnt="0"/>
      <dgm:spPr/>
    </dgm:pt>
    <dgm:pt modelId="{C1BB3C0E-9887-4DEA-9E22-5A2CEE9E6EE0}" type="pres">
      <dgm:prSet presAssocID="{0E9F5D1A-7A3B-4E7B-B8B2-3156159AB288}" presName="iconBgRect" presStyleLbl="bgShp" presStyleIdx="3" presStyleCnt="4" custScaleX="140143" custScaleY="137502"/>
      <dgm:spPr/>
    </dgm:pt>
    <dgm:pt modelId="{89B8861C-C8F4-4C47-BDFA-EA397C9B25CC}" type="pres">
      <dgm:prSet presAssocID="{0E9F5D1A-7A3B-4E7B-B8B2-3156159AB288}" presName="iconRect" presStyleLbl="node1" presStyleIdx="3" presStyleCnt="4" custScaleX="198338" custScaleY="144072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ardroom with solid fill"/>
        </a:ext>
      </dgm:extLst>
    </dgm:pt>
    <dgm:pt modelId="{C141F10E-6518-4AAF-AB42-32B86C463AD0}" type="pres">
      <dgm:prSet presAssocID="{0E9F5D1A-7A3B-4E7B-B8B2-3156159AB288}" presName="spaceRect" presStyleCnt="0"/>
      <dgm:spPr/>
    </dgm:pt>
    <dgm:pt modelId="{FC3D881D-2388-478A-9316-FE3D79433D03}" type="pres">
      <dgm:prSet presAssocID="{0E9F5D1A-7A3B-4E7B-B8B2-3156159AB28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B791A2B-009B-45D8-ABB9-A3E9BE2E1BAF}" srcId="{43FF7CD2-174A-440E-99C7-D0C96EF26935}" destId="{0E9F5D1A-7A3B-4E7B-B8B2-3156159AB288}" srcOrd="3" destOrd="0" parTransId="{41E377CD-F446-45B1-AB49-2298D1F4E9C4}" sibTransId="{8DD6293B-E76F-441C-9FA9-12F938288D7A}"/>
    <dgm:cxn modelId="{52895530-7EE3-4F9A-90FF-B91CC32CF766}" srcId="{43FF7CD2-174A-440E-99C7-D0C96EF26935}" destId="{B9992DBC-B112-4E50-9B11-CBE7E12637A1}" srcOrd="2" destOrd="0" parTransId="{92ADAADB-7247-4C8F-8F6B-768868EEC860}" sibTransId="{D51BAA01-FA55-44D3-B5B0-17A0ECF2183D}"/>
    <dgm:cxn modelId="{82224D6D-412A-46A1-BD2C-47676670E7F8}" type="presOf" srcId="{6CA0BD68-A18A-4E0C-8A99-E47ED85E87C1}" destId="{E8E196D5-73CB-44C1-83EF-314EEADDF557}" srcOrd="0" destOrd="0" presId="urn:microsoft.com/office/officeart/2018/5/layout/IconCircleLabelList"/>
    <dgm:cxn modelId="{E3C85499-974B-4D45-BDB9-12B508AC688E}" type="presOf" srcId="{43FF7CD2-174A-440E-99C7-D0C96EF26935}" destId="{E91041F9-B720-474A-9210-316F1D2765C7}" srcOrd="0" destOrd="0" presId="urn:microsoft.com/office/officeart/2018/5/layout/IconCircleLabelList"/>
    <dgm:cxn modelId="{3927989F-3EF4-4107-BC4D-8580B1DB7178}" srcId="{43FF7CD2-174A-440E-99C7-D0C96EF26935}" destId="{6CA0BD68-A18A-4E0C-8A99-E47ED85E87C1}" srcOrd="0" destOrd="0" parTransId="{7ED975D6-3E12-45AE-A388-666391E5E665}" sibTransId="{8FAC20FB-0D4F-4E3C-8198-14A2A87F3FF3}"/>
    <dgm:cxn modelId="{AB486BAC-2745-4A39-A026-61BB8D73DCED}" type="presOf" srcId="{B9992DBC-B112-4E50-9B11-CBE7E12637A1}" destId="{2006A8CA-8A13-4859-A52E-B304B8514838}" srcOrd="0" destOrd="0" presId="urn:microsoft.com/office/officeart/2018/5/layout/IconCircleLabelList"/>
    <dgm:cxn modelId="{A15463CA-4507-445B-A356-AE5231508D33}" type="presOf" srcId="{5F74AACB-C563-416E-A472-EE57CCF953D1}" destId="{50BF0510-E946-4D08-B50F-6251083393FB}" srcOrd="0" destOrd="0" presId="urn:microsoft.com/office/officeart/2018/5/layout/IconCircleLabelList"/>
    <dgm:cxn modelId="{3FFE5FE7-1F12-401C-A17A-66B1616913FD}" srcId="{43FF7CD2-174A-440E-99C7-D0C96EF26935}" destId="{5F74AACB-C563-416E-A472-EE57CCF953D1}" srcOrd="1" destOrd="0" parTransId="{BCEA1BDD-4921-473C-B8BF-B85C14E4D1D1}" sibTransId="{B50A5075-A63A-4BB9-A66C-BF0727C071F2}"/>
    <dgm:cxn modelId="{0EEE3BEA-A52A-4461-ABB7-80BCDBCAAF62}" type="presOf" srcId="{0E9F5D1A-7A3B-4E7B-B8B2-3156159AB288}" destId="{FC3D881D-2388-478A-9316-FE3D79433D03}" srcOrd="0" destOrd="0" presId="urn:microsoft.com/office/officeart/2018/5/layout/IconCircleLabelList"/>
    <dgm:cxn modelId="{7B9EA1D6-23AD-4D62-9CAE-93673E16A2EB}" type="presParOf" srcId="{E91041F9-B720-474A-9210-316F1D2765C7}" destId="{F9543182-F648-415A-B2A7-EDA477B349D4}" srcOrd="0" destOrd="0" presId="urn:microsoft.com/office/officeart/2018/5/layout/IconCircleLabelList"/>
    <dgm:cxn modelId="{E485C6A7-AC36-4A5A-9024-5013EEEE97E1}" type="presParOf" srcId="{F9543182-F648-415A-B2A7-EDA477B349D4}" destId="{204D1426-846A-495D-8DC0-726A6BD692A0}" srcOrd="0" destOrd="0" presId="urn:microsoft.com/office/officeart/2018/5/layout/IconCircleLabelList"/>
    <dgm:cxn modelId="{F76B1FB1-E0F0-4C17-925D-DF098F2A9F7B}" type="presParOf" srcId="{F9543182-F648-415A-B2A7-EDA477B349D4}" destId="{07C01FCE-66A2-4621-842C-315035618965}" srcOrd="1" destOrd="0" presId="urn:microsoft.com/office/officeart/2018/5/layout/IconCircleLabelList"/>
    <dgm:cxn modelId="{9599A3C9-3CB8-4E26-B7EF-F7D196C8AE0E}" type="presParOf" srcId="{F9543182-F648-415A-B2A7-EDA477B349D4}" destId="{5809D8A0-CA95-4AFA-8713-B968ACDF5C1C}" srcOrd="2" destOrd="0" presId="urn:microsoft.com/office/officeart/2018/5/layout/IconCircleLabelList"/>
    <dgm:cxn modelId="{5D46806B-CACB-407C-81D6-3E48C35D3FE4}" type="presParOf" srcId="{F9543182-F648-415A-B2A7-EDA477B349D4}" destId="{E8E196D5-73CB-44C1-83EF-314EEADDF557}" srcOrd="3" destOrd="0" presId="urn:microsoft.com/office/officeart/2018/5/layout/IconCircleLabelList"/>
    <dgm:cxn modelId="{9B7DAE6F-1868-4F94-ABAC-A7E182ACD1B2}" type="presParOf" srcId="{E91041F9-B720-474A-9210-316F1D2765C7}" destId="{D52D05CC-E444-4A9C-A83D-A6FE185F6AE7}" srcOrd="1" destOrd="0" presId="urn:microsoft.com/office/officeart/2018/5/layout/IconCircleLabelList"/>
    <dgm:cxn modelId="{0C1E6E7D-F32E-46E8-9D89-B7340C75FD8A}" type="presParOf" srcId="{E91041F9-B720-474A-9210-316F1D2765C7}" destId="{473D038A-0737-4138-83A9-EB6511335062}" srcOrd="2" destOrd="0" presId="urn:microsoft.com/office/officeart/2018/5/layout/IconCircleLabelList"/>
    <dgm:cxn modelId="{301D9A71-F3FD-457C-9EEB-18744789762D}" type="presParOf" srcId="{473D038A-0737-4138-83A9-EB6511335062}" destId="{1A19C49A-2F81-4D32-9DB6-9F4E88B107A4}" srcOrd="0" destOrd="0" presId="urn:microsoft.com/office/officeart/2018/5/layout/IconCircleLabelList"/>
    <dgm:cxn modelId="{AAD4ED5B-C536-492E-978F-F59CB7DC8CD1}" type="presParOf" srcId="{473D038A-0737-4138-83A9-EB6511335062}" destId="{4C9FE686-EF66-4C50-8185-C7CAE9B9A61A}" srcOrd="1" destOrd="0" presId="urn:microsoft.com/office/officeart/2018/5/layout/IconCircleLabelList"/>
    <dgm:cxn modelId="{CFED34F4-E42D-438D-A363-2CBD9CBEC29B}" type="presParOf" srcId="{473D038A-0737-4138-83A9-EB6511335062}" destId="{8A38815A-B1C4-4358-BBAC-F17B4712982A}" srcOrd="2" destOrd="0" presId="urn:microsoft.com/office/officeart/2018/5/layout/IconCircleLabelList"/>
    <dgm:cxn modelId="{13B5CF88-C443-4BE7-905C-935C7260C042}" type="presParOf" srcId="{473D038A-0737-4138-83A9-EB6511335062}" destId="{50BF0510-E946-4D08-B50F-6251083393FB}" srcOrd="3" destOrd="0" presId="urn:microsoft.com/office/officeart/2018/5/layout/IconCircleLabelList"/>
    <dgm:cxn modelId="{8B288516-5C11-4C14-B29B-62D5F8ABB917}" type="presParOf" srcId="{E91041F9-B720-474A-9210-316F1D2765C7}" destId="{C2CDB363-D2C2-4DDC-8633-66F19F2E2C85}" srcOrd="3" destOrd="0" presId="urn:microsoft.com/office/officeart/2018/5/layout/IconCircleLabelList"/>
    <dgm:cxn modelId="{6E4CF294-4EC7-411E-94E2-60898B867914}" type="presParOf" srcId="{E91041F9-B720-474A-9210-316F1D2765C7}" destId="{3840C44C-DE49-4501-A96C-94DC4EC12FB9}" srcOrd="4" destOrd="0" presId="urn:microsoft.com/office/officeart/2018/5/layout/IconCircleLabelList"/>
    <dgm:cxn modelId="{37BC2439-5A6C-4732-8C40-4CB499BD13E3}" type="presParOf" srcId="{3840C44C-DE49-4501-A96C-94DC4EC12FB9}" destId="{99C638E5-6DB5-468C-9E5C-E9E311CE89C1}" srcOrd="0" destOrd="0" presId="urn:microsoft.com/office/officeart/2018/5/layout/IconCircleLabelList"/>
    <dgm:cxn modelId="{78A1D600-F110-4C5B-A6FD-A2EE963FB0E7}" type="presParOf" srcId="{3840C44C-DE49-4501-A96C-94DC4EC12FB9}" destId="{C390D099-BFAF-4361-AFE8-05AFAF2EED01}" srcOrd="1" destOrd="0" presId="urn:microsoft.com/office/officeart/2018/5/layout/IconCircleLabelList"/>
    <dgm:cxn modelId="{F2273E74-087D-4A21-91C4-DA6079032857}" type="presParOf" srcId="{3840C44C-DE49-4501-A96C-94DC4EC12FB9}" destId="{6496947E-E495-4320-8C7B-539855722F8C}" srcOrd="2" destOrd="0" presId="urn:microsoft.com/office/officeart/2018/5/layout/IconCircleLabelList"/>
    <dgm:cxn modelId="{DC53C3FA-C1E8-46D1-A9D4-2AE444DAAB56}" type="presParOf" srcId="{3840C44C-DE49-4501-A96C-94DC4EC12FB9}" destId="{2006A8CA-8A13-4859-A52E-B304B8514838}" srcOrd="3" destOrd="0" presId="urn:microsoft.com/office/officeart/2018/5/layout/IconCircleLabelList"/>
    <dgm:cxn modelId="{01CD4E2A-B55F-42ED-9B53-9F2F60481834}" type="presParOf" srcId="{E91041F9-B720-474A-9210-316F1D2765C7}" destId="{AB1C99BD-D3BF-4DFA-9052-B05A41FA295A}" srcOrd="5" destOrd="0" presId="urn:microsoft.com/office/officeart/2018/5/layout/IconCircleLabelList"/>
    <dgm:cxn modelId="{3AB29E84-2BB4-49B3-9079-3F11826CA14A}" type="presParOf" srcId="{E91041F9-B720-474A-9210-316F1D2765C7}" destId="{63054B30-C466-45AB-A60C-4963FB24A290}" srcOrd="6" destOrd="0" presId="urn:microsoft.com/office/officeart/2018/5/layout/IconCircleLabelList"/>
    <dgm:cxn modelId="{15C9DFA0-6547-4670-936E-B44E952DBACF}" type="presParOf" srcId="{63054B30-C466-45AB-A60C-4963FB24A290}" destId="{C1BB3C0E-9887-4DEA-9E22-5A2CEE9E6EE0}" srcOrd="0" destOrd="0" presId="urn:microsoft.com/office/officeart/2018/5/layout/IconCircleLabelList"/>
    <dgm:cxn modelId="{FC77C6EE-EEA6-438E-9070-18C37CF1C6AB}" type="presParOf" srcId="{63054B30-C466-45AB-A60C-4963FB24A290}" destId="{89B8861C-C8F4-4C47-BDFA-EA397C9B25CC}" srcOrd="1" destOrd="0" presId="urn:microsoft.com/office/officeart/2018/5/layout/IconCircleLabelList"/>
    <dgm:cxn modelId="{B996CFAC-AFDC-4C36-95BE-F60AF5893611}" type="presParOf" srcId="{63054B30-C466-45AB-A60C-4963FB24A290}" destId="{C141F10E-6518-4AAF-AB42-32B86C463AD0}" srcOrd="2" destOrd="0" presId="urn:microsoft.com/office/officeart/2018/5/layout/IconCircleLabelList"/>
    <dgm:cxn modelId="{C1792C92-FB1C-4D94-B3D9-176A18920243}" type="presParOf" srcId="{63054B30-C466-45AB-A60C-4963FB24A290}" destId="{FC3D881D-2388-478A-9316-FE3D79433D0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A164B44-D209-4A35-8D8E-BA481B339A86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890FAF-7BE1-4B74-9BB5-FEC29E231177}">
      <dgm:prSet/>
      <dgm:spPr/>
      <dgm:t>
        <a:bodyPr/>
        <a:lstStyle/>
        <a:p>
          <a:r>
            <a:rPr lang="en-GB" dirty="0"/>
            <a:t>Scenario 1 </a:t>
          </a:r>
          <a:endParaRPr lang="en-US" dirty="0"/>
        </a:p>
      </dgm:t>
    </dgm:pt>
    <dgm:pt modelId="{8F7CE271-C9FC-4F3F-AF18-335EECACAB69}" type="parTrans" cxnId="{BCADB66F-59B9-433D-8E46-F2DEA84D2810}">
      <dgm:prSet/>
      <dgm:spPr/>
      <dgm:t>
        <a:bodyPr/>
        <a:lstStyle/>
        <a:p>
          <a:endParaRPr lang="en-US"/>
        </a:p>
      </dgm:t>
    </dgm:pt>
    <dgm:pt modelId="{F7054636-C9D8-4490-AF05-17C65C306DCD}" type="sibTrans" cxnId="{BCADB66F-59B9-433D-8E46-F2DEA84D2810}">
      <dgm:prSet/>
      <dgm:spPr/>
      <dgm:t>
        <a:bodyPr/>
        <a:lstStyle/>
        <a:p>
          <a:endParaRPr lang="en-US"/>
        </a:p>
      </dgm:t>
    </dgm:pt>
    <dgm:pt modelId="{F7C9DFA0-F177-4ED6-B0B1-B91754236534}">
      <dgm:prSet/>
      <dgm:spPr/>
      <dgm:t>
        <a:bodyPr/>
        <a:lstStyle/>
        <a:p>
          <a:r>
            <a:rPr lang="en-GB" dirty="0"/>
            <a:t>Scenario 2 </a:t>
          </a:r>
          <a:endParaRPr lang="en-US" dirty="0"/>
        </a:p>
      </dgm:t>
    </dgm:pt>
    <dgm:pt modelId="{5D3216F0-E04A-45B1-BDFD-7020C8382ECF}" type="parTrans" cxnId="{E3E9B243-385C-4264-A2BA-E4859F680751}">
      <dgm:prSet/>
      <dgm:spPr/>
      <dgm:t>
        <a:bodyPr/>
        <a:lstStyle/>
        <a:p>
          <a:endParaRPr lang="en-US"/>
        </a:p>
      </dgm:t>
    </dgm:pt>
    <dgm:pt modelId="{446FBDA7-B84C-45F4-848D-4E274AB05EDE}" type="sibTrans" cxnId="{E3E9B243-385C-4264-A2BA-E4859F680751}">
      <dgm:prSet/>
      <dgm:spPr/>
      <dgm:t>
        <a:bodyPr/>
        <a:lstStyle/>
        <a:p>
          <a:endParaRPr lang="en-US"/>
        </a:p>
      </dgm:t>
    </dgm:pt>
    <dgm:pt modelId="{42218633-9CAE-4768-A7A1-7FDA257B86C5}" type="pres">
      <dgm:prSet presAssocID="{CA164B44-D209-4A35-8D8E-BA481B339A86}" presName="linear" presStyleCnt="0">
        <dgm:presLayoutVars>
          <dgm:dir/>
          <dgm:animLvl val="lvl"/>
          <dgm:resizeHandles val="exact"/>
        </dgm:presLayoutVars>
      </dgm:prSet>
      <dgm:spPr/>
    </dgm:pt>
    <dgm:pt modelId="{2D528569-D0EA-4E8C-ADD3-E885CBD555F7}" type="pres">
      <dgm:prSet presAssocID="{34890FAF-7BE1-4B74-9BB5-FEC29E231177}" presName="parentLin" presStyleCnt="0"/>
      <dgm:spPr/>
    </dgm:pt>
    <dgm:pt modelId="{E33D236D-79BB-4E9A-8A59-5B565A783400}" type="pres">
      <dgm:prSet presAssocID="{34890FAF-7BE1-4B74-9BB5-FEC29E231177}" presName="parentLeftMargin" presStyleLbl="node1" presStyleIdx="0" presStyleCnt="2"/>
      <dgm:spPr/>
    </dgm:pt>
    <dgm:pt modelId="{28F883D4-F37A-4C78-94E3-810FE9D98801}" type="pres">
      <dgm:prSet presAssocID="{34890FAF-7BE1-4B74-9BB5-FEC29E23117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E302703-BE21-4F07-B903-362EB3872F7B}" type="pres">
      <dgm:prSet presAssocID="{34890FAF-7BE1-4B74-9BB5-FEC29E231177}" presName="negativeSpace" presStyleCnt="0"/>
      <dgm:spPr/>
    </dgm:pt>
    <dgm:pt modelId="{E2770631-F159-4D07-A386-8F8F5D38682A}" type="pres">
      <dgm:prSet presAssocID="{34890FAF-7BE1-4B74-9BB5-FEC29E231177}" presName="childText" presStyleLbl="conFgAcc1" presStyleIdx="0" presStyleCnt="2">
        <dgm:presLayoutVars>
          <dgm:bulletEnabled val="1"/>
        </dgm:presLayoutVars>
      </dgm:prSet>
      <dgm:spPr/>
    </dgm:pt>
    <dgm:pt modelId="{241B9ADA-2324-4EE2-B128-DCD93882BF38}" type="pres">
      <dgm:prSet presAssocID="{F7054636-C9D8-4490-AF05-17C65C306DCD}" presName="spaceBetweenRectangles" presStyleCnt="0"/>
      <dgm:spPr/>
    </dgm:pt>
    <dgm:pt modelId="{02806E13-0686-4713-A85B-83945E23F30C}" type="pres">
      <dgm:prSet presAssocID="{F7C9DFA0-F177-4ED6-B0B1-B91754236534}" presName="parentLin" presStyleCnt="0"/>
      <dgm:spPr/>
    </dgm:pt>
    <dgm:pt modelId="{8D660E3C-9BDA-49B6-B613-B986FC7CB055}" type="pres">
      <dgm:prSet presAssocID="{F7C9DFA0-F177-4ED6-B0B1-B91754236534}" presName="parentLeftMargin" presStyleLbl="node1" presStyleIdx="0" presStyleCnt="2"/>
      <dgm:spPr/>
    </dgm:pt>
    <dgm:pt modelId="{D75CA361-B93F-4FDD-9029-8125ED6BC479}" type="pres">
      <dgm:prSet presAssocID="{F7C9DFA0-F177-4ED6-B0B1-B91754236534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C2FDB6DA-C0CF-47D6-AB12-AD156808C001}" type="pres">
      <dgm:prSet presAssocID="{F7C9DFA0-F177-4ED6-B0B1-B91754236534}" presName="negativeSpace" presStyleCnt="0"/>
      <dgm:spPr/>
    </dgm:pt>
    <dgm:pt modelId="{3CAB482A-5815-4E36-9D99-7B8FDF95A836}" type="pres">
      <dgm:prSet presAssocID="{F7C9DFA0-F177-4ED6-B0B1-B91754236534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653AB37-9E3A-48BA-A108-121AB74ABFEC}" type="presOf" srcId="{F7C9DFA0-F177-4ED6-B0B1-B91754236534}" destId="{8D660E3C-9BDA-49B6-B613-B986FC7CB055}" srcOrd="0" destOrd="0" presId="urn:microsoft.com/office/officeart/2005/8/layout/list1"/>
    <dgm:cxn modelId="{E3E9B243-385C-4264-A2BA-E4859F680751}" srcId="{CA164B44-D209-4A35-8D8E-BA481B339A86}" destId="{F7C9DFA0-F177-4ED6-B0B1-B91754236534}" srcOrd="1" destOrd="0" parTransId="{5D3216F0-E04A-45B1-BDFD-7020C8382ECF}" sibTransId="{446FBDA7-B84C-45F4-848D-4E274AB05EDE}"/>
    <dgm:cxn modelId="{74584E4A-DD75-4191-AD31-8366DEE348BE}" type="presOf" srcId="{CA164B44-D209-4A35-8D8E-BA481B339A86}" destId="{42218633-9CAE-4768-A7A1-7FDA257B86C5}" srcOrd="0" destOrd="0" presId="urn:microsoft.com/office/officeart/2005/8/layout/list1"/>
    <dgm:cxn modelId="{BCADB66F-59B9-433D-8E46-F2DEA84D2810}" srcId="{CA164B44-D209-4A35-8D8E-BA481B339A86}" destId="{34890FAF-7BE1-4B74-9BB5-FEC29E231177}" srcOrd="0" destOrd="0" parTransId="{8F7CE271-C9FC-4F3F-AF18-335EECACAB69}" sibTransId="{F7054636-C9D8-4490-AF05-17C65C306DCD}"/>
    <dgm:cxn modelId="{F7D8158F-EE08-4FC1-B6F9-BFD0295CF259}" type="presOf" srcId="{34890FAF-7BE1-4B74-9BB5-FEC29E231177}" destId="{E33D236D-79BB-4E9A-8A59-5B565A783400}" srcOrd="0" destOrd="0" presId="urn:microsoft.com/office/officeart/2005/8/layout/list1"/>
    <dgm:cxn modelId="{5F9E299A-D017-42B8-8E33-D8BF2E031BD1}" type="presOf" srcId="{34890FAF-7BE1-4B74-9BB5-FEC29E231177}" destId="{28F883D4-F37A-4C78-94E3-810FE9D98801}" srcOrd="1" destOrd="0" presId="urn:microsoft.com/office/officeart/2005/8/layout/list1"/>
    <dgm:cxn modelId="{C395B39C-3DBD-4E5D-ADBC-AC6DE6687D50}" type="presOf" srcId="{F7C9DFA0-F177-4ED6-B0B1-B91754236534}" destId="{D75CA361-B93F-4FDD-9029-8125ED6BC479}" srcOrd="1" destOrd="0" presId="urn:microsoft.com/office/officeart/2005/8/layout/list1"/>
    <dgm:cxn modelId="{E5572D85-FCE9-4D11-9419-194DF48AC291}" type="presParOf" srcId="{42218633-9CAE-4768-A7A1-7FDA257B86C5}" destId="{2D528569-D0EA-4E8C-ADD3-E885CBD555F7}" srcOrd="0" destOrd="0" presId="urn:microsoft.com/office/officeart/2005/8/layout/list1"/>
    <dgm:cxn modelId="{46C5F110-0990-4EC2-B09A-909DFD9D4485}" type="presParOf" srcId="{2D528569-D0EA-4E8C-ADD3-E885CBD555F7}" destId="{E33D236D-79BB-4E9A-8A59-5B565A783400}" srcOrd="0" destOrd="0" presId="urn:microsoft.com/office/officeart/2005/8/layout/list1"/>
    <dgm:cxn modelId="{85DB1AC9-FB62-46D4-8C30-C81E63586579}" type="presParOf" srcId="{2D528569-D0EA-4E8C-ADD3-E885CBD555F7}" destId="{28F883D4-F37A-4C78-94E3-810FE9D98801}" srcOrd="1" destOrd="0" presId="urn:microsoft.com/office/officeart/2005/8/layout/list1"/>
    <dgm:cxn modelId="{3ACCD01C-6334-490F-BBBA-A2C9DF9ADFF3}" type="presParOf" srcId="{42218633-9CAE-4768-A7A1-7FDA257B86C5}" destId="{0E302703-BE21-4F07-B903-362EB3872F7B}" srcOrd="1" destOrd="0" presId="urn:microsoft.com/office/officeart/2005/8/layout/list1"/>
    <dgm:cxn modelId="{8B75A6C8-3780-4AF9-831C-47DF84131C21}" type="presParOf" srcId="{42218633-9CAE-4768-A7A1-7FDA257B86C5}" destId="{E2770631-F159-4D07-A386-8F8F5D38682A}" srcOrd="2" destOrd="0" presId="urn:microsoft.com/office/officeart/2005/8/layout/list1"/>
    <dgm:cxn modelId="{57B17A2F-FC7C-4ABB-88D3-943B356A1090}" type="presParOf" srcId="{42218633-9CAE-4768-A7A1-7FDA257B86C5}" destId="{241B9ADA-2324-4EE2-B128-DCD93882BF38}" srcOrd="3" destOrd="0" presId="urn:microsoft.com/office/officeart/2005/8/layout/list1"/>
    <dgm:cxn modelId="{A94923B8-4B90-4B73-8528-E20566C5A5F5}" type="presParOf" srcId="{42218633-9CAE-4768-A7A1-7FDA257B86C5}" destId="{02806E13-0686-4713-A85B-83945E23F30C}" srcOrd="4" destOrd="0" presId="urn:microsoft.com/office/officeart/2005/8/layout/list1"/>
    <dgm:cxn modelId="{4D87BE30-F256-4F14-814A-92633D3DF217}" type="presParOf" srcId="{02806E13-0686-4713-A85B-83945E23F30C}" destId="{8D660E3C-9BDA-49B6-B613-B986FC7CB055}" srcOrd="0" destOrd="0" presId="urn:microsoft.com/office/officeart/2005/8/layout/list1"/>
    <dgm:cxn modelId="{1E078353-7CC2-46BD-9C09-130B8388D1A0}" type="presParOf" srcId="{02806E13-0686-4713-A85B-83945E23F30C}" destId="{D75CA361-B93F-4FDD-9029-8125ED6BC479}" srcOrd="1" destOrd="0" presId="urn:microsoft.com/office/officeart/2005/8/layout/list1"/>
    <dgm:cxn modelId="{483AC7B2-D3FC-47AC-9602-C8AC4F9A08FE}" type="presParOf" srcId="{42218633-9CAE-4768-A7A1-7FDA257B86C5}" destId="{C2FDB6DA-C0CF-47D6-AB12-AD156808C001}" srcOrd="5" destOrd="0" presId="urn:microsoft.com/office/officeart/2005/8/layout/list1"/>
    <dgm:cxn modelId="{E858489B-72CE-4268-B2DF-67408102F2B7}" type="presParOf" srcId="{42218633-9CAE-4768-A7A1-7FDA257B86C5}" destId="{3CAB482A-5815-4E36-9D99-7B8FDF95A83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6B0F41-86C6-46E1-8CC1-14772E1BA28B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9B6BD03-DA8B-4268-843F-F1D8897E96D0}">
      <dgm:prSet/>
      <dgm:spPr/>
      <dgm:t>
        <a:bodyPr/>
        <a:lstStyle/>
        <a:p>
          <a:r>
            <a:rPr lang="en-GB"/>
            <a:t>Outlook Calendar </a:t>
          </a:r>
          <a:endParaRPr lang="en-US"/>
        </a:p>
      </dgm:t>
    </dgm:pt>
    <dgm:pt modelId="{2C7F447A-D2C6-45E4-BA99-7366DDE57AE3}" type="parTrans" cxnId="{84255AF4-908B-4C0C-9639-D6EAF37F1186}">
      <dgm:prSet/>
      <dgm:spPr/>
      <dgm:t>
        <a:bodyPr/>
        <a:lstStyle/>
        <a:p>
          <a:endParaRPr lang="en-US"/>
        </a:p>
      </dgm:t>
    </dgm:pt>
    <dgm:pt modelId="{E1447403-B182-4517-9C0F-F135C9D5377A}" type="sibTrans" cxnId="{84255AF4-908B-4C0C-9639-D6EAF37F1186}">
      <dgm:prSet/>
      <dgm:spPr/>
      <dgm:t>
        <a:bodyPr/>
        <a:lstStyle/>
        <a:p>
          <a:endParaRPr lang="en-US"/>
        </a:p>
      </dgm:t>
    </dgm:pt>
    <dgm:pt modelId="{2D425694-35E0-41D7-99BF-BDDD3A16034E}">
      <dgm:prSet/>
      <dgm:spPr/>
      <dgm:t>
        <a:bodyPr/>
        <a:lstStyle/>
        <a:p>
          <a:r>
            <a:rPr lang="en-GB" dirty="0"/>
            <a:t>Dietetic caseload spreadsheet </a:t>
          </a:r>
          <a:endParaRPr lang="en-US" dirty="0"/>
        </a:p>
      </dgm:t>
    </dgm:pt>
    <dgm:pt modelId="{4AEF6267-80F9-467A-8B48-BCB1AD0A483A}" type="parTrans" cxnId="{C522CE1D-D6BA-4452-B7C6-51D6173C966F}">
      <dgm:prSet/>
      <dgm:spPr/>
      <dgm:t>
        <a:bodyPr/>
        <a:lstStyle/>
        <a:p>
          <a:endParaRPr lang="en-US"/>
        </a:p>
      </dgm:t>
    </dgm:pt>
    <dgm:pt modelId="{19E60498-E869-4C97-B5F6-42FFBE0180DB}" type="sibTrans" cxnId="{C522CE1D-D6BA-4452-B7C6-51D6173C966F}">
      <dgm:prSet/>
      <dgm:spPr/>
      <dgm:t>
        <a:bodyPr/>
        <a:lstStyle/>
        <a:p>
          <a:endParaRPr lang="en-US"/>
        </a:p>
      </dgm:t>
    </dgm:pt>
    <dgm:pt modelId="{B299B815-8990-404C-9C37-51873EDC195E}">
      <dgm:prSet/>
      <dgm:spPr/>
      <dgm:t>
        <a:bodyPr/>
        <a:lstStyle/>
        <a:p>
          <a:r>
            <a:rPr lang="en-GB"/>
            <a:t>Welsh PAS</a:t>
          </a:r>
          <a:endParaRPr lang="en-US"/>
        </a:p>
      </dgm:t>
    </dgm:pt>
    <dgm:pt modelId="{F991284B-1BFF-43B3-BA94-345EE8E752FD}" type="parTrans" cxnId="{14071463-614E-425C-90A5-8E12C50194CA}">
      <dgm:prSet/>
      <dgm:spPr/>
      <dgm:t>
        <a:bodyPr/>
        <a:lstStyle/>
        <a:p>
          <a:endParaRPr lang="en-US"/>
        </a:p>
      </dgm:t>
    </dgm:pt>
    <dgm:pt modelId="{3443C76B-06BB-4D6F-AA43-23B02B7A35D4}" type="sibTrans" cxnId="{14071463-614E-425C-90A5-8E12C50194CA}">
      <dgm:prSet/>
      <dgm:spPr/>
      <dgm:t>
        <a:bodyPr/>
        <a:lstStyle/>
        <a:p>
          <a:endParaRPr lang="en-US"/>
        </a:p>
      </dgm:t>
    </dgm:pt>
    <dgm:pt modelId="{F05E2C91-7D29-40EB-A971-1852730BA0A9}">
      <dgm:prSet/>
      <dgm:spPr/>
      <dgm:t>
        <a:bodyPr/>
        <a:lstStyle/>
        <a:p>
          <a:r>
            <a:rPr lang="en-GB" dirty="0"/>
            <a:t>EQ-5D</a:t>
          </a:r>
        </a:p>
      </dgm:t>
    </dgm:pt>
    <dgm:pt modelId="{A19D458D-6167-477F-853D-32CFD1A86894}" type="parTrans" cxnId="{D9D9EFF8-7B0B-41C5-981C-C949C614129A}">
      <dgm:prSet/>
      <dgm:spPr/>
      <dgm:t>
        <a:bodyPr/>
        <a:lstStyle/>
        <a:p>
          <a:endParaRPr lang="en-GB"/>
        </a:p>
      </dgm:t>
    </dgm:pt>
    <dgm:pt modelId="{25FCF6F1-4938-4D11-BFAF-9D3F5C730C69}" type="sibTrans" cxnId="{D9D9EFF8-7B0B-41C5-981C-C949C614129A}">
      <dgm:prSet/>
      <dgm:spPr/>
      <dgm:t>
        <a:bodyPr/>
        <a:lstStyle/>
        <a:p>
          <a:endParaRPr lang="en-GB"/>
        </a:p>
      </dgm:t>
    </dgm:pt>
    <dgm:pt modelId="{5A60AC7D-C09D-47F0-BDAE-A133B39866DB}" type="pres">
      <dgm:prSet presAssocID="{5B6B0F41-86C6-46E1-8CC1-14772E1BA28B}" presName="diagram" presStyleCnt="0">
        <dgm:presLayoutVars>
          <dgm:dir/>
          <dgm:resizeHandles val="exact"/>
        </dgm:presLayoutVars>
      </dgm:prSet>
      <dgm:spPr/>
    </dgm:pt>
    <dgm:pt modelId="{E9F33FAE-89CF-4E75-856D-EF1B1DDA07E8}" type="pres">
      <dgm:prSet presAssocID="{D9B6BD03-DA8B-4268-843F-F1D8897E96D0}" presName="arrow" presStyleLbl="node1" presStyleIdx="0" presStyleCnt="4">
        <dgm:presLayoutVars>
          <dgm:bulletEnabled val="1"/>
        </dgm:presLayoutVars>
      </dgm:prSet>
      <dgm:spPr/>
    </dgm:pt>
    <dgm:pt modelId="{6A2BED2E-47B3-4891-852F-C4D8965B69B9}" type="pres">
      <dgm:prSet presAssocID="{2D425694-35E0-41D7-99BF-BDDD3A16034E}" presName="arrow" presStyleLbl="node1" presStyleIdx="1" presStyleCnt="4">
        <dgm:presLayoutVars>
          <dgm:bulletEnabled val="1"/>
        </dgm:presLayoutVars>
      </dgm:prSet>
      <dgm:spPr/>
    </dgm:pt>
    <dgm:pt modelId="{FD581570-689F-4ED8-9124-12047C13B988}" type="pres">
      <dgm:prSet presAssocID="{F05E2C91-7D29-40EB-A971-1852730BA0A9}" presName="arrow" presStyleLbl="node1" presStyleIdx="2" presStyleCnt="4">
        <dgm:presLayoutVars>
          <dgm:bulletEnabled val="1"/>
        </dgm:presLayoutVars>
      </dgm:prSet>
      <dgm:spPr/>
    </dgm:pt>
    <dgm:pt modelId="{3EF8D616-4384-4F75-B50B-7DA4A75CCD6F}" type="pres">
      <dgm:prSet presAssocID="{B299B815-8990-404C-9C37-51873EDC195E}" presName="arrow" presStyleLbl="node1" presStyleIdx="3" presStyleCnt="4">
        <dgm:presLayoutVars>
          <dgm:bulletEnabled val="1"/>
        </dgm:presLayoutVars>
      </dgm:prSet>
      <dgm:spPr/>
    </dgm:pt>
  </dgm:ptLst>
  <dgm:cxnLst>
    <dgm:cxn modelId="{4D846616-BBFE-4519-BDBD-5BFD648F6231}" type="presOf" srcId="{2D425694-35E0-41D7-99BF-BDDD3A16034E}" destId="{6A2BED2E-47B3-4891-852F-C4D8965B69B9}" srcOrd="0" destOrd="0" presId="urn:microsoft.com/office/officeart/2005/8/layout/arrow5"/>
    <dgm:cxn modelId="{C522CE1D-D6BA-4452-B7C6-51D6173C966F}" srcId="{5B6B0F41-86C6-46E1-8CC1-14772E1BA28B}" destId="{2D425694-35E0-41D7-99BF-BDDD3A16034E}" srcOrd="1" destOrd="0" parTransId="{4AEF6267-80F9-467A-8B48-BCB1AD0A483A}" sibTransId="{19E60498-E869-4C97-B5F6-42FFBE0180DB}"/>
    <dgm:cxn modelId="{14071463-614E-425C-90A5-8E12C50194CA}" srcId="{5B6B0F41-86C6-46E1-8CC1-14772E1BA28B}" destId="{B299B815-8990-404C-9C37-51873EDC195E}" srcOrd="3" destOrd="0" parTransId="{F991284B-1BFF-43B3-BA94-345EE8E752FD}" sibTransId="{3443C76B-06BB-4D6F-AA43-23B02B7A35D4}"/>
    <dgm:cxn modelId="{C4D6044E-496F-45B0-B8B0-88A08CABE415}" type="presOf" srcId="{F05E2C91-7D29-40EB-A971-1852730BA0A9}" destId="{FD581570-689F-4ED8-9124-12047C13B988}" srcOrd="0" destOrd="0" presId="urn:microsoft.com/office/officeart/2005/8/layout/arrow5"/>
    <dgm:cxn modelId="{77654CA6-E846-4A1B-AB2E-96264C145166}" type="presOf" srcId="{5B6B0F41-86C6-46E1-8CC1-14772E1BA28B}" destId="{5A60AC7D-C09D-47F0-BDAE-A133B39866DB}" srcOrd="0" destOrd="0" presId="urn:microsoft.com/office/officeart/2005/8/layout/arrow5"/>
    <dgm:cxn modelId="{8FCC39B2-0328-41DE-9CFE-907EC3BE65AA}" type="presOf" srcId="{B299B815-8990-404C-9C37-51873EDC195E}" destId="{3EF8D616-4384-4F75-B50B-7DA4A75CCD6F}" srcOrd="0" destOrd="0" presId="urn:microsoft.com/office/officeart/2005/8/layout/arrow5"/>
    <dgm:cxn modelId="{BAACF4EC-8BA7-4D41-A331-B11431B76AB9}" type="presOf" srcId="{D9B6BD03-DA8B-4268-843F-F1D8897E96D0}" destId="{E9F33FAE-89CF-4E75-856D-EF1B1DDA07E8}" srcOrd="0" destOrd="0" presId="urn:microsoft.com/office/officeart/2005/8/layout/arrow5"/>
    <dgm:cxn modelId="{84255AF4-908B-4C0C-9639-D6EAF37F1186}" srcId="{5B6B0F41-86C6-46E1-8CC1-14772E1BA28B}" destId="{D9B6BD03-DA8B-4268-843F-F1D8897E96D0}" srcOrd="0" destOrd="0" parTransId="{2C7F447A-D2C6-45E4-BA99-7366DDE57AE3}" sibTransId="{E1447403-B182-4517-9C0F-F135C9D5377A}"/>
    <dgm:cxn modelId="{D9D9EFF8-7B0B-41C5-981C-C949C614129A}" srcId="{5B6B0F41-86C6-46E1-8CC1-14772E1BA28B}" destId="{F05E2C91-7D29-40EB-A971-1852730BA0A9}" srcOrd="2" destOrd="0" parTransId="{A19D458D-6167-477F-853D-32CFD1A86894}" sibTransId="{25FCF6F1-4938-4D11-BFAF-9D3F5C730C69}"/>
    <dgm:cxn modelId="{458D48D8-B855-4466-A7F5-2ECB77CAFD9C}" type="presParOf" srcId="{5A60AC7D-C09D-47F0-BDAE-A133B39866DB}" destId="{E9F33FAE-89CF-4E75-856D-EF1B1DDA07E8}" srcOrd="0" destOrd="0" presId="urn:microsoft.com/office/officeart/2005/8/layout/arrow5"/>
    <dgm:cxn modelId="{39D23A72-20AF-42C6-AEA5-827CB1357C26}" type="presParOf" srcId="{5A60AC7D-C09D-47F0-BDAE-A133B39866DB}" destId="{6A2BED2E-47B3-4891-852F-C4D8965B69B9}" srcOrd="1" destOrd="0" presId="urn:microsoft.com/office/officeart/2005/8/layout/arrow5"/>
    <dgm:cxn modelId="{D522F47F-D2D6-4C39-AE74-8386500676A5}" type="presParOf" srcId="{5A60AC7D-C09D-47F0-BDAE-A133B39866DB}" destId="{FD581570-689F-4ED8-9124-12047C13B988}" srcOrd="2" destOrd="0" presId="urn:microsoft.com/office/officeart/2005/8/layout/arrow5"/>
    <dgm:cxn modelId="{62DC9415-E4E9-47E1-AFAB-F783AE6DCE8A}" type="presParOf" srcId="{5A60AC7D-C09D-47F0-BDAE-A133B39866DB}" destId="{3EF8D616-4384-4F75-B50B-7DA4A75CCD6F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56D173-6935-4787-8446-5DF9E8D44257}">
      <dsp:nvSpPr>
        <dsp:cNvPr id="0" name=""/>
        <dsp:cNvSpPr/>
      </dsp:nvSpPr>
      <dsp:spPr>
        <a:xfrm>
          <a:off x="3140813" y="1431565"/>
          <a:ext cx="690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028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67934" y="1473681"/>
        <a:ext cx="36044" cy="7208"/>
      </dsp:txXfrm>
    </dsp:sp>
    <dsp:sp modelId="{C7A8B661-BADC-47AF-A2F6-1DCAA44BF7EA}">
      <dsp:nvSpPr>
        <dsp:cNvPr id="0" name=""/>
        <dsp:cNvSpPr/>
      </dsp:nvSpPr>
      <dsp:spPr>
        <a:xfrm>
          <a:off x="8326" y="536999"/>
          <a:ext cx="3134287" cy="1880572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Leadership skills </a:t>
          </a:r>
          <a:endParaRPr lang="en-US" sz="3600" kern="1200" dirty="0"/>
        </a:p>
      </dsp:txBody>
      <dsp:txXfrm>
        <a:off x="8326" y="536999"/>
        <a:ext cx="3134287" cy="1880572"/>
      </dsp:txXfrm>
    </dsp:sp>
    <dsp:sp modelId="{1D8E6277-7BBC-40B5-AFA0-092DB5A700B9}">
      <dsp:nvSpPr>
        <dsp:cNvPr id="0" name=""/>
        <dsp:cNvSpPr/>
      </dsp:nvSpPr>
      <dsp:spPr>
        <a:xfrm>
          <a:off x="6995987" y="1431565"/>
          <a:ext cx="690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028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23108" y="1473681"/>
        <a:ext cx="36044" cy="7208"/>
      </dsp:txXfrm>
    </dsp:sp>
    <dsp:sp modelId="{DDCA71F0-6FA4-4575-8CA8-3B619E558967}">
      <dsp:nvSpPr>
        <dsp:cNvPr id="0" name=""/>
        <dsp:cNvSpPr/>
      </dsp:nvSpPr>
      <dsp:spPr>
        <a:xfrm>
          <a:off x="3863500" y="536999"/>
          <a:ext cx="3134287" cy="1880572"/>
        </a:xfrm>
        <a:prstGeom prst="rect">
          <a:avLst/>
        </a:prstGeom>
        <a:solidFill>
          <a:schemeClr val="accent5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The implications </a:t>
          </a:r>
          <a:endParaRPr lang="en-US" sz="3600" kern="1200" dirty="0"/>
        </a:p>
      </dsp:txBody>
      <dsp:txXfrm>
        <a:off x="3863500" y="536999"/>
        <a:ext cx="3134287" cy="1880572"/>
      </dsp:txXfrm>
    </dsp:sp>
    <dsp:sp modelId="{36193593-7F64-406A-8EEE-B67AD18EF61F}">
      <dsp:nvSpPr>
        <dsp:cNvPr id="0" name=""/>
        <dsp:cNvSpPr/>
      </dsp:nvSpPr>
      <dsp:spPr>
        <a:xfrm>
          <a:off x="1575470" y="2415771"/>
          <a:ext cx="7710347" cy="690286"/>
        </a:xfrm>
        <a:custGeom>
          <a:avLst/>
          <a:gdLst/>
          <a:ahLst/>
          <a:cxnLst/>
          <a:rect l="0" t="0" r="0" b="0"/>
          <a:pathLst>
            <a:path>
              <a:moveTo>
                <a:pt x="7710347" y="0"/>
              </a:moveTo>
              <a:lnTo>
                <a:pt x="7710347" y="362243"/>
              </a:lnTo>
              <a:lnTo>
                <a:pt x="0" y="362243"/>
              </a:lnTo>
              <a:lnTo>
                <a:pt x="0" y="690286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37044" y="2757310"/>
        <a:ext cx="387198" cy="7208"/>
      </dsp:txXfrm>
    </dsp:sp>
    <dsp:sp modelId="{A9979C07-7095-4DF0-AEC5-995C11AFC0F9}">
      <dsp:nvSpPr>
        <dsp:cNvPr id="0" name=""/>
        <dsp:cNvSpPr/>
      </dsp:nvSpPr>
      <dsp:spPr>
        <a:xfrm>
          <a:off x="7718674" y="536999"/>
          <a:ext cx="3134287" cy="1880572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Options </a:t>
          </a:r>
          <a:endParaRPr lang="en-US" sz="3600" kern="1200" dirty="0"/>
        </a:p>
      </dsp:txBody>
      <dsp:txXfrm>
        <a:off x="7718674" y="536999"/>
        <a:ext cx="3134287" cy="1880572"/>
      </dsp:txXfrm>
    </dsp:sp>
    <dsp:sp modelId="{597BA1D6-D51B-4FF8-8260-C062514C2E73}">
      <dsp:nvSpPr>
        <dsp:cNvPr id="0" name=""/>
        <dsp:cNvSpPr/>
      </dsp:nvSpPr>
      <dsp:spPr>
        <a:xfrm>
          <a:off x="3140813" y="4033024"/>
          <a:ext cx="690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0286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67934" y="4075139"/>
        <a:ext cx="36044" cy="7208"/>
      </dsp:txXfrm>
    </dsp:sp>
    <dsp:sp modelId="{8B74DAF9-A6D6-4A84-BFAE-FF8E15768142}">
      <dsp:nvSpPr>
        <dsp:cNvPr id="0" name=""/>
        <dsp:cNvSpPr/>
      </dsp:nvSpPr>
      <dsp:spPr>
        <a:xfrm>
          <a:off x="8326" y="3138458"/>
          <a:ext cx="3134287" cy="18805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Data </a:t>
          </a:r>
          <a:endParaRPr lang="en-US" sz="3600" kern="1200" dirty="0"/>
        </a:p>
      </dsp:txBody>
      <dsp:txXfrm>
        <a:off x="8326" y="3138458"/>
        <a:ext cx="3134287" cy="1880572"/>
      </dsp:txXfrm>
    </dsp:sp>
    <dsp:sp modelId="{E5A8EB37-666E-40C5-A475-AF57C432A128}">
      <dsp:nvSpPr>
        <dsp:cNvPr id="0" name=""/>
        <dsp:cNvSpPr/>
      </dsp:nvSpPr>
      <dsp:spPr>
        <a:xfrm>
          <a:off x="6995987" y="4033024"/>
          <a:ext cx="6902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9028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23108" y="4075139"/>
        <a:ext cx="36044" cy="7208"/>
      </dsp:txXfrm>
    </dsp:sp>
    <dsp:sp modelId="{446076A3-E28B-4F72-81FB-55B3B63A19C0}">
      <dsp:nvSpPr>
        <dsp:cNvPr id="0" name=""/>
        <dsp:cNvSpPr/>
      </dsp:nvSpPr>
      <dsp:spPr>
        <a:xfrm>
          <a:off x="3863500" y="3138458"/>
          <a:ext cx="3134287" cy="1880572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Personal development  </a:t>
          </a:r>
          <a:endParaRPr lang="en-US" sz="3600" kern="1200" dirty="0"/>
        </a:p>
      </dsp:txBody>
      <dsp:txXfrm>
        <a:off x="3863500" y="3138458"/>
        <a:ext cx="3134287" cy="1880572"/>
      </dsp:txXfrm>
    </dsp:sp>
    <dsp:sp modelId="{D95658E5-B14B-40CF-866D-358F523CDA2A}">
      <dsp:nvSpPr>
        <dsp:cNvPr id="0" name=""/>
        <dsp:cNvSpPr/>
      </dsp:nvSpPr>
      <dsp:spPr>
        <a:xfrm>
          <a:off x="7718674" y="3138458"/>
          <a:ext cx="3134287" cy="1880572"/>
        </a:xfrm>
        <a:prstGeom prst="rect">
          <a:avLst/>
        </a:prstGeom>
        <a:solidFill>
          <a:srgbClr val="FFC00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Conclusion</a:t>
          </a:r>
        </a:p>
      </dsp:txBody>
      <dsp:txXfrm>
        <a:off x="7718674" y="3138458"/>
        <a:ext cx="3134287" cy="18805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4DD9E8-6521-4D3B-9535-0F7C8F9FDDC5}">
      <dsp:nvSpPr>
        <dsp:cNvPr id="0" name=""/>
        <dsp:cNvSpPr/>
      </dsp:nvSpPr>
      <dsp:spPr>
        <a:xfrm>
          <a:off x="0" y="547"/>
          <a:ext cx="4555782" cy="5354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Delegation </a:t>
          </a:r>
          <a:endParaRPr lang="en-US" sz="3200" kern="1200" dirty="0"/>
        </a:p>
      </dsp:txBody>
      <dsp:txXfrm>
        <a:off x="26137" y="26684"/>
        <a:ext cx="4503508" cy="483138"/>
      </dsp:txXfrm>
    </dsp:sp>
    <dsp:sp modelId="{12C40EA3-97AB-42AA-84D6-667576E3D2D7}">
      <dsp:nvSpPr>
        <dsp:cNvPr id="0" name=""/>
        <dsp:cNvSpPr/>
      </dsp:nvSpPr>
      <dsp:spPr>
        <a:xfrm>
          <a:off x="0" y="545944"/>
          <a:ext cx="4555782" cy="5354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Time management</a:t>
          </a:r>
          <a:endParaRPr lang="en-US" sz="3200" kern="1200" dirty="0"/>
        </a:p>
      </dsp:txBody>
      <dsp:txXfrm>
        <a:off x="26137" y="572081"/>
        <a:ext cx="4503508" cy="483138"/>
      </dsp:txXfrm>
    </dsp:sp>
    <dsp:sp modelId="{8CA5C960-B0AB-4AD0-9DA3-BCB65C70CC26}">
      <dsp:nvSpPr>
        <dsp:cNvPr id="0" name=""/>
        <dsp:cNvSpPr/>
      </dsp:nvSpPr>
      <dsp:spPr>
        <a:xfrm>
          <a:off x="0" y="1091340"/>
          <a:ext cx="4555782" cy="5354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Caseload management</a:t>
          </a:r>
          <a:endParaRPr lang="en-US" sz="3200" kern="1200" dirty="0"/>
        </a:p>
      </dsp:txBody>
      <dsp:txXfrm>
        <a:off x="26137" y="1117477"/>
        <a:ext cx="4503508" cy="483138"/>
      </dsp:txXfrm>
    </dsp:sp>
    <dsp:sp modelId="{13C21950-7AD8-44ED-B7A6-73709B6535BB}">
      <dsp:nvSpPr>
        <dsp:cNvPr id="0" name=""/>
        <dsp:cNvSpPr/>
      </dsp:nvSpPr>
      <dsp:spPr>
        <a:xfrm>
          <a:off x="0" y="1636737"/>
          <a:ext cx="4555782" cy="5354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Communication skills </a:t>
          </a:r>
          <a:endParaRPr lang="en-US" sz="3200" kern="1200" dirty="0"/>
        </a:p>
      </dsp:txBody>
      <dsp:txXfrm>
        <a:off x="26137" y="1662874"/>
        <a:ext cx="4503508" cy="483138"/>
      </dsp:txXfrm>
    </dsp:sp>
    <dsp:sp modelId="{F203E65B-40CF-4015-95F5-237C40C6C693}">
      <dsp:nvSpPr>
        <dsp:cNvPr id="0" name=""/>
        <dsp:cNvSpPr/>
      </dsp:nvSpPr>
      <dsp:spPr>
        <a:xfrm>
          <a:off x="0" y="2182133"/>
          <a:ext cx="4555782" cy="535412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Prioritising </a:t>
          </a:r>
          <a:endParaRPr lang="en-US" sz="3200" kern="1200" dirty="0"/>
        </a:p>
      </dsp:txBody>
      <dsp:txXfrm>
        <a:off x="26137" y="2208270"/>
        <a:ext cx="4503508" cy="483138"/>
      </dsp:txXfrm>
    </dsp:sp>
    <dsp:sp modelId="{A1A14219-CC6E-4375-9015-B0FCD58F178A}">
      <dsp:nvSpPr>
        <dsp:cNvPr id="0" name=""/>
        <dsp:cNvSpPr/>
      </dsp:nvSpPr>
      <dsp:spPr>
        <a:xfrm>
          <a:off x="0" y="2727530"/>
          <a:ext cx="4555782" cy="5354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Adaptability/flexibility </a:t>
          </a:r>
          <a:endParaRPr lang="en-US" sz="3200" kern="1200" dirty="0"/>
        </a:p>
      </dsp:txBody>
      <dsp:txXfrm>
        <a:off x="26137" y="2753667"/>
        <a:ext cx="4503508" cy="483138"/>
      </dsp:txXfrm>
    </dsp:sp>
    <dsp:sp modelId="{BAEFC390-5B1E-4C5C-9C2F-14F8FA3A3765}">
      <dsp:nvSpPr>
        <dsp:cNvPr id="0" name=""/>
        <dsp:cNvSpPr/>
      </dsp:nvSpPr>
      <dsp:spPr>
        <a:xfrm>
          <a:off x="0" y="3272926"/>
          <a:ext cx="4555782" cy="5354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Critical thinking </a:t>
          </a:r>
          <a:endParaRPr lang="en-US" sz="3200" kern="1200" dirty="0"/>
        </a:p>
      </dsp:txBody>
      <dsp:txXfrm>
        <a:off x="26137" y="3299063"/>
        <a:ext cx="4503508" cy="483138"/>
      </dsp:txXfrm>
    </dsp:sp>
    <dsp:sp modelId="{7259EC77-843C-4AD6-85FF-3B44D79893F7}">
      <dsp:nvSpPr>
        <dsp:cNvPr id="0" name=""/>
        <dsp:cNvSpPr/>
      </dsp:nvSpPr>
      <dsp:spPr>
        <a:xfrm>
          <a:off x="0" y="3818323"/>
          <a:ext cx="4555782" cy="5354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Decision making</a:t>
          </a:r>
          <a:endParaRPr lang="en-US" sz="3200" kern="1200" dirty="0"/>
        </a:p>
      </dsp:txBody>
      <dsp:txXfrm>
        <a:off x="26137" y="3844460"/>
        <a:ext cx="4503508" cy="483138"/>
      </dsp:txXfrm>
    </dsp:sp>
    <dsp:sp modelId="{EFDF0253-C709-44FF-ADB7-7968F1EDA5EA}">
      <dsp:nvSpPr>
        <dsp:cNvPr id="0" name=""/>
        <dsp:cNvSpPr/>
      </dsp:nvSpPr>
      <dsp:spPr>
        <a:xfrm>
          <a:off x="0" y="4363719"/>
          <a:ext cx="4555782" cy="5354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Empathy </a:t>
          </a:r>
          <a:endParaRPr lang="en-US" sz="3200" kern="1200" dirty="0"/>
        </a:p>
      </dsp:txBody>
      <dsp:txXfrm>
        <a:off x="26137" y="4389856"/>
        <a:ext cx="4503508" cy="483138"/>
      </dsp:txXfrm>
    </dsp:sp>
    <dsp:sp modelId="{A9C98433-F732-43D8-A9EB-4DB5D25C949A}">
      <dsp:nvSpPr>
        <dsp:cNvPr id="0" name=""/>
        <dsp:cNvSpPr/>
      </dsp:nvSpPr>
      <dsp:spPr>
        <a:xfrm>
          <a:off x="0" y="4909663"/>
          <a:ext cx="4555782" cy="535412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Integrity </a:t>
          </a:r>
        </a:p>
      </dsp:txBody>
      <dsp:txXfrm>
        <a:off x="26137" y="4935800"/>
        <a:ext cx="4503508" cy="483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D1426-846A-495D-8DC0-726A6BD692A0}">
      <dsp:nvSpPr>
        <dsp:cNvPr id="0" name=""/>
        <dsp:cNvSpPr/>
      </dsp:nvSpPr>
      <dsp:spPr>
        <a:xfrm>
          <a:off x="634210" y="814689"/>
          <a:ext cx="2034861" cy="18596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01FCE-66A2-4621-842C-315035618965}">
      <dsp:nvSpPr>
        <dsp:cNvPr id="0" name=""/>
        <dsp:cNvSpPr/>
      </dsp:nvSpPr>
      <dsp:spPr>
        <a:xfrm>
          <a:off x="1021564" y="1030471"/>
          <a:ext cx="1260155" cy="14280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196D5-73CB-44C1-83EF-314EEADDF557}">
      <dsp:nvSpPr>
        <dsp:cNvPr id="0" name=""/>
        <dsp:cNvSpPr/>
      </dsp:nvSpPr>
      <dsp:spPr>
        <a:xfrm>
          <a:off x="437081" y="2946933"/>
          <a:ext cx="24291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/>
            <a:t>Prioritising Caseload</a:t>
          </a:r>
          <a:endParaRPr lang="en-US" sz="2300" kern="1200" dirty="0"/>
        </a:p>
      </dsp:txBody>
      <dsp:txXfrm>
        <a:off x="437081" y="2946933"/>
        <a:ext cx="2429120" cy="720000"/>
      </dsp:txXfrm>
    </dsp:sp>
    <dsp:sp modelId="{1A19C49A-2F81-4D32-9DB6-9F4E88B107A4}">
      <dsp:nvSpPr>
        <dsp:cNvPr id="0" name=""/>
        <dsp:cNvSpPr/>
      </dsp:nvSpPr>
      <dsp:spPr>
        <a:xfrm>
          <a:off x="3485145" y="801990"/>
          <a:ext cx="2041425" cy="191045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FE686-EF66-4C50-8185-C7CAE9B9A61A}">
      <dsp:nvSpPr>
        <dsp:cNvPr id="0" name=""/>
        <dsp:cNvSpPr/>
      </dsp:nvSpPr>
      <dsp:spPr>
        <a:xfrm>
          <a:off x="3802647" y="1138421"/>
          <a:ext cx="1406422" cy="1237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F0510-E946-4D08-B50F-6251083393FB}">
      <dsp:nvSpPr>
        <dsp:cNvPr id="0" name=""/>
        <dsp:cNvSpPr/>
      </dsp:nvSpPr>
      <dsp:spPr>
        <a:xfrm>
          <a:off x="3291298" y="2959632"/>
          <a:ext cx="24291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Clinical reasoning  </a:t>
          </a:r>
        </a:p>
      </dsp:txBody>
      <dsp:txXfrm>
        <a:off x="3291298" y="2959632"/>
        <a:ext cx="2429120" cy="720000"/>
      </dsp:txXfrm>
    </dsp:sp>
    <dsp:sp modelId="{99C638E5-6DB5-468C-9E5C-E9E311CE89C1}">
      <dsp:nvSpPr>
        <dsp:cNvPr id="0" name=""/>
        <dsp:cNvSpPr/>
      </dsp:nvSpPr>
      <dsp:spPr>
        <a:xfrm>
          <a:off x="6297984" y="795641"/>
          <a:ext cx="2124182" cy="19358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90D099-BFAF-4361-AFE8-05AFAF2EED01}">
      <dsp:nvSpPr>
        <dsp:cNvPr id="0" name=""/>
        <dsp:cNvSpPr/>
      </dsp:nvSpPr>
      <dsp:spPr>
        <a:xfrm>
          <a:off x="6463084" y="1208272"/>
          <a:ext cx="1793982" cy="11105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6A8CA-8A13-4859-A52E-B304B8514838}">
      <dsp:nvSpPr>
        <dsp:cNvPr id="0" name=""/>
        <dsp:cNvSpPr/>
      </dsp:nvSpPr>
      <dsp:spPr>
        <a:xfrm>
          <a:off x="6145515" y="2965981"/>
          <a:ext cx="24291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Flexibility </a:t>
          </a:r>
        </a:p>
      </dsp:txBody>
      <dsp:txXfrm>
        <a:off x="6145515" y="2965981"/>
        <a:ext cx="2429120" cy="720000"/>
      </dsp:txXfrm>
    </dsp:sp>
    <dsp:sp modelId="{C1BB3C0E-9887-4DEA-9E22-5A2CEE9E6EE0}">
      <dsp:nvSpPr>
        <dsp:cNvPr id="0" name=""/>
        <dsp:cNvSpPr/>
      </dsp:nvSpPr>
      <dsp:spPr>
        <a:xfrm>
          <a:off x="9175999" y="770240"/>
          <a:ext cx="2076588" cy="203745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8861C-C8F4-4C47-BDFA-EA397C9B25CC}">
      <dsp:nvSpPr>
        <dsp:cNvPr id="0" name=""/>
        <dsp:cNvSpPr/>
      </dsp:nvSpPr>
      <dsp:spPr>
        <a:xfrm>
          <a:off x="9371165" y="1176523"/>
          <a:ext cx="1686254" cy="12248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3D881D-2388-478A-9316-FE3D79433D03}">
      <dsp:nvSpPr>
        <dsp:cNvPr id="0" name=""/>
        <dsp:cNvSpPr/>
      </dsp:nvSpPr>
      <dsp:spPr>
        <a:xfrm>
          <a:off x="8999732" y="2991382"/>
          <a:ext cx="242912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communication</a:t>
          </a:r>
        </a:p>
      </dsp:txBody>
      <dsp:txXfrm>
        <a:off x="8999732" y="2991382"/>
        <a:ext cx="242912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770631-F159-4D07-A386-8F8F5D38682A}">
      <dsp:nvSpPr>
        <dsp:cNvPr id="0" name=""/>
        <dsp:cNvSpPr/>
      </dsp:nvSpPr>
      <dsp:spPr>
        <a:xfrm>
          <a:off x="0" y="723851"/>
          <a:ext cx="4550391" cy="118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F883D4-F37A-4C78-94E3-810FE9D98801}">
      <dsp:nvSpPr>
        <dsp:cNvPr id="0" name=""/>
        <dsp:cNvSpPr/>
      </dsp:nvSpPr>
      <dsp:spPr>
        <a:xfrm>
          <a:off x="227519" y="30131"/>
          <a:ext cx="3185273" cy="1387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396" tIns="0" rIns="120396" bIns="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Scenario 1 </a:t>
          </a:r>
          <a:endParaRPr lang="en-US" sz="4700" kern="1200" dirty="0"/>
        </a:p>
      </dsp:txBody>
      <dsp:txXfrm>
        <a:off x="295248" y="97860"/>
        <a:ext cx="3049815" cy="1251982"/>
      </dsp:txXfrm>
    </dsp:sp>
    <dsp:sp modelId="{3CAB482A-5815-4E36-9D99-7B8FDF95A836}">
      <dsp:nvSpPr>
        <dsp:cNvPr id="0" name=""/>
        <dsp:cNvSpPr/>
      </dsp:nvSpPr>
      <dsp:spPr>
        <a:xfrm>
          <a:off x="0" y="2855771"/>
          <a:ext cx="4550391" cy="118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CA361-B93F-4FDD-9029-8125ED6BC479}">
      <dsp:nvSpPr>
        <dsp:cNvPr id="0" name=""/>
        <dsp:cNvSpPr/>
      </dsp:nvSpPr>
      <dsp:spPr>
        <a:xfrm>
          <a:off x="227519" y="2162051"/>
          <a:ext cx="3185273" cy="13874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396" tIns="0" rIns="120396" bIns="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Scenario 2 </a:t>
          </a:r>
          <a:endParaRPr lang="en-US" sz="4700" kern="1200" dirty="0"/>
        </a:p>
      </dsp:txBody>
      <dsp:txXfrm>
        <a:off x="295248" y="2229780"/>
        <a:ext cx="3049815" cy="12519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F33FAE-89CF-4E75-856D-EF1B1DDA07E8}">
      <dsp:nvSpPr>
        <dsp:cNvPr id="0" name=""/>
        <dsp:cNvSpPr/>
      </dsp:nvSpPr>
      <dsp:spPr>
        <a:xfrm>
          <a:off x="1601699" y="1011"/>
          <a:ext cx="2007530" cy="2007530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Outlook Calendar </a:t>
          </a:r>
          <a:endParaRPr lang="en-US" sz="1500" kern="1200"/>
        </a:p>
      </dsp:txBody>
      <dsp:txXfrm>
        <a:off x="2103582" y="1011"/>
        <a:ext cx="1003765" cy="1656212"/>
      </dsp:txXfrm>
    </dsp:sp>
    <dsp:sp modelId="{6A2BED2E-47B3-4891-852F-C4D8965B69B9}">
      <dsp:nvSpPr>
        <dsp:cNvPr id="0" name=""/>
        <dsp:cNvSpPr/>
      </dsp:nvSpPr>
      <dsp:spPr>
        <a:xfrm rot="5400000">
          <a:off x="3114697" y="1514009"/>
          <a:ext cx="2007530" cy="2007530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Dietetic caseload spreadsheet </a:t>
          </a:r>
          <a:endParaRPr lang="en-US" sz="1500" kern="1200" dirty="0"/>
        </a:p>
      </dsp:txBody>
      <dsp:txXfrm rot="-5400000">
        <a:off x="3466016" y="2015892"/>
        <a:ext cx="1656212" cy="1003765"/>
      </dsp:txXfrm>
    </dsp:sp>
    <dsp:sp modelId="{FD581570-689F-4ED8-9124-12047C13B988}">
      <dsp:nvSpPr>
        <dsp:cNvPr id="0" name=""/>
        <dsp:cNvSpPr/>
      </dsp:nvSpPr>
      <dsp:spPr>
        <a:xfrm rot="10800000">
          <a:off x="1601699" y="3027007"/>
          <a:ext cx="2007530" cy="2007530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EQ-5D</a:t>
          </a:r>
        </a:p>
      </dsp:txBody>
      <dsp:txXfrm rot="10800000">
        <a:off x="2103581" y="3378325"/>
        <a:ext cx="1003765" cy="1656212"/>
      </dsp:txXfrm>
    </dsp:sp>
    <dsp:sp modelId="{3EF8D616-4384-4F75-B50B-7DA4A75CCD6F}">
      <dsp:nvSpPr>
        <dsp:cNvPr id="0" name=""/>
        <dsp:cNvSpPr/>
      </dsp:nvSpPr>
      <dsp:spPr>
        <a:xfrm rot="16200000">
          <a:off x="88701" y="1514009"/>
          <a:ext cx="2007530" cy="2007530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Welsh PAS</a:t>
          </a:r>
          <a:endParaRPr lang="en-US" sz="1500" kern="1200"/>
        </a:p>
      </dsp:txBody>
      <dsp:txXfrm rot="5400000">
        <a:off x="88702" y="2015891"/>
        <a:ext cx="1656212" cy="1003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D357DB-6D6B-445C-B809-E03F8D54620B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E525D3-76F9-42D5-A2DC-32405E4CA7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45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986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29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014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140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96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044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2024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281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9013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7E525D3-76F9-42D5-A2DC-32405E4CA7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503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1EF9-531A-CED5-022B-30B648FF1A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D7D20A-9121-14A9-4988-D3445BF012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98B72-12F3-E89C-B008-254BB9586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11/12/2024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97E5C-4E7D-1219-AC3F-2DD6D8D8A2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92B4A-91BD-617C-24C1-1559A416A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532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06B9F-0FC6-16E6-98D7-22AFEF1A8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E4728-2702-0166-74D0-6454DE148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72907-F6BD-8C9C-AECA-D751F98BE6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8E3EE-CAA5-2A47-4A93-31738EC52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4DC14B-9629-B0BF-0323-76885C9A4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841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804FF-B899-DBDE-55F0-13C7375A9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55879-647E-9649-2257-E8C75BC238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B2396F-1514-1C96-8E7A-D521F8C5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6B59E-D595-2072-F1C8-0F034EC25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9F5C29-C238-1206-E60D-50F098160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01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4A43B-3153-B723-EA75-E9FA767B0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B8F9E-0C8F-1334-70F6-239C7A5D65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6881-3B85-4CE4-03ED-70343BE90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2AD59F-BCF6-FE1D-04A2-57399C093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C193A79-0AA6-0AD1-8C7E-FE3A4B536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C9502-9EAA-3367-41A1-17F982A29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584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0D61-218E-84FC-B29E-FD9B14B43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79C39-AF9F-8BE6-34BA-0AB0E19B77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AC83DB-9596-2C19-E534-D5E03C35DE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073854-6BB6-7F69-A70C-4E842B034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45A283-23FB-211F-026A-E7FC24CE4A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8F29181-F042-5F42-90D4-B8B99526A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11/12/2024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4845A0-102E-84F3-0DE9-04765110E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694B36-A056-DFE5-B035-87542D1DA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489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DDFBE-C28A-0A03-CA25-B28B847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095F76-0621-757F-D2DA-DC4578B4F1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11/12/2024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13982E-A2A8-D0C2-25D3-F354A2A3F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0EAAE-0BAE-1E63-2E33-DE0E9E652B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630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BA09F6-03B9-3792-A358-9B26CBA77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11/12/2024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39B345-5AFA-6BB6-9EE5-8F1D1356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378038-4339-C75B-4A12-0C9BEA970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822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0728-4DB6-70F9-F626-C9C876B11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8B2C1-9D6D-EBC1-ECEC-21EC599F7B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EFCC5A-6A17-A7F2-9A58-850F99CFF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FEFDCD-7FAE-01EB-7595-4D6ADE9B1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929A5E-6BF2-D981-9236-402FCA009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90FCD3-B93A-51D0-87BC-987920A28E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9957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EA945-C6BA-23BD-1547-A2D2507A8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F82563-69DF-580D-8B70-03D603B4B1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E5CE4E-F936-F052-7DF5-29ED7D7106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E6C865-D4A1-F69C-2ECF-AD4000942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11/12/2024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74D04F-BBA6-6D73-F91F-8AF9CD833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E569B-6E9C-ED62-05FA-6C46CE07A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1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67A4A-DDA9-B711-4A7B-395A817E6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9ACF08-D6C4-7A8D-0272-9A285BF553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A35A4-232E-245D-3A10-7615E95A5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9B3BF-486D-A07A-61D2-91131DC78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8AD58-E44C-B682-A77D-A6B557FEA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8347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E1F6EF-9738-5D0A-D354-8DC7A72AA3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603BA5-16DB-DE56-205C-43258B651A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6E17C-8DE7-6A34-3555-1ACC64166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11/12/2024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E6DCDD-591F-4062-66AF-A0EF31D1F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FB58D-EB7D-E129-A77F-80E36E455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926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CF30D6-1517-1A13-E5A4-BA705EA38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60A3BE-6420-BDA1-6E58-578FFB1828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E2A05-C2AA-CF54-8869-1CC3F80D0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11/12/2024</a:t>
            </a:fld>
            <a:endParaRPr lang="en-US" sz="10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138BA-4C4A-B8B7-A151-FFDBC40D6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1EE22-AE16-3D4A-5B74-4C87E21E13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282746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6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281BBB-F3FB-514D-916E-3748578B4E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CE259-9664-CB21-728D-61FEE6900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8479" y="3305748"/>
            <a:ext cx="11929730" cy="2094640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‘A demonstration of leadership skills required within my role as a therapy assistant practitioner, in response to an increased caseload’</a:t>
            </a:r>
            <a:endParaRPr lang="en-GB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11F4B-99BF-C681-3E37-F330ADFF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407" y="5327915"/>
            <a:ext cx="2047958" cy="1602556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Tesni Fakes </a:t>
            </a:r>
          </a:p>
          <a:p>
            <a:pPr marL="0" indent="0" algn="ctr">
              <a:buNone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1600741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000130E-D573-3A1B-B619-DE4A21BA78AE}"/>
              </a:ext>
            </a:extLst>
          </p:cNvPr>
          <p:cNvGrpSpPr/>
          <p:nvPr/>
        </p:nvGrpSpPr>
        <p:grpSpPr>
          <a:xfrm>
            <a:off x="20" y="10"/>
            <a:ext cx="12191980" cy="3182262"/>
            <a:chOff x="20" y="10"/>
            <a:chExt cx="12191980" cy="3182262"/>
          </a:xfrm>
        </p:grpSpPr>
        <p:pic>
          <p:nvPicPr>
            <p:cNvPr id="5" name="Picture 4" descr="Person holding a puzzle piece">
              <a:extLst>
                <a:ext uri="{FF2B5EF4-FFF2-40B4-BE49-F238E27FC236}">
                  <a16:creationId xmlns:a16="http://schemas.microsoft.com/office/drawing/2014/main" id="{BA7FAF05-B34B-DD0E-515F-8DF0A7993AC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t="23102"/>
            <a:stretch/>
          </p:blipFill>
          <p:spPr>
            <a:xfrm>
              <a:off x="20" y="10"/>
              <a:ext cx="6095980" cy="3175906"/>
            </a:xfrm>
            <a:custGeom>
              <a:avLst/>
              <a:gdLst/>
              <a:ahLst/>
              <a:cxnLst/>
              <a:rect l="l" t="t" r="r" b="b"/>
              <a:pathLst>
                <a:path w="6096000" h="3175916">
                  <a:moveTo>
                    <a:pt x="0" y="0"/>
                  </a:moveTo>
                  <a:lnTo>
                    <a:pt x="6096000" y="0"/>
                  </a:lnTo>
                  <a:lnTo>
                    <a:pt x="6096000" y="3175916"/>
                  </a:lnTo>
                  <a:lnTo>
                    <a:pt x="6074953" y="3168556"/>
                  </a:lnTo>
                  <a:cubicBezTo>
                    <a:pt x="6065180" y="3165138"/>
                    <a:pt x="6054705" y="3162334"/>
                    <a:pt x="6041425" y="3161984"/>
                  </a:cubicBezTo>
                  <a:lnTo>
                    <a:pt x="5978335" y="3173176"/>
                  </a:lnTo>
                  <a:cubicBezTo>
                    <a:pt x="5953369" y="3176890"/>
                    <a:pt x="5845857" y="3169112"/>
                    <a:pt x="5827638" y="3169738"/>
                  </a:cubicBezTo>
                  <a:cubicBezTo>
                    <a:pt x="5821882" y="3178743"/>
                    <a:pt x="5799256" y="3174685"/>
                    <a:pt x="5761310" y="3170760"/>
                  </a:cubicBezTo>
                  <a:cubicBezTo>
                    <a:pt x="5731057" y="3170684"/>
                    <a:pt x="5713719" y="3171961"/>
                    <a:pt x="5696588" y="3173023"/>
                  </a:cubicBezTo>
                  <a:lnTo>
                    <a:pt x="5682596" y="3173661"/>
                  </a:lnTo>
                  <a:lnTo>
                    <a:pt x="5575844" y="3148218"/>
                  </a:lnTo>
                  <a:cubicBezTo>
                    <a:pt x="5455823" y="3136706"/>
                    <a:pt x="5377668" y="3144388"/>
                    <a:pt x="5287401" y="3135195"/>
                  </a:cubicBezTo>
                  <a:cubicBezTo>
                    <a:pt x="5197135" y="3126002"/>
                    <a:pt x="5202548" y="3115782"/>
                    <a:pt x="5034243" y="3093057"/>
                  </a:cubicBezTo>
                  <a:cubicBezTo>
                    <a:pt x="4879585" y="3031690"/>
                    <a:pt x="4724928" y="3048859"/>
                    <a:pt x="4570270" y="3026761"/>
                  </a:cubicBezTo>
                  <a:cubicBezTo>
                    <a:pt x="4488718" y="3050631"/>
                    <a:pt x="4344263" y="2990436"/>
                    <a:pt x="4232462" y="2981221"/>
                  </a:cubicBezTo>
                  <a:cubicBezTo>
                    <a:pt x="4120662" y="2972005"/>
                    <a:pt x="3986179" y="2970108"/>
                    <a:pt x="3899469" y="2971466"/>
                  </a:cubicBezTo>
                  <a:cubicBezTo>
                    <a:pt x="3892272" y="2982518"/>
                    <a:pt x="3768985" y="2995342"/>
                    <a:pt x="3710933" y="2958642"/>
                  </a:cubicBezTo>
                  <a:cubicBezTo>
                    <a:pt x="3583105" y="2956402"/>
                    <a:pt x="3623640" y="2964712"/>
                    <a:pt x="3495164" y="2941478"/>
                  </a:cubicBezTo>
                  <a:cubicBezTo>
                    <a:pt x="3419432" y="2942273"/>
                    <a:pt x="3339383" y="2952386"/>
                    <a:pt x="3282944" y="2951628"/>
                  </a:cubicBezTo>
                  <a:cubicBezTo>
                    <a:pt x="3281769" y="2953455"/>
                    <a:pt x="3129759" y="2929645"/>
                    <a:pt x="3085959" y="2922940"/>
                  </a:cubicBezTo>
                  <a:cubicBezTo>
                    <a:pt x="3042159" y="2916235"/>
                    <a:pt x="3054740" y="2920103"/>
                    <a:pt x="3020146" y="2911397"/>
                  </a:cubicBezTo>
                  <a:cubicBezTo>
                    <a:pt x="2871334" y="2883584"/>
                    <a:pt x="2762563" y="2883465"/>
                    <a:pt x="2653542" y="2876899"/>
                  </a:cubicBezTo>
                  <a:cubicBezTo>
                    <a:pt x="2533423" y="2872448"/>
                    <a:pt x="2683271" y="2915174"/>
                    <a:pt x="2510424" y="2888407"/>
                  </a:cubicBezTo>
                  <a:cubicBezTo>
                    <a:pt x="2506340" y="2898923"/>
                    <a:pt x="2449170" y="2888049"/>
                    <a:pt x="2412523" y="2882673"/>
                  </a:cubicBezTo>
                  <a:cubicBezTo>
                    <a:pt x="2355021" y="2881306"/>
                    <a:pt x="2382991" y="2891314"/>
                    <a:pt x="2308292" y="2874695"/>
                  </a:cubicBezTo>
                  <a:lnTo>
                    <a:pt x="2233764" y="2908195"/>
                  </a:lnTo>
                  <a:cubicBezTo>
                    <a:pt x="2234416" y="2903929"/>
                    <a:pt x="2112578" y="2949704"/>
                    <a:pt x="2089169" y="2948983"/>
                  </a:cubicBezTo>
                  <a:lnTo>
                    <a:pt x="1901626" y="2945454"/>
                  </a:lnTo>
                  <a:cubicBezTo>
                    <a:pt x="1851336" y="2959106"/>
                    <a:pt x="1870664" y="2971169"/>
                    <a:pt x="1825089" y="2978820"/>
                  </a:cubicBezTo>
                  <a:cubicBezTo>
                    <a:pt x="1779514" y="2986471"/>
                    <a:pt x="1746268" y="2976574"/>
                    <a:pt x="1628175" y="2991359"/>
                  </a:cubicBezTo>
                  <a:cubicBezTo>
                    <a:pt x="1580792" y="3002760"/>
                    <a:pt x="1459893" y="2977867"/>
                    <a:pt x="1367439" y="2991184"/>
                  </a:cubicBezTo>
                  <a:cubicBezTo>
                    <a:pt x="1369407" y="3003218"/>
                    <a:pt x="1303810" y="3002393"/>
                    <a:pt x="1260431" y="2993313"/>
                  </a:cubicBezTo>
                  <a:lnTo>
                    <a:pt x="1131986" y="3017812"/>
                  </a:lnTo>
                  <a:cubicBezTo>
                    <a:pt x="1134074" y="3034431"/>
                    <a:pt x="1115111" y="3023292"/>
                    <a:pt x="1062297" y="3034267"/>
                  </a:cubicBezTo>
                  <a:cubicBezTo>
                    <a:pt x="1046148" y="3044857"/>
                    <a:pt x="1019464" y="3043729"/>
                    <a:pt x="979009" y="3052795"/>
                  </a:cubicBezTo>
                  <a:cubicBezTo>
                    <a:pt x="963885" y="3062784"/>
                    <a:pt x="844270" y="3032960"/>
                    <a:pt x="809514" y="3039765"/>
                  </a:cubicBezTo>
                  <a:cubicBezTo>
                    <a:pt x="773761" y="3042869"/>
                    <a:pt x="775984" y="3025792"/>
                    <a:pt x="686053" y="3027101"/>
                  </a:cubicBezTo>
                  <a:cubicBezTo>
                    <a:pt x="600190" y="3024844"/>
                    <a:pt x="595882" y="3019147"/>
                    <a:pt x="504370" y="3015625"/>
                  </a:cubicBezTo>
                  <a:cubicBezTo>
                    <a:pt x="442615" y="3013617"/>
                    <a:pt x="455531" y="3005845"/>
                    <a:pt x="421644" y="3004997"/>
                  </a:cubicBezTo>
                  <a:cubicBezTo>
                    <a:pt x="377193" y="3017912"/>
                    <a:pt x="307611" y="2981496"/>
                    <a:pt x="274973" y="2996304"/>
                  </a:cubicBezTo>
                  <a:lnTo>
                    <a:pt x="116340" y="2982098"/>
                  </a:lnTo>
                  <a:lnTo>
                    <a:pt x="35300" y="2993836"/>
                  </a:lnTo>
                  <a:cubicBezTo>
                    <a:pt x="29001" y="2994370"/>
                    <a:pt x="18688" y="2993580"/>
                    <a:pt x="6479" y="2992085"/>
                  </a:cubicBezTo>
                  <a:lnTo>
                    <a:pt x="0" y="2991123"/>
                  </a:lnTo>
                  <a:close/>
                </a:path>
              </a:pathLst>
            </a:custGeom>
          </p:spPr>
        </p:pic>
        <p:pic>
          <p:nvPicPr>
            <p:cNvPr id="1026" name="Picture 2" descr="See the source image">
              <a:extLst>
                <a:ext uri="{FF2B5EF4-FFF2-40B4-BE49-F238E27FC236}">
                  <a16:creationId xmlns:a16="http://schemas.microsoft.com/office/drawing/2014/main" id="{9AF962DF-E8C2-1E6D-AEBC-356AEE651A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8817"/>
            <a:stretch/>
          </p:blipFill>
          <p:spPr bwMode="auto">
            <a:xfrm>
              <a:off x="6096000" y="10"/>
              <a:ext cx="6096000" cy="3182262"/>
            </a:xfrm>
            <a:custGeom>
              <a:avLst/>
              <a:gdLst/>
              <a:ahLst/>
              <a:cxnLst/>
              <a:rect l="l" t="t" r="r" b="b"/>
              <a:pathLst>
                <a:path w="6096000" h="3182272">
                  <a:moveTo>
                    <a:pt x="0" y="0"/>
                  </a:moveTo>
                  <a:lnTo>
                    <a:pt x="6096000" y="0"/>
                  </a:lnTo>
                  <a:lnTo>
                    <a:pt x="6096000" y="2977881"/>
                  </a:lnTo>
                  <a:lnTo>
                    <a:pt x="6089100" y="2979305"/>
                  </a:lnTo>
                  <a:cubicBezTo>
                    <a:pt x="6033641" y="2989882"/>
                    <a:pt x="5988719" y="2996128"/>
                    <a:pt x="5963104" y="2993636"/>
                  </a:cubicBezTo>
                  <a:cubicBezTo>
                    <a:pt x="5792949" y="3029182"/>
                    <a:pt x="5730547" y="3002240"/>
                    <a:pt x="5622676" y="2993454"/>
                  </a:cubicBezTo>
                  <a:cubicBezTo>
                    <a:pt x="5358705" y="2975083"/>
                    <a:pt x="5242862" y="2994654"/>
                    <a:pt x="5115732" y="2989671"/>
                  </a:cubicBezTo>
                  <a:cubicBezTo>
                    <a:pt x="4988602" y="2984687"/>
                    <a:pt x="5029567" y="2975639"/>
                    <a:pt x="4859897" y="2963549"/>
                  </a:cubicBezTo>
                  <a:lnTo>
                    <a:pt x="4391870" y="2926580"/>
                  </a:lnTo>
                  <a:cubicBezTo>
                    <a:pt x="4327296" y="2956949"/>
                    <a:pt x="4071930" y="2902434"/>
                    <a:pt x="4051327" y="2902384"/>
                  </a:cubicBezTo>
                  <a:cubicBezTo>
                    <a:pt x="3968352" y="2908170"/>
                    <a:pt x="3882315" y="2886803"/>
                    <a:pt x="3767876" y="2899218"/>
                  </a:cubicBezTo>
                  <a:cubicBezTo>
                    <a:pt x="3761563" y="2910695"/>
                    <a:pt x="3759706" y="2886579"/>
                    <a:pt x="3607318" y="2887826"/>
                  </a:cubicBezTo>
                  <a:cubicBezTo>
                    <a:pt x="3517854" y="2911862"/>
                    <a:pt x="3239059" y="2908898"/>
                    <a:pt x="3200813" y="2916134"/>
                  </a:cubicBezTo>
                  <a:cubicBezTo>
                    <a:pt x="3125330" y="2921689"/>
                    <a:pt x="3104585" y="2900825"/>
                    <a:pt x="3048226" y="2903616"/>
                  </a:cubicBezTo>
                  <a:cubicBezTo>
                    <a:pt x="3047198" y="2905512"/>
                    <a:pt x="2972947" y="2922104"/>
                    <a:pt x="2930185" y="2925795"/>
                  </a:cubicBezTo>
                  <a:cubicBezTo>
                    <a:pt x="2887423" y="2929486"/>
                    <a:pt x="2826842" y="2932273"/>
                    <a:pt x="2791651" y="2925762"/>
                  </a:cubicBezTo>
                  <a:cubicBezTo>
                    <a:pt x="2641026" y="2907373"/>
                    <a:pt x="2577392" y="2897262"/>
                    <a:pt x="2468125" y="2897565"/>
                  </a:cubicBezTo>
                  <a:cubicBezTo>
                    <a:pt x="2347953" y="2900676"/>
                    <a:pt x="2483169" y="2941985"/>
                    <a:pt x="2308652" y="2926146"/>
                  </a:cubicBezTo>
                  <a:cubicBezTo>
                    <a:pt x="2305401" y="2936895"/>
                    <a:pt x="2265130" y="2921533"/>
                    <a:pt x="2228153" y="2918475"/>
                  </a:cubicBezTo>
                  <a:cubicBezTo>
                    <a:pt x="2170686" y="2920724"/>
                    <a:pt x="2206286" y="2945386"/>
                    <a:pt x="2130469" y="2933502"/>
                  </a:cubicBezTo>
                  <a:lnTo>
                    <a:pt x="2051835" y="2955169"/>
                  </a:lnTo>
                  <a:cubicBezTo>
                    <a:pt x="2052153" y="2950872"/>
                    <a:pt x="1934201" y="3004193"/>
                    <a:pt x="1910793" y="3004946"/>
                  </a:cubicBezTo>
                  <a:lnTo>
                    <a:pt x="1758332" y="3027886"/>
                  </a:lnTo>
                  <a:cubicBezTo>
                    <a:pt x="1709235" y="3044665"/>
                    <a:pt x="1700383" y="3043257"/>
                    <a:pt x="1649704" y="3051307"/>
                  </a:cubicBezTo>
                  <a:cubicBezTo>
                    <a:pt x="1599024" y="3059359"/>
                    <a:pt x="1520412" y="3098900"/>
                    <a:pt x="1454257" y="3076192"/>
                  </a:cubicBezTo>
                  <a:cubicBezTo>
                    <a:pt x="1407884" y="3090545"/>
                    <a:pt x="1414359" y="3062092"/>
                    <a:pt x="1323176" y="3081187"/>
                  </a:cubicBezTo>
                  <a:cubicBezTo>
                    <a:pt x="1269270" y="3084300"/>
                    <a:pt x="1246499" y="3082073"/>
                    <a:pt x="1231798" y="3083652"/>
                  </a:cubicBezTo>
                  <a:lnTo>
                    <a:pt x="1128386" y="3096270"/>
                  </a:lnTo>
                  <a:lnTo>
                    <a:pt x="1087572" y="3101257"/>
                  </a:lnTo>
                  <a:lnTo>
                    <a:pt x="1075937" y="3104255"/>
                  </a:lnTo>
                  <a:lnTo>
                    <a:pt x="992872" y="3105385"/>
                  </a:lnTo>
                  <a:cubicBezTo>
                    <a:pt x="955021" y="3105296"/>
                    <a:pt x="904630" y="3125038"/>
                    <a:pt x="891882" y="3122691"/>
                  </a:cubicBezTo>
                  <a:cubicBezTo>
                    <a:pt x="784087" y="3112356"/>
                    <a:pt x="829281" y="3133000"/>
                    <a:pt x="715888" y="3127380"/>
                  </a:cubicBezTo>
                  <a:cubicBezTo>
                    <a:pt x="637116" y="3116268"/>
                    <a:pt x="537472" y="3131012"/>
                    <a:pt x="399964" y="3152096"/>
                  </a:cubicBezTo>
                  <a:lnTo>
                    <a:pt x="310170" y="3146040"/>
                  </a:lnTo>
                  <a:lnTo>
                    <a:pt x="251771" y="3165636"/>
                  </a:lnTo>
                  <a:cubicBezTo>
                    <a:pt x="208442" y="3181313"/>
                    <a:pt x="136178" y="3149360"/>
                    <a:pt x="104780" y="3166182"/>
                  </a:cubicBezTo>
                  <a:cubicBezTo>
                    <a:pt x="55782" y="3185117"/>
                    <a:pt x="29223" y="3184417"/>
                    <a:pt x="8274" y="3178809"/>
                  </a:cubicBezTo>
                  <a:lnTo>
                    <a:pt x="0" y="3175916"/>
                  </a:lnTo>
                  <a:close/>
                </a:path>
              </a:pathLst>
            </a:cu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06427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ashVert">
          <a:fgClr>
            <a:schemeClr val="bg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1F3BE-F7D9-78B1-3230-41252E582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061C2-1351-737E-C21B-7E9EDC8696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2259595"/>
              </p:ext>
            </p:extLst>
          </p:nvPr>
        </p:nvGraphicFramePr>
        <p:xfrm>
          <a:off x="739810" y="1359081"/>
          <a:ext cx="10861288" cy="55560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3795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A8B661-BADC-47AF-A2F6-1DCAA44BF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graphicEl>
                                              <a:dgm id="{C7A8B661-BADC-47AF-A2F6-1DCAA44BF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graphicEl>
                                              <a:dgm id="{C7A8B661-BADC-47AF-A2F6-1DCAA44BF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graphicEl>
                                              <a:dgm id="{C7A8B661-BADC-47AF-A2F6-1DCAA44BF7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graphicEl>
                                              <a:dgm id="{C7A8B661-BADC-47AF-A2F6-1DCAA44BF7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356D173-6935-4787-8446-5DF9E8D44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graphicEl>
                                              <a:dgm id="{9356D173-6935-4787-8446-5DF9E8D44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graphicEl>
                                              <a:dgm id="{9356D173-6935-4787-8446-5DF9E8D44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graphicEl>
                                              <a:dgm id="{9356D173-6935-4787-8446-5DF9E8D442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graphicEl>
                                              <a:dgm id="{9356D173-6935-4787-8446-5DF9E8D442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DCA71F0-6FA4-4575-8CA8-3B619E55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graphicEl>
                                              <a:dgm id="{DDCA71F0-6FA4-4575-8CA8-3B619E55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graphicEl>
                                              <a:dgm id="{DDCA71F0-6FA4-4575-8CA8-3B619E55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graphicEl>
                                              <a:dgm id="{DDCA71F0-6FA4-4575-8CA8-3B619E5589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DDCA71F0-6FA4-4575-8CA8-3B619E5589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D8E6277-7BBC-40B5-AFA0-092DB5A7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graphicEl>
                                              <a:dgm id="{1D8E6277-7BBC-40B5-AFA0-092DB5A7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graphicEl>
                                              <a:dgm id="{1D8E6277-7BBC-40B5-AFA0-092DB5A7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graphicEl>
                                              <a:dgm id="{1D8E6277-7BBC-40B5-AFA0-092DB5A70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graphicEl>
                                              <a:dgm id="{1D8E6277-7BBC-40B5-AFA0-092DB5A70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979C07-7095-4DF0-AEC5-995C11AFC0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graphicEl>
                                              <a:dgm id="{A9979C07-7095-4DF0-AEC5-995C11AFC0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graphicEl>
                                              <a:dgm id="{A9979C07-7095-4DF0-AEC5-995C11AFC0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graphicEl>
                                              <a:dgm id="{A9979C07-7095-4DF0-AEC5-995C11AFC0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">
                                            <p:graphicEl>
                                              <a:dgm id="{A9979C07-7095-4DF0-AEC5-995C11AFC0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6193593-7F64-406A-8EEE-B67AD18EF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graphicEl>
                                              <a:dgm id="{36193593-7F64-406A-8EEE-B67AD18EF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graphicEl>
                                              <a:dgm id="{36193593-7F64-406A-8EEE-B67AD18EF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>
                                            <p:graphicEl>
                                              <a:dgm id="{36193593-7F64-406A-8EEE-B67AD18EF6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>
                                            <p:graphicEl>
                                              <a:dgm id="{36193593-7F64-406A-8EEE-B67AD18EF61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74DAF9-A6D6-4A84-BFAE-FF8E15768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graphicEl>
                                              <a:dgm id="{8B74DAF9-A6D6-4A84-BFAE-FF8E15768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graphicEl>
                                              <a:dgm id="{8B74DAF9-A6D6-4A84-BFAE-FF8E15768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graphicEl>
                                              <a:dgm id="{8B74DAF9-A6D6-4A84-BFAE-FF8E15768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graphicEl>
                                              <a:dgm id="{8B74DAF9-A6D6-4A84-BFAE-FF8E15768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97BA1D6-D51B-4FF8-8260-C062514C2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graphicEl>
                                              <a:dgm id="{597BA1D6-D51B-4FF8-8260-C062514C2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graphicEl>
                                              <a:dgm id="{597BA1D6-D51B-4FF8-8260-C062514C2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graphicEl>
                                              <a:dgm id="{597BA1D6-D51B-4FF8-8260-C062514C2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graphicEl>
                                              <a:dgm id="{597BA1D6-D51B-4FF8-8260-C062514C2E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6076A3-E28B-4F72-81FB-55B3B63A1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">
                                            <p:graphicEl>
                                              <a:dgm id="{446076A3-E28B-4F72-81FB-55B3B63A1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graphicEl>
                                              <a:dgm id="{446076A3-E28B-4F72-81FB-55B3B63A1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graphicEl>
                                              <a:dgm id="{446076A3-E28B-4F72-81FB-55B3B63A1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5">
                                            <p:graphicEl>
                                              <a:dgm id="{446076A3-E28B-4F72-81FB-55B3B63A19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5A8EB37-666E-40C5-A475-AF57C432A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graphicEl>
                                              <a:dgm id="{E5A8EB37-666E-40C5-A475-AF57C432A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graphicEl>
                                              <a:dgm id="{E5A8EB37-666E-40C5-A475-AF57C432A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graphicEl>
                                              <a:dgm id="{E5A8EB37-666E-40C5-A475-AF57C432A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">
                                            <p:graphicEl>
                                              <a:dgm id="{E5A8EB37-666E-40C5-A475-AF57C432A1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5658E5-B14B-40CF-866D-358F523CD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graphicEl>
                                              <a:dgm id="{D95658E5-B14B-40CF-866D-358F523CD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graphicEl>
                                              <a:dgm id="{D95658E5-B14B-40CF-866D-358F523CD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graphicEl>
                                              <a:dgm id="{D95658E5-B14B-40CF-866D-358F523CDA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graphicEl>
                                              <a:dgm id="{D95658E5-B14B-40CF-866D-358F523CDA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word with arrows around it&#10;&#10;Description automatically generated">
            <a:extLst>
              <a:ext uri="{FF2B5EF4-FFF2-40B4-BE49-F238E27FC236}">
                <a16:creationId xmlns:a16="http://schemas.microsoft.com/office/drawing/2014/main" id="{CB67C65A-D39E-EEC8-3814-19266C30489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54" r="375"/>
          <a:stretch/>
        </p:blipFill>
        <p:spPr>
          <a:xfrm>
            <a:off x="1" y="754144"/>
            <a:ext cx="6791500" cy="6103857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0456D-17CF-8693-62BC-69DEE4AFE7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525488"/>
              </p:ext>
            </p:extLst>
          </p:nvPr>
        </p:nvGraphicFramePr>
        <p:xfrm>
          <a:off x="7126613" y="235670"/>
          <a:ext cx="4555782" cy="54450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2824A6ED-6F74-F3D0-0124-9FEF1F1A7A8F}"/>
              </a:ext>
            </a:extLst>
          </p:cNvPr>
          <p:cNvSpPr txBox="1"/>
          <p:nvPr/>
        </p:nvSpPr>
        <p:spPr>
          <a:xfrm>
            <a:off x="7070219" y="5980836"/>
            <a:ext cx="49971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Chartered Society of Physiotherapy (2020)</a:t>
            </a:r>
          </a:p>
          <a:p>
            <a:r>
              <a:rPr lang="en-GB" sz="1600" dirty="0"/>
              <a:t>Sacre et al (2024)</a:t>
            </a:r>
          </a:p>
        </p:txBody>
      </p:sp>
    </p:spTree>
    <p:extLst>
      <p:ext uri="{BB962C8B-B14F-4D97-AF65-F5344CB8AC3E}">
        <p14:creationId xmlns:p14="http://schemas.microsoft.com/office/powerpoint/2010/main" val="1615945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1DA3D5-471B-D4A2-BC92-75E4BF9ED3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124" r="-4" b="-4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B9DDF4-0CE1-6290-B732-E00AC4E5625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407" r="1498" b="4"/>
          <a:stretch/>
        </p:blipFill>
        <p:spPr>
          <a:xfrm>
            <a:off x="63058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D82864-CFB9-DB5D-C35E-05B031A1D23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13" r="4" b="4"/>
          <a:stretch/>
        </p:blipFill>
        <p:spPr>
          <a:xfrm>
            <a:off x="9933462" y="372217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  <p:pic>
        <p:nvPicPr>
          <p:cNvPr id="2050" name="Picture 2" descr="10+ kostenlose Thinking Emoji &amp; Emoji Illustrationen - Pixabay">
            <a:extLst>
              <a:ext uri="{FF2B5EF4-FFF2-40B4-BE49-F238E27FC236}">
                <a16:creationId xmlns:a16="http://schemas.microsoft.com/office/drawing/2014/main" id="{C9D5169E-2891-1FAC-1D1A-82B6B29290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652" y="3154859"/>
            <a:ext cx="2775480" cy="2775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99447077-99C9-00F4-5A86-51939F19DCA4}"/>
              </a:ext>
            </a:extLst>
          </p:cNvPr>
          <p:cNvGrpSpPr/>
          <p:nvPr/>
        </p:nvGrpSpPr>
        <p:grpSpPr>
          <a:xfrm>
            <a:off x="0" y="611372"/>
            <a:ext cx="5546467" cy="2488019"/>
            <a:chOff x="0" y="611372"/>
            <a:chExt cx="5546467" cy="248801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27F4AEA-3DD0-B180-E160-79B6FECA6643}"/>
                </a:ext>
              </a:extLst>
            </p:cNvPr>
            <p:cNvSpPr/>
            <p:nvPr/>
          </p:nvSpPr>
          <p:spPr>
            <a:xfrm>
              <a:off x="795854" y="1302725"/>
              <a:ext cx="4281365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  <a:scene3d>
                <a:camera prst="orthographicFront"/>
                <a:lightRig rig="harsh" dir="t"/>
              </a:scene3d>
              <a:sp3d extrusionH="57150" prstMaterial="matte">
                <a:bevelT w="63500" h="12700" prst="angle"/>
                <a:contourClr>
                  <a:schemeClr val="bg1">
                    <a:lumMod val="65000"/>
                  </a:schemeClr>
                </a:contourClr>
              </a:sp3d>
            </a:bodyPr>
            <a:lstStyle/>
            <a:p>
              <a:pPr algn="ctr"/>
              <a:r>
                <a:rPr lang="en-GB" sz="5400" b="1" cap="none" spc="0" dirty="0">
                  <a:ln/>
                  <a:solidFill>
                    <a:schemeClr val="accent3"/>
                  </a:solidFill>
                  <a:effectLst/>
                </a:rPr>
                <a:t>Implications </a:t>
              </a:r>
            </a:p>
          </p:txBody>
        </p:sp>
        <p:sp>
          <p:nvSpPr>
            <p:cNvPr id="9" name="Thought Bubble: Cloud 8">
              <a:extLst>
                <a:ext uri="{FF2B5EF4-FFF2-40B4-BE49-F238E27FC236}">
                  <a16:creationId xmlns:a16="http://schemas.microsoft.com/office/drawing/2014/main" id="{DB9D180E-0826-88AC-3C2A-74D9BD72BD78}"/>
                </a:ext>
              </a:extLst>
            </p:cNvPr>
            <p:cNvSpPr/>
            <p:nvPr/>
          </p:nvSpPr>
          <p:spPr>
            <a:xfrm>
              <a:off x="0" y="611372"/>
              <a:ext cx="5546467" cy="2488019"/>
            </a:xfrm>
            <a:prstGeom prst="cloudCallout">
              <a:avLst>
                <a:gd name="adj1" fmla="val 8785"/>
                <a:gd name="adj2" fmla="val 80449"/>
              </a:avLst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D629E206-D99D-AD16-A4FA-F1E1FF8082DA}"/>
              </a:ext>
            </a:extLst>
          </p:cNvPr>
          <p:cNvSpPr txBox="1"/>
          <p:nvPr/>
        </p:nvSpPr>
        <p:spPr>
          <a:xfrm>
            <a:off x="153523" y="6254250"/>
            <a:ext cx="5239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(Royal College of Occupational Therapy, 2020)</a:t>
            </a:r>
          </a:p>
        </p:txBody>
      </p:sp>
    </p:spTree>
    <p:extLst>
      <p:ext uri="{BB962C8B-B14F-4D97-AF65-F5344CB8AC3E}">
        <p14:creationId xmlns:p14="http://schemas.microsoft.com/office/powerpoint/2010/main" val="2928518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AC689-CBD1-38D6-6470-1E8EFDF17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/>
              <a:t>Exploring the options – Option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6A07B4-82F2-A0A3-4536-B07F1519AD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1657049"/>
              </p:ext>
            </p:extLst>
          </p:nvPr>
        </p:nvGraphicFramePr>
        <p:xfrm>
          <a:off x="163032" y="988828"/>
          <a:ext cx="11865935" cy="4481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4A75CC1-299C-F647-DFAD-BA1CA28104D2}"/>
              </a:ext>
            </a:extLst>
          </p:cNvPr>
          <p:cNvSpPr txBox="1">
            <a:spLocks/>
          </p:cNvSpPr>
          <p:nvPr/>
        </p:nvSpPr>
        <p:spPr>
          <a:xfrm>
            <a:off x="7550150" y="5075229"/>
            <a:ext cx="7327060" cy="158788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(Arel et al, 2017)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(Nancarrow and Mackey, 2005)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(Rimmer, 2019)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(Royal College of Occupational Therapy, 2020)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(Sacre et al, 2020)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756504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4D1426-846A-495D-8DC0-726A6BD692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204D1426-846A-495D-8DC0-726A6BD692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204D1426-846A-495D-8DC0-726A6BD692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C01FCE-66A2-4621-842C-315035618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07C01FCE-66A2-4621-842C-315035618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07C01FCE-66A2-4621-842C-315035618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E196D5-73CB-44C1-83EF-314EEADDF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E8E196D5-73CB-44C1-83EF-314EEADDF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E8E196D5-73CB-44C1-83EF-314EEADDF5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9FE686-EF66-4C50-8185-C7CAE9B9A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4C9FE686-EF66-4C50-8185-C7CAE9B9A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4C9FE686-EF66-4C50-8185-C7CAE9B9A6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A19C49A-2F81-4D32-9DB6-9F4E88B10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1A19C49A-2F81-4D32-9DB6-9F4E88B10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1A19C49A-2F81-4D32-9DB6-9F4E88B10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0BF0510-E946-4D08-B50F-625108339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50BF0510-E946-4D08-B50F-625108339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50BF0510-E946-4D08-B50F-6251083393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390D099-BFAF-4361-AFE8-05AFAF2EED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C390D099-BFAF-4361-AFE8-05AFAF2EED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C390D099-BFAF-4361-AFE8-05AFAF2EED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9C638E5-6DB5-468C-9E5C-E9E311CE8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99C638E5-6DB5-468C-9E5C-E9E311CE8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99C638E5-6DB5-468C-9E5C-E9E311CE8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006A8CA-8A13-4859-A52E-B304B8514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2006A8CA-8A13-4859-A52E-B304B8514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2006A8CA-8A13-4859-A52E-B304B85148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BB3C0E-9887-4DEA-9E22-5A2CEE9E6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C1BB3C0E-9887-4DEA-9E22-5A2CEE9E6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C1BB3C0E-9887-4DEA-9E22-5A2CEE9E6E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9B8861C-C8F4-4C47-BDFA-EA397C9B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89B8861C-C8F4-4C47-BDFA-EA397C9B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89B8861C-C8F4-4C47-BDFA-EA397C9B2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3D881D-2388-478A-9316-FE3D79433D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FC3D881D-2388-478A-9316-FE3D79433D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FC3D881D-2388-478A-9316-FE3D79433D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B65C0385-5E30-4D2E-AF9F-4639659D3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812F24-33B8-D8D3-0818-A4E1902155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660" r="5830" b="2"/>
          <a:stretch/>
        </p:blipFill>
        <p:spPr>
          <a:xfrm>
            <a:off x="20" y="1666568"/>
            <a:ext cx="6106195" cy="5191432"/>
          </a:xfrm>
          <a:prstGeom prst="rect">
            <a:avLst/>
          </a:prstGeom>
        </p:spPr>
      </p:pic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335820B-3A29-42C5-AA8D-10ECA43C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1729117"/>
          </a:xfrm>
          <a:prstGeom prst="rect">
            <a:avLst/>
          </a:prstGeom>
          <a:ln>
            <a:noFill/>
          </a:ln>
          <a:effectLst>
            <a:outerShdw blurRad="368300" dist="101600" dir="546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247A0-5DFF-E63B-1533-1CA2FFFBE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52766"/>
            <a:ext cx="10591999" cy="1023584"/>
          </a:xfrm>
        </p:spPr>
        <p:txBody>
          <a:bodyPr>
            <a:normAutofit/>
          </a:bodyPr>
          <a:lstStyle/>
          <a:p>
            <a:r>
              <a:rPr lang="en-GB" sz="4000" dirty="0"/>
              <a:t>Exploring the options – Option 2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4C8166-28FA-D8E4-1168-FA8176D5AC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515330"/>
              </p:ext>
            </p:extLst>
          </p:nvPr>
        </p:nvGraphicFramePr>
        <p:xfrm>
          <a:off x="6803409" y="1729116"/>
          <a:ext cx="4550391" cy="4070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C92DB76-C7E2-C65A-36C2-DBAB9729CB2A}"/>
              </a:ext>
            </a:extLst>
          </p:cNvPr>
          <p:cNvSpPr txBox="1"/>
          <p:nvPr/>
        </p:nvSpPr>
        <p:spPr>
          <a:xfrm>
            <a:off x="6597650" y="5994400"/>
            <a:ext cx="5480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(Arel et al, 2017)</a:t>
            </a:r>
          </a:p>
          <a:p>
            <a:r>
              <a:rPr lang="en-GB" dirty="0"/>
              <a:t>(Snowdon et al, 2022)</a:t>
            </a:r>
          </a:p>
        </p:txBody>
      </p:sp>
    </p:spTree>
    <p:extLst>
      <p:ext uri="{BB962C8B-B14F-4D97-AF65-F5344CB8AC3E}">
        <p14:creationId xmlns:p14="http://schemas.microsoft.com/office/powerpoint/2010/main" val="198005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8F883D4-F37A-4C78-94E3-810FE9D988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>
                                            <p:graphicEl>
                                              <a:dgm id="{28F883D4-F37A-4C78-94E3-810FE9D988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770631-F159-4D07-A386-8F8F5D3868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>
                                            <p:graphicEl>
                                              <a:dgm id="{E2770631-F159-4D07-A386-8F8F5D3868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75CA361-B93F-4FDD-9029-8125ED6BC4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D75CA361-B93F-4FDD-9029-8125ED6BC4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AB482A-5815-4E36-9D99-7B8FDF95A83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3CAB482A-5815-4E36-9D99-7B8FDF95A83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72739-7F2F-0AC8-FA68-5DF8DC5DB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121C65-5F11-594B-75D3-C68BD00B339C}"/>
              </a:ext>
            </a:extLst>
          </p:cNvPr>
          <p:cNvSpPr txBox="1"/>
          <p:nvPr/>
        </p:nvSpPr>
        <p:spPr>
          <a:xfrm>
            <a:off x="10229850" y="5992297"/>
            <a:ext cx="447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(Rimmer, 2019)</a:t>
            </a:r>
          </a:p>
        </p:txBody>
      </p:sp>
      <p:graphicFrame>
        <p:nvGraphicFramePr>
          <p:cNvPr id="13" name="Content Placeholder 9">
            <a:extLst>
              <a:ext uri="{FF2B5EF4-FFF2-40B4-BE49-F238E27FC236}">
                <a16:creationId xmlns:a16="http://schemas.microsoft.com/office/drawing/2014/main" id="{90F5BD52-552F-D627-FF50-6B1DFE7B31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249910"/>
              </p:ext>
            </p:extLst>
          </p:nvPr>
        </p:nvGraphicFramePr>
        <p:xfrm>
          <a:off x="256421" y="1250950"/>
          <a:ext cx="5210929" cy="5035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913159B1-3D22-FA4E-B844-479FD33F17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8628" y="2101851"/>
            <a:ext cx="6216951" cy="3263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42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Graphic spid="13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0C7C2B-8E41-9036-BE19-419A89ABCC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2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37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8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14321BE-7DC2-ED13-B369-37AFB4DC0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Personal development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834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5153-A913-73E7-BABD-23E073A091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9858E5-23D1-5F0F-D49C-59B846CAD9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112452" y="836083"/>
            <a:ext cx="5967095" cy="503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400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A31DFE-5F59-63D8-FAE3-D9EE762BD1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20EBA-909D-69EE-0701-BD399E656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Reference List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29C79-7952-82B1-64C5-0F1623E735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Ares, I., Comeau,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Payeur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A. and Robitaille, J. (2017) ‘A caseload management tool: Supporting the work of occupational therapists in home care.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Occupational Therapy Now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19(4), pp. 6-7.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Chartered Society of Physiotherapy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Code of Members’ Professional Values and Behaviour 2019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https://www.csp.org.uk/system/files/publication_files/000529_Code%20of%20Members%20Professional%20Values%20and%20Behaviours%202019.pdf (Accessed: 7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November 2024)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Chartered Society of Physiotherapy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Supervision, Accountability &amp; Delegation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https://www.csp.org.uk/system/files/supervision_accountabi lity_delegation_final.pdf (Accessed 5th November 2024)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Nancarrow, S. and Mackey, H. (2005) ‘The Introduction and evaluation of an occupational therapy assistant practitioner’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Australian Occupational Therapy Journal,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52, pp.291-301.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Rimmer, A. (2019) ‘How do I improve my time management skills?’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British Medical Journal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pp. 1-2.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Occupational Therapy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Managing Caseload – Workload Weighting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https://www.rcot.co.uk/sites/default/files/Managing%20Caseload%20-%20Workload%20Weighting%20Briefing%20%282020%29.pdf (Accessed 5</a:t>
            </a:r>
            <a:r>
              <a:rPr lang="en-GB" sz="1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November 2024 )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Sacre, H., Iskandar, K., Haddad, C., Shahine, M., Hajj, A.,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Zeenny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 M.,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Akel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and Salameh, P. (2024) ‘Self-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Percevied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leadership and entrepreneurship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skills:Profiling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healthcare professionals’,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Pharmaceutical Health Services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15, pp. 1-11.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Snowdon, D. A., King, O. A., Dennett, A., Pinson, J., Shannon, M. M., Collyer, T. A., Davis, A. and Williams, C. M. (2022) ‘Delegation of patient related tasks to allied health assistants: a time motion study’,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22(1), pp. 1-8. </a:t>
            </a: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60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5083</TotalTime>
  <Words>582</Words>
  <Application>Microsoft Office PowerPoint</Application>
  <PresentationFormat>Widescreen</PresentationFormat>
  <Paragraphs>71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Aptos Display</vt:lpstr>
      <vt:lpstr>Arial</vt:lpstr>
      <vt:lpstr>Calibri</vt:lpstr>
      <vt:lpstr>verdana</vt:lpstr>
      <vt:lpstr>Office Theme</vt:lpstr>
      <vt:lpstr>‘A demonstration of leadership skills required within my role as a therapy assistant practitioner, in response to an increased caseload’</vt:lpstr>
      <vt:lpstr>Introduction </vt:lpstr>
      <vt:lpstr>PowerPoint Presentation</vt:lpstr>
      <vt:lpstr>PowerPoint Presentation</vt:lpstr>
      <vt:lpstr>Exploring the options – Option 1</vt:lpstr>
      <vt:lpstr>Exploring the options – Option 2</vt:lpstr>
      <vt:lpstr>Data</vt:lpstr>
      <vt:lpstr>Personal development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Tesni Fakes</dc:creator>
  <cp:lastModifiedBy>Tesni Fakes</cp:lastModifiedBy>
  <cp:revision>1</cp:revision>
  <dcterms:created xsi:type="dcterms:W3CDTF">2024-11-05T09:23:45Z</dcterms:created>
  <dcterms:modified xsi:type="dcterms:W3CDTF">2024-11-12T18:08:30Z</dcterms:modified>
</cp:coreProperties>
</file>