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3" r:id="rId1"/>
  </p:sldMasterIdLst>
  <p:notesMasterIdLst>
    <p:notesMasterId r:id="rId14"/>
  </p:notesMasterIdLst>
  <p:sldIdLst>
    <p:sldId id="257" r:id="rId2"/>
    <p:sldId id="261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8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5D2F23-CE6A-4C1F-A3C7-05AD53773074}" v="21" dt="2026-03-13T00:36:14.0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30"/>
    <p:restoredTop sz="86610" autoAdjust="0"/>
  </p:normalViewPr>
  <p:slideViewPr>
    <p:cSldViewPr snapToGrid="0" showGuides="1">
      <p:cViewPr varScale="1">
        <p:scale>
          <a:sx n="63" d="100"/>
          <a:sy n="63" d="100"/>
        </p:scale>
        <p:origin x="628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rea saraguro nivelo" userId="88d3e874a263e9c1" providerId="LiveId" clId="{DF9CB86F-8585-4F4C-9F5D-F0039DD2BD76}"/>
    <pc:docChg chg="undo redo custSel modSld">
      <pc:chgData name="Nerea saraguro nivelo" userId="88d3e874a263e9c1" providerId="LiveId" clId="{DF9CB86F-8585-4F4C-9F5D-F0039DD2BD76}" dt="2026-03-11T20:58:06.255" v="254" actId="26606"/>
      <pc:docMkLst>
        <pc:docMk/>
      </pc:docMkLst>
      <pc:sldChg chg="addSp delSp modSp mod setBg">
        <pc:chgData name="Nerea saraguro nivelo" userId="88d3e874a263e9c1" providerId="LiveId" clId="{DF9CB86F-8585-4F4C-9F5D-F0039DD2BD76}" dt="2026-03-11T20:56:17.169" v="233" actId="1076"/>
        <pc:sldMkLst>
          <pc:docMk/>
          <pc:sldMk cId="4116388871" sldId="258"/>
        </pc:sldMkLst>
        <pc:spChg chg="mod">
          <ac:chgData name="Nerea saraguro nivelo" userId="88d3e874a263e9c1" providerId="LiveId" clId="{DF9CB86F-8585-4F4C-9F5D-F0039DD2BD76}" dt="2026-03-11T20:56:17.169" v="233" actId="1076"/>
          <ac:spMkLst>
            <pc:docMk/>
            <pc:sldMk cId="4116388871" sldId="258"/>
            <ac:spMk id="2" creationId="{2A4AD9C4-2521-DCB7-1E6E-1EC3A3E54ABB}"/>
          </ac:spMkLst>
        </pc:spChg>
        <pc:spChg chg="mod">
          <ac:chgData name="Nerea saraguro nivelo" userId="88d3e874a263e9c1" providerId="LiveId" clId="{DF9CB86F-8585-4F4C-9F5D-F0039DD2BD76}" dt="2026-03-11T20:49:52.163" v="201" actId="1076"/>
          <ac:spMkLst>
            <pc:docMk/>
            <pc:sldMk cId="4116388871" sldId="258"/>
            <ac:spMk id="3" creationId="{0C0A1F15-2B6F-3DC4-0A13-B27D439F2F08}"/>
          </ac:spMkLst>
        </pc:spChg>
        <pc:spChg chg="add">
          <ac:chgData name="Nerea saraguro nivelo" userId="88d3e874a263e9c1" providerId="LiveId" clId="{DF9CB86F-8585-4F4C-9F5D-F0039DD2BD76}" dt="2026-03-11T20:49:01.874" v="188" actId="26606"/>
          <ac:spMkLst>
            <pc:docMk/>
            <pc:sldMk cId="4116388871" sldId="258"/>
            <ac:spMk id="14" creationId="{84697CDA-BDB7-4883-B48B-1D4EDB2F0E93}"/>
          </ac:spMkLst>
        </pc:spChg>
        <pc:spChg chg="add">
          <ac:chgData name="Nerea saraguro nivelo" userId="88d3e874a263e9c1" providerId="LiveId" clId="{DF9CB86F-8585-4F4C-9F5D-F0039DD2BD76}" dt="2026-03-11T20:49:01.874" v="188" actId="26606"/>
          <ac:spMkLst>
            <pc:docMk/>
            <pc:sldMk cId="4116388871" sldId="258"/>
            <ac:spMk id="15" creationId="{0DC0EC46-2230-4728-856D-F3531112101A}"/>
          </ac:spMkLst>
        </pc:spChg>
        <pc:spChg chg="add">
          <ac:chgData name="Nerea saraguro nivelo" userId="88d3e874a263e9c1" providerId="LiveId" clId="{DF9CB86F-8585-4F4C-9F5D-F0039DD2BD76}" dt="2026-03-11T20:49:01.874" v="188" actId="26606"/>
          <ac:spMkLst>
            <pc:docMk/>
            <pc:sldMk cId="4116388871" sldId="258"/>
            <ac:spMk id="16" creationId="{16A12243-4887-4E89-8347-1146AE5D14FC}"/>
          </ac:spMkLst>
        </pc:spChg>
      </pc:sldChg>
      <pc:sldChg chg="addSp delSp modSp mod setBg">
        <pc:chgData name="Nerea saraguro nivelo" userId="88d3e874a263e9c1" providerId="LiveId" clId="{DF9CB86F-8585-4F4C-9F5D-F0039DD2BD76}" dt="2026-03-11T20:58:06.255" v="254" actId="26606"/>
        <pc:sldMkLst>
          <pc:docMk/>
          <pc:sldMk cId="2445475395" sldId="260"/>
        </pc:sldMkLst>
        <pc:spChg chg="mod">
          <ac:chgData name="Nerea saraguro nivelo" userId="88d3e874a263e9c1" providerId="LiveId" clId="{DF9CB86F-8585-4F4C-9F5D-F0039DD2BD76}" dt="2026-03-11T20:58:06.255" v="254" actId="26606"/>
          <ac:spMkLst>
            <pc:docMk/>
            <pc:sldMk cId="2445475395" sldId="260"/>
            <ac:spMk id="2" creationId="{CDD9175D-2B61-FF1F-2C5E-0E125F758E90}"/>
          </ac:spMkLst>
        </pc:spChg>
        <pc:spChg chg="add">
          <ac:chgData name="Nerea saraguro nivelo" userId="88d3e874a263e9c1" providerId="LiveId" clId="{DF9CB86F-8585-4F4C-9F5D-F0039DD2BD76}" dt="2026-03-11T20:58:06.255" v="254" actId="26606"/>
          <ac:spMkLst>
            <pc:docMk/>
            <pc:sldMk cId="2445475395" sldId="260"/>
            <ac:spMk id="49" creationId="{18873D23-2DCF-4B31-A009-95721C06E8E1}"/>
          </ac:spMkLst>
        </pc:spChg>
        <pc:spChg chg="add">
          <ac:chgData name="Nerea saraguro nivelo" userId="88d3e874a263e9c1" providerId="LiveId" clId="{DF9CB86F-8585-4F4C-9F5D-F0039DD2BD76}" dt="2026-03-11T20:58:06.255" v="254" actId="26606"/>
          <ac:spMkLst>
            <pc:docMk/>
            <pc:sldMk cId="2445475395" sldId="260"/>
            <ac:spMk id="50" creationId="{C13EF075-D4EF-4929-ADBC-91B27DA19955}"/>
          </ac:spMkLst>
        </pc:spChg>
        <pc:spChg chg="add">
          <ac:chgData name="Nerea saraguro nivelo" userId="88d3e874a263e9c1" providerId="LiveId" clId="{DF9CB86F-8585-4F4C-9F5D-F0039DD2BD76}" dt="2026-03-11T20:58:06.255" v="254" actId="26606"/>
          <ac:spMkLst>
            <pc:docMk/>
            <pc:sldMk cId="2445475395" sldId="260"/>
            <ac:spMk id="52" creationId="{35382B3D-2ADD-CD98-090B-551BCB3C1E65}"/>
          </ac:spMkLst>
        </pc:spChg>
        <pc:grpChg chg="add">
          <ac:chgData name="Nerea saraguro nivelo" userId="88d3e874a263e9c1" providerId="LiveId" clId="{DF9CB86F-8585-4F4C-9F5D-F0039DD2BD76}" dt="2026-03-11T20:58:06.255" v="254" actId="26606"/>
          <ac:grpSpMkLst>
            <pc:docMk/>
            <pc:sldMk cId="2445475395" sldId="260"/>
            <ac:grpSpMk id="51" creationId="{DAA26DFA-AAB2-4973-9C17-16D587C7B198}"/>
          </ac:grpSpMkLst>
        </pc:grpChg>
      </pc:sldChg>
      <pc:sldChg chg="addSp delSp modSp mod setBg delDesignElem">
        <pc:chgData name="Nerea saraguro nivelo" userId="88d3e874a263e9c1" providerId="LiveId" clId="{DF9CB86F-8585-4F4C-9F5D-F0039DD2BD76}" dt="2026-03-11T20:32:10.185" v="138" actId="113"/>
        <pc:sldMkLst>
          <pc:docMk/>
          <pc:sldMk cId="2489817270" sldId="261"/>
        </pc:sldMkLst>
        <pc:spChg chg="mod">
          <ac:chgData name="Nerea saraguro nivelo" userId="88d3e874a263e9c1" providerId="LiveId" clId="{DF9CB86F-8585-4F4C-9F5D-F0039DD2BD76}" dt="2026-03-11T20:32:10.185" v="138" actId="113"/>
          <ac:spMkLst>
            <pc:docMk/>
            <pc:sldMk cId="2489817270" sldId="261"/>
            <ac:spMk id="2" creationId="{BC2A7F38-0151-9BAB-0524-3870CD2CE9C5}"/>
          </ac:spMkLst>
        </pc:spChg>
        <pc:spChg chg="add del mod">
          <ac:chgData name="Nerea saraguro nivelo" userId="88d3e874a263e9c1" providerId="LiveId" clId="{DF9CB86F-8585-4F4C-9F5D-F0039DD2BD76}" dt="2026-03-11T20:19:05.625" v="39" actId="1076"/>
          <ac:spMkLst>
            <pc:docMk/>
            <pc:sldMk cId="2489817270" sldId="261"/>
            <ac:spMk id="3" creationId="{A30488E2-4239-0B2D-2E7F-EF61D3A31DB3}"/>
          </ac:spMkLst>
        </pc:spChg>
      </pc:sldChg>
      <pc:sldChg chg="addSp delSp modSp mod setBg">
        <pc:chgData name="Nerea saraguro nivelo" userId="88d3e874a263e9c1" providerId="LiveId" clId="{DF9CB86F-8585-4F4C-9F5D-F0039DD2BD76}" dt="2026-03-11T20:48:26.504" v="185" actId="26606"/>
        <pc:sldMkLst>
          <pc:docMk/>
          <pc:sldMk cId="1430734860" sldId="262"/>
        </pc:sldMkLst>
        <pc:spChg chg="mod">
          <ac:chgData name="Nerea saraguro nivelo" userId="88d3e874a263e9c1" providerId="LiveId" clId="{DF9CB86F-8585-4F4C-9F5D-F0039DD2BD76}" dt="2026-03-11T20:48:26.493" v="184" actId="26606"/>
          <ac:spMkLst>
            <pc:docMk/>
            <pc:sldMk cId="1430734860" sldId="262"/>
            <ac:spMk id="2" creationId="{F26247C2-12D6-89F7-A6FA-3CAF8C98E668}"/>
          </ac:spMkLst>
        </pc:spChg>
        <pc:spChg chg="mod">
          <ac:chgData name="Nerea saraguro nivelo" userId="88d3e874a263e9c1" providerId="LiveId" clId="{DF9CB86F-8585-4F4C-9F5D-F0039DD2BD76}" dt="2026-03-11T20:48:22.874" v="183" actId="26606"/>
          <ac:spMkLst>
            <pc:docMk/>
            <pc:sldMk cId="1430734860" sldId="262"/>
            <ac:spMk id="3" creationId="{B9C08A5B-D407-711D-FAD0-EFC9EEDE4EF6}"/>
          </ac:spMkLst>
        </pc:spChg>
        <pc:spChg chg="add">
          <ac:chgData name="Nerea saraguro nivelo" userId="88d3e874a263e9c1" providerId="LiveId" clId="{DF9CB86F-8585-4F4C-9F5D-F0039DD2BD76}" dt="2026-03-11T20:48:26.504" v="185" actId="26606"/>
          <ac:spMkLst>
            <pc:docMk/>
            <pc:sldMk cId="1430734860" sldId="262"/>
            <ac:spMk id="1058" creationId="{EFF9196C-3887-4B80-8671-3CA6705C18D3}"/>
          </ac:spMkLst>
        </pc:spChg>
        <pc:spChg chg="add">
          <ac:chgData name="Nerea saraguro nivelo" userId="88d3e874a263e9c1" providerId="LiveId" clId="{DF9CB86F-8585-4F4C-9F5D-F0039DD2BD76}" dt="2026-03-11T20:48:26.504" v="185" actId="26606"/>
          <ac:spMkLst>
            <pc:docMk/>
            <pc:sldMk cId="1430734860" sldId="262"/>
            <ac:spMk id="1059" creationId="{B86AA2DA-281A-4806-8977-D617AEAC830F}"/>
          </ac:spMkLst>
        </pc:spChg>
        <pc:spChg chg="add">
          <ac:chgData name="Nerea saraguro nivelo" userId="88d3e874a263e9c1" providerId="LiveId" clId="{DF9CB86F-8585-4F4C-9F5D-F0039DD2BD76}" dt="2026-03-11T20:48:26.504" v="185" actId="26606"/>
          <ac:spMkLst>
            <pc:docMk/>
            <pc:sldMk cId="1430734860" sldId="262"/>
            <ac:spMk id="1060" creationId="{64185774-6FC0-4B8D-A8DB-A8854688960B}"/>
          </ac:spMkLst>
        </pc:spChg>
        <pc:spChg chg="add">
          <ac:chgData name="Nerea saraguro nivelo" userId="88d3e874a263e9c1" providerId="LiveId" clId="{DF9CB86F-8585-4F4C-9F5D-F0039DD2BD76}" dt="2026-03-11T20:48:26.504" v="185" actId="26606"/>
          <ac:spMkLst>
            <pc:docMk/>
            <pc:sldMk cId="1430734860" sldId="262"/>
            <ac:spMk id="1061" creationId="{B7D3B4FC-79F4-47D2-9D79-DA876E6AD813}"/>
          </ac:spMkLst>
        </pc:spChg>
        <pc:picChg chg="add mod">
          <ac:chgData name="Nerea saraguro nivelo" userId="88d3e874a263e9c1" providerId="LiveId" clId="{DF9CB86F-8585-4F4C-9F5D-F0039DD2BD76}" dt="2026-03-11T20:22:11.649" v="46" actId="26606"/>
          <ac:picMkLst>
            <pc:docMk/>
            <pc:sldMk cId="1430734860" sldId="262"/>
            <ac:picMk id="1028" creationId="{06BEF9E1-E9AE-D712-11C3-314474F6D2CB}"/>
          </ac:picMkLst>
        </pc:picChg>
      </pc:sldChg>
      <pc:sldChg chg="addSp delSp modSp mod setBg">
        <pc:chgData name="Nerea saraguro nivelo" userId="88d3e874a263e9c1" providerId="LiveId" clId="{DF9CB86F-8585-4F4C-9F5D-F0039DD2BD76}" dt="2026-03-11T20:32:02.218" v="136" actId="27636"/>
        <pc:sldMkLst>
          <pc:docMk/>
          <pc:sldMk cId="1463909794" sldId="263"/>
        </pc:sldMkLst>
        <pc:spChg chg="mod">
          <ac:chgData name="Nerea saraguro nivelo" userId="88d3e874a263e9c1" providerId="LiveId" clId="{DF9CB86F-8585-4F4C-9F5D-F0039DD2BD76}" dt="2026-03-11T20:32:02.218" v="136" actId="27636"/>
          <ac:spMkLst>
            <pc:docMk/>
            <pc:sldMk cId="1463909794" sldId="263"/>
            <ac:spMk id="2" creationId="{B30883D6-AC3C-6B7E-CDE0-AC4615B2287D}"/>
          </ac:spMkLst>
        </pc:spChg>
        <pc:spChg chg="mod ord">
          <ac:chgData name="Nerea saraguro nivelo" userId="88d3e874a263e9c1" providerId="LiveId" clId="{DF9CB86F-8585-4F4C-9F5D-F0039DD2BD76}" dt="2026-03-11T20:26:51.109" v="52" actId="26606"/>
          <ac:spMkLst>
            <pc:docMk/>
            <pc:sldMk cId="1463909794" sldId="263"/>
            <ac:spMk id="3" creationId="{F0EA1990-8D4A-68CE-538F-F69E5781C160}"/>
          </ac:spMkLst>
        </pc:spChg>
        <pc:spChg chg="add">
          <ac:chgData name="Nerea saraguro nivelo" userId="88d3e874a263e9c1" providerId="LiveId" clId="{DF9CB86F-8585-4F4C-9F5D-F0039DD2BD76}" dt="2026-03-11T20:26:51.109" v="52" actId="26606"/>
          <ac:spMkLst>
            <pc:docMk/>
            <pc:sldMk cId="1463909794" sldId="263"/>
            <ac:spMk id="2068" creationId="{F944E337-3E5D-4A1F-A5A1-2057F25B8A7B}"/>
          </ac:spMkLst>
        </pc:spChg>
        <pc:spChg chg="add">
          <ac:chgData name="Nerea saraguro nivelo" userId="88d3e874a263e9c1" providerId="LiveId" clId="{DF9CB86F-8585-4F4C-9F5D-F0039DD2BD76}" dt="2026-03-11T20:26:51.109" v="52" actId="26606"/>
          <ac:spMkLst>
            <pc:docMk/>
            <pc:sldMk cId="1463909794" sldId="263"/>
            <ac:spMk id="2069" creationId="{4B24796A-C1F6-4B21-B963-70E55A144F0A}"/>
          </ac:spMkLst>
        </pc:spChg>
        <pc:spChg chg="add">
          <ac:chgData name="Nerea saraguro nivelo" userId="88d3e874a263e9c1" providerId="LiveId" clId="{DF9CB86F-8585-4F4C-9F5D-F0039DD2BD76}" dt="2026-03-11T20:26:51.109" v="52" actId="26606"/>
          <ac:spMkLst>
            <pc:docMk/>
            <pc:sldMk cId="1463909794" sldId="263"/>
            <ac:spMk id="2070" creationId="{8101159E-D455-456F-8FE1-396AB1590C2F}"/>
          </ac:spMkLst>
        </pc:spChg>
        <pc:spChg chg="add">
          <ac:chgData name="Nerea saraguro nivelo" userId="88d3e874a263e9c1" providerId="LiveId" clId="{DF9CB86F-8585-4F4C-9F5D-F0039DD2BD76}" dt="2026-03-11T20:26:51.109" v="52" actId="26606"/>
          <ac:spMkLst>
            <pc:docMk/>
            <pc:sldMk cId="1463909794" sldId="263"/>
            <ac:spMk id="2071" creationId="{1F9FDF39-7A42-411B-85F1-9DE812C7A75B}"/>
          </ac:spMkLst>
        </pc:spChg>
      </pc:sldChg>
      <pc:sldChg chg="addSp delSp modSp mod setBg">
        <pc:chgData name="Nerea saraguro nivelo" userId="88d3e874a263e9c1" providerId="LiveId" clId="{DF9CB86F-8585-4F4C-9F5D-F0039DD2BD76}" dt="2026-03-11T20:36:08.038" v="159" actId="26606"/>
        <pc:sldMkLst>
          <pc:docMk/>
          <pc:sldMk cId="1254304343" sldId="264"/>
        </pc:sldMkLst>
        <pc:spChg chg="mod">
          <ac:chgData name="Nerea saraguro nivelo" userId="88d3e874a263e9c1" providerId="LiveId" clId="{DF9CB86F-8585-4F4C-9F5D-F0039DD2BD76}" dt="2026-03-11T20:36:08.038" v="159" actId="26606"/>
          <ac:spMkLst>
            <pc:docMk/>
            <pc:sldMk cId="1254304343" sldId="264"/>
            <ac:spMk id="2" creationId="{8DD57E7D-A5FB-278C-F9BC-FFFC4D0C2F58}"/>
          </ac:spMkLst>
        </pc:spChg>
        <pc:spChg chg="add mod">
          <ac:chgData name="Nerea saraguro nivelo" userId="88d3e874a263e9c1" providerId="LiveId" clId="{DF9CB86F-8585-4F4C-9F5D-F0039DD2BD76}" dt="2026-03-11T20:36:08.038" v="159" actId="26606"/>
          <ac:spMkLst>
            <pc:docMk/>
            <pc:sldMk cId="1254304343" sldId="264"/>
            <ac:spMk id="41" creationId="{21317F92-1781-EF55-1443-C53659AF3204}"/>
          </ac:spMkLst>
        </pc:spChg>
        <pc:spChg chg="add">
          <ac:chgData name="Nerea saraguro nivelo" userId="88d3e874a263e9c1" providerId="LiveId" clId="{DF9CB86F-8585-4F4C-9F5D-F0039DD2BD76}" dt="2026-03-11T20:36:08.038" v="159" actId="26606"/>
          <ac:spMkLst>
            <pc:docMk/>
            <pc:sldMk cId="1254304343" sldId="264"/>
            <ac:spMk id="4118" creationId="{8F90786E-B72D-4C32-BDCE-A170B007822D}"/>
          </ac:spMkLst>
        </pc:spChg>
        <pc:spChg chg="add">
          <ac:chgData name="Nerea saraguro nivelo" userId="88d3e874a263e9c1" providerId="LiveId" clId="{DF9CB86F-8585-4F4C-9F5D-F0039DD2BD76}" dt="2026-03-11T20:36:08.038" v="159" actId="26606"/>
          <ac:spMkLst>
            <pc:docMk/>
            <pc:sldMk cId="1254304343" sldId="264"/>
            <ac:spMk id="4120" creationId="{5E46F2E7-848F-4A6C-A098-4764FDEA771A}"/>
          </ac:spMkLst>
        </pc:spChg>
        <pc:picChg chg="add mod ord">
          <ac:chgData name="Nerea saraguro nivelo" userId="88d3e874a263e9c1" providerId="LiveId" clId="{DF9CB86F-8585-4F4C-9F5D-F0039DD2BD76}" dt="2026-03-11T20:36:08.038" v="159" actId="26606"/>
          <ac:picMkLst>
            <pc:docMk/>
            <pc:sldMk cId="1254304343" sldId="264"/>
            <ac:picMk id="4098" creationId="{983F6629-873D-F111-5B21-66BBF59C1009}"/>
          </ac:picMkLst>
        </pc:picChg>
      </pc:sldChg>
      <pc:sldChg chg="addSp delSp modSp mod setBg">
        <pc:chgData name="Nerea saraguro nivelo" userId="88d3e874a263e9c1" providerId="LiveId" clId="{DF9CB86F-8585-4F4C-9F5D-F0039DD2BD76}" dt="2026-03-11T20:46:24.425" v="173" actId="1076"/>
        <pc:sldMkLst>
          <pc:docMk/>
          <pc:sldMk cId="224840013" sldId="265"/>
        </pc:sldMkLst>
        <pc:spChg chg="mod">
          <ac:chgData name="Nerea saraguro nivelo" userId="88d3e874a263e9c1" providerId="LiveId" clId="{DF9CB86F-8585-4F4C-9F5D-F0039DD2BD76}" dt="2026-03-11T20:46:20.821" v="172" actId="1076"/>
          <ac:spMkLst>
            <pc:docMk/>
            <pc:sldMk cId="224840013" sldId="265"/>
            <ac:spMk id="2" creationId="{B2867535-8CF1-7DA5-552B-E13BEF9715EC}"/>
          </ac:spMkLst>
        </pc:spChg>
        <pc:spChg chg="mod">
          <ac:chgData name="Nerea saraguro nivelo" userId="88d3e874a263e9c1" providerId="LiveId" clId="{DF9CB86F-8585-4F4C-9F5D-F0039DD2BD76}" dt="2026-03-11T20:46:24.425" v="173" actId="1076"/>
          <ac:spMkLst>
            <pc:docMk/>
            <pc:sldMk cId="224840013" sldId="265"/>
            <ac:spMk id="3" creationId="{7BC308A9-6E1A-D4CD-6FD1-B40E6881CB56}"/>
          </ac:spMkLst>
        </pc:spChg>
        <pc:spChg chg="add">
          <ac:chgData name="Nerea saraguro nivelo" userId="88d3e874a263e9c1" providerId="LiveId" clId="{DF9CB86F-8585-4F4C-9F5D-F0039DD2BD76}" dt="2026-03-11T20:45:43.277" v="168" actId="26606"/>
          <ac:spMkLst>
            <pc:docMk/>
            <pc:sldMk cId="224840013" sldId="265"/>
            <ac:spMk id="5136" creationId="{FD99B5B9-40F9-4953-A9A0-3EF068BC4427}"/>
          </ac:spMkLst>
        </pc:spChg>
        <pc:spChg chg="add">
          <ac:chgData name="Nerea saraguro nivelo" userId="88d3e874a263e9c1" providerId="LiveId" clId="{DF9CB86F-8585-4F4C-9F5D-F0039DD2BD76}" dt="2026-03-11T20:45:43.277" v="168" actId="26606"/>
          <ac:spMkLst>
            <pc:docMk/>
            <pc:sldMk cId="224840013" sldId="265"/>
            <ac:spMk id="5137" creationId="{55C75F1C-FC4D-4122-B1CA-4649CD082956}"/>
          </ac:spMkLst>
        </pc:spChg>
      </pc:sldChg>
      <pc:sldChg chg="addSp delSp modSp mod setBg">
        <pc:chgData name="Nerea saraguro nivelo" userId="88d3e874a263e9c1" providerId="LiveId" clId="{DF9CB86F-8585-4F4C-9F5D-F0039DD2BD76}" dt="2026-03-11T20:46:51.896" v="178" actId="26606"/>
        <pc:sldMkLst>
          <pc:docMk/>
          <pc:sldMk cId="3509729955" sldId="266"/>
        </pc:sldMkLst>
        <pc:spChg chg="mod">
          <ac:chgData name="Nerea saraguro nivelo" userId="88d3e874a263e9c1" providerId="LiveId" clId="{DF9CB86F-8585-4F4C-9F5D-F0039DD2BD76}" dt="2026-03-11T20:46:51.896" v="178" actId="26606"/>
          <ac:spMkLst>
            <pc:docMk/>
            <pc:sldMk cId="3509729955" sldId="266"/>
            <ac:spMk id="2" creationId="{E85416C9-E88A-4C5A-024A-B07C29535946}"/>
          </ac:spMkLst>
        </pc:spChg>
      </pc:sldChg>
      <pc:sldChg chg="addSp delSp modSp mod setBg">
        <pc:chgData name="Nerea saraguro nivelo" userId="88d3e874a263e9c1" providerId="LiveId" clId="{DF9CB86F-8585-4F4C-9F5D-F0039DD2BD76}" dt="2026-03-11T20:56:54.360" v="246" actId="1076"/>
        <pc:sldMkLst>
          <pc:docMk/>
          <pc:sldMk cId="1154452442" sldId="267"/>
        </pc:sldMkLst>
        <pc:spChg chg="mod">
          <ac:chgData name="Nerea saraguro nivelo" userId="88d3e874a263e9c1" providerId="LiveId" clId="{DF9CB86F-8585-4F4C-9F5D-F0039DD2BD76}" dt="2026-03-11T20:56:54.360" v="246" actId="1076"/>
          <ac:spMkLst>
            <pc:docMk/>
            <pc:sldMk cId="1154452442" sldId="267"/>
            <ac:spMk id="2" creationId="{14D5BAE7-7D9A-9A6E-991E-9AA0619B8B1F}"/>
          </ac:spMkLst>
        </pc:spChg>
        <pc:spChg chg="mod">
          <ac:chgData name="Nerea saraguro nivelo" userId="88d3e874a263e9c1" providerId="LiveId" clId="{DF9CB86F-8585-4F4C-9F5D-F0039DD2BD76}" dt="2026-03-11T20:56:49.253" v="245" actId="1076"/>
          <ac:spMkLst>
            <pc:docMk/>
            <pc:sldMk cId="1154452442" sldId="267"/>
            <ac:spMk id="3" creationId="{808C7D36-9AA4-C170-417A-CB72610BFAF1}"/>
          </ac:spMkLst>
        </pc:spChg>
        <pc:spChg chg="add">
          <ac:chgData name="Nerea saraguro nivelo" userId="88d3e874a263e9c1" providerId="LiveId" clId="{DF9CB86F-8585-4F4C-9F5D-F0039DD2BD76}" dt="2026-03-11T20:56:29.535" v="237" actId="26606"/>
          <ac:spMkLst>
            <pc:docMk/>
            <pc:sldMk cId="1154452442" sldId="267"/>
            <ac:spMk id="6150" creationId="{8F90786E-B72D-4C32-BDCE-A170B007822D}"/>
          </ac:spMkLst>
        </pc:spChg>
        <pc:spChg chg="add">
          <ac:chgData name="Nerea saraguro nivelo" userId="88d3e874a263e9c1" providerId="LiveId" clId="{DF9CB86F-8585-4F4C-9F5D-F0039DD2BD76}" dt="2026-03-11T20:56:29.535" v="237" actId="26606"/>
          <ac:spMkLst>
            <pc:docMk/>
            <pc:sldMk cId="1154452442" sldId="267"/>
            <ac:spMk id="6152" creationId="{5E46F2E7-848F-4A6C-A098-4764FDEA771A}"/>
          </ac:spMkLst>
        </pc:spChg>
        <pc:picChg chg="add mod ord">
          <ac:chgData name="Nerea saraguro nivelo" userId="88d3e874a263e9c1" providerId="LiveId" clId="{DF9CB86F-8585-4F4C-9F5D-F0039DD2BD76}" dt="2026-03-11T20:56:42.694" v="244" actId="1076"/>
          <ac:picMkLst>
            <pc:docMk/>
            <pc:sldMk cId="1154452442" sldId="267"/>
            <ac:picMk id="6148" creationId="{1CB59005-F254-3562-4616-D345665A4001}"/>
          </ac:picMkLst>
        </pc:picChg>
      </pc:sldChg>
      <pc:sldChg chg="addSp delSp modSp mod setBg">
        <pc:chgData name="Nerea saraguro nivelo" userId="88d3e874a263e9c1" providerId="LiveId" clId="{DF9CB86F-8585-4F4C-9F5D-F0039DD2BD76}" dt="2026-03-11T20:57:28.045" v="247" actId="26606"/>
        <pc:sldMkLst>
          <pc:docMk/>
          <pc:sldMk cId="1702228573" sldId="268"/>
        </pc:sldMkLst>
        <pc:spChg chg="mod">
          <ac:chgData name="Nerea saraguro nivelo" userId="88d3e874a263e9c1" providerId="LiveId" clId="{DF9CB86F-8585-4F4C-9F5D-F0039DD2BD76}" dt="2026-03-11T20:57:28.045" v="247" actId="26606"/>
          <ac:spMkLst>
            <pc:docMk/>
            <pc:sldMk cId="1702228573" sldId="268"/>
            <ac:spMk id="2" creationId="{E54029CF-36D0-A4C5-DAB1-4CC1D6B53B01}"/>
          </ac:spMkLst>
        </pc:spChg>
        <pc:spChg chg="mod">
          <ac:chgData name="Nerea saraguro nivelo" userId="88d3e874a263e9c1" providerId="LiveId" clId="{DF9CB86F-8585-4F4C-9F5D-F0039DD2BD76}" dt="2026-03-11T20:57:28.045" v="247" actId="26606"/>
          <ac:spMkLst>
            <pc:docMk/>
            <pc:sldMk cId="1702228573" sldId="268"/>
            <ac:spMk id="3" creationId="{73F1A99F-BE27-DDEF-7FA3-99580EDEC0C9}"/>
          </ac:spMkLst>
        </pc:spChg>
      </pc:sldChg>
      <pc:sldChg chg="addSp delSp modSp mod setBg">
        <pc:chgData name="Nerea saraguro nivelo" userId="88d3e874a263e9c1" providerId="LiveId" clId="{DF9CB86F-8585-4F4C-9F5D-F0039DD2BD76}" dt="2026-03-11T20:31:39.431" v="130" actId="113"/>
        <pc:sldMkLst>
          <pc:docMk/>
          <pc:sldMk cId="2182558613" sldId="269"/>
        </pc:sldMkLst>
        <pc:spChg chg="mod">
          <ac:chgData name="Nerea saraguro nivelo" userId="88d3e874a263e9c1" providerId="LiveId" clId="{DF9CB86F-8585-4F4C-9F5D-F0039DD2BD76}" dt="2026-03-11T20:31:39.431" v="130" actId="113"/>
          <ac:spMkLst>
            <pc:docMk/>
            <pc:sldMk cId="2182558613" sldId="269"/>
            <ac:spMk id="2" creationId="{E1BB1263-C0DE-EECC-6501-1358B28EC2D4}"/>
          </ac:spMkLst>
        </pc:spChg>
        <pc:spChg chg="mod">
          <ac:chgData name="Nerea saraguro nivelo" userId="88d3e874a263e9c1" providerId="LiveId" clId="{DF9CB86F-8585-4F4C-9F5D-F0039DD2BD76}" dt="2026-03-11T20:18:09.498" v="24" actId="27636"/>
          <ac:spMkLst>
            <pc:docMk/>
            <pc:sldMk cId="2182558613" sldId="269"/>
            <ac:spMk id="3" creationId="{EF459890-2E22-5CBC-BBF3-17A2C3D8AFDE}"/>
          </ac:spMkLst>
        </pc:spChg>
      </pc:sldChg>
    </pc:docChg>
  </pc:docChgLst>
  <pc:docChgLst>
    <pc:chgData name="Jessica Gómez" userId="fc3c742b8d3509ad" providerId="LiveId" clId="{67528520-FD41-4EA7-B1BB-9D58E072D71A}"/>
    <pc:docChg chg="undo custSel modSld">
      <pc:chgData name="Jessica Gómez" userId="fc3c742b8d3509ad" providerId="LiveId" clId="{67528520-FD41-4EA7-B1BB-9D58E072D71A}" dt="2026-03-13T00:37:06.353" v="5689" actId="20577"/>
      <pc:docMkLst>
        <pc:docMk/>
      </pc:docMkLst>
      <pc:sldChg chg="modSp mod">
        <pc:chgData name="Jessica Gómez" userId="fc3c742b8d3509ad" providerId="LiveId" clId="{67528520-FD41-4EA7-B1BB-9D58E072D71A}" dt="2026-03-12T12:36:53.970" v="5507" actId="20577"/>
        <pc:sldMkLst>
          <pc:docMk/>
          <pc:sldMk cId="2465510357" sldId="257"/>
        </pc:sldMkLst>
        <pc:spChg chg="mod">
          <ac:chgData name="Jessica Gómez" userId="fc3c742b8d3509ad" providerId="LiveId" clId="{67528520-FD41-4EA7-B1BB-9D58E072D71A}" dt="2026-03-12T12:36:53.970" v="5507" actId="20577"/>
          <ac:spMkLst>
            <pc:docMk/>
            <pc:sldMk cId="2465510357" sldId="257"/>
            <ac:spMk id="3" creationId="{8FC115E9-2559-9124-E2DA-727C7D7E63C8}"/>
          </ac:spMkLst>
        </pc:spChg>
      </pc:sldChg>
      <pc:sldChg chg="modSp mod">
        <pc:chgData name="Jessica Gómez" userId="fc3c742b8d3509ad" providerId="LiveId" clId="{67528520-FD41-4EA7-B1BB-9D58E072D71A}" dt="2026-03-12T00:02:26.805" v="5443" actId="20577"/>
        <pc:sldMkLst>
          <pc:docMk/>
          <pc:sldMk cId="4116388871" sldId="258"/>
        </pc:sldMkLst>
        <pc:spChg chg="mod">
          <ac:chgData name="Jessica Gómez" userId="fc3c742b8d3509ad" providerId="LiveId" clId="{67528520-FD41-4EA7-B1BB-9D58E072D71A}" dt="2026-03-12T00:02:26.805" v="5443" actId="20577"/>
          <ac:spMkLst>
            <pc:docMk/>
            <pc:sldMk cId="4116388871" sldId="258"/>
            <ac:spMk id="3" creationId="{0C0A1F15-2B6F-3DC4-0A13-B27D439F2F08}"/>
          </ac:spMkLst>
        </pc:spChg>
      </pc:sldChg>
      <pc:sldChg chg="addSp delSp modSp mod">
        <pc:chgData name="Jessica Gómez" userId="fc3c742b8d3509ad" providerId="LiveId" clId="{67528520-FD41-4EA7-B1BB-9D58E072D71A}" dt="2026-03-11T23:39:33.209" v="4836" actId="26606"/>
        <pc:sldMkLst>
          <pc:docMk/>
          <pc:sldMk cId="2489817270" sldId="261"/>
        </pc:sldMkLst>
        <pc:spChg chg="mod">
          <ac:chgData name="Jessica Gómez" userId="fc3c742b8d3509ad" providerId="LiveId" clId="{67528520-FD41-4EA7-B1BB-9D58E072D71A}" dt="2026-03-11T23:39:33.209" v="4836" actId="26606"/>
          <ac:spMkLst>
            <pc:docMk/>
            <pc:sldMk cId="2489817270" sldId="261"/>
            <ac:spMk id="2" creationId="{BC2A7F38-0151-9BAB-0524-3870CD2CE9C5}"/>
          </ac:spMkLst>
        </pc:spChg>
        <pc:spChg chg="mod">
          <ac:chgData name="Jessica Gómez" userId="fc3c742b8d3509ad" providerId="LiveId" clId="{67528520-FD41-4EA7-B1BB-9D58E072D71A}" dt="2026-03-11T23:38:12.016" v="4833" actId="26606"/>
          <ac:spMkLst>
            <pc:docMk/>
            <pc:sldMk cId="2489817270" sldId="261"/>
            <ac:spMk id="3" creationId="{A30488E2-4239-0B2D-2E7F-EF61D3A31DB3}"/>
          </ac:spMkLst>
        </pc:spChg>
        <pc:spChg chg="add">
          <ac:chgData name="Jessica Gómez" userId="fc3c742b8d3509ad" providerId="LiveId" clId="{67528520-FD41-4EA7-B1BB-9D58E072D71A}" dt="2026-03-11T23:39:33.209" v="4836" actId="26606"/>
          <ac:spMkLst>
            <pc:docMk/>
            <pc:sldMk cId="2489817270" sldId="261"/>
            <ac:spMk id="75" creationId="{C4285719-470E-454C-AF62-8323075F1F5B}"/>
          </ac:spMkLst>
        </pc:spChg>
        <pc:spChg chg="add">
          <ac:chgData name="Jessica Gómez" userId="fc3c742b8d3509ad" providerId="LiveId" clId="{67528520-FD41-4EA7-B1BB-9D58E072D71A}" dt="2026-03-11T23:39:33.209" v="4836" actId="26606"/>
          <ac:spMkLst>
            <pc:docMk/>
            <pc:sldMk cId="2489817270" sldId="261"/>
            <ac:spMk id="79" creationId="{4300840D-0A0B-4512-BACA-B439D5B9C57C}"/>
          </ac:spMkLst>
        </pc:spChg>
        <pc:spChg chg="add">
          <ac:chgData name="Jessica Gómez" userId="fc3c742b8d3509ad" providerId="LiveId" clId="{67528520-FD41-4EA7-B1BB-9D58E072D71A}" dt="2026-03-11T23:39:33.209" v="4836" actId="26606"/>
          <ac:spMkLst>
            <pc:docMk/>
            <pc:sldMk cId="2489817270" sldId="261"/>
            <ac:spMk id="81" creationId="{D2B78728-A580-49A7-84F9-6EF6F583ADE0}"/>
          </ac:spMkLst>
        </pc:spChg>
        <pc:spChg chg="add">
          <ac:chgData name="Jessica Gómez" userId="fc3c742b8d3509ad" providerId="LiveId" clId="{67528520-FD41-4EA7-B1BB-9D58E072D71A}" dt="2026-03-11T23:39:33.209" v="4836" actId="26606"/>
          <ac:spMkLst>
            <pc:docMk/>
            <pc:sldMk cId="2489817270" sldId="261"/>
            <ac:spMk id="83" creationId="{38FAA1A1-D861-433F-88FA-1E9D6FD31D11}"/>
          </ac:spMkLst>
        </pc:spChg>
        <pc:spChg chg="add">
          <ac:chgData name="Jessica Gómez" userId="fc3c742b8d3509ad" providerId="LiveId" clId="{67528520-FD41-4EA7-B1BB-9D58E072D71A}" dt="2026-03-11T23:39:33.209" v="4836" actId="26606"/>
          <ac:spMkLst>
            <pc:docMk/>
            <pc:sldMk cId="2489817270" sldId="261"/>
            <ac:spMk id="85" creationId="{8D71EDA1-87BF-4D5D-AB79-F346FD19278A}"/>
          </ac:spMkLst>
        </pc:spChg>
        <pc:picChg chg="add mod ord">
          <ac:chgData name="Jessica Gómez" userId="fc3c742b8d3509ad" providerId="LiveId" clId="{67528520-FD41-4EA7-B1BB-9D58E072D71A}" dt="2026-03-11T23:38:31.699" v="4835" actId="14100"/>
          <ac:picMkLst>
            <pc:docMk/>
            <pc:sldMk cId="2489817270" sldId="261"/>
            <ac:picMk id="9" creationId="{EFAB8930-8A48-2672-FD17-6AFB4E7E242E}"/>
          </ac:picMkLst>
        </pc:picChg>
      </pc:sldChg>
      <pc:sldChg chg="modSp mod modNotesTx">
        <pc:chgData name="Jessica Gómez" userId="fc3c742b8d3509ad" providerId="LiveId" clId="{67528520-FD41-4EA7-B1BB-9D58E072D71A}" dt="2026-03-11T23:44:02.205" v="4891" actId="20577"/>
        <pc:sldMkLst>
          <pc:docMk/>
          <pc:sldMk cId="1430734860" sldId="262"/>
        </pc:sldMkLst>
        <pc:spChg chg="mod">
          <ac:chgData name="Jessica Gómez" userId="fc3c742b8d3509ad" providerId="LiveId" clId="{67528520-FD41-4EA7-B1BB-9D58E072D71A}" dt="2026-03-11T23:44:02.205" v="4891" actId="20577"/>
          <ac:spMkLst>
            <pc:docMk/>
            <pc:sldMk cId="1430734860" sldId="262"/>
            <ac:spMk id="2" creationId="{F26247C2-12D6-89F7-A6FA-3CAF8C98E668}"/>
          </ac:spMkLst>
        </pc:spChg>
      </pc:sldChg>
      <pc:sldChg chg="addSp delSp modSp mod modNotesTx">
        <pc:chgData name="Jessica Gómez" userId="fc3c742b8d3509ad" providerId="LiveId" clId="{67528520-FD41-4EA7-B1BB-9D58E072D71A}" dt="2026-03-11T22:09:01.931" v="4717" actId="14100"/>
        <pc:sldMkLst>
          <pc:docMk/>
          <pc:sldMk cId="1463909794" sldId="263"/>
        </pc:sldMkLst>
        <pc:spChg chg="mod">
          <ac:chgData name="Jessica Gómez" userId="fc3c742b8d3509ad" providerId="LiveId" clId="{67528520-FD41-4EA7-B1BB-9D58E072D71A}" dt="2026-03-11T16:10:45.101" v="4140" actId="20577"/>
          <ac:spMkLst>
            <pc:docMk/>
            <pc:sldMk cId="1463909794" sldId="263"/>
            <ac:spMk id="3" creationId="{F0EA1990-8D4A-68CE-538F-F69E5781C160}"/>
          </ac:spMkLst>
        </pc:spChg>
        <pc:picChg chg="add mod">
          <ac:chgData name="Jessica Gómez" userId="fc3c742b8d3509ad" providerId="LiveId" clId="{67528520-FD41-4EA7-B1BB-9D58E072D71A}" dt="2026-03-11T22:09:01.931" v="4717" actId="14100"/>
          <ac:picMkLst>
            <pc:docMk/>
            <pc:sldMk cId="1463909794" sldId="263"/>
            <ac:picMk id="7" creationId="{E49C59FA-C1AE-3C89-4576-0FFE85963A35}"/>
          </ac:picMkLst>
        </pc:picChg>
      </pc:sldChg>
      <pc:sldChg chg="modNotesTx">
        <pc:chgData name="Jessica Gómez" userId="fc3c742b8d3509ad" providerId="LiveId" clId="{67528520-FD41-4EA7-B1BB-9D58E072D71A}" dt="2026-03-11T16:12:20.675" v="4704" actId="20577"/>
        <pc:sldMkLst>
          <pc:docMk/>
          <pc:sldMk cId="1254304343" sldId="264"/>
        </pc:sldMkLst>
      </pc:sldChg>
      <pc:sldChg chg="addSp delSp modSp mod modNotesTx">
        <pc:chgData name="Jessica Gómez" userId="fc3c742b8d3509ad" providerId="LiveId" clId="{67528520-FD41-4EA7-B1BB-9D58E072D71A}" dt="2026-03-12T23:48:21.913" v="5530" actId="14100"/>
        <pc:sldMkLst>
          <pc:docMk/>
          <pc:sldMk cId="224840013" sldId="265"/>
        </pc:sldMkLst>
        <pc:spChg chg="mod">
          <ac:chgData name="Jessica Gómez" userId="fc3c742b8d3509ad" providerId="LiveId" clId="{67528520-FD41-4EA7-B1BB-9D58E072D71A}" dt="2026-03-12T12:40:01.060" v="5514" actId="14100"/>
          <ac:spMkLst>
            <pc:docMk/>
            <pc:sldMk cId="224840013" sldId="265"/>
            <ac:spMk id="2" creationId="{B2867535-8CF1-7DA5-552B-E13BEF9715EC}"/>
          </ac:spMkLst>
        </pc:spChg>
        <pc:spChg chg="mod">
          <ac:chgData name="Jessica Gómez" userId="fc3c742b8d3509ad" providerId="LiveId" clId="{67528520-FD41-4EA7-B1BB-9D58E072D71A}" dt="2026-03-12T12:38:14.158" v="5513" actId="20577"/>
          <ac:spMkLst>
            <pc:docMk/>
            <pc:sldMk cId="224840013" sldId="265"/>
            <ac:spMk id="3" creationId="{7BC308A9-6E1A-D4CD-6FD1-B40E6881CB56}"/>
          </ac:spMkLst>
        </pc:spChg>
        <pc:spChg chg="add del">
          <ac:chgData name="Jessica Gómez" userId="fc3c742b8d3509ad" providerId="LiveId" clId="{67528520-FD41-4EA7-B1BB-9D58E072D71A}" dt="2026-03-12T12:40:22.953" v="5516" actId="21"/>
          <ac:spMkLst>
            <pc:docMk/>
            <pc:sldMk cId="224840013" sldId="265"/>
            <ac:spMk id="6" creationId="{15278160-4F07-6AD9-6855-6387ADE3B8AF}"/>
          </ac:spMkLst>
        </pc:spChg>
        <pc:picChg chg="del">
          <ac:chgData name="Jessica Gómez" userId="fc3c742b8d3509ad" providerId="LiveId" clId="{67528520-FD41-4EA7-B1BB-9D58E072D71A}" dt="2026-03-12T12:17:38.956" v="5487" actId="21"/>
          <ac:picMkLst>
            <pc:docMk/>
            <pc:sldMk cId="224840013" sldId="265"/>
            <ac:picMk id="5" creationId="{3F9EC09A-913B-2E16-BDAF-A487F395F828}"/>
          </ac:picMkLst>
        </pc:picChg>
        <pc:picChg chg="add mod">
          <ac:chgData name="Jessica Gómez" userId="fc3c742b8d3509ad" providerId="LiveId" clId="{67528520-FD41-4EA7-B1BB-9D58E072D71A}" dt="2026-03-12T23:48:21.913" v="5530" actId="14100"/>
          <ac:picMkLst>
            <pc:docMk/>
            <pc:sldMk cId="224840013" sldId="265"/>
            <ac:picMk id="5" creationId="{7B003231-8BC1-BB45-A15A-FAC23E56A06E}"/>
          </ac:picMkLst>
        </pc:picChg>
        <pc:picChg chg="del">
          <ac:chgData name="Jessica Gómez" userId="fc3c742b8d3509ad" providerId="LiveId" clId="{67528520-FD41-4EA7-B1BB-9D58E072D71A}" dt="2026-03-12T12:17:45.589" v="5488" actId="21"/>
          <ac:picMkLst>
            <pc:docMk/>
            <pc:sldMk cId="224840013" sldId="265"/>
            <ac:picMk id="5122" creationId="{DE1699E6-04A2-716F-D30C-DF9530B9D0B2}"/>
          </ac:picMkLst>
        </pc:picChg>
      </pc:sldChg>
      <pc:sldChg chg="addSp delSp modSp mod modNotesTx">
        <pc:chgData name="Jessica Gómez" userId="fc3c742b8d3509ad" providerId="LiveId" clId="{67528520-FD41-4EA7-B1BB-9D58E072D71A}" dt="2026-03-13T00:13:57.271" v="5589" actId="313"/>
        <pc:sldMkLst>
          <pc:docMk/>
          <pc:sldMk cId="3509729955" sldId="266"/>
        </pc:sldMkLst>
        <pc:spChg chg="mod">
          <ac:chgData name="Jessica Gómez" userId="fc3c742b8d3509ad" providerId="LiveId" clId="{67528520-FD41-4EA7-B1BB-9D58E072D71A}" dt="2026-03-13T00:13:57.271" v="5589" actId="313"/>
          <ac:spMkLst>
            <pc:docMk/>
            <pc:sldMk cId="3509729955" sldId="266"/>
            <ac:spMk id="2" creationId="{E85416C9-E88A-4C5A-024A-B07C29535946}"/>
          </ac:spMkLst>
        </pc:spChg>
        <pc:spChg chg="add">
          <ac:chgData name="Jessica Gómez" userId="fc3c742b8d3509ad" providerId="LiveId" clId="{67528520-FD41-4EA7-B1BB-9D58E072D71A}" dt="2026-03-11T22:16:51.293" v="4726" actId="26606"/>
          <ac:spMkLst>
            <pc:docMk/>
            <pc:sldMk cId="3509729955" sldId="266"/>
            <ac:spMk id="44" creationId="{4BC99CB9-DDAD-44A2-8A1C-E3AF4E72DF5C}"/>
          </ac:spMkLst>
        </pc:spChg>
        <pc:spChg chg="add">
          <ac:chgData name="Jessica Gómez" userId="fc3c742b8d3509ad" providerId="LiveId" clId="{67528520-FD41-4EA7-B1BB-9D58E072D71A}" dt="2026-03-11T22:16:51.293" v="4726" actId="26606"/>
          <ac:spMkLst>
            <pc:docMk/>
            <pc:sldMk cId="3509729955" sldId="266"/>
            <ac:spMk id="45" creationId="{64053CBF-3932-45FF-8285-EE5146085F3A}"/>
          </ac:spMkLst>
        </pc:spChg>
        <pc:spChg chg="add">
          <ac:chgData name="Jessica Gómez" userId="fc3c742b8d3509ad" providerId="LiveId" clId="{67528520-FD41-4EA7-B1BB-9D58E072D71A}" dt="2026-03-11T22:16:51.293" v="4726" actId="26606"/>
          <ac:spMkLst>
            <pc:docMk/>
            <pc:sldMk cId="3509729955" sldId="266"/>
            <ac:spMk id="50" creationId="{7C6DCCBA-50B4-E701-C34C-BC509F617F6D}"/>
          </ac:spMkLst>
        </pc:spChg>
        <pc:grpChg chg="add">
          <ac:chgData name="Jessica Gómez" userId="fc3c742b8d3509ad" providerId="LiveId" clId="{67528520-FD41-4EA7-B1BB-9D58E072D71A}" dt="2026-03-11T22:16:51.293" v="4726" actId="26606"/>
          <ac:grpSpMkLst>
            <pc:docMk/>
            <pc:sldMk cId="3509729955" sldId="266"/>
            <ac:grpSpMk id="29" creationId="{2E751C04-BEA6-446B-A678-9C74819EBD4C}"/>
          </ac:grpSpMkLst>
        </pc:grpChg>
        <pc:grpChg chg="add">
          <ac:chgData name="Jessica Gómez" userId="fc3c742b8d3509ad" providerId="LiveId" clId="{67528520-FD41-4EA7-B1BB-9D58E072D71A}" dt="2026-03-11T22:16:51.293" v="4726" actId="26606"/>
          <ac:grpSpMkLst>
            <pc:docMk/>
            <pc:sldMk cId="3509729955" sldId="266"/>
            <ac:grpSpMk id="35" creationId="{B63ACBA3-DEFD-4C6D-BBA0-64468FA99C2D}"/>
          </ac:grpSpMkLst>
        </pc:grpChg>
      </pc:sldChg>
      <pc:sldChg chg="modSp mod modNotesTx">
        <pc:chgData name="Jessica Gómez" userId="fc3c742b8d3509ad" providerId="LiveId" clId="{67528520-FD41-4EA7-B1BB-9D58E072D71A}" dt="2026-03-12T00:09:34.463" v="5486" actId="20577"/>
        <pc:sldMkLst>
          <pc:docMk/>
          <pc:sldMk cId="1154452442" sldId="267"/>
        </pc:sldMkLst>
        <pc:spChg chg="mod">
          <ac:chgData name="Jessica Gómez" userId="fc3c742b8d3509ad" providerId="LiveId" clId="{67528520-FD41-4EA7-B1BB-9D58E072D71A}" dt="2026-03-12T00:09:34.463" v="5486" actId="20577"/>
          <ac:spMkLst>
            <pc:docMk/>
            <pc:sldMk cId="1154452442" sldId="267"/>
            <ac:spMk id="2" creationId="{14D5BAE7-7D9A-9A6E-991E-9AA0619B8B1F}"/>
          </ac:spMkLst>
        </pc:spChg>
        <pc:spChg chg="mod">
          <ac:chgData name="Jessica Gómez" userId="fc3c742b8d3509ad" providerId="LiveId" clId="{67528520-FD41-4EA7-B1BB-9D58E072D71A}" dt="2026-03-12T00:09:01.214" v="5484" actId="20577"/>
          <ac:spMkLst>
            <pc:docMk/>
            <pc:sldMk cId="1154452442" sldId="267"/>
            <ac:spMk id="3" creationId="{808C7D36-9AA4-C170-417A-CB72610BFAF1}"/>
          </ac:spMkLst>
        </pc:spChg>
      </pc:sldChg>
      <pc:sldChg chg="addSp delSp modSp mod modNotesTx">
        <pc:chgData name="Jessica Gómez" userId="fc3c742b8d3509ad" providerId="LiveId" clId="{67528520-FD41-4EA7-B1BB-9D58E072D71A}" dt="2026-03-13T00:37:06.353" v="5689" actId="20577"/>
        <pc:sldMkLst>
          <pc:docMk/>
          <pc:sldMk cId="1702228573" sldId="268"/>
        </pc:sldMkLst>
        <pc:spChg chg="mod">
          <ac:chgData name="Jessica Gómez" userId="fc3c742b8d3509ad" providerId="LiveId" clId="{67528520-FD41-4EA7-B1BB-9D58E072D71A}" dt="2026-03-13T00:25:57.823" v="5656" actId="14100"/>
          <ac:spMkLst>
            <pc:docMk/>
            <pc:sldMk cId="1702228573" sldId="268"/>
            <ac:spMk id="2" creationId="{E54029CF-36D0-A4C5-DAB1-4CC1D6B53B01}"/>
          </ac:spMkLst>
        </pc:spChg>
        <pc:spChg chg="del mod ord">
          <ac:chgData name="Jessica Gómez" userId="fc3c742b8d3509ad" providerId="LiveId" clId="{67528520-FD41-4EA7-B1BB-9D58E072D71A}" dt="2026-03-13T00:32:57.720" v="5660"/>
          <ac:spMkLst>
            <pc:docMk/>
            <pc:sldMk cId="1702228573" sldId="268"/>
            <ac:spMk id="3" creationId="{73F1A99F-BE27-DDEF-7FA3-99580EDEC0C9}"/>
          </ac:spMkLst>
        </pc:spChg>
        <pc:spChg chg="add mod">
          <ac:chgData name="Jessica Gómez" userId="fc3c742b8d3509ad" providerId="LiveId" clId="{67528520-FD41-4EA7-B1BB-9D58E072D71A}" dt="2026-03-13T00:37:06.353" v="5689" actId="20577"/>
          <ac:spMkLst>
            <pc:docMk/>
            <pc:sldMk cId="1702228573" sldId="268"/>
            <ac:spMk id="4" creationId="{837B8E95-602E-3D6A-5A7D-B1E0CE5E4057}"/>
          </ac:spMkLst>
        </pc:spChg>
        <pc:spChg chg="add">
          <ac:chgData name="Jessica Gómez" userId="fc3c742b8d3509ad" providerId="LiveId" clId="{67528520-FD41-4EA7-B1BB-9D58E072D71A}" dt="2026-03-11T22:56:31.482" v="4813" actId="26606"/>
          <ac:spMkLst>
            <pc:docMk/>
            <pc:sldMk cId="1702228573" sldId="268"/>
            <ac:spMk id="33" creationId="{7FF47CB7-972F-479F-A36D-9E72D26EC8DA}"/>
          </ac:spMkLst>
        </pc:spChg>
        <pc:spChg chg="add">
          <ac:chgData name="Jessica Gómez" userId="fc3c742b8d3509ad" providerId="LiveId" clId="{67528520-FD41-4EA7-B1BB-9D58E072D71A}" dt="2026-03-11T22:56:31.482" v="4813" actId="26606"/>
          <ac:spMkLst>
            <pc:docMk/>
            <pc:sldMk cId="1702228573" sldId="268"/>
            <ac:spMk id="34" creationId="{0D153B68-5844-490D-8E67-F616D6D721CA}"/>
          </ac:spMkLst>
        </pc:spChg>
        <pc:spChg chg="add">
          <ac:chgData name="Jessica Gómez" userId="fc3c742b8d3509ad" providerId="LiveId" clId="{67528520-FD41-4EA7-B1BB-9D58E072D71A}" dt="2026-03-11T22:56:31.482" v="4813" actId="26606"/>
          <ac:spMkLst>
            <pc:docMk/>
            <pc:sldMk cId="1702228573" sldId="268"/>
            <ac:spMk id="35" creationId="{9A0D773F-7A7D-4DBB-9DEA-86BB8B8F4BC8}"/>
          </ac:spMkLst>
        </pc:spChg>
        <pc:picChg chg="add mod ord">
          <ac:chgData name="Jessica Gómez" userId="fc3c742b8d3509ad" providerId="LiveId" clId="{67528520-FD41-4EA7-B1BB-9D58E072D71A}" dt="2026-03-11T22:56:31.482" v="4813" actId="26606"/>
          <ac:picMkLst>
            <pc:docMk/>
            <pc:sldMk cId="1702228573" sldId="268"/>
            <ac:picMk id="8" creationId="{A5F3027A-C5E7-F697-988E-E1EDCA6F1577}"/>
          </ac:picMkLst>
        </pc:picChg>
      </pc:sldChg>
      <pc:sldChg chg="modNotesTx">
        <pc:chgData name="Jessica Gómez" userId="fc3c742b8d3509ad" providerId="LiveId" clId="{67528520-FD41-4EA7-B1BB-9D58E072D71A}" dt="2026-03-11T16:01:33.388" v="1018" actId="20577"/>
        <pc:sldMkLst>
          <pc:docMk/>
          <pc:sldMk cId="2182558613" sldId="26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4846E-AF05-406A-95D2-CDFC33E267CF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6DA79-05D9-40E7-9534-11E26DF887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207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551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777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767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020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084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431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152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8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342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985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B6DA79-05D9-40E7-9534-11E26DF887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752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255C2-6906-5EBE-0FF6-3AA392C9FA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22BC00-F62A-63B1-5B4E-BE39F9CD8A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85322E-6464-C664-670A-203DF9EE3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D4B460-3F19-1F1C-3967-0F1074280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2952217-357D-44CF-C1CE-E0AAA7020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21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EB87F7-3616-26BB-0B6D-41ABE7AED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F6143F-6C9C-2B60-80BD-ED3B2E0B5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6089E2-1073-9637-67B6-B0D6EDF81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5D3CA7-C271-BD74-E9D4-9B2F37AE0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B99136-0DEE-906A-EA06-3A9FE6CF1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676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E836F1-594F-D80E-7AD5-FFDA76364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41A583B-9D73-A039-6F17-09A9039E6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B1CA8A-0CB9-187E-E8FA-6C5CA606C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156D0D-2F31-8F63-2B39-D1F5ED6AF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8F2E4F-E996-50A5-D0BC-FD0158170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636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FAF7F0-4BB6-ECD9-71B7-065C5AE0E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C8DBA9-1DD3-FB34-ACE9-D628962E70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549D5F6-EFC8-DF3F-F3CC-D0167CD0F8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3EBDC69-6DE0-0127-8F92-9781CD1EB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9570F51-D709-34A3-2F1E-401842978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E4EC0B2-5F03-2929-ABBD-A75CDDAAC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305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C02CFB-A2CA-C594-25AD-7A92F7EF8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196D519-7216-2298-99F3-F3046ADF6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1F1E0BF-A463-583E-3678-8D92DD2417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83498B8-FDBF-F6B1-671A-5E3D57D996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288A43A-D384-94B5-B533-3A474CC67C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104DF1A-FCBC-6200-390B-721DA8BB6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54456F8-480C-E766-81AD-E6DD10FCB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3F404D0-42C2-21DA-D027-5A8DD9414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21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1DED3C-CF28-9D26-1DD7-45A8194E2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6E0B373-BD36-9400-F7B3-42B8A25D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E546026-35D0-2649-ED1E-F7E2808F1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6D24165-A007-4128-C5F0-75A5C65CC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430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262F449-AB94-007E-FD99-49F738781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343979-396E-F7CF-EB79-4406F2D4A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AC6018F-6F17-1ADF-BCA1-6FF0E8BE5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42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ED473F-94D7-D24C-117E-1DD60DBF9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F980CF-E516-1B5B-CFA9-52ACA346E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EE27A6-5167-3531-26A7-7B02AFB3AF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370566-AE2F-FEF0-25DF-467854677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DE666BF-1B84-C785-1A69-CF0149B15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8BC8CE-FB35-12A7-4CF9-EE025EA6C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98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A9EA89-0515-C413-9987-6E807933C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A65C1E2-CEB9-AD76-3DE0-F19E1BCB67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996723E-477E-497D-C58B-00FB9B7C9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0DE669F-2AD1-6B30-C6A4-F4029D91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D942FB7-C0F5-3D4C-9BDE-7F827C97E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D055A2-E875-0188-445F-9F5640740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348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25FE0B-92BD-2C70-A9D5-783FFF525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5CEEB5D-5220-5257-E530-81C087747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600F40-A1A1-C927-0EA4-6091083AB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73D1BD-F3DF-C22E-08C6-DE42EE39E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8DE02F-3F15-44CA-5038-0B37418DA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832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7B96768-D221-52B3-8FA4-326FA5F9C3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80A79B2-7F8D-EFFA-1ED1-FFE5A77368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ED1C61-7549-52D0-5597-3A19306DC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7FE384-91BF-31F9-6D56-9F37D4AE0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AFE045-7D0A-D594-7B27-2A354A312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05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9976190-E72C-8E84-D365-0BA88B100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860688F-524E-8EBF-9F79-6F922184A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E5A9DE-1F8D-9173-6FBB-D244883D9F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69F914-F75C-DF4A-8E3D-0EE1CE742B9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773BA6-DE23-22C1-BD9E-B5DB517366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DE6867-F78B-FF4C-153A-AEE10106B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25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D9CAF-62E4-A56C-BC72-03583E71A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8237" y="2371241"/>
            <a:ext cx="8539079" cy="967524"/>
          </a:xfrm>
        </p:spPr>
        <p:txBody>
          <a:bodyPr>
            <a:normAutofit fontScale="90000"/>
          </a:bodyPr>
          <a:lstStyle/>
          <a:p>
            <a:pPr algn="l"/>
            <a:br>
              <a:rPr lang="en-GB" sz="667" b="1" dirty="0">
                <a:ea typeface="Aptos" panose="020B0004020202020204" pitchFamily="34" charset="0"/>
              </a:rPr>
            </a:br>
            <a:br>
              <a:rPr lang="en-GB" sz="1800" dirty="0"/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Student name: Jessica Maribel Gomez Nivelo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Student number: 2428006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Lecturer’s name: Farah Wiita</a:t>
            </a:r>
            <a:br>
              <a:rPr lang="en-GB" sz="1125" dirty="0"/>
            </a:br>
            <a:endParaRPr lang="en-GB" sz="1125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C115E9-2559-9124-E2DA-727C7D7E6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446" y="3519236"/>
            <a:ext cx="11313763" cy="3098539"/>
          </a:xfrm>
        </p:spPr>
        <p:txBody>
          <a:bodyPr>
            <a:noAutofit/>
          </a:bodyPr>
          <a:lstStyle/>
          <a:p>
            <a:pPr algn="l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Acknowledgement of the use of AI tools (</a:t>
            </a:r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statements below and delete/amend as appropriate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used any AI tools in the research and creation of this assignment. I confirm that I have not presented any AI generated materials as my own work. 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B5D689-0DBF-6610-F166-1771F1505D35}"/>
              </a:ext>
            </a:extLst>
          </p:cNvPr>
          <p:cNvSpPr txBox="1"/>
          <p:nvPr/>
        </p:nvSpPr>
        <p:spPr>
          <a:xfrm>
            <a:off x="3253361" y="1363899"/>
            <a:ext cx="6049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LCHS4010</a:t>
            </a:r>
          </a:p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Psychology in Health and Social Care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UWTSD logo | Discover Dylan Thomas">
            <a:extLst>
              <a:ext uri="{FF2B5EF4-FFF2-40B4-BE49-F238E27FC236}">
                <a16:creationId xmlns:a16="http://schemas.microsoft.com/office/drawing/2014/main" id="{DB4E5486-661A-3A58-C6BA-CF20E456C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237" y="-22125"/>
            <a:ext cx="3272089" cy="13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510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2A7F38-0151-9BAB-0524-3870CD2CE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b="1">
                <a:solidFill>
                  <a:srgbClr val="FFFFFF"/>
                </a:solidFill>
              </a:rPr>
              <a:t>Presentation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488E2-4239-0B2D-2E7F-EF61D3A31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649480"/>
            <a:ext cx="3025303" cy="5546047"/>
          </a:xfrm>
        </p:spPr>
        <p:txBody>
          <a:bodyPr anchor="ctr">
            <a:normAutofit/>
          </a:bodyPr>
          <a:lstStyle/>
          <a:p>
            <a:pPr>
              <a:buClr>
                <a:srgbClr val="937555"/>
              </a:buClr>
            </a:pPr>
            <a:r>
              <a:rPr lang="en-US" sz="1700"/>
              <a:t>Helping Jenny to develop through the Attachment Theory of Bowlby.</a:t>
            </a:r>
          </a:p>
          <a:p>
            <a:pPr>
              <a:buClr>
                <a:srgbClr val="937555"/>
              </a:buClr>
            </a:pPr>
            <a:r>
              <a:rPr lang="en-US" sz="1700"/>
              <a:t>Presentation explores developmental effect of caring responsibilities to sixteen year old Jenny.</a:t>
            </a:r>
          </a:p>
          <a:p>
            <a:pPr>
              <a:buClr>
                <a:srgbClr val="937555"/>
              </a:buClr>
            </a:pPr>
            <a:r>
              <a:rPr lang="en-US" sz="1700"/>
              <a:t>Analysis uses Attachment Theory by Bowlby in order to comprehend the issues of emotional development.</a:t>
            </a:r>
          </a:p>
          <a:p>
            <a:pPr>
              <a:buClr>
                <a:srgbClr val="937555"/>
              </a:buClr>
            </a:pPr>
            <a:r>
              <a:rPr lang="en-US" sz="1700"/>
              <a:t>Scenario touches on the outcome of a long time care giving after the death of father.</a:t>
            </a:r>
          </a:p>
          <a:p>
            <a:pPr>
              <a:buClr>
                <a:srgbClr val="937555"/>
              </a:buClr>
            </a:pPr>
            <a:r>
              <a:rPr lang="en-US" sz="1700"/>
              <a:t>Suggested strategies should help Jenny to maintain her health and proper psychological growth.</a:t>
            </a:r>
          </a:p>
          <a:p>
            <a:pPr marL="0" indent="0">
              <a:buClr>
                <a:srgbClr val="937555"/>
              </a:buClr>
              <a:buNone/>
            </a:pPr>
            <a:endParaRPr lang="en-US" sz="170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AB8930-8A48-2672-FD17-6AFB4E7E2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502" y="2085769"/>
            <a:ext cx="3615776" cy="269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817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39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1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51" name="Group 43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D9175D-2B61-FF1F-2C5E-0E125F758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chemeClr val="tx2"/>
                </a:solidFill>
              </a:rPr>
              <a:t>Introduction to the Situation of Jenny.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35382B3D-2ADD-CD98-090B-551BCB3C1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1800">
                <a:solidFill>
                  <a:schemeClr val="tx2"/>
                </a:solidFill>
              </a:rPr>
              <a:t>Jenny is 16 and mother with health challenges has her as primary care-giver.</a:t>
            </a:r>
          </a:p>
          <a:p>
            <a:r>
              <a:rPr lang="en-US" sz="1800">
                <a:solidFill>
                  <a:schemeClr val="tx2"/>
                </a:solidFill>
              </a:rPr>
              <a:t>The death of father within a span of five years brought about some role changes in the family.</a:t>
            </a:r>
          </a:p>
          <a:p>
            <a:r>
              <a:rPr lang="en-US" sz="1800">
                <a:solidFill>
                  <a:schemeClr val="tx2"/>
                </a:solidFill>
              </a:rPr>
              <a:t>Jenny does domestic chores such as cooking, shopping, cleaning and administration.</a:t>
            </a:r>
          </a:p>
          <a:p>
            <a:r>
              <a:rPr lang="en-US" sz="1800">
                <a:solidFill>
                  <a:schemeClr val="tx2"/>
                </a:solidFill>
              </a:rPr>
              <a:t>Mother suffers mobility problems, forgetfulness as well as episodes of low mood that are persistent.</a:t>
            </a:r>
          </a:p>
          <a:p>
            <a:r>
              <a:rPr lang="en-US" sz="1800">
                <a:solidFill>
                  <a:schemeClr val="tx2"/>
                </a:solidFill>
              </a:rPr>
              <a:t>The social, emotional, and psychological development of Jenny can be affected by caring.</a:t>
            </a:r>
          </a:p>
        </p:txBody>
      </p:sp>
    </p:spTree>
    <p:extLst>
      <p:ext uri="{BB962C8B-B14F-4D97-AF65-F5344CB8AC3E}">
        <p14:creationId xmlns:p14="http://schemas.microsoft.com/office/powerpoint/2010/main" val="2445475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9" name="Rectangle 1051">
            <a:extLst>
              <a:ext uri="{FF2B5EF4-FFF2-40B4-BE49-F238E27FC236}">
                <a16:creationId xmlns:a16="http://schemas.microsoft.com/office/drawing/2014/main" id="{B86AA2DA-281A-4806-8977-D617AEAC83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0" name="Freeform: Shape 1053">
            <a:extLst>
              <a:ext uri="{FF2B5EF4-FFF2-40B4-BE49-F238E27FC236}">
                <a16:creationId xmlns:a16="http://schemas.microsoft.com/office/drawing/2014/main" id="{64185774-6FC0-4B8D-A8DB-A88546889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07978" y="0"/>
            <a:ext cx="2484022" cy="6858000"/>
          </a:xfrm>
          <a:custGeom>
            <a:avLst/>
            <a:gdLst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57677 w 2632012"/>
              <a:gd name="connsiteY27" fmla="*/ 2548608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08456 w 2632012"/>
              <a:gd name="connsiteY22" fmla="*/ 5878851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32012" h="6858000">
                <a:moveTo>
                  <a:pt x="932173" y="1512545"/>
                </a:moveTo>
                <a:lnTo>
                  <a:pt x="932462" y="1512581"/>
                </a:lnTo>
                <a:lnTo>
                  <a:pt x="932378" y="1512599"/>
                </a:lnTo>
                <a:cubicBezTo>
                  <a:pt x="930618" y="1512681"/>
                  <a:pt x="930202" y="1512462"/>
                  <a:pt x="932173" y="1512545"/>
                </a:cubicBezTo>
                <a:close/>
                <a:moveTo>
                  <a:pt x="1207569" y="0"/>
                </a:moveTo>
                <a:lnTo>
                  <a:pt x="2632012" y="0"/>
                </a:lnTo>
                <a:lnTo>
                  <a:pt x="2632012" y="6858000"/>
                </a:lnTo>
                <a:lnTo>
                  <a:pt x="13514" y="6858000"/>
                </a:lnTo>
                <a:cubicBezTo>
                  <a:pt x="13399" y="6842943"/>
                  <a:pt x="13285" y="6827886"/>
                  <a:pt x="13170" y="6812829"/>
                </a:cubicBezTo>
                <a:cubicBezTo>
                  <a:pt x="12714" y="6794763"/>
                  <a:pt x="13524" y="6777517"/>
                  <a:pt x="20332" y="6760689"/>
                </a:cubicBezTo>
                <a:cubicBezTo>
                  <a:pt x="10828" y="6746468"/>
                  <a:pt x="7794" y="6733277"/>
                  <a:pt x="25596" y="6721251"/>
                </a:cubicBezTo>
                <a:cubicBezTo>
                  <a:pt x="24143" y="6683539"/>
                  <a:pt x="1631" y="6673595"/>
                  <a:pt x="22507" y="6650499"/>
                </a:cubicBezTo>
                <a:cubicBezTo>
                  <a:pt x="-25124" y="6620536"/>
                  <a:pt x="16765" y="6629253"/>
                  <a:pt x="22444" y="6604241"/>
                </a:cubicBezTo>
                <a:cubicBezTo>
                  <a:pt x="28668" y="6588866"/>
                  <a:pt x="29169" y="6574778"/>
                  <a:pt x="31867" y="6559984"/>
                </a:cubicBezTo>
                <a:cubicBezTo>
                  <a:pt x="4443" y="6566661"/>
                  <a:pt x="62924" y="6515664"/>
                  <a:pt x="38635" y="6515473"/>
                </a:cubicBezTo>
                <a:cubicBezTo>
                  <a:pt x="72259" y="6495428"/>
                  <a:pt x="29118" y="6488543"/>
                  <a:pt x="38467" y="6463736"/>
                </a:cubicBezTo>
                <a:cubicBezTo>
                  <a:pt x="50944" y="6451623"/>
                  <a:pt x="52742" y="6443270"/>
                  <a:pt x="38052" y="6432794"/>
                </a:cubicBezTo>
                <a:cubicBezTo>
                  <a:pt x="98939" y="6376824"/>
                  <a:pt x="58603" y="6351821"/>
                  <a:pt x="80445" y="6301309"/>
                </a:cubicBezTo>
                <a:cubicBezTo>
                  <a:pt x="103917" y="6257537"/>
                  <a:pt x="78836" y="6301310"/>
                  <a:pt x="138157" y="6257030"/>
                </a:cubicBezTo>
                <a:cubicBezTo>
                  <a:pt x="155187" y="6248574"/>
                  <a:pt x="166108" y="6186701"/>
                  <a:pt x="170419" y="6171255"/>
                </a:cubicBezTo>
                <a:cubicBezTo>
                  <a:pt x="174731" y="6155809"/>
                  <a:pt x="166522" y="6166390"/>
                  <a:pt x="164027" y="6164357"/>
                </a:cubicBezTo>
                <a:cubicBezTo>
                  <a:pt x="206228" y="6137678"/>
                  <a:pt x="184454" y="6121750"/>
                  <a:pt x="213309" y="6109331"/>
                </a:cubicBezTo>
                <a:cubicBezTo>
                  <a:pt x="224262" y="6067371"/>
                  <a:pt x="183175" y="5890445"/>
                  <a:pt x="208456" y="5878851"/>
                </a:cubicBezTo>
                <a:cubicBezTo>
                  <a:pt x="225886" y="5808435"/>
                  <a:pt x="192379" y="5574013"/>
                  <a:pt x="219615" y="5557777"/>
                </a:cubicBezTo>
                <a:lnTo>
                  <a:pt x="245711" y="5066230"/>
                </a:lnTo>
                <a:cubicBezTo>
                  <a:pt x="117719" y="4582016"/>
                  <a:pt x="230524" y="4647254"/>
                  <a:pt x="276721" y="4162848"/>
                </a:cubicBezTo>
                <a:lnTo>
                  <a:pt x="343082" y="3059377"/>
                </a:lnTo>
                <a:cubicBezTo>
                  <a:pt x="347947" y="2889121"/>
                  <a:pt x="364765" y="2862299"/>
                  <a:pt x="369630" y="2692043"/>
                </a:cubicBezTo>
                <a:cubicBezTo>
                  <a:pt x="369393" y="2690043"/>
                  <a:pt x="435560" y="2522082"/>
                  <a:pt x="435324" y="2520083"/>
                </a:cubicBezTo>
                <a:lnTo>
                  <a:pt x="482259" y="2336178"/>
                </a:lnTo>
                <a:cubicBezTo>
                  <a:pt x="516201" y="2267350"/>
                  <a:pt x="537443" y="2148254"/>
                  <a:pt x="569515" y="2091909"/>
                </a:cubicBezTo>
                <a:cubicBezTo>
                  <a:pt x="629286" y="2030534"/>
                  <a:pt x="622061" y="2045605"/>
                  <a:pt x="638163" y="1994147"/>
                </a:cubicBezTo>
                <a:cubicBezTo>
                  <a:pt x="633178" y="1967912"/>
                  <a:pt x="705417" y="1945185"/>
                  <a:pt x="737312" y="1871408"/>
                </a:cubicBezTo>
                <a:cubicBezTo>
                  <a:pt x="759407" y="1814663"/>
                  <a:pt x="795838" y="1856475"/>
                  <a:pt x="788501" y="1793826"/>
                </a:cubicBezTo>
                <a:cubicBezTo>
                  <a:pt x="796402" y="1792725"/>
                  <a:pt x="813276" y="1750182"/>
                  <a:pt x="819432" y="1746824"/>
                </a:cubicBezTo>
                <a:lnTo>
                  <a:pt x="843936" y="1697348"/>
                </a:lnTo>
                <a:cubicBezTo>
                  <a:pt x="847635" y="1681502"/>
                  <a:pt x="845709" y="1667584"/>
                  <a:pt x="846526" y="1659754"/>
                </a:cubicBezTo>
                <a:lnTo>
                  <a:pt x="873830" y="1628041"/>
                </a:lnTo>
                <a:lnTo>
                  <a:pt x="890626" y="1599883"/>
                </a:lnTo>
                <a:lnTo>
                  <a:pt x="921288" y="1579569"/>
                </a:lnTo>
                <a:cubicBezTo>
                  <a:pt x="921111" y="1565502"/>
                  <a:pt x="920933" y="1551436"/>
                  <a:pt x="920756" y="1537369"/>
                </a:cubicBezTo>
                <a:cubicBezTo>
                  <a:pt x="918173" y="1533598"/>
                  <a:pt x="943194" y="1519497"/>
                  <a:pt x="946290" y="1514308"/>
                </a:cubicBezTo>
                <a:lnTo>
                  <a:pt x="932462" y="1512581"/>
                </a:lnTo>
                <a:lnTo>
                  <a:pt x="940652" y="1510839"/>
                </a:lnTo>
                <a:cubicBezTo>
                  <a:pt x="944059" y="1509546"/>
                  <a:pt x="947769" y="1507347"/>
                  <a:pt x="950739" y="1503635"/>
                </a:cubicBezTo>
                <a:lnTo>
                  <a:pt x="966405" y="1439967"/>
                </a:lnTo>
                <a:cubicBezTo>
                  <a:pt x="966567" y="1437915"/>
                  <a:pt x="970755" y="1392639"/>
                  <a:pt x="973516" y="1389073"/>
                </a:cubicBezTo>
                <a:lnTo>
                  <a:pt x="986960" y="1351857"/>
                </a:lnTo>
                <a:lnTo>
                  <a:pt x="987761" y="1363479"/>
                </a:lnTo>
                <a:cubicBezTo>
                  <a:pt x="987046" y="1391389"/>
                  <a:pt x="991418" y="1341827"/>
                  <a:pt x="989043" y="1346093"/>
                </a:cubicBezTo>
                <a:lnTo>
                  <a:pt x="986960" y="1351857"/>
                </a:lnTo>
                <a:lnTo>
                  <a:pt x="985769" y="1334556"/>
                </a:lnTo>
                <a:cubicBezTo>
                  <a:pt x="983992" y="1300062"/>
                  <a:pt x="982872" y="1251835"/>
                  <a:pt x="982507" y="1216698"/>
                </a:cubicBezTo>
                <a:cubicBezTo>
                  <a:pt x="989105" y="1176777"/>
                  <a:pt x="968656" y="1115073"/>
                  <a:pt x="984836" y="1082381"/>
                </a:cubicBezTo>
                <a:cubicBezTo>
                  <a:pt x="976467" y="1067557"/>
                  <a:pt x="974466" y="1054191"/>
                  <a:pt x="993140" y="1043366"/>
                </a:cubicBezTo>
                <a:cubicBezTo>
                  <a:pt x="994613" y="1005627"/>
                  <a:pt x="972947" y="994211"/>
                  <a:pt x="995544" y="972540"/>
                </a:cubicBezTo>
                <a:cubicBezTo>
                  <a:pt x="1001437" y="952637"/>
                  <a:pt x="1021106" y="938879"/>
                  <a:pt x="1028500" y="923945"/>
                </a:cubicBezTo>
                <a:cubicBezTo>
                  <a:pt x="1032923" y="901661"/>
                  <a:pt x="1022511" y="861628"/>
                  <a:pt x="1022082" y="838835"/>
                </a:cubicBezTo>
                <a:cubicBezTo>
                  <a:pt x="1057150" y="821053"/>
                  <a:pt x="1014683" y="811325"/>
                  <a:pt x="1025925" y="787183"/>
                </a:cubicBezTo>
                <a:cubicBezTo>
                  <a:pt x="1039299" y="775919"/>
                  <a:pt x="1041738" y="767701"/>
                  <a:pt x="1027904" y="756272"/>
                </a:cubicBezTo>
                <a:cubicBezTo>
                  <a:pt x="1092931" y="704439"/>
                  <a:pt x="1063111" y="690611"/>
                  <a:pt x="1088796" y="641639"/>
                </a:cubicBezTo>
                <a:cubicBezTo>
                  <a:pt x="1115586" y="599503"/>
                  <a:pt x="1101832" y="585408"/>
                  <a:pt x="1164389" y="545140"/>
                </a:cubicBezTo>
                <a:cubicBezTo>
                  <a:pt x="1183904" y="515341"/>
                  <a:pt x="1212474" y="444932"/>
                  <a:pt x="1225321" y="413843"/>
                </a:cubicBezTo>
                <a:cubicBezTo>
                  <a:pt x="1235550" y="389613"/>
                  <a:pt x="1230254" y="392779"/>
                  <a:pt x="1241477" y="358607"/>
                </a:cubicBezTo>
                <a:cubicBezTo>
                  <a:pt x="1244505" y="325057"/>
                  <a:pt x="1241891" y="287714"/>
                  <a:pt x="1246119" y="254866"/>
                </a:cubicBezTo>
                <a:cubicBezTo>
                  <a:pt x="1250325" y="233178"/>
                  <a:pt x="1255354" y="194919"/>
                  <a:pt x="1266837" y="161517"/>
                </a:cubicBezTo>
                <a:cubicBezTo>
                  <a:pt x="1312077" y="135871"/>
                  <a:pt x="1280314" y="75805"/>
                  <a:pt x="1315021" y="54455"/>
                </a:cubicBezTo>
                <a:cubicBezTo>
                  <a:pt x="1325412" y="38765"/>
                  <a:pt x="1323873" y="23602"/>
                  <a:pt x="1319335" y="8880"/>
                </a:cubicBezTo>
                <a:lnTo>
                  <a:pt x="1316402" y="852"/>
                </a:lnTo>
                <a:lnTo>
                  <a:pt x="1207569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6247C2-12D6-89F7-A6FA-3CAF8C98E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8" y="609597"/>
            <a:ext cx="8903433" cy="1330841"/>
          </a:xfrm>
        </p:spPr>
        <p:txBody>
          <a:bodyPr>
            <a:normAutofit/>
          </a:bodyPr>
          <a:lstStyle/>
          <a:p>
            <a:r>
              <a:rPr lang="en-US" b="1" dirty="0"/>
              <a:t>Bowlby’s 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08A5B-D407-711D-FAD0-EFC9EEDE4E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8" y="2194100"/>
            <a:ext cx="5126303" cy="3908588"/>
          </a:xfrm>
        </p:spPr>
        <p:txBody>
          <a:bodyPr>
            <a:normAutofit/>
          </a:bodyPr>
          <a:lstStyle/>
          <a:p>
            <a:r>
              <a:rPr lang="en-US" sz="1700"/>
              <a:t>Attachment Theory was a theory created by a psychologist known as John Bowlby in the 1950s.</a:t>
            </a:r>
          </a:p>
          <a:p>
            <a:r>
              <a:rPr lang="en-US" sz="1700"/>
              <a:t>Theory revolves around emotional attachment between the children and the main caregivers (Khadka, 2022). </a:t>
            </a:r>
          </a:p>
          <a:p>
            <a:r>
              <a:rPr lang="en-US" sz="1700"/>
              <a:t>A secure attachment is established when the caregivers are capable of always ensuring safety, support, and responsiveness.</a:t>
            </a:r>
          </a:p>
          <a:p>
            <a:r>
              <a:rPr lang="en-US" sz="1700"/>
              <a:t>The working models that are formed during early relationships direct future relationships and behaviour.</a:t>
            </a:r>
          </a:p>
          <a:p>
            <a:r>
              <a:rPr lang="en-US" sz="1700"/>
              <a:t>The experiences related to attachment play a significant role in the emotional control, confidence, and human relations (Psenka, 2025). </a:t>
            </a:r>
          </a:p>
        </p:txBody>
      </p:sp>
      <p:sp>
        <p:nvSpPr>
          <p:cNvPr id="1061" name="Freeform: Shape 1055">
            <a:extLst>
              <a:ext uri="{FF2B5EF4-FFF2-40B4-BE49-F238E27FC236}">
                <a16:creationId xmlns:a16="http://schemas.microsoft.com/office/drawing/2014/main" id="{B7D3B4FC-79F4-47D2-9D79-DA876E6AD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60988" y="2022496"/>
            <a:ext cx="4664547" cy="4043934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028" name="Picture 4" descr="Apego: qué es y porqué es tan importante | PonsPsicologia">
            <a:extLst>
              <a:ext uri="{FF2B5EF4-FFF2-40B4-BE49-F238E27FC236}">
                <a16:creationId xmlns:a16="http://schemas.microsoft.com/office/drawing/2014/main" id="{06BEF9E1-E9AE-D712-11C3-314474F6D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0" r="7163" b="1"/>
          <a:stretch>
            <a:fillRect/>
          </a:stretch>
        </p:blipFill>
        <p:spPr bwMode="auto">
          <a:xfrm>
            <a:off x="7016376" y="2183362"/>
            <a:ext cx="4357896" cy="373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8" name="Rectangle 6">
            <a:extLst>
              <a:ext uri="{FF2B5EF4-FFF2-40B4-BE49-F238E27FC236}">
                <a16:creationId xmlns:a16="http://schemas.microsoft.com/office/drawing/2014/main" id="{EFF9196C-3887-4B80-8671-3CA6705C1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8543" y="5840356"/>
            <a:ext cx="1029435" cy="452147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734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8" name="Rectangle 2054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9" name="Freeform: Shape 2056">
            <a:extLst>
              <a:ext uri="{FF2B5EF4-FFF2-40B4-BE49-F238E27FC236}">
                <a16:creationId xmlns:a16="http://schemas.microsoft.com/office/drawing/2014/main" id="{4B24796A-C1F6-4B21-B963-70E55A144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3482342"/>
          </a:xfrm>
          <a:custGeom>
            <a:avLst/>
            <a:gdLst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67374 w 12192000"/>
              <a:gd name="connsiteY53" fmla="*/ 195957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288078 w 12192000"/>
              <a:gd name="connsiteY59" fmla="*/ 19652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351578 w 12192000"/>
              <a:gd name="connsiteY59" fmla="*/ 19144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351578 w 12192000"/>
              <a:gd name="connsiteY58" fmla="*/ 1914422 h 3482342"/>
              <a:gd name="connsiteX59" fmla="*/ 8248914 w 12192000"/>
              <a:gd name="connsiteY59" fmla="*/ 195417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17124 w 12192000"/>
              <a:gd name="connsiteY69" fmla="*/ 1837109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700779 w 12192000"/>
              <a:gd name="connsiteY75" fmla="*/ 1907344 h 3482342"/>
              <a:gd name="connsiteX76" fmla="*/ 6672513 w 12192000"/>
              <a:gd name="connsiteY76" fmla="*/ 1926452 h 3482342"/>
              <a:gd name="connsiteX77" fmla="*/ 6633549 w 12192000"/>
              <a:gd name="connsiteY77" fmla="*/ 1936255 h 3482342"/>
              <a:gd name="connsiteX78" fmla="*/ 6444344 w 12192000"/>
              <a:gd name="connsiteY78" fmla="*/ 1969663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42310 w 12192000"/>
              <a:gd name="connsiteY82" fmla="*/ 2092510 h 3482342"/>
              <a:gd name="connsiteX83" fmla="*/ 6007916 w 12192000"/>
              <a:gd name="connsiteY83" fmla="*/ 2143752 h 3482342"/>
              <a:gd name="connsiteX84" fmla="*/ 5894610 w 12192000"/>
              <a:gd name="connsiteY84" fmla="*/ 2130684 h 3482342"/>
              <a:gd name="connsiteX85" fmla="*/ 5817682 w 12192000"/>
              <a:gd name="connsiteY85" fmla="*/ 2157358 h 3482342"/>
              <a:gd name="connsiteX86" fmla="*/ 5591469 w 12192000"/>
              <a:gd name="connsiteY86" fmla="*/ 2178389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291263 w 12192000"/>
              <a:gd name="connsiteY89" fmla="*/ 2239182 h 3482342"/>
              <a:gd name="connsiteX90" fmla="*/ 5240857 w 12192000"/>
              <a:gd name="connsiteY90" fmla="*/ 2289444 h 3482342"/>
              <a:gd name="connsiteX91" fmla="*/ 5173523 w 12192000"/>
              <a:gd name="connsiteY91" fmla="*/ 2309057 h 3482342"/>
              <a:gd name="connsiteX92" fmla="*/ 5148543 w 12192000"/>
              <a:gd name="connsiteY92" fmla="*/ 2282356 h 3482342"/>
              <a:gd name="connsiteX93" fmla="*/ 5079548 w 12192000"/>
              <a:gd name="connsiteY93" fmla="*/ 2313485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48914 w 12192000"/>
              <a:gd name="connsiteY58" fmla="*/ 195417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45228 w 12192000"/>
              <a:gd name="connsiteY57" fmla="*/ 19398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30392 w 12192000"/>
              <a:gd name="connsiteY55" fmla="*/ 18985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0392 w 12192000"/>
              <a:gd name="connsiteY54" fmla="*/ 18985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0447 w 12192000"/>
              <a:gd name="connsiteY23" fmla="*/ 12870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294073 w 12192000"/>
              <a:gd name="connsiteY17" fmla="*/ 89726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01920 w 12192000"/>
              <a:gd name="connsiteY16" fmla="*/ 81310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98231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32727 w 12192000"/>
              <a:gd name="connsiteY21" fmla="*/ 1341335 h 3482342"/>
              <a:gd name="connsiteX22" fmla="*/ 10720408 w 12192000"/>
              <a:gd name="connsiteY22" fmla="*/ 1344999 h 3482342"/>
              <a:gd name="connsiteX23" fmla="*/ 10635456 w 12192000"/>
              <a:gd name="connsiteY23" fmla="*/ 1337688 h 3482342"/>
              <a:gd name="connsiteX24" fmla="*/ 10629954 w 12192000"/>
              <a:gd name="connsiteY24" fmla="*/ 1330628 h 3482342"/>
              <a:gd name="connsiteX25" fmla="*/ 10623883 w 12192000"/>
              <a:gd name="connsiteY25" fmla="*/ 1332776 h 3482342"/>
              <a:gd name="connsiteX26" fmla="*/ 10622090 w 12192000"/>
              <a:gd name="connsiteY26" fmla="*/ 1341385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524524 w 12192000"/>
              <a:gd name="connsiteY50" fmla="*/ 1902425 h 3482342"/>
              <a:gd name="connsiteX51" fmla="*/ 8436742 w 12192000"/>
              <a:gd name="connsiteY51" fmla="*/ 1923967 h 3482342"/>
              <a:gd name="connsiteX52" fmla="*/ 8345228 w 12192000"/>
              <a:gd name="connsiteY52" fmla="*/ 1939822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17124 w 12192000"/>
              <a:gd name="connsiteY63" fmla="*/ 1837109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700779 w 12192000"/>
              <a:gd name="connsiteY69" fmla="*/ 1907344 h 3482342"/>
              <a:gd name="connsiteX70" fmla="*/ 6672513 w 12192000"/>
              <a:gd name="connsiteY70" fmla="*/ 1926452 h 3482342"/>
              <a:gd name="connsiteX71" fmla="*/ 6633549 w 12192000"/>
              <a:gd name="connsiteY71" fmla="*/ 1936255 h 3482342"/>
              <a:gd name="connsiteX72" fmla="*/ 6444344 w 12192000"/>
              <a:gd name="connsiteY72" fmla="*/ 1969663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42310 w 12192000"/>
              <a:gd name="connsiteY76" fmla="*/ 2092510 h 3482342"/>
              <a:gd name="connsiteX77" fmla="*/ 6007916 w 12192000"/>
              <a:gd name="connsiteY77" fmla="*/ 2143752 h 3482342"/>
              <a:gd name="connsiteX78" fmla="*/ 5894610 w 12192000"/>
              <a:gd name="connsiteY78" fmla="*/ 2130684 h 3482342"/>
              <a:gd name="connsiteX79" fmla="*/ 5817682 w 12192000"/>
              <a:gd name="connsiteY79" fmla="*/ 2157358 h 3482342"/>
              <a:gd name="connsiteX80" fmla="*/ 5591469 w 12192000"/>
              <a:gd name="connsiteY80" fmla="*/ 2178389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291263 w 12192000"/>
              <a:gd name="connsiteY83" fmla="*/ 2239182 h 3482342"/>
              <a:gd name="connsiteX84" fmla="*/ 5240857 w 12192000"/>
              <a:gd name="connsiteY84" fmla="*/ 2289444 h 3482342"/>
              <a:gd name="connsiteX85" fmla="*/ 5173523 w 12192000"/>
              <a:gd name="connsiteY85" fmla="*/ 2309057 h 3482342"/>
              <a:gd name="connsiteX86" fmla="*/ 5148543 w 12192000"/>
              <a:gd name="connsiteY86" fmla="*/ 2282356 h 3482342"/>
              <a:gd name="connsiteX87" fmla="*/ 5079548 w 12192000"/>
              <a:gd name="connsiteY87" fmla="*/ 2313485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720408 w 12192000"/>
              <a:gd name="connsiteY21" fmla="*/ 134499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524524 w 12192000"/>
              <a:gd name="connsiteY48" fmla="*/ 1902425 h 3482342"/>
              <a:gd name="connsiteX49" fmla="*/ 8436742 w 12192000"/>
              <a:gd name="connsiteY49" fmla="*/ 1923967 h 3482342"/>
              <a:gd name="connsiteX50" fmla="*/ 8345228 w 12192000"/>
              <a:gd name="connsiteY50" fmla="*/ 1939822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17124 w 12192000"/>
              <a:gd name="connsiteY61" fmla="*/ 1837109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700779 w 12192000"/>
              <a:gd name="connsiteY67" fmla="*/ 1907344 h 3482342"/>
              <a:gd name="connsiteX68" fmla="*/ 6672513 w 12192000"/>
              <a:gd name="connsiteY68" fmla="*/ 1926452 h 3482342"/>
              <a:gd name="connsiteX69" fmla="*/ 6633549 w 12192000"/>
              <a:gd name="connsiteY69" fmla="*/ 1936255 h 3482342"/>
              <a:gd name="connsiteX70" fmla="*/ 6444344 w 12192000"/>
              <a:gd name="connsiteY70" fmla="*/ 1969663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42310 w 12192000"/>
              <a:gd name="connsiteY74" fmla="*/ 2092510 h 3482342"/>
              <a:gd name="connsiteX75" fmla="*/ 6007916 w 12192000"/>
              <a:gd name="connsiteY75" fmla="*/ 2143752 h 3482342"/>
              <a:gd name="connsiteX76" fmla="*/ 5894610 w 12192000"/>
              <a:gd name="connsiteY76" fmla="*/ 2130684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291263 w 12192000"/>
              <a:gd name="connsiteY81" fmla="*/ 2239182 h 3482342"/>
              <a:gd name="connsiteX82" fmla="*/ 5240857 w 12192000"/>
              <a:gd name="connsiteY82" fmla="*/ 2289444 h 3482342"/>
              <a:gd name="connsiteX83" fmla="*/ 5173523 w 12192000"/>
              <a:gd name="connsiteY83" fmla="*/ 2309057 h 3482342"/>
              <a:gd name="connsiteX84" fmla="*/ 5148543 w 12192000"/>
              <a:gd name="connsiteY84" fmla="*/ 2282356 h 3482342"/>
              <a:gd name="connsiteX85" fmla="*/ 5079548 w 12192000"/>
              <a:gd name="connsiteY85" fmla="*/ 2313485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17124 w 12192000"/>
              <a:gd name="connsiteY59" fmla="*/ 1837109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700779 w 12192000"/>
              <a:gd name="connsiteY65" fmla="*/ 1907344 h 3482342"/>
              <a:gd name="connsiteX66" fmla="*/ 6672513 w 12192000"/>
              <a:gd name="connsiteY66" fmla="*/ 1926452 h 3482342"/>
              <a:gd name="connsiteX67" fmla="*/ 6633549 w 12192000"/>
              <a:gd name="connsiteY67" fmla="*/ 1936255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07916 w 12192000"/>
              <a:gd name="connsiteY73" fmla="*/ 2143752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291263 w 12192000"/>
              <a:gd name="connsiteY79" fmla="*/ 2239182 h 3482342"/>
              <a:gd name="connsiteX80" fmla="*/ 5240857 w 12192000"/>
              <a:gd name="connsiteY80" fmla="*/ 2289444 h 3482342"/>
              <a:gd name="connsiteX81" fmla="*/ 5173523 w 12192000"/>
              <a:gd name="connsiteY81" fmla="*/ 2309057 h 3482342"/>
              <a:gd name="connsiteX82" fmla="*/ 5148543 w 12192000"/>
              <a:gd name="connsiteY82" fmla="*/ 2282356 h 3482342"/>
              <a:gd name="connsiteX83" fmla="*/ 5079548 w 12192000"/>
              <a:gd name="connsiteY83" fmla="*/ 2313485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33796 w 12192000"/>
              <a:gd name="connsiteY80" fmla="*/ 2268260 h 3482342"/>
              <a:gd name="connsiteX81" fmla="*/ 5173523 w 12192000"/>
              <a:gd name="connsiteY81" fmla="*/ 2309057 h 3482342"/>
              <a:gd name="connsiteX82" fmla="*/ 5123830 w 12192000"/>
              <a:gd name="connsiteY82" fmla="*/ 2307070 h 3482342"/>
              <a:gd name="connsiteX83" fmla="*/ 5065426 w 12192000"/>
              <a:gd name="connsiteY83" fmla="*/ 2324076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173523 w 12192000"/>
              <a:gd name="connsiteY82" fmla="*/ 2309057 h 3482342"/>
              <a:gd name="connsiteX83" fmla="*/ 5123830 w 12192000"/>
              <a:gd name="connsiteY83" fmla="*/ 2307070 h 3482342"/>
              <a:gd name="connsiteX84" fmla="*/ 5065426 w 12192000"/>
              <a:gd name="connsiteY84" fmla="*/ 2324076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212786 w 12192000"/>
              <a:gd name="connsiteY82" fmla="*/ 2296592 h 3482342"/>
              <a:gd name="connsiteX83" fmla="*/ 5173523 w 12192000"/>
              <a:gd name="connsiteY83" fmla="*/ 2309057 h 3482342"/>
              <a:gd name="connsiteX84" fmla="*/ 5123830 w 12192000"/>
              <a:gd name="connsiteY84" fmla="*/ 2307070 h 3482342"/>
              <a:gd name="connsiteX85" fmla="*/ 5065426 w 12192000"/>
              <a:gd name="connsiteY85" fmla="*/ 2324076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52860 w 12192000"/>
              <a:gd name="connsiteY76" fmla="*/ 2180085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336354 w 12192000"/>
              <a:gd name="connsiteY79" fmla="*/ 2218920 h 3482342"/>
              <a:gd name="connsiteX80" fmla="*/ 5291263 w 12192000"/>
              <a:gd name="connsiteY80" fmla="*/ 2239182 h 3482342"/>
              <a:gd name="connsiteX81" fmla="*/ 5255152 w 12192000"/>
              <a:gd name="connsiteY81" fmla="*/ 2247164 h 3482342"/>
              <a:gd name="connsiteX82" fmla="*/ 5233796 w 12192000"/>
              <a:gd name="connsiteY82" fmla="*/ 2268260 h 3482342"/>
              <a:gd name="connsiteX83" fmla="*/ 5212786 w 12192000"/>
              <a:gd name="connsiteY83" fmla="*/ 2296592 h 3482342"/>
              <a:gd name="connsiteX84" fmla="*/ 5173523 w 12192000"/>
              <a:gd name="connsiteY84" fmla="*/ 2309057 h 3482342"/>
              <a:gd name="connsiteX85" fmla="*/ 5123830 w 12192000"/>
              <a:gd name="connsiteY85" fmla="*/ 2307070 h 3482342"/>
              <a:gd name="connsiteX86" fmla="*/ 5065426 w 12192000"/>
              <a:gd name="connsiteY86" fmla="*/ 2324076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947131 w 12192000"/>
              <a:gd name="connsiteY73" fmla="*/ 2148310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52860 w 12192000"/>
              <a:gd name="connsiteY77" fmla="*/ 2180085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336354 w 12192000"/>
              <a:gd name="connsiteY80" fmla="*/ 2218920 h 3482342"/>
              <a:gd name="connsiteX81" fmla="*/ 5291263 w 12192000"/>
              <a:gd name="connsiteY81" fmla="*/ 2239182 h 3482342"/>
              <a:gd name="connsiteX82" fmla="*/ 5255152 w 12192000"/>
              <a:gd name="connsiteY82" fmla="*/ 2247164 h 3482342"/>
              <a:gd name="connsiteX83" fmla="*/ 5233796 w 12192000"/>
              <a:gd name="connsiteY83" fmla="*/ 2268260 h 3482342"/>
              <a:gd name="connsiteX84" fmla="*/ 5212786 w 12192000"/>
              <a:gd name="connsiteY84" fmla="*/ 2296592 h 3482342"/>
              <a:gd name="connsiteX85" fmla="*/ 5173523 w 12192000"/>
              <a:gd name="connsiteY85" fmla="*/ 2309057 h 3482342"/>
              <a:gd name="connsiteX86" fmla="*/ 5123830 w 12192000"/>
              <a:gd name="connsiteY86" fmla="*/ 2307070 h 3482342"/>
              <a:gd name="connsiteX87" fmla="*/ 5065426 w 12192000"/>
              <a:gd name="connsiteY87" fmla="*/ 2324076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52860 w 12192000"/>
              <a:gd name="connsiteY78" fmla="*/ 2180085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336354 w 12192000"/>
              <a:gd name="connsiteY81" fmla="*/ 2218920 h 3482342"/>
              <a:gd name="connsiteX82" fmla="*/ 5291263 w 12192000"/>
              <a:gd name="connsiteY82" fmla="*/ 2239182 h 3482342"/>
              <a:gd name="connsiteX83" fmla="*/ 5255152 w 12192000"/>
              <a:gd name="connsiteY83" fmla="*/ 2247164 h 3482342"/>
              <a:gd name="connsiteX84" fmla="*/ 5233796 w 12192000"/>
              <a:gd name="connsiteY84" fmla="*/ 2268260 h 3482342"/>
              <a:gd name="connsiteX85" fmla="*/ 5212786 w 12192000"/>
              <a:gd name="connsiteY85" fmla="*/ 2296592 h 3482342"/>
              <a:gd name="connsiteX86" fmla="*/ 5173523 w 12192000"/>
              <a:gd name="connsiteY86" fmla="*/ 2309057 h 3482342"/>
              <a:gd name="connsiteX87" fmla="*/ 5123830 w 12192000"/>
              <a:gd name="connsiteY87" fmla="*/ 2307070 h 3482342"/>
              <a:gd name="connsiteX88" fmla="*/ 5065426 w 12192000"/>
              <a:gd name="connsiteY88" fmla="*/ 2324076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735300 w 12192000"/>
              <a:gd name="connsiteY78" fmla="*/ 2158902 h 3482342"/>
              <a:gd name="connsiteX79" fmla="*/ 5591469 w 12192000"/>
              <a:gd name="connsiteY79" fmla="*/ 2178389 h 3482342"/>
              <a:gd name="connsiteX80" fmla="*/ 5452860 w 12192000"/>
              <a:gd name="connsiteY80" fmla="*/ 2180085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336354 w 12192000"/>
              <a:gd name="connsiteY83" fmla="*/ 2218920 h 3482342"/>
              <a:gd name="connsiteX84" fmla="*/ 5291263 w 12192000"/>
              <a:gd name="connsiteY84" fmla="*/ 2239182 h 3482342"/>
              <a:gd name="connsiteX85" fmla="*/ 5255152 w 12192000"/>
              <a:gd name="connsiteY85" fmla="*/ 2247164 h 3482342"/>
              <a:gd name="connsiteX86" fmla="*/ 5233796 w 12192000"/>
              <a:gd name="connsiteY86" fmla="*/ 2268260 h 3482342"/>
              <a:gd name="connsiteX87" fmla="*/ 5212786 w 12192000"/>
              <a:gd name="connsiteY87" fmla="*/ 2296592 h 3482342"/>
              <a:gd name="connsiteX88" fmla="*/ 5173523 w 12192000"/>
              <a:gd name="connsiteY88" fmla="*/ 2309057 h 3482342"/>
              <a:gd name="connsiteX89" fmla="*/ 5123830 w 12192000"/>
              <a:gd name="connsiteY89" fmla="*/ 2307070 h 3482342"/>
              <a:gd name="connsiteX90" fmla="*/ 5065426 w 12192000"/>
              <a:gd name="connsiteY90" fmla="*/ 2324076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56576 w 12192000"/>
              <a:gd name="connsiteY73" fmla="*/ 2134188 h 3482342"/>
              <a:gd name="connsiteX74" fmla="*/ 6007916 w 12192000"/>
              <a:gd name="connsiteY74" fmla="*/ 2143752 h 3482342"/>
              <a:gd name="connsiteX75" fmla="*/ 5947131 w 12192000"/>
              <a:gd name="connsiteY75" fmla="*/ 2148310 h 3482342"/>
              <a:gd name="connsiteX76" fmla="*/ 5898141 w 12192000"/>
              <a:gd name="connsiteY76" fmla="*/ 2144806 h 3482342"/>
              <a:gd name="connsiteX77" fmla="*/ 5855337 w 12192000"/>
              <a:gd name="connsiteY77" fmla="*/ 2137719 h 3482342"/>
              <a:gd name="connsiteX78" fmla="*/ 5817682 w 12192000"/>
              <a:gd name="connsiteY78" fmla="*/ 2157358 h 3482342"/>
              <a:gd name="connsiteX79" fmla="*/ 5735300 w 12192000"/>
              <a:gd name="connsiteY79" fmla="*/ 2158902 h 3482342"/>
              <a:gd name="connsiteX80" fmla="*/ 5591469 w 12192000"/>
              <a:gd name="connsiteY80" fmla="*/ 2178389 h 3482342"/>
              <a:gd name="connsiteX81" fmla="*/ 5452860 w 12192000"/>
              <a:gd name="connsiteY81" fmla="*/ 2180085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336354 w 12192000"/>
              <a:gd name="connsiteY84" fmla="*/ 2218920 h 3482342"/>
              <a:gd name="connsiteX85" fmla="*/ 5291263 w 12192000"/>
              <a:gd name="connsiteY85" fmla="*/ 2239182 h 3482342"/>
              <a:gd name="connsiteX86" fmla="*/ 5255152 w 12192000"/>
              <a:gd name="connsiteY86" fmla="*/ 2247164 h 3482342"/>
              <a:gd name="connsiteX87" fmla="*/ 5233796 w 12192000"/>
              <a:gd name="connsiteY87" fmla="*/ 2268260 h 3482342"/>
              <a:gd name="connsiteX88" fmla="*/ 5212786 w 12192000"/>
              <a:gd name="connsiteY88" fmla="*/ 2296592 h 3482342"/>
              <a:gd name="connsiteX89" fmla="*/ 5173523 w 12192000"/>
              <a:gd name="connsiteY89" fmla="*/ 2309057 h 3482342"/>
              <a:gd name="connsiteX90" fmla="*/ 5123830 w 12192000"/>
              <a:gd name="connsiteY90" fmla="*/ 2307070 h 3482342"/>
              <a:gd name="connsiteX91" fmla="*/ 5065426 w 12192000"/>
              <a:gd name="connsiteY91" fmla="*/ 2324076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38780 w 12192000"/>
              <a:gd name="connsiteY73" fmla="*/ 2081918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056576 w 12192000"/>
              <a:gd name="connsiteY75" fmla="*/ 2134188 h 3482342"/>
              <a:gd name="connsiteX76" fmla="*/ 6007916 w 12192000"/>
              <a:gd name="connsiteY76" fmla="*/ 2143752 h 3482342"/>
              <a:gd name="connsiteX77" fmla="*/ 5947131 w 12192000"/>
              <a:gd name="connsiteY77" fmla="*/ 2148310 h 3482342"/>
              <a:gd name="connsiteX78" fmla="*/ 5898141 w 12192000"/>
              <a:gd name="connsiteY78" fmla="*/ 2144806 h 3482342"/>
              <a:gd name="connsiteX79" fmla="*/ 5855337 w 12192000"/>
              <a:gd name="connsiteY79" fmla="*/ 2137719 h 3482342"/>
              <a:gd name="connsiteX80" fmla="*/ 5817682 w 12192000"/>
              <a:gd name="connsiteY80" fmla="*/ 2157358 h 3482342"/>
              <a:gd name="connsiteX81" fmla="*/ 5735300 w 12192000"/>
              <a:gd name="connsiteY81" fmla="*/ 2158902 h 3482342"/>
              <a:gd name="connsiteX82" fmla="*/ 5591469 w 12192000"/>
              <a:gd name="connsiteY82" fmla="*/ 2178389 h 3482342"/>
              <a:gd name="connsiteX83" fmla="*/ 5452860 w 12192000"/>
              <a:gd name="connsiteY83" fmla="*/ 2180085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336354 w 12192000"/>
              <a:gd name="connsiteY86" fmla="*/ 2218920 h 3482342"/>
              <a:gd name="connsiteX87" fmla="*/ 5291263 w 12192000"/>
              <a:gd name="connsiteY87" fmla="*/ 2239182 h 3482342"/>
              <a:gd name="connsiteX88" fmla="*/ 5255152 w 12192000"/>
              <a:gd name="connsiteY88" fmla="*/ 2247164 h 3482342"/>
              <a:gd name="connsiteX89" fmla="*/ 5233796 w 12192000"/>
              <a:gd name="connsiteY89" fmla="*/ 2268260 h 3482342"/>
              <a:gd name="connsiteX90" fmla="*/ 5212786 w 12192000"/>
              <a:gd name="connsiteY90" fmla="*/ 2296592 h 3482342"/>
              <a:gd name="connsiteX91" fmla="*/ 5173523 w 12192000"/>
              <a:gd name="connsiteY91" fmla="*/ 2309057 h 3482342"/>
              <a:gd name="connsiteX92" fmla="*/ 5123830 w 12192000"/>
              <a:gd name="connsiteY92" fmla="*/ 2307070 h 3482342"/>
              <a:gd name="connsiteX93" fmla="*/ 5065426 w 12192000"/>
              <a:gd name="connsiteY93" fmla="*/ 2324076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34188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50998 w 12192000"/>
              <a:gd name="connsiteY21" fmla="*/ 1269215 h 3482342"/>
              <a:gd name="connsiteX22" fmla="*/ 10815658 w 12192000"/>
              <a:gd name="connsiteY22" fmla="*/ 1287849 h 3482342"/>
              <a:gd name="connsiteX23" fmla="*/ 10679906 w 12192000"/>
              <a:gd name="connsiteY23" fmla="*/ 1324988 h 3482342"/>
              <a:gd name="connsiteX24" fmla="*/ 10636304 w 12192000"/>
              <a:gd name="connsiteY24" fmla="*/ 1317928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495949 w 12192000"/>
              <a:gd name="connsiteY48" fmla="*/ 1902425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41837 w 12192000"/>
              <a:gd name="connsiteY59" fmla="*/ 1840640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686657 w 12192000"/>
              <a:gd name="connsiteY65" fmla="*/ 1907344 h 3482342"/>
              <a:gd name="connsiteX66" fmla="*/ 6651330 w 12192000"/>
              <a:gd name="connsiteY66" fmla="*/ 1922921 h 3482342"/>
              <a:gd name="connsiteX67" fmla="*/ 6622958 w 12192000"/>
              <a:gd name="connsiteY67" fmla="*/ 1936255 h 3482342"/>
              <a:gd name="connsiteX68" fmla="*/ 6522602 w 12192000"/>
              <a:gd name="connsiteY68" fmla="*/ 1954133 h 3482342"/>
              <a:gd name="connsiteX69" fmla="*/ 6444344 w 12192000"/>
              <a:gd name="connsiteY69" fmla="*/ 1969663 h 3482342"/>
              <a:gd name="connsiteX70" fmla="*/ 6409626 w 12192000"/>
              <a:gd name="connsiteY70" fmla="*/ 1978846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87205 w 12192000"/>
              <a:gd name="connsiteY74" fmla="*/ 2060048 h 3482342"/>
              <a:gd name="connsiteX75" fmla="*/ 6138780 w 12192000"/>
              <a:gd name="connsiteY75" fmla="*/ 2081918 h 3482342"/>
              <a:gd name="connsiteX76" fmla="*/ 6120125 w 12192000"/>
              <a:gd name="connsiteY76" fmla="*/ 2109475 h 3482342"/>
              <a:gd name="connsiteX77" fmla="*/ 6056576 w 12192000"/>
              <a:gd name="connsiteY77" fmla="*/ 2120066 h 3482342"/>
              <a:gd name="connsiteX78" fmla="*/ 5993794 w 12192000"/>
              <a:gd name="connsiteY78" fmla="*/ 2122569 h 3482342"/>
              <a:gd name="connsiteX79" fmla="*/ 5943601 w 12192000"/>
              <a:gd name="connsiteY79" fmla="*/ 2137719 h 3482342"/>
              <a:gd name="connsiteX80" fmla="*/ 5898141 w 12192000"/>
              <a:gd name="connsiteY80" fmla="*/ 2144806 h 3482342"/>
              <a:gd name="connsiteX81" fmla="*/ 5855337 w 12192000"/>
              <a:gd name="connsiteY81" fmla="*/ 2137719 h 3482342"/>
              <a:gd name="connsiteX82" fmla="*/ 5817682 w 12192000"/>
              <a:gd name="connsiteY82" fmla="*/ 2157358 h 3482342"/>
              <a:gd name="connsiteX83" fmla="*/ 5735300 w 12192000"/>
              <a:gd name="connsiteY83" fmla="*/ 2158902 h 3482342"/>
              <a:gd name="connsiteX84" fmla="*/ 5591469 w 12192000"/>
              <a:gd name="connsiteY84" fmla="*/ 2178389 h 3482342"/>
              <a:gd name="connsiteX85" fmla="*/ 5505818 w 12192000"/>
              <a:gd name="connsiteY85" fmla="*/ 2194207 h 3482342"/>
              <a:gd name="connsiteX86" fmla="*/ 5452860 w 12192000"/>
              <a:gd name="connsiteY86" fmla="*/ 2180085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336354 w 12192000"/>
              <a:gd name="connsiteY89" fmla="*/ 2218920 h 3482342"/>
              <a:gd name="connsiteX90" fmla="*/ 5291263 w 12192000"/>
              <a:gd name="connsiteY90" fmla="*/ 2239182 h 3482342"/>
              <a:gd name="connsiteX91" fmla="*/ 5255152 w 12192000"/>
              <a:gd name="connsiteY91" fmla="*/ 2247164 h 3482342"/>
              <a:gd name="connsiteX92" fmla="*/ 5233796 w 12192000"/>
              <a:gd name="connsiteY92" fmla="*/ 2268260 h 3482342"/>
              <a:gd name="connsiteX93" fmla="*/ 5212786 w 12192000"/>
              <a:gd name="connsiteY93" fmla="*/ 2296592 h 3482342"/>
              <a:gd name="connsiteX94" fmla="*/ 5173523 w 12192000"/>
              <a:gd name="connsiteY94" fmla="*/ 2309057 h 3482342"/>
              <a:gd name="connsiteX95" fmla="*/ 5123830 w 12192000"/>
              <a:gd name="connsiteY95" fmla="*/ 2307070 h 3482342"/>
              <a:gd name="connsiteX96" fmla="*/ 5065426 w 12192000"/>
              <a:gd name="connsiteY96" fmla="*/ 2324076 h 3482342"/>
              <a:gd name="connsiteX97" fmla="*/ 4975908 w 12192000"/>
              <a:gd name="connsiteY97" fmla="*/ 2364128 h 3482342"/>
              <a:gd name="connsiteX98" fmla="*/ 4913723 w 12192000"/>
              <a:gd name="connsiteY98" fmla="*/ 2385265 h 3482342"/>
              <a:gd name="connsiteX99" fmla="*/ 4746485 w 12192000"/>
              <a:gd name="connsiteY99" fmla="*/ 2451769 h 3482342"/>
              <a:gd name="connsiteX100" fmla="*/ 4681588 w 12192000"/>
              <a:gd name="connsiteY100" fmla="*/ 2467494 h 3482342"/>
              <a:gd name="connsiteX101" fmla="*/ 1783655 w 12192000"/>
              <a:gd name="connsiteY101" fmla="*/ 3163860 h 3482342"/>
              <a:gd name="connsiteX102" fmla="*/ 1325955 w 12192000"/>
              <a:gd name="connsiteY102" fmla="*/ 3176692 h 3482342"/>
              <a:gd name="connsiteX103" fmla="*/ 1190384 w 12192000"/>
              <a:gd name="connsiteY103" fmla="*/ 3203504 h 3482342"/>
              <a:gd name="connsiteX104" fmla="*/ 1094537 w 12192000"/>
              <a:gd name="connsiteY104" fmla="*/ 3229469 h 3482342"/>
              <a:gd name="connsiteX105" fmla="*/ 779276 w 12192000"/>
              <a:gd name="connsiteY105" fmla="*/ 3327290 h 3482342"/>
              <a:gd name="connsiteX106" fmla="*/ 600378 w 12192000"/>
              <a:gd name="connsiteY106" fmla="*/ 3335250 h 3482342"/>
              <a:gd name="connsiteX107" fmla="*/ 493457 w 12192000"/>
              <a:gd name="connsiteY107" fmla="*/ 3365044 h 3482342"/>
              <a:gd name="connsiteX108" fmla="*/ 349402 w 12192000"/>
              <a:gd name="connsiteY108" fmla="*/ 3380897 h 3482342"/>
              <a:gd name="connsiteX109" fmla="*/ 192183 w 12192000"/>
              <a:gd name="connsiteY109" fmla="*/ 3460075 h 3482342"/>
              <a:gd name="connsiteX110" fmla="*/ 46713 w 12192000"/>
              <a:gd name="connsiteY110" fmla="*/ 3462986 h 3482342"/>
              <a:gd name="connsiteX111" fmla="*/ 2765 w 12192000"/>
              <a:gd name="connsiteY111" fmla="*/ 3480770 h 3482342"/>
              <a:gd name="connsiteX112" fmla="*/ 0 w 12192000"/>
              <a:gd name="connsiteY112" fmla="*/ 3482342 h 3482342"/>
              <a:gd name="connsiteX113" fmla="*/ 0 w 12192000"/>
              <a:gd name="connsiteY11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495949 w 12192000"/>
              <a:gd name="connsiteY50" fmla="*/ 1902425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41837 w 12192000"/>
              <a:gd name="connsiteY61" fmla="*/ 1840640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686657 w 12192000"/>
              <a:gd name="connsiteY67" fmla="*/ 1907344 h 3482342"/>
              <a:gd name="connsiteX68" fmla="*/ 6651330 w 12192000"/>
              <a:gd name="connsiteY68" fmla="*/ 1922921 h 3482342"/>
              <a:gd name="connsiteX69" fmla="*/ 6622958 w 12192000"/>
              <a:gd name="connsiteY69" fmla="*/ 1936255 h 3482342"/>
              <a:gd name="connsiteX70" fmla="*/ 6522602 w 12192000"/>
              <a:gd name="connsiteY70" fmla="*/ 1954133 h 3482342"/>
              <a:gd name="connsiteX71" fmla="*/ 6444344 w 12192000"/>
              <a:gd name="connsiteY71" fmla="*/ 1969663 h 3482342"/>
              <a:gd name="connsiteX72" fmla="*/ 6409626 w 12192000"/>
              <a:gd name="connsiteY72" fmla="*/ 1978846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87205 w 12192000"/>
              <a:gd name="connsiteY76" fmla="*/ 2060048 h 3482342"/>
              <a:gd name="connsiteX77" fmla="*/ 6138780 w 12192000"/>
              <a:gd name="connsiteY77" fmla="*/ 2081918 h 3482342"/>
              <a:gd name="connsiteX78" fmla="*/ 6120125 w 12192000"/>
              <a:gd name="connsiteY78" fmla="*/ 2109475 h 3482342"/>
              <a:gd name="connsiteX79" fmla="*/ 6056576 w 12192000"/>
              <a:gd name="connsiteY79" fmla="*/ 2120066 h 3482342"/>
              <a:gd name="connsiteX80" fmla="*/ 5993794 w 12192000"/>
              <a:gd name="connsiteY80" fmla="*/ 2122569 h 3482342"/>
              <a:gd name="connsiteX81" fmla="*/ 5943601 w 12192000"/>
              <a:gd name="connsiteY81" fmla="*/ 2137719 h 3482342"/>
              <a:gd name="connsiteX82" fmla="*/ 5898141 w 12192000"/>
              <a:gd name="connsiteY82" fmla="*/ 2144806 h 3482342"/>
              <a:gd name="connsiteX83" fmla="*/ 5855337 w 12192000"/>
              <a:gd name="connsiteY83" fmla="*/ 2137719 h 3482342"/>
              <a:gd name="connsiteX84" fmla="*/ 5817682 w 12192000"/>
              <a:gd name="connsiteY84" fmla="*/ 2157358 h 3482342"/>
              <a:gd name="connsiteX85" fmla="*/ 5735300 w 12192000"/>
              <a:gd name="connsiteY85" fmla="*/ 2158902 h 3482342"/>
              <a:gd name="connsiteX86" fmla="*/ 5591469 w 12192000"/>
              <a:gd name="connsiteY86" fmla="*/ 2178389 h 3482342"/>
              <a:gd name="connsiteX87" fmla="*/ 5505818 w 12192000"/>
              <a:gd name="connsiteY87" fmla="*/ 2194207 h 3482342"/>
              <a:gd name="connsiteX88" fmla="*/ 5452860 w 12192000"/>
              <a:gd name="connsiteY88" fmla="*/ 2180085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336354 w 12192000"/>
              <a:gd name="connsiteY91" fmla="*/ 2218920 h 3482342"/>
              <a:gd name="connsiteX92" fmla="*/ 5291263 w 12192000"/>
              <a:gd name="connsiteY92" fmla="*/ 2239182 h 3482342"/>
              <a:gd name="connsiteX93" fmla="*/ 5255152 w 12192000"/>
              <a:gd name="connsiteY93" fmla="*/ 2247164 h 3482342"/>
              <a:gd name="connsiteX94" fmla="*/ 5233796 w 12192000"/>
              <a:gd name="connsiteY94" fmla="*/ 2268260 h 3482342"/>
              <a:gd name="connsiteX95" fmla="*/ 5212786 w 12192000"/>
              <a:gd name="connsiteY95" fmla="*/ 2296592 h 3482342"/>
              <a:gd name="connsiteX96" fmla="*/ 5173523 w 12192000"/>
              <a:gd name="connsiteY96" fmla="*/ 2309057 h 3482342"/>
              <a:gd name="connsiteX97" fmla="*/ 5123830 w 12192000"/>
              <a:gd name="connsiteY97" fmla="*/ 2307070 h 3482342"/>
              <a:gd name="connsiteX98" fmla="*/ 5065426 w 12192000"/>
              <a:gd name="connsiteY98" fmla="*/ 2324076 h 3482342"/>
              <a:gd name="connsiteX99" fmla="*/ 4975908 w 12192000"/>
              <a:gd name="connsiteY99" fmla="*/ 2364128 h 3482342"/>
              <a:gd name="connsiteX100" fmla="*/ 4913723 w 12192000"/>
              <a:gd name="connsiteY100" fmla="*/ 2385265 h 3482342"/>
              <a:gd name="connsiteX101" fmla="*/ 4746485 w 12192000"/>
              <a:gd name="connsiteY101" fmla="*/ 2451769 h 3482342"/>
              <a:gd name="connsiteX102" fmla="*/ 4681588 w 12192000"/>
              <a:gd name="connsiteY102" fmla="*/ 2467494 h 3482342"/>
              <a:gd name="connsiteX103" fmla="*/ 1783655 w 12192000"/>
              <a:gd name="connsiteY103" fmla="*/ 3163860 h 3482342"/>
              <a:gd name="connsiteX104" fmla="*/ 1325955 w 12192000"/>
              <a:gd name="connsiteY104" fmla="*/ 3176692 h 3482342"/>
              <a:gd name="connsiteX105" fmla="*/ 1190384 w 12192000"/>
              <a:gd name="connsiteY105" fmla="*/ 3203504 h 3482342"/>
              <a:gd name="connsiteX106" fmla="*/ 1094537 w 12192000"/>
              <a:gd name="connsiteY106" fmla="*/ 3229469 h 3482342"/>
              <a:gd name="connsiteX107" fmla="*/ 779276 w 12192000"/>
              <a:gd name="connsiteY107" fmla="*/ 3327290 h 3482342"/>
              <a:gd name="connsiteX108" fmla="*/ 600378 w 12192000"/>
              <a:gd name="connsiteY108" fmla="*/ 3335250 h 3482342"/>
              <a:gd name="connsiteX109" fmla="*/ 493457 w 12192000"/>
              <a:gd name="connsiteY109" fmla="*/ 3365044 h 3482342"/>
              <a:gd name="connsiteX110" fmla="*/ 349402 w 12192000"/>
              <a:gd name="connsiteY110" fmla="*/ 3380897 h 3482342"/>
              <a:gd name="connsiteX111" fmla="*/ 192183 w 12192000"/>
              <a:gd name="connsiteY111" fmla="*/ 3460075 h 3482342"/>
              <a:gd name="connsiteX112" fmla="*/ 46713 w 12192000"/>
              <a:gd name="connsiteY112" fmla="*/ 3462986 h 3482342"/>
              <a:gd name="connsiteX113" fmla="*/ 2765 w 12192000"/>
              <a:gd name="connsiteY113" fmla="*/ 3480770 h 3482342"/>
              <a:gd name="connsiteX114" fmla="*/ 0 w 12192000"/>
              <a:gd name="connsiteY114" fmla="*/ 3482342 h 3482342"/>
              <a:gd name="connsiteX115" fmla="*/ 0 w 12192000"/>
              <a:gd name="connsiteY11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495949 w 12192000"/>
              <a:gd name="connsiteY51" fmla="*/ 1902425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41837 w 12192000"/>
              <a:gd name="connsiteY62" fmla="*/ 1840640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686657 w 12192000"/>
              <a:gd name="connsiteY68" fmla="*/ 1907344 h 3482342"/>
              <a:gd name="connsiteX69" fmla="*/ 6651330 w 12192000"/>
              <a:gd name="connsiteY69" fmla="*/ 1922921 h 3482342"/>
              <a:gd name="connsiteX70" fmla="*/ 6622958 w 12192000"/>
              <a:gd name="connsiteY70" fmla="*/ 1936255 h 3482342"/>
              <a:gd name="connsiteX71" fmla="*/ 6522602 w 12192000"/>
              <a:gd name="connsiteY71" fmla="*/ 1954133 h 3482342"/>
              <a:gd name="connsiteX72" fmla="*/ 6444344 w 12192000"/>
              <a:gd name="connsiteY72" fmla="*/ 1969663 h 3482342"/>
              <a:gd name="connsiteX73" fmla="*/ 6409626 w 12192000"/>
              <a:gd name="connsiteY73" fmla="*/ 1978846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87205 w 12192000"/>
              <a:gd name="connsiteY77" fmla="*/ 2060048 h 3482342"/>
              <a:gd name="connsiteX78" fmla="*/ 6138780 w 12192000"/>
              <a:gd name="connsiteY78" fmla="*/ 2081918 h 3482342"/>
              <a:gd name="connsiteX79" fmla="*/ 6120125 w 12192000"/>
              <a:gd name="connsiteY79" fmla="*/ 2109475 h 3482342"/>
              <a:gd name="connsiteX80" fmla="*/ 6056576 w 12192000"/>
              <a:gd name="connsiteY80" fmla="*/ 2120066 h 3482342"/>
              <a:gd name="connsiteX81" fmla="*/ 5993794 w 12192000"/>
              <a:gd name="connsiteY81" fmla="*/ 2122569 h 3482342"/>
              <a:gd name="connsiteX82" fmla="*/ 5943601 w 12192000"/>
              <a:gd name="connsiteY82" fmla="*/ 2137719 h 3482342"/>
              <a:gd name="connsiteX83" fmla="*/ 5898141 w 12192000"/>
              <a:gd name="connsiteY83" fmla="*/ 2144806 h 3482342"/>
              <a:gd name="connsiteX84" fmla="*/ 5855337 w 12192000"/>
              <a:gd name="connsiteY84" fmla="*/ 2137719 h 3482342"/>
              <a:gd name="connsiteX85" fmla="*/ 5817682 w 12192000"/>
              <a:gd name="connsiteY85" fmla="*/ 2157358 h 3482342"/>
              <a:gd name="connsiteX86" fmla="*/ 5735300 w 12192000"/>
              <a:gd name="connsiteY86" fmla="*/ 2158902 h 3482342"/>
              <a:gd name="connsiteX87" fmla="*/ 5591469 w 12192000"/>
              <a:gd name="connsiteY87" fmla="*/ 2178389 h 3482342"/>
              <a:gd name="connsiteX88" fmla="*/ 5505818 w 12192000"/>
              <a:gd name="connsiteY88" fmla="*/ 2194207 h 3482342"/>
              <a:gd name="connsiteX89" fmla="*/ 5452860 w 12192000"/>
              <a:gd name="connsiteY89" fmla="*/ 2180085 h 3482342"/>
              <a:gd name="connsiteX90" fmla="*/ 5414282 w 12192000"/>
              <a:gd name="connsiteY90" fmla="*/ 2183070 h 3482342"/>
              <a:gd name="connsiteX91" fmla="*/ 5368369 w 12192000"/>
              <a:gd name="connsiteY91" fmla="*/ 2204272 h 3482342"/>
              <a:gd name="connsiteX92" fmla="*/ 5336354 w 12192000"/>
              <a:gd name="connsiteY92" fmla="*/ 2218920 h 3482342"/>
              <a:gd name="connsiteX93" fmla="*/ 5291263 w 12192000"/>
              <a:gd name="connsiteY93" fmla="*/ 2239182 h 3482342"/>
              <a:gd name="connsiteX94" fmla="*/ 5255152 w 12192000"/>
              <a:gd name="connsiteY94" fmla="*/ 2247164 h 3482342"/>
              <a:gd name="connsiteX95" fmla="*/ 5233796 w 12192000"/>
              <a:gd name="connsiteY95" fmla="*/ 2268260 h 3482342"/>
              <a:gd name="connsiteX96" fmla="*/ 5212786 w 12192000"/>
              <a:gd name="connsiteY96" fmla="*/ 2296592 h 3482342"/>
              <a:gd name="connsiteX97" fmla="*/ 5173523 w 12192000"/>
              <a:gd name="connsiteY97" fmla="*/ 2309057 h 3482342"/>
              <a:gd name="connsiteX98" fmla="*/ 5123830 w 12192000"/>
              <a:gd name="connsiteY98" fmla="*/ 2307070 h 3482342"/>
              <a:gd name="connsiteX99" fmla="*/ 5065426 w 12192000"/>
              <a:gd name="connsiteY99" fmla="*/ 2324076 h 3482342"/>
              <a:gd name="connsiteX100" fmla="*/ 4975908 w 12192000"/>
              <a:gd name="connsiteY100" fmla="*/ 2364128 h 3482342"/>
              <a:gd name="connsiteX101" fmla="*/ 4913723 w 12192000"/>
              <a:gd name="connsiteY101" fmla="*/ 2385265 h 3482342"/>
              <a:gd name="connsiteX102" fmla="*/ 4746485 w 12192000"/>
              <a:gd name="connsiteY102" fmla="*/ 2451769 h 3482342"/>
              <a:gd name="connsiteX103" fmla="*/ 4681588 w 12192000"/>
              <a:gd name="connsiteY103" fmla="*/ 2467494 h 3482342"/>
              <a:gd name="connsiteX104" fmla="*/ 1783655 w 12192000"/>
              <a:gd name="connsiteY104" fmla="*/ 3163860 h 3482342"/>
              <a:gd name="connsiteX105" fmla="*/ 1325955 w 12192000"/>
              <a:gd name="connsiteY105" fmla="*/ 3176692 h 3482342"/>
              <a:gd name="connsiteX106" fmla="*/ 1190384 w 12192000"/>
              <a:gd name="connsiteY106" fmla="*/ 3203504 h 3482342"/>
              <a:gd name="connsiteX107" fmla="*/ 1094537 w 12192000"/>
              <a:gd name="connsiteY107" fmla="*/ 3229469 h 3482342"/>
              <a:gd name="connsiteX108" fmla="*/ 779276 w 12192000"/>
              <a:gd name="connsiteY108" fmla="*/ 3327290 h 3482342"/>
              <a:gd name="connsiteX109" fmla="*/ 600378 w 12192000"/>
              <a:gd name="connsiteY109" fmla="*/ 3335250 h 3482342"/>
              <a:gd name="connsiteX110" fmla="*/ 493457 w 12192000"/>
              <a:gd name="connsiteY110" fmla="*/ 3365044 h 3482342"/>
              <a:gd name="connsiteX111" fmla="*/ 349402 w 12192000"/>
              <a:gd name="connsiteY111" fmla="*/ 3380897 h 3482342"/>
              <a:gd name="connsiteX112" fmla="*/ 192183 w 12192000"/>
              <a:gd name="connsiteY112" fmla="*/ 3460075 h 3482342"/>
              <a:gd name="connsiteX113" fmla="*/ 46713 w 12192000"/>
              <a:gd name="connsiteY113" fmla="*/ 3462986 h 3482342"/>
              <a:gd name="connsiteX114" fmla="*/ 2765 w 12192000"/>
              <a:gd name="connsiteY114" fmla="*/ 3480770 h 3482342"/>
              <a:gd name="connsiteX115" fmla="*/ 0 w 12192000"/>
              <a:gd name="connsiteY115" fmla="*/ 3482342 h 3482342"/>
              <a:gd name="connsiteX116" fmla="*/ 0 w 12192000"/>
              <a:gd name="connsiteY11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01385 w 12192000"/>
              <a:gd name="connsiteY34" fmla="*/ 1477515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75804 w 12192000"/>
              <a:gd name="connsiteY19" fmla="*/ 1067977 h 3482342"/>
              <a:gd name="connsiteX20" fmla="*/ 11120819 w 12192000"/>
              <a:gd name="connsiteY20" fmla="*/ 1126133 h 3482342"/>
              <a:gd name="connsiteX21" fmla="*/ 11028687 w 12192000"/>
              <a:gd name="connsiteY21" fmla="*/ 1199018 h 3482342"/>
              <a:gd name="connsiteX22" fmla="*/ 10960443 w 12192000"/>
              <a:gd name="connsiteY22" fmla="*/ 1244502 h 3482342"/>
              <a:gd name="connsiteX23" fmla="*/ 10850998 w 12192000"/>
              <a:gd name="connsiteY23" fmla="*/ 1269215 h 3482342"/>
              <a:gd name="connsiteX24" fmla="*/ 10815658 w 12192000"/>
              <a:gd name="connsiteY24" fmla="*/ 1287849 h 3482342"/>
              <a:gd name="connsiteX25" fmla="*/ 10679906 w 12192000"/>
              <a:gd name="connsiteY25" fmla="*/ 1324988 h 3482342"/>
              <a:gd name="connsiteX26" fmla="*/ 10636304 w 12192000"/>
              <a:gd name="connsiteY26" fmla="*/ 1317928 h 3482342"/>
              <a:gd name="connsiteX27" fmla="*/ 10603863 w 12192000"/>
              <a:gd name="connsiteY27" fmla="*/ 1346886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314361 w 12192000"/>
              <a:gd name="connsiteY33" fmla="*/ 1466924 h 3482342"/>
              <a:gd name="connsiteX34" fmla="*/ 10264922 w 12192000"/>
              <a:gd name="connsiteY34" fmla="*/ 1472107 h 3482342"/>
              <a:gd name="connsiteX35" fmla="*/ 10201385 w 12192000"/>
              <a:gd name="connsiteY35" fmla="*/ 1477515 h 3482342"/>
              <a:gd name="connsiteX36" fmla="*/ 10120184 w 12192000"/>
              <a:gd name="connsiteY36" fmla="*/ 1466924 h 3482342"/>
              <a:gd name="connsiteX37" fmla="*/ 10058690 w 12192000"/>
              <a:gd name="connsiteY37" fmla="*/ 1474888 h 3482342"/>
              <a:gd name="connsiteX38" fmla="*/ 10004424 w 12192000"/>
              <a:gd name="connsiteY38" fmla="*/ 1489801 h 3482342"/>
              <a:gd name="connsiteX39" fmla="*/ 9999951 w 12192000"/>
              <a:gd name="connsiteY39" fmla="*/ 1499127 h 3482342"/>
              <a:gd name="connsiteX40" fmla="*/ 9845462 w 12192000"/>
              <a:gd name="connsiteY40" fmla="*/ 1548192 h 3482342"/>
              <a:gd name="connsiteX41" fmla="*/ 9736156 w 12192000"/>
              <a:gd name="connsiteY41" fmla="*/ 1581928 h 3482342"/>
              <a:gd name="connsiteX42" fmla="*/ 9693355 w 12192000"/>
              <a:gd name="connsiteY42" fmla="*/ 1602632 h 3482342"/>
              <a:gd name="connsiteX43" fmla="*/ 9664242 w 12192000"/>
              <a:gd name="connsiteY43" fmla="*/ 1622075 h 3482342"/>
              <a:gd name="connsiteX44" fmla="*/ 9579195 w 12192000"/>
              <a:gd name="connsiteY44" fmla="*/ 1648017 h 3482342"/>
              <a:gd name="connsiteX45" fmla="*/ 9433652 w 12192000"/>
              <a:gd name="connsiteY45" fmla="*/ 1681174 h 3482342"/>
              <a:gd name="connsiteX46" fmla="*/ 9403775 w 12192000"/>
              <a:gd name="connsiteY46" fmla="*/ 1690403 h 3482342"/>
              <a:gd name="connsiteX47" fmla="*/ 9382503 w 12192000"/>
              <a:gd name="connsiteY47" fmla="*/ 1706957 h 3482342"/>
              <a:gd name="connsiteX48" fmla="*/ 9381410 w 12192000"/>
              <a:gd name="connsiteY48" fmla="*/ 1718312 h 3482342"/>
              <a:gd name="connsiteX49" fmla="*/ 9365685 w 12192000"/>
              <a:gd name="connsiteY49" fmla="*/ 1724772 h 3482342"/>
              <a:gd name="connsiteX50" fmla="*/ 9278020 w 12192000"/>
              <a:gd name="connsiteY50" fmla="*/ 1741161 h 3482342"/>
              <a:gd name="connsiteX51" fmla="*/ 9217145 w 12192000"/>
              <a:gd name="connsiteY51" fmla="*/ 1771195 h 3482342"/>
              <a:gd name="connsiteX52" fmla="*/ 8955875 w 12192000"/>
              <a:gd name="connsiteY52" fmla="*/ 1796806 h 3482342"/>
              <a:gd name="connsiteX53" fmla="*/ 8648415 w 12192000"/>
              <a:gd name="connsiteY53" fmla="*/ 1878623 h 3482342"/>
              <a:gd name="connsiteX54" fmla="*/ 8495949 w 12192000"/>
              <a:gd name="connsiteY54" fmla="*/ 1902425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41837 w 12192000"/>
              <a:gd name="connsiteY65" fmla="*/ 1840640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686657 w 12192000"/>
              <a:gd name="connsiteY71" fmla="*/ 1907344 h 3482342"/>
              <a:gd name="connsiteX72" fmla="*/ 6651330 w 12192000"/>
              <a:gd name="connsiteY72" fmla="*/ 1922921 h 3482342"/>
              <a:gd name="connsiteX73" fmla="*/ 6622958 w 12192000"/>
              <a:gd name="connsiteY73" fmla="*/ 1936255 h 3482342"/>
              <a:gd name="connsiteX74" fmla="*/ 6522602 w 12192000"/>
              <a:gd name="connsiteY74" fmla="*/ 1954133 h 3482342"/>
              <a:gd name="connsiteX75" fmla="*/ 6444344 w 12192000"/>
              <a:gd name="connsiteY75" fmla="*/ 1969663 h 3482342"/>
              <a:gd name="connsiteX76" fmla="*/ 6409626 w 12192000"/>
              <a:gd name="connsiteY76" fmla="*/ 1978846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87205 w 12192000"/>
              <a:gd name="connsiteY80" fmla="*/ 2060048 h 3482342"/>
              <a:gd name="connsiteX81" fmla="*/ 6138780 w 12192000"/>
              <a:gd name="connsiteY81" fmla="*/ 2081918 h 3482342"/>
              <a:gd name="connsiteX82" fmla="*/ 6120125 w 12192000"/>
              <a:gd name="connsiteY82" fmla="*/ 2109475 h 3482342"/>
              <a:gd name="connsiteX83" fmla="*/ 6056576 w 12192000"/>
              <a:gd name="connsiteY83" fmla="*/ 2120066 h 3482342"/>
              <a:gd name="connsiteX84" fmla="*/ 5993794 w 12192000"/>
              <a:gd name="connsiteY84" fmla="*/ 2122569 h 3482342"/>
              <a:gd name="connsiteX85" fmla="*/ 5943601 w 12192000"/>
              <a:gd name="connsiteY85" fmla="*/ 2137719 h 3482342"/>
              <a:gd name="connsiteX86" fmla="*/ 5898141 w 12192000"/>
              <a:gd name="connsiteY86" fmla="*/ 2144806 h 3482342"/>
              <a:gd name="connsiteX87" fmla="*/ 5855337 w 12192000"/>
              <a:gd name="connsiteY87" fmla="*/ 2137719 h 3482342"/>
              <a:gd name="connsiteX88" fmla="*/ 5817682 w 12192000"/>
              <a:gd name="connsiteY88" fmla="*/ 2157358 h 3482342"/>
              <a:gd name="connsiteX89" fmla="*/ 5735300 w 12192000"/>
              <a:gd name="connsiteY89" fmla="*/ 2158902 h 3482342"/>
              <a:gd name="connsiteX90" fmla="*/ 5591469 w 12192000"/>
              <a:gd name="connsiteY90" fmla="*/ 2178389 h 3482342"/>
              <a:gd name="connsiteX91" fmla="*/ 5505818 w 12192000"/>
              <a:gd name="connsiteY91" fmla="*/ 2194207 h 3482342"/>
              <a:gd name="connsiteX92" fmla="*/ 5452860 w 12192000"/>
              <a:gd name="connsiteY92" fmla="*/ 2180085 h 3482342"/>
              <a:gd name="connsiteX93" fmla="*/ 5414282 w 12192000"/>
              <a:gd name="connsiteY93" fmla="*/ 2183070 h 3482342"/>
              <a:gd name="connsiteX94" fmla="*/ 5368369 w 12192000"/>
              <a:gd name="connsiteY94" fmla="*/ 2204272 h 3482342"/>
              <a:gd name="connsiteX95" fmla="*/ 5336354 w 12192000"/>
              <a:gd name="connsiteY95" fmla="*/ 2218920 h 3482342"/>
              <a:gd name="connsiteX96" fmla="*/ 5291263 w 12192000"/>
              <a:gd name="connsiteY96" fmla="*/ 2239182 h 3482342"/>
              <a:gd name="connsiteX97" fmla="*/ 5255152 w 12192000"/>
              <a:gd name="connsiteY97" fmla="*/ 2247164 h 3482342"/>
              <a:gd name="connsiteX98" fmla="*/ 5233796 w 12192000"/>
              <a:gd name="connsiteY98" fmla="*/ 2268260 h 3482342"/>
              <a:gd name="connsiteX99" fmla="*/ 5212786 w 12192000"/>
              <a:gd name="connsiteY99" fmla="*/ 2296592 h 3482342"/>
              <a:gd name="connsiteX100" fmla="*/ 5173523 w 12192000"/>
              <a:gd name="connsiteY100" fmla="*/ 2309057 h 3482342"/>
              <a:gd name="connsiteX101" fmla="*/ 5123830 w 12192000"/>
              <a:gd name="connsiteY101" fmla="*/ 2307070 h 3482342"/>
              <a:gd name="connsiteX102" fmla="*/ 5065426 w 12192000"/>
              <a:gd name="connsiteY102" fmla="*/ 2324076 h 3482342"/>
              <a:gd name="connsiteX103" fmla="*/ 4975908 w 12192000"/>
              <a:gd name="connsiteY103" fmla="*/ 2364128 h 3482342"/>
              <a:gd name="connsiteX104" fmla="*/ 4913723 w 12192000"/>
              <a:gd name="connsiteY104" fmla="*/ 2385265 h 3482342"/>
              <a:gd name="connsiteX105" fmla="*/ 4746485 w 12192000"/>
              <a:gd name="connsiteY105" fmla="*/ 2451769 h 3482342"/>
              <a:gd name="connsiteX106" fmla="*/ 4681588 w 12192000"/>
              <a:gd name="connsiteY106" fmla="*/ 2467494 h 3482342"/>
              <a:gd name="connsiteX107" fmla="*/ 1783655 w 12192000"/>
              <a:gd name="connsiteY107" fmla="*/ 3163860 h 3482342"/>
              <a:gd name="connsiteX108" fmla="*/ 1325955 w 12192000"/>
              <a:gd name="connsiteY108" fmla="*/ 3176692 h 3482342"/>
              <a:gd name="connsiteX109" fmla="*/ 1190384 w 12192000"/>
              <a:gd name="connsiteY109" fmla="*/ 3203504 h 3482342"/>
              <a:gd name="connsiteX110" fmla="*/ 1094537 w 12192000"/>
              <a:gd name="connsiteY110" fmla="*/ 3229469 h 3482342"/>
              <a:gd name="connsiteX111" fmla="*/ 779276 w 12192000"/>
              <a:gd name="connsiteY111" fmla="*/ 3327290 h 3482342"/>
              <a:gd name="connsiteX112" fmla="*/ 600378 w 12192000"/>
              <a:gd name="connsiteY112" fmla="*/ 3335250 h 3482342"/>
              <a:gd name="connsiteX113" fmla="*/ 493457 w 12192000"/>
              <a:gd name="connsiteY113" fmla="*/ 3365044 h 3482342"/>
              <a:gd name="connsiteX114" fmla="*/ 349402 w 12192000"/>
              <a:gd name="connsiteY114" fmla="*/ 3380897 h 3482342"/>
              <a:gd name="connsiteX115" fmla="*/ 192183 w 12192000"/>
              <a:gd name="connsiteY115" fmla="*/ 3460075 h 3482342"/>
              <a:gd name="connsiteX116" fmla="*/ 46713 w 12192000"/>
              <a:gd name="connsiteY116" fmla="*/ 3462986 h 3482342"/>
              <a:gd name="connsiteX117" fmla="*/ 2765 w 12192000"/>
              <a:gd name="connsiteY117" fmla="*/ 3480770 h 3482342"/>
              <a:gd name="connsiteX118" fmla="*/ 0 w 12192000"/>
              <a:gd name="connsiteY118" fmla="*/ 3482342 h 3482342"/>
              <a:gd name="connsiteX119" fmla="*/ 0 w 12192000"/>
              <a:gd name="connsiteY11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6987 w 12192000"/>
              <a:gd name="connsiteY18" fmla="*/ 1000897 h 3482342"/>
              <a:gd name="connsiteX19" fmla="*/ 11193568 w 12192000"/>
              <a:gd name="connsiteY19" fmla="*/ 1039464 h 3482342"/>
              <a:gd name="connsiteX20" fmla="*/ 11175804 w 12192000"/>
              <a:gd name="connsiteY20" fmla="*/ 1067977 h 3482342"/>
              <a:gd name="connsiteX21" fmla="*/ 11120819 w 12192000"/>
              <a:gd name="connsiteY21" fmla="*/ 1126133 h 3482342"/>
              <a:gd name="connsiteX22" fmla="*/ 11028687 w 12192000"/>
              <a:gd name="connsiteY22" fmla="*/ 1199018 h 3482342"/>
              <a:gd name="connsiteX23" fmla="*/ 10960443 w 12192000"/>
              <a:gd name="connsiteY23" fmla="*/ 1244502 h 3482342"/>
              <a:gd name="connsiteX24" fmla="*/ 10850998 w 12192000"/>
              <a:gd name="connsiteY24" fmla="*/ 1269215 h 3482342"/>
              <a:gd name="connsiteX25" fmla="*/ 10815658 w 12192000"/>
              <a:gd name="connsiteY25" fmla="*/ 1287849 h 3482342"/>
              <a:gd name="connsiteX26" fmla="*/ 10679906 w 12192000"/>
              <a:gd name="connsiteY26" fmla="*/ 1324988 h 3482342"/>
              <a:gd name="connsiteX27" fmla="*/ 10636304 w 12192000"/>
              <a:gd name="connsiteY27" fmla="*/ 1317928 h 3482342"/>
              <a:gd name="connsiteX28" fmla="*/ 10603863 w 12192000"/>
              <a:gd name="connsiteY28" fmla="*/ 1346886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314361 w 12192000"/>
              <a:gd name="connsiteY34" fmla="*/ 1466924 h 3482342"/>
              <a:gd name="connsiteX35" fmla="*/ 10264922 w 12192000"/>
              <a:gd name="connsiteY35" fmla="*/ 1472107 h 3482342"/>
              <a:gd name="connsiteX36" fmla="*/ 10201385 w 12192000"/>
              <a:gd name="connsiteY36" fmla="*/ 1477515 h 3482342"/>
              <a:gd name="connsiteX37" fmla="*/ 10120184 w 12192000"/>
              <a:gd name="connsiteY37" fmla="*/ 1466924 h 3482342"/>
              <a:gd name="connsiteX38" fmla="*/ 10058690 w 12192000"/>
              <a:gd name="connsiteY38" fmla="*/ 1474888 h 3482342"/>
              <a:gd name="connsiteX39" fmla="*/ 10004424 w 12192000"/>
              <a:gd name="connsiteY39" fmla="*/ 1489801 h 3482342"/>
              <a:gd name="connsiteX40" fmla="*/ 9999951 w 12192000"/>
              <a:gd name="connsiteY40" fmla="*/ 1499127 h 3482342"/>
              <a:gd name="connsiteX41" fmla="*/ 9845462 w 12192000"/>
              <a:gd name="connsiteY41" fmla="*/ 1548192 h 3482342"/>
              <a:gd name="connsiteX42" fmla="*/ 9736156 w 12192000"/>
              <a:gd name="connsiteY42" fmla="*/ 1581928 h 3482342"/>
              <a:gd name="connsiteX43" fmla="*/ 9693355 w 12192000"/>
              <a:gd name="connsiteY43" fmla="*/ 1602632 h 3482342"/>
              <a:gd name="connsiteX44" fmla="*/ 9664242 w 12192000"/>
              <a:gd name="connsiteY44" fmla="*/ 1622075 h 3482342"/>
              <a:gd name="connsiteX45" fmla="*/ 9579195 w 12192000"/>
              <a:gd name="connsiteY45" fmla="*/ 1648017 h 3482342"/>
              <a:gd name="connsiteX46" fmla="*/ 9433652 w 12192000"/>
              <a:gd name="connsiteY46" fmla="*/ 1681174 h 3482342"/>
              <a:gd name="connsiteX47" fmla="*/ 9403775 w 12192000"/>
              <a:gd name="connsiteY47" fmla="*/ 1690403 h 3482342"/>
              <a:gd name="connsiteX48" fmla="*/ 9382503 w 12192000"/>
              <a:gd name="connsiteY48" fmla="*/ 1706957 h 3482342"/>
              <a:gd name="connsiteX49" fmla="*/ 9381410 w 12192000"/>
              <a:gd name="connsiteY49" fmla="*/ 1718312 h 3482342"/>
              <a:gd name="connsiteX50" fmla="*/ 9365685 w 12192000"/>
              <a:gd name="connsiteY50" fmla="*/ 1724772 h 3482342"/>
              <a:gd name="connsiteX51" fmla="*/ 9278020 w 12192000"/>
              <a:gd name="connsiteY51" fmla="*/ 1741161 h 3482342"/>
              <a:gd name="connsiteX52" fmla="*/ 9217145 w 12192000"/>
              <a:gd name="connsiteY52" fmla="*/ 1771195 h 3482342"/>
              <a:gd name="connsiteX53" fmla="*/ 8955875 w 12192000"/>
              <a:gd name="connsiteY53" fmla="*/ 1796806 h 3482342"/>
              <a:gd name="connsiteX54" fmla="*/ 8648415 w 12192000"/>
              <a:gd name="connsiteY54" fmla="*/ 1878623 h 3482342"/>
              <a:gd name="connsiteX55" fmla="*/ 8495949 w 12192000"/>
              <a:gd name="connsiteY55" fmla="*/ 1902425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41837 w 12192000"/>
              <a:gd name="connsiteY66" fmla="*/ 1840640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686657 w 12192000"/>
              <a:gd name="connsiteY72" fmla="*/ 1907344 h 3482342"/>
              <a:gd name="connsiteX73" fmla="*/ 6651330 w 12192000"/>
              <a:gd name="connsiteY73" fmla="*/ 1922921 h 3482342"/>
              <a:gd name="connsiteX74" fmla="*/ 6622958 w 12192000"/>
              <a:gd name="connsiteY74" fmla="*/ 1936255 h 3482342"/>
              <a:gd name="connsiteX75" fmla="*/ 6522602 w 12192000"/>
              <a:gd name="connsiteY75" fmla="*/ 1954133 h 3482342"/>
              <a:gd name="connsiteX76" fmla="*/ 6444344 w 12192000"/>
              <a:gd name="connsiteY76" fmla="*/ 1969663 h 3482342"/>
              <a:gd name="connsiteX77" fmla="*/ 6409626 w 12192000"/>
              <a:gd name="connsiteY77" fmla="*/ 1978846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87205 w 12192000"/>
              <a:gd name="connsiteY81" fmla="*/ 2060048 h 3482342"/>
              <a:gd name="connsiteX82" fmla="*/ 6138780 w 12192000"/>
              <a:gd name="connsiteY82" fmla="*/ 2081918 h 3482342"/>
              <a:gd name="connsiteX83" fmla="*/ 6120125 w 12192000"/>
              <a:gd name="connsiteY83" fmla="*/ 2109475 h 3482342"/>
              <a:gd name="connsiteX84" fmla="*/ 6056576 w 12192000"/>
              <a:gd name="connsiteY84" fmla="*/ 2120066 h 3482342"/>
              <a:gd name="connsiteX85" fmla="*/ 5993794 w 12192000"/>
              <a:gd name="connsiteY85" fmla="*/ 2122569 h 3482342"/>
              <a:gd name="connsiteX86" fmla="*/ 5943601 w 12192000"/>
              <a:gd name="connsiteY86" fmla="*/ 2137719 h 3482342"/>
              <a:gd name="connsiteX87" fmla="*/ 5898141 w 12192000"/>
              <a:gd name="connsiteY87" fmla="*/ 2144806 h 3482342"/>
              <a:gd name="connsiteX88" fmla="*/ 5855337 w 12192000"/>
              <a:gd name="connsiteY88" fmla="*/ 2137719 h 3482342"/>
              <a:gd name="connsiteX89" fmla="*/ 5817682 w 12192000"/>
              <a:gd name="connsiteY89" fmla="*/ 2157358 h 3482342"/>
              <a:gd name="connsiteX90" fmla="*/ 5735300 w 12192000"/>
              <a:gd name="connsiteY90" fmla="*/ 2158902 h 3482342"/>
              <a:gd name="connsiteX91" fmla="*/ 5591469 w 12192000"/>
              <a:gd name="connsiteY91" fmla="*/ 2178389 h 3482342"/>
              <a:gd name="connsiteX92" fmla="*/ 5505818 w 12192000"/>
              <a:gd name="connsiteY92" fmla="*/ 2194207 h 3482342"/>
              <a:gd name="connsiteX93" fmla="*/ 5452860 w 12192000"/>
              <a:gd name="connsiteY93" fmla="*/ 2180085 h 3482342"/>
              <a:gd name="connsiteX94" fmla="*/ 5414282 w 12192000"/>
              <a:gd name="connsiteY94" fmla="*/ 2183070 h 3482342"/>
              <a:gd name="connsiteX95" fmla="*/ 5368369 w 12192000"/>
              <a:gd name="connsiteY95" fmla="*/ 2204272 h 3482342"/>
              <a:gd name="connsiteX96" fmla="*/ 5336354 w 12192000"/>
              <a:gd name="connsiteY96" fmla="*/ 2218920 h 3482342"/>
              <a:gd name="connsiteX97" fmla="*/ 5291263 w 12192000"/>
              <a:gd name="connsiteY97" fmla="*/ 2239182 h 3482342"/>
              <a:gd name="connsiteX98" fmla="*/ 5255152 w 12192000"/>
              <a:gd name="connsiteY98" fmla="*/ 2247164 h 3482342"/>
              <a:gd name="connsiteX99" fmla="*/ 5233796 w 12192000"/>
              <a:gd name="connsiteY99" fmla="*/ 2268260 h 3482342"/>
              <a:gd name="connsiteX100" fmla="*/ 5212786 w 12192000"/>
              <a:gd name="connsiteY100" fmla="*/ 2296592 h 3482342"/>
              <a:gd name="connsiteX101" fmla="*/ 5173523 w 12192000"/>
              <a:gd name="connsiteY101" fmla="*/ 2309057 h 3482342"/>
              <a:gd name="connsiteX102" fmla="*/ 5123830 w 12192000"/>
              <a:gd name="connsiteY102" fmla="*/ 2307070 h 3482342"/>
              <a:gd name="connsiteX103" fmla="*/ 5065426 w 12192000"/>
              <a:gd name="connsiteY103" fmla="*/ 2324076 h 3482342"/>
              <a:gd name="connsiteX104" fmla="*/ 4975908 w 12192000"/>
              <a:gd name="connsiteY104" fmla="*/ 2364128 h 3482342"/>
              <a:gd name="connsiteX105" fmla="*/ 4913723 w 12192000"/>
              <a:gd name="connsiteY105" fmla="*/ 2385265 h 3482342"/>
              <a:gd name="connsiteX106" fmla="*/ 4746485 w 12192000"/>
              <a:gd name="connsiteY106" fmla="*/ 2451769 h 3482342"/>
              <a:gd name="connsiteX107" fmla="*/ 4681588 w 12192000"/>
              <a:gd name="connsiteY107" fmla="*/ 2467494 h 3482342"/>
              <a:gd name="connsiteX108" fmla="*/ 1783655 w 12192000"/>
              <a:gd name="connsiteY108" fmla="*/ 3163860 h 3482342"/>
              <a:gd name="connsiteX109" fmla="*/ 1325955 w 12192000"/>
              <a:gd name="connsiteY109" fmla="*/ 3176692 h 3482342"/>
              <a:gd name="connsiteX110" fmla="*/ 1190384 w 12192000"/>
              <a:gd name="connsiteY110" fmla="*/ 3203504 h 3482342"/>
              <a:gd name="connsiteX111" fmla="*/ 1094537 w 12192000"/>
              <a:gd name="connsiteY111" fmla="*/ 3229469 h 3482342"/>
              <a:gd name="connsiteX112" fmla="*/ 779276 w 12192000"/>
              <a:gd name="connsiteY112" fmla="*/ 3327290 h 3482342"/>
              <a:gd name="connsiteX113" fmla="*/ 600378 w 12192000"/>
              <a:gd name="connsiteY113" fmla="*/ 3335250 h 3482342"/>
              <a:gd name="connsiteX114" fmla="*/ 493457 w 12192000"/>
              <a:gd name="connsiteY114" fmla="*/ 3365044 h 3482342"/>
              <a:gd name="connsiteX115" fmla="*/ 349402 w 12192000"/>
              <a:gd name="connsiteY115" fmla="*/ 3380897 h 3482342"/>
              <a:gd name="connsiteX116" fmla="*/ 192183 w 12192000"/>
              <a:gd name="connsiteY116" fmla="*/ 3460075 h 3482342"/>
              <a:gd name="connsiteX117" fmla="*/ 46713 w 12192000"/>
              <a:gd name="connsiteY117" fmla="*/ 3462986 h 3482342"/>
              <a:gd name="connsiteX118" fmla="*/ 2765 w 12192000"/>
              <a:gd name="connsiteY118" fmla="*/ 3480770 h 3482342"/>
              <a:gd name="connsiteX119" fmla="*/ 0 w 12192000"/>
              <a:gd name="connsiteY119" fmla="*/ 3482342 h 3482342"/>
              <a:gd name="connsiteX120" fmla="*/ 0 w 12192000"/>
              <a:gd name="connsiteY12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24988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9834 w 12192000"/>
              <a:gd name="connsiteY30" fmla="*/ 1324989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723900 w 12192000"/>
              <a:gd name="connsiteY29" fmla="*/ 1318642 h 3482342"/>
              <a:gd name="connsiteX30" fmla="*/ 10679906 w 12192000"/>
              <a:gd name="connsiteY30" fmla="*/ 1332049 h 3482342"/>
              <a:gd name="connsiteX31" fmla="*/ 10639834 w 12192000"/>
              <a:gd name="connsiteY31" fmla="*/ 1324989 h 3482342"/>
              <a:gd name="connsiteX32" fmla="*/ 10603863 w 12192000"/>
              <a:gd name="connsiteY32" fmla="*/ 1346886 h 3482342"/>
              <a:gd name="connsiteX33" fmla="*/ 10573203 w 12192000"/>
              <a:gd name="connsiteY33" fmla="*/ 1351996 h 3482342"/>
              <a:gd name="connsiteX34" fmla="*/ 10513263 w 12192000"/>
              <a:gd name="connsiteY34" fmla="*/ 1350756 h 3482342"/>
              <a:gd name="connsiteX35" fmla="*/ 10464012 w 12192000"/>
              <a:gd name="connsiteY35" fmla="*/ 1391778 h 3482342"/>
              <a:gd name="connsiteX36" fmla="*/ 10405409 w 12192000"/>
              <a:gd name="connsiteY36" fmla="*/ 1422789 h 3482342"/>
              <a:gd name="connsiteX37" fmla="*/ 10370530 w 12192000"/>
              <a:gd name="connsiteY37" fmla="*/ 1441596 h 3482342"/>
              <a:gd name="connsiteX38" fmla="*/ 10314361 w 12192000"/>
              <a:gd name="connsiteY38" fmla="*/ 1466924 h 3482342"/>
              <a:gd name="connsiteX39" fmla="*/ 10264922 w 12192000"/>
              <a:gd name="connsiteY39" fmla="*/ 1472107 h 3482342"/>
              <a:gd name="connsiteX40" fmla="*/ 10201385 w 12192000"/>
              <a:gd name="connsiteY40" fmla="*/ 1477515 h 3482342"/>
              <a:gd name="connsiteX41" fmla="*/ 10120184 w 12192000"/>
              <a:gd name="connsiteY41" fmla="*/ 1466924 h 3482342"/>
              <a:gd name="connsiteX42" fmla="*/ 10058690 w 12192000"/>
              <a:gd name="connsiteY42" fmla="*/ 1474888 h 3482342"/>
              <a:gd name="connsiteX43" fmla="*/ 10004424 w 12192000"/>
              <a:gd name="connsiteY43" fmla="*/ 1489801 h 3482342"/>
              <a:gd name="connsiteX44" fmla="*/ 9999951 w 12192000"/>
              <a:gd name="connsiteY44" fmla="*/ 1499127 h 3482342"/>
              <a:gd name="connsiteX45" fmla="*/ 9845462 w 12192000"/>
              <a:gd name="connsiteY45" fmla="*/ 1548192 h 3482342"/>
              <a:gd name="connsiteX46" fmla="*/ 9736156 w 12192000"/>
              <a:gd name="connsiteY46" fmla="*/ 1581928 h 3482342"/>
              <a:gd name="connsiteX47" fmla="*/ 9693355 w 12192000"/>
              <a:gd name="connsiteY47" fmla="*/ 1602632 h 3482342"/>
              <a:gd name="connsiteX48" fmla="*/ 9664242 w 12192000"/>
              <a:gd name="connsiteY48" fmla="*/ 1622075 h 3482342"/>
              <a:gd name="connsiteX49" fmla="*/ 9579195 w 12192000"/>
              <a:gd name="connsiteY49" fmla="*/ 1648017 h 3482342"/>
              <a:gd name="connsiteX50" fmla="*/ 9433652 w 12192000"/>
              <a:gd name="connsiteY50" fmla="*/ 1681174 h 3482342"/>
              <a:gd name="connsiteX51" fmla="*/ 9403775 w 12192000"/>
              <a:gd name="connsiteY51" fmla="*/ 1690403 h 3482342"/>
              <a:gd name="connsiteX52" fmla="*/ 9382503 w 12192000"/>
              <a:gd name="connsiteY52" fmla="*/ 1706957 h 3482342"/>
              <a:gd name="connsiteX53" fmla="*/ 9381410 w 12192000"/>
              <a:gd name="connsiteY53" fmla="*/ 1718312 h 3482342"/>
              <a:gd name="connsiteX54" fmla="*/ 9365685 w 12192000"/>
              <a:gd name="connsiteY54" fmla="*/ 1724772 h 3482342"/>
              <a:gd name="connsiteX55" fmla="*/ 9278020 w 12192000"/>
              <a:gd name="connsiteY55" fmla="*/ 1741161 h 3482342"/>
              <a:gd name="connsiteX56" fmla="*/ 9217145 w 12192000"/>
              <a:gd name="connsiteY56" fmla="*/ 1771195 h 3482342"/>
              <a:gd name="connsiteX57" fmla="*/ 8955875 w 12192000"/>
              <a:gd name="connsiteY57" fmla="*/ 1796806 h 3482342"/>
              <a:gd name="connsiteX58" fmla="*/ 8648415 w 12192000"/>
              <a:gd name="connsiteY58" fmla="*/ 1878623 h 3482342"/>
              <a:gd name="connsiteX59" fmla="*/ 8495949 w 12192000"/>
              <a:gd name="connsiteY59" fmla="*/ 1902425 h 3482342"/>
              <a:gd name="connsiteX60" fmla="*/ 8236214 w 12192000"/>
              <a:gd name="connsiteY60" fmla="*/ 190972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41837 w 12192000"/>
              <a:gd name="connsiteY70" fmla="*/ 1840640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686657 w 12192000"/>
              <a:gd name="connsiteY76" fmla="*/ 1907344 h 3482342"/>
              <a:gd name="connsiteX77" fmla="*/ 6651330 w 12192000"/>
              <a:gd name="connsiteY77" fmla="*/ 1922921 h 3482342"/>
              <a:gd name="connsiteX78" fmla="*/ 6622958 w 12192000"/>
              <a:gd name="connsiteY78" fmla="*/ 1936255 h 3482342"/>
              <a:gd name="connsiteX79" fmla="*/ 6522602 w 12192000"/>
              <a:gd name="connsiteY79" fmla="*/ 1954133 h 3482342"/>
              <a:gd name="connsiteX80" fmla="*/ 6444344 w 12192000"/>
              <a:gd name="connsiteY80" fmla="*/ 1969663 h 3482342"/>
              <a:gd name="connsiteX81" fmla="*/ 6409626 w 12192000"/>
              <a:gd name="connsiteY81" fmla="*/ 1978846 h 3482342"/>
              <a:gd name="connsiteX82" fmla="*/ 6333446 w 12192000"/>
              <a:gd name="connsiteY82" fmla="*/ 1997163 h 3482342"/>
              <a:gd name="connsiteX83" fmla="*/ 6294933 w 12192000"/>
              <a:gd name="connsiteY83" fmla="*/ 2019412 h 3482342"/>
              <a:gd name="connsiteX84" fmla="*/ 6238719 w 12192000"/>
              <a:gd name="connsiteY84" fmla="*/ 2042547 h 3482342"/>
              <a:gd name="connsiteX85" fmla="*/ 6187205 w 12192000"/>
              <a:gd name="connsiteY85" fmla="*/ 2060048 h 3482342"/>
              <a:gd name="connsiteX86" fmla="*/ 6138780 w 12192000"/>
              <a:gd name="connsiteY86" fmla="*/ 2081918 h 3482342"/>
              <a:gd name="connsiteX87" fmla="*/ 6120125 w 12192000"/>
              <a:gd name="connsiteY87" fmla="*/ 2109475 h 3482342"/>
              <a:gd name="connsiteX88" fmla="*/ 6056576 w 12192000"/>
              <a:gd name="connsiteY88" fmla="*/ 2120066 h 3482342"/>
              <a:gd name="connsiteX89" fmla="*/ 5993794 w 12192000"/>
              <a:gd name="connsiteY89" fmla="*/ 2122569 h 3482342"/>
              <a:gd name="connsiteX90" fmla="*/ 5943601 w 12192000"/>
              <a:gd name="connsiteY90" fmla="*/ 2137719 h 3482342"/>
              <a:gd name="connsiteX91" fmla="*/ 5898141 w 12192000"/>
              <a:gd name="connsiteY91" fmla="*/ 2144806 h 3482342"/>
              <a:gd name="connsiteX92" fmla="*/ 5855337 w 12192000"/>
              <a:gd name="connsiteY92" fmla="*/ 2137719 h 3482342"/>
              <a:gd name="connsiteX93" fmla="*/ 5817682 w 12192000"/>
              <a:gd name="connsiteY93" fmla="*/ 2157358 h 3482342"/>
              <a:gd name="connsiteX94" fmla="*/ 5735300 w 12192000"/>
              <a:gd name="connsiteY94" fmla="*/ 2158902 h 3482342"/>
              <a:gd name="connsiteX95" fmla="*/ 5591469 w 12192000"/>
              <a:gd name="connsiteY95" fmla="*/ 2178389 h 3482342"/>
              <a:gd name="connsiteX96" fmla="*/ 5505818 w 12192000"/>
              <a:gd name="connsiteY96" fmla="*/ 2194207 h 3482342"/>
              <a:gd name="connsiteX97" fmla="*/ 5452860 w 12192000"/>
              <a:gd name="connsiteY97" fmla="*/ 2180085 h 3482342"/>
              <a:gd name="connsiteX98" fmla="*/ 5414282 w 12192000"/>
              <a:gd name="connsiteY98" fmla="*/ 2183070 h 3482342"/>
              <a:gd name="connsiteX99" fmla="*/ 5368369 w 12192000"/>
              <a:gd name="connsiteY99" fmla="*/ 2204272 h 3482342"/>
              <a:gd name="connsiteX100" fmla="*/ 5336354 w 12192000"/>
              <a:gd name="connsiteY100" fmla="*/ 2218920 h 3482342"/>
              <a:gd name="connsiteX101" fmla="*/ 5291263 w 12192000"/>
              <a:gd name="connsiteY101" fmla="*/ 2239182 h 3482342"/>
              <a:gd name="connsiteX102" fmla="*/ 5255152 w 12192000"/>
              <a:gd name="connsiteY102" fmla="*/ 2247164 h 3482342"/>
              <a:gd name="connsiteX103" fmla="*/ 5233796 w 12192000"/>
              <a:gd name="connsiteY103" fmla="*/ 2268260 h 3482342"/>
              <a:gd name="connsiteX104" fmla="*/ 5212786 w 12192000"/>
              <a:gd name="connsiteY104" fmla="*/ 2296592 h 3482342"/>
              <a:gd name="connsiteX105" fmla="*/ 5173523 w 12192000"/>
              <a:gd name="connsiteY105" fmla="*/ 2309057 h 3482342"/>
              <a:gd name="connsiteX106" fmla="*/ 5123830 w 12192000"/>
              <a:gd name="connsiteY106" fmla="*/ 2307070 h 3482342"/>
              <a:gd name="connsiteX107" fmla="*/ 5065426 w 12192000"/>
              <a:gd name="connsiteY107" fmla="*/ 2324076 h 3482342"/>
              <a:gd name="connsiteX108" fmla="*/ 4975908 w 12192000"/>
              <a:gd name="connsiteY108" fmla="*/ 2364128 h 3482342"/>
              <a:gd name="connsiteX109" fmla="*/ 4913723 w 12192000"/>
              <a:gd name="connsiteY109" fmla="*/ 2385265 h 3482342"/>
              <a:gd name="connsiteX110" fmla="*/ 4746485 w 12192000"/>
              <a:gd name="connsiteY110" fmla="*/ 2451769 h 3482342"/>
              <a:gd name="connsiteX111" fmla="*/ 4681588 w 12192000"/>
              <a:gd name="connsiteY111" fmla="*/ 2467494 h 3482342"/>
              <a:gd name="connsiteX112" fmla="*/ 1783655 w 12192000"/>
              <a:gd name="connsiteY112" fmla="*/ 3163860 h 3482342"/>
              <a:gd name="connsiteX113" fmla="*/ 1325955 w 12192000"/>
              <a:gd name="connsiteY113" fmla="*/ 3176692 h 3482342"/>
              <a:gd name="connsiteX114" fmla="*/ 1190384 w 12192000"/>
              <a:gd name="connsiteY114" fmla="*/ 3203504 h 3482342"/>
              <a:gd name="connsiteX115" fmla="*/ 1094537 w 12192000"/>
              <a:gd name="connsiteY115" fmla="*/ 3229469 h 3482342"/>
              <a:gd name="connsiteX116" fmla="*/ 779276 w 12192000"/>
              <a:gd name="connsiteY116" fmla="*/ 3327290 h 3482342"/>
              <a:gd name="connsiteX117" fmla="*/ 600378 w 12192000"/>
              <a:gd name="connsiteY117" fmla="*/ 3335250 h 3482342"/>
              <a:gd name="connsiteX118" fmla="*/ 493457 w 12192000"/>
              <a:gd name="connsiteY118" fmla="*/ 3365044 h 3482342"/>
              <a:gd name="connsiteX119" fmla="*/ 349402 w 12192000"/>
              <a:gd name="connsiteY119" fmla="*/ 3380897 h 3482342"/>
              <a:gd name="connsiteX120" fmla="*/ 192183 w 12192000"/>
              <a:gd name="connsiteY120" fmla="*/ 3460075 h 3482342"/>
              <a:gd name="connsiteX121" fmla="*/ 46713 w 12192000"/>
              <a:gd name="connsiteY121" fmla="*/ 3462986 h 3482342"/>
              <a:gd name="connsiteX122" fmla="*/ 2765 w 12192000"/>
              <a:gd name="connsiteY122" fmla="*/ 3480770 h 3482342"/>
              <a:gd name="connsiteX123" fmla="*/ 0 w 12192000"/>
              <a:gd name="connsiteY123" fmla="*/ 3482342 h 3482342"/>
              <a:gd name="connsiteX124" fmla="*/ 0 w 12192000"/>
              <a:gd name="connsiteY12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79242 w 12192000"/>
              <a:gd name="connsiteY27" fmla="*/ 1269215 h 3482342"/>
              <a:gd name="connsiteX28" fmla="*/ 10850998 w 12192000"/>
              <a:gd name="connsiteY28" fmla="*/ 1269215 h 3482342"/>
              <a:gd name="connsiteX29" fmla="*/ 10815658 w 12192000"/>
              <a:gd name="connsiteY29" fmla="*/ 1287849 h 3482342"/>
              <a:gd name="connsiteX30" fmla="*/ 10723900 w 12192000"/>
              <a:gd name="connsiteY30" fmla="*/ 1318642 h 3482342"/>
              <a:gd name="connsiteX31" fmla="*/ 10679906 w 12192000"/>
              <a:gd name="connsiteY31" fmla="*/ 1332049 h 3482342"/>
              <a:gd name="connsiteX32" fmla="*/ 10639834 w 12192000"/>
              <a:gd name="connsiteY32" fmla="*/ 1324989 h 3482342"/>
              <a:gd name="connsiteX33" fmla="*/ 10603863 w 12192000"/>
              <a:gd name="connsiteY33" fmla="*/ 1346886 h 3482342"/>
              <a:gd name="connsiteX34" fmla="*/ 10573203 w 12192000"/>
              <a:gd name="connsiteY34" fmla="*/ 1351996 h 3482342"/>
              <a:gd name="connsiteX35" fmla="*/ 10513263 w 12192000"/>
              <a:gd name="connsiteY35" fmla="*/ 1350756 h 3482342"/>
              <a:gd name="connsiteX36" fmla="*/ 10464012 w 12192000"/>
              <a:gd name="connsiteY36" fmla="*/ 1391778 h 3482342"/>
              <a:gd name="connsiteX37" fmla="*/ 10405409 w 12192000"/>
              <a:gd name="connsiteY37" fmla="*/ 1422789 h 3482342"/>
              <a:gd name="connsiteX38" fmla="*/ 10370530 w 12192000"/>
              <a:gd name="connsiteY38" fmla="*/ 1441596 h 3482342"/>
              <a:gd name="connsiteX39" fmla="*/ 10314361 w 12192000"/>
              <a:gd name="connsiteY39" fmla="*/ 1466924 h 3482342"/>
              <a:gd name="connsiteX40" fmla="*/ 10264922 w 12192000"/>
              <a:gd name="connsiteY40" fmla="*/ 1472107 h 3482342"/>
              <a:gd name="connsiteX41" fmla="*/ 10201385 w 12192000"/>
              <a:gd name="connsiteY41" fmla="*/ 1477515 h 3482342"/>
              <a:gd name="connsiteX42" fmla="*/ 10120184 w 12192000"/>
              <a:gd name="connsiteY42" fmla="*/ 1466924 h 3482342"/>
              <a:gd name="connsiteX43" fmla="*/ 10058690 w 12192000"/>
              <a:gd name="connsiteY43" fmla="*/ 1474888 h 3482342"/>
              <a:gd name="connsiteX44" fmla="*/ 10004424 w 12192000"/>
              <a:gd name="connsiteY44" fmla="*/ 1489801 h 3482342"/>
              <a:gd name="connsiteX45" fmla="*/ 9999951 w 12192000"/>
              <a:gd name="connsiteY45" fmla="*/ 1499127 h 3482342"/>
              <a:gd name="connsiteX46" fmla="*/ 9845462 w 12192000"/>
              <a:gd name="connsiteY46" fmla="*/ 1548192 h 3482342"/>
              <a:gd name="connsiteX47" fmla="*/ 9736156 w 12192000"/>
              <a:gd name="connsiteY47" fmla="*/ 1581928 h 3482342"/>
              <a:gd name="connsiteX48" fmla="*/ 9693355 w 12192000"/>
              <a:gd name="connsiteY48" fmla="*/ 1602632 h 3482342"/>
              <a:gd name="connsiteX49" fmla="*/ 9664242 w 12192000"/>
              <a:gd name="connsiteY49" fmla="*/ 1622075 h 3482342"/>
              <a:gd name="connsiteX50" fmla="*/ 9579195 w 12192000"/>
              <a:gd name="connsiteY50" fmla="*/ 1648017 h 3482342"/>
              <a:gd name="connsiteX51" fmla="*/ 9433652 w 12192000"/>
              <a:gd name="connsiteY51" fmla="*/ 1681174 h 3482342"/>
              <a:gd name="connsiteX52" fmla="*/ 9403775 w 12192000"/>
              <a:gd name="connsiteY52" fmla="*/ 1690403 h 3482342"/>
              <a:gd name="connsiteX53" fmla="*/ 9382503 w 12192000"/>
              <a:gd name="connsiteY53" fmla="*/ 1706957 h 3482342"/>
              <a:gd name="connsiteX54" fmla="*/ 9381410 w 12192000"/>
              <a:gd name="connsiteY54" fmla="*/ 1718312 h 3482342"/>
              <a:gd name="connsiteX55" fmla="*/ 9365685 w 12192000"/>
              <a:gd name="connsiteY55" fmla="*/ 1724772 h 3482342"/>
              <a:gd name="connsiteX56" fmla="*/ 9278020 w 12192000"/>
              <a:gd name="connsiteY56" fmla="*/ 1741161 h 3482342"/>
              <a:gd name="connsiteX57" fmla="*/ 9217145 w 12192000"/>
              <a:gd name="connsiteY57" fmla="*/ 1771195 h 3482342"/>
              <a:gd name="connsiteX58" fmla="*/ 8955875 w 12192000"/>
              <a:gd name="connsiteY58" fmla="*/ 1796806 h 3482342"/>
              <a:gd name="connsiteX59" fmla="*/ 8648415 w 12192000"/>
              <a:gd name="connsiteY59" fmla="*/ 1878623 h 3482342"/>
              <a:gd name="connsiteX60" fmla="*/ 8495949 w 12192000"/>
              <a:gd name="connsiteY60" fmla="*/ 1902425 h 3482342"/>
              <a:gd name="connsiteX61" fmla="*/ 8236214 w 12192000"/>
              <a:gd name="connsiteY61" fmla="*/ 190972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41837 w 12192000"/>
              <a:gd name="connsiteY71" fmla="*/ 1840640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686657 w 12192000"/>
              <a:gd name="connsiteY77" fmla="*/ 1907344 h 3482342"/>
              <a:gd name="connsiteX78" fmla="*/ 6651330 w 12192000"/>
              <a:gd name="connsiteY78" fmla="*/ 1922921 h 3482342"/>
              <a:gd name="connsiteX79" fmla="*/ 6622958 w 12192000"/>
              <a:gd name="connsiteY79" fmla="*/ 1936255 h 3482342"/>
              <a:gd name="connsiteX80" fmla="*/ 6522602 w 12192000"/>
              <a:gd name="connsiteY80" fmla="*/ 1954133 h 3482342"/>
              <a:gd name="connsiteX81" fmla="*/ 6444344 w 12192000"/>
              <a:gd name="connsiteY81" fmla="*/ 1969663 h 3482342"/>
              <a:gd name="connsiteX82" fmla="*/ 6409626 w 12192000"/>
              <a:gd name="connsiteY82" fmla="*/ 1978846 h 3482342"/>
              <a:gd name="connsiteX83" fmla="*/ 6333446 w 12192000"/>
              <a:gd name="connsiteY83" fmla="*/ 1997163 h 3482342"/>
              <a:gd name="connsiteX84" fmla="*/ 6294933 w 12192000"/>
              <a:gd name="connsiteY84" fmla="*/ 2019412 h 3482342"/>
              <a:gd name="connsiteX85" fmla="*/ 6238719 w 12192000"/>
              <a:gd name="connsiteY85" fmla="*/ 2042547 h 3482342"/>
              <a:gd name="connsiteX86" fmla="*/ 6187205 w 12192000"/>
              <a:gd name="connsiteY86" fmla="*/ 2060048 h 3482342"/>
              <a:gd name="connsiteX87" fmla="*/ 6138780 w 12192000"/>
              <a:gd name="connsiteY87" fmla="*/ 2081918 h 3482342"/>
              <a:gd name="connsiteX88" fmla="*/ 6120125 w 12192000"/>
              <a:gd name="connsiteY88" fmla="*/ 2109475 h 3482342"/>
              <a:gd name="connsiteX89" fmla="*/ 6056576 w 12192000"/>
              <a:gd name="connsiteY89" fmla="*/ 2120066 h 3482342"/>
              <a:gd name="connsiteX90" fmla="*/ 5993794 w 12192000"/>
              <a:gd name="connsiteY90" fmla="*/ 2122569 h 3482342"/>
              <a:gd name="connsiteX91" fmla="*/ 5943601 w 12192000"/>
              <a:gd name="connsiteY91" fmla="*/ 2137719 h 3482342"/>
              <a:gd name="connsiteX92" fmla="*/ 5898141 w 12192000"/>
              <a:gd name="connsiteY92" fmla="*/ 2144806 h 3482342"/>
              <a:gd name="connsiteX93" fmla="*/ 5855337 w 12192000"/>
              <a:gd name="connsiteY93" fmla="*/ 2137719 h 3482342"/>
              <a:gd name="connsiteX94" fmla="*/ 5817682 w 12192000"/>
              <a:gd name="connsiteY94" fmla="*/ 2157358 h 3482342"/>
              <a:gd name="connsiteX95" fmla="*/ 5735300 w 12192000"/>
              <a:gd name="connsiteY95" fmla="*/ 2158902 h 3482342"/>
              <a:gd name="connsiteX96" fmla="*/ 5591469 w 12192000"/>
              <a:gd name="connsiteY96" fmla="*/ 2178389 h 3482342"/>
              <a:gd name="connsiteX97" fmla="*/ 5505818 w 12192000"/>
              <a:gd name="connsiteY97" fmla="*/ 2194207 h 3482342"/>
              <a:gd name="connsiteX98" fmla="*/ 5452860 w 12192000"/>
              <a:gd name="connsiteY98" fmla="*/ 2180085 h 3482342"/>
              <a:gd name="connsiteX99" fmla="*/ 5414282 w 12192000"/>
              <a:gd name="connsiteY99" fmla="*/ 2183070 h 3482342"/>
              <a:gd name="connsiteX100" fmla="*/ 5368369 w 12192000"/>
              <a:gd name="connsiteY100" fmla="*/ 2204272 h 3482342"/>
              <a:gd name="connsiteX101" fmla="*/ 5336354 w 12192000"/>
              <a:gd name="connsiteY101" fmla="*/ 2218920 h 3482342"/>
              <a:gd name="connsiteX102" fmla="*/ 5291263 w 12192000"/>
              <a:gd name="connsiteY102" fmla="*/ 2239182 h 3482342"/>
              <a:gd name="connsiteX103" fmla="*/ 5255152 w 12192000"/>
              <a:gd name="connsiteY103" fmla="*/ 2247164 h 3482342"/>
              <a:gd name="connsiteX104" fmla="*/ 5233796 w 12192000"/>
              <a:gd name="connsiteY104" fmla="*/ 2268260 h 3482342"/>
              <a:gd name="connsiteX105" fmla="*/ 5212786 w 12192000"/>
              <a:gd name="connsiteY105" fmla="*/ 2296592 h 3482342"/>
              <a:gd name="connsiteX106" fmla="*/ 5173523 w 12192000"/>
              <a:gd name="connsiteY106" fmla="*/ 2309057 h 3482342"/>
              <a:gd name="connsiteX107" fmla="*/ 5123830 w 12192000"/>
              <a:gd name="connsiteY107" fmla="*/ 2307070 h 3482342"/>
              <a:gd name="connsiteX108" fmla="*/ 5065426 w 12192000"/>
              <a:gd name="connsiteY108" fmla="*/ 2324076 h 3482342"/>
              <a:gd name="connsiteX109" fmla="*/ 4975908 w 12192000"/>
              <a:gd name="connsiteY109" fmla="*/ 2364128 h 3482342"/>
              <a:gd name="connsiteX110" fmla="*/ 4913723 w 12192000"/>
              <a:gd name="connsiteY110" fmla="*/ 2385265 h 3482342"/>
              <a:gd name="connsiteX111" fmla="*/ 4746485 w 12192000"/>
              <a:gd name="connsiteY111" fmla="*/ 2451769 h 3482342"/>
              <a:gd name="connsiteX112" fmla="*/ 4681588 w 12192000"/>
              <a:gd name="connsiteY112" fmla="*/ 2467494 h 3482342"/>
              <a:gd name="connsiteX113" fmla="*/ 1783655 w 12192000"/>
              <a:gd name="connsiteY113" fmla="*/ 3163860 h 3482342"/>
              <a:gd name="connsiteX114" fmla="*/ 1325955 w 12192000"/>
              <a:gd name="connsiteY114" fmla="*/ 3176692 h 3482342"/>
              <a:gd name="connsiteX115" fmla="*/ 1190384 w 12192000"/>
              <a:gd name="connsiteY115" fmla="*/ 3203504 h 3482342"/>
              <a:gd name="connsiteX116" fmla="*/ 1094537 w 12192000"/>
              <a:gd name="connsiteY116" fmla="*/ 3229469 h 3482342"/>
              <a:gd name="connsiteX117" fmla="*/ 779276 w 12192000"/>
              <a:gd name="connsiteY117" fmla="*/ 3327290 h 3482342"/>
              <a:gd name="connsiteX118" fmla="*/ 600378 w 12192000"/>
              <a:gd name="connsiteY118" fmla="*/ 3335250 h 3482342"/>
              <a:gd name="connsiteX119" fmla="*/ 493457 w 12192000"/>
              <a:gd name="connsiteY119" fmla="*/ 3365044 h 3482342"/>
              <a:gd name="connsiteX120" fmla="*/ 349402 w 12192000"/>
              <a:gd name="connsiteY120" fmla="*/ 3380897 h 3482342"/>
              <a:gd name="connsiteX121" fmla="*/ 192183 w 12192000"/>
              <a:gd name="connsiteY121" fmla="*/ 3460075 h 3482342"/>
              <a:gd name="connsiteX122" fmla="*/ 46713 w 12192000"/>
              <a:gd name="connsiteY122" fmla="*/ 3462986 h 3482342"/>
              <a:gd name="connsiteX123" fmla="*/ 2765 w 12192000"/>
              <a:gd name="connsiteY123" fmla="*/ 3480770 h 3482342"/>
              <a:gd name="connsiteX124" fmla="*/ 0 w 12192000"/>
              <a:gd name="connsiteY124" fmla="*/ 3482342 h 3482342"/>
              <a:gd name="connsiteX125" fmla="*/ 0 w 12192000"/>
              <a:gd name="connsiteY12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14361 w 12192000"/>
              <a:gd name="connsiteY40" fmla="*/ 1466924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51958 w 12192000"/>
              <a:gd name="connsiteY43" fmla="*/ 1477515 h 3482342"/>
              <a:gd name="connsiteX44" fmla="*/ 10120184 w 12192000"/>
              <a:gd name="connsiteY44" fmla="*/ 1466924 h 3482342"/>
              <a:gd name="connsiteX45" fmla="*/ 10058690 w 12192000"/>
              <a:gd name="connsiteY45" fmla="*/ 1474888 h 3482342"/>
              <a:gd name="connsiteX46" fmla="*/ 10004424 w 12192000"/>
              <a:gd name="connsiteY46" fmla="*/ 1489801 h 3482342"/>
              <a:gd name="connsiteX47" fmla="*/ 9999951 w 12192000"/>
              <a:gd name="connsiteY47" fmla="*/ 1499127 h 3482342"/>
              <a:gd name="connsiteX48" fmla="*/ 9845462 w 12192000"/>
              <a:gd name="connsiteY48" fmla="*/ 1548192 h 3482342"/>
              <a:gd name="connsiteX49" fmla="*/ 9736156 w 12192000"/>
              <a:gd name="connsiteY49" fmla="*/ 1581928 h 3482342"/>
              <a:gd name="connsiteX50" fmla="*/ 9693355 w 12192000"/>
              <a:gd name="connsiteY50" fmla="*/ 1602632 h 3482342"/>
              <a:gd name="connsiteX51" fmla="*/ 9664242 w 12192000"/>
              <a:gd name="connsiteY51" fmla="*/ 1622075 h 3482342"/>
              <a:gd name="connsiteX52" fmla="*/ 9579195 w 12192000"/>
              <a:gd name="connsiteY52" fmla="*/ 1648017 h 3482342"/>
              <a:gd name="connsiteX53" fmla="*/ 9433652 w 12192000"/>
              <a:gd name="connsiteY53" fmla="*/ 1681174 h 3482342"/>
              <a:gd name="connsiteX54" fmla="*/ 9403775 w 12192000"/>
              <a:gd name="connsiteY54" fmla="*/ 1690403 h 3482342"/>
              <a:gd name="connsiteX55" fmla="*/ 9382503 w 12192000"/>
              <a:gd name="connsiteY55" fmla="*/ 1706957 h 3482342"/>
              <a:gd name="connsiteX56" fmla="*/ 9381410 w 12192000"/>
              <a:gd name="connsiteY56" fmla="*/ 1718312 h 3482342"/>
              <a:gd name="connsiteX57" fmla="*/ 9365685 w 12192000"/>
              <a:gd name="connsiteY57" fmla="*/ 1724772 h 3482342"/>
              <a:gd name="connsiteX58" fmla="*/ 9278020 w 12192000"/>
              <a:gd name="connsiteY58" fmla="*/ 1741161 h 3482342"/>
              <a:gd name="connsiteX59" fmla="*/ 9217145 w 12192000"/>
              <a:gd name="connsiteY59" fmla="*/ 1771195 h 3482342"/>
              <a:gd name="connsiteX60" fmla="*/ 8955875 w 12192000"/>
              <a:gd name="connsiteY60" fmla="*/ 1796806 h 3482342"/>
              <a:gd name="connsiteX61" fmla="*/ 8648415 w 12192000"/>
              <a:gd name="connsiteY61" fmla="*/ 1878623 h 3482342"/>
              <a:gd name="connsiteX62" fmla="*/ 8495949 w 12192000"/>
              <a:gd name="connsiteY62" fmla="*/ 1902425 h 3482342"/>
              <a:gd name="connsiteX63" fmla="*/ 8236214 w 12192000"/>
              <a:gd name="connsiteY63" fmla="*/ 1909725 h 3482342"/>
              <a:gd name="connsiteX64" fmla="*/ 8132104 w 12192000"/>
              <a:gd name="connsiteY64" fmla="*/ 1895727 h 3482342"/>
              <a:gd name="connsiteX65" fmla="*/ 7918078 w 12192000"/>
              <a:gd name="connsiteY65" fmla="*/ 1862668 h 3482342"/>
              <a:gd name="connsiteX66" fmla="*/ 7817899 w 12192000"/>
              <a:gd name="connsiteY66" fmla="*/ 1862176 h 3482342"/>
              <a:gd name="connsiteX67" fmla="*/ 7768994 w 12192000"/>
              <a:gd name="connsiteY67" fmla="*/ 1855721 h 3482342"/>
              <a:gd name="connsiteX68" fmla="*/ 7618027 w 12192000"/>
              <a:gd name="connsiteY68" fmla="*/ 1830959 h 3482342"/>
              <a:gd name="connsiteX69" fmla="*/ 7449425 w 12192000"/>
              <a:gd name="connsiteY69" fmla="*/ 1810910 h 3482342"/>
              <a:gd name="connsiteX70" fmla="*/ 7342915 w 12192000"/>
              <a:gd name="connsiteY70" fmla="*/ 1819827 h 3482342"/>
              <a:gd name="connsiteX71" fmla="*/ 7255191 w 12192000"/>
              <a:gd name="connsiteY71" fmla="*/ 1834354 h 3482342"/>
              <a:gd name="connsiteX72" fmla="*/ 7131205 w 12192000"/>
              <a:gd name="connsiteY72" fmla="*/ 1845557 h 3482342"/>
              <a:gd name="connsiteX73" fmla="*/ 6941837 w 12192000"/>
              <a:gd name="connsiteY73" fmla="*/ 1840640 h 3482342"/>
              <a:gd name="connsiteX74" fmla="*/ 6837145 w 12192000"/>
              <a:gd name="connsiteY74" fmla="*/ 1870724 h 3482342"/>
              <a:gd name="connsiteX75" fmla="*/ 6753991 w 12192000"/>
              <a:gd name="connsiteY75" fmla="*/ 1860969 h 3482342"/>
              <a:gd name="connsiteX76" fmla="*/ 6727754 w 12192000"/>
              <a:gd name="connsiteY76" fmla="*/ 1882372 h 3482342"/>
              <a:gd name="connsiteX77" fmla="*/ 6723371 w 12192000"/>
              <a:gd name="connsiteY77" fmla="*/ 1886494 h 3482342"/>
              <a:gd name="connsiteX78" fmla="*/ 6702779 w 12192000"/>
              <a:gd name="connsiteY78" fmla="*/ 1893601 h 3482342"/>
              <a:gd name="connsiteX79" fmla="*/ 6686657 w 12192000"/>
              <a:gd name="connsiteY79" fmla="*/ 1907344 h 3482342"/>
              <a:gd name="connsiteX80" fmla="*/ 6651330 w 12192000"/>
              <a:gd name="connsiteY80" fmla="*/ 1922921 h 3482342"/>
              <a:gd name="connsiteX81" fmla="*/ 6622958 w 12192000"/>
              <a:gd name="connsiteY81" fmla="*/ 1936255 h 3482342"/>
              <a:gd name="connsiteX82" fmla="*/ 6522602 w 12192000"/>
              <a:gd name="connsiteY82" fmla="*/ 1954133 h 3482342"/>
              <a:gd name="connsiteX83" fmla="*/ 6444344 w 12192000"/>
              <a:gd name="connsiteY83" fmla="*/ 1969663 h 3482342"/>
              <a:gd name="connsiteX84" fmla="*/ 6409626 w 12192000"/>
              <a:gd name="connsiteY84" fmla="*/ 1978846 h 3482342"/>
              <a:gd name="connsiteX85" fmla="*/ 6333446 w 12192000"/>
              <a:gd name="connsiteY85" fmla="*/ 1997163 h 3482342"/>
              <a:gd name="connsiteX86" fmla="*/ 6294933 w 12192000"/>
              <a:gd name="connsiteY86" fmla="*/ 2019412 h 3482342"/>
              <a:gd name="connsiteX87" fmla="*/ 6238719 w 12192000"/>
              <a:gd name="connsiteY87" fmla="*/ 2042547 h 3482342"/>
              <a:gd name="connsiteX88" fmla="*/ 6187205 w 12192000"/>
              <a:gd name="connsiteY88" fmla="*/ 2060048 h 3482342"/>
              <a:gd name="connsiteX89" fmla="*/ 6138780 w 12192000"/>
              <a:gd name="connsiteY89" fmla="*/ 2081918 h 3482342"/>
              <a:gd name="connsiteX90" fmla="*/ 6120125 w 12192000"/>
              <a:gd name="connsiteY90" fmla="*/ 2109475 h 3482342"/>
              <a:gd name="connsiteX91" fmla="*/ 6056576 w 12192000"/>
              <a:gd name="connsiteY91" fmla="*/ 2120066 h 3482342"/>
              <a:gd name="connsiteX92" fmla="*/ 5993794 w 12192000"/>
              <a:gd name="connsiteY92" fmla="*/ 2122569 h 3482342"/>
              <a:gd name="connsiteX93" fmla="*/ 5943601 w 12192000"/>
              <a:gd name="connsiteY93" fmla="*/ 2137719 h 3482342"/>
              <a:gd name="connsiteX94" fmla="*/ 5898141 w 12192000"/>
              <a:gd name="connsiteY94" fmla="*/ 2144806 h 3482342"/>
              <a:gd name="connsiteX95" fmla="*/ 5855337 w 12192000"/>
              <a:gd name="connsiteY95" fmla="*/ 2137719 h 3482342"/>
              <a:gd name="connsiteX96" fmla="*/ 5817682 w 12192000"/>
              <a:gd name="connsiteY96" fmla="*/ 2157358 h 3482342"/>
              <a:gd name="connsiteX97" fmla="*/ 5735300 w 12192000"/>
              <a:gd name="connsiteY97" fmla="*/ 2158902 h 3482342"/>
              <a:gd name="connsiteX98" fmla="*/ 5591469 w 12192000"/>
              <a:gd name="connsiteY98" fmla="*/ 2178389 h 3482342"/>
              <a:gd name="connsiteX99" fmla="*/ 5505818 w 12192000"/>
              <a:gd name="connsiteY99" fmla="*/ 2194207 h 3482342"/>
              <a:gd name="connsiteX100" fmla="*/ 5452860 w 12192000"/>
              <a:gd name="connsiteY100" fmla="*/ 2180085 h 3482342"/>
              <a:gd name="connsiteX101" fmla="*/ 5414282 w 12192000"/>
              <a:gd name="connsiteY101" fmla="*/ 2183070 h 3482342"/>
              <a:gd name="connsiteX102" fmla="*/ 5368369 w 12192000"/>
              <a:gd name="connsiteY102" fmla="*/ 2204272 h 3482342"/>
              <a:gd name="connsiteX103" fmla="*/ 5336354 w 12192000"/>
              <a:gd name="connsiteY103" fmla="*/ 2218920 h 3482342"/>
              <a:gd name="connsiteX104" fmla="*/ 5291263 w 12192000"/>
              <a:gd name="connsiteY104" fmla="*/ 2239182 h 3482342"/>
              <a:gd name="connsiteX105" fmla="*/ 5255152 w 12192000"/>
              <a:gd name="connsiteY105" fmla="*/ 2247164 h 3482342"/>
              <a:gd name="connsiteX106" fmla="*/ 5233796 w 12192000"/>
              <a:gd name="connsiteY106" fmla="*/ 2268260 h 3482342"/>
              <a:gd name="connsiteX107" fmla="*/ 5212786 w 12192000"/>
              <a:gd name="connsiteY107" fmla="*/ 2296592 h 3482342"/>
              <a:gd name="connsiteX108" fmla="*/ 5173523 w 12192000"/>
              <a:gd name="connsiteY108" fmla="*/ 2309057 h 3482342"/>
              <a:gd name="connsiteX109" fmla="*/ 5123830 w 12192000"/>
              <a:gd name="connsiteY109" fmla="*/ 2307070 h 3482342"/>
              <a:gd name="connsiteX110" fmla="*/ 5065426 w 12192000"/>
              <a:gd name="connsiteY110" fmla="*/ 2324076 h 3482342"/>
              <a:gd name="connsiteX111" fmla="*/ 4975908 w 12192000"/>
              <a:gd name="connsiteY111" fmla="*/ 2364128 h 3482342"/>
              <a:gd name="connsiteX112" fmla="*/ 4913723 w 12192000"/>
              <a:gd name="connsiteY112" fmla="*/ 2385265 h 3482342"/>
              <a:gd name="connsiteX113" fmla="*/ 4746485 w 12192000"/>
              <a:gd name="connsiteY113" fmla="*/ 2451769 h 3482342"/>
              <a:gd name="connsiteX114" fmla="*/ 4681588 w 12192000"/>
              <a:gd name="connsiteY114" fmla="*/ 2467494 h 3482342"/>
              <a:gd name="connsiteX115" fmla="*/ 1783655 w 12192000"/>
              <a:gd name="connsiteY115" fmla="*/ 3163860 h 3482342"/>
              <a:gd name="connsiteX116" fmla="*/ 1325955 w 12192000"/>
              <a:gd name="connsiteY116" fmla="*/ 3176692 h 3482342"/>
              <a:gd name="connsiteX117" fmla="*/ 1190384 w 12192000"/>
              <a:gd name="connsiteY117" fmla="*/ 3203504 h 3482342"/>
              <a:gd name="connsiteX118" fmla="*/ 1094537 w 12192000"/>
              <a:gd name="connsiteY118" fmla="*/ 3229469 h 3482342"/>
              <a:gd name="connsiteX119" fmla="*/ 779276 w 12192000"/>
              <a:gd name="connsiteY119" fmla="*/ 3327290 h 3482342"/>
              <a:gd name="connsiteX120" fmla="*/ 600378 w 12192000"/>
              <a:gd name="connsiteY120" fmla="*/ 3335250 h 3482342"/>
              <a:gd name="connsiteX121" fmla="*/ 493457 w 12192000"/>
              <a:gd name="connsiteY121" fmla="*/ 3365044 h 3482342"/>
              <a:gd name="connsiteX122" fmla="*/ 349402 w 12192000"/>
              <a:gd name="connsiteY122" fmla="*/ 3380897 h 3482342"/>
              <a:gd name="connsiteX123" fmla="*/ 192183 w 12192000"/>
              <a:gd name="connsiteY123" fmla="*/ 3460075 h 3482342"/>
              <a:gd name="connsiteX124" fmla="*/ 46713 w 12192000"/>
              <a:gd name="connsiteY124" fmla="*/ 3462986 h 3482342"/>
              <a:gd name="connsiteX125" fmla="*/ 2765 w 12192000"/>
              <a:gd name="connsiteY125" fmla="*/ 3480770 h 3482342"/>
              <a:gd name="connsiteX126" fmla="*/ 0 w 12192000"/>
              <a:gd name="connsiteY126" fmla="*/ 3482342 h 3482342"/>
              <a:gd name="connsiteX127" fmla="*/ 0 w 12192000"/>
              <a:gd name="connsiteY12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29629 w 12192000"/>
              <a:gd name="connsiteY42" fmla="*/ 1470454 h 3482342"/>
              <a:gd name="connsiteX43" fmla="*/ 10201385 w 12192000"/>
              <a:gd name="connsiteY43" fmla="*/ 1477515 h 3482342"/>
              <a:gd name="connsiteX44" fmla="*/ 10151958 w 12192000"/>
              <a:gd name="connsiteY44" fmla="*/ 1477515 h 3482342"/>
              <a:gd name="connsiteX45" fmla="*/ 10120184 w 12192000"/>
              <a:gd name="connsiteY45" fmla="*/ 1466924 h 3482342"/>
              <a:gd name="connsiteX46" fmla="*/ 10058690 w 12192000"/>
              <a:gd name="connsiteY46" fmla="*/ 1474888 h 3482342"/>
              <a:gd name="connsiteX47" fmla="*/ 10004424 w 12192000"/>
              <a:gd name="connsiteY47" fmla="*/ 1489801 h 3482342"/>
              <a:gd name="connsiteX48" fmla="*/ 9999951 w 12192000"/>
              <a:gd name="connsiteY48" fmla="*/ 1499127 h 3482342"/>
              <a:gd name="connsiteX49" fmla="*/ 9845462 w 12192000"/>
              <a:gd name="connsiteY49" fmla="*/ 1548192 h 3482342"/>
              <a:gd name="connsiteX50" fmla="*/ 9736156 w 12192000"/>
              <a:gd name="connsiteY50" fmla="*/ 1581928 h 3482342"/>
              <a:gd name="connsiteX51" fmla="*/ 9693355 w 12192000"/>
              <a:gd name="connsiteY51" fmla="*/ 1602632 h 3482342"/>
              <a:gd name="connsiteX52" fmla="*/ 9664242 w 12192000"/>
              <a:gd name="connsiteY52" fmla="*/ 1622075 h 3482342"/>
              <a:gd name="connsiteX53" fmla="*/ 9579195 w 12192000"/>
              <a:gd name="connsiteY53" fmla="*/ 1648017 h 3482342"/>
              <a:gd name="connsiteX54" fmla="*/ 9433652 w 12192000"/>
              <a:gd name="connsiteY54" fmla="*/ 1681174 h 3482342"/>
              <a:gd name="connsiteX55" fmla="*/ 9403775 w 12192000"/>
              <a:gd name="connsiteY55" fmla="*/ 1690403 h 3482342"/>
              <a:gd name="connsiteX56" fmla="*/ 9382503 w 12192000"/>
              <a:gd name="connsiteY56" fmla="*/ 1706957 h 3482342"/>
              <a:gd name="connsiteX57" fmla="*/ 9381410 w 12192000"/>
              <a:gd name="connsiteY57" fmla="*/ 1718312 h 3482342"/>
              <a:gd name="connsiteX58" fmla="*/ 9365685 w 12192000"/>
              <a:gd name="connsiteY58" fmla="*/ 1724772 h 3482342"/>
              <a:gd name="connsiteX59" fmla="*/ 9278020 w 12192000"/>
              <a:gd name="connsiteY59" fmla="*/ 1741161 h 3482342"/>
              <a:gd name="connsiteX60" fmla="*/ 9217145 w 12192000"/>
              <a:gd name="connsiteY60" fmla="*/ 1771195 h 3482342"/>
              <a:gd name="connsiteX61" fmla="*/ 8955875 w 12192000"/>
              <a:gd name="connsiteY61" fmla="*/ 1796806 h 3482342"/>
              <a:gd name="connsiteX62" fmla="*/ 8648415 w 12192000"/>
              <a:gd name="connsiteY62" fmla="*/ 1878623 h 3482342"/>
              <a:gd name="connsiteX63" fmla="*/ 8495949 w 12192000"/>
              <a:gd name="connsiteY63" fmla="*/ 1902425 h 3482342"/>
              <a:gd name="connsiteX64" fmla="*/ 8236214 w 12192000"/>
              <a:gd name="connsiteY64" fmla="*/ 1909725 h 3482342"/>
              <a:gd name="connsiteX65" fmla="*/ 8132104 w 12192000"/>
              <a:gd name="connsiteY65" fmla="*/ 1895727 h 3482342"/>
              <a:gd name="connsiteX66" fmla="*/ 7918078 w 12192000"/>
              <a:gd name="connsiteY66" fmla="*/ 1862668 h 3482342"/>
              <a:gd name="connsiteX67" fmla="*/ 7817899 w 12192000"/>
              <a:gd name="connsiteY67" fmla="*/ 1862176 h 3482342"/>
              <a:gd name="connsiteX68" fmla="*/ 7768994 w 12192000"/>
              <a:gd name="connsiteY68" fmla="*/ 1855721 h 3482342"/>
              <a:gd name="connsiteX69" fmla="*/ 7618027 w 12192000"/>
              <a:gd name="connsiteY69" fmla="*/ 1830959 h 3482342"/>
              <a:gd name="connsiteX70" fmla="*/ 7449425 w 12192000"/>
              <a:gd name="connsiteY70" fmla="*/ 1810910 h 3482342"/>
              <a:gd name="connsiteX71" fmla="*/ 7342915 w 12192000"/>
              <a:gd name="connsiteY71" fmla="*/ 1819827 h 3482342"/>
              <a:gd name="connsiteX72" fmla="*/ 7255191 w 12192000"/>
              <a:gd name="connsiteY72" fmla="*/ 1834354 h 3482342"/>
              <a:gd name="connsiteX73" fmla="*/ 7131205 w 12192000"/>
              <a:gd name="connsiteY73" fmla="*/ 1845557 h 3482342"/>
              <a:gd name="connsiteX74" fmla="*/ 6941837 w 12192000"/>
              <a:gd name="connsiteY74" fmla="*/ 1840640 h 3482342"/>
              <a:gd name="connsiteX75" fmla="*/ 6837145 w 12192000"/>
              <a:gd name="connsiteY75" fmla="*/ 1870724 h 3482342"/>
              <a:gd name="connsiteX76" fmla="*/ 6753991 w 12192000"/>
              <a:gd name="connsiteY76" fmla="*/ 1860969 h 3482342"/>
              <a:gd name="connsiteX77" fmla="*/ 6727754 w 12192000"/>
              <a:gd name="connsiteY77" fmla="*/ 1882372 h 3482342"/>
              <a:gd name="connsiteX78" fmla="*/ 6723371 w 12192000"/>
              <a:gd name="connsiteY78" fmla="*/ 1886494 h 3482342"/>
              <a:gd name="connsiteX79" fmla="*/ 6702779 w 12192000"/>
              <a:gd name="connsiteY79" fmla="*/ 1893601 h 3482342"/>
              <a:gd name="connsiteX80" fmla="*/ 6686657 w 12192000"/>
              <a:gd name="connsiteY80" fmla="*/ 1907344 h 3482342"/>
              <a:gd name="connsiteX81" fmla="*/ 6651330 w 12192000"/>
              <a:gd name="connsiteY81" fmla="*/ 1922921 h 3482342"/>
              <a:gd name="connsiteX82" fmla="*/ 6622958 w 12192000"/>
              <a:gd name="connsiteY82" fmla="*/ 1936255 h 3482342"/>
              <a:gd name="connsiteX83" fmla="*/ 6522602 w 12192000"/>
              <a:gd name="connsiteY83" fmla="*/ 1954133 h 3482342"/>
              <a:gd name="connsiteX84" fmla="*/ 6444344 w 12192000"/>
              <a:gd name="connsiteY84" fmla="*/ 1969663 h 3482342"/>
              <a:gd name="connsiteX85" fmla="*/ 6409626 w 12192000"/>
              <a:gd name="connsiteY85" fmla="*/ 1978846 h 3482342"/>
              <a:gd name="connsiteX86" fmla="*/ 6333446 w 12192000"/>
              <a:gd name="connsiteY86" fmla="*/ 1997163 h 3482342"/>
              <a:gd name="connsiteX87" fmla="*/ 6294933 w 12192000"/>
              <a:gd name="connsiteY87" fmla="*/ 2019412 h 3482342"/>
              <a:gd name="connsiteX88" fmla="*/ 6238719 w 12192000"/>
              <a:gd name="connsiteY88" fmla="*/ 2042547 h 3482342"/>
              <a:gd name="connsiteX89" fmla="*/ 6187205 w 12192000"/>
              <a:gd name="connsiteY89" fmla="*/ 2060048 h 3482342"/>
              <a:gd name="connsiteX90" fmla="*/ 6138780 w 12192000"/>
              <a:gd name="connsiteY90" fmla="*/ 2081918 h 3482342"/>
              <a:gd name="connsiteX91" fmla="*/ 6120125 w 12192000"/>
              <a:gd name="connsiteY91" fmla="*/ 2109475 h 3482342"/>
              <a:gd name="connsiteX92" fmla="*/ 6056576 w 12192000"/>
              <a:gd name="connsiteY92" fmla="*/ 2120066 h 3482342"/>
              <a:gd name="connsiteX93" fmla="*/ 5993794 w 12192000"/>
              <a:gd name="connsiteY93" fmla="*/ 2122569 h 3482342"/>
              <a:gd name="connsiteX94" fmla="*/ 5943601 w 12192000"/>
              <a:gd name="connsiteY94" fmla="*/ 2137719 h 3482342"/>
              <a:gd name="connsiteX95" fmla="*/ 5898141 w 12192000"/>
              <a:gd name="connsiteY95" fmla="*/ 2144806 h 3482342"/>
              <a:gd name="connsiteX96" fmla="*/ 5855337 w 12192000"/>
              <a:gd name="connsiteY96" fmla="*/ 2137719 h 3482342"/>
              <a:gd name="connsiteX97" fmla="*/ 5817682 w 12192000"/>
              <a:gd name="connsiteY97" fmla="*/ 2157358 h 3482342"/>
              <a:gd name="connsiteX98" fmla="*/ 5735300 w 12192000"/>
              <a:gd name="connsiteY98" fmla="*/ 2158902 h 3482342"/>
              <a:gd name="connsiteX99" fmla="*/ 5591469 w 12192000"/>
              <a:gd name="connsiteY99" fmla="*/ 2178389 h 3482342"/>
              <a:gd name="connsiteX100" fmla="*/ 5505818 w 12192000"/>
              <a:gd name="connsiteY100" fmla="*/ 2194207 h 3482342"/>
              <a:gd name="connsiteX101" fmla="*/ 5452860 w 12192000"/>
              <a:gd name="connsiteY101" fmla="*/ 2180085 h 3482342"/>
              <a:gd name="connsiteX102" fmla="*/ 5414282 w 12192000"/>
              <a:gd name="connsiteY102" fmla="*/ 2183070 h 3482342"/>
              <a:gd name="connsiteX103" fmla="*/ 5368369 w 12192000"/>
              <a:gd name="connsiteY103" fmla="*/ 2204272 h 3482342"/>
              <a:gd name="connsiteX104" fmla="*/ 5336354 w 12192000"/>
              <a:gd name="connsiteY104" fmla="*/ 2218920 h 3482342"/>
              <a:gd name="connsiteX105" fmla="*/ 5291263 w 12192000"/>
              <a:gd name="connsiteY105" fmla="*/ 2239182 h 3482342"/>
              <a:gd name="connsiteX106" fmla="*/ 5255152 w 12192000"/>
              <a:gd name="connsiteY106" fmla="*/ 2247164 h 3482342"/>
              <a:gd name="connsiteX107" fmla="*/ 5233796 w 12192000"/>
              <a:gd name="connsiteY107" fmla="*/ 2268260 h 3482342"/>
              <a:gd name="connsiteX108" fmla="*/ 5212786 w 12192000"/>
              <a:gd name="connsiteY108" fmla="*/ 2296592 h 3482342"/>
              <a:gd name="connsiteX109" fmla="*/ 5173523 w 12192000"/>
              <a:gd name="connsiteY109" fmla="*/ 2309057 h 3482342"/>
              <a:gd name="connsiteX110" fmla="*/ 5123830 w 12192000"/>
              <a:gd name="connsiteY110" fmla="*/ 2307070 h 3482342"/>
              <a:gd name="connsiteX111" fmla="*/ 5065426 w 12192000"/>
              <a:gd name="connsiteY111" fmla="*/ 2324076 h 3482342"/>
              <a:gd name="connsiteX112" fmla="*/ 4975908 w 12192000"/>
              <a:gd name="connsiteY112" fmla="*/ 2364128 h 3482342"/>
              <a:gd name="connsiteX113" fmla="*/ 4913723 w 12192000"/>
              <a:gd name="connsiteY113" fmla="*/ 2385265 h 3482342"/>
              <a:gd name="connsiteX114" fmla="*/ 4746485 w 12192000"/>
              <a:gd name="connsiteY114" fmla="*/ 2451769 h 3482342"/>
              <a:gd name="connsiteX115" fmla="*/ 4681588 w 12192000"/>
              <a:gd name="connsiteY115" fmla="*/ 2467494 h 3482342"/>
              <a:gd name="connsiteX116" fmla="*/ 1783655 w 12192000"/>
              <a:gd name="connsiteY116" fmla="*/ 3163860 h 3482342"/>
              <a:gd name="connsiteX117" fmla="*/ 1325955 w 12192000"/>
              <a:gd name="connsiteY117" fmla="*/ 3176692 h 3482342"/>
              <a:gd name="connsiteX118" fmla="*/ 1190384 w 12192000"/>
              <a:gd name="connsiteY118" fmla="*/ 3203504 h 3482342"/>
              <a:gd name="connsiteX119" fmla="*/ 1094537 w 12192000"/>
              <a:gd name="connsiteY119" fmla="*/ 3229469 h 3482342"/>
              <a:gd name="connsiteX120" fmla="*/ 779276 w 12192000"/>
              <a:gd name="connsiteY120" fmla="*/ 3327290 h 3482342"/>
              <a:gd name="connsiteX121" fmla="*/ 600378 w 12192000"/>
              <a:gd name="connsiteY121" fmla="*/ 3335250 h 3482342"/>
              <a:gd name="connsiteX122" fmla="*/ 493457 w 12192000"/>
              <a:gd name="connsiteY122" fmla="*/ 3365044 h 3482342"/>
              <a:gd name="connsiteX123" fmla="*/ 349402 w 12192000"/>
              <a:gd name="connsiteY123" fmla="*/ 3380897 h 3482342"/>
              <a:gd name="connsiteX124" fmla="*/ 192183 w 12192000"/>
              <a:gd name="connsiteY124" fmla="*/ 3460075 h 3482342"/>
              <a:gd name="connsiteX125" fmla="*/ 46713 w 12192000"/>
              <a:gd name="connsiteY125" fmla="*/ 3462986 h 3482342"/>
              <a:gd name="connsiteX126" fmla="*/ 2765 w 12192000"/>
              <a:gd name="connsiteY126" fmla="*/ 3480770 h 3482342"/>
              <a:gd name="connsiteX127" fmla="*/ 0 w 12192000"/>
              <a:gd name="connsiteY127" fmla="*/ 3482342 h 3482342"/>
              <a:gd name="connsiteX128" fmla="*/ 0 w 12192000"/>
              <a:gd name="connsiteY12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87356 w 12192000"/>
              <a:gd name="connsiteY37" fmla="*/ 1385722 h 3482342"/>
              <a:gd name="connsiteX38" fmla="*/ 10464012 w 12192000"/>
              <a:gd name="connsiteY38" fmla="*/ 1391778 h 3482342"/>
              <a:gd name="connsiteX39" fmla="*/ 10405409 w 12192000"/>
              <a:gd name="connsiteY39" fmla="*/ 1422789 h 3482342"/>
              <a:gd name="connsiteX40" fmla="*/ 10370530 w 12192000"/>
              <a:gd name="connsiteY40" fmla="*/ 1441596 h 3482342"/>
              <a:gd name="connsiteX41" fmla="*/ 10300239 w 12192000"/>
              <a:gd name="connsiteY41" fmla="*/ 1456332 h 3482342"/>
              <a:gd name="connsiteX42" fmla="*/ 10264922 w 12192000"/>
              <a:gd name="connsiteY42" fmla="*/ 1472107 h 3482342"/>
              <a:gd name="connsiteX43" fmla="*/ 10229629 w 12192000"/>
              <a:gd name="connsiteY43" fmla="*/ 1470454 h 3482342"/>
              <a:gd name="connsiteX44" fmla="*/ 10201385 w 12192000"/>
              <a:gd name="connsiteY44" fmla="*/ 1477515 h 3482342"/>
              <a:gd name="connsiteX45" fmla="*/ 10151958 w 12192000"/>
              <a:gd name="connsiteY45" fmla="*/ 1477515 h 3482342"/>
              <a:gd name="connsiteX46" fmla="*/ 10120184 w 12192000"/>
              <a:gd name="connsiteY46" fmla="*/ 1466924 h 3482342"/>
              <a:gd name="connsiteX47" fmla="*/ 10058690 w 12192000"/>
              <a:gd name="connsiteY47" fmla="*/ 1474888 h 3482342"/>
              <a:gd name="connsiteX48" fmla="*/ 10004424 w 12192000"/>
              <a:gd name="connsiteY48" fmla="*/ 1489801 h 3482342"/>
              <a:gd name="connsiteX49" fmla="*/ 9999951 w 12192000"/>
              <a:gd name="connsiteY49" fmla="*/ 1499127 h 3482342"/>
              <a:gd name="connsiteX50" fmla="*/ 9845462 w 12192000"/>
              <a:gd name="connsiteY50" fmla="*/ 1548192 h 3482342"/>
              <a:gd name="connsiteX51" fmla="*/ 9736156 w 12192000"/>
              <a:gd name="connsiteY51" fmla="*/ 1581928 h 3482342"/>
              <a:gd name="connsiteX52" fmla="*/ 9693355 w 12192000"/>
              <a:gd name="connsiteY52" fmla="*/ 1602632 h 3482342"/>
              <a:gd name="connsiteX53" fmla="*/ 9664242 w 12192000"/>
              <a:gd name="connsiteY53" fmla="*/ 1622075 h 3482342"/>
              <a:gd name="connsiteX54" fmla="*/ 9579195 w 12192000"/>
              <a:gd name="connsiteY54" fmla="*/ 1648017 h 3482342"/>
              <a:gd name="connsiteX55" fmla="*/ 9433652 w 12192000"/>
              <a:gd name="connsiteY55" fmla="*/ 1681174 h 3482342"/>
              <a:gd name="connsiteX56" fmla="*/ 9403775 w 12192000"/>
              <a:gd name="connsiteY56" fmla="*/ 1690403 h 3482342"/>
              <a:gd name="connsiteX57" fmla="*/ 9382503 w 12192000"/>
              <a:gd name="connsiteY57" fmla="*/ 1706957 h 3482342"/>
              <a:gd name="connsiteX58" fmla="*/ 9381410 w 12192000"/>
              <a:gd name="connsiteY58" fmla="*/ 1718312 h 3482342"/>
              <a:gd name="connsiteX59" fmla="*/ 9365685 w 12192000"/>
              <a:gd name="connsiteY59" fmla="*/ 1724772 h 3482342"/>
              <a:gd name="connsiteX60" fmla="*/ 9278020 w 12192000"/>
              <a:gd name="connsiteY60" fmla="*/ 1741161 h 3482342"/>
              <a:gd name="connsiteX61" fmla="*/ 9217145 w 12192000"/>
              <a:gd name="connsiteY61" fmla="*/ 1771195 h 3482342"/>
              <a:gd name="connsiteX62" fmla="*/ 8955875 w 12192000"/>
              <a:gd name="connsiteY62" fmla="*/ 1796806 h 3482342"/>
              <a:gd name="connsiteX63" fmla="*/ 8648415 w 12192000"/>
              <a:gd name="connsiteY63" fmla="*/ 1878623 h 3482342"/>
              <a:gd name="connsiteX64" fmla="*/ 8495949 w 12192000"/>
              <a:gd name="connsiteY64" fmla="*/ 1902425 h 3482342"/>
              <a:gd name="connsiteX65" fmla="*/ 8236214 w 12192000"/>
              <a:gd name="connsiteY65" fmla="*/ 1909725 h 3482342"/>
              <a:gd name="connsiteX66" fmla="*/ 8132104 w 12192000"/>
              <a:gd name="connsiteY66" fmla="*/ 1895727 h 3482342"/>
              <a:gd name="connsiteX67" fmla="*/ 7918078 w 12192000"/>
              <a:gd name="connsiteY67" fmla="*/ 1862668 h 3482342"/>
              <a:gd name="connsiteX68" fmla="*/ 7817899 w 12192000"/>
              <a:gd name="connsiteY68" fmla="*/ 1862176 h 3482342"/>
              <a:gd name="connsiteX69" fmla="*/ 7768994 w 12192000"/>
              <a:gd name="connsiteY69" fmla="*/ 1855721 h 3482342"/>
              <a:gd name="connsiteX70" fmla="*/ 7618027 w 12192000"/>
              <a:gd name="connsiteY70" fmla="*/ 1830959 h 3482342"/>
              <a:gd name="connsiteX71" fmla="*/ 7449425 w 12192000"/>
              <a:gd name="connsiteY71" fmla="*/ 1810910 h 3482342"/>
              <a:gd name="connsiteX72" fmla="*/ 7342915 w 12192000"/>
              <a:gd name="connsiteY72" fmla="*/ 1819827 h 3482342"/>
              <a:gd name="connsiteX73" fmla="*/ 7255191 w 12192000"/>
              <a:gd name="connsiteY73" fmla="*/ 1834354 h 3482342"/>
              <a:gd name="connsiteX74" fmla="*/ 7131205 w 12192000"/>
              <a:gd name="connsiteY74" fmla="*/ 1845557 h 3482342"/>
              <a:gd name="connsiteX75" fmla="*/ 6941837 w 12192000"/>
              <a:gd name="connsiteY75" fmla="*/ 1840640 h 3482342"/>
              <a:gd name="connsiteX76" fmla="*/ 6837145 w 12192000"/>
              <a:gd name="connsiteY76" fmla="*/ 1870724 h 3482342"/>
              <a:gd name="connsiteX77" fmla="*/ 6753991 w 12192000"/>
              <a:gd name="connsiteY77" fmla="*/ 1860969 h 3482342"/>
              <a:gd name="connsiteX78" fmla="*/ 6727754 w 12192000"/>
              <a:gd name="connsiteY78" fmla="*/ 1882372 h 3482342"/>
              <a:gd name="connsiteX79" fmla="*/ 6723371 w 12192000"/>
              <a:gd name="connsiteY79" fmla="*/ 1886494 h 3482342"/>
              <a:gd name="connsiteX80" fmla="*/ 6702779 w 12192000"/>
              <a:gd name="connsiteY80" fmla="*/ 1893601 h 3482342"/>
              <a:gd name="connsiteX81" fmla="*/ 6686657 w 12192000"/>
              <a:gd name="connsiteY81" fmla="*/ 1907344 h 3482342"/>
              <a:gd name="connsiteX82" fmla="*/ 6651330 w 12192000"/>
              <a:gd name="connsiteY82" fmla="*/ 1922921 h 3482342"/>
              <a:gd name="connsiteX83" fmla="*/ 6622958 w 12192000"/>
              <a:gd name="connsiteY83" fmla="*/ 1936255 h 3482342"/>
              <a:gd name="connsiteX84" fmla="*/ 6522602 w 12192000"/>
              <a:gd name="connsiteY84" fmla="*/ 1954133 h 3482342"/>
              <a:gd name="connsiteX85" fmla="*/ 6444344 w 12192000"/>
              <a:gd name="connsiteY85" fmla="*/ 1969663 h 3482342"/>
              <a:gd name="connsiteX86" fmla="*/ 6409626 w 12192000"/>
              <a:gd name="connsiteY86" fmla="*/ 1978846 h 3482342"/>
              <a:gd name="connsiteX87" fmla="*/ 6333446 w 12192000"/>
              <a:gd name="connsiteY87" fmla="*/ 1997163 h 3482342"/>
              <a:gd name="connsiteX88" fmla="*/ 6294933 w 12192000"/>
              <a:gd name="connsiteY88" fmla="*/ 2019412 h 3482342"/>
              <a:gd name="connsiteX89" fmla="*/ 6238719 w 12192000"/>
              <a:gd name="connsiteY89" fmla="*/ 2042547 h 3482342"/>
              <a:gd name="connsiteX90" fmla="*/ 6187205 w 12192000"/>
              <a:gd name="connsiteY90" fmla="*/ 2060048 h 3482342"/>
              <a:gd name="connsiteX91" fmla="*/ 6138780 w 12192000"/>
              <a:gd name="connsiteY91" fmla="*/ 2081918 h 3482342"/>
              <a:gd name="connsiteX92" fmla="*/ 6120125 w 12192000"/>
              <a:gd name="connsiteY92" fmla="*/ 2109475 h 3482342"/>
              <a:gd name="connsiteX93" fmla="*/ 6056576 w 12192000"/>
              <a:gd name="connsiteY93" fmla="*/ 2120066 h 3482342"/>
              <a:gd name="connsiteX94" fmla="*/ 5993794 w 12192000"/>
              <a:gd name="connsiteY94" fmla="*/ 2122569 h 3482342"/>
              <a:gd name="connsiteX95" fmla="*/ 5943601 w 12192000"/>
              <a:gd name="connsiteY95" fmla="*/ 2137719 h 3482342"/>
              <a:gd name="connsiteX96" fmla="*/ 5898141 w 12192000"/>
              <a:gd name="connsiteY96" fmla="*/ 2144806 h 3482342"/>
              <a:gd name="connsiteX97" fmla="*/ 5855337 w 12192000"/>
              <a:gd name="connsiteY97" fmla="*/ 2137719 h 3482342"/>
              <a:gd name="connsiteX98" fmla="*/ 5817682 w 12192000"/>
              <a:gd name="connsiteY98" fmla="*/ 2157358 h 3482342"/>
              <a:gd name="connsiteX99" fmla="*/ 5735300 w 12192000"/>
              <a:gd name="connsiteY99" fmla="*/ 2158902 h 3482342"/>
              <a:gd name="connsiteX100" fmla="*/ 5591469 w 12192000"/>
              <a:gd name="connsiteY100" fmla="*/ 2178389 h 3482342"/>
              <a:gd name="connsiteX101" fmla="*/ 5505818 w 12192000"/>
              <a:gd name="connsiteY101" fmla="*/ 2194207 h 3482342"/>
              <a:gd name="connsiteX102" fmla="*/ 5452860 w 12192000"/>
              <a:gd name="connsiteY102" fmla="*/ 2180085 h 3482342"/>
              <a:gd name="connsiteX103" fmla="*/ 5414282 w 12192000"/>
              <a:gd name="connsiteY103" fmla="*/ 2183070 h 3482342"/>
              <a:gd name="connsiteX104" fmla="*/ 5368369 w 12192000"/>
              <a:gd name="connsiteY104" fmla="*/ 2204272 h 3482342"/>
              <a:gd name="connsiteX105" fmla="*/ 5336354 w 12192000"/>
              <a:gd name="connsiteY105" fmla="*/ 2218920 h 3482342"/>
              <a:gd name="connsiteX106" fmla="*/ 5291263 w 12192000"/>
              <a:gd name="connsiteY106" fmla="*/ 2239182 h 3482342"/>
              <a:gd name="connsiteX107" fmla="*/ 5255152 w 12192000"/>
              <a:gd name="connsiteY107" fmla="*/ 2247164 h 3482342"/>
              <a:gd name="connsiteX108" fmla="*/ 5233796 w 12192000"/>
              <a:gd name="connsiteY108" fmla="*/ 2268260 h 3482342"/>
              <a:gd name="connsiteX109" fmla="*/ 5212786 w 12192000"/>
              <a:gd name="connsiteY109" fmla="*/ 2296592 h 3482342"/>
              <a:gd name="connsiteX110" fmla="*/ 5173523 w 12192000"/>
              <a:gd name="connsiteY110" fmla="*/ 2309057 h 3482342"/>
              <a:gd name="connsiteX111" fmla="*/ 5123830 w 12192000"/>
              <a:gd name="connsiteY111" fmla="*/ 2307070 h 3482342"/>
              <a:gd name="connsiteX112" fmla="*/ 5065426 w 12192000"/>
              <a:gd name="connsiteY112" fmla="*/ 2324076 h 3482342"/>
              <a:gd name="connsiteX113" fmla="*/ 4975908 w 12192000"/>
              <a:gd name="connsiteY113" fmla="*/ 2364128 h 3482342"/>
              <a:gd name="connsiteX114" fmla="*/ 4913723 w 12192000"/>
              <a:gd name="connsiteY114" fmla="*/ 2385265 h 3482342"/>
              <a:gd name="connsiteX115" fmla="*/ 4746485 w 12192000"/>
              <a:gd name="connsiteY115" fmla="*/ 2451769 h 3482342"/>
              <a:gd name="connsiteX116" fmla="*/ 4681588 w 12192000"/>
              <a:gd name="connsiteY116" fmla="*/ 2467494 h 3482342"/>
              <a:gd name="connsiteX117" fmla="*/ 1783655 w 12192000"/>
              <a:gd name="connsiteY117" fmla="*/ 3163860 h 3482342"/>
              <a:gd name="connsiteX118" fmla="*/ 1325955 w 12192000"/>
              <a:gd name="connsiteY118" fmla="*/ 3176692 h 3482342"/>
              <a:gd name="connsiteX119" fmla="*/ 1190384 w 12192000"/>
              <a:gd name="connsiteY119" fmla="*/ 3203504 h 3482342"/>
              <a:gd name="connsiteX120" fmla="*/ 1094537 w 12192000"/>
              <a:gd name="connsiteY120" fmla="*/ 3229469 h 3482342"/>
              <a:gd name="connsiteX121" fmla="*/ 779276 w 12192000"/>
              <a:gd name="connsiteY121" fmla="*/ 3327290 h 3482342"/>
              <a:gd name="connsiteX122" fmla="*/ 600378 w 12192000"/>
              <a:gd name="connsiteY122" fmla="*/ 3335250 h 3482342"/>
              <a:gd name="connsiteX123" fmla="*/ 493457 w 12192000"/>
              <a:gd name="connsiteY123" fmla="*/ 3365044 h 3482342"/>
              <a:gd name="connsiteX124" fmla="*/ 349402 w 12192000"/>
              <a:gd name="connsiteY124" fmla="*/ 3380897 h 3482342"/>
              <a:gd name="connsiteX125" fmla="*/ 192183 w 12192000"/>
              <a:gd name="connsiteY125" fmla="*/ 3460075 h 3482342"/>
              <a:gd name="connsiteX126" fmla="*/ 46713 w 12192000"/>
              <a:gd name="connsiteY126" fmla="*/ 3462986 h 3482342"/>
              <a:gd name="connsiteX127" fmla="*/ 2765 w 12192000"/>
              <a:gd name="connsiteY127" fmla="*/ 3480770 h 3482342"/>
              <a:gd name="connsiteX128" fmla="*/ 0 w 12192000"/>
              <a:gd name="connsiteY128" fmla="*/ 3482342 h 3482342"/>
              <a:gd name="connsiteX129" fmla="*/ 0 w 12192000"/>
              <a:gd name="connsiteY12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50756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7375 w 12192000"/>
              <a:gd name="connsiteY36" fmla="*/ 1375130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58690 w 12192000"/>
              <a:gd name="connsiteY49" fmla="*/ 1474888 h 3482342"/>
              <a:gd name="connsiteX50" fmla="*/ 10004424 w 12192000"/>
              <a:gd name="connsiteY50" fmla="*/ 1489801 h 3482342"/>
              <a:gd name="connsiteX51" fmla="*/ 9999951 w 12192000"/>
              <a:gd name="connsiteY51" fmla="*/ 1499127 h 3482342"/>
              <a:gd name="connsiteX52" fmla="*/ 9845462 w 12192000"/>
              <a:gd name="connsiteY52" fmla="*/ 1548192 h 3482342"/>
              <a:gd name="connsiteX53" fmla="*/ 9736156 w 12192000"/>
              <a:gd name="connsiteY53" fmla="*/ 1581928 h 3482342"/>
              <a:gd name="connsiteX54" fmla="*/ 9693355 w 12192000"/>
              <a:gd name="connsiteY54" fmla="*/ 1602632 h 3482342"/>
              <a:gd name="connsiteX55" fmla="*/ 9664242 w 12192000"/>
              <a:gd name="connsiteY55" fmla="*/ 1622075 h 3482342"/>
              <a:gd name="connsiteX56" fmla="*/ 9579195 w 12192000"/>
              <a:gd name="connsiteY56" fmla="*/ 1648017 h 3482342"/>
              <a:gd name="connsiteX57" fmla="*/ 9433652 w 12192000"/>
              <a:gd name="connsiteY57" fmla="*/ 1681174 h 3482342"/>
              <a:gd name="connsiteX58" fmla="*/ 9403775 w 12192000"/>
              <a:gd name="connsiteY58" fmla="*/ 1690403 h 3482342"/>
              <a:gd name="connsiteX59" fmla="*/ 9382503 w 12192000"/>
              <a:gd name="connsiteY59" fmla="*/ 1706957 h 3482342"/>
              <a:gd name="connsiteX60" fmla="*/ 9381410 w 12192000"/>
              <a:gd name="connsiteY60" fmla="*/ 1718312 h 3482342"/>
              <a:gd name="connsiteX61" fmla="*/ 9365685 w 12192000"/>
              <a:gd name="connsiteY61" fmla="*/ 1724772 h 3482342"/>
              <a:gd name="connsiteX62" fmla="*/ 9278020 w 12192000"/>
              <a:gd name="connsiteY62" fmla="*/ 1741161 h 3482342"/>
              <a:gd name="connsiteX63" fmla="*/ 9217145 w 12192000"/>
              <a:gd name="connsiteY63" fmla="*/ 1771195 h 3482342"/>
              <a:gd name="connsiteX64" fmla="*/ 8955875 w 12192000"/>
              <a:gd name="connsiteY64" fmla="*/ 1796806 h 3482342"/>
              <a:gd name="connsiteX65" fmla="*/ 8648415 w 12192000"/>
              <a:gd name="connsiteY65" fmla="*/ 1878623 h 3482342"/>
              <a:gd name="connsiteX66" fmla="*/ 8495949 w 12192000"/>
              <a:gd name="connsiteY66" fmla="*/ 1902425 h 3482342"/>
              <a:gd name="connsiteX67" fmla="*/ 8236214 w 12192000"/>
              <a:gd name="connsiteY67" fmla="*/ 1909725 h 3482342"/>
              <a:gd name="connsiteX68" fmla="*/ 8132104 w 12192000"/>
              <a:gd name="connsiteY68" fmla="*/ 1895727 h 3482342"/>
              <a:gd name="connsiteX69" fmla="*/ 7918078 w 12192000"/>
              <a:gd name="connsiteY69" fmla="*/ 1862668 h 3482342"/>
              <a:gd name="connsiteX70" fmla="*/ 7817899 w 12192000"/>
              <a:gd name="connsiteY70" fmla="*/ 1862176 h 3482342"/>
              <a:gd name="connsiteX71" fmla="*/ 7768994 w 12192000"/>
              <a:gd name="connsiteY71" fmla="*/ 1855721 h 3482342"/>
              <a:gd name="connsiteX72" fmla="*/ 7618027 w 12192000"/>
              <a:gd name="connsiteY72" fmla="*/ 1830959 h 3482342"/>
              <a:gd name="connsiteX73" fmla="*/ 7449425 w 12192000"/>
              <a:gd name="connsiteY73" fmla="*/ 1810910 h 3482342"/>
              <a:gd name="connsiteX74" fmla="*/ 7342915 w 12192000"/>
              <a:gd name="connsiteY74" fmla="*/ 1819827 h 3482342"/>
              <a:gd name="connsiteX75" fmla="*/ 7255191 w 12192000"/>
              <a:gd name="connsiteY75" fmla="*/ 1834354 h 3482342"/>
              <a:gd name="connsiteX76" fmla="*/ 7131205 w 12192000"/>
              <a:gd name="connsiteY76" fmla="*/ 1845557 h 3482342"/>
              <a:gd name="connsiteX77" fmla="*/ 6941837 w 12192000"/>
              <a:gd name="connsiteY77" fmla="*/ 1840640 h 3482342"/>
              <a:gd name="connsiteX78" fmla="*/ 6837145 w 12192000"/>
              <a:gd name="connsiteY78" fmla="*/ 1870724 h 3482342"/>
              <a:gd name="connsiteX79" fmla="*/ 6753991 w 12192000"/>
              <a:gd name="connsiteY79" fmla="*/ 1860969 h 3482342"/>
              <a:gd name="connsiteX80" fmla="*/ 6727754 w 12192000"/>
              <a:gd name="connsiteY80" fmla="*/ 1882372 h 3482342"/>
              <a:gd name="connsiteX81" fmla="*/ 6723371 w 12192000"/>
              <a:gd name="connsiteY81" fmla="*/ 1886494 h 3482342"/>
              <a:gd name="connsiteX82" fmla="*/ 6702779 w 12192000"/>
              <a:gd name="connsiteY82" fmla="*/ 1893601 h 3482342"/>
              <a:gd name="connsiteX83" fmla="*/ 6686657 w 12192000"/>
              <a:gd name="connsiteY83" fmla="*/ 1907344 h 3482342"/>
              <a:gd name="connsiteX84" fmla="*/ 6651330 w 12192000"/>
              <a:gd name="connsiteY84" fmla="*/ 1922921 h 3482342"/>
              <a:gd name="connsiteX85" fmla="*/ 6622958 w 12192000"/>
              <a:gd name="connsiteY85" fmla="*/ 1936255 h 3482342"/>
              <a:gd name="connsiteX86" fmla="*/ 6522602 w 12192000"/>
              <a:gd name="connsiteY86" fmla="*/ 1954133 h 3482342"/>
              <a:gd name="connsiteX87" fmla="*/ 6444344 w 12192000"/>
              <a:gd name="connsiteY87" fmla="*/ 1969663 h 3482342"/>
              <a:gd name="connsiteX88" fmla="*/ 6409626 w 12192000"/>
              <a:gd name="connsiteY88" fmla="*/ 1978846 h 3482342"/>
              <a:gd name="connsiteX89" fmla="*/ 6333446 w 12192000"/>
              <a:gd name="connsiteY89" fmla="*/ 1997163 h 3482342"/>
              <a:gd name="connsiteX90" fmla="*/ 6294933 w 12192000"/>
              <a:gd name="connsiteY90" fmla="*/ 2019412 h 3482342"/>
              <a:gd name="connsiteX91" fmla="*/ 6238719 w 12192000"/>
              <a:gd name="connsiteY91" fmla="*/ 2042547 h 3482342"/>
              <a:gd name="connsiteX92" fmla="*/ 6187205 w 12192000"/>
              <a:gd name="connsiteY92" fmla="*/ 2060048 h 3482342"/>
              <a:gd name="connsiteX93" fmla="*/ 6138780 w 12192000"/>
              <a:gd name="connsiteY93" fmla="*/ 2081918 h 3482342"/>
              <a:gd name="connsiteX94" fmla="*/ 6120125 w 12192000"/>
              <a:gd name="connsiteY94" fmla="*/ 2109475 h 3482342"/>
              <a:gd name="connsiteX95" fmla="*/ 6056576 w 12192000"/>
              <a:gd name="connsiteY95" fmla="*/ 2120066 h 3482342"/>
              <a:gd name="connsiteX96" fmla="*/ 5993794 w 12192000"/>
              <a:gd name="connsiteY96" fmla="*/ 2122569 h 3482342"/>
              <a:gd name="connsiteX97" fmla="*/ 5943601 w 12192000"/>
              <a:gd name="connsiteY97" fmla="*/ 2137719 h 3482342"/>
              <a:gd name="connsiteX98" fmla="*/ 5898141 w 12192000"/>
              <a:gd name="connsiteY98" fmla="*/ 2144806 h 3482342"/>
              <a:gd name="connsiteX99" fmla="*/ 5855337 w 12192000"/>
              <a:gd name="connsiteY99" fmla="*/ 2137719 h 3482342"/>
              <a:gd name="connsiteX100" fmla="*/ 5817682 w 12192000"/>
              <a:gd name="connsiteY100" fmla="*/ 2157358 h 3482342"/>
              <a:gd name="connsiteX101" fmla="*/ 5735300 w 12192000"/>
              <a:gd name="connsiteY101" fmla="*/ 2158902 h 3482342"/>
              <a:gd name="connsiteX102" fmla="*/ 5591469 w 12192000"/>
              <a:gd name="connsiteY102" fmla="*/ 2178389 h 3482342"/>
              <a:gd name="connsiteX103" fmla="*/ 5505818 w 12192000"/>
              <a:gd name="connsiteY103" fmla="*/ 2194207 h 3482342"/>
              <a:gd name="connsiteX104" fmla="*/ 5452860 w 12192000"/>
              <a:gd name="connsiteY104" fmla="*/ 2180085 h 3482342"/>
              <a:gd name="connsiteX105" fmla="*/ 5414282 w 12192000"/>
              <a:gd name="connsiteY105" fmla="*/ 2183070 h 3482342"/>
              <a:gd name="connsiteX106" fmla="*/ 5368369 w 12192000"/>
              <a:gd name="connsiteY106" fmla="*/ 2204272 h 3482342"/>
              <a:gd name="connsiteX107" fmla="*/ 5336354 w 12192000"/>
              <a:gd name="connsiteY107" fmla="*/ 2218920 h 3482342"/>
              <a:gd name="connsiteX108" fmla="*/ 5291263 w 12192000"/>
              <a:gd name="connsiteY108" fmla="*/ 2239182 h 3482342"/>
              <a:gd name="connsiteX109" fmla="*/ 5255152 w 12192000"/>
              <a:gd name="connsiteY109" fmla="*/ 2247164 h 3482342"/>
              <a:gd name="connsiteX110" fmla="*/ 5233796 w 12192000"/>
              <a:gd name="connsiteY110" fmla="*/ 2268260 h 3482342"/>
              <a:gd name="connsiteX111" fmla="*/ 5212786 w 12192000"/>
              <a:gd name="connsiteY111" fmla="*/ 2296592 h 3482342"/>
              <a:gd name="connsiteX112" fmla="*/ 5173523 w 12192000"/>
              <a:gd name="connsiteY112" fmla="*/ 2309057 h 3482342"/>
              <a:gd name="connsiteX113" fmla="*/ 5123830 w 12192000"/>
              <a:gd name="connsiteY113" fmla="*/ 2307070 h 3482342"/>
              <a:gd name="connsiteX114" fmla="*/ 5065426 w 12192000"/>
              <a:gd name="connsiteY114" fmla="*/ 2324076 h 3482342"/>
              <a:gd name="connsiteX115" fmla="*/ 4975908 w 12192000"/>
              <a:gd name="connsiteY115" fmla="*/ 2364128 h 3482342"/>
              <a:gd name="connsiteX116" fmla="*/ 4913723 w 12192000"/>
              <a:gd name="connsiteY116" fmla="*/ 2385265 h 3482342"/>
              <a:gd name="connsiteX117" fmla="*/ 4746485 w 12192000"/>
              <a:gd name="connsiteY117" fmla="*/ 2451769 h 3482342"/>
              <a:gd name="connsiteX118" fmla="*/ 4681588 w 12192000"/>
              <a:gd name="connsiteY118" fmla="*/ 2467494 h 3482342"/>
              <a:gd name="connsiteX119" fmla="*/ 1783655 w 12192000"/>
              <a:gd name="connsiteY119" fmla="*/ 3163860 h 3482342"/>
              <a:gd name="connsiteX120" fmla="*/ 1325955 w 12192000"/>
              <a:gd name="connsiteY120" fmla="*/ 3176692 h 3482342"/>
              <a:gd name="connsiteX121" fmla="*/ 1190384 w 12192000"/>
              <a:gd name="connsiteY121" fmla="*/ 3203504 h 3482342"/>
              <a:gd name="connsiteX122" fmla="*/ 1094537 w 12192000"/>
              <a:gd name="connsiteY122" fmla="*/ 3229469 h 3482342"/>
              <a:gd name="connsiteX123" fmla="*/ 779276 w 12192000"/>
              <a:gd name="connsiteY123" fmla="*/ 3327290 h 3482342"/>
              <a:gd name="connsiteX124" fmla="*/ 600378 w 12192000"/>
              <a:gd name="connsiteY124" fmla="*/ 3335250 h 3482342"/>
              <a:gd name="connsiteX125" fmla="*/ 493457 w 12192000"/>
              <a:gd name="connsiteY125" fmla="*/ 3365044 h 3482342"/>
              <a:gd name="connsiteX126" fmla="*/ 349402 w 12192000"/>
              <a:gd name="connsiteY126" fmla="*/ 3380897 h 3482342"/>
              <a:gd name="connsiteX127" fmla="*/ 192183 w 12192000"/>
              <a:gd name="connsiteY127" fmla="*/ 3460075 h 3482342"/>
              <a:gd name="connsiteX128" fmla="*/ 46713 w 12192000"/>
              <a:gd name="connsiteY128" fmla="*/ 3462986 h 3482342"/>
              <a:gd name="connsiteX129" fmla="*/ 2765 w 12192000"/>
              <a:gd name="connsiteY129" fmla="*/ 3480770 h 3482342"/>
              <a:gd name="connsiteX130" fmla="*/ 0 w 12192000"/>
              <a:gd name="connsiteY130" fmla="*/ 3482342 h 3482342"/>
              <a:gd name="connsiteX131" fmla="*/ 0 w 12192000"/>
              <a:gd name="connsiteY13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495949 w 12192000"/>
              <a:gd name="connsiteY67" fmla="*/ 1902425 h 3482342"/>
              <a:gd name="connsiteX68" fmla="*/ 8236214 w 12192000"/>
              <a:gd name="connsiteY68" fmla="*/ 1909725 h 3482342"/>
              <a:gd name="connsiteX69" fmla="*/ 8132104 w 12192000"/>
              <a:gd name="connsiteY69" fmla="*/ 1895727 h 3482342"/>
              <a:gd name="connsiteX70" fmla="*/ 7918078 w 12192000"/>
              <a:gd name="connsiteY70" fmla="*/ 1862668 h 3482342"/>
              <a:gd name="connsiteX71" fmla="*/ 7817899 w 12192000"/>
              <a:gd name="connsiteY71" fmla="*/ 1862176 h 3482342"/>
              <a:gd name="connsiteX72" fmla="*/ 7768994 w 12192000"/>
              <a:gd name="connsiteY72" fmla="*/ 1855721 h 3482342"/>
              <a:gd name="connsiteX73" fmla="*/ 7618027 w 12192000"/>
              <a:gd name="connsiteY73" fmla="*/ 1830959 h 3482342"/>
              <a:gd name="connsiteX74" fmla="*/ 7449425 w 12192000"/>
              <a:gd name="connsiteY74" fmla="*/ 1810910 h 3482342"/>
              <a:gd name="connsiteX75" fmla="*/ 7342915 w 12192000"/>
              <a:gd name="connsiteY75" fmla="*/ 1819827 h 3482342"/>
              <a:gd name="connsiteX76" fmla="*/ 7255191 w 12192000"/>
              <a:gd name="connsiteY76" fmla="*/ 1834354 h 3482342"/>
              <a:gd name="connsiteX77" fmla="*/ 7131205 w 12192000"/>
              <a:gd name="connsiteY77" fmla="*/ 1845557 h 3482342"/>
              <a:gd name="connsiteX78" fmla="*/ 6941837 w 12192000"/>
              <a:gd name="connsiteY78" fmla="*/ 1840640 h 3482342"/>
              <a:gd name="connsiteX79" fmla="*/ 6837145 w 12192000"/>
              <a:gd name="connsiteY79" fmla="*/ 1870724 h 3482342"/>
              <a:gd name="connsiteX80" fmla="*/ 6753991 w 12192000"/>
              <a:gd name="connsiteY80" fmla="*/ 1860969 h 3482342"/>
              <a:gd name="connsiteX81" fmla="*/ 6727754 w 12192000"/>
              <a:gd name="connsiteY81" fmla="*/ 1882372 h 3482342"/>
              <a:gd name="connsiteX82" fmla="*/ 6723371 w 12192000"/>
              <a:gd name="connsiteY82" fmla="*/ 1886494 h 3482342"/>
              <a:gd name="connsiteX83" fmla="*/ 6702779 w 12192000"/>
              <a:gd name="connsiteY83" fmla="*/ 1893601 h 3482342"/>
              <a:gd name="connsiteX84" fmla="*/ 6686657 w 12192000"/>
              <a:gd name="connsiteY84" fmla="*/ 1907344 h 3482342"/>
              <a:gd name="connsiteX85" fmla="*/ 6651330 w 12192000"/>
              <a:gd name="connsiteY85" fmla="*/ 1922921 h 3482342"/>
              <a:gd name="connsiteX86" fmla="*/ 6622958 w 12192000"/>
              <a:gd name="connsiteY86" fmla="*/ 1936255 h 3482342"/>
              <a:gd name="connsiteX87" fmla="*/ 6522602 w 12192000"/>
              <a:gd name="connsiteY87" fmla="*/ 1954133 h 3482342"/>
              <a:gd name="connsiteX88" fmla="*/ 6444344 w 12192000"/>
              <a:gd name="connsiteY88" fmla="*/ 1969663 h 3482342"/>
              <a:gd name="connsiteX89" fmla="*/ 6409626 w 12192000"/>
              <a:gd name="connsiteY89" fmla="*/ 1978846 h 3482342"/>
              <a:gd name="connsiteX90" fmla="*/ 6333446 w 12192000"/>
              <a:gd name="connsiteY90" fmla="*/ 1997163 h 3482342"/>
              <a:gd name="connsiteX91" fmla="*/ 6294933 w 12192000"/>
              <a:gd name="connsiteY91" fmla="*/ 2019412 h 3482342"/>
              <a:gd name="connsiteX92" fmla="*/ 6238719 w 12192000"/>
              <a:gd name="connsiteY92" fmla="*/ 2042547 h 3482342"/>
              <a:gd name="connsiteX93" fmla="*/ 6187205 w 12192000"/>
              <a:gd name="connsiteY93" fmla="*/ 2060048 h 3482342"/>
              <a:gd name="connsiteX94" fmla="*/ 6138780 w 12192000"/>
              <a:gd name="connsiteY94" fmla="*/ 2081918 h 3482342"/>
              <a:gd name="connsiteX95" fmla="*/ 6120125 w 12192000"/>
              <a:gd name="connsiteY95" fmla="*/ 2109475 h 3482342"/>
              <a:gd name="connsiteX96" fmla="*/ 6056576 w 12192000"/>
              <a:gd name="connsiteY96" fmla="*/ 2120066 h 3482342"/>
              <a:gd name="connsiteX97" fmla="*/ 5993794 w 12192000"/>
              <a:gd name="connsiteY97" fmla="*/ 2122569 h 3482342"/>
              <a:gd name="connsiteX98" fmla="*/ 5943601 w 12192000"/>
              <a:gd name="connsiteY98" fmla="*/ 2137719 h 3482342"/>
              <a:gd name="connsiteX99" fmla="*/ 5898141 w 12192000"/>
              <a:gd name="connsiteY99" fmla="*/ 2144806 h 3482342"/>
              <a:gd name="connsiteX100" fmla="*/ 5855337 w 12192000"/>
              <a:gd name="connsiteY100" fmla="*/ 2137719 h 3482342"/>
              <a:gd name="connsiteX101" fmla="*/ 5817682 w 12192000"/>
              <a:gd name="connsiteY101" fmla="*/ 2157358 h 3482342"/>
              <a:gd name="connsiteX102" fmla="*/ 5735300 w 12192000"/>
              <a:gd name="connsiteY102" fmla="*/ 2158902 h 3482342"/>
              <a:gd name="connsiteX103" fmla="*/ 5591469 w 12192000"/>
              <a:gd name="connsiteY103" fmla="*/ 2178389 h 3482342"/>
              <a:gd name="connsiteX104" fmla="*/ 5505818 w 12192000"/>
              <a:gd name="connsiteY104" fmla="*/ 2194207 h 3482342"/>
              <a:gd name="connsiteX105" fmla="*/ 5452860 w 12192000"/>
              <a:gd name="connsiteY105" fmla="*/ 2180085 h 3482342"/>
              <a:gd name="connsiteX106" fmla="*/ 5414282 w 12192000"/>
              <a:gd name="connsiteY106" fmla="*/ 2183070 h 3482342"/>
              <a:gd name="connsiteX107" fmla="*/ 5368369 w 12192000"/>
              <a:gd name="connsiteY107" fmla="*/ 2204272 h 3482342"/>
              <a:gd name="connsiteX108" fmla="*/ 5336354 w 12192000"/>
              <a:gd name="connsiteY108" fmla="*/ 2218920 h 3482342"/>
              <a:gd name="connsiteX109" fmla="*/ 5291263 w 12192000"/>
              <a:gd name="connsiteY109" fmla="*/ 2239182 h 3482342"/>
              <a:gd name="connsiteX110" fmla="*/ 5255152 w 12192000"/>
              <a:gd name="connsiteY110" fmla="*/ 2247164 h 3482342"/>
              <a:gd name="connsiteX111" fmla="*/ 5233796 w 12192000"/>
              <a:gd name="connsiteY111" fmla="*/ 2268260 h 3482342"/>
              <a:gd name="connsiteX112" fmla="*/ 5212786 w 12192000"/>
              <a:gd name="connsiteY112" fmla="*/ 2296592 h 3482342"/>
              <a:gd name="connsiteX113" fmla="*/ 5173523 w 12192000"/>
              <a:gd name="connsiteY113" fmla="*/ 2309057 h 3482342"/>
              <a:gd name="connsiteX114" fmla="*/ 5123830 w 12192000"/>
              <a:gd name="connsiteY114" fmla="*/ 2307070 h 3482342"/>
              <a:gd name="connsiteX115" fmla="*/ 5065426 w 12192000"/>
              <a:gd name="connsiteY115" fmla="*/ 2324076 h 3482342"/>
              <a:gd name="connsiteX116" fmla="*/ 4975908 w 12192000"/>
              <a:gd name="connsiteY116" fmla="*/ 2364128 h 3482342"/>
              <a:gd name="connsiteX117" fmla="*/ 4913723 w 12192000"/>
              <a:gd name="connsiteY117" fmla="*/ 2385265 h 3482342"/>
              <a:gd name="connsiteX118" fmla="*/ 4746485 w 12192000"/>
              <a:gd name="connsiteY118" fmla="*/ 2451769 h 3482342"/>
              <a:gd name="connsiteX119" fmla="*/ 4681588 w 12192000"/>
              <a:gd name="connsiteY119" fmla="*/ 2467494 h 3482342"/>
              <a:gd name="connsiteX120" fmla="*/ 1783655 w 12192000"/>
              <a:gd name="connsiteY120" fmla="*/ 3163860 h 3482342"/>
              <a:gd name="connsiteX121" fmla="*/ 1325955 w 12192000"/>
              <a:gd name="connsiteY121" fmla="*/ 3176692 h 3482342"/>
              <a:gd name="connsiteX122" fmla="*/ 1190384 w 12192000"/>
              <a:gd name="connsiteY122" fmla="*/ 3203504 h 3482342"/>
              <a:gd name="connsiteX123" fmla="*/ 1094537 w 12192000"/>
              <a:gd name="connsiteY123" fmla="*/ 3229469 h 3482342"/>
              <a:gd name="connsiteX124" fmla="*/ 779276 w 12192000"/>
              <a:gd name="connsiteY124" fmla="*/ 3327290 h 3482342"/>
              <a:gd name="connsiteX125" fmla="*/ 600378 w 12192000"/>
              <a:gd name="connsiteY125" fmla="*/ 3335250 h 3482342"/>
              <a:gd name="connsiteX126" fmla="*/ 493457 w 12192000"/>
              <a:gd name="connsiteY126" fmla="*/ 3365044 h 3482342"/>
              <a:gd name="connsiteX127" fmla="*/ 349402 w 12192000"/>
              <a:gd name="connsiteY127" fmla="*/ 3380897 h 3482342"/>
              <a:gd name="connsiteX128" fmla="*/ 192183 w 12192000"/>
              <a:gd name="connsiteY128" fmla="*/ 3460075 h 3482342"/>
              <a:gd name="connsiteX129" fmla="*/ 46713 w 12192000"/>
              <a:gd name="connsiteY129" fmla="*/ 3462986 h 3482342"/>
              <a:gd name="connsiteX130" fmla="*/ 2765 w 12192000"/>
              <a:gd name="connsiteY130" fmla="*/ 3480770 h 3482342"/>
              <a:gd name="connsiteX131" fmla="*/ 0 w 12192000"/>
              <a:gd name="connsiteY131" fmla="*/ 3482342 h 3482342"/>
              <a:gd name="connsiteX132" fmla="*/ 0 w 12192000"/>
              <a:gd name="connsiteY13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506541 w 12192000"/>
              <a:gd name="connsiteY68" fmla="*/ 190595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6304 w 12192000"/>
              <a:gd name="connsiteY34" fmla="*/ 1342641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71654 w 12192000"/>
              <a:gd name="connsiteY25" fmla="*/ 1177422 h 3482342"/>
              <a:gd name="connsiteX26" fmla="*/ 11028687 w 12192000"/>
              <a:gd name="connsiteY26" fmla="*/ 1199018 h 3482342"/>
              <a:gd name="connsiteX27" fmla="*/ 10974565 w 12192000"/>
              <a:gd name="connsiteY27" fmla="*/ 1226849 h 3482342"/>
              <a:gd name="connsiteX28" fmla="*/ 10960443 w 12192000"/>
              <a:gd name="connsiteY28" fmla="*/ 1244502 h 3482342"/>
              <a:gd name="connsiteX29" fmla="*/ 10879242 w 12192000"/>
              <a:gd name="connsiteY29" fmla="*/ 1269215 h 3482342"/>
              <a:gd name="connsiteX30" fmla="*/ 10850998 w 12192000"/>
              <a:gd name="connsiteY30" fmla="*/ 1269215 h 3482342"/>
              <a:gd name="connsiteX31" fmla="*/ 10815658 w 12192000"/>
              <a:gd name="connsiteY31" fmla="*/ 1287849 h 3482342"/>
              <a:gd name="connsiteX32" fmla="*/ 10723900 w 12192000"/>
              <a:gd name="connsiteY32" fmla="*/ 1318642 h 3482342"/>
              <a:gd name="connsiteX33" fmla="*/ 10699186 w 12192000"/>
              <a:gd name="connsiteY33" fmla="*/ 1322173 h 3482342"/>
              <a:gd name="connsiteX34" fmla="*/ 10676375 w 12192000"/>
              <a:gd name="connsiteY34" fmla="*/ 1342640 h 3482342"/>
              <a:gd name="connsiteX35" fmla="*/ 10636304 w 12192000"/>
              <a:gd name="connsiteY35" fmla="*/ 1342641 h 3482342"/>
              <a:gd name="connsiteX36" fmla="*/ 10603863 w 12192000"/>
              <a:gd name="connsiteY36" fmla="*/ 1346886 h 3482342"/>
              <a:gd name="connsiteX37" fmla="*/ 10573203 w 12192000"/>
              <a:gd name="connsiteY37" fmla="*/ 1351996 h 3482342"/>
              <a:gd name="connsiteX38" fmla="*/ 10547375 w 12192000"/>
              <a:gd name="connsiteY38" fmla="*/ 1375130 h 3482342"/>
              <a:gd name="connsiteX39" fmla="*/ 10513263 w 12192000"/>
              <a:gd name="connsiteY39" fmla="*/ 1371939 h 3482342"/>
              <a:gd name="connsiteX40" fmla="*/ 10487356 w 12192000"/>
              <a:gd name="connsiteY40" fmla="*/ 1385722 h 3482342"/>
              <a:gd name="connsiteX41" fmla="*/ 10464012 w 12192000"/>
              <a:gd name="connsiteY41" fmla="*/ 1391778 h 3482342"/>
              <a:gd name="connsiteX42" fmla="*/ 10439694 w 12192000"/>
              <a:gd name="connsiteY42" fmla="*/ 1406905 h 3482342"/>
              <a:gd name="connsiteX43" fmla="*/ 10405409 w 12192000"/>
              <a:gd name="connsiteY43" fmla="*/ 1422789 h 3482342"/>
              <a:gd name="connsiteX44" fmla="*/ 10370530 w 12192000"/>
              <a:gd name="connsiteY44" fmla="*/ 1441596 h 3482342"/>
              <a:gd name="connsiteX45" fmla="*/ 10300239 w 12192000"/>
              <a:gd name="connsiteY45" fmla="*/ 1456332 h 3482342"/>
              <a:gd name="connsiteX46" fmla="*/ 10264922 w 12192000"/>
              <a:gd name="connsiteY46" fmla="*/ 1472107 h 3482342"/>
              <a:gd name="connsiteX47" fmla="*/ 10229629 w 12192000"/>
              <a:gd name="connsiteY47" fmla="*/ 1470454 h 3482342"/>
              <a:gd name="connsiteX48" fmla="*/ 10201385 w 12192000"/>
              <a:gd name="connsiteY48" fmla="*/ 1477515 h 3482342"/>
              <a:gd name="connsiteX49" fmla="*/ 10151958 w 12192000"/>
              <a:gd name="connsiteY49" fmla="*/ 1477515 h 3482342"/>
              <a:gd name="connsiteX50" fmla="*/ 10120184 w 12192000"/>
              <a:gd name="connsiteY50" fmla="*/ 1466924 h 3482342"/>
              <a:gd name="connsiteX51" fmla="*/ 10081348 w 12192000"/>
              <a:gd name="connsiteY51" fmla="*/ 1481046 h 3482342"/>
              <a:gd name="connsiteX52" fmla="*/ 10058690 w 12192000"/>
              <a:gd name="connsiteY52" fmla="*/ 1474888 h 3482342"/>
              <a:gd name="connsiteX53" fmla="*/ 10004424 w 12192000"/>
              <a:gd name="connsiteY53" fmla="*/ 1489801 h 3482342"/>
              <a:gd name="connsiteX54" fmla="*/ 9999951 w 12192000"/>
              <a:gd name="connsiteY54" fmla="*/ 1499127 h 3482342"/>
              <a:gd name="connsiteX55" fmla="*/ 9845462 w 12192000"/>
              <a:gd name="connsiteY55" fmla="*/ 1548192 h 3482342"/>
              <a:gd name="connsiteX56" fmla="*/ 9736156 w 12192000"/>
              <a:gd name="connsiteY56" fmla="*/ 1581928 h 3482342"/>
              <a:gd name="connsiteX57" fmla="*/ 9693355 w 12192000"/>
              <a:gd name="connsiteY57" fmla="*/ 1602632 h 3482342"/>
              <a:gd name="connsiteX58" fmla="*/ 9664242 w 12192000"/>
              <a:gd name="connsiteY58" fmla="*/ 1622075 h 3482342"/>
              <a:gd name="connsiteX59" fmla="*/ 9579195 w 12192000"/>
              <a:gd name="connsiteY59" fmla="*/ 1648017 h 3482342"/>
              <a:gd name="connsiteX60" fmla="*/ 9433652 w 12192000"/>
              <a:gd name="connsiteY60" fmla="*/ 1681174 h 3482342"/>
              <a:gd name="connsiteX61" fmla="*/ 9403775 w 12192000"/>
              <a:gd name="connsiteY61" fmla="*/ 1690403 h 3482342"/>
              <a:gd name="connsiteX62" fmla="*/ 9382503 w 12192000"/>
              <a:gd name="connsiteY62" fmla="*/ 1706957 h 3482342"/>
              <a:gd name="connsiteX63" fmla="*/ 9381410 w 12192000"/>
              <a:gd name="connsiteY63" fmla="*/ 1718312 h 3482342"/>
              <a:gd name="connsiteX64" fmla="*/ 9365685 w 12192000"/>
              <a:gd name="connsiteY64" fmla="*/ 1724772 h 3482342"/>
              <a:gd name="connsiteX65" fmla="*/ 9278020 w 12192000"/>
              <a:gd name="connsiteY65" fmla="*/ 1741161 h 3482342"/>
              <a:gd name="connsiteX66" fmla="*/ 9217145 w 12192000"/>
              <a:gd name="connsiteY66" fmla="*/ 1771195 h 3482342"/>
              <a:gd name="connsiteX67" fmla="*/ 8955875 w 12192000"/>
              <a:gd name="connsiteY67" fmla="*/ 1796806 h 3482342"/>
              <a:gd name="connsiteX68" fmla="*/ 8648415 w 12192000"/>
              <a:gd name="connsiteY68" fmla="*/ 1878623 h 3482342"/>
              <a:gd name="connsiteX69" fmla="*/ 8538519 w 12192000"/>
              <a:gd name="connsiteY69" fmla="*/ 1894114 h 3482342"/>
              <a:gd name="connsiteX70" fmla="*/ 8506541 w 12192000"/>
              <a:gd name="connsiteY70" fmla="*/ 1905955 h 3482342"/>
              <a:gd name="connsiteX71" fmla="*/ 8236214 w 12192000"/>
              <a:gd name="connsiteY71" fmla="*/ 1909725 h 3482342"/>
              <a:gd name="connsiteX72" fmla="*/ 8132104 w 12192000"/>
              <a:gd name="connsiteY72" fmla="*/ 1895727 h 3482342"/>
              <a:gd name="connsiteX73" fmla="*/ 7918078 w 12192000"/>
              <a:gd name="connsiteY73" fmla="*/ 1862668 h 3482342"/>
              <a:gd name="connsiteX74" fmla="*/ 7817899 w 12192000"/>
              <a:gd name="connsiteY74" fmla="*/ 1862176 h 3482342"/>
              <a:gd name="connsiteX75" fmla="*/ 7768994 w 12192000"/>
              <a:gd name="connsiteY75" fmla="*/ 1855721 h 3482342"/>
              <a:gd name="connsiteX76" fmla="*/ 7618027 w 12192000"/>
              <a:gd name="connsiteY76" fmla="*/ 1830959 h 3482342"/>
              <a:gd name="connsiteX77" fmla="*/ 7449425 w 12192000"/>
              <a:gd name="connsiteY77" fmla="*/ 1810910 h 3482342"/>
              <a:gd name="connsiteX78" fmla="*/ 7342915 w 12192000"/>
              <a:gd name="connsiteY78" fmla="*/ 1819827 h 3482342"/>
              <a:gd name="connsiteX79" fmla="*/ 7255191 w 12192000"/>
              <a:gd name="connsiteY79" fmla="*/ 1834354 h 3482342"/>
              <a:gd name="connsiteX80" fmla="*/ 7131205 w 12192000"/>
              <a:gd name="connsiteY80" fmla="*/ 1845557 h 3482342"/>
              <a:gd name="connsiteX81" fmla="*/ 6941837 w 12192000"/>
              <a:gd name="connsiteY81" fmla="*/ 1840640 h 3482342"/>
              <a:gd name="connsiteX82" fmla="*/ 6837145 w 12192000"/>
              <a:gd name="connsiteY82" fmla="*/ 1870724 h 3482342"/>
              <a:gd name="connsiteX83" fmla="*/ 6753991 w 12192000"/>
              <a:gd name="connsiteY83" fmla="*/ 1860969 h 3482342"/>
              <a:gd name="connsiteX84" fmla="*/ 6727754 w 12192000"/>
              <a:gd name="connsiteY84" fmla="*/ 1882372 h 3482342"/>
              <a:gd name="connsiteX85" fmla="*/ 6723371 w 12192000"/>
              <a:gd name="connsiteY85" fmla="*/ 1886494 h 3482342"/>
              <a:gd name="connsiteX86" fmla="*/ 6702779 w 12192000"/>
              <a:gd name="connsiteY86" fmla="*/ 1893601 h 3482342"/>
              <a:gd name="connsiteX87" fmla="*/ 6686657 w 12192000"/>
              <a:gd name="connsiteY87" fmla="*/ 1907344 h 3482342"/>
              <a:gd name="connsiteX88" fmla="*/ 6651330 w 12192000"/>
              <a:gd name="connsiteY88" fmla="*/ 1922921 h 3482342"/>
              <a:gd name="connsiteX89" fmla="*/ 6622958 w 12192000"/>
              <a:gd name="connsiteY89" fmla="*/ 1936255 h 3482342"/>
              <a:gd name="connsiteX90" fmla="*/ 6522602 w 12192000"/>
              <a:gd name="connsiteY90" fmla="*/ 1954133 h 3482342"/>
              <a:gd name="connsiteX91" fmla="*/ 6444344 w 12192000"/>
              <a:gd name="connsiteY91" fmla="*/ 1969663 h 3482342"/>
              <a:gd name="connsiteX92" fmla="*/ 6409626 w 12192000"/>
              <a:gd name="connsiteY92" fmla="*/ 1978846 h 3482342"/>
              <a:gd name="connsiteX93" fmla="*/ 6333446 w 12192000"/>
              <a:gd name="connsiteY93" fmla="*/ 1997163 h 3482342"/>
              <a:gd name="connsiteX94" fmla="*/ 6294933 w 12192000"/>
              <a:gd name="connsiteY94" fmla="*/ 2019412 h 3482342"/>
              <a:gd name="connsiteX95" fmla="*/ 6238719 w 12192000"/>
              <a:gd name="connsiteY95" fmla="*/ 2042547 h 3482342"/>
              <a:gd name="connsiteX96" fmla="*/ 6187205 w 12192000"/>
              <a:gd name="connsiteY96" fmla="*/ 2060048 h 3482342"/>
              <a:gd name="connsiteX97" fmla="*/ 6138780 w 12192000"/>
              <a:gd name="connsiteY97" fmla="*/ 2081918 h 3482342"/>
              <a:gd name="connsiteX98" fmla="*/ 6120125 w 12192000"/>
              <a:gd name="connsiteY98" fmla="*/ 2109475 h 3482342"/>
              <a:gd name="connsiteX99" fmla="*/ 6056576 w 12192000"/>
              <a:gd name="connsiteY99" fmla="*/ 2120066 h 3482342"/>
              <a:gd name="connsiteX100" fmla="*/ 5993794 w 12192000"/>
              <a:gd name="connsiteY100" fmla="*/ 2122569 h 3482342"/>
              <a:gd name="connsiteX101" fmla="*/ 5943601 w 12192000"/>
              <a:gd name="connsiteY101" fmla="*/ 2137719 h 3482342"/>
              <a:gd name="connsiteX102" fmla="*/ 5898141 w 12192000"/>
              <a:gd name="connsiteY102" fmla="*/ 2144806 h 3482342"/>
              <a:gd name="connsiteX103" fmla="*/ 5855337 w 12192000"/>
              <a:gd name="connsiteY103" fmla="*/ 2137719 h 3482342"/>
              <a:gd name="connsiteX104" fmla="*/ 5817682 w 12192000"/>
              <a:gd name="connsiteY104" fmla="*/ 2157358 h 3482342"/>
              <a:gd name="connsiteX105" fmla="*/ 5735300 w 12192000"/>
              <a:gd name="connsiteY105" fmla="*/ 2158902 h 3482342"/>
              <a:gd name="connsiteX106" fmla="*/ 5591469 w 12192000"/>
              <a:gd name="connsiteY106" fmla="*/ 2178389 h 3482342"/>
              <a:gd name="connsiteX107" fmla="*/ 5505818 w 12192000"/>
              <a:gd name="connsiteY107" fmla="*/ 2194207 h 3482342"/>
              <a:gd name="connsiteX108" fmla="*/ 5452860 w 12192000"/>
              <a:gd name="connsiteY108" fmla="*/ 2180085 h 3482342"/>
              <a:gd name="connsiteX109" fmla="*/ 5414282 w 12192000"/>
              <a:gd name="connsiteY109" fmla="*/ 2183070 h 3482342"/>
              <a:gd name="connsiteX110" fmla="*/ 5368369 w 12192000"/>
              <a:gd name="connsiteY110" fmla="*/ 2204272 h 3482342"/>
              <a:gd name="connsiteX111" fmla="*/ 5336354 w 12192000"/>
              <a:gd name="connsiteY111" fmla="*/ 2218920 h 3482342"/>
              <a:gd name="connsiteX112" fmla="*/ 5291263 w 12192000"/>
              <a:gd name="connsiteY112" fmla="*/ 2239182 h 3482342"/>
              <a:gd name="connsiteX113" fmla="*/ 5255152 w 12192000"/>
              <a:gd name="connsiteY113" fmla="*/ 2247164 h 3482342"/>
              <a:gd name="connsiteX114" fmla="*/ 5233796 w 12192000"/>
              <a:gd name="connsiteY114" fmla="*/ 2268260 h 3482342"/>
              <a:gd name="connsiteX115" fmla="*/ 5212786 w 12192000"/>
              <a:gd name="connsiteY115" fmla="*/ 2296592 h 3482342"/>
              <a:gd name="connsiteX116" fmla="*/ 5173523 w 12192000"/>
              <a:gd name="connsiteY116" fmla="*/ 2309057 h 3482342"/>
              <a:gd name="connsiteX117" fmla="*/ 5123830 w 12192000"/>
              <a:gd name="connsiteY117" fmla="*/ 2307070 h 3482342"/>
              <a:gd name="connsiteX118" fmla="*/ 5065426 w 12192000"/>
              <a:gd name="connsiteY118" fmla="*/ 2324076 h 3482342"/>
              <a:gd name="connsiteX119" fmla="*/ 4975908 w 12192000"/>
              <a:gd name="connsiteY119" fmla="*/ 2364128 h 3482342"/>
              <a:gd name="connsiteX120" fmla="*/ 4913723 w 12192000"/>
              <a:gd name="connsiteY120" fmla="*/ 2385265 h 3482342"/>
              <a:gd name="connsiteX121" fmla="*/ 4746485 w 12192000"/>
              <a:gd name="connsiteY121" fmla="*/ 2451769 h 3482342"/>
              <a:gd name="connsiteX122" fmla="*/ 4681588 w 12192000"/>
              <a:gd name="connsiteY122" fmla="*/ 2467494 h 3482342"/>
              <a:gd name="connsiteX123" fmla="*/ 1783655 w 12192000"/>
              <a:gd name="connsiteY123" fmla="*/ 3163860 h 3482342"/>
              <a:gd name="connsiteX124" fmla="*/ 1325955 w 12192000"/>
              <a:gd name="connsiteY124" fmla="*/ 3176692 h 3482342"/>
              <a:gd name="connsiteX125" fmla="*/ 1190384 w 12192000"/>
              <a:gd name="connsiteY125" fmla="*/ 3203504 h 3482342"/>
              <a:gd name="connsiteX126" fmla="*/ 1094537 w 12192000"/>
              <a:gd name="connsiteY126" fmla="*/ 3229469 h 3482342"/>
              <a:gd name="connsiteX127" fmla="*/ 779276 w 12192000"/>
              <a:gd name="connsiteY127" fmla="*/ 3327290 h 3482342"/>
              <a:gd name="connsiteX128" fmla="*/ 600378 w 12192000"/>
              <a:gd name="connsiteY128" fmla="*/ 3335250 h 3482342"/>
              <a:gd name="connsiteX129" fmla="*/ 493457 w 12192000"/>
              <a:gd name="connsiteY129" fmla="*/ 3365044 h 3482342"/>
              <a:gd name="connsiteX130" fmla="*/ 349402 w 12192000"/>
              <a:gd name="connsiteY130" fmla="*/ 3380897 h 3482342"/>
              <a:gd name="connsiteX131" fmla="*/ 192183 w 12192000"/>
              <a:gd name="connsiteY131" fmla="*/ 3460075 h 3482342"/>
              <a:gd name="connsiteX132" fmla="*/ 46713 w 12192000"/>
              <a:gd name="connsiteY132" fmla="*/ 3462986 h 3482342"/>
              <a:gd name="connsiteX133" fmla="*/ 2765 w 12192000"/>
              <a:gd name="connsiteY133" fmla="*/ 3480770 h 3482342"/>
              <a:gd name="connsiteX134" fmla="*/ 0 w 12192000"/>
              <a:gd name="connsiteY134" fmla="*/ 3482342 h 3482342"/>
              <a:gd name="connsiteX135" fmla="*/ 0 w 12192000"/>
              <a:gd name="connsiteY13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601229 w 12192000"/>
              <a:gd name="connsiteY15" fmla="*/ 785537 h 3482342"/>
              <a:gd name="connsiteX16" fmla="*/ 11501920 w 12192000"/>
              <a:gd name="connsiteY16" fmla="*/ 813109 h 3482342"/>
              <a:gd name="connsiteX17" fmla="*/ 11405286 w 12192000"/>
              <a:gd name="connsiteY17" fmla="*/ 849086 h 3482342"/>
              <a:gd name="connsiteX18" fmla="*/ 11338523 w 12192000"/>
              <a:gd name="connsiteY18" fmla="*/ 852810 h 3482342"/>
              <a:gd name="connsiteX19" fmla="*/ 11313493 w 12192000"/>
              <a:gd name="connsiteY19" fmla="*/ 880860 h 3482342"/>
              <a:gd name="connsiteX20" fmla="*/ 11228040 w 12192000"/>
              <a:gd name="connsiteY20" fmla="*/ 958953 h 3482342"/>
              <a:gd name="connsiteX21" fmla="*/ 11196987 w 12192000"/>
              <a:gd name="connsiteY21" fmla="*/ 1000897 h 3482342"/>
              <a:gd name="connsiteX22" fmla="*/ 11193568 w 12192000"/>
              <a:gd name="connsiteY22" fmla="*/ 1039464 h 3482342"/>
              <a:gd name="connsiteX23" fmla="*/ 11175804 w 12192000"/>
              <a:gd name="connsiteY23" fmla="*/ 1067977 h 3482342"/>
              <a:gd name="connsiteX24" fmla="*/ 11133438 w 12192000"/>
              <a:gd name="connsiteY24" fmla="*/ 1106812 h 3482342"/>
              <a:gd name="connsiteX25" fmla="*/ 11120819 w 12192000"/>
              <a:gd name="connsiteY25" fmla="*/ 1126133 h 3482342"/>
              <a:gd name="connsiteX26" fmla="*/ 11071654 w 12192000"/>
              <a:gd name="connsiteY26" fmla="*/ 1177422 h 3482342"/>
              <a:gd name="connsiteX27" fmla="*/ 11028687 w 12192000"/>
              <a:gd name="connsiteY27" fmla="*/ 1199018 h 3482342"/>
              <a:gd name="connsiteX28" fmla="*/ 10974565 w 12192000"/>
              <a:gd name="connsiteY28" fmla="*/ 1226849 h 3482342"/>
              <a:gd name="connsiteX29" fmla="*/ 10960443 w 12192000"/>
              <a:gd name="connsiteY29" fmla="*/ 1244502 h 3482342"/>
              <a:gd name="connsiteX30" fmla="*/ 10879242 w 12192000"/>
              <a:gd name="connsiteY30" fmla="*/ 1269215 h 3482342"/>
              <a:gd name="connsiteX31" fmla="*/ 10850998 w 12192000"/>
              <a:gd name="connsiteY31" fmla="*/ 1269215 h 3482342"/>
              <a:gd name="connsiteX32" fmla="*/ 10815658 w 12192000"/>
              <a:gd name="connsiteY32" fmla="*/ 1287849 h 3482342"/>
              <a:gd name="connsiteX33" fmla="*/ 10723900 w 12192000"/>
              <a:gd name="connsiteY33" fmla="*/ 1318642 h 3482342"/>
              <a:gd name="connsiteX34" fmla="*/ 10699186 w 12192000"/>
              <a:gd name="connsiteY34" fmla="*/ 1322173 h 3482342"/>
              <a:gd name="connsiteX35" fmla="*/ 10676375 w 12192000"/>
              <a:gd name="connsiteY35" fmla="*/ 1342640 h 3482342"/>
              <a:gd name="connsiteX36" fmla="*/ 10636304 w 12192000"/>
              <a:gd name="connsiteY36" fmla="*/ 1342641 h 3482342"/>
              <a:gd name="connsiteX37" fmla="*/ 10603863 w 12192000"/>
              <a:gd name="connsiteY37" fmla="*/ 1346886 h 3482342"/>
              <a:gd name="connsiteX38" fmla="*/ 10573203 w 12192000"/>
              <a:gd name="connsiteY38" fmla="*/ 1351996 h 3482342"/>
              <a:gd name="connsiteX39" fmla="*/ 10547375 w 12192000"/>
              <a:gd name="connsiteY39" fmla="*/ 1375130 h 3482342"/>
              <a:gd name="connsiteX40" fmla="*/ 10513263 w 12192000"/>
              <a:gd name="connsiteY40" fmla="*/ 1371939 h 3482342"/>
              <a:gd name="connsiteX41" fmla="*/ 10487356 w 12192000"/>
              <a:gd name="connsiteY41" fmla="*/ 1385722 h 3482342"/>
              <a:gd name="connsiteX42" fmla="*/ 10464012 w 12192000"/>
              <a:gd name="connsiteY42" fmla="*/ 1391778 h 3482342"/>
              <a:gd name="connsiteX43" fmla="*/ 10439694 w 12192000"/>
              <a:gd name="connsiteY43" fmla="*/ 1406905 h 3482342"/>
              <a:gd name="connsiteX44" fmla="*/ 10405409 w 12192000"/>
              <a:gd name="connsiteY44" fmla="*/ 1422789 h 3482342"/>
              <a:gd name="connsiteX45" fmla="*/ 10370530 w 12192000"/>
              <a:gd name="connsiteY45" fmla="*/ 1441596 h 3482342"/>
              <a:gd name="connsiteX46" fmla="*/ 10300239 w 12192000"/>
              <a:gd name="connsiteY46" fmla="*/ 1456332 h 3482342"/>
              <a:gd name="connsiteX47" fmla="*/ 10264922 w 12192000"/>
              <a:gd name="connsiteY47" fmla="*/ 1472107 h 3482342"/>
              <a:gd name="connsiteX48" fmla="*/ 10229629 w 12192000"/>
              <a:gd name="connsiteY48" fmla="*/ 1470454 h 3482342"/>
              <a:gd name="connsiteX49" fmla="*/ 10201385 w 12192000"/>
              <a:gd name="connsiteY49" fmla="*/ 1477515 h 3482342"/>
              <a:gd name="connsiteX50" fmla="*/ 10151958 w 12192000"/>
              <a:gd name="connsiteY50" fmla="*/ 1477515 h 3482342"/>
              <a:gd name="connsiteX51" fmla="*/ 10120184 w 12192000"/>
              <a:gd name="connsiteY51" fmla="*/ 1466924 h 3482342"/>
              <a:gd name="connsiteX52" fmla="*/ 10081348 w 12192000"/>
              <a:gd name="connsiteY52" fmla="*/ 1481046 h 3482342"/>
              <a:gd name="connsiteX53" fmla="*/ 10058690 w 12192000"/>
              <a:gd name="connsiteY53" fmla="*/ 1474888 h 3482342"/>
              <a:gd name="connsiteX54" fmla="*/ 10004424 w 12192000"/>
              <a:gd name="connsiteY54" fmla="*/ 1489801 h 3482342"/>
              <a:gd name="connsiteX55" fmla="*/ 9999951 w 12192000"/>
              <a:gd name="connsiteY55" fmla="*/ 1499127 h 3482342"/>
              <a:gd name="connsiteX56" fmla="*/ 9845462 w 12192000"/>
              <a:gd name="connsiteY56" fmla="*/ 1548192 h 3482342"/>
              <a:gd name="connsiteX57" fmla="*/ 9736156 w 12192000"/>
              <a:gd name="connsiteY57" fmla="*/ 1581928 h 3482342"/>
              <a:gd name="connsiteX58" fmla="*/ 9693355 w 12192000"/>
              <a:gd name="connsiteY58" fmla="*/ 1602632 h 3482342"/>
              <a:gd name="connsiteX59" fmla="*/ 9664242 w 12192000"/>
              <a:gd name="connsiteY59" fmla="*/ 1622075 h 3482342"/>
              <a:gd name="connsiteX60" fmla="*/ 9579195 w 12192000"/>
              <a:gd name="connsiteY60" fmla="*/ 1648017 h 3482342"/>
              <a:gd name="connsiteX61" fmla="*/ 9433652 w 12192000"/>
              <a:gd name="connsiteY61" fmla="*/ 1681174 h 3482342"/>
              <a:gd name="connsiteX62" fmla="*/ 9403775 w 12192000"/>
              <a:gd name="connsiteY62" fmla="*/ 1690403 h 3482342"/>
              <a:gd name="connsiteX63" fmla="*/ 9382503 w 12192000"/>
              <a:gd name="connsiteY63" fmla="*/ 1706957 h 3482342"/>
              <a:gd name="connsiteX64" fmla="*/ 9381410 w 12192000"/>
              <a:gd name="connsiteY64" fmla="*/ 1718312 h 3482342"/>
              <a:gd name="connsiteX65" fmla="*/ 9365685 w 12192000"/>
              <a:gd name="connsiteY65" fmla="*/ 1724772 h 3482342"/>
              <a:gd name="connsiteX66" fmla="*/ 9278020 w 12192000"/>
              <a:gd name="connsiteY66" fmla="*/ 1741161 h 3482342"/>
              <a:gd name="connsiteX67" fmla="*/ 9217145 w 12192000"/>
              <a:gd name="connsiteY67" fmla="*/ 1771195 h 3482342"/>
              <a:gd name="connsiteX68" fmla="*/ 8955875 w 12192000"/>
              <a:gd name="connsiteY68" fmla="*/ 1796806 h 3482342"/>
              <a:gd name="connsiteX69" fmla="*/ 8648415 w 12192000"/>
              <a:gd name="connsiteY69" fmla="*/ 1878623 h 3482342"/>
              <a:gd name="connsiteX70" fmla="*/ 8538519 w 12192000"/>
              <a:gd name="connsiteY70" fmla="*/ 1894114 h 3482342"/>
              <a:gd name="connsiteX71" fmla="*/ 8506541 w 12192000"/>
              <a:gd name="connsiteY71" fmla="*/ 1905955 h 3482342"/>
              <a:gd name="connsiteX72" fmla="*/ 8236214 w 12192000"/>
              <a:gd name="connsiteY72" fmla="*/ 1909725 h 3482342"/>
              <a:gd name="connsiteX73" fmla="*/ 8132104 w 12192000"/>
              <a:gd name="connsiteY73" fmla="*/ 1895727 h 3482342"/>
              <a:gd name="connsiteX74" fmla="*/ 7918078 w 12192000"/>
              <a:gd name="connsiteY74" fmla="*/ 1862668 h 3482342"/>
              <a:gd name="connsiteX75" fmla="*/ 7817899 w 12192000"/>
              <a:gd name="connsiteY75" fmla="*/ 1862176 h 3482342"/>
              <a:gd name="connsiteX76" fmla="*/ 7768994 w 12192000"/>
              <a:gd name="connsiteY76" fmla="*/ 1855721 h 3482342"/>
              <a:gd name="connsiteX77" fmla="*/ 7618027 w 12192000"/>
              <a:gd name="connsiteY77" fmla="*/ 1830959 h 3482342"/>
              <a:gd name="connsiteX78" fmla="*/ 7449425 w 12192000"/>
              <a:gd name="connsiteY78" fmla="*/ 1810910 h 3482342"/>
              <a:gd name="connsiteX79" fmla="*/ 7342915 w 12192000"/>
              <a:gd name="connsiteY79" fmla="*/ 1819827 h 3482342"/>
              <a:gd name="connsiteX80" fmla="*/ 7255191 w 12192000"/>
              <a:gd name="connsiteY80" fmla="*/ 1834354 h 3482342"/>
              <a:gd name="connsiteX81" fmla="*/ 7131205 w 12192000"/>
              <a:gd name="connsiteY81" fmla="*/ 1845557 h 3482342"/>
              <a:gd name="connsiteX82" fmla="*/ 6941837 w 12192000"/>
              <a:gd name="connsiteY82" fmla="*/ 1840640 h 3482342"/>
              <a:gd name="connsiteX83" fmla="*/ 6837145 w 12192000"/>
              <a:gd name="connsiteY83" fmla="*/ 1870724 h 3482342"/>
              <a:gd name="connsiteX84" fmla="*/ 6753991 w 12192000"/>
              <a:gd name="connsiteY84" fmla="*/ 1860969 h 3482342"/>
              <a:gd name="connsiteX85" fmla="*/ 6727754 w 12192000"/>
              <a:gd name="connsiteY85" fmla="*/ 1882372 h 3482342"/>
              <a:gd name="connsiteX86" fmla="*/ 6723371 w 12192000"/>
              <a:gd name="connsiteY86" fmla="*/ 1886494 h 3482342"/>
              <a:gd name="connsiteX87" fmla="*/ 6702779 w 12192000"/>
              <a:gd name="connsiteY87" fmla="*/ 1893601 h 3482342"/>
              <a:gd name="connsiteX88" fmla="*/ 6686657 w 12192000"/>
              <a:gd name="connsiteY88" fmla="*/ 1907344 h 3482342"/>
              <a:gd name="connsiteX89" fmla="*/ 6651330 w 12192000"/>
              <a:gd name="connsiteY89" fmla="*/ 1922921 h 3482342"/>
              <a:gd name="connsiteX90" fmla="*/ 6622958 w 12192000"/>
              <a:gd name="connsiteY90" fmla="*/ 1936255 h 3482342"/>
              <a:gd name="connsiteX91" fmla="*/ 6522602 w 12192000"/>
              <a:gd name="connsiteY91" fmla="*/ 1954133 h 3482342"/>
              <a:gd name="connsiteX92" fmla="*/ 6444344 w 12192000"/>
              <a:gd name="connsiteY92" fmla="*/ 1969663 h 3482342"/>
              <a:gd name="connsiteX93" fmla="*/ 6409626 w 12192000"/>
              <a:gd name="connsiteY93" fmla="*/ 1978846 h 3482342"/>
              <a:gd name="connsiteX94" fmla="*/ 6333446 w 12192000"/>
              <a:gd name="connsiteY94" fmla="*/ 1997163 h 3482342"/>
              <a:gd name="connsiteX95" fmla="*/ 6294933 w 12192000"/>
              <a:gd name="connsiteY95" fmla="*/ 2019412 h 3482342"/>
              <a:gd name="connsiteX96" fmla="*/ 6238719 w 12192000"/>
              <a:gd name="connsiteY96" fmla="*/ 2042547 h 3482342"/>
              <a:gd name="connsiteX97" fmla="*/ 6187205 w 12192000"/>
              <a:gd name="connsiteY97" fmla="*/ 2060048 h 3482342"/>
              <a:gd name="connsiteX98" fmla="*/ 6138780 w 12192000"/>
              <a:gd name="connsiteY98" fmla="*/ 2081918 h 3482342"/>
              <a:gd name="connsiteX99" fmla="*/ 6120125 w 12192000"/>
              <a:gd name="connsiteY99" fmla="*/ 2109475 h 3482342"/>
              <a:gd name="connsiteX100" fmla="*/ 6056576 w 12192000"/>
              <a:gd name="connsiteY100" fmla="*/ 2120066 h 3482342"/>
              <a:gd name="connsiteX101" fmla="*/ 5993794 w 12192000"/>
              <a:gd name="connsiteY101" fmla="*/ 2122569 h 3482342"/>
              <a:gd name="connsiteX102" fmla="*/ 5943601 w 12192000"/>
              <a:gd name="connsiteY102" fmla="*/ 2137719 h 3482342"/>
              <a:gd name="connsiteX103" fmla="*/ 5898141 w 12192000"/>
              <a:gd name="connsiteY103" fmla="*/ 2144806 h 3482342"/>
              <a:gd name="connsiteX104" fmla="*/ 5855337 w 12192000"/>
              <a:gd name="connsiteY104" fmla="*/ 2137719 h 3482342"/>
              <a:gd name="connsiteX105" fmla="*/ 5817682 w 12192000"/>
              <a:gd name="connsiteY105" fmla="*/ 2157358 h 3482342"/>
              <a:gd name="connsiteX106" fmla="*/ 5735300 w 12192000"/>
              <a:gd name="connsiteY106" fmla="*/ 2158902 h 3482342"/>
              <a:gd name="connsiteX107" fmla="*/ 5591469 w 12192000"/>
              <a:gd name="connsiteY107" fmla="*/ 2178389 h 3482342"/>
              <a:gd name="connsiteX108" fmla="*/ 5505818 w 12192000"/>
              <a:gd name="connsiteY108" fmla="*/ 2194207 h 3482342"/>
              <a:gd name="connsiteX109" fmla="*/ 5452860 w 12192000"/>
              <a:gd name="connsiteY109" fmla="*/ 2180085 h 3482342"/>
              <a:gd name="connsiteX110" fmla="*/ 5414282 w 12192000"/>
              <a:gd name="connsiteY110" fmla="*/ 2183070 h 3482342"/>
              <a:gd name="connsiteX111" fmla="*/ 5368369 w 12192000"/>
              <a:gd name="connsiteY111" fmla="*/ 2204272 h 3482342"/>
              <a:gd name="connsiteX112" fmla="*/ 5336354 w 12192000"/>
              <a:gd name="connsiteY112" fmla="*/ 2218920 h 3482342"/>
              <a:gd name="connsiteX113" fmla="*/ 5291263 w 12192000"/>
              <a:gd name="connsiteY113" fmla="*/ 2239182 h 3482342"/>
              <a:gd name="connsiteX114" fmla="*/ 5255152 w 12192000"/>
              <a:gd name="connsiteY114" fmla="*/ 2247164 h 3482342"/>
              <a:gd name="connsiteX115" fmla="*/ 5233796 w 12192000"/>
              <a:gd name="connsiteY115" fmla="*/ 2268260 h 3482342"/>
              <a:gd name="connsiteX116" fmla="*/ 5212786 w 12192000"/>
              <a:gd name="connsiteY116" fmla="*/ 2296592 h 3482342"/>
              <a:gd name="connsiteX117" fmla="*/ 5173523 w 12192000"/>
              <a:gd name="connsiteY117" fmla="*/ 2309057 h 3482342"/>
              <a:gd name="connsiteX118" fmla="*/ 5123830 w 12192000"/>
              <a:gd name="connsiteY118" fmla="*/ 2307070 h 3482342"/>
              <a:gd name="connsiteX119" fmla="*/ 5065426 w 12192000"/>
              <a:gd name="connsiteY119" fmla="*/ 2324076 h 3482342"/>
              <a:gd name="connsiteX120" fmla="*/ 4975908 w 12192000"/>
              <a:gd name="connsiteY120" fmla="*/ 2364128 h 3482342"/>
              <a:gd name="connsiteX121" fmla="*/ 4913723 w 12192000"/>
              <a:gd name="connsiteY121" fmla="*/ 2385265 h 3482342"/>
              <a:gd name="connsiteX122" fmla="*/ 4746485 w 12192000"/>
              <a:gd name="connsiteY122" fmla="*/ 2451769 h 3482342"/>
              <a:gd name="connsiteX123" fmla="*/ 4681588 w 12192000"/>
              <a:gd name="connsiteY123" fmla="*/ 2467494 h 3482342"/>
              <a:gd name="connsiteX124" fmla="*/ 1783655 w 12192000"/>
              <a:gd name="connsiteY124" fmla="*/ 3163860 h 3482342"/>
              <a:gd name="connsiteX125" fmla="*/ 1325955 w 12192000"/>
              <a:gd name="connsiteY125" fmla="*/ 3176692 h 3482342"/>
              <a:gd name="connsiteX126" fmla="*/ 1190384 w 12192000"/>
              <a:gd name="connsiteY126" fmla="*/ 3203504 h 3482342"/>
              <a:gd name="connsiteX127" fmla="*/ 1094537 w 12192000"/>
              <a:gd name="connsiteY127" fmla="*/ 3229469 h 3482342"/>
              <a:gd name="connsiteX128" fmla="*/ 779276 w 12192000"/>
              <a:gd name="connsiteY128" fmla="*/ 3327290 h 3482342"/>
              <a:gd name="connsiteX129" fmla="*/ 600378 w 12192000"/>
              <a:gd name="connsiteY129" fmla="*/ 3335250 h 3482342"/>
              <a:gd name="connsiteX130" fmla="*/ 493457 w 12192000"/>
              <a:gd name="connsiteY130" fmla="*/ 3365044 h 3482342"/>
              <a:gd name="connsiteX131" fmla="*/ 349402 w 12192000"/>
              <a:gd name="connsiteY131" fmla="*/ 3380897 h 3482342"/>
              <a:gd name="connsiteX132" fmla="*/ 192183 w 12192000"/>
              <a:gd name="connsiteY132" fmla="*/ 3460075 h 3482342"/>
              <a:gd name="connsiteX133" fmla="*/ 46713 w 12192000"/>
              <a:gd name="connsiteY133" fmla="*/ 3462986 h 3482342"/>
              <a:gd name="connsiteX134" fmla="*/ 2765 w 12192000"/>
              <a:gd name="connsiteY134" fmla="*/ 3480770 h 3482342"/>
              <a:gd name="connsiteX135" fmla="*/ 0 w 12192000"/>
              <a:gd name="connsiteY135" fmla="*/ 3482342 h 3482342"/>
              <a:gd name="connsiteX136" fmla="*/ 0 w 12192000"/>
              <a:gd name="connsiteY13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7717 w 12192000"/>
              <a:gd name="connsiteY14" fmla="*/ 746701 h 3482342"/>
              <a:gd name="connsiteX15" fmla="*/ 11656818 w 12192000"/>
              <a:gd name="connsiteY15" fmla="*/ 769062 h 3482342"/>
              <a:gd name="connsiteX16" fmla="*/ 11601229 w 12192000"/>
              <a:gd name="connsiteY16" fmla="*/ 785537 h 3482342"/>
              <a:gd name="connsiteX17" fmla="*/ 11501920 w 12192000"/>
              <a:gd name="connsiteY17" fmla="*/ 813109 h 3482342"/>
              <a:gd name="connsiteX18" fmla="*/ 11405286 w 12192000"/>
              <a:gd name="connsiteY18" fmla="*/ 849086 h 3482342"/>
              <a:gd name="connsiteX19" fmla="*/ 11338523 w 12192000"/>
              <a:gd name="connsiteY19" fmla="*/ 852810 h 3482342"/>
              <a:gd name="connsiteX20" fmla="*/ 11313493 w 12192000"/>
              <a:gd name="connsiteY20" fmla="*/ 880860 h 3482342"/>
              <a:gd name="connsiteX21" fmla="*/ 11228040 w 12192000"/>
              <a:gd name="connsiteY21" fmla="*/ 958953 h 3482342"/>
              <a:gd name="connsiteX22" fmla="*/ 11196987 w 12192000"/>
              <a:gd name="connsiteY22" fmla="*/ 1000897 h 3482342"/>
              <a:gd name="connsiteX23" fmla="*/ 11193568 w 12192000"/>
              <a:gd name="connsiteY23" fmla="*/ 1039464 h 3482342"/>
              <a:gd name="connsiteX24" fmla="*/ 11175804 w 12192000"/>
              <a:gd name="connsiteY24" fmla="*/ 1067977 h 3482342"/>
              <a:gd name="connsiteX25" fmla="*/ 11133438 w 12192000"/>
              <a:gd name="connsiteY25" fmla="*/ 1106812 h 3482342"/>
              <a:gd name="connsiteX26" fmla="*/ 11120819 w 12192000"/>
              <a:gd name="connsiteY26" fmla="*/ 1126133 h 3482342"/>
              <a:gd name="connsiteX27" fmla="*/ 11071654 w 12192000"/>
              <a:gd name="connsiteY27" fmla="*/ 1177422 h 3482342"/>
              <a:gd name="connsiteX28" fmla="*/ 11028687 w 12192000"/>
              <a:gd name="connsiteY28" fmla="*/ 1199018 h 3482342"/>
              <a:gd name="connsiteX29" fmla="*/ 10974565 w 12192000"/>
              <a:gd name="connsiteY29" fmla="*/ 1226849 h 3482342"/>
              <a:gd name="connsiteX30" fmla="*/ 10960443 w 12192000"/>
              <a:gd name="connsiteY30" fmla="*/ 1244502 h 3482342"/>
              <a:gd name="connsiteX31" fmla="*/ 10879242 w 12192000"/>
              <a:gd name="connsiteY31" fmla="*/ 1269215 h 3482342"/>
              <a:gd name="connsiteX32" fmla="*/ 10850998 w 12192000"/>
              <a:gd name="connsiteY32" fmla="*/ 1269215 h 3482342"/>
              <a:gd name="connsiteX33" fmla="*/ 10815658 w 12192000"/>
              <a:gd name="connsiteY33" fmla="*/ 1287849 h 3482342"/>
              <a:gd name="connsiteX34" fmla="*/ 10723900 w 12192000"/>
              <a:gd name="connsiteY34" fmla="*/ 1318642 h 3482342"/>
              <a:gd name="connsiteX35" fmla="*/ 10699186 w 12192000"/>
              <a:gd name="connsiteY35" fmla="*/ 1322173 h 3482342"/>
              <a:gd name="connsiteX36" fmla="*/ 10676375 w 12192000"/>
              <a:gd name="connsiteY36" fmla="*/ 1342640 h 3482342"/>
              <a:gd name="connsiteX37" fmla="*/ 10636304 w 12192000"/>
              <a:gd name="connsiteY37" fmla="*/ 1342641 h 3482342"/>
              <a:gd name="connsiteX38" fmla="*/ 10603863 w 12192000"/>
              <a:gd name="connsiteY38" fmla="*/ 1346886 h 3482342"/>
              <a:gd name="connsiteX39" fmla="*/ 10573203 w 12192000"/>
              <a:gd name="connsiteY39" fmla="*/ 1351996 h 3482342"/>
              <a:gd name="connsiteX40" fmla="*/ 10547375 w 12192000"/>
              <a:gd name="connsiteY40" fmla="*/ 1375130 h 3482342"/>
              <a:gd name="connsiteX41" fmla="*/ 10513263 w 12192000"/>
              <a:gd name="connsiteY41" fmla="*/ 1371939 h 3482342"/>
              <a:gd name="connsiteX42" fmla="*/ 10487356 w 12192000"/>
              <a:gd name="connsiteY42" fmla="*/ 1385722 h 3482342"/>
              <a:gd name="connsiteX43" fmla="*/ 10464012 w 12192000"/>
              <a:gd name="connsiteY43" fmla="*/ 1391778 h 3482342"/>
              <a:gd name="connsiteX44" fmla="*/ 10439694 w 12192000"/>
              <a:gd name="connsiteY44" fmla="*/ 1406905 h 3482342"/>
              <a:gd name="connsiteX45" fmla="*/ 10405409 w 12192000"/>
              <a:gd name="connsiteY45" fmla="*/ 1422789 h 3482342"/>
              <a:gd name="connsiteX46" fmla="*/ 10370530 w 12192000"/>
              <a:gd name="connsiteY46" fmla="*/ 1441596 h 3482342"/>
              <a:gd name="connsiteX47" fmla="*/ 10300239 w 12192000"/>
              <a:gd name="connsiteY47" fmla="*/ 1456332 h 3482342"/>
              <a:gd name="connsiteX48" fmla="*/ 10264922 w 12192000"/>
              <a:gd name="connsiteY48" fmla="*/ 1472107 h 3482342"/>
              <a:gd name="connsiteX49" fmla="*/ 10229629 w 12192000"/>
              <a:gd name="connsiteY49" fmla="*/ 1470454 h 3482342"/>
              <a:gd name="connsiteX50" fmla="*/ 10201385 w 12192000"/>
              <a:gd name="connsiteY50" fmla="*/ 1477515 h 3482342"/>
              <a:gd name="connsiteX51" fmla="*/ 10151958 w 12192000"/>
              <a:gd name="connsiteY51" fmla="*/ 1477515 h 3482342"/>
              <a:gd name="connsiteX52" fmla="*/ 10120184 w 12192000"/>
              <a:gd name="connsiteY52" fmla="*/ 1466924 h 3482342"/>
              <a:gd name="connsiteX53" fmla="*/ 10081348 w 12192000"/>
              <a:gd name="connsiteY53" fmla="*/ 1481046 h 3482342"/>
              <a:gd name="connsiteX54" fmla="*/ 10058690 w 12192000"/>
              <a:gd name="connsiteY54" fmla="*/ 1474888 h 3482342"/>
              <a:gd name="connsiteX55" fmla="*/ 10004424 w 12192000"/>
              <a:gd name="connsiteY55" fmla="*/ 1489801 h 3482342"/>
              <a:gd name="connsiteX56" fmla="*/ 9999951 w 12192000"/>
              <a:gd name="connsiteY56" fmla="*/ 1499127 h 3482342"/>
              <a:gd name="connsiteX57" fmla="*/ 9845462 w 12192000"/>
              <a:gd name="connsiteY57" fmla="*/ 1548192 h 3482342"/>
              <a:gd name="connsiteX58" fmla="*/ 9736156 w 12192000"/>
              <a:gd name="connsiteY58" fmla="*/ 1581928 h 3482342"/>
              <a:gd name="connsiteX59" fmla="*/ 9693355 w 12192000"/>
              <a:gd name="connsiteY59" fmla="*/ 1602632 h 3482342"/>
              <a:gd name="connsiteX60" fmla="*/ 9664242 w 12192000"/>
              <a:gd name="connsiteY60" fmla="*/ 1622075 h 3482342"/>
              <a:gd name="connsiteX61" fmla="*/ 9579195 w 12192000"/>
              <a:gd name="connsiteY61" fmla="*/ 1648017 h 3482342"/>
              <a:gd name="connsiteX62" fmla="*/ 9433652 w 12192000"/>
              <a:gd name="connsiteY62" fmla="*/ 1681174 h 3482342"/>
              <a:gd name="connsiteX63" fmla="*/ 9403775 w 12192000"/>
              <a:gd name="connsiteY63" fmla="*/ 1690403 h 3482342"/>
              <a:gd name="connsiteX64" fmla="*/ 9382503 w 12192000"/>
              <a:gd name="connsiteY64" fmla="*/ 1706957 h 3482342"/>
              <a:gd name="connsiteX65" fmla="*/ 9381410 w 12192000"/>
              <a:gd name="connsiteY65" fmla="*/ 1718312 h 3482342"/>
              <a:gd name="connsiteX66" fmla="*/ 9365685 w 12192000"/>
              <a:gd name="connsiteY66" fmla="*/ 1724772 h 3482342"/>
              <a:gd name="connsiteX67" fmla="*/ 9278020 w 12192000"/>
              <a:gd name="connsiteY67" fmla="*/ 1741161 h 3482342"/>
              <a:gd name="connsiteX68" fmla="*/ 9217145 w 12192000"/>
              <a:gd name="connsiteY68" fmla="*/ 1771195 h 3482342"/>
              <a:gd name="connsiteX69" fmla="*/ 8955875 w 12192000"/>
              <a:gd name="connsiteY69" fmla="*/ 1796806 h 3482342"/>
              <a:gd name="connsiteX70" fmla="*/ 8648415 w 12192000"/>
              <a:gd name="connsiteY70" fmla="*/ 1878623 h 3482342"/>
              <a:gd name="connsiteX71" fmla="*/ 8538519 w 12192000"/>
              <a:gd name="connsiteY71" fmla="*/ 1894114 h 3482342"/>
              <a:gd name="connsiteX72" fmla="*/ 8506541 w 12192000"/>
              <a:gd name="connsiteY72" fmla="*/ 1905955 h 3482342"/>
              <a:gd name="connsiteX73" fmla="*/ 8236214 w 12192000"/>
              <a:gd name="connsiteY73" fmla="*/ 1909725 h 3482342"/>
              <a:gd name="connsiteX74" fmla="*/ 8132104 w 12192000"/>
              <a:gd name="connsiteY74" fmla="*/ 1895727 h 3482342"/>
              <a:gd name="connsiteX75" fmla="*/ 7918078 w 12192000"/>
              <a:gd name="connsiteY75" fmla="*/ 1862668 h 3482342"/>
              <a:gd name="connsiteX76" fmla="*/ 7817899 w 12192000"/>
              <a:gd name="connsiteY76" fmla="*/ 1862176 h 3482342"/>
              <a:gd name="connsiteX77" fmla="*/ 7768994 w 12192000"/>
              <a:gd name="connsiteY77" fmla="*/ 1855721 h 3482342"/>
              <a:gd name="connsiteX78" fmla="*/ 7618027 w 12192000"/>
              <a:gd name="connsiteY78" fmla="*/ 1830959 h 3482342"/>
              <a:gd name="connsiteX79" fmla="*/ 7449425 w 12192000"/>
              <a:gd name="connsiteY79" fmla="*/ 1810910 h 3482342"/>
              <a:gd name="connsiteX80" fmla="*/ 7342915 w 12192000"/>
              <a:gd name="connsiteY80" fmla="*/ 1819827 h 3482342"/>
              <a:gd name="connsiteX81" fmla="*/ 7255191 w 12192000"/>
              <a:gd name="connsiteY81" fmla="*/ 1834354 h 3482342"/>
              <a:gd name="connsiteX82" fmla="*/ 7131205 w 12192000"/>
              <a:gd name="connsiteY82" fmla="*/ 1845557 h 3482342"/>
              <a:gd name="connsiteX83" fmla="*/ 6941837 w 12192000"/>
              <a:gd name="connsiteY83" fmla="*/ 1840640 h 3482342"/>
              <a:gd name="connsiteX84" fmla="*/ 6837145 w 12192000"/>
              <a:gd name="connsiteY84" fmla="*/ 1870724 h 3482342"/>
              <a:gd name="connsiteX85" fmla="*/ 6753991 w 12192000"/>
              <a:gd name="connsiteY85" fmla="*/ 1860969 h 3482342"/>
              <a:gd name="connsiteX86" fmla="*/ 6727754 w 12192000"/>
              <a:gd name="connsiteY86" fmla="*/ 1882372 h 3482342"/>
              <a:gd name="connsiteX87" fmla="*/ 6723371 w 12192000"/>
              <a:gd name="connsiteY87" fmla="*/ 1886494 h 3482342"/>
              <a:gd name="connsiteX88" fmla="*/ 6702779 w 12192000"/>
              <a:gd name="connsiteY88" fmla="*/ 1893601 h 3482342"/>
              <a:gd name="connsiteX89" fmla="*/ 6686657 w 12192000"/>
              <a:gd name="connsiteY89" fmla="*/ 1907344 h 3482342"/>
              <a:gd name="connsiteX90" fmla="*/ 6651330 w 12192000"/>
              <a:gd name="connsiteY90" fmla="*/ 1922921 h 3482342"/>
              <a:gd name="connsiteX91" fmla="*/ 6622958 w 12192000"/>
              <a:gd name="connsiteY91" fmla="*/ 1936255 h 3482342"/>
              <a:gd name="connsiteX92" fmla="*/ 6522602 w 12192000"/>
              <a:gd name="connsiteY92" fmla="*/ 1954133 h 3482342"/>
              <a:gd name="connsiteX93" fmla="*/ 6444344 w 12192000"/>
              <a:gd name="connsiteY93" fmla="*/ 1969663 h 3482342"/>
              <a:gd name="connsiteX94" fmla="*/ 6409626 w 12192000"/>
              <a:gd name="connsiteY94" fmla="*/ 1978846 h 3482342"/>
              <a:gd name="connsiteX95" fmla="*/ 6333446 w 12192000"/>
              <a:gd name="connsiteY95" fmla="*/ 1997163 h 3482342"/>
              <a:gd name="connsiteX96" fmla="*/ 6294933 w 12192000"/>
              <a:gd name="connsiteY96" fmla="*/ 2019412 h 3482342"/>
              <a:gd name="connsiteX97" fmla="*/ 6238719 w 12192000"/>
              <a:gd name="connsiteY97" fmla="*/ 2042547 h 3482342"/>
              <a:gd name="connsiteX98" fmla="*/ 6187205 w 12192000"/>
              <a:gd name="connsiteY98" fmla="*/ 2060048 h 3482342"/>
              <a:gd name="connsiteX99" fmla="*/ 6138780 w 12192000"/>
              <a:gd name="connsiteY99" fmla="*/ 2081918 h 3482342"/>
              <a:gd name="connsiteX100" fmla="*/ 6120125 w 12192000"/>
              <a:gd name="connsiteY100" fmla="*/ 2109475 h 3482342"/>
              <a:gd name="connsiteX101" fmla="*/ 6056576 w 12192000"/>
              <a:gd name="connsiteY101" fmla="*/ 2120066 h 3482342"/>
              <a:gd name="connsiteX102" fmla="*/ 5993794 w 12192000"/>
              <a:gd name="connsiteY102" fmla="*/ 2122569 h 3482342"/>
              <a:gd name="connsiteX103" fmla="*/ 5943601 w 12192000"/>
              <a:gd name="connsiteY103" fmla="*/ 2137719 h 3482342"/>
              <a:gd name="connsiteX104" fmla="*/ 5898141 w 12192000"/>
              <a:gd name="connsiteY104" fmla="*/ 2144806 h 3482342"/>
              <a:gd name="connsiteX105" fmla="*/ 5855337 w 12192000"/>
              <a:gd name="connsiteY105" fmla="*/ 2137719 h 3482342"/>
              <a:gd name="connsiteX106" fmla="*/ 5817682 w 12192000"/>
              <a:gd name="connsiteY106" fmla="*/ 2157358 h 3482342"/>
              <a:gd name="connsiteX107" fmla="*/ 5735300 w 12192000"/>
              <a:gd name="connsiteY107" fmla="*/ 2158902 h 3482342"/>
              <a:gd name="connsiteX108" fmla="*/ 5591469 w 12192000"/>
              <a:gd name="connsiteY108" fmla="*/ 2178389 h 3482342"/>
              <a:gd name="connsiteX109" fmla="*/ 5505818 w 12192000"/>
              <a:gd name="connsiteY109" fmla="*/ 2194207 h 3482342"/>
              <a:gd name="connsiteX110" fmla="*/ 5452860 w 12192000"/>
              <a:gd name="connsiteY110" fmla="*/ 2180085 h 3482342"/>
              <a:gd name="connsiteX111" fmla="*/ 5414282 w 12192000"/>
              <a:gd name="connsiteY111" fmla="*/ 2183070 h 3482342"/>
              <a:gd name="connsiteX112" fmla="*/ 5368369 w 12192000"/>
              <a:gd name="connsiteY112" fmla="*/ 2204272 h 3482342"/>
              <a:gd name="connsiteX113" fmla="*/ 5336354 w 12192000"/>
              <a:gd name="connsiteY113" fmla="*/ 2218920 h 3482342"/>
              <a:gd name="connsiteX114" fmla="*/ 5291263 w 12192000"/>
              <a:gd name="connsiteY114" fmla="*/ 2239182 h 3482342"/>
              <a:gd name="connsiteX115" fmla="*/ 5255152 w 12192000"/>
              <a:gd name="connsiteY115" fmla="*/ 2247164 h 3482342"/>
              <a:gd name="connsiteX116" fmla="*/ 5233796 w 12192000"/>
              <a:gd name="connsiteY116" fmla="*/ 2268260 h 3482342"/>
              <a:gd name="connsiteX117" fmla="*/ 5212786 w 12192000"/>
              <a:gd name="connsiteY117" fmla="*/ 2296592 h 3482342"/>
              <a:gd name="connsiteX118" fmla="*/ 5173523 w 12192000"/>
              <a:gd name="connsiteY118" fmla="*/ 2309057 h 3482342"/>
              <a:gd name="connsiteX119" fmla="*/ 5123830 w 12192000"/>
              <a:gd name="connsiteY119" fmla="*/ 2307070 h 3482342"/>
              <a:gd name="connsiteX120" fmla="*/ 5065426 w 12192000"/>
              <a:gd name="connsiteY120" fmla="*/ 2324076 h 3482342"/>
              <a:gd name="connsiteX121" fmla="*/ 4975908 w 12192000"/>
              <a:gd name="connsiteY121" fmla="*/ 2364128 h 3482342"/>
              <a:gd name="connsiteX122" fmla="*/ 4913723 w 12192000"/>
              <a:gd name="connsiteY122" fmla="*/ 2385265 h 3482342"/>
              <a:gd name="connsiteX123" fmla="*/ 4746485 w 12192000"/>
              <a:gd name="connsiteY123" fmla="*/ 2451769 h 3482342"/>
              <a:gd name="connsiteX124" fmla="*/ 4681588 w 12192000"/>
              <a:gd name="connsiteY124" fmla="*/ 2467494 h 3482342"/>
              <a:gd name="connsiteX125" fmla="*/ 1783655 w 12192000"/>
              <a:gd name="connsiteY125" fmla="*/ 3163860 h 3482342"/>
              <a:gd name="connsiteX126" fmla="*/ 1325955 w 12192000"/>
              <a:gd name="connsiteY126" fmla="*/ 3176692 h 3482342"/>
              <a:gd name="connsiteX127" fmla="*/ 1190384 w 12192000"/>
              <a:gd name="connsiteY127" fmla="*/ 3203504 h 3482342"/>
              <a:gd name="connsiteX128" fmla="*/ 1094537 w 12192000"/>
              <a:gd name="connsiteY128" fmla="*/ 3229469 h 3482342"/>
              <a:gd name="connsiteX129" fmla="*/ 779276 w 12192000"/>
              <a:gd name="connsiteY129" fmla="*/ 3327290 h 3482342"/>
              <a:gd name="connsiteX130" fmla="*/ 600378 w 12192000"/>
              <a:gd name="connsiteY130" fmla="*/ 3335250 h 3482342"/>
              <a:gd name="connsiteX131" fmla="*/ 493457 w 12192000"/>
              <a:gd name="connsiteY131" fmla="*/ 3365044 h 3482342"/>
              <a:gd name="connsiteX132" fmla="*/ 349402 w 12192000"/>
              <a:gd name="connsiteY132" fmla="*/ 3380897 h 3482342"/>
              <a:gd name="connsiteX133" fmla="*/ 192183 w 12192000"/>
              <a:gd name="connsiteY133" fmla="*/ 3460075 h 3482342"/>
              <a:gd name="connsiteX134" fmla="*/ 46713 w 12192000"/>
              <a:gd name="connsiteY134" fmla="*/ 3462986 h 3482342"/>
              <a:gd name="connsiteX135" fmla="*/ 2765 w 12192000"/>
              <a:gd name="connsiteY135" fmla="*/ 3480770 h 3482342"/>
              <a:gd name="connsiteX136" fmla="*/ 0 w 12192000"/>
              <a:gd name="connsiteY136" fmla="*/ 3482342 h 3482342"/>
              <a:gd name="connsiteX137" fmla="*/ 0 w 12192000"/>
              <a:gd name="connsiteY13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13493 w 12192000"/>
              <a:gd name="connsiteY21" fmla="*/ 880860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92183 w 12192000"/>
              <a:gd name="connsiteY135" fmla="*/ 3460075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416599 w 12192000"/>
              <a:gd name="connsiteY133" fmla="*/ 3387517 h 3482342"/>
              <a:gd name="connsiteX134" fmla="*/ 349402 w 12192000"/>
              <a:gd name="connsiteY134" fmla="*/ 3380897 h 3482342"/>
              <a:gd name="connsiteX135" fmla="*/ 225952 w 12192000"/>
              <a:gd name="connsiteY135" fmla="*/ 3426352 h 3482342"/>
              <a:gd name="connsiteX136" fmla="*/ 171000 w 12192000"/>
              <a:gd name="connsiteY136" fmla="*/ 3438892 h 3482342"/>
              <a:gd name="connsiteX137" fmla="*/ 88263 w 12192000"/>
              <a:gd name="connsiteY137" fmla="*/ 3479310 h 3482342"/>
              <a:gd name="connsiteX138" fmla="*/ 46713 w 12192000"/>
              <a:gd name="connsiteY138" fmla="*/ 3462986 h 3482342"/>
              <a:gd name="connsiteX139" fmla="*/ 2765 w 12192000"/>
              <a:gd name="connsiteY139" fmla="*/ 3480770 h 3482342"/>
              <a:gd name="connsiteX140" fmla="*/ 0 w 12192000"/>
              <a:gd name="connsiteY140" fmla="*/ 3482342 h 3482342"/>
              <a:gd name="connsiteX141" fmla="*/ 0 w 12192000"/>
              <a:gd name="connsiteY14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388355 w 12192000"/>
              <a:gd name="connsiteY135" fmla="*/ 3376925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12192000" h="3482342">
                <a:moveTo>
                  <a:pt x="0" y="0"/>
                </a:moveTo>
                <a:lnTo>
                  <a:pt x="12192000" y="0"/>
                </a:lnTo>
                <a:lnTo>
                  <a:pt x="12192000" y="635369"/>
                </a:lnTo>
                <a:cubicBezTo>
                  <a:pt x="12191930" y="610378"/>
                  <a:pt x="12191859" y="585387"/>
                  <a:pt x="12191789" y="560396"/>
                </a:cubicBezTo>
                <a:cubicBezTo>
                  <a:pt x="12175211" y="562678"/>
                  <a:pt x="11999606" y="644473"/>
                  <a:pt x="11983027" y="646756"/>
                </a:cubicBezTo>
                <a:cubicBezTo>
                  <a:pt x="11943442" y="661920"/>
                  <a:pt x="11950154" y="649830"/>
                  <a:pt x="11940158" y="651378"/>
                </a:cubicBezTo>
                <a:cubicBezTo>
                  <a:pt x="11930162" y="652926"/>
                  <a:pt x="11943274" y="652245"/>
                  <a:pt x="11923051" y="656045"/>
                </a:cubicBezTo>
                <a:cubicBezTo>
                  <a:pt x="11882449" y="639093"/>
                  <a:pt x="11867184" y="670845"/>
                  <a:pt x="11832939" y="674181"/>
                </a:cubicBezTo>
                <a:cubicBezTo>
                  <a:pt x="11812296" y="669845"/>
                  <a:pt x="11772988" y="668355"/>
                  <a:pt x="11767770" y="683807"/>
                </a:cubicBezTo>
                <a:cubicBezTo>
                  <a:pt x="11757314" y="685936"/>
                  <a:pt x="11743230" y="693101"/>
                  <a:pt x="11728279" y="700816"/>
                </a:cubicBezTo>
                <a:lnTo>
                  <a:pt x="11722533" y="703421"/>
                </a:lnTo>
                <a:lnTo>
                  <a:pt x="11720002" y="710566"/>
                </a:lnTo>
                <a:lnTo>
                  <a:pt x="11707351" y="710310"/>
                </a:lnTo>
                <a:lnTo>
                  <a:pt x="11700369" y="713480"/>
                </a:lnTo>
                <a:lnTo>
                  <a:pt x="11691126" y="726131"/>
                </a:lnTo>
                <a:cubicBezTo>
                  <a:pt x="11686960" y="732845"/>
                  <a:pt x="11663435" y="739546"/>
                  <a:pt x="11657717" y="746701"/>
                </a:cubicBezTo>
                <a:cubicBezTo>
                  <a:pt x="11651999" y="753856"/>
                  <a:pt x="11669175" y="763766"/>
                  <a:pt x="11656818" y="769062"/>
                </a:cubicBezTo>
                <a:cubicBezTo>
                  <a:pt x="11645954" y="777786"/>
                  <a:pt x="11627045" y="778196"/>
                  <a:pt x="11601229" y="785537"/>
                </a:cubicBezTo>
                <a:cubicBezTo>
                  <a:pt x="11575413" y="792878"/>
                  <a:pt x="11538696" y="801341"/>
                  <a:pt x="11501920" y="813109"/>
                </a:cubicBezTo>
                <a:cubicBezTo>
                  <a:pt x="11460587" y="824093"/>
                  <a:pt x="11432519" y="842469"/>
                  <a:pt x="11405286" y="849086"/>
                </a:cubicBezTo>
                <a:cubicBezTo>
                  <a:pt x="11353339" y="866295"/>
                  <a:pt x="11354410" y="845161"/>
                  <a:pt x="11338523" y="852810"/>
                </a:cubicBezTo>
                <a:cubicBezTo>
                  <a:pt x="11308884" y="863514"/>
                  <a:pt x="11353090" y="841987"/>
                  <a:pt x="11334676" y="859677"/>
                </a:cubicBezTo>
                <a:cubicBezTo>
                  <a:pt x="11295079" y="884428"/>
                  <a:pt x="11238631" y="959542"/>
                  <a:pt x="11217448" y="980136"/>
                </a:cubicBezTo>
                <a:cubicBezTo>
                  <a:pt x="11196801" y="1004817"/>
                  <a:pt x="11202732" y="987478"/>
                  <a:pt x="11196987" y="1000897"/>
                </a:cubicBezTo>
                <a:cubicBezTo>
                  <a:pt x="11191242" y="1014316"/>
                  <a:pt x="11200040" y="1028284"/>
                  <a:pt x="11193568" y="1039464"/>
                </a:cubicBezTo>
                <a:cubicBezTo>
                  <a:pt x="11181920" y="1057634"/>
                  <a:pt x="11187929" y="1053532"/>
                  <a:pt x="11175804" y="1067977"/>
                </a:cubicBezTo>
                <a:cubicBezTo>
                  <a:pt x="11168136" y="1078025"/>
                  <a:pt x="11142602" y="1097119"/>
                  <a:pt x="11133438" y="1106812"/>
                </a:cubicBezTo>
                <a:cubicBezTo>
                  <a:pt x="11124274" y="1116505"/>
                  <a:pt x="11134647" y="1114365"/>
                  <a:pt x="11120819" y="1126133"/>
                </a:cubicBezTo>
                <a:cubicBezTo>
                  <a:pt x="11106991" y="1137901"/>
                  <a:pt x="11087009" y="1165275"/>
                  <a:pt x="11071654" y="1177422"/>
                </a:cubicBezTo>
                <a:cubicBezTo>
                  <a:pt x="11056299" y="1189570"/>
                  <a:pt x="11041338" y="1190780"/>
                  <a:pt x="11028687" y="1199018"/>
                </a:cubicBezTo>
                <a:cubicBezTo>
                  <a:pt x="11006077" y="1216981"/>
                  <a:pt x="10985939" y="1219268"/>
                  <a:pt x="10974565" y="1226849"/>
                </a:cubicBezTo>
                <a:cubicBezTo>
                  <a:pt x="10963191" y="1234430"/>
                  <a:pt x="10978096" y="1238618"/>
                  <a:pt x="10960443" y="1244502"/>
                </a:cubicBezTo>
                <a:cubicBezTo>
                  <a:pt x="10937301" y="1255025"/>
                  <a:pt x="10897483" y="1265096"/>
                  <a:pt x="10879242" y="1269215"/>
                </a:cubicBezTo>
                <a:cubicBezTo>
                  <a:pt x="10861001" y="1273334"/>
                  <a:pt x="10863361" y="1264933"/>
                  <a:pt x="10850998" y="1269215"/>
                </a:cubicBezTo>
                <a:lnTo>
                  <a:pt x="10815658" y="1287849"/>
                </a:lnTo>
                <a:cubicBezTo>
                  <a:pt x="10795652" y="1293733"/>
                  <a:pt x="10746525" y="1311275"/>
                  <a:pt x="10723900" y="1318642"/>
                </a:cubicBezTo>
                <a:cubicBezTo>
                  <a:pt x="10705077" y="1325539"/>
                  <a:pt x="10706518" y="1319939"/>
                  <a:pt x="10699186" y="1322173"/>
                </a:cubicBezTo>
                <a:cubicBezTo>
                  <a:pt x="10691854" y="1324408"/>
                  <a:pt x="10686855" y="1343347"/>
                  <a:pt x="10676375" y="1342640"/>
                </a:cubicBezTo>
                <a:cubicBezTo>
                  <a:pt x="10676343" y="1337186"/>
                  <a:pt x="10639666" y="1342470"/>
                  <a:pt x="10636304" y="1342641"/>
                </a:cubicBezTo>
                <a:cubicBezTo>
                  <a:pt x="10626667" y="1347586"/>
                  <a:pt x="10613500" y="1341941"/>
                  <a:pt x="10603863" y="1346886"/>
                </a:cubicBezTo>
                <a:lnTo>
                  <a:pt x="10573203" y="1351996"/>
                </a:lnTo>
                <a:cubicBezTo>
                  <a:pt x="10562611" y="1353173"/>
                  <a:pt x="10557365" y="1375337"/>
                  <a:pt x="10547375" y="1375130"/>
                </a:cubicBezTo>
                <a:cubicBezTo>
                  <a:pt x="10537385" y="1374923"/>
                  <a:pt x="10522089" y="1366643"/>
                  <a:pt x="10513263" y="1371939"/>
                </a:cubicBezTo>
                <a:cubicBezTo>
                  <a:pt x="10505804" y="1378887"/>
                  <a:pt x="10494815" y="1378774"/>
                  <a:pt x="10487356" y="1385722"/>
                </a:cubicBezTo>
                <a:lnTo>
                  <a:pt x="10464012" y="1391778"/>
                </a:lnTo>
                <a:cubicBezTo>
                  <a:pt x="10456657" y="1392366"/>
                  <a:pt x="10449461" y="1401737"/>
                  <a:pt x="10439694" y="1406905"/>
                </a:cubicBezTo>
                <a:cubicBezTo>
                  <a:pt x="10429927" y="1412073"/>
                  <a:pt x="10417525" y="1414065"/>
                  <a:pt x="10405409" y="1422789"/>
                </a:cubicBezTo>
                <a:cubicBezTo>
                  <a:pt x="10385126" y="1419848"/>
                  <a:pt x="10374706" y="1423369"/>
                  <a:pt x="10370530" y="1441596"/>
                </a:cubicBezTo>
                <a:cubicBezTo>
                  <a:pt x="10354767" y="1445421"/>
                  <a:pt x="10317840" y="1451247"/>
                  <a:pt x="10300239" y="1456332"/>
                </a:cubicBezTo>
                <a:cubicBezTo>
                  <a:pt x="10282638" y="1461417"/>
                  <a:pt x="10276690" y="1468577"/>
                  <a:pt x="10264922" y="1472107"/>
                </a:cubicBezTo>
                <a:cubicBezTo>
                  <a:pt x="10253154" y="1475637"/>
                  <a:pt x="10240218" y="1469553"/>
                  <a:pt x="10229629" y="1470454"/>
                </a:cubicBezTo>
                <a:cubicBezTo>
                  <a:pt x="10219040" y="1471355"/>
                  <a:pt x="10214330" y="1477515"/>
                  <a:pt x="10201385" y="1477515"/>
                </a:cubicBezTo>
                <a:cubicBezTo>
                  <a:pt x="10188440" y="1477515"/>
                  <a:pt x="10165492" y="1479280"/>
                  <a:pt x="10151958" y="1477515"/>
                </a:cubicBezTo>
                <a:cubicBezTo>
                  <a:pt x="10138424" y="1475750"/>
                  <a:pt x="10130187" y="1468101"/>
                  <a:pt x="10120184" y="1466924"/>
                </a:cubicBezTo>
                <a:cubicBezTo>
                  <a:pt x="10110181" y="1465747"/>
                  <a:pt x="10091597" y="1479719"/>
                  <a:pt x="10081348" y="1481046"/>
                </a:cubicBezTo>
                <a:cubicBezTo>
                  <a:pt x="10071099" y="1482373"/>
                  <a:pt x="10073276" y="1471664"/>
                  <a:pt x="10058690" y="1474888"/>
                </a:cubicBezTo>
                <a:cubicBezTo>
                  <a:pt x="10040170" y="1466053"/>
                  <a:pt x="10015872" y="1472731"/>
                  <a:pt x="10004424" y="1489801"/>
                </a:cubicBezTo>
                <a:cubicBezTo>
                  <a:pt x="10002452" y="1492741"/>
                  <a:pt x="10000947" y="1495882"/>
                  <a:pt x="9999951" y="1499127"/>
                </a:cubicBezTo>
                <a:cubicBezTo>
                  <a:pt x="9967418" y="1507155"/>
                  <a:pt x="9889427" y="1534394"/>
                  <a:pt x="9845462" y="1548192"/>
                </a:cubicBezTo>
                <a:cubicBezTo>
                  <a:pt x="9822222" y="1562604"/>
                  <a:pt x="9768858" y="1594433"/>
                  <a:pt x="9736156" y="1581928"/>
                </a:cubicBezTo>
                <a:cubicBezTo>
                  <a:pt x="9745637" y="1601571"/>
                  <a:pt x="9699425" y="1582999"/>
                  <a:pt x="9693355" y="1602632"/>
                </a:cubicBezTo>
                <a:cubicBezTo>
                  <a:pt x="9690360" y="1618512"/>
                  <a:pt x="9675642" y="1616579"/>
                  <a:pt x="9664242" y="1622075"/>
                </a:cubicBezTo>
                <a:cubicBezTo>
                  <a:pt x="9655776" y="1638103"/>
                  <a:pt x="9598819" y="1651043"/>
                  <a:pt x="9579195" y="1648017"/>
                </a:cubicBezTo>
                <a:cubicBezTo>
                  <a:pt x="9524163" y="1629881"/>
                  <a:pt x="9477693" y="1693985"/>
                  <a:pt x="9433652" y="1681174"/>
                </a:cubicBezTo>
                <a:cubicBezTo>
                  <a:pt x="9421990" y="1682314"/>
                  <a:pt x="9412258" y="1685676"/>
                  <a:pt x="9403775" y="1690403"/>
                </a:cubicBezTo>
                <a:lnTo>
                  <a:pt x="9382503" y="1706957"/>
                </a:lnTo>
                <a:lnTo>
                  <a:pt x="9381410" y="1718312"/>
                </a:lnTo>
                <a:lnTo>
                  <a:pt x="9365685" y="1724772"/>
                </a:lnTo>
                <a:lnTo>
                  <a:pt x="9278020" y="1741161"/>
                </a:lnTo>
                <a:cubicBezTo>
                  <a:pt x="9235873" y="1762229"/>
                  <a:pt x="9231473" y="1754941"/>
                  <a:pt x="9217145" y="1771195"/>
                </a:cubicBezTo>
                <a:cubicBezTo>
                  <a:pt x="9131538" y="1776872"/>
                  <a:pt x="9039728" y="1814874"/>
                  <a:pt x="8955875" y="1796806"/>
                </a:cubicBezTo>
                <a:cubicBezTo>
                  <a:pt x="8861771" y="1817659"/>
                  <a:pt x="8730077" y="1856614"/>
                  <a:pt x="8648415" y="1878623"/>
                </a:cubicBezTo>
                <a:cubicBezTo>
                  <a:pt x="8578856" y="1892487"/>
                  <a:pt x="8546278" y="1907799"/>
                  <a:pt x="8538519" y="1894114"/>
                </a:cubicBezTo>
                <a:cubicBezTo>
                  <a:pt x="8513108" y="1898081"/>
                  <a:pt x="8514559" y="1915122"/>
                  <a:pt x="8506541" y="1905955"/>
                </a:cubicBezTo>
                <a:cubicBezTo>
                  <a:pt x="8437841" y="1911139"/>
                  <a:pt x="8301617" y="1910841"/>
                  <a:pt x="8236214" y="1909725"/>
                </a:cubicBezTo>
                <a:cubicBezTo>
                  <a:pt x="8201189" y="1897570"/>
                  <a:pt x="8163827" y="1900921"/>
                  <a:pt x="8132104" y="1895727"/>
                </a:cubicBezTo>
                <a:cubicBezTo>
                  <a:pt x="8021354" y="1869423"/>
                  <a:pt x="7973371" y="1872758"/>
                  <a:pt x="7918078" y="1862668"/>
                </a:cubicBezTo>
                <a:cubicBezTo>
                  <a:pt x="7883942" y="1854133"/>
                  <a:pt x="7834588" y="1870269"/>
                  <a:pt x="7817899" y="1862176"/>
                </a:cubicBezTo>
                <a:cubicBezTo>
                  <a:pt x="7803952" y="1858540"/>
                  <a:pt x="7780423" y="1826275"/>
                  <a:pt x="7768994" y="1855721"/>
                </a:cubicBezTo>
                <a:cubicBezTo>
                  <a:pt x="7693971" y="1816704"/>
                  <a:pt x="7680420" y="1850219"/>
                  <a:pt x="7618027" y="1830959"/>
                </a:cubicBezTo>
                <a:cubicBezTo>
                  <a:pt x="7563589" y="1813247"/>
                  <a:pt x="7530287" y="1817871"/>
                  <a:pt x="7449425" y="1810910"/>
                </a:cubicBezTo>
                <a:lnTo>
                  <a:pt x="7342915" y="1819827"/>
                </a:lnTo>
                <a:lnTo>
                  <a:pt x="7255191" y="1834354"/>
                </a:lnTo>
                <a:cubicBezTo>
                  <a:pt x="7235153" y="1839259"/>
                  <a:pt x="7150315" y="1831629"/>
                  <a:pt x="7131205" y="1845557"/>
                </a:cubicBezTo>
                <a:cubicBezTo>
                  <a:pt x="6968750" y="1838101"/>
                  <a:pt x="6977206" y="1837412"/>
                  <a:pt x="6941837" y="1840640"/>
                </a:cubicBezTo>
                <a:cubicBezTo>
                  <a:pt x="6905846" y="1863867"/>
                  <a:pt x="6892534" y="1847120"/>
                  <a:pt x="6837145" y="1870724"/>
                </a:cubicBezTo>
                <a:cubicBezTo>
                  <a:pt x="6823442" y="1850610"/>
                  <a:pt x="6785388" y="1865075"/>
                  <a:pt x="6753991" y="1860969"/>
                </a:cubicBezTo>
                <a:cubicBezTo>
                  <a:pt x="6744571" y="1866959"/>
                  <a:pt x="6736100" y="1874451"/>
                  <a:pt x="6727754" y="1882372"/>
                </a:cubicBezTo>
                <a:lnTo>
                  <a:pt x="6723371" y="1886494"/>
                </a:lnTo>
                <a:lnTo>
                  <a:pt x="6702779" y="1893601"/>
                </a:lnTo>
                <a:lnTo>
                  <a:pt x="6686657" y="1907344"/>
                </a:lnTo>
                <a:lnTo>
                  <a:pt x="6651330" y="1922921"/>
                </a:lnTo>
                <a:cubicBezTo>
                  <a:pt x="6640157" y="1928264"/>
                  <a:pt x="6638035" y="1935420"/>
                  <a:pt x="6622958" y="1936255"/>
                </a:cubicBezTo>
                <a:cubicBezTo>
                  <a:pt x="6600915" y="1943222"/>
                  <a:pt x="6552371" y="1948565"/>
                  <a:pt x="6522602" y="1954133"/>
                </a:cubicBezTo>
                <a:cubicBezTo>
                  <a:pt x="6492833" y="1959701"/>
                  <a:pt x="6461408" y="1966721"/>
                  <a:pt x="6444344" y="1969663"/>
                </a:cubicBezTo>
                <a:cubicBezTo>
                  <a:pt x="6427280" y="1972605"/>
                  <a:pt x="6428109" y="1974263"/>
                  <a:pt x="6409626" y="1978846"/>
                </a:cubicBezTo>
                <a:cubicBezTo>
                  <a:pt x="6391143" y="1983429"/>
                  <a:pt x="6354327" y="1989225"/>
                  <a:pt x="6333446" y="1997163"/>
                </a:cubicBezTo>
                <a:cubicBezTo>
                  <a:pt x="6318475" y="2003304"/>
                  <a:pt x="6299617" y="2000258"/>
                  <a:pt x="6294933" y="2019412"/>
                </a:cubicBezTo>
                <a:cubicBezTo>
                  <a:pt x="6286089" y="2042978"/>
                  <a:pt x="6227534" y="2018229"/>
                  <a:pt x="6238719" y="2042547"/>
                </a:cubicBezTo>
                <a:cubicBezTo>
                  <a:pt x="6222530" y="2046966"/>
                  <a:pt x="6203861" y="2053486"/>
                  <a:pt x="6187205" y="2060048"/>
                </a:cubicBezTo>
                <a:cubicBezTo>
                  <a:pt x="6170549" y="2066610"/>
                  <a:pt x="6153490" y="2074269"/>
                  <a:pt x="6138780" y="2081918"/>
                </a:cubicBezTo>
                <a:cubicBezTo>
                  <a:pt x="6124070" y="2089567"/>
                  <a:pt x="6133826" y="2100763"/>
                  <a:pt x="6120125" y="2109475"/>
                </a:cubicBezTo>
                <a:cubicBezTo>
                  <a:pt x="6106424" y="2118187"/>
                  <a:pt x="6071747" y="2113765"/>
                  <a:pt x="6056576" y="2120066"/>
                </a:cubicBezTo>
                <a:cubicBezTo>
                  <a:pt x="6041405" y="2126367"/>
                  <a:pt x="6013212" y="2118450"/>
                  <a:pt x="5993794" y="2122569"/>
                </a:cubicBezTo>
                <a:cubicBezTo>
                  <a:pt x="5964206" y="2130692"/>
                  <a:pt x="5962485" y="2139897"/>
                  <a:pt x="5943601" y="2137719"/>
                </a:cubicBezTo>
                <a:cubicBezTo>
                  <a:pt x="5924717" y="2135541"/>
                  <a:pt x="5912263" y="2145394"/>
                  <a:pt x="5898141" y="2144806"/>
                </a:cubicBezTo>
                <a:cubicBezTo>
                  <a:pt x="5884019" y="2144218"/>
                  <a:pt x="5868158" y="2133273"/>
                  <a:pt x="5855337" y="2137719"/>
                </a:cubicBezTo>
                <a:cubicBezTo>
                  <a:pt x="5842516" y="2142165"/>
                  <a:pt x="5837100" y="2155593"/>
                  <a:pt x="5817682" y="2157358"/>
                </a:cubicBezTo>
                <a:cubicBezTo>
                  <a:pt x="5798264" y="2159123"/>
                  <a:pt x="5773002" y="2155397"/>
                  <a:pt x="5735300" y="2158902"/>
                </a:cubicBezTo>
                <a:cubicBezTo>
                  <a:pt x="5697598" y="2162407"/>
                  <a:pt x="5588527" y="2188980"/>
                  <a:pt x="5591469" y="2178389"/>
                </a:cubicBezTo>
                <a:cubicBezTo>
                  <a:pt x="5555576" y="2181920"/>
                  <a:pt x="5528919" y="2193924"/>
                  <a:pt x="5505818" y="2194207"/>
                </a:cubicBezTo>
                <a:cubicBezTo>
                  <a:pt x="5482717" y="2194490"/>
                  <a:pt x="5495184" y="2190180"/>
                  <a:pt x="5477574" y="2190677"/>
                </a:cubicBezTo>
                <a:cubicBezTo>
                  <a:pt x="5459964" y="2191175"/>
                  <a:pt x="5427187" y="2180216"/>
                  <a:pt x="5414282" y="2183070"/>
                </a:cubicBezTo>
                <a:cubicBezTo>
                  <a:pt x="5407945" y="2205016"/>
                  <a:pt x="5394338" y="2208803"/>
                  <a:pt x="5368369" y="2204272"/>
                </a:cubicBezTo>
                <a:cubicBezTo>
                  <a:pt x="5354793" y="2209070"/>
                  <a:pt x="5349205" y="2213102"/>
                  <a:pt x="5336354" y="2218920"/>
                </a:cubicBezTo>
                <a:cubicBezTo>
                  <a:pt x="5323503" y="2224738"/>
                  <a:pt x="5304208" y="2232709"/>
                  <a:pt x="5291263" y="2239182"/>
                </a:cubicBezTo>
                <a:cubicBezTo>
                  <a:pt x="5278318" y="2245655"/>
                  <a:pt x="5264730" y="2242318"/>
                  <a:pt x="5255152" y="2247164"/>
                </a:cubicBezTo>
                <a:cubicBezTo>
                  <a:pt x="5245574" y="2252010"/>
                  <a:pt x="5240857" y="2261199"/>
                  <a:pt x="5233796" y="2268260"/>
                </a:cubicBezTo>
                <a:cubicBezTo>
                  <a:pt x="5226735" y="2275321"/>
                  <a:pt x="5222832" y="2268609"/>
                  <a:pt x="5212786" y="2275408"/>
                </a:cubicBezTo>
                <a:cubicBezTo>
                  <a:pt x="5202741" y="2282208"/>
                  <a:pt x="5174227" y="2281420"/>
                  <a:pt x="5159401" y="2284343"/>
                </a:cubicBezTo>
                <a:cubicBezTo>
                  <a:pt x="5129776" y="2295641"/>
                  <a:pt x="5158686" y="2301898"/>
                  <a:pt x="5123830" y="2307070"/>
                </a:cubicBezTo>
                <a:cubicBezTo>
                  <a:pt x="5082905" y="2318102"/>
                  <a:pt x="5072939" y="2287385"/>
                  <a:pt x="5065426" y="2324076"/>
                </a:cubicBezTo>
                <a:cubicBezTo>
                  <a:pt x="5017747" y="2318395"/>
                  <a:pt x="5031271" y="2337329"/>
                  <a:pt x="4975908" y="2364128"/>
                </a:cubicBezTo>
                <a:cubicBezTo>
                  <a:pt x="4946700" y="2354134"/>
                  <a:pt x="4928936" y="2366071"/>
                  <a:pt x="4913723" y="2385265"/>
                </a:cubicBezTo>
                <a:cubicBezTo>
                  <a:pt x="4854880" y="2394046"/>
                  <a:pt x="4808730" y="2428302"/>
                  <a:pt x="4746485" y="2451769"/>
                </a:cubicBezTo>
                <a:lnTo>
                  <a:pt x="4681588" y="2467494"/>
                </a:lnTo>
                <a:lnTo>
                  <a:pt x="1783655" y="3163860"/>
                </a:lnTo>
                <a:lnTo>
                  <a:pt x="1325955" y="3176692"/>
                </a:lnTo>
                <a:cubicBezTo>
                  <a:pt x="1278931" y="3186609"/>
                  <a:pt x="1232617" y="3191205"/>
                  <a:pt x="1190384" y="3203504"/>
                </a:cubicBezTo>
                <a:cubicBezTo>
                  <a:pt x="1146740" y="3204301"/>
                  <a:pt x="1142940" y="3250947"/>
                  <a:pt x="1094537" y="3229469"/>
                </a:cubicBezTo>
                <a:cubicBezTo>
                  <a:pt x="1069134" y="3237778"/>
                  <a:pt x="1026961" y="3247646"/>
                  <a:pt x="1013254" y="3263949"/>
                </a:cubicBezTo>
                <a:cubicBezTo>
                  <a:pt x="966756" y="3279110"/>
                  <a:pt x="851011" y="3352246"/>
                  <a:pt x="815546" y="3334559"/>
                </a:cubicBezTo>
                <a:cubicBezTo>
                  <a:pt x="808324" y="3352177"/>
                  <a:pt x="815137" y="3324821"/>
                  <a:pt x="779276" y="3327290"/>
                </a:cubicBezTo>
                <a:cubicBezTo>
                  <a:pt x="712585" y="3298149"/>
                  <a:pt x="672574" y="3378796"/>
                  <a:pt x="600378" y="3335250"/>
                </a:cubicBezTo>
                <a:cubicBezTo>
                  <a:pt x="595066" y="3356366"/>
                  <a:pt x="514059" y="3361176"/>
                  <a:pt x="493457" y="3365044"/>
                </a:cubicBezTo>
                <a:cubicBezTo>
                  <a:pt x="467535" y="3372578"/>
                  <a:pt x="412364" y="3374283"/>
                  <a:pt x="388355" y="3376925"/>
                </a:cubicBezTo>
                <a:cubicBezTo>
                  <a:pt x="364346" y="3379567"/>
                  <a:pt x="376469" y="3372659"/>
                  <a:pt x="349402" y="3380897"/>
                </a:cubicBezTo>
                <a:cubicBezTo>
                  <a:pt x="322335" y="3389135"/>
                  <a:pt x="248625" y="3434339"/>
                  <a:pt x="225952" y="3426352"/>
                </a:cubicBezTo>
                <a:cubicBezTo>
                  <a:pt x="199749" y="3439548"/>
                  <a:pt x="193948" y="3430066"/>
                  <a:pt x="171000" y="3438892"/>
                </a:cubicBezTo>
                <a:cubicBezTo>
                  <a:pt x="148052" y="3447718"/>
                  <a:pt x="101917" y="3457642"/>
                  <a:pt x="88263" y="3479310"/>
                </a:cubicBezTo>
                <a:cubicBezTo>
                  <a:pt x="64018" y="3479795"/>
                  <a:pt x="62139" y="3459801"/>
                  <a:pt x="46713" y="3462986"/>
                </a:cubicBezTo>
                <a:cubicBezTo>
                  <a:pt x="31576" y="3476862"/>
                  <a:pt x="15706" y="3476378"/>
                  <a:pt x="2765" y="3480770"/>
                </a:cubicBezTo>
                <a:lnTo>
                  <a:pt x="0" y="348234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0883D6-AC3C-6B7E-CDE0-AC4615B22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7" y="484094"/>
            <a:ext cx="9998441" cy="1206594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Attachment Theory and Early Development</a:t>
            </a:r>
            <a:r>
              <a:rPr lang="en-US" dirty="0"/>
              <a:t>.</a:t>
            </a:r>
          </a:p>
        </p:txBody>
      </p:sp>
      <p:sp>
        <p:nvSpPr>
          <p:cNvPr id="2070" name="Freeform: Shape 2058">
            <a:extLst>
              <a:ext uri="{FF2B5EF4-FFF2-40B4-BE49-F238E27FC236}">
                <a16:creationId xmlns:a16="http://schemas.microsoft.com/office/drawing/2014/main" id="{8101159E-D455-456F-8FE1-396AB159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037" y="1958614"/>
            <a:ext cx="3594282" cy="398896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71" name="Rectangle 6">
            <a:extLst>
              <a:ext uri="{FF2B5EF4-FFF2-40B4-BE49-F238E27FC236}">
                <a16:creationId xmlns:a16="http://schemas.microsoft.com/office/drawing/2014/main" id="{1F9FDF39-7A42-411B-85F1-9DE812C7A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497" y="5802246"/>
            <a:ext cx="1367625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EA1990-8D4A-68CE-538F-F69E5781C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6870" y="2265416"/>
            <a:ext cx="5775327" cy="3837272"/>
          </a:xfrm>
        </p:spPr>
        <p:txBody>
          <a:bodyPr anchor="ctr">
            <a:normAutofit/>
          </a:bodyPr>
          <a:lstStyle/>
          <a:p>
            <a:endParaRPr lang="en-US" sz="1700"/>
          </a:p>
          <a:p>
            <a:r>
              <a:rPr lang="en-US" sz="1700"/>
              <a:t>Childhood relationships have an effective impact on emotional security and developmental psychological growth (Bergen, 2022). </a:t>
            </a:r>
          </a:p>
          <a:p>
            <a:r>
              <a:rPr lang="en-US" sz="1700"/>
              <a:t>Children need regular care giving in order to build trust, safety and emotional stability.</a:t>
            </a:r>
          </a:p>
          <a:p>
            <a:r>
              <a:rPr lang="en-US" sz="1700"/>
              <a:t>Anxiety, insecurity and emotional problems may also be caused by disruptions in providing care.</a:t>
            </a:r>
          </a:p>
          <a:p>
            <a:r>
              <a:rPr lang="en-US" sz="1700"/>
              <a:t>Clinging facilitates stability, self-reliance, social functioning, and favorable self-judgment.</a:t>
            </a:r>
          </a:p>
          <a:p>
            <a:r>
              <a:rPr lang="en-US" sz="1700"/>
              <a:t>Adolescents still shape their healthy developmental outcomes on the emotional support networks.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9C59FA-C1AE-3C89-4576-0FFE85963A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803" y="1628816"/>
            <a:ext cx="3681515" cy="431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909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8" name="Rectangle 4117">
            <a:extLst>
              <a:ext uri="{FF2B5EF4-FFF2-40B4-BE49-F238E27FC236}">
                <a16:creationId xmlns:a16="http://schemas.microsoft.com/office/drawing/2014/main" id="{8F90786E-B72D-4C32-BDCE-A170B0078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20" name="Rectangle 4119">
            <a:extLst>
              <a:ext uri="{FF2B5EF4-FFF2-40B4-BE49-F238E27FC236}">
                <a16:creationId xmlns:a16="http://schemas.microsoft.com/office/drawing/2014/main" id="{5E46F2E7-848F-4A6C-A098-4764FDEA7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Anhedonia o no sentir nada: causas y cómo recuperarte - Estar Contigo  Terapia">
            <a:extLst>
              <a:ext uri="{FF2B5EF4-FFF2-40B4-BE49-F238E27FC236}">
                <a16:creationId xmlns:a16="http://schemas.microsoft.com/office/drawing/2014/main" id="{983F6629-873D-F111-5B21-66BBF59C1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3" b="2680"/>
          <a:stretch>
            <a:fillRect/>
          </a:stretch>
        </p:blipFill>
        <p:spPr bwMode="auto">
          <a:xfrm>
            <a:off x="-1" y="10"/>
            <a:ext cx="1219200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D57E7D-A5FB-278C-F9BC-FFFC4D0C2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671570"/>
            <a:ext cx="5155261" cy="4072044"/>
          </a:xfrm>
        </p:spPr>
        <p:txBody>
          <a:bodyPr anchor="t"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Associating the Attachment Theory with the case of Jenny.</a:t>
            </a:r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21317F92-1781-EF55-1443-C53659AF3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5986" y="1671566"/>
            <a:ext cx="5170861" cy="4072043"/>
          </a:xfrm>
        </p:spPr>
        <p:txBody>
          <a:bodyPr>
            <a:normAutofit/>
          </a:bodyPr>
          <a:lstStyle/>
          <a:p>
            <a:r>
              <a:rPr lang="en-US" sz="1700">
                <a:solidFill>
                  <a:srgbClr val="FFFFFF"/>
                </a:solidFill>
              </a:rPr>
              <a:t>The loss of father may have affected Jenny in that her secure attachment and ability to feel were interfered with.</a:t>
            </a:r>
          </a:p>
          <a:p>
            <a:r>
              <a:rPr lang="en-US" sz="1700">
                <a:solidFill>
                  <a:srgbClr val="FFFFFF"/>
                </a:solidFill>
              </a:rPr>
              <a:t>Jenny took up the responsibility of a caregiver which turns the roles in the parent-child relationships the other way round.</a:t>
            </a:r>
          </a:p>
          <a:p>
            <a:r>
              <a:rPr lang="en-US" sz="1700">
                <a:solidFill>
                  <a:srgbClr val="FFFFFF"/>
                </a:solidFill>
              </a:rPr>
              <a:t>Higher responsibility can reduce the chance of normal social development of the adolescent.</a:t>
            </a:r>
          </a:p>
          <a:p>
            <a:r>
              <a:rPr lang="en-US" sz="1700">
                <a:solidFill>
                  <a:srgbClr val="FFFFFF"/>
                </a:solidFill>
              </a:rPr>
              <a:t>Emotional stress can affect Jenny in terms of self-esteem, identity building and health.</a:t>
            </a:r>
          </a:p>
          <a:p>
            <a:r>
              <a:rPr lang="en-US" sz="1700">
                <a:solidFill>
                  <a:srgbClr val="FFFFFF"/>
                </a:solidFill>
              </a:rPr>
              <a:t>The absence of regular emotional support may make one susceptible to mental problems.</a:t>
            </a:r>
          </a:p>
        </p:txBody>
      </p:sp>
    </p:spTree>
    <p:extLst>
      <p:ext uri="{BB962C8B-B14F-4D97-AF65-F5344CB8AC3E}">
        <p14:creationId xmlns:p14="http://schemas.microsoft.com/office/powerpoint/2010/main" val="1254304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6" name="Rectangle 5126">
            <a:extLst>
              <a:ext uri="{FF2B5EF4-FFF2-40B4-BE49-F238E27FC236}">
                <a16:creationId xmlns:a16="http://schemas.microsoft.com/office/drawing/2014/main" id="{FD99B5B9-40F9-4953-A9A0-3EF068BC44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7" name="Rectangle 5128">
            <a:extLst>
              <a:ext uri="{FF2B5EF4-FFF2-40B4-BE49-F238E27FC236}">
                <a16:creationId xmlns:a16="http://schemas.microsoft.com/office/drawing/2014/main" id="{55C75F1C-FC4D-4122-B1CA-4649CD082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1" y="685800"/>
            <a:ext cx="6804836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867535-8CF1-7DA5-552B-E13BEF971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110" y="888559"/>
            <a:ext cx="6804836" cy="1072322"/>
          </a:xfrm>
        </p:spPr>
        <p:txBody>
          <a:bodyPr anchor="b">
            <a:normAutofit/>
          </a:bodyPr>
          <a:lstStyle/>
          <a:p>
            <a:pPr algn="ctr"/>
            <a:r>
              <a:rPr lang="en-US" sz="3200" b="1" dirty="0">
                <a:solidFill>
                  <a:srgbClr val="595959"/>
                </a:solidFill>
              </a:rPr>
              <a:t>Strategies and Interventions to Support Jenny.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308A9-6E1A-D4CD-6FD1-B40E6881C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431578"/>
            <a:ext cx="6804836" cy="3379485"/>
          </a:xfrm>
        </p:spPr>
        <p:txBody>
          <a:bodyPr anchor="t">
            <a:normAutofit/>
          </a:bodyPr>
          <a:lstStyle/>
          <a:p>
            <a:r>
              <a:rPr lang="en-US" sz="1800" dirty="0">
                <a:solidFill>
                  <a:srgbClr val="595959"/>
                </a:solidFill>
              </a:rPr>
              <a:t>Offer support services to young carers which include emotional advice and peer support.</a:t>
            </a:r>
          </a:p>
          <a:p>
            <a:r>
              <a:rPr lang="en-US" sz="1800" dirty="0">
                <a:solidFill>
                  <a:srgbClr val="595959"/>
                </a:solidFill>
              </a:rPr>
              <a:t>School counseling may assist Jenny to vent her emotions and overcome emotional pressure (Elliott, 2025). </a:t>
            </a:r>
          </a:p>
          <a:p>
            <a:r>
              <a:rPr lang="en-US" sz="1800" dirty="0">
                <a:solidFill>
                  <a:srgbClr val="595959"/>
                </a:solidFill>
              </a:rPr>
              <a:t>The social services can help in providing respite care that will lessen the load on Jenny in terms of caregiving.</a:t>
            </a:r>
          </a:p>
          <a:p>
            <a:r>
              <a:rPr lang="en-US" sz="1800" dirty="0">
                <a:solidFill>
                  <a:srgbClr val="595959"/>
                </a:solidFill>
              </a:rPr>
              <a:t>The identity development and future education might be aided by mentoring </a:t>
            </a:r>
            <a:r>
              <a:rPr lang="en-US" sz="1800" dirty="0" err="1">
                <a:solidFill>
                  <a:srgbClr val="595959"/>
                </a:solidFill>
              </a:rPr>
              <a:t>programmes</a:t>
            </a:r>
            <a:r>
              <a:rPr lang="en-US" sz="1800" dirty="0">
                <a:solidFill>
                  <a:srgbClr val="595959"/>
                </a:solidFill>
              </a:rPr>
              <a:t>.</a:t>
            </a:r>
          </a:p>
          <a:p>
            <a:r>
              <a:rPr lang="en-US" sz="1800" dirty="0">
                <a:solidFill>
                  <a:srgbClr val="595959"/>
                </a:solidFill>
              </a:rPr>
              <a:t>Community resources can enhance community circles around Jenny and her mother (Mosley and Tew, 2026).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003231-8BC1-BB45-A15A-FAC23E56A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5663" y="2293954"/>
            <a:ext cx="4624387" cy="4255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840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46" name="Freeform: Shape 29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: Shape 30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31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32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85416C9-E88A-4C5A-024A-B07C29535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924" y="991261"/>
            <a:ext cx="5754696" cy="183734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tx2"/>
                </a:solidFill>
              </a:rPr>
              <a:t>Biological and Environmental Influences on Development ‘(Nature and Nurture)’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7C6DCCBA-50B4-E701-C34C-BC509F617F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0412" y="2979336"/>
            <a:ext cx="5709721" cy="2430864"/>
          </a:xfrm>
        </p:spPr>
        <p:txBody>
          <a:bodyPr anchor="t">
            <a:normAutofit/>
          </a:bodyPr>
          <a:lstStyle/>
          <a:p>
            <a:r>
              <a:rPr lang="en-US" sz="1400">
                <a:solidFill>
                  <a:schemeClr val="tx2"/>
                </a:solidFill>
              </a:rPr>
              <a:t>Adolescence is the period of hormonal and neurological transformations of feelings and behaviour.</a:t>
            </a:r>
          </a:p>
          <a:p>
            <a:r>
              <a:rPr lang="en-US" sz="1400">
                <a:solidFill>
                  <a:schemeClr val="tx2"/>
                </a:solidFill>
              </a:rPr>
              <a:t>Long-term stress can affect sleep cycle, focus, and mental health (Uccella et al., 2023). </a:t>
            </a:r>
          </a:p>
          <a:p>
            <a:r>
              <a:rPr lang="en-US" sz="1400">
                <a:solidFill>
                  <a:schemeClr val="tx2"/>
                </a:solidFill>
              </a:rPr>
              <a:t>Caring roles, financial issues, and minor social opportunities are some of the environmental pressures (Bhushan and Gorovoy, 2026). Positive relations with teachers or other mentors would facilitate resilience and coping.</a:t>
            </a:r>
          </a:p>
          <a:p>
            <a:r>
              <a:rPr lang="en-US" sz="1400">
                <a:solidFill>
                  <a:schemeClr val="tx2"/>
                </a:solidFill>
              </a:rPr>
              <a:t>Favorable environments can counter adverse developmental effects of the chronic stress of care giving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51" name="Freeform: Shape 35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: Shape 37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09729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0" name="Rectangle 6152">
            <a:extLst>
              <a:ext uri="{FF2B5EF4-FFF2-40B4-BE49-F238E27FC236}">
                <a16:creationId xmlns:a16="http://schemas.microsoft.com/office/drawing/2014/main" id="{8F90786E-B72D-4C32-BDCE-A170B0078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52" name="Rectangle 6154">
            <a:extLst>
              <a:ext uri="{FF2B5EF4-FFF2-40B4-BE49-F238E27FC236}">
                <a16:creationId xmlns:a16="http://schemas.microsoft.com/office/drawing/2014/main" id="{5E46F2E7-848F-4A6C-A098-4764FDEA7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8" name="Picture 4" descr="Building Stronger Bonds: Benefits of Parent-Child Playtime at Indoor Play  Centers">
            <a:extLst>
              <a:ext uri="{FF2B5EF4-FFF2-40B4-BE49-F238E27FC236}">
                <a16:creationId xmlns:a16="http://schemas.microsoft.com/office/drawing/2014/main" id="{1CB59005-F254-3562-4616-D345665A4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4" b="13106"/>
          <a:stretch>
            <a:fillRect/>
          </a:stretch>
        </p:blipFill>
        <p:spPr bwMode="auto">
          <a:xfrm>
            <a:off x="0" y="10"/>
            <a:ext cx="1219200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D5BAE7-7D9A-9A6E-991E-9AA0619B8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84" y="1835231"/>
            <a:ext cx="5155261" cy="4072044"/>
          </a:xfrm>
        </p:spPr>
        <p:txBody>
          <a:bodyPr anchor="t"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Key Strengths Bowlby’s 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C7D36-9AA4-C170-417A-CB72610BF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3804" y="950725"/>
            <a:ext cx="6426032" cy="5186424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Explains the significance of early emotional relationships in a very clear manner.</a:t>
            </a:r>
          </a:p>
          <a:p>
            <a:r>
              <a:rPr lang="en-US" sz="2400" dirty="0">
                <a:solidFill>
                  <a:srgbClr val="FFFFFF"/>
                </a:solidFill>
              </a:rPr>
              <a:t>Extensively used in health, social care and child development practice.</a:t>
            </a:r>
          </a:p>
          <a:p>
            <a:r>
              <a:rPr lang="en-US" sz="2400" dirty="0">
                <a:solidFill>
                  <a:srgbClr val="FFFFFF"/>
                </a:solidFill>
              </a:rPr>
              <a:t>Helps professionals are aware of emotional after-effects of interrupted family relations(Psenka, 2025). </a:t>
            </a:r>
          </a:p>
          <a:p>
            <a:r>
              <a:rPr lang="en-US" sz="2400" dirty="0">
                <a:solidFill>
                  <a:srgbClr val="FFFFFF"/>
                </a:solidFill>
              </a:rPr>
              <a:t>Helps to develop interventions, which enhance supportive and secure relationships.</a:t>
            </a:r>
          </a:p>
          <a:p>
            <a:r>
              <a:rPr lang="en-US" sz="2400" dirty="0">
                <a:solidFill>
                  <a:srgbClr val="FFFFFF"/>
                </a:solidFill>
              </a:rPr>
              <a:t>The attachment theory has a lot of principles that are backed by extensive research evidence (Tang et al., 2023). </a:t>
            </a:r>
          </a:p>
        </p:txBody>
      </p:sp>
    </p:spTree>
    <p:extLst>
      <p:ext uri="{BB962C8B-B14F-4D97-AF65-F5344CB8AC3E}">
        <p14:creationId xmlns:p14="http://schemas.microsoft.com/office/powerpoint/2010/main" val="1154452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15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4029CF-36D0-A4C5-DAB1-4CC1D6B53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240030"/>
            <a:ext cx="9392421" cy="1865053"/>
          </a:xfrm>
        </p:spPr>
        <p:txBody>
          <a:bodyPr>
            <a:normAutofit/>
          </a:bodyPr>
          <a:lstStyle/>
          <a:p>
            <a:r>
              <a:rPr lang="en-US" b="1" dirty="0"/>
              <a:t>Critical Evaluation Bowlby’s Theory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F3027A-C5E7-F697-988E-E1EDCA6F1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9367" y="2644277"/>
            <a:ext cx="4788505" cy="2837189"/>
          </a:xfrm>
          <a:prstGeom prst="rect">
            <a:avLst/>
          </a:prstGeom>
        </p:spPr>
      </p:pic>
      <p:sp>
        <p:nvSpPr>
          <p:cNvPr id="35" name="Freeform: Shape 17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37B8E95-602E-3D6A-5A7D-B1E0CE5E40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84128" y="2388445"/>
            <a:ext cx="6265312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Attachment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theory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explains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how early caregiver relationships affect emotional development.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 It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highlights the importance of stable, supportive care in childhood and adolescence.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 I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 mainly focuses on early childhood and may overlook social, economic, or cultural factors.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 F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 Jenny, social services, school, and community support are also important.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 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theory is useful but should be considered alongside wider social and environmental factors.</a:t>
            </a:r>
          </a:p>
        </p:txBody>
      </p:sp>
    </p:spTree>
    <p:extLst>
      <p:ext uri="{BB962C8B-B14F-4D97-AF65-F5344CB8AC3E}">
        <p14:creationId xmlns:p14="http://schemas.microsoft.com/office/powerpoint/2010/main" val="1702228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B1263-C0DE-EECC-6501-1358B28EC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9965" y="306333"/>
            <a:ext cx="8911687" cy="973827"/>
          </a:xfrm>
        </p:spPr>
        <p:txBody>
          <a:bodyPr/>
          <a:lstStyle/>
          <a:p>
            <a:pPr algn="ctr"/>
            <a:r>
              <a:rPr lang="en-US" b="1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59890-2E22-5CBC-BBF3-17A2C3D8A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132" y="1950720"/>
            <a:ext cx="8915400" cy="377762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Caring responsibilities during adolescence can significantly affect emotional and psychological development.</a:t>
            </a:r>
          </a:p>
          <a:p>
            <a:r>
              <a:rPr lang="en-US" dirty="0"/>
              <a:t>Bowlby’s Attachment Theory helps explain how the loss of a parent and role reversal may disrupt emotional security and wellbeing.</a:t>
            </a:r>
          </a:p>
          <a:p>
            <a:r>
              <a:rPr lang="en-US" dirty="0"/>
              <a:t>Jenny’s caregiving role may increase stress, reduce social opportunities and influence identity development.</a:t>
            </a:r>
          </a:p>
          <a:p>
            <a:r>
              <a:rPr lang="en-US" dirty="0"/>
              <a:t>Support systems such as counselling, respite care and mentoring can help reduce caregiving pressure.</a:t>
            </a:r>
          </a:p>
          <a:p>
            <a:r>
              <a:rPr lang="en-US" dirty="0"/>
              <a:t>Positive relationships with teachers, professionals and community services can strengthen resilience.</a:t>
            </a:r>
          </a:p>
          <a:p>
            <a:r>
              <a:rPr lang="en-US" dirty="0"/>
              <a:t>Although Attachment Theory explains emotional development, biological, social and environmental factors also influence outcomes.</a:t>
            </a:r>
          </a:p>
        </p:txBody>
      </p:sp>
    </p:spTree>
    <p:extLst>
      <p:ext uri="{BB962C8B-B14F-4D97-AF65-F5344CB8AC3E}">
        <p14:creationId xmlns:p14="http://schemas.microsoft.com/office/powerpoint/2010/main" val="2182558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0DC0EC46-2230-4728-856D-F35311121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643467"/>
            <a:ext cx="10905066" cy="5562249"/>
          </a:xfrm>
          <a:custGeom>
            <a:avLst/>
            <a:gdLst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8506 w 11243827"/>
              <a:gd name="connsiteY105" fmla="*/ 5632788 h 5641173"/>
              <a:gd name="connsiteX106" fmla="*/ 7912803 w 11243827"/>
              <a:gd name="connsiteY106" fmla="*/ 5629702 h 5641173"/>
              <a:gd name="connsiteX107" fmla="*/ 7890915 w 11243827"/>
              <a:gd name="connsiteY107" fmla="*/ 5612272 h 5641173"/>
              <a:gd name="connsiteX108" fmla="*/ 7727691 w 11243827"/>
              <a:gd name="connsiteY108" fmla="*/ 5621064 h 5641173"/>
              <a:gd name="connsiteX109" fmla="*/ 7685998 w 11243827"/>
              <a:gd name="connsiteY109" fmla="*/ 5615564 h 5641173"/>
              <a:gd name="connsiteX110" fmla="*/ 7649302 w 11243827"/>
              <a:gd name="connsiteY110" fmla="*/ 5626541 h 5641173"/>
              <a:gd name="connsiteX111" fmla="*/ 7634083 w 11243827"/>
              <a:gd name="connsiteY111" fmla="*/ 5620862 h 5641173"/>
              <a:gd name="connsiteX112" fmla="*/ 7631455 w 11243827"/>
              <a:gd name="connsiteY112" fmla="*/ 5619708 h 5641173"/>
              <a:gd name="connsiteX113" fmla="*/ 7620952 w 11243827"/>
              <a:gd name="connsiteY113" fmla="*/ 5618872 h 5641173"/>
              <a:gd name="connsiteX114" fmla="*/ 7617992 w 11243827"/>
              <a:gd name="connsiteY114" fmla="*/ 5613914 h 5641173"/>
              <a:gd name="connsiteX115" fmla="*/ 7602182 w 11243827"/>
              <a:gd name="connsiteY115" fmla="*/ 5609271 h 5641173"/>
              <a:gd name="connsiteX116" fmla="*/ 7582847 w 11243827"/>
              <a:gd name="connsiteY116" fmla="*/ 5609047 h 5641173"/>
              <a:gd name="connsiteX117" fmla="*/ 7514158 w 11243827"/>
              <a:gd name="connsiteY117" fmla="*/ 5607737 h 5641173"/>
              <a:gd name="connsiteX118" fmla="*/ 7502955 w 11243827"/>
              <a:gd name="connsiteY118" fmla="*/ 5610415 h 5641173"/>
              <a:gd name="connsiteX119" fmla="*/ 7466391 w 11243827"/>
              <a:gd name="connsiteY119" fmla="*/ 5605949 h 5641173"/>
              <a:gd name="connsiteX120" fmla="*/ 7433806 w 11243827"/>
              <a:gd name="connsiteY120" fmla="*/ 5604945 h 5641173"/>
              <a:gd name="connsiteX121" fmla="*/ 7412693 w 11243827"/>
              <a:gd name="connsiteY121" fmla="*/ 5607075 h 5641173"/>
              <a:gd name="connsiteX122" fmla="*/ 7407159 w 11243827"/>
              <a:gd name="connsiteY122" fmla="*/ 5605310 h 5641173"/>
              <a:gd name="connsiteX123" fmla="*/ 7385900 w 11243827"/>
              <a:gd name="connsiteY123" fmla="*/ 5604171 h 5641173"/>
              <a:gd name="connsiteX124" fmla="*/ 7375071 w 11243827"/>
              <a:gd name="connsiteY124" fmla="*/ 5606788 h 5641173"/>
              <a:gd name="connsiteX125" fmla="*/ 7364382 w 11243827"/>
              <a:gd name="connsiteY125" fmla="*/ 5600762 h 5641173"/>
              <a:gd name="connsiteX126" fmla="*/ 7361770 w 11243827"/>
              <a:gd name="connsiteY126" fmla="*/ 5596347 h 5641173"/>
              <a:gd name="connsiteX127" fmla="*/ 7346641 w 11243827"/>
              <a:gd name="connsiteY127" fmla="*/ 5598329 h 5641173"/>
              <a:gd name="connsiteX128" fmla="*/ 7334238 w 11243827"/>
              <a:gd name="connsiteY128" fmla="*/ 5594014 h 5641173"/>
              <a:gd name="connsiteX129" fmla="*/ 7323426 w 11243827"/>
              <a:gd name="connsiteY129" fmla="*/ 5596835 h 5641173"/>
              <a:gd name="connsiteX130" fmla="*/ 7318938 w 11243827"/>
              <a:gd name="connsiteY130" fmla="*/ 5596200 h 5641173"/>
              <a:gd name="connsiteX131" fmla="*/ 7307784 w 11243827"/>
              <a:gd name="connsiteY131" fmla="*/ 5594065 h 5641173"/>
              <a:gd name="connsiteX132" fmla="*/ 7288540 w 11243827"/>
              <a:gd name="connsiteY132" fmla="*/ 5589320 h 5641173"/>
              <a:gd name="connsiteX133" fmla="*/ 7282537 w 11243827"/>
              <a:gd name="connsiteY133" fmla="*/ 5588660 h 5641173"/>
              <a:gd name="connsiteX134" fmla="*/ 7269466 w 11243827"/>
              <a:gd name="connsiteY134" fmla="*/ 5581404 h 5641173"/>
              <a:gd name="connsiteX135" fmla="*/ 7244165 w 11243827"/>
              <a:gd name="connsiteY135" fmla="*/ 5575200 h 5641173"/>
              <a:gd name="connsiteX136" fmla="*/ 7199619 w 11243827"/>
              <a:gd name="connsiteY136" fmla="*/ 5553550 h 5641173"/>
              <a:gd name="connsiteX137" fmla="*/ 7173434 w 11243827"/>
              <a:gd name="connsiteY137" fmla="*/ 5543219 h 5641173"/>
              <a:gd name="connsiteX138" fmla="*/ 7155718 w 11243827"/>
              <a:gd name="connsiteY138" fmla="*/ 5533697 h 5641173"/>
              <a:gd name="connsiteX139" fmla="*/ 7103430 w 11243827"/>
              <a:gd name="connsiteY139" fmla="*/ 5520249 h 5641173"/>
              <a:gd name="connsiteX140" fmla="*/ 7013746 w 11243827"/>
              <a:gd name="connsiteY140" fmla="*/ 5502470 h 5641173"/>
              <a:gd name="connsiteX141" fmla="*/ 6995379 w 11243827"/>
              <a:gd name="connsiteY141" fmla="*/ 5497693 h 5641173"/>
              <a:gd name="connsiteX142" fmla="*/ 6982475 w 11243827"/>
              <a:gd name="connsiteY142" fmla="*/ 5489641 h 5641173"/>
              <a:gd name="connsiteX143" fmla="*/ 6981994 w 11243827"/>
              <a:gd name="connsiteY143" fmla="*/ 5484335 h 5641173"/>
              <a:gd name="connsiteX144" fmla="*/ 6972355 w 11243827"/>
              <a:gd name="connsiteY144" fmla="*/ 5481074 h 5641173"/>
              <a:gd name="connsiteX145" fmla="*/ 6970394 w 11243827"/>
              <a:gd name="connsiteY145" fmla="*/ 5479383 h 5641173"/>
              <a:gd name="connsiteX146" fmla="*/ 6958543 w 11243827"/>
              <a:gd name="connsiteY146" fmla="*/ 5470507 h 5641173"/>
              <a:gd name="connsiteX147" fmla="*/ 6918276 w 11243827"/>
              <a:gd name="connsiteY147" fmla="*/ 5472034 h 5641173"/>
              <a:gd name="connsiteX148" fmla="*/ 6881046 w 11243827"/>
              <a:gd name="connsiteY148" fmla="*/ 5457070 h 5641173"/>
              <a:gd name="connsiteX149" fmla="*/ 6720917 w 11243827"/>
              <a:gd name="connsiteY149" fmla="*/ 5426664 h 5641173"/>
              <a:gd name="connsiteX150" fmla="*/ 6724964 w 11243827"/>
              <a:gd name="connsiteY150" fmla="*/ 5414071 h 5641173"/>
              <a:gd name="connsiteX151" fmla="*/ 6717823 w 11243827"/>
              <a:gd name="connsiteY151" fmla="*/ 5410317 h 5641173"/>
              <a:gd name="connsiteX152" fmla="*/ 6660723 w 11243827"/>
              <a:gd name="connsiteY152" fmla="*/ 5408304 h 5641173"/>
              <a:gd name="connsiteX153" fmla="*/ 6532914 w 11243827"/>
              <a:gd name="connsiteY153" fmla="*/ 5431205 h 5641173"/>
              <a:gd name="connsiteX154" fmla="*/ 6317327 w 11243827"/>
              <a:gd name="connsiteY154" fmla="*/ 5481889 h 5641173"/>
              <a:gd name="connsiteX155" fmla="*/ 6196243 w 11243827"/>
              <a:gd name="connsiteY155" fmla="*/ 5515042 h 5641173"/>
              <a:gd name="connsiteX156" fmla="*/ 6099124 w 11243827"/>
              <a:gd name="connsiteY156" fmla="*/ 5516848 h 5641173"/>
              <a:gd name="connsiteX157" fmla="*/ 6016077 w 11243827"/>
              <a:gd name="connsiteY157" fmla="*/ 5528642 h 5641173"/>
              <a:gd name="connsiteX158" fmla="*/ 6004389 w 11243827"/>
              <a:gd name="connsiteY158" fmla="*/ 5531206 h 5641173"/>
              <a:gd name="connsiteX159" fmla="*/ 5933945 w 11243827"/>
              <a:gd name="connsiteY159" fmla="*/ 5538840 h 5641173"/>
              <a:gd name="connsiteX160" fmla="*/ 5883936 w 11243827"/>
              <a:gd name="connsiteY160" fmla="*/ 5553807 h 5641173"/>
              <a:gd name="connsiteX161" fmla="*/ 5798331 w 11243827"/>
              <a:gd name="connsiteY161" fmla="*/ 5564248 h 5641173"/>
              <a:gd name="connsiteX162" fmla="*/ 5712738 w 11243827"/>
              <a:gd name="connsiteY162" fmla="*/ 5573120 h 5641173"/>
              <a:gd name="connsiteX163" fmla="*/ 5681342 w 11243827"/>
              <a:gd name="connsiteY163" fmla="*/ 5575621 h 5641173"/>
              <a:gd name="connsiteX164" fmla="*/ 5627167 w 11243827"/>
              <a:gd name="connsiteY164" fmla="*/ 5583215 h 5641173"/>
              <a:gd name="connsiteX165" fmla="*/ 5591414 w 11243827"/>
              <a:gd name="connsiteY165" fmla="*/ 5587695 h 5641173"/>
              <a:gd name="connsiteX166" fmla="*/ 5583028 w 11243827"/>
              <a:gd name="connsiteY166" fmla="*/ 5580877 h 5641173"/>
              <a:gd name="connsiteX167" fmla="*/ 5549426 w 11243827"/>
              <a:gd name="connsiteY167" fmla="*/ 5582858 h 5641173"/>
              <a:gd name="connsiteX168" fmla="*/ 5519999 w 11243827"/>
              <a:gd name="connsiteY168" fmla="*/ 5592246 h 5641173"/>
              <a:gd name="connsiteX169" fmla="*/ 5480028 w 11243827"/>
              <a:gd name="connsiteY169" fmla="*/ 5597282 h 5641173"/>
              <a:gd name="connsiteX170" fmla="*/ 5456175 w 11243827"/>
              <a:gd name="connsiteY170" fmla="*/ 5600371 h 5641173"/>
              <a:gd name="connsiteX171" fmla="*/ 5388463 w 11243827"/>
              <a:gd name="connsiteY171" fmla="*/ 5602638 h 5641173"/>
              <a:gd name="connsiteX172" fmla="*/ 5265898 w 11243827"/>
              <a:gd name="connsiteY172" fmla="*/ 5591830 h 5641173"/>
              <a:gd name="connsiteX173" fmla="*/ 5231231 w 11243827"/>
              <a:gd name="connsiteY173" fmla="*/ 5592790 h 5641173"/>
              <a:gd name="connsiteX174" fmla="*/ 5226996 w 11243827"/>
              <a:gd name="connsiteY174" fmla="*/ 5595040 h 5641173"/>
              <a:gd name="connsiteX175" fmla="*/ 5175988 w 11243827"/>
              <a:gd name="connsiteY175" fmla="*/ 5588131 h 5641173"/>
              <a:gd name="connsiteX176" fmla="*/ 5107470 w 11243827"/>
              <a:gd name="connsiteY176" fmla="*/ 5594771 h 5641173"/>
              <a:gd name="connsiteX177" fmla="*/ 5027868 w 11243827"/>
              <a:gd name="connsiteY177" fmla="*/ 5605624 h 5641173"/>
              <a:gd name="connsiteX178" fmla="*/ 5007324 w 11243827"/>
              <a:gd name="connsiteY178" fmla="*/ 5609209 h 5641173"/>
              <a:gd name="connsiteX179" fmla="*/ 4952559 w 11243827"/>
              <a:gd name="connsiteY179" fmla="*/ 5611402 h 5641173"/>
              <a:gd name="connsiteX180" fmla="*/ 4826081 w 11243827"/>
              <a:gd name="connsiteY180" fmla="*/ 5616191 h 5641173"/>
              <a:gd name="connsiteX181" fmla="*/ 4823501 w 11243827"/>
              <a:gd name="connsiteY181" fmla="*/ 5619174 h 5641173"/>
              <a:gd name="connsiteX182" fmla="*/ 4813093 w 11243827"/>
              <a:gd name="connsiteY182" fmla="*/ 5620026 h 5641173"/>
              <a:gd name="connsiteX183" fmla="*/ 4810563 w 11243827"/>
              <a:gd name="connsiteY183" fmla="*/ 5620787 h 5641173"/>
              <a:gd name="connsiteX184" fmla="*/ 4795818 w 11243827"/>
              <a:gd name="connsiteY184" fmla="*/ 5624618 h 5641173"/>
              <a:gd name="connsiteX185" fmla="*/ 4758404 w 11243827"/>
              <a:gd name="connsiteY185" fmla="*/ 5619510 h 5641173"/>
              <a:gd name="connsiteX186" fmla="*/ 4717254 w 11243827"/>
              <a:gd name="connsiteY186" fmla="*/ 5624155 h 5641173"/>
              <a:gd name="connsiteX187" fmla="*/ 4591958 w 11243827"/>
              <a:gd name="connsiteY187" fmla="*/ 5624710 h 5641173"/>
              <a:gd name="connsiteX188" fmla="*/ 4476215 w 11243827"/>
              <a:gd name="connsiteY188" fmla="*/ 5628210 h 5641173"/>
              <a:gd name="connsiteX189" fmla="*/ 4425193 w 11243827"/>
              <a:gd name="connsiteY189" fmla="*/ 5627414 h 5641173"/>
              <a:gd name="connsiteX190" fmla="*/ 4383866 w 11243827"/>
              <a:gd name="connsiteY190" fmla="*/ 5626546 h 5641173"/>
              <a:gd name="connsiteX191" fmla="*/ 4385596 w 11243827"/>
              <a:gd name="connsiteY191" fmla="*/ 5634646 h 5641173"/>
              <a:gd name="connsiteX192" fmla="*/ 4360864 w 11243827"/>
              <a:gd name="connsiteY192" fmla="*/ 5641173 h 5641173"/>
              <a:gd name="connsiteX193" fmla="*/ 4328321 w 11243827"/>
              <a:gd name="connsiteY193" fmla="*/ 5626332 h 5641173"/>
              <a:gd name="connsiteX194" fmla="*/ 4309842 w 11243827"/>
              <a:gd name="connsiteY194" fmla="*/ 5626471 h 5641173"/>
              <a:gd name="connsiteX195" fmla="*/ 4277424 w 11243827"/>
              <a:gd name="connsiteY195" fmla="*/ 5631598 h 5641173"/>
              <a:gd name="connsiteX196" fmla="*/ 4266627 w 11243827"/>
              <a:gd name="connsiteY196" fmla="*/ 5633969 h 5641173"/>
              <a:gd name="connsiteX197" fmla="*/ 4185525 w 11243827"/>
              <a:gd name="connsiteY197" fmla="*/ 5617508 h 5641173"/>
              <a:gd name="connsiteX198" fmla="*/ 4177617 w 11243827"/>
              <a:gd name="connsiteY198" fmla="*/ 5610903 h 5641173"/>
              <a:gd name="connsiteX199" fmla="*/ 4136948 w 11243827"/>
              <a:gd name="connsiteY199" fmla="*/ 5608031 h 5641173"/>
              <a:gd name="connsiteX200" fmla="*/ 4132323 w 11243827"/>
              <a:gd name="connsiteY200" fmla="*/ 5609784 h 5641173"/>
              <a:gd name="connsiteX201" fmla="*/ 4098620 w 11243827"/>
              <a:gd name="connsiteY201" fmla="*/ 5599672 h 5641173"/>
              <a:gd name="connsiteX202" fmla="*/ 3963475 w 11243827"/>
              <a:gd name="connsiteY202" fmla="*/ 5581841 h 5641173"/>
              <a:gd name="connsiteX203" fmla="*/ 3703613 w 11243827"/>
              <a:gd name="connsiteY203" fmla="*/ 5572482 h 5641173"/>
              <a:gd name="connsiteX204" fmla="*/ 3432987 w 11243827"/>
              <a:gd name="connsiteY204" fmla="*/ 5545768 h 5641173"/>
              <a:gd name="connsiteX205" fmla="*/ 3176381 w 11243827"/>
              <a:gd name="connsiteY205" fmla="*/ 5556110 h 5641173"/>
              <a:gd name="connsiteX206" fmla="*/ 2710156 w 11243827"/>
              <a:gd name="connsiteY206" fmla="*/ 5527517 h 5641173"/>
              <a:gd name="connsiteX207" fmla="*/ 2550206 w 11243827"/>
              <a:gd name="connsiteY207" fmla="*/ 5524958 h 5641173"/>
              <a:gd name="connsiteX208" fmla="*/ 2443041 w 11243827"/>
              <a:gd name="connsiteY208" fmla="*/ 5523990 h 5641173"/>
              <a:gd name="connsiteX209" fmla="*/ 2435613 w 11243827"/>
              <a:gd name="connsiteY209" fmla="*/ 5526704 h 5641173"/>
              <a:gd name="connsiteX210" fmla="*/ 2405682 w 11243827"/>
              <a:gd name="connsiteY210" fmla="*/ 5528307 h 5641173"/>
              <a:gd name="connsiteX211" fmla="*/ 2397487 w 11243827"/>
              <a:gd name="connsiteY211" fmla="*/ 5540337 h 5641173"/>
              <a:gd name="connsiteX212" fmla="*/ 2297454 w 11243827"/>
              <a:gd name="connsiteY212" fmla="*/ 5550765 h 5641173"/>
              <a:gd name="connsiteX213" fmla="*/ 2056700 w 11243827"/>
              <a:gd name="connsiteY213" fmla="*/ 5555489 h 5641173"/>
              <a:gd name="connsiteX214" fmla="*/ 1878530 w 11243827"/>
              <a:gd name="connsiteY214" fmla="*/ 5535330 h 5641173"/>
              <a:gd name="connsiteX215" fmla="*/ 1859292 w 11243827"/>
              <a:gd name="connsiteY215" fmla="*/ 5535461 h 5641173"/>
              <a:gd name="connsiteX216" fmla="*/ 1835626 w 11243827"/>
              <a:gd name="connsiteY216" fmla="*/ 5533793 h 5641173"/>
              <a:gd name="connsiteX217" fmla="*/ 1798939 w 11243827"/>
              <a:gd name="connsiteY217" fmla="*/ 5540285 h 5641173"/>
              <a:gd name="connsiteX218" fmla="*/ 1779046 w 11243827"/>
              <a:gd name="connsiteY218" fmla="*/ 5549949 h 5641173"/>
              <a:gd name="connsiteX219" fmla="*/ 1772421 w 11243827"/>
              <a:gd name="connsiteY219" fmla="*/ 5549018 h 5641173"/>
              <a:gd name="connsiteX220" fmla="*/ 1772052 w 11243827"/>
              <a:gd name="connsiteY220" fmla="*/ 5545689 h 5641173"/>
              <a:gd name="connsiteX221" fmla="*/ 1711543 w 11243827"/>
              <a:gd name="connsiteY221" fmla="*/ 5534558 h 5641173"/>
              <a:gd name="connsiteX222" fmla="*/ 1698891 w 11243827"/>
              <a:gd name="connsiteY222" fmla="*/ 5513187 h 5641173"/>
              <a:gd name="connsiteX223" fmla="*/ 1538763 w 11243827"/>
              <a:gd name="connsiteY223" fmla="*/ 5482781 h 5641173"/>
              <a:gd name="connsiteX224" fmla="*/ 1501533 w 11243827"/>
              <a:gd name="connsiteY224" fmla="*/ 5467817 h 5641173"/>
              <a:gd name="connsiteX225" fmla="*/ 1461266 w 11243827"/>
              <a:gd name="connsiteY225" fmla="*/ 5469343 h 5641173"/>
              <a:gd name="connsiteX226" fmla="*/ 1449415 w 11243827"/>
              <a:gd name="connsiteY226" fmla="*/ 5460467 h 5641173"/>
              <a:gd name="connsiteX227" fmla="*/ 1447454 w 11243827"/>
              <a:gd name="connsiteY227" fmla="*/ 5458776 h 5641173"/>
              <a:gd name="connsiteX228" fmla="*/ 1437814 w 11243827"/>
              <a:gd name="connsiteY228" fmla="*/ 5455515 h 5641173"/>
              <a:gd name="connsiteX229" fmla="*/ 1437334 w 11243827"/>
              <a:gd name="connsiteY229" fmla="*/ 5450209 h 5641173"/>
              <a:gd name="connsiteX230" fmla="*/ 1424429 w 11243827"/>
              <a:gd name="connsiteY230" fmla="*/ 5442157 h 5641173"/>
              <a:gd name="connsiteX231" fmla="*/ 1406063 w 11243827"/>
              <a:gd name="connsiteY231" fmla="*/ 5437380 h 5641173"/>
              <a:gd name="connsiteX232" fmla="*/ 1316379 w 11243827"/>
              <a:gd name="connsiteY232" fmla="*/ 5419601 h 5641173"/>
              <a:gd name="connsiteX233" fmla="*/ 1264090 w 11243827"/>
              <a:gd name="connsiteY233" fmla="*/ 5406153 h 5641173"/>
              <a:gd name="connsiteX234" fmla="*/ 1246374 w 11243827"/>
              <a:gd name="connsiteY234" fmla="*/ 5396631 h 5641173"/>
              <a:gd name="connsiteX235" fmla="*/ 1220190 w 11243827"/>
              <a:gd name="connsiteY235" fmla="*/ 5386301 h 5641173"/>
              <a:gd name="connsiteX236" fmla="*/ 1175643 w 11243827"/>
              <a:gd name="connsiteY236" fmla="*/ 5364651 h 5641173"/>
              <a:gd name="connsiteX237" fmla="*/ 1150342 w 11243827"/>
              <a:gd name="connsiteY237" fmla="*/ 5358447 h 5641173"/>
              <a:gd name="connsiteX238" fmla="*/ 1137272 w 11243827"/>
              <a:gd name="connsiteY238" fmla="*/ 5351191 h 5641173"/>
              <a:gd name="connsiteX239" fmla="*/ 1131268 w 11243827"/>
              <a:gd name="connsiteY239" fmla="*/ 5350530 h 5641173"/>
              <a:gd name="connsiteX240" fmla="*/ 1112024 w 11243827"/>
              <a:gd name="connsiteY240" fmla="*/ 5345786 h 5641173"/>
              <a:gd name="connsiteX241" fmla="*/ 1100870 w 11243827"/>
              <a:gd name="connsiteY241" fmla="*/ 5343651 h 5641173"/>
              <a:gd name="connsiteX242" fmla="*/ 1096383 w 11243827"/>
              <a:gd name="connsiteY242" fmla="*/ 5343015 h 5641173"/>
              <a:gd name="connsiteX243" fmla="*/ 1085571 w 11243827"/>
              <a:gd name="connsiteY243" fmla="*/ 5345836 h 5641173"/>
              <a:gd name="connsiteX244" fmla="*/ 1073168 w 11243827"/>
              <a:gd name="connsiteY244" fmla="*/ 5341521 h 5641173"/>
              <a:gd name="connsiteX245" fmla="*/ 1058039 w 11243827"/>
              <a:gd name="connsiteY245" fmla="*/ 5343504 h 5641173"/>
              <a:gd name="connsiteX246" fmla="*/ 1055426 w 11243827"/>
              <a:gd name="connsiteY246" fmla="*/ 5339088 h 5641173"/>
              <a:gd name="connsiteX247" fmla="*/ 1044738 w 11243827"/>
              <a:gd name="connsiteY247" fmla="*/ 5333063 h 5641173"/>
              <a:gd name="connsiteX248" fmla="*/ 1033909 w 11243827"/>
              <a:gd name="connsiteY248" fmla="*/ 5335680 h 5641173"/>
              <a:gd name="connsiteX249" fmla="*/ 1012649 w 11243827"/>
              <a:gd name="connsiteY249" fmla="*/ 5334541 h 5641173"/>
              <a:gd name="connsiteX250" fmla="*/ 1007115 w 11243827"/>
              <a:gd name="connsiteY250" fmla="*/ 5332775 h 5641173"/>
              <a:gd name="connsiteX251" fmla="*/ 986002 w 11243827"/>
              <a:gd name="connsiteY251" fmla="*/ 5334906 h 5641173"/>
              <a:gd name="connsiteX252" fmla="*/ 953418 w 11243827"/>
              <a:gd name="connsiteY252" fmla="*/ 5333901 h 5641173"/>
              <a:gd name="connsiteX253" fmla="*/ 916854 w 11243827"/>
              <a:gd name="connsiteY253" fmla="*/ 5329435 h 5641173"/>
              <a:gd name="connsiteX254" fmla="*/ 905651 w 11243827"/>
              <a:gd name="connsiteY254" fmla="*/ 5332114 h 5641173"/>
              <a:gd name="connsiteX255" fmla="*/ 836961 w 11243827"/>
              <a:gd name="connsiteY255" fmla="*/ 5330803 h 5641173"/>
              <a:gd name="connsiteX256" fmla="*/ 817627 w 11243827"/>
              <a:gd name="connsiteY256" fmla="*/ 5330580 h 5641173"/>
              <a:gd name="connsiteX257" fmla="*/ 801817 w 11243827"/>
              <a:gd name="connsiteY257" fmla="*/ 5325937 h 5641173"/>
              <a:gd name="connsiteX258" fmla="*/ 798857 w 11243827"/>
              <a:gd name="connsiteY258" fmla="*/ 5320979 h 5641173"/>
              <a:gd name="connsiteX259" fmla="*/ 788354 w 11243827"/>
              <a:gd name="connsiteY259" fmla="*/ 5320143 h 5641173"/>
              <a:gd name="connsiteX260" fmla="*/ 785726 w 11243827"/>
              <a:gd name="connsiteY260" fmla="*/ 5318989 h 5641173"/>
              <a:gd name="connsiteX261" fmla="*/ 770507 w 11243827"/>
              <a:gd name="connsiteY261" fmla="*/ 5313309 h 5641173"/>
              <a:gd name="connsiteX262" fmla="*/ 733810 w 11243827"/>
              <a:gd name="connsiteY262" fmla="*/ 5324286 h 5641173"/>
              <a:gd name="connsiteX263" fmla="*/ 692117 w 11243827"/>
              <a:gd name="connsiteY263" fmla="*/ 5318786 h 5641173"/>
              <a:gd name="connsiteX264" fmla="*/ 528894 w 11243827"/>
              <a:gd name="connsiteY264" fmla="*/ 5327578 h 5641173"/>
              <a:gd name="connsiteX265" fmla="*/ 507005 w 11243827"/>
              <a:gd name="connsiteY265" fmla="*/ 5310149 h 5641173"/>
              <a:gd name="connsiteX266" fmla="*/ 441302 w 11243827"/>
              <a:gd name="connsiteY266" fmla="*/ 5307062 h 5641173"/>
              <a:gd name="connsiteX267" fmla="*/ 336819 w 11243827"/>
              <a:gd name="connsiteY267" fmla="*/ 5336690 h 5641173"/>
              <a:gd name="connsiteX268" fmla="*/ 215763 w 11243827"/>
              <a:gd name="connsiteY268" fmla="*/ 5332575 h 5641173"/>
              <a:gd name="connsiteX269" fmla="*/ 205927 w 11243827"/>
              <a:gd name="connsiteY269" fmla="*/ 5339672 h 5641173"/>
              <a:gd name="connsiteX270" fmla="*/ 194189 w 11243827"/>
              <a:gd name="connsiteY270" fmla="*/ 5343588 h 5641173"/>
              <a:gd name="connsiteX271" fmla="*/ 192552 w 11243827"/>
              <a:gd name="connsiteY271" fmla="*/ 5342845 h 5641173"/>
              <a:gd name="connsiteX272" fmla="*/ 178320 w 11243827"/>
              <a:gd name="connsiteY272" fmla="*/ 5343766 h 5641173"/>
              <a:gd name="connsiteX273" fmla="*/ 175596 w 11243827"/>
              <a:gd name="connsiteY273" fmla="*/ 5346411 h 5641173"/>
              <a:gd name="connsiteX274" fmla="*/ 165951 w 11243827"/>
              <a:gd name="connsiteY274" fmla="*/ 5347808 h 5641173"/>
              <a:gd name="connsiteX275" fmla="*/ 147287 w 11243827"/>
              <a:gd name="connsiteY275" fmla="*/ 5352625 h 5641173"/>
              <a:gd name="connsiteX276" fmla="*/ 143484 w 11243827"/>
              <a:gd name="connsiteY276" fmla="*/ 5351591 h 5641173"/>
              <a:gd name="connsiteX277" fmla="*/ 114847 w 11243827"/>
              <a:gd name="connsiteY277" fmla="*/ 5355844 h 5641173"/>
              <a:gd name="connsiteX278" fmla="*/ 114306 w 11243827"/>
              <a:gd name="connsiteY278" fmla="*/ 5354983 h 5641173"/>
              <a:gd name="connsiteX279" fmla="*/ 105588 w 11243827"/>
              <a:gd name="connsiteY279" fmla="*/ 5352169 h 5641173"/>
              <a:gd name="connsiteX280" fmla="*/ 89264 w 11243827"/>
              <a:gd name="connsiteY280" fmla="*/ 5348886 h 5641173"/>
              <a:gd name="connsiteX281" fmla="*/ 49794 w 11243827"/>
              <a:gd name="connsiteY281" fmla="*/ 5329950 h 5641173"/>
              <a:gd name="connsiteX282" fmla="*/ 19924 w 11243827"/>
              <a:gd name="connsiteY282" fmla="*/ 5334282 h 5641173"/>
              <a:gd name="connsiteX283" fmla="*/ 13819 w 11243827"/>
              <a:gd name="connsiteY283" fmla="*/ 5334653 h 5641173"/>
              <a:gd name="connsiteX284" fmla="*/ 13657 w 11243827"/>
              <a:gd name="connsiteY284" fmla="*/ 5334455 h 5641173"/>
              <a:gd name="connsiteX285" fmla="*/ 7139 w 11243827"/>
              <a:gd name="connsiteY285" fmla="*/ 5334438 h 5641173"/>
              <a:gd name="connsiteX286" fmla="*/ 2684 w 11243827"/>
              <a:gd name="connsiteY286" fmla="*/ 5335333 h 5641173"/>
              <a:gd name="connsiteX287" fmla="*/ 0 w 11243827"/>
              <a:gd name="connsiteY287" fmla="*/ 5335496 h 5641173"/>
              <a:gd name="connsiteX288" fmla="*/ 0 w 11243827"/>
              <a:gd name="connsiteY288" fmla="*/ 10592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426664 h 5641173"/>
              <a:gd name="connsiteX149" fmla="*/ 6724964 w 11243827"/>
              <a:gd name="connsiteY149" fmla="*/ 5414071 h 5641173"/>
              <a:gd name="connsiteX150" fmla="*/ 6717823 w 11243827"/>
              <a:gd name="connsiteY150" fmla="*/ 5410317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426664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637174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804792 w 11243827"/>
              <a:gd name="connsiteY148" fmla="*/ 5439822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804792 w 11243827"/>
              <a:gd name="connsiteY148" fmla="*/ 5439822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87273"/>
              <a:gd name="connsiteX1" fmla="*/ 11243827 w 11243827"/>
              <a:gd name="connsiteY1" fmla="*/ 1470035 h 5687273"/>
              <a:gd name="connsiteX2" fmla="*/ 11243827 w 11243827"/>
              <a:gd name="connsiteY2" fmla="*/ 5001571 h 5687273"/>
              <a:gd name="connsiteX3" fmla="*/ 11243827 w 11243827"/>
              <a:gd name="connsiteY3" fmla="*/ 5209610 h 5687273"/>
              <a:gd name="connsiteX4" fmla="*/ 11240675 w 11243827"/>
              <a:gd name="connsiteY4" fmla="*/ 5210442 h 5687273"/>
              <a:gd name="connsiteX5" fmla="*/ 11179959 w 11243827"/>
              <a:gd name="connsiteY5" fmla="*/ 5221199 h 5687273"/>
              <a:gd name="connsiteX6" fmla="*/ 11105493 w 11243827"/>
              <a:gd name="connsiteY6" fmla="*/ 5259905 h 5687273"/>
              <a:gd name="connsiteX7" fmla="*/ 11078640 w 11243827"/>
              <a:gd name="connsiteY7" fmla="*/ 5263531 h 5687273"/>
              <a:gd name="connsiteX8" fmla="*/ 11079616 w 11243827"/>
              <a:gd name="connsiteY8" fmla="*/ 5270380 h 5687273"/>
              <a:gd name="connsiteX9" fmla="*/ 11069641 w 11243827"/>
              <a:gd name="connsiteY9" fmla="*/ 5270884 h 5687273"/>
              <a:gd name="connsiteX10" fmla="*/ 11047377 w 11243827"/>
              <a:gd name="connsiteY10" fmla="*/ 5271051 h 5687273"/>
              <a:gd name="connsiteX11" fmla="*/ 10980705 w 11243827"/>
              <a:gd name="connsiteY11" fmla="*/ 5272951 h 5687273"/>
              <a:gd name="connsiteX12" fmla="*/ 10962514 w 11243827"/>
              <a:gd name="connsiteY12" fmla="*/ 5286084 h 5687273"/>
              <a:gd name="connsiteX13" fmla="*/ 10945307 w 11243827"/>
              <a:gd name="connsiteY13" fmla="*/ 5286290 h 5687273"/>
              <a:gd name="connsiteX14" fmla="*/ 10845516 w 11243827"/>
              <a:gd name="connsiteY14" fmla="*/ 5303894 h 5687273"/>
              <a:gd name="connsiteX15" fmla="*/ 10831795 w 11243827"/>
              <a:gd name="connsiteY15" fmla="*/ 5305210 h 5687273"/>
              <a:gd name="connsiteX16" fmla="*/ 10824365 w 11243827"/>
              <a:gd name="connsiteY16" fmla="*/ 5311111 h 5687273"/>
              <a:gd name="connsiteX17" fmla="*/ 10797756 w 11243827"/>
              <a:gd name="connsiteY17" fmla="*/ 5312285 h 5687273"/>
              <a:gd name="connsiteX18" fmla="*/ 10796525 w 11243827"/>
              <a:gd name="connsiteY18" fmla="*/ 5315645 h 5687273"/>
              <a:gd name="connsiteX19" fmla="*/ 10709063 w 11243827"/>
              <a:gd name="connsiteY19" fmla="*/ 5344492 h 5687273"/>
              <a:gd name="connsiteX20" fmla="*/ 10694078 w 11243827"/>
              <a:gd name="connsiteY20" fmla="*/ 5349258 h 5687273"/>
              <a:gd name="connsiteX21" fmla="*/ 10681131 w 11243827"/>
              <a:gd name="connsiteY21" fmla="*/ 5347812 h 5687273"/>
              <a:gd name="connsiteX22" fmla="*/ 10609448 w 11243827"/>
              <a:gd name="connsiteY22" fmla="*/ 5351931 h 5687273"/>
              <a:gd name="connsiteX23" fmla="*/ 10592397 w 11243827"/>
              <a:gd name="connsiteY23" fmla="*/ 5349402 h 5687273"/>
              <a:gd name="connsiteX24" fmla="*/ 10585227 w 11243827"/>
              <a:gd name="connsiteY24" fmla="*/ 5344063 h 5687273"/>
              <a:gd name="connsiteX25" fmla="*/ 10557472 w 11243827"/>
              <a:gd name="connsiteY25" fmla="*/ 5354151 h 5687273"/>
              <a:gd name="connsiteX26" fmla="*/ 10514646 w 11243827"/>
              <a:gd name="connsiteY26" fmla="*/ 5361064 h 5687273"/>
              <a:gd name="connsiteX27" fmla="*/ 10494292 w 11243827"/>
              <a:gd name="connsiteY27" fmla="*/ 5366054 h 5687273"/>
              <a:gd name="connsiteX28" fmla="*/ 10477869 w 11243827"/>
              <a:gd name="connsiteY28" fmla="*/ 5363025 h 5687273"/>
              <a:gd name="connsiteX29" fmla="*/ 10384411 w 11243827"/>
              <a:gd name="connsiteY29" fmla="*/ 5362257 h 5687273"/>
              <a:gd name="connsiteX30" fmla="*/ 10362921 w 11243827"/>
              <a:gd name="connsiteY30" fmla="*/ 5357444 h 5687273"/>
              <a:gd name="connsiteX31" fmla="*/ 10352736 w 11243827"/>
              <a:gd name="connsiteY31" fmla="*/ 5347851 h 5687273"/>
              <a:gd name="connsiteX32" fmla="*/ 10344754 w 11243827"/>
              <a:gd name="connsiteY32" fmla="*/ 5351272 h 5687273"/>
              <a:gd name="connsiteX33" fmla="*/ 10288226 w 11243827"/>
              <a:gd name="connsiteY33" fmla="*/ 5351613 h 5687273"/>
              <a:gd name="connsiteX34" fmla="*/ 10251350 w 11243827"/>
              <a:gd name="connsiteY34" fmla="*/ 5352711 h 5687273"/>
              <a:gd name="connsiteX35" fmla="*/ 10249108 w 11243827"/>
              <a:gd name="connsiteY35" fmla="*/ 5365881 h 5687273"/>
              <a:gd name="connsiteX36" fmla="*/ 10216272 w 11243827"/>
              <a:gd name="connsiteY36" fmla="*/ 5370573 h 5687273"/>
              <a:gd name="connsiteX37" fmla="*/ 10181278 w 11243827"/>
              <a:gd name="connsiteY37" fmla="*/ 5362119 h 5687273"/>
              <a:gd name="connsiteX38" fmla="*/ 10140033 w 11243827"/>
              <a:gd name="connsiteY38" fmla="*/ 5363304 h 5687273"/>
              <a:gd name="connsiteX39" fmla="*/ 10115353 w 11243827"/>
              <a:gd name="connsiteY39" fmla="*/ 5363869 h 5687273"/>
              <a:gd name="connsiteX40" fmla="*/ 10050578 w 11243827"/>
              <a:gd name="connsiteY40" fmla="*/ 5376153 h 5687273"/>
              <a:gd name="connsiteX41" fmla="*/ 9945478 w 11243827"/>
              <a:gd name="connsiteY41" fmla="*/ 5422859 h 5687273"/>
              <a:gd name="connsiteX42" fmla="*/ 9912481 w 11243827"/>
              <a:gd name="connsiteY42" fmla="*/ 5429477 h 5687273"/>
              <a:gd name="connsiteX43" fmla="*/ 9906713 w 11243827"/>
              <a:gd name="connsiteY43" fmla="*/ 5426784 h 5687273"/>
              <a:gd name="connsiteX44" fmla="*/ 9742436 w 11243827"/>
              <a:gd name="connsiteY44" fmla="*/ 5454834 h 5687273"/>
              <a:gd name="connsiteX45" fmla="*/ 9713044 w 11243827"/>
              <a:gd name="connsiteY45" fmla="*/ 5456476 h 5687273"/>
              <a:gd name="connsiteX46" fmla="*/ 9691033 w 11243827"/>
              <a:gd name="connsiteY46" fmla="*/ 5455451 h 5687273"/>
              <a:gd name="connsiteX47" fmla="*/ 9638355 w 11243827"/>
              <a:gd name="connsiteY47" fmla="*/ 5464794 h 5687273"/>
              <a:gd name="connsiteX48" fmla="*/ 9552434 w 11243827"/>
              <a:gd name="connsiteY48" fmla="*/ 5485280 h 5687273"/>
              <a:gd name="connsiteX49" fmla="*/ 9533883 w 11243827"/>
              <a:gd name="connsiteY49" fmla="*/ 5488516 h 5687273"/>
              <a:gd name="connsiteX50" fmla="*/ 9516916 w 11243827"/>
              <a:gd name="connsiteY50" fmla="*/ 5486828 h 5687273"/>
              <a:gd name="connsiteX51" fmla="*/ 9512093 w 11243827"/>
              <a:gd name="connsiteY51" fmla="*/ 5482541 h 5687273"/>
              <a:gd name="connsiteX52" fmla="*/ 9501725 w 11243827"/>
              <a:gd name="connsiteY52" fmla="*/ 5483603 h 5687273"/>
              <a:gd name="connsiteX53" fmla="*/ 9498754 w 11243827"/>
              <a:gd name="connsiteY53" fmla="*/ 5482951 h 5687273"/>
              <a:gd name="connsiteX54" fmla="*/ 9481932 w 11243827"/>
              <a:gd name="connsiteY54" fmla="*/ 5480151 h 5687273"/>
              <a:gd name="connsiteX55" fmla="*/ 9451321 w 11243827"/>
              <a:gd name="connsiteY55" fmla="*/ 5497375 h 5687273"/>
              <a:gd name="connsiteX56" fmla="*/ 9409298 w 11243827"/>
              <a:gd name="connsiteY56" fmla="*/ 5499478 h 5687273"/>
              <a:gd name="connsiteX57" fmla="*/ 9257007 w 11243827"/>
              <a:gd name="connsiteY57" fmla="*/ 5537183 h 5687273"/>
              <a:gd name="connsiteX58" fmla="*/ 9229078 w 11243827"/>
              <a:gd name="connsiteY58" fmla="*/ 5524154 h 5687273"/>
              <a:gd name="connsiteX59" fmla="*/ 9165105 w 11243827"/>
              <a:gd name="connsiteY59" fmla="*/ 5532892 h 5687273"/>
              <a:gd name="connsiteX60" fmla="*/ 9077301 w 11243827"/>
              <a:gd name="connsiteY60" fmla="*/ 5580356 h 5687273"/>
              <a:gd name="connsiteX61" fmla="*/ 8960065 w 11243827"/>
              <a:gd name="connsiteY61" fmla="*/ 5597982 h 5687273"/>
              <a:gd name="connsiteX62" fmla="*/ 8953536 w 11243827"/>
              <a:gd name="connsiteY62" fmla="*/ 5606638 h 5687273"/>
              <a:gd name="connsiteX63" fmla="*/ 8943907 w 11243827"/>
              <a:gd name="connsiteY63" fmla="*/ 5612541 h 5687273"/>
              <a:gd name="connsiteX64" fmla="*/ 8942046 w 11243827"/>
              <a:gd name="connsiteY64" fmla="*/ 5612112 h 5687273"/>
              <a:gd name="connsiteX65" fmla="*/ 8928824 w 11243827"/>
              <a:gd name="connsiteY65" fmla="*/ 5615549 h 5687273"/>
              <a:gd name="connsiteX66" fmla="*/ 8927294 w 11243827"/>
              <a:gd name="connsiteY66" fmla="*/ 5618607 h 5687273"/>
              <a:gd name="connsiteX67" fmla="*/ 8918651 w 11243827"/>
              <a:gd name="connsiteY67" fmla="*/ 5621688 h 5687273"/>
              <a:gd name="connsiteX68" fmla="*/ 8902772 w 11243827"/>
              <a:gd name="connsiteY68" fmla="*/ 5629703 h 5687273"/>
              <a:gd name="connsiteX69" fmla="*/ 8898724 w 11243827"/>
              <a:gd name="connsiteY69" fmla="*/ 5629379 h 5687273"/>
              <a:gd name="connsiteX70" fmla="*/ 8873099 w 11243827"/>
              <a:gd name="connsiteY70" fmla="*/ 5638628 h 5687273"/>
              <a:gd name="connsiteX71" fmla="*/ 8872234 w 11243827"/>
              <a:gd name="connsiteY71" fmla="*/ 5637889 h 5687273"/>
              <a:gd name="connsiteX72" fmla="*/ 8862777 w 11243827"/>
              <a:gd name="connsiteY72" fmla="*/ 5636711 h 5687273"/>
              <a:gd name="connsiteX73" fmla="*/ 8845869 w 11243827"/>
              <a:gd name="connsiteY73" fmla="*/ 5636436 h 5687273"/>
              <a:gd name="connsiteX74" fmla="*/ 8800548 w 11243827"/>
              <a:gd name="connsiteY74" fmla="*/ 5625084 h 5687273"/>
              <a:gd name="connsiteX75" fmla="*/ 8773774 w 11243827"/>
              <a:gd name="connsiteY75" fmla="*/ 5634630 h 5687273"/>
              <a:gd name="connsiteX76" fmla="*/ 8698255 w 11243827"/>
              <a:gd name="connsiteY76" fmla="*/ 5636083 h 5687273"/>
              <a:gd name="connsiteX77" fmla="*/ 8619167 w 11243827"/>
              <a:gd name="connsiteY77" fmla="*/ 5619130 h 5687273"/>
              <a:gd name="connsiteX78" fmla="*/ 8539822 w 11243827"/>
              <a:gd name="connsiteY78" fmla="*/ 5616905 h 5687273"/>
              <a:gd name="connsiteX79" fmla="*/ 8511094 w 11243827"/>
              <a:gd name="connsiteY79" fmla="*/ 5617360 h 5687273"/>
              <a:gd name="connsiteX80" fmla="*/ 8459886 w 11243827"/>
              <a:gd name="connsiteY80" fmla="*/ 5612612 h 5687273"/>
              <a:gd name="connsiteX81" fmla="*/ 8436432 w 11243827"/>
              <a:gd name="connsiteY81" fmla="*/ 5606990 h 5687273"/>
              <a:gd name="connsiteX82" fmla="*/ 8435403 w 11243827"/>
              <a:gd name="connsiteY82" fmla="*/ 5607336 h 5687273"/>
              <a:gd name="connsiteX83" fmla="*/ 8433307 w 11243827"/>
              <a:gd name="connsiteY83" fmla="*/ 5604917 h 5687273"/>
              <a:gd name="connsiteX84" fmla="*/ 8428968 w 11243827"/>
              <a:gd name="connsiteY84" fmla="*/ 5603796 h 5687273"/>
              <a:gd name="connsiteX85" fmla="*/ 8417124 w 11243827"/>
              <a:gd name="connsiteY85" fmla="*/ 5604518 h 5687273"/>
              <a:gd name="connsiteX86" fmla="*/ 8412669 w 11243827"/>
              <a:gd name="connsiteY86" fmla="*/ 5605413 h 5687273"/>
              <a:gd name="connsiteX87" fmla="*/ 8406152 w 11243827"/>
              <a:gd name="connsiteY87" fmla="*/ 5605396 h 5687273"/>
              <a:gd name="connsiteX88" fmla="*/ 8405989 w 11243827"/>
              <a:gd name="connsiteY88" fmla="*/ 5605197 h 5687273"/>
              <a:gd name="connsiteX89" fmla="*/ 8399884 w 11243827"/>
              <a:gd name="connsiteY89" fmla="*/ 5605568 h 5687273"/>
              <a:gd name="connsiteX90" fmla="*/ 8370014 w 11243827"/>
              <a:gd name="connsiteY90" fmla="*/ 5609900 h 5687273"/>
              <a:gd name="connsiteX91" fmla="*/ 8330544 w 11243827"/>
              <a:gd name="connsiteY91" fmla="*/ 5590964 h 5687273"/>
              <a:gd name="connsiteX92" fmla="*/ 8314221 w 11243827"/>
              <a:gd name="connsiteY92" fmla="*/ 5587682 h 5687273"/>
              <a:gd name="connsiteX93" fmla="*/ 8305502 w 11243827"/>
              <a:gd name="connsiteY93" fmla="*/ 5584868 h 5687273"/>
              <a:gd name="connsiteX94" fmla="*/ 8304962 w 11243827"/>
              <a:gd name="connsiteY94" fmla="*/ 5584007 h 5687273"/>
              <a:gd name="connsiteX95" fmla="*/ 8276324 w 11243827"/>
              <a:gd name="connsiteY95" fmla="*/ 5588260 h 5687273"/>
              <a:gd name="connsiteX96" fmla="*/ 8272522 w 11243827"/>
              <a:gd name="connsiteY96" fmla="*/ 5587226 h 5687273"/>
              <a:gd name="connsiteX97" fmla="*/ 8253857 w 11243827"/>
              <a:gd name="connsiteY97" fmla="*/ 5592043 h 5687273"/>
              <a:gd name="connsiteX98" fmla="*/ 8244212 w 11243827"/>
              <a:gd name="connsiteY98" fmla="*/ 5593439 h 5687273"/>
              <a:gd name="connsiteX99" fmla="*/ 8241488 w 11243827"/>
              <a:gd name="connsiteY99" fmla="*/ 5596085 h 5687273"/>
              <a:gd name="connsiteX100" fmla="*/ 8227256 w 11243827"/>
              <a:gd name="connsiteY100" fmla="*/ 5597005 h 5687273"/>
              <a:gd name="connsiteX101" fmla="*/ 8225619 w 11243827"/>
              <a:gd name="connsiteY101" fmla="*/ 5596262 h 5687273"/>
              <a:gd name="connsiteX102" fmla="*/ 8213882 w 11243827"/>
              <a:gd name="connsiteY102" fmla="*/ 5600179 h 5687273"/>
              <a:gd name="connsiteX103" fmla="*/ 8204045 w 11243827"/>
              <a:gd name="connsiteY103" fmla="*/ 5607275 h 5687273"/>
              <a:gd name="connsiteX104" fmla="*/ 8082989 w 11243827"/>
              <a:gd name="connsiteY104" fmla="*/ 5603160 h 5687273"/>
              <a:gd name="connsiteX105" fmla="*/ 7976942 w 11243827"/>
              <a:gd name="connsiteY105" fmla="*/ 5598455 h 5687273"/>
              <a:gd name="connsiteX106" fmla="*/ 7915584 w 11243827"/>
              <a:gd name="connsiteY106" fmla="*/ 5684635 h 5687273"/>
              <a:gd name="connsiteX107" fmla="*/ 7727691 w 11243827"/>
              <a:gd name="connsiteY107" fmla="*/ 5621064 h 5687273"/>
              <a:gd name="connsiteX108" fmla="*/ 7685998 w 11243827"/>
              <a:gd name="connsiteY108" fmla="*/ 5615564 h 5687273"/>
              <a:gd name="connsiteX109" fmla="*/ 7649302 w 11243827"/>
              <a:gd name="connsiteY109" fmla="*/ 5626541 h 5687273"/>
              <a:gd name="connsiteX110" fmla="*/ 7634083 w 11243827"/>
              <a:gd name="connsiteY110" fmla="*/ 5620862 h 5687273"/>
              <a:gd name="connsiteX111" fmla="*/ 7631455 w 11243827"/>
              <a:gd name="connsiteY111" fmla="*/ 5619708 h 5687273"/>
              <a:gd name="connsiteX112" fmla="*/ 7620952 w 11243827"/>
              <a:gd name="connsiteY112" fmla="*/ 5618872 h 5687273"/>
              <a:gd name="connsiteX113" fmla="*/ 7617992 w 11243827"/>
              <a:gd name="connsiteY113" fmla="*/ 5613914 h 5687273"/>
              <a:gd name="connsiteX114" fmla="*/ 7602182 w 11243827"/>
              <a:gd name="connsiteY114" fmla="*/ 5609271 h 5687273"/>
              <a:gd name="connsiteX115" fmla="*/ 7582847 w 11243827"/>
              <a:gd name="connsiteY115" fmla="*/ 5609047 h 5687273"/>
              <a:gd name="connsiteX116" fmla="*/ 7514158 w 11243827"/>
              <a:gd name="connsiteY116" fmla="*/ 5607737 h 5687273"/>
              <a:gd name="connsiteX117" fmla="*/ 7502955 w 11243827"/>
              <a:gd name="connsiteY117" fmla="*/ 5610415 h 5687273"/>
              <a:gd name="connsiteX118" fmla="*/ 7466391 w 11243827"/>
              <a:gd name="connsiteY118" fmla="*/ 5605949 h 5687273"/>
              <a:gd name="connsiteX119" fmla="*/ 7433806 w 11243827"/>
              <a:gd name="connsiteY119" fmla="*/ 5604945 h 5687273"/>
              <a:gd name="connsiteX120" fmla="*/ 7412693 w 11243827"/>
              <a:gd name="connsiteY120" fmla="*/ 5607075 h 5687273"/>
              <a:gd name="connsiteX121" fmla="*/ 7407159 w 11243827"/>
              <a:gd name="connsiteY121" fmla="*/ 5605310 h 5687273"/>
              <a:gd name="connsiteX122" fmla="*/ 7385900 w 11243827"/>
              <a:gd name="connsiteY122" fmla="*/ 5604171 h 5687273"/>
              <a:gd name="connsiteX123" fmla="*/ 7375071 w 11243827"/>
              <a:gd name="connsiteY123" fmla="*/ 5606788 h 5687273"/>
              <a:gd name="connsiteX124" fmla="*/ 7364382 w 11243827"/>
              <a:gd name="connsiteY124" fmla="*/ 5600762 h 5687273"/>
              <a:gd name="connsiteX125" fmla="*/ 7361770 w 11243827"/>
              <a:gd name="connsiteY125" fmla="*/ 5596347 h 5687273"/>
              <a:gd name="connsiteX126" fmla="*/ 7346641 w 11243827"/>
              <a:gd name="connsiteY126" fmla="*/ 5598329 h 5687273"/>
              <a:gd name="connsiteX127" fmla="*/ 7334238 w 11243827"/>
              <a:gd name="connsiteY127" fmla="*/ 5594014 h 5687273"/>
              <a:gd name="connsiteX128" fmla="*/ 7323426 w 11243827"/>
              <a:gd name="connsiteY128" fmla="*/ 5596835 h 5687273"/>
              <a:gd name="connsiteX129" fmla="*/ 7318938 w 11243827"/>
              <a:gd name="connsiteY129" fmla="*/ 5596200 h 5687273"/>
              <a:gd name="connsiteX130" fmla="*/ 7307784 w 11243827"/>
              <a:gd name="connsiteY130" fmla="*/ 5594065 h 5687273"/>
              <a:gd name="connsiteX131" fmla="*/ 7288540 w 11243827"/>
              <a:gd name="connsiteY131" fmla="*/ 5589320 h 5687273"/>
              <a:gd name="connsiteX132" fmla="*/ 7282537 w 11243827"/>
              <a:gd name="connsiteY132" fmla="*/ 5588660 h 5687273"/>
              <a:gd name="connsiteX133" fmla="*/ 7269466 w 11243827"/>
              <a:gd name="connsiteY133" fmla="*/ 5581404 h 5687273"/>
              <a:gd name="connsiteX134" fmla="*/ 7244165 w 11243827"/>
              <a:gd name="connsiteY134" fmla="*/ 5575200 h 5687273"/>
              <a:gd name="connsiteX135" fmla="*/ 7199619 w 11243827"/>
              <a:gd name="connsiteY135" fmla="*/ 5553550 h 5687273"/>
              <a:gd name="connsiteX136" fmla="*/ 7173434 w 11243827"/>
              <a:gd name="connsiteY136" fmla="*/ 5543219 h 5687273"/>
              <a:gd name="connsiteX137" fmla="*/ 7155718 w 11243827"/>
              <a:gd name="connsiteY137" fmla="*/ 5533697 h 5687273"/>
              <a:gd name="connsiteX138" fmla="*/ 7103430 w 11243827"/>
              <a:gd name="connsiteY138" fmla="*/ 5520249 h 5687273"/>
              <a:gd name="connsiteX139" fmla="*/ 7013746 w 11243827"/>
              <a:gd name="connsiteY139" fmla="*/ 5502470 h 5687273"/>
              <a:gd name="connsiteX140" fmla="*/ 6995379 w 11243827"/>
              <a:gd name="connsiteY140" fmla="*/ 5497693 h 5687273"/>
              <a:gd name="connsiteX141" fmla="*/ 6982475 w 11243827"/>
              <a:gd name="connsiteY141" fmla="*/ 5489641 h 5687273"/>
              <a:gd name="connsiteX142" fmla="*/ 6981994 w 11243827"/>
              <a:gd name="connsiteY142" fmla="*/ 5484335 h 5687273"/>
              <a:gd name="connsiteX143" fmla="*/ 6972355 w 11243827"/>
              <a:gd name="connsiteY143" fmla="*/ 5481074 h 5687273"/>
              <a:gd name="connsiteX144" fmla="*/ 6970394 w 11243827"/>
              <a:gd name="connsiteY144" fmla="*/ 5479383 h 5687273"/>
              <a:gd name="connsiteX145" fmla="*/ 6958543 w 11243827"/>
              <a:gd name="connsiteY145" fmla="*/ 5470507 h 5687273"/>
              <a:gd name="connsiteX146" fmla="*/ 6918276 w 11243827"/>
              <a:gd name="connsiteY146" fmla="*/ 5472034 h 5687273"/>
              <a:gd name="connsiteX147" fmla="*/ 6881046 w 11243827"/>
              <a:gd name="connsiteY147" fmla="*/ 5457070 h 5687273"/>
              <a:gd name="connsiteX148" fmla="*/ 6752164 w 11243827"/>
              <a:gd name="connsiteY148" fmla="*/ 5425021 h 5687273"/>
              <a:gd name="connsiteX149" fmla="*/ 6724964 w 11243827"/>
              <a:gd name="connsiteY149" fmla="*/ 5414071 h 5687273"/>
              <a:gd name="connsiteX150" fmla="*/ 6683286 w 11243827"/>
              <a:gd name="connsiteY150" fmla="*/ 5405383 h 5687273"/>
              <a:gd name="connsiteX151" fmla="*/ 6644277 w 11243827"/>
              <a:gd name="connsiteY151" fmla="*/ 5429684 h 5687273"/>
              <a:gd name="connsiteX152" fmla="*/ 6532914 w 11243827"/>
              <a:gd name="connsiteY152" fmla="*/ 5431205 h 5687273"/>
              <a:gd name="connsiteX153" fmla="*/ 6307459 w 11243827"/>
              <a:gd name="connsiteY153" fmla="*/ 5467087 h 5687273"/>
              <a:gd name="connsiteX154" fmla="*/ 6196243 w 11243827"/>
              <a:gd name="connsiteY154" fmla="*/ 5515042 h 5687273"/>
              <a:gd name="connsiteX155" fmla="*/ 6099124 w 11243827"/>
              <a:gd name="connsiteY155" fmla="*/ 5516848 h 5687273"/>
              <a:gd name="connsiteX156" fmla="*/ 6016077 w 11243827"/>
              <a:gd name="connsiteY156" fmla="*/ 5528642 h 5687273"/>
              <a:gd name="connsiteX157" fmla="*/ 6004389 w 11243827"/>
              <a:gd name="connsiteY157" fmla="*/ 5531206 h 5687273"/>
              <a:gd name="connsiteX158" fmla="*/ 5933945 w 11243827"/>
              <a:gd name="connsiteY158" fmla="*/ 5538840 h 5687273"/>
              <a:gd name="connsiteX159" fmla="*/ 5883936 w 11243827"/>
              <a:gd name="connsiteY159" fmla="*/ 5553807 h 5687273"/>
              <a:gd name="connsiteX160" fmla="*/ 5798331 w 11243827"/>
              <a:gd name="connsiteY160" fmla="*/ 5564248 h 5687273"/>
              <a:gd name="connsiteX161" fmla="*/ 5712738 w 11243827"/>
              <a:gd name="connsiteY161" fmla="*/ 5573120 h 5687273"/>
              <a:gd name="connsiteX162" fmla="*/ 5681342 w 11243827"/>
              <a:gd name="connsiteY162" fmla="*/ 5575621 h 5687273"/>
              <a:gd name="connsiteX163" fmla="*/ 5627167 w 11243827"/>
              <a:gd name="connsiteY163" fmla="*/ 5583215 h 5687273"/>
              <a:gd name="connsiteX164" fmla="*/ 5591414 w 11243827"/>
              <a:gd name="connsiteY164" fmla="*/ 5587695 h 5687273"/>
              <a:gd name="connsiteX165" fmla="*/ 5583028 w 11243827"/>
              <a:gd name="connsiteY165" fmla="*/ 5580877 h 5687273"/>
              <a:gd name="connsiteX166" fmla="*/ 5549426 w 11243827"/>
              <a:gd name="connsiteY166" fmla="*/ 5582858 h 5687273"/>
              <a:gd name="connsiteX167" fmla="*/ 5519999 w 11243827"/>
              <a:gd name="connsiteY167" fmla="*/ 5592246 h 5687273"/>
              <a:gd name="connsiteX168" fmla="*/ 5480028 w 11243827"/>
              <a:gd name="connsiteY168" fmla="*/ 5597282 h 5687273"/>
              <a:gd name="connsiteX169" fmla="*/ 5456175 w 11243827"/>
              <a:gd name="connsiteY169" fmla="*/ 5600371 h 5687273"/>
              <a:gd name="connsiteX170" fmla="*/ 5388463 w 11243827"/>
              <a:gd name="connsiteY170" fmla="*/ 5602638 h 5687273"/>
              <a:gd name="connsiteX171" fmla="*/ 5265898 w 11243827"/>
              <a:gd name="connsiteY171" fmla="*/ 5591830 h 5687273"/>
              <a:gd name="connsiteX172" fmla="*/ 5231231 w 11243827"/>
              <a:gd name="connsiteY172" fmla="*/ 5592790 h 5687273"/>
              <a:gd name="connsiteX173" fmla="*/ 5226996 w 11243827"/>
              <a:gd name="connsiteY173" fmla="*/ 5595040 h 5687273"/>
              <a:gd name="connsiteX174" fmla="*/ 5175988 w 11243827"/>
              <a:gd name="connsiteY174" fmla="*/ 5588131 h 5687273"/>
              <a:gd name="connsiteX175" fmla="*/ 5107470 w 11243827"/>
              <a:gd name="connsiteY175" fmla="*/ 5594771 h 5687273"/>
              <a:gd name="connsiteX176" fmla="*/ 5027868 w 11243827"/>
              <a:gd name="connsiteY176" fmla="*/ 5605624 h 5687273"/>
              <a:gd name="connsiteX177" fmla="*/ 5007324 w 11243827"/>
              <a:gd name="connsiteY177" fmla="*/ 5609209 h 5687273"/>
              <a:gd name="connsiteX178" fmla="*/ 4952559 w 11243827"/>
              <a:gd name="connsiteY178" fmla="*/ 5611402 h 5687273"/>
              <a:gd name="connsiteX179" fmla="*/ 4826081 w 11243827"/>
              <a:gd name="connsiteY179" fmla="*/ 5616191 h 5687273"/>
              <a:gd name="connsiteX180" fmla="*/ 4823501 w 11243827"/>
              <a:gd name="connsiteY180" fmla="*/ 5619174 h 5687273"/>
              <a:gd name="connsiteX181" fmla="*/ 4813093 w 11243827"/>
              <a:gd name="connsiteY181" fmla="*/ 5620026 h 5687273"/>
              <a:gd name="connsiteX182" fmla="*/ 4810563 w 11243827"/>
              <a:gd name="connsiteY182" fmla="*/ 5620787 h 5687273"/>
              <a:gd name="connsiteX183" fmla="*/ 4795818 w 11243827"/>
              <a:gd name="connsiteY183" fmla="*/ 5624618 h 5687273"/>
              <a:gd name="connsiteX184" fmla="*/ 4758404 w 11243827"/>
              <a:gd name="connsiteY184" fmla="*/ 5619510 h 5687273"/>
              <a:gd name="connsiteX185" fmla="*/ 4717254 w 11243827"/>
              <a:gd name="connsiteY185" fmla="*/ 5624155 h 5687273"/>
              <a:gd name="connsiteX186" fmla="*/ 4591958 w 11243827"/>
              <a:gd name="connsiteY186" fmla="*/ 5624710 h 5687273"/>
              <a:gd name="connsiteX187" fmla="*/ 4476215 w 11243827"/>
              <a:gd name="connsiteY187" fmla="*/ 5628210 h 5687273"/>
              <a:gd name="connsiteX188" fmla="*/ 4425193 w 11243827"/>
              <a:gd name="connsiteY188" fmla="*/ 5627414 h 5687273"/>
              <a:gd name="connsiteX189" fmla="*/ 4383866 w 11243827"/>
              <a:gd name="connsiteY189" fmla="*/ 5626546 h 5687273"/>
              <a:gd name="connsiteX190" fmla="*/ 4385596 w 11243827"/>
              <a:gd name="connsiteY190" fmla="*/ 5634646 h 5687273"/>
              <a:gd name="connsiteX191" fmla="*/ 4360864 w 11243827"/>
              <a:gd name="connsiteY191" fmla="*/ 5641173 h 5687273"/>
              <a:gd name="connsiteX192" fmla="*/ 4328321 w 11243827"/>
              <a:gd name="connsiteY192" fmla="*/ 5626332 h 5687273"/>
              <a:gd name="connsiteX193" fmla="*/ 4309842 w 11243827"/>
              <a:gd name="connsiteY193" fmla="*/ 5626471 h 5687273"/>
              <a:gd name="connsiteX194" fmla="*/ 4277424 w 11243827"/>
              <a:gd name="connsiteY194" fmla="*/ 5631598 h 5687273"/>
              <a:gd name="connsiteX195" fmla="*/ 4266627 w 11243827"/>
              <a:gd name="connsiteY195" fmla="*/ 5633969 h 5687273"/>
              <a:gd name="connsiteX196" fmla="*/ 4185525 w 11243827"/>
              <a:gd name="connsiteY196" fmla="*/ 5617508 h 5687273"/>
              <a:gd name="connsiteX197" fmla="*/ 4177617 w 11243827"/>
              <a:gd name="connsiteY197" fmla="*/ 5610903 h 5687273"/>
              <a:gd name="connsiteX198" fmla="*/ 4136948 w 11243827"/>
              <a:gd name="connsiteY198" fmla="*/ 5608031 h 5687273"/>
              <a:gd name="connsiteX199" fmla="*/ 4132323 w 11243827"/>
              <a:gd name="connsiteY199" fmla="*/ 5609784 h 5687273"/>
              <a:gd name="connsiteX200" fmla="*/ 4098620 w 11243827"/>
              <a:gd name="connsiteY200" fmla="*/ 5599672 h 5687273"/>
              <a:gd name="connsiteX201" fmla="*/ 3963475 w 11243827"/>
              <a:gd name="connsiteY201" fmla="*/ 5581841 h 5687273"/>
              <a:gd name="connsiteX202" fmla="*/ 3703613 w 11243827"/>
              <a:gd name="connsiteY202" fmla="*/ 5572482 h 5687273"/>
              <a:gd name="connsiteX203" fmla="*/ 3432987 w 11243827"/>
              <a:gd name="connsiteY203" fmla="*/ 5545768 h 5687273"/>
              <a:gd name="connsiteX204" fmla="*/ 3176381 w 11243827"/>
              <a:gd name="connsiteY204" fmla="*/ 5556110 h 5687273"/>
              <a:gd name="connsiteX205" fmla="*/ 2710156 w 11243827"/>
              <a:gd name="connsiteY205" fmla="*/ 5527517 h 5687273"/>
              <a:gd name="connsiteX206" fmla="*/ 2550206 w 11243827"/>
              <a:gd name="connsiteY206" fmla="*/ 5524958 h 5687273"/>
              <a:gd name="connsiteX207" fmla="*/ 2443041 w 11243827"/>
              <a:gd name="connsiteY207" fmla="*/ 5523990 h 5687273"/>
              <a:gd name="connsiteX208" fmla="*/ 2435613 w 11243827"/>
              <a:gd name="connsiteY208" fmla="*/ 5526704 h 5687273"/>
              <a:gd name="connsiteX209" fmla="*/ 2405682 w 11243827"/>
              <a:gd name="connsiteY209" fmla="*/ 5528307 h 5687273"/>
              <a:gd name="connsiteX210" fmla="*/ 2397487 w 11243827"/>
              <a:gd name="connsiteY210" fmla="*/ 5540337 h 5687273"/>
              <a:gd name="connsiteX211" fmla="*/ 2297454 w 11243827"/>
              <a:gd name="connsiteY211" fmla="*/ 5550765 h 5687273"/>
              <a:gd name="connsiteX212" fmla="*/ 2056700 w 11243827"/>
              <a:gd name="connsiteY212" fmla="*/ 5555489 h 5687273"/>
              <a:gd name="connsiteX213" fmla="*/ 1878530 w 11243827"/>
              <a:gd name="connsiteY213" fmla="*/ 5535330 h 5687273"/>
              <a:gd name="connsiteX214" fmla="*/ 1859292 w 11243827"/>
              <a:gd name="connsiteY214" fmla="*/ 5535461 h 5687273"/>
              <a:gd name="connsiteX215" fmla="*/ 1835626 w 11243827"/>
              <a:gd name="connsiteY215" fmla="*/ 5533793 h 5687273"/>
              <a:gd name="connsiteX216" fmla="*/ 1798939 w 11243827"/>
              <a:gd name="connsiteY216" fmla="*/ 5540285 h 5687273"/>
              <a:gd name="connsiteX217" fmla="*/ 1779046 w 11243827"/>
              <a:gd name="connsiteY217" fmla="*/ 5549949 h 5687273"/>
              <a:gd name="connsiteX218" fmla="*/ 1772421 w 11243827"/>
              <a:gd name="connsiteY218" fmla="*/ 5549018 h 5687273"/>
              <a:gd name="connsiteX219" fmla="*/ 1772052 w 11243827"/>
              <a:gd name="connsiteY219" fmla="*/ 5545689 h 5687273"/>
              <a:gd name="connsiteX220" fmla="*/ 1711543 w 11243827"/>
              <a:gd name="connsiteY220" fmla="*/ 5534558 h 5687273"/>
              <a:gd name="connsiteX221" fmla="*/ 1698891 w 11243827"/>
              <a:gd name="connsiteY221" fmla="*/ 5513187 h 5687273"/>
              <a:gd name="connsiteX222" fmla="*/ 1538763 w 11243827"/>
              <a:gd name="connsiteY222" fmla="*/ 5482781 h 5687273"/>
              <a:gd name="connsiteX223" fmla="*/ 1501533 w 11243827"/>
              <a:gd name="connsiteY223" fmla="*/ 5467817 h 5687273"/>
              <a:gd name="connsiteX224" fmla="*/ 1461266 w 11243827"/>
              <a:gd name="connsiteY224" fmla="*/ 5469343 h 5687273"/>
              <a:gd name="connsiteX225" fmla="*/ 1449415 w 11243827"/>
              <a:gd name="connsiteY225" fmla="*/ 5460467 h 5687273"/>
              <a:gd name="connsiteX226" fmla="*/ 1447454 w 11243827"/>
              <a:gd name="connsiteY226" fmla="*/ 5458776 h 5687273"/>
              <a:gd name="connsiteX227" fmla="*/ 1437814 w 11243827"/>
              <a:gd name="connsiteY227" fmla="*/ 5455515 h 5687273"/>
              <a:gd name="connsiteX228" fmla="*/ 1437334 w 11243827"/>
              <a:gd name="connsiteY228" fmla="*/ 5450209 h 5687273"/>
              <a:gd name="connsiteX229" fmla="*/ 1424429 w 11243827"/>
              <a:gd name="connsiteY229" fmla="*/ 5442157 h 5687273"/>
              <a:gd name="connsiteX230" fmla="*/ 1406063 w 11243827"/>
              <a:gd name="connsiteY230" fmla="*/ 5437380 h 5687273"/>
              <a:gd name="connsiteX231" fmla="*/ 1316379 w 11243827"/>
              <a:gd name="connsiteY231" fmla="*/ 5419601 h 5687273"/>
              <a:gd name="connsiteX232" fmla="*/ 1264090 w 11243827"/>
              <a:gd name="connsiteY232" fmla="*/ 5406153 h 5687273"/>
              <a:gd name="connsiteX233" fmla="*/ 1246374 w 11243827"/>
              <a:gd name="connsiteY233" fmla="*/ 5396631 h 5687273"/>
              <a:gd name="connsiteX234" fmla="*/ 1220190 w 11243827"/>
              <a:gd name="connsiteY234" fmla="*/ 5386301 h 5687273"/>
              <a:gd name="connsiteX235" fmla="*/ 1175643 w 11243827"/>
              <a:gd name="connsiteY235" fmla="*/ 5364651 h 5687273"/>
              <a:gd name="connsiteX236" fmla="*/ 1150342 w 11243827"/>
              <a:gd name="connsiteY236" fmla="*/ 5358447 h 5687273"/>
              <a:gd name="connsiteX237" fmla="*/ 1137272 w 11243827"/>
              <a:gd name="connsiteY237" fmla="*/ 5351191 h 5687273"/>
              <a:gd name="connsiteX238" fmla="*/ 1131268 w 11243827"/>
              <a:gd name="connsiteY238" fmla="*/ 5350530 h 5687273"/>
              <a:gd name="connsiteX239" fmla="*/ 1112024 w 11243827"/>
              <a:gd name="connsiteY239" fmla="*/ 5345786 h 5687273"/>
              <a:gd name="connsiteX240" fmla="*/ 1100870 w 11243827"/>
              <a:gd name="connsiteY240" fmla="*/ 5343651 h 5687273"/>
              <a:gd name="connsiteX241" fmla="*/ 1096383 w 11243827"/>
              <a:gd name="connsiteY241" fmla="*/ 5343015 h 5687273"/>
              <a:gd name="connsiteX242" fmla="*/ 1085571 w 11243827"/>
              <a:gd name="connsiteY242" fmla="*/ 5345836 h 5687273"/>
              <a:gd name="connsiteX243" fmla="*/ 1073168 w 11243827"/>
              <a:gd name="connsiteY243" fmla="*/ 5341521 h 5687273"/>
              <a:gd name="connsiteX244" fmla="*/ 1058039 w 11243827"/>
              <a:gd name="connsiteY244" fmla="*/ 5343504 h 5687273"/>
              <a:gd name="connsiteX245" fmla="*/ 1055426 w 11243827"/>
              <a:gd name="connsiteY245" fmla="*/ 5339088 h 5687273"/>
              <a:gd name="connsiteX246" fmla="*/ 1044738 w 11243827"/>
              <a:gd name="connsiteY246" fmla="*/ 5333063 h 5687273"/>
              <a:gd name="connsiteX247" fmla="*/ 1033909 w 11243827"/>
              <a:gd name="connsiteY247" fmla="*/ 5335680 h 5687273"/>
              <a:gd name="connsiteX248" fmla="*/ 1012649 w 11243827"/>
              <a:gd name="connsiteY248" fmla="*/ 5334541 h 5687273"/>
              <a:gd name="connsiteX249" fmla="*/ 1007115 w 11243827"/>
              <a:gd name="connsiteY249" fmla="*/ 5332775 h 5687273"/>
              <a:gd name="connsiteX250" fmla="*/ 986002 w 11243827"/>
              <a:gd name="connsiteY250" fmla="*/ 5334906 h 5687273"/>
              <a:gd name="connsiteX251" fmla="*/ 953418 w 11243827"/>
              <a:gd name="connsiteY251" fmla="*/ 5333901 h 5687273"/>
              <a:gd name="connsiteX252" fmla="*/ 916854 w 11243827"/>
              <a:gd name="connsiteY252" fmla="*/ 5329435 h 5687273"/>
              <a:gd name="connsiteX253" fmla="*/ 905651 w 11243827"/>
              <a:gd name="connsiteY253" fmla="*/ 5332114 h 5687273"/>
              <a:gd name="connsiteX254" fmla="*/ 836961 w 11243827"/>
              <a:gd name="connsiteY254" fmla="*/ 5330803 h 5687273"/>
              <a:gd name="connsiteX255" fmla="*/ 817627 w 11243827"/>
              <a:gd name="connsiteY255" fmla="*/ 5330580 h 5687273"/>
              <a:gd name="connsiteX256" fmla="*/ 801817 w 11243827"/>
              <a:gd name="connsiteY256" fmla="*/ 5325937 h 5687273"/>
              <a:gd name="connsiteX257" fmla="*/ 798857 w 11243827"/>
              <a:gd name="connsiteY257" fmla="*/ 5320979 h 5687273"/>
              <a:gd name="connsiteX258" fmla="*/ 788354 w 11243827"/>
              <a:gd name="connsiteY258" fmla="*/ 5320143 h 5687273"/>
              <a:gd name="connsiteX259" fmla="*/ 785726 w 11243827"/>
              <a:gd name="connsiteY259" fmla="*/ 5318989 h 5687273"/>
              <a:gd name="connsiteX260" fmla="*/ 770507 w 11243827"/>
              <a:gd name="connsiteY260" fmla="*/ 5313309 h 5687273"/>
              <a:gd name="connsiteX261" fmla="*/ 733810 w 11243827"/>
              <a:gd name="connsiteY261" fmla="*/ 5324286 h 5687273"/>
              <a:gd name="connsiteX262" fmla="*/ 692117 w 11243827"/>
              <a:gd name="connsiteY262" fmla="*/ 5318786 h 5687273"/>
              <a:gd name="connsiteX263" fmla="*/ 528894 w 11243827"/>
              <a:gd name="connsiteY263" fmla="*/ 5327578 h 5687273"/>
              <a:gd name="connsiteX264" fmla="*/ 507005 w 11243827"/>
              <a:gd name="connsiteY264" fmla="*/ 5310149 h 5687273"/>
              <a:gd name="connsiteX265" fmla="*/ 441302 w 11243827"/>
              <a:gd name="connsiteY265" fmla="*/ 5307062 h 5687273"/>
              <a:gd name="connsiteX266" fmla="*/ 336819 w 11243827"/>
              <a:gd name="connsiteY266" fmla="*/ 5336690 h 5687273"/>
              <a:gd name="connsiteX267" fmla="*/ 215763 w 11243827"/>
              <a:gd name="connsiteY267" fmla="*/ 5332575 h 5687273"/>
              <a:gd name="connsiteX268" fmla="*/ 205927 w 11243827"/>
              <a:gd name="connsiteY268" fmla="*/ 5339672 h 5687273"/>
              <a:gd name="connsiteX269" fmla="*/ 194189 w 11243827"/>
              <a:gd name="connsiteY269" fmla="*/ 5343588 h 5687273"/>
              <a:gd name="connsiteX270" fmla="*/ 192552 w 11243827"/>
              <a:gd name="connsiteY270" fmla="*/ 5342845 h 5687273"/>
              <a:gd name="connsiteX271" fmla="*/ 178320 w 11243827"/>
              <a:gd name="connsiteY271" fmla="*/ 5343766 h 5687273"/>
              <a:gd name="connsiteX272" fmla="*/ 175596 w 11243827"/>
              <a:gd name="connsiteY272" fmla="*/ 5346411 h 5687273"/>
              <a:gd name="connsiteX273" fmla="*/ 165951 w 11243827"/>
              <a:gd name="connsiteY273" fmla="*/ 5347808 h 5687273"/>
              <a:gd name="connsiteX274" fmla="*/ 147287 w 11243827"/>
              <a:gd name="connsiteY274" fmla="*/ 5352625 h 5687273"/>
              <a:gd name="connsiteX275" fmla="*/ 143484 w 11243827"/>
              <a:gd name="connsiteY275" fmla="*/ 5351591 h 5687273"/>
              <a:gd name="connsiteX276" fmla="*/ 114847 w 11243827"/>
              <a:gd name="connsiteY276" fmla="*/ 5355844 h 5687273"/>
              <a:gd name="connsiteX277" fmla="*/ 114306 w 11243827"/>
              <a:gd name="connsiteY277" fmla="*/ 5354983 h 5687273"/>
              <a:gd name="connsiteX278" fmla="*/ 105588 w 11243827"/>
              <a:gd name="connsiteY278" fmla="*/ 5352169 h 5687273"/>
              <a:gd name="connsiteX279" fmla="*/ 89264 w 11243827"/>
              <a:gd name="connsiteY279" fmla="*/ 5348886 h 5687273"/>
              <a:gd name="connsiteX280" fmla="*/ 49794 w 11243827"/>
              <a:gd name="connsiteY280" fmla="*/ 5329950 h 5687273"/>
              <a:gd name="connsiteX281" fmla="*/ 19924 w 11243827"/>
              <a:gd name="connsiteY281" fmla="*/ 5334282 h 5687273"/>
              <a:gd name="connsiteX282" fmla="*/ 13819 w 11243827"/>
              <a:gd name="connsiteY282" fmla="*/ 5334653 h 5687273"/>
              <a:gd name="connsiteX283" fmla="*/ 13657 w 11243827"/>
              <a:gd name="connsiteY283" fmla="*/ 5334455 h 5687273"/>
              <a:gd name="connsiteX284" fmla="*/ 7139 w 11243827"/>
              <a:gd name="connsiteY284" fmla="*/ 5334438 h 5687273"/>
              <a:gd name="connsiteX285" fmla="*/ 2684 w 11243827"/>
              <a:gd name="connsiteY285" fmla="*/ 5335333 h 5687273"/>
              <a:gd name="connsiteX286" fmla="*/ 0 w 11243827"/>
              <a:gd name="connsiteY286" fmla="*/ 5335496 h 5687273"/>
              <a:gd name="connsiteX287" fmla="*/ 0 w 11243827"/>
              <a:gd name="connsiteY287" fmla="*/ 10592 h 5687273"/>
              <a:gd name="connsiteX288" fmla="*/ 11243827 w 11243827"/>
              <a:gd name="connsiteY288" fmla="*/ 0 h 56872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15763 w 11243827"/>
              <a:gd name="connsiteY266" fmla="*/ 5332575 h 5641173"/>
              <a:gd name="connsiteX267" fmla="*/ 205927 w 11243827"/>
              <a:gd name="connsiteY267" fmla="*/ 5339672 h 5641173"/>
              <a:gd name="connsiteX268" fmla="*/ 194189 w 11243827"/>
              <a:gd name="connsiteY268" fmla="*/ 5343588 h 5641173"/>
              <a:gd name="connsiteX269" fmla="*/ 192552 w 11243827"/>
              <a:gd name="connsiteY269" fmla="*/ 5342845 h 5641173"/>
              <a:gd name="connsiteX270" fmla="*/ 178320 w 11243827"/>
              <a:gd name="connsiteY270" fmla="*/ 5343766 h 5641173"/>
              <a:gd name="connsiteX271" fmla="*/ 175596 w 11243827"/>
              <a:gd name="connsiteY271" fmla="*/ 5346411 h 5641173"/>
              <a:gd name="connsiteX272" fmla="*/ 165951 w 11243827"/>
              <a:gd name="connsiteY272" fmla="*/ 5347808 h 5641173"/>
              <a:gd name="connsiteX273" fmla="*/ 147287 w 11243827"/>
              <a:gd name="connsiteY273" fmla="*/ 5352625 h 5641173"/>
              <a:gd name="connsiteX274" fmla="*/ 143484 w 11243827"/>
              <a:gd name="connsiteY274" fmla="*/ 5351591 h 5641173"/>
              <a:gd name="connsiteX275" fmla="*/ 114847 w 11243827"/>
              <a:gd name="connsiteY275" fmla="*/ 5355844 h 5641173"/>
              <a:gd name="connsiteX276" fmla="*/ 114306 w 11243827"/>
              <a:gd name="connsiteY276" fmla="*/ 5354983 h 5641173"/>
              <a:gd name="connsiteX277" fmla="*/ 105588 w 11243827"/>
              <a:gd name="connsiteY277" fmla="*/ 5352169 h 5641173"/>
              <a:gd name="connsiteX278" fmla="*/ 89264 w 11243827"/>
              <a:gd name="connsiteY278" fmla="*/ 5348886 h 5641173"/>
              <a:gd name="connsiteX279" fmla="*/ 49794 w 11243827"/>
              <a:gd name="connsiteY279" fmla="*/ 5329950 h 5641173"/>
              <a:gd name="connsiteX280" fmla="*/ 19924 w 11243827"/>
              <a:gd name="connsiteY280" fmla="*/ 5334282 h 5641173"/>
              <a:gd name="connsiteX281" fmla="*/ 13819 w 11243827"/>
              <a:gd name="connsiteY281" fmla="*/ 5334653 h 5641173"/>
              <a:gd name="connsiteX282" fmla="*/ 13657 w 11243827"/>
              <a:gd name="connsiteY282" fmla="*/ 5334455 h 5641173"/>
              <a:gd name="connsiteX283" fmla="*/ 7139 w 11243827"/>
              <a:gd name="connsiteY283" fmla="*/ 5334438 h 5641173"/>
              <a:gd name="connsiteX284" fmla="*/ 2684 w 11243827"/>
              <a:gd name="connsiteY284" fmla="*/ 5335333 h 5641173"/>
              <a:gd name="connsiteX285" fmla="*/ 0 w 11243827"/>
              <a:gd name="connsiteY285" fmla="*/ 5335496 h 5641173"/>
              <a:gd name="connsiteX286" fmla="*/ 0 w 11243827"/>
              <a:gd name="connsiteY286" fmla="*/ 10592 h 5641173"/>
              <a:gd name="connsiteX287" fmla="*/ 11243827 w 11243827"/>
              <a:gd name="connsiteY287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15763 w 11243827"/>
              <a:gd name="connsiteY266" fmla="*/ 5332575 h 5641173"/>
              <a:gd name="connsiteX267" fmla="*/ 270932 w 11243827"/>
              <a:gd name="connsiteY267" fmla="*/ 5345451 h 5641173"/>
              <a:gd name="connsiteX268" fmla="*/ 194189 w 11243827"/>
              <a:gd name="connsiteY268" fmla="*/ 5343588 h 5641173"/>
              <a:gd name="connsiteX269" fmla="*/ 192552 w 11243827"/>
              <a:gd name="connsiteY269" fmla="*/ 5342845 h 5641173"/>
              <a:gd name="connsiteX270" fmla="*/ 178320 w 11243827"/>
              <a:gd name="connsiteY270" fmla="*/ 5343766 h 5641173"/>
              <a:gd name="connsiteX271" fmla="*/ 175596 w 11243827"/>
              <a:gd name="connsiteY271" fmla="*/ 5346411 h 5641173"/>
              <a:gd name="connsiteX272" fmla="*/ 165951 w 11243827"/>
              <a:gd name="connsiteY272" fmla="*/ 5347808 h 5641173"/>
              <a:gd name="connsiteX273" fmla="*/ 147287 w 11243827"/>
              <a:gd name="connsiteY273" fmla="*/ 5352625 h 5641173"/>
              <a:gd name="connsiteX274" fmla="*/ 143484 w 11243827"/>
              <a:gd name="connsiteY274" fmla="*/ 5351591 h 5641173"/>
              <a:gd name="connsiteX275" fmla="*/ 114847 w 11243827"/>
              <a:gd name="connsiteY275" fmla="*/ 5355844 h 5641173"/>
              <a:gd name="connsiteX276" fmla="*/ 114306 w 11243827"/>
              <a:gd name="connsiteY276" fmla="*/ 5354983 h 5641173"/>
              <a:gd name="connsiteX277" fmla="*/ 105588 w 11243827"/>
              <a:gd name="connsiteY277" fmla="*/ 5352169 h 5641173"/>
              <a:gd name="connsiteX278" fmla="*/ 89264 w 11243827"/>
              <a:gd name="connsiteY278" fmla="*/ 5348886 h 5641173"/>
              <a:gd name="connsiteX279" fmla="*/ 49794 w 11243827"/>
              <a:gd name="connsiteY279" fmla="*/ 5329950 h 5641173"/>
              <a:gd name="connsiteX280" fmla="*/ 19924 w 11243827"/>
              <a:gd name="connsiteY280" fmla="*/ 5334282 h 5641173"/>
              <a:gd name="connsiteX281" fmla="*/ 13819 w 11243827"/>
              <a:gd name="connsiteY281" fmla="*/ 5334653 h 5641173"/>
              <a:gd name="connsiteX282" fmla="*/ 13657 w 11243827"/>
              <a:gd name="connsiteY282" fmla="*/ 5334455 h 5641173"/>
              <a:gd name="connsiteX283" fmla="*/ 7139 w 11243827"/>
              <a:gd name="connsiteY283" fmla="*/ 5334438 h 5641173"/>
              <a:gd name="connsiteX284" fmla="*/ 2684 w 11243827"/>
              <a:gd name="connsiteY284" fmla="*/ 5335333 h 5641173"/>
              <a:gd name="connsiteX285" fmla="*/ 0 w 11243827"/>
              <a:gd name="connsiteY285" fmla="*/ 5335496 h 5641173"/>
              <a:gd name="connsiteX286" fmla="*/ 0 w 11243827"/>
              <a:gd name="connsiteY286" fmla="*/ 10592 h 5641173"/>
              <a:gd name="connsiteX287" fmla="*/ 11243827 w 11243827"/>
              <a:gd name="connsiteY287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43484 w 11243827"/>
              <a:gd name="connsiteY273" fmla="*/ 5351591 h 5641173"/>
              <a:gd name="connsiteX274" fmla="*/ 114847 w 11243827"/>
              <a:gd name="connsiteY274" fmla="*/ 5355844 h 5641173"/>
              <a:gd name="connsiteX275" fmla="*/ 114306 w 11243827"/>
              <a:gd name="connsiteY275" fmla="*/ 5354983 h 5641173"/>
              <a:gd name="connsiteX276" fmla="*/ 105588 w 11243827"/>
              <a:gd name="connsiteY276" fmla="*/ 5352169 h 5641173"/>
              <a:gd name="connsiteX277" fmla="*/ 89264 w 11243827"/>
              <a:gd name="connsiteY277" fmla="*/ 5348886 h 5641173"/>
              <a:gd name="connsiteX278" fmla="*/ 49794 w 11243827"/>
              <a:gd name="connsiteY278" fmla="*/ 5329950 h 5641173"/>
              <a:gd name="connsiteX279" fmla="*/ 19924 w 11243827"/>
              <a:gd name="connsiteY279" fmla="*/ 5334282 h 5641173"/>
              <a:gd name="connsiteX280" fmla="*/ 13819 w 11243827"/>
              <a:gd name="connsiteY280" fmla="*/ 5334653 h 5641173"/>
              <a:gd name="connsiteX281" fmla="*/ 13657 w 11243827"/>
              <a:gd name="connsiteY281" fmla="*/ 5334455 h 5641173"/>
              <a:gd name="connsiteX282" fmla="*/ 7139 w 11243827"/>
              <a:gd name="connsiteY282" fmla="*/ 5334438 h 5641173"/>
              <a:gd name="connsiteX283" fmla="*/ 2684 w 11243827"/>
              <a:gd name="connsiteY283" fmla="*/ 5335333 h 5641173"/>
              <a:gd name="connsiteX284" fmla="*/ 0 w 11243827"/>
              <a:gd name="connsiteY284" fmla="*/ 5335496 h 5641173"/>
              <a:gd name="connsiteX285" fmla="*/ 0 w 11243827"/>
              <a:gd name="connsiteY285" fmla="*/ 10592 h 5641173"/>
              <a:gd name="connsiteX286" fmla="*/ 11243827 w 11243827"/>
              <a:gd name="connsiteY286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43484 w 11243827"/>
              <a:gd name="connsiteY273" fmla="*/ 5351591 h 5641173"/>
              <a:gd name="connsiteX274" fmla="*/ 114847 w 11243827"/>
              <a:gd name="connsiteY274" fmla="*/ 5355844 h 5641173"/>
              <a:gd name="connsiteX275" fmla="*/ 114306 w 11243827"/>
              <a:gd name="connsiteY275" fmla="*/ 5354983 h 5641173"/>
              <a:gd name="connsiteX276" fmla="*/ 89264 w 11243827"/>
              <a:gd name="connsiteY276" fmla="*/ 5348886 h 5641173"/>
              <a:gd name="connsiteX277" fmla="*/ 49794 w 11243827"/>
              <a:gd name="connsiteY277" fmla="*/ 5329950 h 5641173"/>
              <a:gd name="connsiteX278" fmla="*/ 19924 w 11243827"/>
              <a:gd name="connsiteY278" fmla="*/ 5334282 h 5641173"/>
              <a:gd name="connsiteX279" fmla="*/ 13819 w 11243827"/>
              <a:gd name="connsiteY279" fmla="*/ 5334653 h 5641173"/>
              <a:gd name="connsiteX280" fmla="*/ 13657 w 11243827"/>
              <a:gd name="connsiteY280" fmla="*/ 5334455 h 5641173"/>
              <a:gd name="connsiteX281" fmla="*/ 7139 w 11243827"/>
              <a:gd name="connsiteY281" fmla="*/ 5334438 h 5641173"/>
              <a:gd name="connsiteX282" fmla="*/ 2684 w 11243827"/>
              <a:gd name="connsiteY282" fmla="*/ 5335333 h 5641173"/>
              <a:gd name="connsiteX283" fmla="*/ 0 w 11243827"/>
              <a:gd name="connsiteY283" fmla="*/ 5335496 h 5641173"/>
              <a:gd name="connsiteX284" fmla="*/ 0 w 11243827"/>
              <a:gd name="connsiteY284" fmla="*/ 10592 h 5641173"/>
              <a:gd name="connsiteX285" fmla="*/ 11243827 w 11243827"/>
              <a:gd name="connsiteY285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14847 w 11243827"/>
              <a:gd name="connsiteY273" fmla="*/ 5355844 h 5641173"/>
              <a:gd name="connsiteX274" fmla="*/ 114306 w 11243827"/>
              <a:gd name="connsiteY274" fmla="*/ 5354983 h 5641173"/>
              <a:gd name="connsiteX275" fmla="*/ 89264 w 11243827"/>
              <a:gd name="connsiteY275" fmla="*/ 5348886 h 5641173"/>
              <a:gd name="connsiteX276" fmla="*/ 49794 w 11243827"/>
              <a:gd name="connsiteY276" fmla="*/ 5329950 h 5641173"/>
              <a:gd name="connsiteX277" fmla="*/ 19924 w 11243827"/>
              <a:gd name="connsiteY277" fmla="*/ 5334282 h 5641173"/>
              <a:gd name="connsiteX278" fmla="*/ 13819 w 11243827"/>
              <a:gd name="connsiteY278" fmla="*/ 5334653 h 5641173"/>
              <a:gd name="connsiteX279" fmla="*/ 13657 w 11243827"/>
              <a:gd name="connsiteY279" fmla="*/ 5334455 h 5641173"/>
              <a:gd name="connsiteX280" fmla="*/ 7139 w 11243827"/>
              <a:gd name="connsiteY280" fmla="*/ 5334438 h 5641173"/>
              <a:gd name="connsiteX281" fmla="*/ 2684 w 11243827"/>
              <a:gd name="connsiteY281" fmla="*/ 5335333 h 5641173"/>
              <a:gd name="connsiteX282" fmla="*/ 0 w 11243827"/>
              <a:gd name="connsiteY282" fmla="*/ 5335496 h 5641173"/>
              <a:gd name="connsiteX283" fmla="*/ 0 w 11243827"/>
              <a:gd name="connsiteY283" fmla="*/ 10592 h 5641173"/>
              <a:gd name="connsiteX284" fmla="*/ 11243827 w 11243827"/>
              <a:gd name="connsiteY284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47287 w 11243827"/>
              <a:gd name="connsiteY271" fmla="*/ 5352625 h 5641173"/>
              <a:gd name="connsiteX272" fmla="*/ 114847 w 11243827"/>
              <a:gd name="connsiteY272" fmla="*/ 5355844 h 5641173"/>
              <a:gd name="connsiteX273" fmla="*/ 114306 w 11243827"/>
              <a:gd name="connsiteY273" fmla="*/ 5354983 h 5641173"/>
              <a:gd name="connsiteX274" fmla="*/ 89264 w 11243827"/>
              <a:gd name="connsiteY274" fmla="*/ 5348886 h 5641173"/>
              <a:gd name="connsiteX275" fmla="*/ 49794 w 11243827"/>
              <a:gd name="connsiteY275" fmla="*/ 5329950 h 5641173"/>
              <a:gd name="connsiteX276" fmla="*/ 19924 w 11243827"/>
              <a:gd name="connsiteY276" fmla="*/ 5334282 h 5641173"/>
              <a:gd name="connsiteX277" fmla="*/ 13819 w 11243827"/>
              <a:gd name="connsiteY277" fmla="*/ 5334653 h 5641173"/>
              <a:gd name="connsiteX278" fmla="*/ 13657 w 11243827"/>
              <a:gd name="connsiteY278" fmla="*/ 5334455 h 5641173"/>
              <a:gd name="connsiteX279" fmla="*/ 7139 w 11243827"/>
              <a:gd name="connsiteY279" fmla="*/ 5334438 h 5641173"/>
              <a:gd name="connsiteX280" fmla="*/ 2684 w 11243827"/>
              <a:gd name="connsiteY280" fmla="*/ 5335333 h 5641173"/>
              <a:gd name="connsiteX281" fmla="*/ 0 w 11243827"/>
              <a:gd name="connsiteY281" fmla="*/ 5335496 h 5641173"/>
              <a:gd name="connsiteX282" fmla="*/ 0 w 11243827"/>
              <a:gd name="connsiteY282" fmla="*/ 10592 h 5641173"/>
              <a:gd name="connsiteX283" fmla="*/ 11243827 w 11243827"/>
              <a:gd name="connsiteY283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12024 w 11243827"/>
              <a:gd name="connsiteY238" fmla="*/ 5345786 h 5641173"/>
              <a:gd name="connsiteX239" fmla="*/ 1100870 w 11243827"/>
              <a:gd name="connsiteY239" fmla="*/ 5343651 h 5641173"/>
              <a:gd name="connsiteX240" fmla="*/ 1096383 w 11243827"/>
              <a:gd name="connsiteY240" fmla="*/ 5343015 h 5641173"/>
              <a:gd name="connsiteX241" fmla="*/ 1085571 w 11243827"/>
              <a:gd name="connsiteY241" fmla="*/ 5345836 h 5641173"/>
              <a:gd name="connsiteX242" fmla="*/ 1073168 w 11243827"/>
              <a:gd name="connsiteY242" fmla="*/ 5341521 h 5641173"/>
              <a:gd name="connsiteX243" fmla="*/ 1058039 w 11243827"/>
              <a:gd name="connsiteY243" fmla="*/ 5343504 h 5641173"/>
              <a:gd name="connsiteX244" fmla="*/ 1055426 w 11243827"/>
              <a:gd name="connsiteY244" fmla="*/ 5339088 h 5641173"/>
              <a:gd name="connsiteX245" fmla="*/ 1044738 w 11243827"/>
              <a:gd name="connsiteY245" fmla="*/ 5333063 h 5641173"/>
              <a:gd name="connsiteX246" fmla="*/ 1033909 w 11243827"/>
              <a:gd name="connsiteY246" fmla="*/ 5335680 h 5641173"/>
              <a:gd name="connsiteX247" fmla="*/ 1012649 w 11243827"/>
              <a:gd name="connsiteY247" fmla="*/ 5334541 h 5641173"/>
              <a:gd name="connsiteX248" fmla="*/ 1007115 w 11243827"/>
              <a:gd name="connsiteY248" fmla="*/ 5332775 h 5641173"/>
              <a:gd name="connsiteX249" fmla="*/ 986002 w 11243827"/>
              <a:gd name="connsiteY249" fmla="*/ 5334906 h 5641173"/>
              <a:gd name="connsiteX250" fmla="*/ 953418 w 11243827"/>
              <a:gd name="connsiteY250" fmla="*/ 5333901 h 5641173"/>
              <a:gd name="connsiteX251" fmla="*/ 916854 w 11243827"/>
              <a:gd name="connsiteY251" fmla="*/ 5329435 h 5641173"/>
              <a:gd name="connsiteX252" fmla="*/ 905651 w 11243827"/>
              <a:gd name="connsiteY252" fmla="*/ 5332114 h 5641173"/>
              <a:gd name="connsiteX253" fmla="*/ 836961 w 11243827"/>
              <a:gd name="connsiteY253" fmla="*/ 5330803 h 5641173"/>
              <a:gd name="connsiteX254" fmla="*/ 817627 w 11243827"/>
              <a:gd name="connsiteY254" fmla="*/ 5330580 h 5641173"/>
              <a:gd name="connsiteX255" fmla="*/ 801817 w 11243827"/>
              <a:gd name="connsiteY255" fmla="*/ 5325937 h 5641173"/>
              <a:gd name="connsiteX256" fmla="*/ 798857 w 11243827"/>
              <a:gd name="connsiteY256" fmla="*/ 5320979 h 5641173"/>
              <a:gd name="connsiteX257" fmla="*/ 788354 w 11243827"/>
              <a:gd name="connsiteY257" fmla="*/ 5320143 h 5641173"/>
              <a:gd name="connsiteX258" fmla="*/ 785726 w 11243827"/>
              <a:gd name="connsiteY258" fmla="*/ 5318989 h 5641173"/>
              <a:gd name="connsiteX259" fmla="*/ 770507 w 11243827"/>
              <a:gd name="connsiteY259" fmla="*/ 5313309 h 5641173"/>
              <a:gd name="connsiteX260" fmla="*/ 733810 w 11243827"/>
              <a:gd name="connsiteY260" fmla="*/ 5324286 h 5641173"/>
              <a:gd name="connsiteX261" fmla="*/ 692117 w 11243827"/>
              <a:gd name="connsiteY261" fmla="*/ 5318786 h 5641173"/>
              <a:gd name="connsiteX262" fmla="*/ 574943 w 11243827"/>
              <a:gd name="connsiteY262" fmla="*/ 5327578 h 5641173"/>
              <a:gd name="connsiteX263" fmla="*/ 441302 w 11243827"/>
              <a:gd name="connsiteY263" fmla="*/ 5307062 h 5641173"/>
              <a:gd name="connsiteX264" fmla="*/ 336819 w 11243827"/>
              <a:gd name="connsiteY264" fmla="*/ 5336690 h 5641173"/>
              <a:gd name="connsiteX265" fmla="*/ 270932 w 11243827"/>
              <a:gd name="connsiteY265" fmla="*/ 5345451 h 5641173"/>
              <a:gd name="connsiteX266" fmla="*/ 194189 w 11243827"/>
              <a:gd name="connsiteY266" fmla="*/ 5343588 h 5641173"/>
              <a:gd name="connsiteX267" fmla="*/ 192552 w 11243827"/>
              <a:gd name="connsiteY267" fmla="*/ 5342845 h 5641173"/>
              <a:gd name="connsiteX268" fmla="*/ 178320 w 11243827"/>
              <a:gd name="connsiteY268" fmla="*/ 5343766 h 5641173"/>
              <a:gd name="connsiteX269" fmla="*/ 175596 w 11243827"/>
              <a:gd name="connsiteY269" fmla="*/ 5346411 h 5641173"/>
              <a:gd name="connsiteX270" fmla="*/ 147287 w 11243827"/>
              <a:gd name="connsiteY270" fmla="*/ 5352625 h 5641173"/>
              <a:gd name="connsiteX271" fmla="*/ 114847 w 11243827"/>
              <a:gd name="connsiteY271" fmla="*/ 5355844 h 5641173"/>
              <a:gd name="connsiteX272" fmla="*/ 114306 w 11243827"/>
              <a:gd name="connsiteY272" fmla="*/ 5354983 h 5641173"/>
              <a:gd name="connsiteX273" fmla="*/ 89264 w 11243827"/>
              <a:gd name="connsiteY273" fmla="*/ 5348886 h 5641173"/>
              <a:gd name="connsiteX274" fmla="*/ 49794 w 11243827"/>
              <a:gd name="connsiteY274" fmla="*/ 5329950 h 5641173"/>
              <a:gd name="connsiteX275" fmla="*/ 19924 w 11243827"/>
              <a:gd name="connsiteY275" fmla="*/ 5334282 h 5641173"/>
              <a:gd name="connsiteX276" fmla="*/ 13819 w 11243827"/>
              <a:gd name="connsiteY276" fmla="*/ 5334653 h 5641173"/>
              <a:gd name="connsiteX277" fmla="*/ 13657 w 11243827"/>
              <a:gd name="connsiteY277" fmla="*/ 5334455 h 5641173"/>
              <a:gd name="connsiteX278" fmla="*/ 7139 w 11243827"/>
              <a:gd name="connsiteY278" fmla="*/ 5334438 h 5641173"/>
              <a:gd name="connsiteX279" fmla="*/ 2684 w 11243827"/>
              <a:gd name="connsiteY279" fmla="*/ 5335333 h 5641173"/>
              <a:gd name="connsiteX280" fmla="*/ 0 w 11243827"/>
              <a:gd name="connsiteY280" fmla="*/ 5335496 h 5641173"/>
              <a:gd name="connsiteX281" fmla="*/ 0 w 11243827"/>
              <a:gd name="connsiteY281" fmla="*/ 10592 h 5641173"/>
              <a:gd name="connsiteX282" fmla="*/ 11243827 w 11243827"/>
              <a:gd name="connsiteY282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45836 h 5641173"/>
              <a:gd name="connsiteX241" fmla="*/ 1073168 w 11243827"/>
              <a:gd name="connsiteY241" fmla="*/ 5341521 h 5641173"/>
              <a:gd name="connsiteX242" fmla="*/ 1058039 w 11243827"/>
              <a:gd name="connsiteY242" fmla="*/ 5343504 h 5641173"/>
              <a:gd name="connsiteX243" fmla="*/ 1055426 w 11243827"/>
              <a:gd name="connsiteY243" fmla="*/ 5339088 h 5641173"/>
              <a:gd name="connsiteX244" fmla="*/ 1044738 w 11243827"/>
              <a:gd name="connsiteY244" fmla="*/ 5333063 h 5641173"/>
              <a:gd name="connsiteX245" fmla="*/ 1033909 w 11243827"/>
              <a:gd name="connsiteY245" fmla="*/ 5335680 h 5641173"/>
              <a:gd name="connsiteX246" fmla="*/ 1012649 w 11243827"/>
              <a:gd name="connsiteY246" fmla="*/ 5334541 h 5641173"/>
              <a:gd name="connsiteX247" fmla="*/ 1007115 w 11243827"/>
              <a:gd name="connsiteY247" fmla="*/ 5332775 h 5641173"/>
              <a:gd name="connsiteX248" fmla="*/ 986002 w 11243827"/>
              <a:gd name="connsiteY248" fmla="*/ 5334906 h 5641173"/>
              <a:gd name="connsiteX249" fmla="*/ 953418 w 11243827"/>
              <a:gd name="connsiteY249" fmla="*/ 5333901 h 5641173"/>
              <a:gd name="connsiteX250" fmla="*/ 916854 w 11243827"/>
              <a:gd name="connsiteY250" fmla="*/ 5329435 h 5641173"/>
              <a:gd name="connsiteX251" fmla="*/ 905651 w 11243827"/>
              <a:gd name="connsiteY251" fmla="*/ 5332114 h 5641173"/>
              <a:gd name="connsiteX252" fmla="*/ 836961 w 11243827"/>
              <a:gd name="connsiteY252" fmla="*/ 5330803 h 5641173"/>
              <a:gd name="connsiteX253" fmla="*/ 817627 w 11243827"/>
              <a:gd name="connsiteY253" fmla="*/ 5330580 h 5641173"/>
              <a:gd name="connsiteX254" fmla="*/ 801817 w 11243827"/>
              <a:gd name="connsiteY254" fmla="*/ 5325937 h 5641173"/>
              <a:gd name="connsiteX255" fmla="*/ 798857 w 11243827"/>
              <a:gd name="connsiteY255" fmla="*/ 5320979 h 5641173"/>
              <a:gd name="connsiteX256" fmla="*/ 788354 w 11243827"/>
              <a:gd name="connsiteY256" fmla="*/ 5320143 h 5641173"/>
              <a:gd name="connsiteX257" fmla="*/ 785726 w 11243827"/>
              <a:gd name="connsiteY257" fmla="*/ 5318989 h 5641173"/>
              <a:gd name="connsiteX258" fmla="*/ 770507 w 11243827"/>
              <a:gd name="connsiteY258" fmla="*/ 5313309 h 5641173"/>
              <a:gd name="connsiteX259" fmla="*/ 733810 w 11243827"/>
              <a:gd name="connsiteY259" fmla="*/ 5324286 h 5641173"/>
              <a:gd name="connsiteX260" fmla="*/ 692117 w 11243827"/>
              <a:gd name="connsiteY260" fmla="*/ 5318786 h 5641173"/>
              <a:gd name="connsiteX261" fmla="*/ 574943 w 11243827"/>
              <a:gd name="connsiteY261" fmla="*/ 5327578 h 5641173"/>
              <a:gd name="connsiteX262" fmla="*/ 441302 w 11243827"/>
              <a:gd name="connsiteY262" fmla="*/ 5307062 h 5641173"/>
              <a:gd name="connsiteX263" fmla="*/ 336819 w 11243827"/>
              <a:gd name="connsiteY263" fmla="*/ 5336690 h 5641173"/>
              <a:gd name="connsiteX264" fmla="*/ 270932 w 11243827"/>
              <a:gd name="connsiteY264" fmla="*/ 5345451 h 5641173"/>
              <a:gd name="connsiteX265" fmla="*/ 194189 w 11243827"/>
              <a:gd name="connsiteY265" fmla="*/ 5343588 h 5641173"/>
              <a:gd name="connsiteX266" fmla="*/ 192552 w 11243827"/>
              <a:gd name="connsiteY266" fmla="*/ 5342845 h 5641173"/>
              <a:gd name="connsiteX267" fmla="*/ 178320 w 11243827"/>
              <a:gd name="connsiteY267" fmla="*/ 5343766 h 5641173"/>
              <a:gd name="connsiteX268" fmla="*/ 175596 w 11243827"/>
              <a:gd name="connsiteY268" fmla="*/ 5346411 h 5641173"/>
              <a:gd name="connsiteX269" fmla="*/ 147287 w 11243827"/>
              <a:gd name="connsiteY269" fmla="*/ 5352625 h 5641173"/>
              <a:gd name="connsiteX270" fmla="*/ 114847 w 11243827"/>
              <a:gd name="connsiteY270" fmla="*/ 5355844 h 5641173"/>
              <a:gd name="connsiteX271" fmla="*/ 114306 w 11243827"/>
              <a:gd name="connsiteY271" fmla="*/ 5354983 h 5641173"/>
              <a:gd name="connsiteX272" fmla="*/ 89264 w 11243827"/>
              <a:gd name="connsiteY272" fmla="*/ 5348886 h 5641173"/>
              <a:gd name="connsiteX273" fmla="*/ 49794 w 11243827"/>
              <a:gd name="connsiteY273" fmla="*/ 5329950 h 5641173"/>
              <a:gd name="connsiteX274" fmla="*/ 19924 w 11243827"/>
              <a:gd name="connsiteY274" fmla="*/ 5334282 h 5641173"/>
              <a:gd name="connsiteX275" fmla="*/ 13819 w 11243827"/>
              <a:gd name="connsiteY275" fmla="*/ 5334653 h 5641173"/>
              <a:gd name="connsiteX276" fmla="*/ 13657 w 11243827"/>
              <a:gd name="connsiteY276" fmla="*/ 5334455 h 5641173"/>
              <a:gd name="connsiteX277" fmla="*/ 7139 w 11243827"/>
              <a:gd name="connsiteY277" fmla="*/ 5334438 h 5641173"/>
              <a:gd name="connsiteX278" fmla="*/ 2684 w 11243827"/>
              <a:gd name="connsiteY278" fmla="*/ 5335333 h 5641173"/>
              <a:gd name="connsiteX279" fmla="*/ 0 w 11243827"/>
              <a:gd name="connsiteY279" fmla="*/ 5335496 h 5641173"/>
              <a:gd name="connsiteX280" fmla="*/ 0 w 11243827"/>
              <a:gd name="connsiteY280" fmla="*/ 10592 h 5641173"/>
              <a:gd name="connsiteX281" fmla="*/ 11243827 w 11243827"/>
              <a:gd name="connsiteY281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45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6002 w 11243827"/>
              <a:gd name="connsiteY247" fmla="*/ 5334906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6002 w 11243827"/>
              <a:gd name="connsiteY247" fmla="*/ 5334906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7447 w 11243827"/>
              <a:gd name="connsiteY247" fmla="*/ 5346462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7447 w 11243827"/>
              <a:gd name="connsiteY247" fmla="*/ 5346462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8405 w 11243827"/>
              <a:gd name="connsiteY251" fmla="*/ 5339470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32830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32830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209610 h 5641173"/>
              <a:gd name="connsiteX3" fmla="*/ 11240675 w 11243827"/>
              <a:gd name="connsiteY3" fmla="*/ 5210442 h 5641173"/>
              <a:gd name="connsiteX4" fmla="*/ 11179959 w 11243827"/>
              <a:gd name="connsiteY4" fmla="*/ 5221199 h 5641173"/>
              <a:gd name="connsiteX5" fmla="*/ 11105493 w 11243827"/>
              <a:gd name="connsiteY5" fmla="*/ 5259905 h 5641173"/>
              <a:gd name="connsiteX6" fmla="*/ 11078640 w 11243827"/>
              <a:gd name="connsiteY6" fmla="*/ 5263531 h 5641173"/>
              <a:gd name="connsiteX7" fmla="*/ 11079616 w 11243827"/>
              <a:gd name="connsiteY7" fmla="*/ 5270380 h 5641173"/>
              <a:gd name="connsiteX8" fmla="*/ 11069641 w 11243827"/>
              <a:gd name="connsiteY8" fmla="*/ 5270884 h 5641173"/>
              <a:gd name="connsiteX9" fmla="*/ 11047377 w 11243827"/>
              <a:gd name="connsiteY9" fmla="*/ 5271051 h 5641173"/>
              <a:gd name="connsiteX10" fmla="*/ 10980705 w 11243827"/>
              <a:gd name="connsiteY10" fmla="*/ 5272951 h 5641173"/>
              <a:gd name="connsiteX11" fmla="*/ 10962514 w 11243827"/>
              <a:gd name="connsiteY11" fmla="*/ 5286084 h 5641173"/>
              <a:gd name="connsiteX12" fmla="*/ 10945307 w 11243827"/>
              <a:gd name="connsiteY12" fmla="*/ 5286290 h 5641173"/>
              <a:gd name="connsiteX13" fmla="*/ 10845516 w 11243827"/>
              <a:gd name="connsiteY13" fmla="*/ 5303894 h 5641173"/>
              <a:gd name="connsiteX14" fmla="*/ 10831795 w 11243827"/>
              <a:gd name="connsiteY14" fmla="*/ 5305210 h 5641173"/>
              <a:gd name="connsiteX15" fmla="*/ 10824365 w 11243827"/>
              <a:gd name="connsiteY15" fmla="*/ 5311111 h 5641173"/>
              <a:gd name="connsiteX16" fmla="*/ 10797756 w 11243827"/>
              <a:gd name="connsiteY16" fmla="*/ 5312285 h 5641173"/>
              <a:gd name="connsiteX17" fmla="*/ 10796525 w 11243827"/>
              <a:gd name="connsiteY17" fmla="*/ 5315645 h 5641173"/>
              <a:gd name="connsiteX18" fmla="*/ 10709063 w 11243827"/>
              <a:gd name="connsiteY18" fmla="*/ 5344492 h 5641173"/>
              <a:gd name="connsiteX19" fmla="*/ 10694078 w 11243827"/>
              <a:gd name="connsiteY19" fmla="*/ 5349258 h 5641173"/>
              <a:gd name="connsiteX20" fmla="*/ 10681131 w 11243827"/>
              <a:gd name="connsiteY20" fmla="*/ 5347812 h 5641173"/>
              <a:gd name="connsiteX21" fmla="*/ 10609448 w 11243827"/>
              <a:gd name="connsiteY21" fmla="*/ 5351931 h 5641173"/>
              <a:gd name="connsiteX22" fmla="*/ 10592397 w 11243827"/>
              <a:gd name="connsiteY22" fmla="*/ 5349402 h 5641173"/>
              <a:gd name="connsiteX23" fmla="*/ 10585227 w 11243827"/>
              <a:gd name="connsiteY23" fmla="*/ 5344063 h 5641173"/>
              <a:gd name="connsiteX24" fmla="*/ 10557472 w 11243827"/>
              <a:gd name="connsiteY24" fmla="*/ 5354151 h 5641173"/>
              <a:gd name="connsiteX25" fmla="*/ 10514646 w 11243827"/>
              <a:gd name="connsiteY25" fmla="*/ 5361064 h 5641173"/>
              <a:gd name="connsiteX26" fmla="*/ 10494292 w 11243827"/>
              <a:gd name="connsiteY26" fmla="*/ 5366054 h 5641173"/>
              <a:gd name="connsiteX27" fmla="*/ 10477869 w 11243827"/>
              <a:gd name="connsiteY27" fmla="*/ 5363025 h 5641173"/>
              <a:gd name="connsiteX28" fmla="*/ 10384411 w 11243827"/>
              <a:gd name="connsiteY28" fmla="*/ 5362257 h 5641173"/>
              <a:gd name="connsiteX29" fmla="*/ 10362921 w 11243827"/>
              <a:gd name="connsiteY29" fmla="*/ 5357444 h 5641173"/>
              <a:gd name="connsiteX30" fmla="*/ 10352736 w 11243827"/>
              <a:gd name="connsiteY30" fmla="*/ 5347851 h 5641173"/>
              <a:gd name="connsiteX31" fmla="*/ 10344754 w 11243827"/>
              <a:gd name="connsiteY31" fmla="*/ 5351272 h 5641173"/>
              <a:gd name="connsiteX32" fmla="*/ 10288226 w 11243827"/>
              <a:gd name="connsiteY32" fmla="*/ 5351613 h 5641173"/>
              <a:gd name="connsiteX33" fmla="*/ 10251350 w 11243827"/>
              <a:gd name="connsiteY33" fmla="*/ 5352711 h 5641173"/>
              <a:gd name="connsiteX34" fmla="*/ 10249108 w 11243827"/>
              <a:gd name="connsiteY34" fmla="*/ 5365881 h 5641173"/>
              <a:gd name="connsiteX35" fmla="*/ 10216272 w 11243827"/>
              <a:gd name="connsiteY35" fmla="*/ 5370573 h 5641173"/>
              <a:gd name="connsiteX36" fmla="*/ 10181278 w 11243827"/>
              <a:gd name="connsiteY36" fmla="*/ 5362119 h 5641173"/>
              <a:gd name="connsiteX37" fmla="*/ 10140033 w 11243827"/>
              <a:gd name="connsiteY37" fmla="*/ 5363304 h 5641173"/>
              <a:gd name="connsiteX38" fmla="*/ 10115353 w 11243827"/>
              <a:gd name="connsiteY38" fmla="*/ 5363869 h 5641173"/>
              <a:gd name="connsiteX39" fmla="*/ 10050578 w 11243827"/>
              <a:gd name="connsiteY39" fmla="*/ 5376153 h 5641173"/>
              <a:gd name="connsiteX40" fmla="*/ 9945478 w 11243827"/>
              <a:gd name="connsiteY40" fmla="*/ 5422859 h 5641173"/>
              <a:gd name="connsiteX41" fmla="*/ 9912481 w 11243827"/>
              <a:gd name="connsiteY41" fmla="*/ 5429477 h 5641173"/>
              <a:gd name="connsiteX42" fmla="*/ 9906713 w 11243827"/>
              <a:gd name="connsiteY42" fmla="*/ 5426784 h 5641173"/>
              <a:gd name="connsiteX43" fmla="*/ 9742436 w 11243827"/>
              <a:gd name="connsiteY43" fmla="*/ 5454834 h 5641173"/>
              <a:gd name="connsiteX44" fmla="*/ 9713044 w 11243827"/>
              <a:gd name="connsiteY44" fmla="*/ 5456476 h 5641173"/>
              <a:gd name="connsiteX45" fmla="*/ 9691033 w 11243827"/>
              <a:gd name="connsiteY45" fmla="*/ 5455451 h 5641173"/>
              <a:gd name="connsiteX46" fmla="*/ 9638355 w 11243827"/>
              <a:gd name="connsiteY46" fmla="*/ 5464794 h 5641173"/>
              <a:gd name="connsiteX47" fmla="*/ 9552434 w 11243827"/>
              <a:gd name="connsiteY47" fmla="*/ 5485280 h 5641173"/>
              <a:gd name="connsiteX48" fmla="*/ 9533883 w 11243827"/>
              <a:gd name="connsiteY48" fmla="*/ 5488516 h 5641173"/>
              <a:gd name="connsiteX49" fmla="*/ 9516916 w 11243827"/>
              <a:gd name="connsiteY49" fmla="*/ 5486828 h 5641173"/>
              <a:gd name="connsiteX50" fmla="*/ 9512093 w 11243827"/>
              <a:gd name="connsiteY50" fmla="*/ 5482541 h 5641173"/>
              <a:gd name="connsiteX51" fmla="*/ 9501725 w 11243827"/>
              <a:gd name="connsiteY51" fmla="*/ 5483603 h 5641173"/>
              <a:gd name="connsiteX52" fmla="*/ 9498754 w 11243827"/>
              <a:gd name="connsiteY52" fmla="*/ 5482951 h 5641173"/>
              <a:gd name="connsiteX53" fmla="*/ 9481932 w 11243827"/>
              <a:gd name="connsiteY53" fmla="*/ 5480151 h 5641173"/>
              <a:gd name="connsiteX54" fmla="*/ 9451321 w 11243827"/>
              <a:gd name="connsiteY54" fmla="*/ 5497375 h 5641173"/>
              <a:gd name="connsiteX55" fmla="*/ 9409298 w 11243827"/>
              <a:gd name="connsiteY55" fmla="*/ 5499478 h 5641173"/>
              <a:gd name="connsiteX56" fmla="*/ 9303056 w 11243827"/>
              <a:gd name="connsiteY56" fmla="*/ 5519093 h 5641173"/>
              <a:gd name="connsiteX57" fmla="*/ 9229078 w 11243827"/>
              <a:gd name="connsiteY57" fmla="*/ 5524154 h 5641173"/>
              <a:gd name="connsiteX58" fmla="*/ 9165105 w 11243827"/>
              <a:gd name="connsiteY58" fmla="*/ 5532892 h 5641173"/>
              <a:gd name="connsiteX59" fmla="*/ 9077301 w 11243827"/>
              <a:gd name="connsiteY59" fmla="*/ 5580356 h 5641173"/>
              <a:gd name="connsiteX60" fmla="*/ 8960065 w 11243827"/>
              <a:gd name="connsiteY60" fmla="*/ 5597982 h 5641173"/>
              <a:gd name="connsiteX61" fmla="*/ 8953536 w 11243827"/>
              <a:gd name="connsiteY61" fmla="*/ 5606638 h 5641173"/>
              <a:gd name="connsiteX62" fmla="*/ 8943907 w 11243827"/>
              <a:gd name="connsiteY62" fmla="*/ 5612541 h 5641173"/>
              <a:gd name="connsiteX63" fmla="*/ 8942046 w 11243827"/>
              <a:gd name="connsiteY63" fmla="*/ 5612112 h 5641173"/>
              <a:gd name="connsiteX64" fmla="*/ 8928824 w 11243827"/>
              <a:gd name="connsiteY64" fmla="*/ 5615549 h 5641173"/>
              <a:gd name="connsiteX65" fmla="*/ 8927294 w 11243827"/>
              <a:gd name="connsiteY65" fmla="*/ 5618607 h 5641173"/>
              <a:gd name="connsiteX66" fmla="*/ 8918651 w 11243827"/>
              <a:gd name="connsiteY66" fmla="*/ 5621688 h 5641173"/>
              <a:gd name="connsiteX67" fmla="*/ 8902772 w 11243827"/>
              <a:gd name="connsiteY67" fmla="*/ 5629703 h 5641173"/>
              <a:gd name="connsiteX68" fmla="*/ 8898724 w 11243827"/>
              <a:gd name="connsiteY68" fmla="*/ 5629379 h 5641173"/>
              <a:gd name="connsiteX69" fmla="*/ 8873099 w 11243827"/>
              <a:gd name="connsiteY69" fmla="*/ 5638628 h 5641173"/>
              <a:gd name="connsiteX70" fmla="*/ 8872234 w 11243827"/>
              <a:gd name="connsiteY70" fmla="*/ 5637889 h 5641173"/>
              <a:gd name="connsiteX71" fmla="*/ 8862777 w 11243827"/>
              <a:gd name="connsiteY71" fmla="*/ 5636711 h 5641173"/>
              <a:gd name="connsiteX72" fmla="*/ 8845869 w 11243827"/>
              <a:gd name="connsiteY72" fmla="*/ 5636436 h 5641173"/>
              <a:gd name="connsiteX73" fmla="*/ 8800548 w 11243827"/>
              <a:gd name="connsiteY73" fmla="*/ 5625084 h 5641173"/>
              <a:gd name="connsiteX74" fmla="*/ 8773774 w 11243827"/>
              <a:gd name="connsiteY74" fmla="*/ 5634630 h 5641173"/>
              <a:gd name="connsiteX75" fmla="*/ 8698255 w 11243827"/>
              <a:gd name="connsiteY75" fmla="*/ 5636083 h 5641173"/>
              <a:gd name="connsiteX76" fmla="*/ 8619167 w 11243827"/>
              <a:gd name="connsiteY76" fmla="*/ 5619130 h 5641173"/>
              <a:gd name="connsiteX77" fmla="*/ 8539822 w 11243827"/>
              <a:gd name="connsiteY77" fmla="*/ 5616905 h 5641173"/>
              <a:gd name="connsiteX78" fmla="*/ 8511094 w 11243827"/>
              <a:gd name="connsiteY78" fmla="*/ 5617360 h 5641173"/>
              <a:gd name="connsiteX79" fmla="*/ 8459886 w 11243827"/>
              <a:gd name="connsiteY79" fmla="*/ 5612612 h 5641173"/>
              <a:gd name="connsiteX80" fmla="*/ 8436432 w 11243827"/>
              <a:gd name="connsiteY80" fmla="*/ 5606990 h 5641173"/>
              <a:gd name="connsiteX81" fmla="*/ 8435403 w 11243827"/>
              <a:gd name="connsiteY81" fmla="*/ 5607336 h 5641173"/>
              <a:gd name="connsiteX82" fmla="*/ 8433307 w 11243827"/>
              <a:gd name="connsiteY82" fmla="*/ 5604917 h 5641173"/>
              <a:gd name="connsiteX83" fmla="*/ 8428968 w 11243827"/>
              <a:gd name="connsiteY83" fmla="*/ 5603796 h 5641173"/>
              <a:gd name="connsiteX84" fmla="*/ 8417124 w 11243827"/>
              <a:gd name="connsiteY84" fmla="*/ 5604518 h 5641173"/>
              <a:gd name="connsiteX85" fmla="*/ 8412669 w 11243827"/>
              <a:gd name="connsiteY85" fmla="*/ 5605413 h 5641173"/>
              <a:gd name="connsiteX86" fmla="*/ 8406152 w 11243827"/>
              <a:gd name="connsiteY86" fmla="*/ 5605396 h 5641173"/>
              <a:gd name="connsiteX87" fmla="*/ 8405989 w 11243827"/>
              <a:gd name="connsiteY87" fmla="*/ 5605197 h 5641173"/>
              <a:gd name="connsiteX88" fmla="*/ 8399884 w 11243827"/>
              <a:gd name="connsiteY88" fmla="*/ 5605568 h 5641173"/>
              <a:gd name="connsiteX89" fmla="*/ 8370014 w 11243827"/>
              <a:gd name="connsiteY89" fmla="*/ 5609900 h 5641173"/>
              <a:gd name="connsiteX90" fmla="*/ 8330544 w 11243827"/>
              <a:gd name="connsiteY90" fmla="*/ 5590964 h 5641173"/>
              <a:gd name="connsiteX91" fmla="*/ 8314221 w 11243827"/>
              <a:gd name="connsiteY91" fmla="*/ 5587682 h 5641173"/>
              <a:gd name="connsiteX92" fmla="*/ 8305502 w 11243827"/>
              <a:gd name="connsiteY92" fmla="*/ 5584868 h 5641173"/>
              <a:gd name="connsiteX93" fmla="*/ 8304962 w 11243827"/>
              <a:gd name="connsiteY93" fmla="*/ 5584007 h 5641173"/>
              <a:gd name="connsiteX94" fmla="*/ 8276324 w 11243827"/>
              <a:gd name="connsiteY94" fmla="*/ 5588260 h 5641173"/>
              <a:gd name="connsiteX95" fmla="*/ 8272522 w 11243827"/>
              <a:gd name="connsiteY95" fmla="*/ 5587226 h 5641173"/>
              <a:gd name="connsiteX96" fmla="*/ 8253857 w 11243827"/>
              <a:gd name="connsiteY96" fmla="*/ 5592043 h 5641173"/>
              <a:gd name="connsiteX97" fmla="*/ 8244212 w 11243827"/>
              <a:gd name="connsiteY97" fmla="*/ 5593439 h 5641173"/>
              <a:gd name="connsiteX98" fmla="*/ 8241488 w 11243827"/>
              <a:gd name="connsiteY98" fmla="*/ 5596085 h 5641173"/>
              <a:gd name="connsiteX99" fmla="*/ 8227256 w 11243827"/>
              <a:gd name="connsiteY99" fmla="*/ 5597005 h 5641173"/>
              <a:gd name="connsiteX100" fmla="*/ 8225619 w 11243827"/>
              <a:gd name="connsiteY100" fmla="*/ 5596262 h 5641173"/>
              <a:gd name="connsiteX101" fmla="*/ 8213882 w 11243827"/>
              <a:gd name="connsiteY101" fmla="*/ 5600179 h 5641173"/>
              <a:gd name="connsiteX102" fmla="*/ 8204045 w 11243827"/>
              <a:gd name="connsiteY102" fmla="*/ 5607275 h 5641173"/>
              <a:gd name="connsiteX103" fmla="*/ 8082989 w 11243827"/>
              <a:gd name="connsiteY103" fmla="*/ 5603160 h 5641173"/>
              <a:gd name="connsiteX104" fmla="*/ 7976942 w 11243827"/>
              <a:gd name="connsiteY104" fmla="*/ 5598455 h 5641173"/>
              <a:gd name="connsiteX105" fmla="*/ 7950121 w 11243827"/>
              <a:gd name="connsiteY105" fmla="*/ 5590893 h 5641173"/>
              <a:gd name="connsiteX106" fmla="*/ 7727691 w 11243827"/>
              <a:gd name="connsiteY106" fmla="*/ 5621064 h 5641173"/>
              <a:gd name="connsiteX107" fmla="*/ 7685998 w 11243827"/>
              <a:gd name="connsiteY107" fmla="*/ 5615564 h 5641173"/>
              <a:gd name="connsiteX108" fmla="*/ 7649302 w 11243827"/>
              <a:gd name="connsiteY108" fmla="*/ 5626541 h 5641173"/>
              <a:gd name="connsiteX109" fmla="*/ 7634083 w 11243827"/>
              <a:gd name="connsiteY109" fmla="*/ 5620862 h 5641173"/>
              <a:gd name="connsiteX110" fmla="*/ 7631455 w 11243827"/>
              <a:gd name="connsiteY110" fmla="*/ 5619708 h 5641173"/>
              <a:gd name="connsiteX111" fmla="*/ 7620952 w 11243827"/>
              <a:gd name="connsiteY111" fmla="*/ 5618872 h 5641173"/>
              <a:gd name="connsiteX112" fmla="*/ 7617992 w 11243827"/>
              <a:gd name="connsiteY112" fmla="*/ 5613914 h 5641173"/>
              <a:gd name="connsiteX113" fmla="*/ 7602182 w 11243827"/>
              <a:gd name="connsiteY113" fmla="*/ 5609271 h 5641173"/>
              <a:gd name="connsiteX114" fmla="*/ 7582847 w 11243827"/>
              <a:gd name="connsiteY114" fmla="*/ 5609047 h 5641173"/>
              <a:gd name="connsiteX115" fmla="*/ 7514158 w 11243827"/>
              <a:gd name="connsiteY115" fmla="*/ 5607737 h 5641173"/>
              <a:gd name="connsiteX116" fmla="*/ 7502955 w 11243827"/>
              <a:gd name="connsiteY116" fmla="*/ 5610415 h 5641173"/>
              <a:gd name="connsiteX117" fmla="*/ 7466391 w 11243827"/>
              <a:gd name="connsiteY117" fmla="*/ 5605949 h 5641173"/>
              <a:gd name="connsiteX118" fmla="*/ 7433806 w 11243827"/>
              <a:gd name="connsiteY118" fmla="*/ 5604945 h 5641173"/>
              <a:gd name="connsiteX119" fmla="*/ 7412693 w 11243827"/>
              <a:gd name="connsiteY119" fmla="*/ 5607075 h 5641173"/>
              <a:gd name="connsiteX120" fmla="*/ 7407159 w 11243827"/>
              <a:gd name="connsiteY120" fmla="*/ 5605310 h 5641173"/>
              <a:gd name="connsiteX121" fmla="*/ 7385900 w 11243827"/>
              <a:gd name="connsiteY121" fmla="*/ 5604171 h 5641173"/>
              <a:gd name="connsiteX122" fmla="*/ 7375071 w 11243827"/>
              <a:gd name="connsiteY122" fmla="*/ 5606788 h 5641173"/>
              <a:gd name="connsiteX123" fmla="*/ 7364382 w 11243827"/>
              <a:gd name="connsiteY123" fmla="*/ 5600762 h 5641173"/>
              <a:gd name="connsiteX124" fmla="*/ 7361770 w 11243827"/>
              <a:gd name="connsiteY124" fmla="*/ 5596347 h 5641173"/>
              <a:gd name="connsiteX125" fmla="*/ 7346641 w 11243827"/>
              <a:gd name="connsiteY125" fmla="*/ 5598329 h 5641173"/>
              <a:gd name="connsiteX126" fmla="*/ 7334238 w 11243827"/>
              <a:gd name="connsiteY126" fmla="*/ 5594014 h 5641173"/>
              <a:gd name="connsiteX127" fmla="*/ 7323426 w 11243827"/>
              <a:gd name="connsiteY127" fmla="*/ 5596835 h 5641173"/>
              <a:gd name="connsiteX128" fmla="*/ 7318938 w 11243827"/>
              <a:gd name="connsiteY128" fmla="*/ 5596200 h 5641173"/>
              <a:gd name="connsiteX129" fmla="*/ 7307784 w 11243827"/>
              <a:gd name="connsiteY129" fmla="*/ 5594065 h 5641173"/>
              <a:gd name="connsiteX130" fmla="*/ 7288540 w 11243827"/>
              <a:gd name="connsiteY130" fmla="*/ 5589320 h 5641173"/>
              <a:gd name="connsiteX131" fmla="*/ 7282537 w 11243827"/>
              <a:gd name="connsiteY131" fmla="*/ 5588660 h 5641173"/>
              <a:gd name="connsiteX132" fmla="*/ 7269466 w 11243827"/>
              <a:gd name="connsiteY132" fmla="*/ 5581404 h 5641173"/>
              <a:gd name="connsiteX133" fmla="*/ 7244165 w 11243827"/>
              <a:gd name="connsiteY133" fmla="*/ 5575200 h 5641173"/>
              <a:gd name="connsiteX134" fmla="*/ 7199619 w 11243827"/>
              <a:gd name="connsiteY134" fmla="*/ 5553550 h 5641173"/>
              <a:gd name="connsiteX135" fmla="*/ 7173434 w 11243827"/>
              <a:gd name="connsiteY135" fmla="*/ 5543219 h 5641173"/>
              <a:gd name="connsiteX136" fmla="*/ 7155718 w 11243827"/>
              <a:gd name="connsiteY136" fmla="*/ 5533697 h 5641173"/>
              <a:gd name="connsiteX137" fmla="*/ 7103430 w 11243827"/>
              <a:gd name="connsiteY137" fmla="*/ 5520249 h 5641173"/>
              <a:gd name="connsiteX138" fmla="*/ 7013746 w 11243827"/>
              <a:gd name="connsiteY138" fmla="*/ 5502470 h 5641173"/>
              <a:gd name="connsiteX139" fmla="*/ 6995379 w 11243827"/>
              <a:gd name="connsiteY139" fmla="*/ 5497693 h 5641173"/>
              <a:gd name="connsiteX140" fmla="*/ 6982475 w 11243827"/>
              <a:gd name="connsiteY140" fmla="*/ 5489641 h 5641173"/>
              <a:gd name="connsiteX141" fmla="*/ 6981994 w 11243827"/>
              <a:gd name="connsiteY141" fmla="*/ 5484335 h 5641173"/>
              <a:gd name="connsiteX142" fmla="*/ 6972355 w 11243827"/>
              <a:gd name="connsiteY142" fmla="*/ 5481074 h 5641173"/>
              <a:gd name="connsiteX143" fmla="*/ 6970394 w 11243827"/>
              <a:gd name="connsiteY143" fmla="*/ 5479383 h 5641173"/>
              <a:gd name="connsiteX144" fmla="*/ 6958543 w 11243827"/>
              <a:gd name="connsiteY144" fmla="*/ 5470507 h 5641173"/>
              <a:gd name="connsiteX145" fmla="*/ 6918276 w 11243827"/>
              <a:gd name="connsiteY145" fmla="*/ 5472034 h 5641173"/>
              <a:gd name="connsiteX146" fmla="*/ 6881046 w 11243827"/>
              <a:gd name="connsiteY146" fmla="*/ 5457070 h 5641173"/>
              <a:gd name="connsiteX147" fmla="*/ 6752164 w 11243827"/>
              <a:gd name="connsiteY147" fmla="*/ 5425021 h 5641173"/>
              <a:gd name="connsiteX148" fmla="*/ 6724964 w 11243827"/>
              <a:gd name="connsiteY148" fmla="*/ 5414071 h 5641173"/>
              <a:gd name="connsiteX149" fmla="*/ 6683286 w 11243827"/>
              <a:gd name="connsiteY149" fmla="*/ 5432830 h 5641173"/>
              <a:gd name="connsiteX150" fmla="*/ 6644277 w 11243827"/>
              <a:gd name="connsiteY150" fmla="*/ 5429684 h 5641173"/>
              <a:gd name="connsiteX151" fmla="*/ 6532914 w 11243827"/>
              <a:gd name="connsiteY151" fmla="*/ 5431205 h 5641173"/>
              <a:gd name="connsiteX152" fmla="*/ 6307459 w 11243827"/>
              <a:gd name="connsiteY152" fmla="*/ 5467087 h 5641173"/>
              <a:gd name="connsiteX153" fmla="*/ 6196243 w 11243827"/>
              <a:gd name="connsiteY153" fmla="*/ 5515042 h 5641173"/>
              <a:gd name="connsiteX154" fmla="*/ 6099124 w 11243827"/>
              <a:gd name="connsiteY154" fmla="*/ 5516848 h 5641173"/>
              <a:gd name="connsiteX155" fmla="*/ 6016077 w 11243827"/>
              <a:gd name="connsiteY155" fmla="*/ 5528642 h 5641173"/>
              <a:gd name="connsiteX156" fmla="*/ 6004389 w 11243827"/>
              <a:gd name="connsiteY156" fmla="*/ 5531206 h 5641173"/>
              <a:gd name="connsiteX157" fmla="*/ 5933945 w 11243827"/>
              <a:gd name="connsiteY157" fmla="*/ 5538840 h 5641173"/>
              <a:gd name="connsiteX158" fmla="*/ 5883936 w 11243827"/>
              <a:gd name="connsiteY158" fmla="*/ 5553807 h 5641173"/>
              <a:gd name="connsiteX159" fmla="*/ 5798331 w 11243827"/>
              <a:gd name="connsiteY159" fmla="*/ 5564248 h 5641173"/>
              <a:gd name="connsiteX160" fmla="*/ 5712738 w 11243827"/>
              <a:gd name="connsiteY160" fmla="*/ 5573120 h 5641173"/>
              <a:gd name="connsiteX161" fmla="*/ 5681342 w 11243827"/>
              <a:gd name="connsiteY161" fmla="*/ 5575621 h 5641173"/>
              <a:gd name="connsiteX162" fmla="*/ 5627167 w 11243827"/>
              <a:gd name="connsiteY162" fmla="*/ 5583215 h 5641173"/>
              <a:gd name="connsiteX163" fmla="*/ 5591414 w 11243827"/>
              <a:gd name="connsiteY163" fmla="*/ 5587695 h 5641173"/>
              <a:gd name="connsiteX164" fmla="*/ 5583028 w 11243827"/>
              <a:gd name="connsiteY164" fmla="*/ 5580877 h 5641173"/>
              <a:gd name="connsiteX165" fmla="*/ 5549426 w 11243827"/>
              <a:gd name="connsiteY165" fmla="*/ 5582858 h 5641173"/>
              <a:gd name="connsiteX166" fmla="*/ 5519999 w 11243827"/>
              <a:gd name="connsiteY166" fmla="*/ 5592246 h 5641173"/>
              <a:gd name="connsiteX167" fmla="*/ 5480028 w 11243827"/>
              <a:gd name="connsiteY167" fmla="*/ 5597282 h 5641173"/>
              <a:gd name="connsiteX168" fmla="*/ 5456175 w 11243827"/>
              <a:gd name="connsiteY168" fmla="*/ 5600371 h 5641173"/>
              <a:gd name="connsiteX169" fmla="*/ 5388463 w 11243827"/>
              <a:gd name="connsiteY169" fmla="*/ 5602638 h 5641173"/>
              <a:gd name="connsiteX170" fmla="*/ 5265898 w 11243827"/>
              <a:gd name="connsiteY170" fmla="*/ 5591830 h 5641173"/>
              <a:gd name="connsiteX171" fmla="*/ 5231231 w 11243827"/>
              <a:gd name="connsiteY171" fmla="*/ 5592790 h 5641173"/>
              <a:gd name="connsiteX172" fmla="*/ 5226996 w 11243827"/>
              <a:gd name="connsiteY172" fmla="*/ 5595040 h 5641173"/>
              <a:gd name="connsiteX173" fmla="*/ 5175988 w 11243827"/>
              <a:gd name="connsiteY173" fmla="*/ 5588131 h 5641173"/>
              <a:gd name="connsiteX174" fmla="*/ 5107470 w 11243827"/>
              <a:gd name="connsiteY174" fmla="*/ 5594771 h 5641173"/>
              <a:gd name="connsiteX175" fmla="*/ 5027868 w 11243827"/>
              <a:gd name="connsiteY175" fmla="*/ 5605624 h 5641173"/>
              <a:gd name="connsiteX176" fmla="*/ 5007324 w 11243827"/>
              <a:gd name="connsiteY176" fmla="*/ 5609209 h 5641173"/>
              <a:gd name="connsiteX177" fmla="*/ 4952559 w 11243827"/>
              <a:gd name="connsiteY177" fmla="*/ 5611402 h 5641173"/>
              <a:gd name="connsiteX178" fmla="*/ 4826081 w 11243827"/>
              <a:gd name="connsiteY178" fmla="*/ 5616191 h 5641173"/>
              <a:gd name="connsiteX179" fmla="*/ 4823501 w 11243827"/>
              <a:gd name="connsiteY179" fmla="*/ 5619174 h 5641173"/>
              <a:gd name="connsiteX180" fmla="*/ 4813093 w 11243827"/>
              <a:gd name="connsiteY180" fmla="*/ 5620026 h 5641173"/>
              <a:gd name="connsiteX181" fmla="*/ 4810563 w 11243827"/>
              <a:gd name="connsiteY181" fmla="*/ 5620787 h 5641173"/>
              <a:gd name="connsiteX182" fmla="*/ 4795818 w 11243827"/>
              <a:gd name="connsiteY182" fmla="*/ 5624618 h 5641173"/>
              <a:gd name="connsiteX183" fmla="*/ 4758404 w 11243827"/>
              <a:gd name="connsiteY183" fmla="*/ 5619510 h 5641173"/>
              <a:gd name="connsiteX184" fmla="*/ 4717254 w 11243827"/>
              <a:gd name="connsiteY184" fmla="*/ 5624155 h 5641173"/>
              <a:gd name="connsiteX185" fmla="*/ 4591958 w 11243827"/>
              <a:gd name="connsiteY185" fmla="*/ 5624710 h 5641173"/>
              <a:gd name="connsiteX186" fmla="*/ 4476215 w 11243827"/>
              <a:gd name="connsiteY186" fmla="*/ 5628210 h 5641173"/>
              <a:gd name="connsiteX187" fmla="*/ 4425193 w 11243827"/>
              <a:gd name="connsiteY187" fmla="*/ 5627414 h 5641173"/>
              <a:gd name="connsiteX188" fmla="*/ 4383866 w 11243827"/>
              <a:gd name="connsiteY188" fmla="*/ 5626546 h 5641173"/>
              <a:gd name="connsiteX189" fmla="*/ 4385596 w 11243827"/>
              <a:gd name="connsiteY189" fmla="*/ 5634646 h 5641173"/>
              <a:gd name="connsiteX190" fmla="*/ 4360864 w 11243827"/>
              <a:gd name="connsiteY190" fmla="*/ 5641173 h 5641173"/>
              <a:gd name="connsiteX191" fmla="*/ 4328321 w 11243827"/>
              <a:gd name="connsiteY191" fmla="*/ 5626332 h 5641173"/>
              <a:gd name="connsiteX192" fmla="*/ 4309842 w 11243827"/>
              <a:gd name="connsiteY192" fmla="*/ 5626471 h 5641173"/>
              <a:gd name="connsiteX193" fmla="*/ 4277424 w 11243827"/>
              <a:gd name="connsiteY193" fmla="*/ 5631598 h 5641173"/>
              <a:gd name="connsiteX194" fmla="*/ 4266627 w 11243827"/>
              <a:gd name="connsiteY194" fmla="*/ 5633969 h 5641173"/>
              <a:gd name="connsiteX195" fmla="*/ 4185525 w 11243827"/>
              <a:gd name="connsiteY195" fmla="*/ 5617508 h 5641173"/>
              <a:gd name="connsiteX196" fmla="*/ 4177617 w 11243827"/>
              <a:gd name="connsiteY196" fmla="*/ 5610903 h 5641173"/>
              <a:gd name="connsiteX197" fmla="*/ 4136948 w 11243827"/>
              <a:gd name="connsiteY197" fmla="*/ 5608031 h 5641173"/>
              <a:gd name="connsiteX198" fmla="*/ 4132323 w 11243827"/>
              <a:gd name="connsiteY198" fmla="*/ 5609784 h 5641173"/>
              <a:gd name="connsiteX199" fmla="*/ 4098620 w 11243827"/>
              <a:gd name="connsiteY199" fmla="*/ 5599672 h 5641173"/>
              <a:gd name="connsiteX200" fmla="*/ 3963475 w 11243827"/>
              <a:gd name="connsiteY200" fmla="*/ 5581841 h 5641173"/>
              <a:gd name="connsiteX201" fmla="*/ 3703613 w 11243827"/>
              <a:gd name="connsiteY201" fmla="*/ 5572482 h 5641173"/>
              <a:gd name="connsiteX202" fmla="*/ 3432987 w 11243827"/>
              <a:gd name="connsiteY202" fmla="*/ 5545768 h 5641173"/>
              <a:gd name="connsiteX203" fmla="*/ 3176381 w 11243827"/>
              <a:gd name="connsiteY203" fmla="*/ 5556110 h 5641173"/>
              <a:gd name="connsiteX204" fmla="*/ 2710156 w 11243827"/>
              <a:gd name="connsiteY204" fmla="*/ 5527517 h 5641173"/>
              <a:gd name="connsiteX205" fmla="*/ 2550206 w 11243827"/>
              <a:gd name="connsiteY205" fmla="*/ 5524958 h 5641173"/>
              <a:gd name="connsiteX206" fmla="*/ 2443041 w 11243827"/>
              <a:gd name="connsiteY206" fmla="*/ 5523990 h 5641173"/>
              <a:gd name="connsiteX207" fmla="*/ 2435613 w 11243827"/>
              <a:gd name="connsiteY207" fmla="*/ 5526704 h 5641173"/>
              <a:gd name="connsiteX208" fmla="*/ 2405682 w 11243827"/>
              <a:gd name="connsiteY208" fmla="*/ 5528307 h 5641173"/>
              <a:gd name="connsiteX209" fmla="*/ 2397487 w 11243827"/>
              <a:gd name="connsiteY209" fmla="*/ 5540337 h 5641173"/>
              <a:gd name="connsiteX210" fmla="*/ 2297454 w 11243827"/>
              <a:gd name="connsiteY210" fmla="*/ 5550765 h 5641173"/>
              <a:gd name="connsiteX211" fmla="*/ 2056700 w 11243827"/>
              <a:gd name="connsiteY211" fmla="*/ 5555489 h 5641173"/>
              <a:gd name="connsiteX212" fmla="*/ 1878530 w 11243827"/>
              <a:gd name="connsiteY212" fmla="*/ 5535330 h 5641173"/>
              <a:gd name="connsiteX213" fmla="*/ 1859292 w 11243827"/>
              <a:gd name="connsiteY213" fmla="*/ 5535461 h 5641173"/>
              <a:gd name="connsiteX214" fmla="*/ 1835626 w 11243827"/>
              <a:gd name="connsiteY214" fmla="*/ 5533793 h 5641173"/>
              <a:gd name="connsiteX215" fmla="*/ 1798939 w 11243827"/>
              <a:gd name="connsiteY215" fmla="*/ 5540285 h 5641173"/>
              <a:gd name="connsiteX216" fmla="*/ 1779046 w 11243827"/>
              <a:gd name="connsiteY216" fmla="*/ 5549949 h 5641173"/>
              <a:gd name="connsiteX217" fmla="*/ 1772421 w 11243827"/>
              <a:gd name="connsiteY217" fmla="*/ 5549018 h 5641173"/>
              <a:gd name="connsiteX218" fmla="*/ 1772052 w 11243827"/>
              <a:gd name="connsiteY218" fmla="*/ 5545689 h 5641173"/>
              <a:gd name="connsiteX219" fmla="*/ 1711543 w 11243827"/>
              <a:gd name="connsiteY219" fmla="*/ 5534558 h 5641173"/>
              <a:gd name="connsiteX220" fmla="*/ 1631462 w 11243827"/>
              <a:gd name="connsiteY220" fmla="*/ 5491807 h 5641173"/>
              <a:gd name="connsiteX221" fmla="*/ 1538763 w 11243827"/>
              <a:gd name="connsiteY221" fmla="*/ 5482781 h 5641173"/>
              <a:gd name="connsiteX222" fmla="*/ 1501533 w 11243827"/>
              <a:gd name="connsiteY222" fmla="*/ 5467817 h 5641173"/>
              <a:gd name="connsiteX223" fmla="*/ 1461266 w 11243827"/>
              <a:gd name="connsiteY223" fmla="*/ 5469343 h 5641173"/>
              <a:gd name="connsiteX224" fmla="*/ 1449415 w 11243827"/>
              <a:gd name="connsiteY224" fmla="*/ 5460467 h 5641173"/>
              <a:gd name="connsiteX225" fmla="*/ 1447454 w 11243827"/>
              <a:gd name="connsiteY225" fmla="*/ 5458776 h 5641173"/>
              <a:gd name="connsiteX226" fmla="*/ 1437814 w 11243827"/>
              <a:gd name="connsiteY226" fmla="*/ 5455515 h 5641173"/>
              <a:gd name="connsiteX227" fmla="*/ 1437334 w 11243827"/>
              <a:gd name="connsiteY227" fmla="*/ 5450209 h 5641173"/>
              <a:gd name="connsiteX228" fmla="*/ 1424429 w 11243827"/>
              <a:gd name="connsiteY228" fmla="*/ 5442157 h 5641173"/>
              <a:gd name="connsiteX229" fmla="*/ 1406063 w 11243827"/>
              <a:gd name="connsiteY229" fmla="*/ 5437380 h 5641173"/>
              <a:gd name="connsiteX230" fmla="*/ 1316379 w 11243827"/>
              <a:gd name="connsiteY230" fmla="*/ 5419601 h 5641173"/>
              <a:gd name="connsiteX231" fmla="*/ 1264090 w 11243827"/>
              <a:gd name="connsiteY231" fmla="*/ 5406153 h 5641173"/>
              <a:gd name="connsiteX232" fmla="*/ 1246374 w 11243827"/>
              <a:gd name="connsiteY232" fmla="*/ 5396631 h 5641173"/>
              <a:gd name="connsiteX233" fmla="*/ 1220190 w 11243827"/>
              <a:gd name="connsiteY233" fmla="*/ 5386301 h 5641173"/>
              <a:gd name="connsiteX234" fmla="*/ 1175643 w 11243827"/>
              <a:gd name="connsiteY234" fmla="*/ 5364651 h 5641173"/>
              <a:gd name="connsiteX235" fmla="*/ 1150342 w 11243827"/>
              <a:gd name="connsiteY235" fmla="*/ 5358447 h 5641173"/>
              <a:gd name="connsiteX236" fmla="*/ 1112024 w 11243827"/>
              <a:gd name="connsiteY236" fmla="*/ 5345786 h 5641173"/>
              <a:gd name="connsiteX237" fmla="*/ 1100870 w 11243827"/>
              <a:gd name="connsiteY237" fmla="*/ 5343651 h 5641173"/>
              <a:gd name="connsiteX238" fmla="*/ 1096383 w 11243827"/>
              <a:gd name="connsiteY238" fmla="*/ 5343015 h 5641173"/>
              <a:gd name="connsiteX239" fmla="*/ 1058039 w 11243827"/>
              <a:gd name="connsiteY239" fmla="*/ 5343504 h 5641173"/>
              <a:gd name="connsiteX240" fmla="*/ 1055426 w 11243827"/>
              <a:gd name="connsiteY240" fmla="*/ 5339088 h 5641173"/>
              <a:gd name="connsiteX241" fmla="*/ 1044738 w 11243827"/>
              <a:gd name="connsiteY241" fmla="*/ 5333063 h 5641173"/>
              <a:gd name="connsiteX242" fmla="*/ 1033909 w 11243827"/>
              <a:gd name="connsiteY242" fmla="*/ 5335680 h 5641173"/>
              <a:gd name="connsiteX243" fmla="*/ 1012649 w 11243827"/>
              <a:gd name="connsiteY243" fmla="*/ 5334541 h 5641173"/>
              <a:gd name="connsiteX244" fmla="*/ 1007115 w 11243827"/>
              <a:gd name="connsiteY244" fmla="*/ 5332775 h 5641173"/>
              <a:gd name="connsiteX245" fmla="*/ 987447 w 11243827"/>
              <a:gd name="connsiteY245" fmla="*/ 5346462 h 5641173"/>
              <a:gd name="connsiteX246" fmla="*/ 953418 w 11243827"/>
              <a:gd name="connsiteY246" fmla="*/ 5333901 h 5641173"/>
              <a:gd name="connsiteX247" fmla="*/ 916854 w 11243827"/>
              <a:gd name="connsiteY247" fmla="*/ 5329435 h 5641173"/>
              <a:gd name="connsiteX248" fmla="*/ 905651 w 11243827"/>
              <a:gd name="connsiteY248" fmla="*/ 5332114 h 5641173"/>
              <a:gd name="connsiteX249" fmla="*/ 838405 w 11243827"/>
              <a:gd name="connsiteY249" fmla="*/ 5339470 h 5641173"/>
              <a:gd name="connsiteX250" fmla="*/ 817627 w 11243827"/>
              <a:gd name="connsiteY250" fmla="*/ 5330580 h 5641173"/>
              <a:gd name="connsiteX251" fmla="*/ 801817 w 11243827"/>
              <a:gd name="connsiteY251" fmla="*/ 5325937 h 5641173"/>
              <a:gd name="connsiteX252" fmla="*/ 798857 w 11243827"/>
              <a:gd name="connsiteY252" fmla="*/ 5320979 h 5641173"/>
              <a:gd name="connsiteX253" fmla="*/ 788354 w 11243827"/>
              <a:gd name="connsiteY253" fmla="*/ 5320143 h 5641173"/>
              <a:gd name="connsiteX254" fmla="*/ 785726 w 11243827"/>
              <a:gd name="connsiteY254" fmla="*/ 5318989 h 5641173"/>
              <a:gd name="connsiteX255" fmla="*/ 770507 w 11243827"/>
              <a:gd name="connsiteY255" fmla="*/ 5313309 h 5641173"/>
              <a:gd name="connsiteX256" fmla="*/ 733810 w 11243827"/>
              <a:gd name="connsiteY256" fmla="*/ 5324286 h 5641173"/>
              <a:gd name="connsiteX257" fmla="*/ 692117 w 11243827"/>
              <a:gd name="connsiteY257" fmla="*/ 5318786 h 5641173"/>
              <a:gd name="connsiteX258" fmla="*/ 574943 w 11243827"/>
              <a:gd name="connsiteY258" fmla="*/ 5327578 h 5641173"/>
              <a:gd name="connsiteX259" fmla="*/ 441302 w 11243827"/>
              <a:gd name="connsiteY259" fmla="*/ 5307062 h 5641173"/>
              <a:gd name="connsiteX260" fmla="*/ 336819 w 11243827"/>
              <a:gd name="connsiteY260" fmla="*/ 5336690 h 5641173"/>
              <a:gd name="connsiteX261" fmla="*/ 270932 w 11243827"/>
              <a:gd name="connsiteY261" fmla="*/ 5345451 h 5641173"/>
              <a:gd name="connsiteX262" fmla="*/ 194189 w 11243827"/>
              <a:gd name="connsiteY262" fmla="*/ 5343588 h 5641173"/>
              <a:gd name="connsiteX263" fmla="*/ 192552 w 11243827"/>
              <a:gd name="connsiteY263" fmla="*/ 5342845 h 5641173"/>
              <a:gd name="connsiteX264" fmla="*/ 178320 w 11243827"/>
              <a:gd name="connsiteY264" fmla="*/ 5343766 h 5641173"/>
              <a:gd name="connsiteX265" fmla="*/ 175596 w 11243827"/>
              <a:gd name="connsiteY265" fmla="*/ 5346411 h 5641173"/>
              <a:gd name="connsiteX266" fmla="*/ 147287 w 11243827"/>
              <a:gd name="connsiteY266" fmla="*/ 5352625 h 5641173"/>
              <a:gd name="connsiteX267" fmla="*/ 114847 w 11243827"/>
              <a:gd name="connsiteY267" fmla="*/ 5355844 h 5641173"/>
              <a:gd name="connsiteX268" fmla="*/ 114306 w 11243827"/>
              <a:gd name="connsiteY268" fmla="*/ 5354983 h 5641173"/>
              <a:gd name="connsiteX269" fmla="*/ 89264 w 11243827"/>
              <a:gd name="connsiteY269" fmla="*/ 5348886 h 5641173"/>
              <a:gd name="connsiteX270" fmla="*/ 49794 w 11243827"/>
              <a:gd name="connsiteY270" fmla="*/ 5329950 h 5641173"/>
              <a:gd name="connsiteX271" fmla="*/ 19924 w 11243827"/>
              <a:gd name="connsiteY271" fmla="*/ 5334282 h 5641173"/>
              <a:gd name="connsiteX272" fmla="*/ 13819 w 11243827"/>
              <a:gd name="connsiteY272" fmla="*/ 5334653 h 5641173"/>
              <a:gd name="connsiteX273" fmla="*/ 13657 w 11243827"/>
              <a:gd name="connsiteY273" fmla="*/ 5334455 h 5641173"/>
              <a:gd name="connsiteX274" fmla="*/ 7139 w 11243827"/>
              <a:gd name="connsiteY274" fmla="*/ 5334438 h 5641173"/>
              <a:gd name="connsiteX275" fmla="*/ 2684 w 11243827"/>
              <a:gd name="connsiteY275" fmla="*/ 5335333 h 5641173"/>
              <a:gd name="connsiteX276" fmla="*/ 0 w 11243827"/>
              <a:gd name="connsiteY276" fmla="*/ 5335496 h 5641173"/>
              <a:gd name="connsiteX277" fmla="*/ 0 w 11243827"/>
              <a:gd name="connsiteY277" fmla="*/ 10592 h 5641173"/>
              <a:gd name="connsiteX278" fmla="*/ 11243827 w 11243827"/>
              <a:gd name="connsiteY278" fmla="*/ 0 h 5641173"/>
              <a:gd name="connsiteX0" fmla="*/ 11243827 w 11243827"/>
              <a:gd name="connsiteY0" fmla="*/ 0 h 5641173"/>
              <a:gd name="connsiteX1" fmla="*/ 11243827 w 11243827"/>
              <a:gd name="connsiteY1" fmla="*/ 5209610 h 5641173"/>
              <a:gd name="connsiteX2" fmla="*/ 11240675 w 11243827"/>
              <a:gd name="connsiteY2" fmla="*/ 5210442 h 5641173"/>
              <a:gd name="connsiteX3" fmla="*/ 11179959 w 11243827"/>
              <a:gd name="connsiteY3" fmla="*/ 5221199 h 5641173"/>
              <a:gd name="connsiteX4" fmla="*/ 11105493 w 11243827"/>
              <a:gd name="connsiteY4" fmla="*/ 5259905 h 5641173"/>
              <a:gd name="connsiteX5" fmla="*/ 11078640 w 11243827"/>
              <a:gd name="connsiteY5" fmla="*/ 5263531 h 5641173"/>
              <a:gd name="connsiteX6" fmla="*/ 11079616 w 11243827"/>
              <a:gd name="connsiteY6" fmla="*/ 5270380 h 5641173"/>
              <a:gd name="connsiteX7" fmla="*/ 11069641 w 11243827"/>
              <a:gd name="connsiteY7" fmla="*/ 5270884 h 5641173"/>
              <a:gd name="connsiteX8" fmla="*/ 11047377 w 11243827"/>
              <a:gd name="connsiteY8" fmla="*/ 5271051 h 5641173"/>
              <a:gd name="connsiteX9" fmla="*/ 10980705 w 11243827"/>
              <a:gd name="connsiteY9" fmla="*/ 5272951 h 5641173"/>
              <a:gd name="connsiteX10" fmla="*/ 10962514 w 11243827"/>
              <a:gd name="connsiteY10" fmla="*/ 5286084 h 5641173"/>
              <a:gd name="connsiteX11" fmla="*/ 10945307 w 11243827"/>
              <a:gd name="connsiteY11" fmla="*/ 5286290 h 5641173"/>
              <a:gd name="connsiteX12" fmla="*/ 10845516 w 11243827"/>
              <a:gd name="connsiteY12" fmla="*/ 5303894 h 5641173"/>
              <a:gd name="connsiteX13" fmla="*/ 10831795 w 11243827"/>
              <a:gd name="connsiteY13" fmla="*/ 5305210 h 5641173"/>
              <a:gd name="connsiteX14" fmla="*/ 10824365 w 11243827"/>
              <a:gd name="connsiteY14" fmla="*/ 5311111 h 5641173"/>
              <a:gd name="connsiteX15" fmla="*/ 10797756 w 11243827"/>
              <a:gd name="connsiteY15" fmla="*/ 5312285 h 5641173"/>
              <a:gd name="connsiteX16" fmla="*/ 10796525 w 11243827"/>
              <a:gd name="connsiteY16" fmla="*/ 5315645 h 5641173"/>
              <a:gd name="connsiteX17" fmla="*/ 10709063 w 11243827"/>
              <a:gd name="connsiteY17" fmla="*/ 5344492 h 5641173"/>
              <a:gd name="connsiteX18" fmla="*/ 10694078 w 11243827"/>
              <a:gd name="connsiteY18" fmla="*/ 5349258 h 5641173"/>
              <a:gd name="connsiteX19" fmla="*/ 10681131 w 11243827"/>
              <a:gd name="connsiteY19" fmla="*/ 5347812 h 5641173"/>
              <a:gd name="connsiteX20" fmla="*/ 10609448 w 11243827"/>
              <a:gd name="connsiteY20" fmla="*/ 5351931 h 5641173"/>
              <a:gd name="connsiteX21" fmla="*/ 10592397 w 11243827"/>
              <a:gd name="connsiteY21" fmla="*/ 5349402 h 5641173"/>
              <a:gd name="connsiteX22" fmla="*/ 10585227 w 11243827"/>
              <a:gd name="connsiteY22" fmla="*/ 5344063 h 5641173"/>
              <a:gd name="connsiteX23" fmla="*/ 10557472 w 11243827"/>
              <a:gd name="connsiteY23" fmla="*/ 5354151 h 5641173"/>
              <a:gd name="connsiteX24" fmla="*/ 10514646 w 11243827"/>
              <a:gd name="connsiteY24" fmla="*/ 5361064 h 5641173"/>
              <a:gd name="connsiteX25" fmla="*/ 10494292 w 11243827"/>
              <a:gd name="connsiteY25" fmla="*/ 5366054 h 5641173"/>
              <a:gd name="connsiteX26" fmla="*/ 10477869 w 11243827"/>
              <a:gd name="connsiteY26" fmla="*/ 5363025 h 5641173"/>
              <a:gd name="connsiteX27" fmla="*/ 10384411 w 11243827"/>
              <a:gd name="connsiteY27" fmla="*/ 5362257 h 5641173"/>
              <a:gd name="connsiteX28" fmla="*/ 10362921 w 11243827"/>
              <a:gd name="connsiteY28" fmla="*/ 5357444 h 5641173"/>
              <a:gd name="connsiteX29" fmla="*/ 10352736 w 11243827"/>
              <a:gd name="connsiteY29" fmla="*/ 5347851 h 5641173"/>
              <a:gd name="connsiteX30" fmla="*/ 10344754 w 11243827"/>
              <a:gd name="connsiteY30" fmla="*/ 5351272 h 5641173"/>
              <a:gd name="connsiteX31" fmla="*/ 10288226 w 11243827"/>
              <a:gd name="connsiteY31" fmla="*/ 5351613 h 5641173"/>
              <a:gd name="connsiteX32" fmla="*/ 10251350 w 11243827"/>
              <a:gd name="connsiteY32" fmla="*/ 5352711 h 5641173"/>
              <a:gd name="connsiteX33" fmla="*/ 10249108 w 11243827"/>
              <a:gd name="connsiteY33" fmla="*/ 5365881 h 5641173"/>
              <a:gd name="connsiteX34" fmla="*/ 10216272 w 11243827"/>
              <a:gd name="connsiteY34" fmla="*/ 5370573 h 5641173"/>
              <a:gd name="connsiteX35" fmla="*/ 10181278 w 11243827"/>
              <a:gd name="connsiteY35" fmla="*/ 5362119 h 5641173"/>
              <a:gd name="connsiteX36" fmla="*/ 10140033 w 11243827"/>
              <a:gd name="connsiteY36" fmla="*/ 5363304 h 5641173"/>
              <a:gd name="connsiteX37" fmla="*/ 10115353 w 11243827"/>
              <a:gd name="connsiteY37" fmla="*/ 5363869 h 5641173"/>
              <a:gd name="connsiteX38" fmla="*/ 10050578 w 11243827"/>
              <a:gd name="connsiteY38" fmla="*/ 5376153 h 5641173"/>
              <a:gd name="connsiteX39" fmla="*/ 9945478 w 11243827"/>
              <a:gd name="connsiteY39" fmla="*/ 5422859 h 5641173"/>
              <a:gd name="connsiteX40" fmla="*/ 9912481 w 11243827"/>
              <a:gd name="connsiteY40" fmla="*/ 5429477 h 5641173"/>
              <a:gd name="connsiteX41" fmla="*/ 9906713 w 11243827"/>
              <a:gd name="connsiteY41" fmla="*/ 5426784 h 5641173"/>
              <a:gd name="connsiteX42" fmla="*/ 9742436 w 11243827"/>
              <a:gd name="connsiteY42" fmla="*/ 5454834 h 5641173"/>
              <a:gd name="connsiteX43" fmla="*/ 9713044 w 11243827"/>
              <a:gd name="connsiteY43" fmla="*/ 5456476 h 5641173"/>
              <a:gd name="connsiteX44" fmla="*/ 9691033 w 11243827"/>
              <a:gd name="connsiteY44" fmla="*/ 5455451 h 5641173"/>
              <a:gd name="connsiteX45" fmla="*/ 9638355 w 11243827"/>
              <a:gd name="connsiteY45" fmla="*/ 5464794 h 5641173"/>
              <a:gd name="connsiteX46" fmla="*/ 9552434 w 11243827"/>
              <a:gd name="connsiteY46" fmla="*/ 5485280 h 5641173"/>
              <a:gd name="connsiteX47" fmla="*/ 9533883 w 11243827"/>
              <a:gd name="connsiteY47" fmla="*/ 5488516 h 5641173"/>
              <a:gd name="connsiteX48" fmla="*/ 9516916 w 11243827"/>
              <a:gd name="connsiteY48" fmla="*/ 5486828 h 5641173"/>
              <a:gd name="connsiteX49" fmla="*/ 9512093 w 11243827"/>
              <a:gd name="connsiteY49" fmla="*/ 5482541 h 5641173"/>
              <a:gd name="connsiteX50" fmla="*/ 9501725 w 11243827"/>
              <a:gd name="connsiteY50" fmla="*/ 5483603 h 5641173"/>
              <a:gd name="connsiteX51" fmla="*/ 9498754 w 11243827"/>
              <a:gd name="connsiteY51" fmla="*/ 5482951 h 5641173"/>
              <a:gd name="connsiteX52" fmla="*/ 9481932 w 11243827"/>
              <a:gd name="connsiteY52" fmla="*/ 5480151 h 5641173"/>
              <a:gd name="connsiteX53" fmla="*/ 9451321 w 11243827"/>
              <a:gd name="connsiteY53" fmla="*/ 5497375 h 5641173"/>
              <a:gd name="connsiteX54" fmla="*/ 9409298 w 11243827"/>
              <a:gd name="connsiteY54" fmla="*/ 5499478 h 5641173"/>
              <a:gd name="connsiteX55" fmla="*/ 9303056 w 11243827"/>
              <a:gd name="connsiteY55" fmla="*/ 5519093 h 5641173"/>
              <a:gd name="connsiteX56" fmla="*/ 9229078 w 11243827"/>
              <a:gd name="connsiteY56" fmla="*/ 5524154 h 5641173"/>
              <a:gd name="connsiteX57" fmla="*/ 9165105 w 11243827"/>
              <a:gd name="connsiteY57" fmla="*/ 5532892 h 5641173"/>
              <a:gd name="connsiteX58" fmla="*/ 9077301 w 11243827"/>
              <a:gd name="connsiteY58" fmla="*/ 5580356 h 5641173"/>
              <a:gd name="connsiteX59" fmla="*/ 8960065 w 11243827"/>
              <a:gd name="connsiteY59" fmla="*/ 5597982 h 5641173"/>
              <a:gd name="connsiteX60" fmla="*/ 8953536 w 11243827"/>
              <a:gd name="connsiteY60" fmla="*/ 5606638 h 5641173"/>
              <a:gd name="connsiteX61" fmla="*/ 8943907 w 11243827"/>
              <a:gd name="connsiteY61" fmla="*/ 5612541 h 5641173"/>
              <a:gd name="connsiteX62" fmla="*/ 8942046 w 11243827"/>
              <a:gd name="connsiteY62" fmla="*/ 5612112 h 5641173"/>
              <a:gd name="connsiteX63" fmla="*/ 8928824 w 11243827"/>
              <a:gd name="connsiteY63" fmla="*/ 5615549 h 5641173"/>
              <a:gd name="connsiteX64" fmla="*/ 8927294 w 11243827"/>
              <a:gd name="connsiteY64" fmla="*/ 5618607 h 5641173"/>
              <a:gd name="connsiteX65" fmla="*/ 8918651 w 11243827"/>
              <a:gd name="connsiteY65" fmla="*/ 5621688 h 5641173"/>
              <a:gd name="connsiteX66" fmla="*/ 8902772 w 11243827"/>
              <a:gd name="connsiteY66" fmla="*/ 5629703 h 5641173"/>
              <a:gd name="connsiteX67" fmla="*/ 8898724 w 11243827"/>
              <a:gd name="connsiteY67" fmla="*/ 5629379 h 5641173"/>
              <a:gd name="connsiteX68" fmla="*/ 8873099 w 11243827"/>
              <a:gd name="connsiteY68" fmla="*/ 5638628 h 5641173"/>
              <a:gd name="connsiteX69" fmla="*/ 8872234 w 11243827"/>
              <a:gd name="connsiteY69" fmla="*/ 5637889 h 5641173"/>
              <a:gd name="connsiteX70" fmla="*/ 8862777 w 11243827"/>
              <a:gd name="connsiteY70" fmla="*/ 5636711 h 5641173"/>
              <a:gd name="connsiteX71" fmla="*/ 8845869 w 11243827"/>
              <a:gd name="connsiteY71" fmla="*/ 5636436 h 5641173"/>
              <a:gd name="connsiteX72" fmla="*/ 8800548 w 11243827"/>
              <a:gd name="connsiteY72" fmla="*/ 5625084 h 5641173"/>
              <a:gd name="connsiteX73" fmla="*/ 8773774 w 11243827"/>
              <a:gd name="connsiteY73" fmla="*/ 5634630 h 5641173"/>
              <a:gd name="connsiteX74" fmla="*/ 8698255 w 11243827"/>
              <a:gd name="connsiteY74" fmla="*/ 5636083 h 5641173"/>
              <a:gd name="connsiteX75" fmla="*/ 8619167 w 11243827"/>
              <a:gd name="connsiteY75" fmla="*/ 5619130 h 5641173"/>
              <a:gd name="connsiteX76" fmla="*/ 8539822 w 11243827"/>
              <a:gd name="connsiteY76" fmla="*/ 5616905 h 5641173"/>
              <a:gd name="connsiteX77" fmla="*/ 8511094 w 11243827"/>
              <a:gd name="connsiteY77" fmla="*/ 5617360 h 5641173"/>
              <a:gd name="connsiteX78" fmla="*/ 8459886 w 11243827"/>
              <a:gd name="connsiteY78" fmla="*/ 5612612 h 5641173"/>
              <a:gd name="connsiteX79" fmla="*/ 8436432 w 11243827"/>
              <a:gd name="connsiteY79" fmla="*/ 5606990 h 5641173"/>
              <a:gd name="connsiteX80" fmla="*/ 8435403 w 11243827"/>
              <a:gd name="connsiteY80" fmla="*/ 5607336 h 5641173"/>
              <a:gd name="connsiteX81" fmla="*/ 8433307 w 11243827"/>
              <a:gd name="connsiteY81" fmla="*/ 5604917 h 5641173"/>
              <a:gd name="connsiteX82" fmla="*/ 8428968 w 11243827"/>
              <a:gd name="connsiteY82" fmla="*/ 5603796 h 5641173"/>
              <a:gd name="connsiteX83" fmla="*/ 8417124 w 11243827"/>
              <a:gd name="connsiteY83" fmla="*/ 5604518 h 5641173"/>
              <a:gd name="connsiteX84" fmla="*/ 8412669 w 11243827"/>
              <a:gd name="connsiteY84" fmla="*/ 5605413 h 5641173"/>
              <a:gd name="connsiteX85" fmla="*/ 8406152 w 11243827"/>
              <a:gd name="connsiteY85" fmla="*/ 5605396 h 5641173"/>
              <a:gd name="connsiteX86" fmla="*/ 8405989 w 11243827"/>
              <a:gd name="connsiteY86" fmla="*/ 5605197 h 5641173"/>
              <a:gd name="connsiteX87" fmla="*/ 8399884 w 11243827"/>
              <a:gd name="connsiteY87" fmla="*/ 5605568 h 5641173"/>
              <a:gd name="connsiteX88" fmla="*/ 8370014 w 11243827"/>
              <a:gd name="connsiteY88" fmla="*/ 5609900 h 5641173"/>
              <a:gd name="connsiteX89" fmla="*/ 8330544 w 11243827"/>
              <a:gd name="connsiteY89" fmla="*/ 5590964 h 5641173"/>
              <a:gd name="connsiteX90" fmla="*/ 8314221 w 11243827"/>
              <a:gd name="connsiteY90" fmla="*/ 5587682 h 5641173"/>
              <a:gd name="connsiteX91" fmla="*/ 8305502 w 11243827"/>
              <a:gd name="connsiteY91" fmla="*/ 5584868 h 5641173"/>
              <a:gd name="connsiteX92" fmla="*/ 8304962 w 11243827"/>
              <a:gd name="connsiteY92" fmla="*/ 5584007 h 5641173"/>
              <a:gd name="connsiteX93" fmla="*/ 8276324 w 11243827"/>
              <a:gd name="connsiteY93" fmla="*/ 5588260 h 5641173"/>
              <a:gd name="connsiteX94" fmla="*/ 8272522 w 11243827"/>
              <a:gd name="connsiteY94" fmla="*/ 5587226 h 5641173"/>
              <a:gd name="connsiteX95" fmla="*/ 8253857 w 11243827"/>
              <a:gd name="connsiteY95" fmla="*/ 5592043 h 5641173"/>
              <a:gd name="connsiteX96" fmla="*/ 8244212 w 11243827"/>
              <a:gd name="connsiteY96" fmla="*/ 5593439 h 5641173"/>
              <a:gd name="connsiteX97" fmla="*/ 8241488 w 11243827"/>
              <a:gd name="connsiteY97" fmla="*/ 5596085 h 5641173"/>
              <a:gd name="connsiteX98" fmla="*/ 8227256 w 11243827"/>
              <a:gd name="connsiteY98" fmla="*/ 5597005 h 5641173"/>
              <a:gd name="connsiteX99" fmla="*/ 8225619 w 11243827"/>
              <a:gd name="connsiteY99" fmla="*/ 5596262 h 5641173"/>
              <a:gd name="connsiteX100" fmla="*/ 8213882 w 11243827"/>
              <a:gd name="connsiteY100" fmla="*/ 5600179 h 5641173"/>
              <a:gd name="connsiteX101" fmla="*/ 8204045 w 11243827"/>
              <a:gd name="connsiteY101" fmla="*/ 5607275 h 5641173"/>
              <a:gd name="connsiteX102" fmla="*/ 8082989 w 11243827"/>
              <a:gd name="connsiteY102" fmla="*/ 5603160 h 5641173"/>
              <a:gd name="connsiteX103" fmla="*/ 7976942 w 11243827"/>
              <a:gd name="connsiteY103" fmla="*/ 5598455 h 5641173"/>
              <a:gd name="connsiteX104" fmla="*/ 7950121 w 11243827"/>
              <a:gd name="connsiteY104" fmla="*/ 5590893 h 5641173"/>
              <a:gd name="connsiteX105" fmla="*/ 7727691 w 11243827"/>
              <a:gd name="connsiteY105" fmla="*/ 5621064 h 5641173"/>
              <a:gd name="connsiteX106" fmla="*/ 7685998 w 11243827"/>
              <a:gd name="connsiteY106" fmla="*/ 5615564 h 5641173"/>
              <a:gd name="connsiteX107" fmla="*/ 7649302 w 11243827"/>
              <a:gd name="connsiteY107" fmla="*/ 5626541 h 5641173"/>
              <a:gd name="connsiteX108" fmla="*/ 7634083 w 11243827"/>
              <a:gd name="connsiteY108" fmla="*/ 5620862 h 5641173"/>
              <a:gd name="connsiteX109" fmla="*/ 7631455 w 11243827"/>
              <a:gd name="connsiteY109" fmla="*/ 5619708 h 5641173"/>
              <a:gd name="connsiteX110" fmla="*/ 7620952 w 11243827"/>
              <a:gd name="connsiteY110" fmla="*/ 5618872 h 5641173"/>
              <a:gd name="connsiteX111" fmla="*/ 7617992 w 11243827"/>
              <a:gd name="connsiteY111" fmla="*/ 5613914 h 5641173"/>
              <a:gd name="connsiteX112" fmla="*/ 7602182 w 11243827"/>
              <a:gd name="connsiteY112" fmla="*/ 5609271 h 5641173"/>
              <a:gd name="connsiteX113" fmla="*/ 7582847 w 11243827"/>
              <a:gd name="connsiteY113" fmla="*/ 5609047 h 5641173"/>
              <a:gd name="connsiteX114" fmla="*/ 7514158 w 11243827"/>
              <a:gd name="connsiteY114" fmla="*/ 5607737 h 5641173"/>
              <a:gd name="connsiteX115" fmla="*/ 7502955 w 11243827"/>
              <a:gd name="connsiteY115" fmla="*/ 5610415 h 5641173"/>
              <a:gd name="connsiteX116" fmla="*/ 7466391 w 11243827"/>
              <a:gd name="connsiteY116" fmla="*/ 5605949 h 5641173"/>
              <a:gd name="connsiteX117" fmla="*/ 7433806 w 11243827"/>
              <a:gd name="connsiteY117" fmla="*/ 5604945 h 5641173"/>
              <a:gd name="connsiteX118" fmla="*/ 7412693 w 11243827"/>
              <a:gd name="connsiteY118" fmla="*/ 5607075 h 5641173"/>
              <a:gd name="connsiteX119" fmla="*/ 7407159 w 11243827"/>
              <a:gd name="connsiteY119" fmla="*/ 5605310 h 5641173"/>
              <a:gd name="connsiteX120" fmla="*/ 7385900 w 11243827"/>
              <a:gd name="connsiteY120" fmla="*/ 5604171 h 5641173"/>
              <a:gd name="connsiteX121" fmla="*/ 7375071 w 11243827"/>
              <a:gd name="connsiteY121" fmla="*/ 5606788 h 5641173"/>
              <a:gd name="connsiteX122" fmla="*/ 7364382 w 11243827"/>
              <a:gd name="connsiteY122" fmla="*/ 5600762 h 5641173"/>
              <a:gd name="connsiteX123" fmla="*/ 7361770 w 11243827"/>
              <a:gd name="connsiteY123" fmla="*/ 5596347 h 5641173"/>
              <a:gd name="connsiteX124" fmla="*/ 7346641 w 11243827"/>
              <a:gd name="connsiteY124" fmla="*/ 5598329 h 5641173"/>
              <a:gd name="connsiteX125" fmla="*/ 7334238 w 11243827"/>
              <a:gd name="connsiteY125" fmla="*/ 5594014 h 5641173"/>
              <a:gd name="connsiteX126" fmla="*/ 7323426 w 11243827"/>
              <a:gd name="connsiteY126" fmla="*/ 5596835 h 5641173"/>
              <a:gd name="connsiteX127" fmla="*/ 7318938 w 11243827"/>
              <a:gd name="connsiteY127" fmla="*/ 5596200 h 5641173"/>
              <a:gd name="connsiteX128" fmla="*/ 7307784 w 11243827"/>
              <a:gd name="connsiteY128" fmla="*/ 5594065 h 5641173"/>
              <a:gd name="connsiteX129" fmla="*/ 7288540 w 11243827"/>
              <a:gd name="connsiteY129" fmla="*/ 5589320 h 5641173"/>
              <a:gd name="connsiteX130" fmla="*/ 7282537 w 11243827"/>
              <a:gd name="connsiteY130" fmla="*/ 5588660 h 5641173"/>
              <a:gd name="connsiteX131" fmla="*/ 7269466 w 11243827"/>
              <a:gd name="connsiteY131" fmla="*/ 5581404 h 5641173"/>
              <a:gd name="connsiteX132" fmla="*/ 7244165 w 11243827"/>
              <a:gd name="connsiteY132" fmla="*/ 5575200 h 5641173"/>
              <a:gd name="connsiteX133" fmla="*/ 7199619 w 11243827"/>
              <a:gd name="connsiteY133" fmla="*/ 5553550 h 5641173"/>
              <a:gd name="connsiteX134" fmla="*/ 7173434 w 11243827"/>
              <a:gd name="connsiteY134" fmla="*/ 5543219 h 5641173"/>
              <a:gd name="connsiteX135" fmla="*/ 7155718 w 11243827"/>
              <a:gd name="connsiteY135" fmla="*/ 5533697 h 5641173"/>
              <a:gd name="connsiteX136" fmla="*/ 7103430 w 11243827"/>
              <a:gd name="connsiteY136" fmla="*/ 5520249 h 5641173"/>
              <a:gd name="connsiteX137" fmla="*/ 7013746 w 11243827"/>
              <a:gd name="connsiteY137" fmla="*/ 5502470 h 5641173"/>
              <a:gd name="connsiteX138" fmla="*/ 6995379 w 11243827"/>
              <a:gd name="connsiteY138" fmla="*/ 5497693 h 5641173"/>
              <a:gd name="connsiteX139" fmla="*/ 6982475 w 11243827"/>
              <a:gd name="connsiteY139" fmla="*/ 5489641 h 5641173"/>
              <a:gd name="connsiteX140" fmla="*/ 6981994 w 11243827"/>
              <a:gd name="connsiteY140" fmla="*/ 5484335 h 5641173"/>
              <a:gd name="connsiteX141" fmla="*/ 6972355 w 11243827"/>
              <a:gd name="connsiteY141" fmla="*/ 5481074 h 5641173"/>
              <a:gd name="connsiteX142" fmla="*/ 6970394 w 11243827"/>
              <a:gd name="connsiteY142" fmla="*/ 5479383 h 5641173"/>
              <a:gd name="connsiteX143" fmla="*/ 6958543 w 11243827"/>
              <a:gd name="connsiteY143" fmla="*/ 5470507 h 5641173"/>
              <a:gd name="connsiteX144" fmla="*/ 6918276 w 11243827"/>
              <a:gd name="connsiteY144" fmla="*/ 5472034 h 5641173"/>
              <a:gd name="connsiteX145" fmla="*/ 6881046 w 11243827"/>
              <a:gd name="connsiteY145" fmla="*/ 5457070 h 5641173"/>
              <a:gd name="connsiteX146" fmla="*/ 6752164 w 11243827"/>
              <a:gd name="connsiteY146" fmla="*/ 5425021 h 5641173"/>
              <a:gd name="connsiteX147" fmla="*/ 6724964 w 11243827"/>
              <a:gd name="connsiteY147" fmla="*/ 5414071 h 5641173"/>
              <a:gd name="connsiteX148" fmla="*/ 6683286 w 11243827"/>
              <a:gd name="connsiteY148" fmla="*/ 5432830 h 5641173"/>
              <a:gd name="connsiteX149" fmla="*/ 6644277 w 11243827"/>
              <a:gd name="connsiteY149" fmla="*/ 5429684 h 5641173"/>
              <a:gd name="connsiteX150" fmla="*/ 6532914 w 11243827"/>
              <a:gd name="connsiteY150" fmla="*/ 5431205 h 5641173"/>
              <a:gd name="connsiteX151" fmla="*/ 6307459 w 11243827"/>
              <a:gd name="connsiteY151" fmla="*/ 5467087 h 5641173"/>
              <a:gd name="connsiteX152" fmla="*/ 6196243 w 11243827"/>
              <a:gd name="connsiteY152" fmla="*/ 5515042 h 5641173"/>
              <a:gd name="connsiteX153" fmla="*/ 6099124 w 11243827"/>
              <a:gd name="connsiteY153" fmla="*/ 5516848 h 5641173"/>
              <a:gd name="connsiteX154" fmla="*/ 6016077 w 11243827"/>
              <a:gd name="connsiteY154" fmla="*/ 5528642 h 5641173"/>
              <a:gd name="connsiteX155" fmla="*/ 6004389 w 11243827"/>
              <a:gd name="connsiteY155" fmla="*/ 5531206 h 5641173"/>
              <a:gd name="connsiteX156" fmla="*/ 5933945 w 11243827"/>
              <a:gd name="connsiteY156" fmla="*/ 5538840 h 5641173"/>
              <a:gd name="connsiteX157" fmla="*/ 5883936 w 11243827"/>
              <a:gd name="connsiteY157" fmla="*/ 5553807 h 5641173"/>
              <a:gd name="connsiteX158" fmla="*/ 5798331 w 11243827"/>
              <a:gd name="connsiteY158" fmla="*/ 5564248 h 5641173"/>
              <a:gd name="connsiteX159" fmla="*/ 5712738 w 11243827"/>
              <a:gd name="connsiteY159" fmla="*/ 5573120 h 5641173"/>
              <a:gd name="connsiteX160" fmla="*/ 5681342 w 11243827"/>
              <a:gd name="connsiteY160" fmla="*/ 5575621 h 5641173"/>
              <a:gd name="connsiteX161" fmla="*/ 5627167 w 11243827"/>
              <a:gd name="connsiteY161" fmla="*/ 5583215 h 5641173"/>
              <a:gd name="connsiteX162" fmla="*/ 5591414 w 11243827"/>
              <a:gd name="connsiteY162" fmla="*/ 5587695 h 5641173"/>
              <a:gd name="connsiteX163" fmla="*/ 5583028 w 11243827"/>
              <a:gd name="connsiteY163" fmla="*/ 5580877 h 5641173"/>
              <a:gd name="connsiteX164" fmla="*/ 5549426 w 11243827"/>
              <a:gd name="connsiteY164" fmla="*/ 5582858 h 5641173"/>
              <a:gd name="connsiteX165" fmla="*/ 5519999 w 11243827"/>
              <a:gd name="connsiteY165" fmla="*/ 5592246 h 5641173"/>
              <a:gd name="connsiteX166" fmla="*/ 5480028 w 11243827"/>
              <a:gd name="connsiteY166" fmla="*/ 5597282 h 5641173"/>
              <a:gd name="connsiteX167" fmla="*/ 5456175 w 11243827"/>
              <a:gd name="connsiteY167" fmla="*/ 5600371 h 5641173"/>
              <a:gd name="connsiteX168" fmla="*/ 5388463 w 11243827"/>
              <a:gd name="connsiteY168" fmla="*/ 5602638 h 5641173"/>
              <a:gd name="connsiteX169" fmla="*/ 5265898 w 11243827"/>
              <a:gd name="connsiteY169" fmla="*/ 5591830 h 5641173"/>
              <a:gd name="connsiteX170" fmla="*/ 5231231 w 11243827"/>
              <a:gd name="connsiteY170" fmla="*/ 5592790 h 5641173"/>
              <a:gd name="connsiteX171" fmla="*/ 5226996 w 11243827"/>
              <a:gd name="connsiteY171" fmla="*/ 5595040 h 5641173"/>
              <a:gd name="connsiteX172" fmla="*/ 5175988 w 11243827"/>
              <a:gd name="connsiteY172" fmla="*/ 5588131 h 5641173"/>
              <a:gd name="connsiteX173" fmla="*/ 5107470 w 11243827"/>
              <a:gd name="connsiteY173" fmla="*/ 5594771 h 5641173"/>
              <a:gd name="connsiteX174" fmla="*/ 5027868 w 11243827"/>
              <a:gd name="connsiteY174" fmla="*/ 5605624 h 5641173"/>
              <a:gd name="connsiteX175" fmla="*/ 5007324 w 11243827"/>
              <a:gd name="connsiteY175" fmla="*/ 5609209 h 5641173"/>
              <a:gd name="connsiteX176" fmla="*/ 4952559 w 11243827"/>
              <a:gd name="connsiteY176" fmla="*/ 5611402 h 5641173"/>
              <a:gd name="connsiteX177" fmla="*/ 4826081 w 11243827"/>
              <a:gd name="connsiteY177" fmla="*/ 5616191 h 5641173"/>
              <a:gd name="connsiteX178" fmla="*/ 4823501 w 11243827"/>
              <a:gd name="connsiteY178" fmla="*/ 5619174 h 5641173"/>
              <a:gd name="connsiteX179" fmla="*/ 4813093 w 11243827"/>
              <a:gd name="connsiteY179" fmla="*/ 5620026 h 5641173"/>
              <a:gd name="connsiteX180" fmla="*/ 4810563 w 11243827"/>
              <a:gd name="connsiteY180" fmla="*/ 5620787 h 5641173"/>
              <a:gd name="connsiteX181" fmla="*/ 4795818 w 11243827"/>
              <a:gd name="connsiteY181" fmla="*/ 5624618 h 5641173"/>
              <a:gd name="connsiteX182" fmla="*/ 4758404 w 11243827"/>
              <a:gd name="connsiteY182" fmla="*/ 5619510 h 5641173"/>
              <a:gd name="connsiteX183" fmla="*/ 4717254 w 11243827"/>
              <a:gd name="connsiteY183" fmla="*/ 5624155 h 5641173"/>
              <a:gd name="connsiteX184" fmla="*/ 4591958 w 11243827"/>
              <a:gd name="connsiteY184" fmla="*/ 5624710 h 5641173"/>
              <a:gd name="connsiteX185" fmla="*/ 4476215 w 11243827"/>
              <a:gd name="connsiteY185" fmla="*/ 5628210 h 5641173"/>
              <a:gd name="connsiteX186" fmla="*/ 4425193 w 11243827"/>
              <a:gd name="connsiteY186" fmla="*/ 5627414 h 5641173"/>
              <a:gd name="connsiteX187" fmla="*/ 4383866 w 11243827"/>
              <a:gd name="connsiteY187" fmla="*/ 5626546 h 5641173"/>
              <a:gd name="connsiteX188" fmla="*/ 4385596 w 11243827"/>
              <a:gd name="connsiteY188" fmla="*/ 5634646 h 5641173"/>
              <a:gd name="connsiteX189" fmla="*/ 4360864 w 11243827"/>
              <a:gd name="connsiteY189" fmla="*/ 5641173 h 5641173"/>
              <a:gd name="connsiteX190" fmla="*/ 4328321 w 11243827"/>
              <a:gd name="connsiteY190" fmla="*/ 5626332 h 5641173"/>
              <a:gd name="connsiteX191" fmla="*/ 4309842 w 11243827"/>
              <a:gd name="connsiteY191" fmla="*/ 5626471 h 5641173"/>
              <a:gd name="connsiteX192" fmla="*/ 4277424 w 11243827"/>
              <a:gd name="connsiteY192" fmla="*/ 5631598 h 5641173"/>
              <a:gd name="connsiteX193" fmla="*/ 4266627 w 11243827"/>
              <a:gd name="connsiteY193" fmla="*/ 5633969 h 5641173"/>
              <a:gd name="connsiteX194" fmla="*/ 4185525 w 11243827"/>
              <a:gd name="connsiteY194" fmla="*/ 5617508 h 5641173"/>
              <a:gd name="connsiteX195" fmla="*/ 4177617 w 11243827"/>
              <a:gd name="connsiteY195" fmla="*/ 5610903 h 5641173"/>
              <a:gd name="connsiteX196" fmla="*/ 4136948 w 11243827"/>
              <a:gd name="connsiteY196" fmla="*/ 5608031 h 5641173"/>
              <a:gd name="connsiteX197" fmla="*/ 4132323 w 11243827"/>
              <a:gd name="connsiteY197" fmla="*/ 5609784 h 5641173"/>
              <a:gd name="connsiteX198" fmla="*/ 4098620 w 11243827"/>
              <a:gd name="connsiteY198" fmla="*/ 5599672 h 5641173"/>
              <a:gd name="connsiteX199" fmla="*/ 3963475 w 11243827"/>
              <a:gd name="connsiteY199" fmla="*/ 5581841 h 5641173"/>
              <a:gd name="connsiteX200" fmla="*/ 3703613 w 11243827"/>
              <a:gd name="connsiteY200" fmla="*/ 5572482 h 5641173"/>
              <a:gd name="connsiteX201" fmla="*/ 3432987 w 11243827"/>
              <a:gd name="connsiteY201" fmla="*/ 5545768 h 5641173"/>
              <a:gd name="connsiteX202" fmla="*/ 3176381 w 11243827"/>
              <a:gd name="connsiteY202" fmla="*/ 5556110 h 5641173"/>
              <a:gd name="connsiteX203" fmla="*/ 2710156 w 11243827"/>
              <a:gd name="connsiteY203" fmla="*/ 5527517 h 5641173"/>
              <a:gd name="connsiteX204" fmla="*/ 2550206 w 11243827"/>
              <a:gd name="connsiteY204" fmla="*/ 5524958 h 5641173"/>
              <a:gd name="connsiteX205" fmla="*/ 2443041 w 11243827"/>
              <a:gd name="connsiteY205" fmla="*/ 5523990 h 5641173"/>
              <a:gd name="connsiteX206" fmla="*/ 2435613 w 11243827"/>
              <a:gd name="connsiteY206" fmla="*/ 5526704 h 5641173"/>
              <a:gd name="connsiteX207" fmla="*/ 2405682 w 11243827"/>
              <a:gd name="connsiteY207" fmla="*/ 5528307 h 5641173"/>
              <a:gd name="connsiteX208" fmla="*/ 2397487 w 11243827"/>
              <a:gd name="connsiteY208" fmla="*/ 5540337 h 5641173"/>
              <a:gd name="connsiteX209" fmla="*/ 2297454 w 11243827"/>
              <a:gd name="connsiteY209" fmla="*/ 5550765 h 5641173"/>
              <a:gd name="connsiteX210" fmla="*/ 2056700 w 11243827"/>
              <a:gd name="connsiteY210" fmla="*/ 5555489 h 5641173"/>
              <a:gd name="connsiteX211" fmla="*/ 1878530 w 11243827"/>
              <a:gd name="connsiteY211" fmla="*/ 5535330 h 5641173"/>
              <a:gd name="connsiteX212" fmla="*/ 1859292 w 11243827"/>
              <a:gd name="connsiteY212" fmla="*/ 5535461 h 5641173"/>
              <a:gd name="connsiteX213" fmla="*/ 1835626 w 11243827"/>
              <a:gd name="connsiteY213" fmla="*/ 5533793 h 5641173"/>
              <a:gd name="connsiteX214" fmla="*/ 1798939 w 11243827"/>
              <a:gd name="connsiteY214" fmla="*/ 5540285 h 5641173"/>
              <a:gd name="connsiteX215" fmla="*/ 1779046 w 11243827"/>
              <a:gd name="connsiteY215" fmla="*/ 5549949 h 5641173"/>
              <a:gd name="connsiteX216" fmla="*/ 1772421 w 11243827"/>
              <a:gd name="connsiteY216" fmla="*/ 5549018 h 5641173"/>
              <a:gd name="connsiteX217" fmla="*/ 1772052 w 11243827"/>
              <a:gd name="connsiteY217" fmla="*/ 5545689 h 5641173"/>
              <a:gd name="connsiteX218" fmla="*/ 1711543 w 11243827"/>
              <a:gd name="connsiteY218" fmla="*/ 5534558 h 5641173"/>
              <a:gd name="connsiteX219" fmla="*/ 1631462 w 11243827"/>
              <a:gd name="connsiteY219" fmla="*/ 5491807 h 5641173"/>
              <a:gd name="connsiteX220" fmla="*/ 1538763 w 11243827"/>
              <a:gd name="connsiteY220" fmla="*/ 5482781 h 5641173"/>
              <a:gd name="connsiteX221" fmla="*/ 1501533 w 11243827"/>
              <a:gd name="connsiteY221" fmla="*/ 5467817 h 5641173"/>
              <a:gd name="connsiteX222" fmla="*/ 1461266 w 11243827"/>
              <a:gd name="connsiteY222" fmla="*/ 5469343 h 5641173"/>
              <a:gd name="connsiteX223" fmla="*/ 1449415 w 11243827"/>
              <a:gd name="connsiteY223" fmla="*/ 5460467 h 5641173"/>
              <a:gd name="connsiteX224" fmla="*/ 1447454 w 11243827"/>
              <a:gd name="connsiteY224" fmla="*/ 5458776 h 5641173"/>
              <a:gd name="connsiteX225" fmla="*/ 1437814 w 11243827"/>
              <a:gd name="connsiteY225" fmla="*/ 5455515 h 5641173"/>
              <a:gd name="connsiteX226" fmla="*/ 1437334 w 11243827"/>
              <a:gd name="connsiteY226" fmla="*/ 5450209 h 5641173"/>
              <a:gd name="connsiteX227" fmla="*/ 1424429 w 11243827"/>
              <a:gd name="connsiteY227" fmla="*/ 5442157 h 5641173"/>
              <a:gd name="connsiteX228" fmla="*/ 1406063 w 11243827"/>
              <a:gd name="connsiteY228" fmla="*/ 5437380 h 5641173"/>
              <a:gd name="connsiteX229" fmla="*/ 1316379 w 11243827"/>
              <a:gd name="connsiteY229" fmla="*/ 5419601 h 5641173"/>
              <a:gd name="connsiteX230" fmla="*/ 1264090 w 11243827"/>
              <a:gd name="connsiteY230" fmla="*/ 5406153 h 5641173"/>
              <a:gd name="connsiteX231" fmla="*/ 1246374 w 11243827"/>
              <a:gd name="connsiteY231" fmla="*/ 5396631 h 5641173"/>
              <a:gd name="connsiteX232" fmla="*/ 1220190 w 11243827"/>
              <a:gd name="connsiteY232" fmla="*/ 5386301 h 5641173"/>
              <a:gd name="connsiteX233" fmla="*/ 1175643 w 11243827"/>
              <a:gd name="connsiteY233" fmla="*/ 5364651 h 5641173"/>
              <a:gd name="connsiteX234" fmla="*/ 1150342 w 11243827"/>
              <a:gd name="connsiteY234" fmla="*/ 5358447 h 5641173"/>
              <a:gd name="connsiteX235" fmla="*/ 1112024 w 11243827"/>
              <a:gd name="connsiteY235" fmla="*/ 5345786 h 5641173"/>
              <a:gd name="connsiteX236" fmla="*/ 1100870 w 11243827"/>
              <a:gd name="connsiteY236" fmla="*/ 5343651 h 5641173"/>
              <a:gd name="connsiteX237" fmla="*/ 1096383 w 11243827"/>
              <a:gd name="connsiteY237" fmla="*/ 5343015 h 5641173"/>
              <a:gd name="connsiteX238" fmla="*/ 1058039 w 11243827"/>
              <a:gd name="connsiteY238" fmla="*/ 5343504 h 5641173"/>
              <a:gd name="connsiteX239" fmla="*/ 1055426 w 11243827"/>
              <a:gd name="connsiteY239" fmla="*/ 5339088 h 5641173"/>
              <a:gd name="connsiteX240" fmla="*/ 1044738 w 11243827"/>
              <a:gd name="connsiteY240" fmla="*/ 5333063 h 5641173"/>
              <a:gd name="connsiteX241" fmla="*/ 1033909 w 11243827"/>
              <a:gd name="connsiteY241" fmla="*/ 5335680 h 5641173"/>
              <a:gd name="connsiteX242" fmla="*/ 1012649 w 11243827"/>
              <a:gd name="connsiteY242" fmla="*/ 5334541 h 5641173"/>
              <a:gd name="connsiteX243" fmla="*/ 1007115 w 11243827"/>
              <a:gd name="connsiteY243" fmla="*/ 5332775 h 5641173"/>
              <a:gd name="connsiteX244" fmla="*/ 987447 w 11243827"/>
              <a:gd name="connsiteY244" fmla="*/ 5346462 h 5641173"/>
              <a:gd name="connsiteX245" fmla="*/ 953418 w 11243827"/>
              <a:gd name="connsiteY245" fmla="*/ 5333901 h 5641173"/>
              <a:gd name="connsiteX246" fmla="*/ 916854 w 11243827"/>
              <a:gd name="connsiteY246" fmla="*/ 5329435 h 5641173"/>
              <a:gd name="connsiteX247" fmla="*/ 905651 w 11243827"/>
              <a:gd name="connsiteY247" fmla="*/ 5332114 h 5641173"/>
              <a:gd name="connsiteX248" fmla="*/ 838405 w 11243827"/>
              <a:gd name="connsiteY248" fmla="*/ 5339470 h 5641173"/>
              <a:gd name="connsiteX249" fmla="*/ 817627 w 11243827"/>
              <a:gd name="connsiteY249" fmla="*/ 5330580 h 5641173"/>
              <a:gd name="connsiteX250" fmla="*/ 801817 w 11243827"/>
              <a:gd name="connsiteY250" fmla="*/ 5325937 h 5641173"/>
              <a:gd name="connsiteX251" fmla="*/ 798857 w 11243827"/>
              <a:gd name="connsiteY251" fmla="*/ 5320979 h 5641173"/>
              <a:gd name="connsiteX252" fmla="*/ 788354 w 11243827"/>
              <a:gd name="connsiteY252" fmla="*/ 5320143 h 5641173"/>
              <a:gd name="connsiteX253" fmla="*/ 785726 w 11243827"/>
              <a:gd name="connsiteY253" fmla="*/ 5318989 h 5641173"/>
              <a:gd name="connsiteX254" fmla="*/ 770507 w 11243827"/>
              <a:gd name="connsiteY254" fmla="*/ 5313309 h 5641173"/>
              <a:gd name="connsiteX255" fmla="*/ 733810 w 11243827"/>
              <a:gd name="connsiteY255" fmla="*/ 5324286 h 5641173"/>
              <a:gd name="connsiteX256" fmla="*/ 692117 w 11243827"/>
              <a:gd name="connsiteY256" fmla="*/ 5318786 h 5641173"/>
              <a:gd name="connsiteX257" fmla="*/ 574943 w 11243827"/>
              <a:gd name="connsiteY257" fmla="*/ 5327578 h 5641173"/>
              <a:gd name="connsiteX258" fmla="*/ 441302 w 11243827"/>
              <a:gd name="connsiteY258" fmla="*/ 5307062 h 5641173"/>
              <a:gd name="connsiteX259" fmla="*/ 336819 w 11243827"/>
              <a:gd name="connsiteY259" fmla="*/ 5336690 h 5641173"/>
              <a:gd name="connsiteX260" fmla="*/ 270932 w 11243827"/>
              <a:gd name="connsiteY260" fmla="*/ 5345451 h 5641173"/>
              <a:gd name="connsiteX261" fmla="*/ 194189 w 11243827"/>
              <a:gd name="connsiteY261" fmla="*/ 5343588 h 5641173"/>
              <a:gd name="connsiteX262" fmla="*/ 192552 w 11243827"/>
              <a:gd name="connsiteY262" fmla="*/ 5342845 h 5641173"/>
              <a:gd name="connsiteX263" fmla="*/ 178320 w 11243827"/>
              <a:gd name="connsiteY263" fmla="*/ 5343766 h 5641173"/>
              <a:gd name="connsiteX264" fmla="*/ 175596 w 11243827"/>
              <a:gd name="connsiteY264" fmla="*/ 5346411 h 5641173"/>
              <a:gd name="connsiteX265" fmla="*/ 147287 w 11243827"/>
              <a:gd name="connsiteY265" fmla="*/ 5352625 h 5641173"/>
              <a:gd name="connsiteX266" fmla="*/ 114847 w 11243827"/>
              <a:gd name="connsiteY266" fmla="*/ 5355844 h 5641173"/>
              <a:gd name="connsiteX267" fmla="*/ 114306 w 11243827"/>
              <a:gd name="connsiteY267" fmla="*/ 5354983 h 5641173"/>
              <a:gd name="connsiteX268" fmla="*/ 89264 w 11243827"/>
              <a:gd name="connsiteY268" fmla="*/ 5348886 h 5641173"/>
              <a:gd name="connsiteX269" fmla="*/ 49794 w 11243827"/>
              <a:gd name="connsiteY269" fmla="*/ 5329950 h 5641173"/>
              <a:gd name="connsiteX270" fmla="*/ 19924 w 11243827"/>
              <a:gd name="connsiteY270" fmla="*/ 5334282 h 5641173"/>
              <a:gd name="connsiteX271" fmla="*/ 13819 w 11243827"/>
              <a:gd name="connsiteY271" fmla="*/ 5334653 h 5641173"/>
              <a:gd name="connsiteX272" fmla="*/ 13657 w 11243827"/>
              <a:gd name="connsiteY272" fmla="*/ 5334455 h 5641173"/>
              <a:gd name="connsiteX273" fmla="*/ 7139 w 11243827"/>
              <a:gd name="connsiteY273" fmla="*/ 5334438 h 5641173"/>
              <a:gd name="connsiteX274" fmla="*/ 2684 w 11243827"/>
              <a:gd name="connsiteY274" fmla="*/ 5335333 h 5641173"/>
              <a:gd name="connsiteX275" fmla="*/ 0 w 11243827"/>
              <a:gd name="connsiteY275" fmla="*/ 5335496 h 5641173"/>
              <a:gd name="connsiteX276" fmla="*/ 0 w 11243827"/>
              <a:gd name="connsiteY276" fmla="*/ 10592 h 5641173"/>
              <a:gd name="connsiteX277" fmla="*/ 11243827 w 11243827"/>
              <a:gd name="connsiteY277" fmla="*/ 0 h 564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11243827" h="5641173">
                <a:moveTo>
                  <a:pt x="11243827" y="0"/>
                </a:moveTo>
                <a:lnTo>
                  <a:pt x="11243827" y="5209610"/>
                </a:lnTo>
                <a:lnTo>
                  <a:pt x="11240675" y="5210442"/>
                </a:lnTo>
                <a:cubicBezTo>
                  <a:pt x="11212687" y="5216721"/>
                  <a:pt x="11197241" y="5217028"/>
                  <a:pt x="11179959" y="5221199"/>
                </a:cubicBezTo>
                <a:cubicBezTo>
                  <a:pt x="11151979" y="5230882"/>
                  <a:pt x="11122378" y="5252850"/>
                  <a:pt x="11105493" y="5259905"/>
                </a:cubicBezTo>
                <a:lnTo>
                  <a:pt x="11078640" y="5263531"/>
                </a:lnTo>
                <a:lnTo>
                  <a:pt x="11079616" y="5270380"/>
                </a:lnTo>
                <a:lnTo>
                  <a:pt x="11069641" y="5270884"/>
                </a:lnTo>
                <a:lnTo>
                  <a:pt x="11047377" y="5271051"/>
                </a:lnTo>
                <a:cubicBezTo>
                  <a:pt x="11033483" y="5272087"/>
                  <a:pt x="10994850" y="5270445"/>
                  <a:pt x="10980705" y="5272951"/>
                </a:cubicBezTo>
                <a:cubicBezTo>
                  <a:pt x="10976625" y="5280257"/>
                  <a:pt x="10970327" y="5284239"/>
                  <a:pt x="10962514" y="5286084"/>
                </a:cubicBezTo>
                <a:lnTo>
                  <a:pt x="10945307" y="5286290"/>
                </a:lnTo>
                <a:lnTo>
                  <a:pt x="10845516" y="5303894"/>
                </a:lnTo>
                <a:lnTo>
                  <a:pt x="10831795" y="5305210"/>
                </a:lnTo>
                <a:lnTo>
                  <a:pt x="10824365" y="5311111"/>
                </a:lnTo>
                <a:cubicBezTo>
                  <a:pt x="10818692" y="5312290"/>
                  <a:pt x="10802397" y="5311529"/>
                  <a:pt x="10797756" y="5312285"/>
                </a:cubicBezTo>
                <a:lnTo>
                  <a:pt x="10796525" y="5315645"/>
                </a:lnTo>
                <a:cubicBezTo>
                  <a:pt x="10781742" y="5321013"/>
                  <a:pt x="10726138" y="5338890"/>
                  <a:pt x="10709063" y="5344492"/>
                </a:cubicBezTo>
                <a:cubicBezTo>
                  <a:pt x="10705652" y="5339328"/>
                  <a:pt x="10698014" y="5347484"/>
                  <a:pt x="10694078" y="5349258"/>
                </a:cubicBezTo>
                <a:cubicBezTo>
                  <a:pt x="10693469" y="5345779"/>
                  <a:pt x="10683941" y="5344718"/>
                  <a:pt x="10681131" y="5347812"/>
                </a:cubicBezTo>
                <a:cubicBezTo>
                  <a:pt x="10614153" y="5364782"/>
                  <a:pt x="10647679" y="5329716"/>
                  <a:pt x="10609448" y="5351931"/>
                </a:cubicBezTo>
                <a:cubicBezTo>
                  <a:pt x="10602685" y="5353403"/>
                  <a:pt x="10597204" y="5352000"/>
                  <a:pt x="10592397" y="5349402"/>
                </a:cubicBezTo>
                <a:lnTo>
                  <a:pt x="10585227" y="5344063"/>
                </a:lnTo>
                <a:lnTo>
                  <a:pt x="10557472" y="5354151"/>
                </a:lnTo>
                <a:cubicBezTo>
                  <a:pt x="10543800" y="5357667"/>
                  <a:pt x="10529411" y="5359999"/>
                  <a:pt x="10514646" y="5361064"/>
                </a:cubicBezTo>
                <a:cubicBezTo>
                  <a:pt x="10511333" y="5353956"/>
                  <a:pt x="10499744" y="5364054"/>
                  <a:pt x="10494292" y="5366054"/>
                </a:cubicBezTo>
                <a:cubicBezTo>
                  <a:pt x="10494236" y="5361412"/>
                  <a:pt x="10482156" y="5359187"/>
                  <a:pt x="10477869" y="5363025"/>
                </a:cubicBezTo>
                <a:cubicBezTo>
                  <a:pt x="10387782" y="5379617"/>
                  <a:pt x="10438473" y="5336257"/>
                  <a:pt x="10384411" y="5362257"/>
                </a:cubicBezTo>
                <a:cubicBezTo>
                  <a:pt x="10375368" y="5363613"/>
                  <a:pt x="10368582" y="5361287"/>
                  <a:pt x="10362921" y="5357444"/>
                </a:cubicBezTo>
                <a:lnTo>
                  <a:pt x="10352736" y="5347851"/>
                </a:lnTo>
                <a:lnTo>
                  <a:pt x="10344754" y="5351272"/>
                </a:lnTo>
                <a:cubicBezTo>
                  <a:pt x="10314632" y="5351540"/>
                  <a:pt x="10305751" y="5341709"/>
                  <a:pt x="10288226" y="5351613"/>
                </a:cubicBezTo>
                <a:cubicBezTo>
                  <a:pt x="10262327" y="5331026"/>
                  <a:pt x="10271048" y="5349560"/>
                  <a:pt x="10251350" y="5352711"/>
                </a:cubicBezTo>
                <a:cubicBezTo>
                  <a:pt x="10235810" y="5356816"/>
                  <a:pt x="10264339" y="5364714"/>
                  <a:pt x="10249108" y="5365881"/>
                </a:cubicBezTo>
                <a:cubicBezTo>
                  <a:pt x="10232632" y="5360566"/>
                  <a:pt x="10233406" y="5377073"/>
                  <a:pt x="10216272" y="5370573"/>
                </a:cubicBezTo>
                <a:cubicBezTo>
                  <a:pt x="10220434" y="5358137"/>
                  <a:pt x="10182459" y="5372984"/>
                  <a:pt x="10181278" y="5362119"/>
                </a:cubicBezTo>
                <a:cubicBezTo>
                  <a:pt x="10166724" y="5377655"/>
                  <a:pt x="10159412" y="5358516"/>
                  <a:pt x="10140033" y="5363304"/>
                </a:cubicBezTo>
                <a:cubicBezTo>
                  <a:pt x="10130907" y="5369181"/>
                  <a:pt x="10124323" y="5370190"/>
                  <a:pt x="10115353" y="5363869"/>
                </a:cubicBezTo>
                <a:cubicBezTo>
                  <a:pt x="10073314" y="5392482"/>
                  <a:pt x="10089920" y="5365150"/>
                  <a:pt x="10050578" y="5376153"/>
                </a:cubicBezTo>
                <a:cubicBezTo>
                  <a:pt x="10016683" y="5387725"/>
                  <a:pt x="9978260" y="5395233"/>
                  <a:pt x="9945478" y="5422859"/>
                </a:cubicBezTo>
                <a:cubicBezTo>
                  <a:pt x="9939461" y="5430686"/>
                  <a:pt x="9924686" y="5433649"/>
                  <a:pt x="9912481" y="5429477"/>
                </a:cubicBezTo>
                <a:cubicBezTo>
                  <a:pt x="9910384" y="5428759"/>
                  <a:pt x="9908438" y="5427851"/>
                  <a:pt x="9906713" y="5426784"/>
                </a:cubicBezTo>
                <a:cubicBezTo>
                  <a:pt x="9878372" y="5431011"/>
                  <a:pt x="9774714" y="5449885"/>
                  <a:pt x="9742436" y="5454834"/>
                </a:cubicBezTo>
                <a:cubicBezTo>
                  <a:pt x="9739822" y="5444779"/>
                  <a:pt x="9723500" y="5462923"/>
                  <a:pt x="9713044" y="5456476"/>
                </a:cubicBezTo>
                <a:cubicBezTo>
                  <a:pt x="9705555" y="5450821"/>
                  <a:pt x="9698855" y="5455006"/>
                  <a:pt x="9691033" y="5455451"/>
                </a:cubicBezTo>
                <a:cubicBezTo>
                  <a:pt x="9680728" y="5451004"/>
                  <a:pt x="9647117" y="5459035"/>
                  <a:pt x="9638355" y="5464794"/>
                </a:cubicBezTo>
                <a:cubicBezTo>
                  <a:pt x="9617415" y="5484808"/>
                  <a:pt x="9569832" y="5469945"/>
                  <a:pt x="9552434" y="5485280"/>
                </a:cubicBezTo>
                <a:cubicBezTo>
                  <a:pt x="9546122" y="5487529"/>
                  <a:pt x="9539945" y="5488440"/>
                  <a:pt x="9533883" y="5488516"/>
                </a:cubicBezTo>
                <a:lnTo>
                  <a:pt x="9516916" y="5486828"/>
                </a:lnTo>
                <a:lnTo>
                  <a:pt x="9512093" y="5482541"/>
                </a:lnTo>
                <a:lnTo>
                  <a:pt x="9501725" y="5483603"/>
                </a:lnTo>
                <a:lnTo>
                  <a:pt x="9498754" y="5482951"/>
                </a:lnTo>
                <a:cubicBezTo>
                  <a:pt x="9493078" y="5481686"/>
                  <a:pt x="9487476" y="5480586"/>
                  <a:pt x="9481932" y="5480151"/>
                </a:cubicBezTo>
                <a:cubicBezTo>
                  <a:pt x="9489223" y="5501646"/>
                  <a:pt x="9435971" y="5479991"/>
                  <a:pt x="9451321" y="5497375"/>
                </a:cubicBezTo>
                <a:cubicBezTo>
                  <a:pt x="9422124" y="5498722"/>
                  <a:pt x="9444395" y="5514914"/>
                  <a:pt x="9409298" y="5499478"/>
                </a:cubicBezTo>
                <a:cubicBezTo>
                  <a:pt x="9363968" y="5517055"/>
                  <a:pt x="9350073" y="5507226"/>
                  <a:pt x="9303056" y="5519093"/>
                </a:cubicBezTo>
                <a:cubicBezTo>
                  <a:pt x="9272929" y="5515489"/>
                  <a:pt x="9242312" y="5519100"/>
                  <a:pt x="9229078" y="5524154"/>
                </a:cubicBezTo>
                <a:cubicBezTo>
                  <a:pt x="9244549" y="5484199"/>
                  <a:pt x="9198133" y="5512463"/>
                  <a:pt x="9165105" y="5532892"/>
                </a:cubicBezTo>
                <a:cubicBezTo>
                  <a:pt x="9128348" y="5546691"/>
                  <a:pt x="9105217" y="5601124"/>
                  <a:pt x="9077301" y="5580356"/>
                </a:cubicBezTo>
                <a:cubicBezTo>
                  <a:pt x="9034770" y="5585424"/>
                  <a:pt x="9004654" y="5606346"/>
                  <a:pt x="8960065" y="5597982"/>
                </a:cubicBezTo>
                <a:cubicBezTo>
                  <a:pt x="8958681" y="5601368"/>
                  <a:pt x="8956414" y="5604204"/>
                  <a:pt x="8953536" y="5606638"/>
                </a:cubicBezTo>
                <a:lnTo>
                  <a:pt x="8943907" y="5612541"/>
                </a:lnTo>
                <a:lnTo>
                  <a:pt x="8942046" y="5612112"/>
                </a:lnTo>
                <a:cubicBezTo>
                  <a:pt x="8934733" y="5612036"/>
                  <a:pt x="8930989" y="5613463"/>
                  <a:pt x="8928824" y="5615549"/>
                </a:cubicBezTo>
                <a:lnTo>
                  <a:pt x="8927294" y="5618607"/>
                </a:lnTo>
                <a:lnTo>
                  <a:pt x="8918651" y="5621688"/>
                </a:lnTo>
                <a:lnTo>
                  <a:pt x="8902772" y="5629703"/>
                </a:lnTo>
                <a:lnTo>
                  <a:pt x="8898724" y="5629379"/>
                </a:lnTo>
                <a:lnTo>
                  <a:pt x="8873099" y="5638628"/>
                </a:lnTo>
                <a:lnTo>
                  <a:pt x="8872234" y="5637889"/>
                </a:lnTo>
                <a:cubicBezTo>
                  <a:pt x="8869712" y="5636443"/>
                  <a:pt x="8866744" y="5635774"/>
                  <a:pt x="8862777" y="5636711"/>
                </a:cubicBezTo>
                <a:cubicBezTo>
                  <a:pt x="8861373" y="5622581"/>
                  <a:pt x="8857449" y="5632426"/>
                  <a:pt x="8845869" y="5636436"/>
                </a:cubicBezTo>
                <a:cubicBezTo>
                  <a:pt x="8841103" y="5615386"/>
                  <a:pt x="8812729" y="5634444"/>
                  <a:pt x="8800548" y="5625084"/>
                </a:cubicBezTo>
                <a:cubicBezTo>
                  <a:pt x="8792146" y="5628504"/>
                  <a:pt x="8783174" y="5631737"/>
                  <a:pt x="8773774" y="5634630"/>
                </a:cubicBezTo>
                <a:lnTo>
                  <a:pt x="8698255" y="5636083"/>
                </a:lnTo>
                <a:lnTo>
                  <a:pt x="8619167" y="5619130"/>
                </a:lnTo>
                <a:cubicBezTo>
                  <a:pt x="8589913" y="5618762"/>
                  <a:pt x="8564581" y="5612466"/>
                  <a:pt x="8539822" y="5616905"/>
                </a:cubicBezTo>
                <a:cubicBezTo>
                  <a:pt x="8529764" y="5612008"/>
                  <a:pt x="8520285" y="5610031"/>
                  <a:pt x="8511094" y="5617360"/>
                </a:cubicBezTo>
                <a:cubicBezTo>
                  <a:pt x="8483794" y="5614914"/>
                  <a:pt x="8477184" y="5604447"/>
                  <a:pt x="8459886" y="5612612"/>
                </a:cubicBezTo>
                <a:cubicBezTo>
                  <a:pt x="8444548" y="5595681"/>
                  <a:pt x="8443640" y="5602142"/>
                  <a:pt x="8436432" y="5606990"/>
                </a:cubicBezTo>
                <a:lnTo>
                  <a:pt x="8435403" y="5607336"/>
                </a:lnTo>
                <a:lnTo>
                  <a:pt x="8433307" y="5604917"/>
                </a:lnTo>
                <a:lnTo>
                  <a:pt x="8428968" y="5603796"/>
                </a:lnTo>
                <a:lnTo>
                  <a:pt x="8417124" y="5604518"/>
                </a:lnTo>
                <a:lnTo>
                  <a:pt x="8412669" y="5605413"/>
                </a:lnTo>
                <a:cubicBezTo>
                  <a:pt x="8409601" y="5605797"/>
                  <a:pt x="8407563" y="5605754"/>
                  <a:pt x="8406152" y="5605396"/>
                </a:cubicBezTo>
                <a:lnTo>
                  <a:pt x="8405989" y="5605197"/>
                </a:lnTo>
                <a:lnTo>
                  <a:pt x="8399884" y="5605568"/>
                </a:lnTo>
                <a:cubicBezTo>
                  <a:pt x="8389582" y="5606652"/>
                  <a:pt x="8379557" y="5608135"/>
                  <a:pt x="8370014" y="5609900"/>
                </a:cubicBezTo>
                <a:cubicBezTo>
                  <a:pt x="8361945" y="5598787"/>
                  <a:pt x="8326685" y="5611914"/>
                  <a:pt x="8330544" y="5590964"/>
                </a:cubicBezTo>
                <a:cubicBezTo>
                  <a:pt x="8317672" y="5592723"/>
                  <a:pt x="8309886" y="5601422"/>
                  <a:pt x="8314221" y="5587682"/>
                </a:cubicBezTo>
                <a:cubicBezTo>
                  <a:pt x="8309983" y="5587866"/>
                  <a:pt x="8307372" y="5586698"/>
                  <a:pt x="8305502" y="5584868"/>
                </a:cubicBezTo>
                <a:lnTo>
                  <a:pt x="8304962" y="5584007"/>
                </a:lnTo>
                <a:lnTo>
                  <a:pt x="8276324" y="5588260"/>
                </a:lnTo>
                <a:lnTo>
                  <a:pt x="8272522" y="5587226"/>
                </a:lnTo>
                <a:lnTo>
                  <a:pt x="8253857" y="5592043"/>
                </a:lnTo>
                <a:lnTo>
                  <a:pt x="8244212" y="5593439"/>
                </a:lnTo>
                <a:lnTo>
                  <a:pt x="8241488" y="5596085"/>
                </a:lnTo>
                <a:cubicBezTo>
                  <a:pt x="8238546" y="5597691"/>
                  <a:pt x="8234330" y="5598384"/>
                  <a:pt x="8227256" y="5597005"/>
                </a:cubicBezTo>
                <a:lnTo>
                  <a:pt x="8225619" y="5596262"/>
                </a:lnTo>
                <a:lnTo>
                  <a:pt x="8213882" y="5600179"/>
                </a:lnTo>
                <a:cubicBezTo>
                  <a:pt x="8210102" y="5601988"/>
                  <a:pt x="8206755" y="5604291"/>
                  <a:pt x="8204045" y="5607275"/>
                </a:cubicBezTo>
                <a:cubicBezTo>
                  <a:pt x="8164079" y="5591326"/>
                  <a:pt x="8126369" y="5605919"/>
                  <a:pt x="8082989" y="5603160"/>
                </a:cubicBezTo>
                <a:cubicBezTo>
                  <a:pt x="8034449" y="5606898"/>
                  <a:pt x="8008954" y="5596936"/>
                  <a:pt x="7976942" y="5598455"/>
                </a:cubicBezTo>
                <a:cubicBezTo>
                  <a:pt x="7962042" y="5600916"/>
                  <a:pt x="7941729" y="5599827"/>
                  <a:pt x="7950121" y="5590893"/>
                </a:cubicBezTo>
                <a:cubicBezTo>
                  <a:pt x="7904855" y="5610014"/>
                  <a:pt x="7778840" y="5612380"/>
                  <a:pt x="7727691" y="5621064"/>
                </a:cubicBezTo>
                <a:cubicBezTo>
                  <a:pt x="7699805" y="5600056"/>
                  <a:pt x="7714922" y="5619495"/>
                  <a:pt x="7685998" y="5615564"/>
                </a:cubicBezTo>
                <a:cubicBezTo>
                  <a:pt x="7693909" y="5634905"/>
                  <a:pt x="7650884" y="5604714"/>
                  <a:pt x="7649302" y="5626541"/>
                </a:cubicBezTo>
                <a:cubicBezTo>
                  <a:pt x="7644089" y="5625134"/>
                  <a:pt x="7639087" y="5623084"/>
                  <a:pt x="7634083" y="5620862"/>
                </a:cubicBezTo>
                <a:lnTo>
                  <a:pt x="7631455" y="5619708"/>
                </a:lnTo>
                <a:lnTo>
                  <a:pt x="7620952" y="5618872"/>
                </a:lnTo>
                <a:lnTo>
                  <a:pt x="7617992" y="5613914"/>
                </a:lnTo>
                <a:lnTo>
                  <a:pt x="7602182" y="5609271"/>
                </a:lnTo>
                <a:cubicBezTo>
                  <a:pt x="7596260" y="5608262"/>
                  <a:pt x="7589888" y="5608028"/>
                  <a:pt x="7582847" y="5609047"/>
                </a:cubicBezTo>
                <a:cubicBezTo>
                  <a:pt x="7565525" y="5617697"/>
                  <a:pt x="7538553" y="5607096"/>
                  <a:pt x="7514158" y="5607737"/>
                </a:cubicBezTo>
                <a:lnTo>
                  <a:pt x="7502955" y="5610415"/>
                </a:lnTo>
                <a:lnTo>
                  <a:pt x="7466391" y="5605949"/>
                </a:lnTo>
                <a:cubicBezTo>
                  <a:pt x="7455982" y="5605083"/>
                  <a:pt x="7445179" y="5604628"/>
                  <a:pt x="7433806" y="5604945"/>
                </a:cubicBezTo>
                <a:lnTo>
                  <a:pt x="7412693" y="5607075"/>
                </a:lnTo>
                <a:lnTo>
                  <a:pt x="7407159" y="5605310"/>
                </a:lnTo>
                <a:cubicBezTo>
                  <a:pt x="7397520" y="5605506"/>
                  <a:pt x="7384763" y="5611721"/>
                  <a:pt x="7385900" y="5604171"/>
                </a:cubicBezTo>
                <a:lnTo>
                  <a:pt x="7375071" y="5606788"/>
                </a:lnTo>
                <a:lnTo>
                  <a:pt x="7364382" y="5600762"/>
                </a:lnTo>
                <a:cubicBezTo>
                  <a:pt x="7363212" y="5599363"/>
                  <a:pt x="7362331" y="5597874"/>
                  <a:pt x="7361770" y="5596347"/>
                </a:cubicBezTo>
                <a:lnTo>
                  <a:pt x="7346641" y="5598329"/>
                </a:lnTo>
                <a:lnTo>
                  <a:pt x="7334238" y="5594014"/>
                </a:lnTo>
                <a:lnTo>
                  <a:pt x="7323426" y="5596835"/>
                </a:lnTo>
                <a:lnTo>
                  <a:pt x="7318938" y="5596200"/>
                </a:lnTo>
                <a:lnTo>
                  <a:pt x="7307784" y="5594065"/>
                </a:lnTo>
                <a:cubicBezTo>
                  <a:pt x="7302066" y="5592568"/>
                  <a:pt x="7295667" y="5590765"/>
                  <a:pt x="7288540" y="5589320"/>
                </a:cubicBezTo>
                <a:lnTo>
                  <a:pt x="7282537" y="5588660"/>
                </a:lnTo>
                <a:lnTo>
                  <a:pt x="7269466" y="5581404"/>
                </a:lnTo>
                <a:cubicBezTo>
                  <a:pt x="7259956" y="5575919"/>
                  <a:pt x="7252471" y="5572223"/>
                  <a:pt x="7244165" y="5575200"/>
                </a:cubicBezTo>
                <a:cubicBezTo>
                  <a:pt x="7230005" y="5568113"/>
                  <a:pt x="7220114" y="5548251"/>
                  <a:pt x="7199619" y="5553550"/>
                </a:cubicBezTo>
                <a:cubicBezTo>
                  <a:pt x="7205839" y="5544552"/>
                  <a:pt x="7176858" y="5552461"/>
                  <a:pt x="7173434" y="5543219"/>
                </a:cubicBezTo>
                <a:cubicBezTo>
                  <a:pt x="7171853" y="5535776"/>
                  <a:pt x="7162694" y="5536440"/>
                  <a:pt x="7155718" y="5533697"/>
                </a:cubicBezTo>
                <a:cubicBezTo>
                  <a:pt x="7150747" y="5526096"/>
                  <a:pt x="7115649" y="5519155"/>
                  <a:pt x="7103430" y="5520249"/>
                </a:cubicBezTo>
                <a:cubicBezTo>
                  <a:pt x="7068988" y="5527813"/>
                  <a:pt x="7041283" y="5497211"/>
                  <a:pt x="7013746" y="5502470"/>
                </a:cubicBezTo>
                <a:cubicBezTo>
                  <a:pt x="7006535" y="5501753"/>
                  <a:pt x="7000557" y="5500031"/>
                  <a:pt x="6995379" y="5497693"/>
                </a:cubicBezTo>
                <a:lnTo>
                  <a:pt x="6982475" y="5489641"/>
                </a:lnTo>
                <a:cubicBezTo>
                  <a:pt x="6982314" y="5487873"/>
                  <a:pt x="6982155" y="5486104"/>
                  <a:pt x="6981994" y="5484335"/>
                </a:cubicBezTo>
                <a:lnTo>
                  <a:pt x="6972355" y="5481074"/>
                </a:lnTo>
                <a:lnTo>
                  <a:pt x="6970394" y="5479383"/>
                </a:lnTo>
                <a:cubicBezTo>
                  <a:pt x="6966663" y="5476135"/>
                  <a:pt x="6962857" y="5473046"/>
                  <a:pt x="6958543" y="5470507"/>
                </a:cubicBezTo>
                <a:cubicBezTo>
                  <a:pt x="6946682" y="5490417"/>
                  <a:pt x="6919886" y="5452192"/>
                  <a:pt x="6918276" y="5472034"/>
                </a:cubicBezTo>
                <a:cubicBezTo>
                  <a:pt x="6892502" y="5461546"/>
                  <a:pt x="6897731" y="5483185"/>
                  <a:pt x="6881046" y="5457070"/>
                </a:cubicBezTo>
                <a:cubicBezTo>
                  <a:pt x="6828055" y="5453051"/>
                  <a:pt x="6839016" y="5431108"/>
                  <a:pt x="6752164" y="5425021"/>
                </a:cubicBezTo>
                <a:cubicBezTo>
                  <a:pt x="6758292" y="5421861"/>
                  <a:pt x="6727733" y="5418470"/>
                  <a:pt x="6724964" y="5414071"/>
                </a:cubicBezTo>
                <a:lnTo>
                  <a:pt x="6683286" y="5432830"/>
                </a:lnTo>
                <a:lnTo>
                  <a:pt x="6644277" y="5429684"/>
                </a:lnTo>
                <a:cubicBezTo>
                  <a:pt x="6602299" y="5429624"/>
                  <a:pt x="6572889" y="5412513"/>
                  <a:pt x="6532914" y="5431205"/>
                </a:cubicBezTo>
                <a:lnTo>
                  <a:pt x="6307459" y="5467087"/>
                </a:lnTo>
                <a:cubicBezTo>
                  <a:pt x="6243940" y="5484756"/>
                  <a:pt x="6232610" y="5506751"/>
                  <a:pt x="6196243" y="5515042"/>
                </a:cubicBezTo>
                <a:cubicBezTo>
                  <a:pt x="6164533" y="5518021"/>
                  <a:pt x="6142666" y="5509345"/>
                  <a:pt x="6099124" y="5516848"/>
                </a:cubicBezTo>
                <a:cubicBezTo>
                  <a:pt x="6076503" y="5515419"/>
                  <a:pt x="6031865" y="5528713"/>
                  <a:pt x="6016077" y="5528642"/>
                </a:cubicBezTo>
                <a:cubicBezTo>
                  <a:pt x="6017142" y="5530608"/>
                  <a:pt x="6008544" y="5532493"/>
                  <a:pt x="6004389" y="5531206"/>
                </a:cubicBezTo>
                <a:cubicBezTo>
                  <a:pt x="5932347" y="5531241"/>
                  <a:pt x="5981006" y="5545600"/>
                  <a:pt x="5933945" y="5538840"/>
                </a:cubicBezTo>
                <a:cubicBezTo>
                  <a:pt x="5905303" y="5539379"/>
                  <a:pt x="5918093" y="5561978"/>
                  <a:pt x="5883936" y="5553807"/>
                </a:cubicBezTo>
                <a:cubicBezTo>
                  <a:pt x="5850054" y="5556990"/>
                  <a:pt x="5832962" y="5567338"/>
                  <a:pt x="5798331" y="5564248"/>
                </a:cubicBezTo>
                <a:cubicBezTo>
                  <a:pt x="5766627" y="5567265"/>
                  <a:pt x="5741097" y="5573248"/>
                  <a:pt x="5712738" y="5573120"/>
                </a:cubicBezTo>
                <a:cubicBezTo>
                  <a:pt x="5703372" y="5576849"/>
                  <a:pt x="5693695" y="5578874"/>
                  <a:pt x="5681342" y="5575621"/>
                </a:cubicBezTo>
                <a:lnTo>
                  <a:pt x="5627167" y="5583215"/>
                </a:lnTo>
                <a:cubicBezTo>
                  <a:pt x="5612183" y="5597917"/>
                  <a:pt x="5611727" y="5586689"/>
                  <a:pt x="5591414" y="5587695"/>
                </a:cubicBezTo>
                <a:cubicBezTo>
                  <a:pt x="5574616" y="5587612"/>
                  <a:pt x="5598133" y="5579413"/>
                  <a:pt x="5583028" y="5580877"/>
                </a:cubicBezTo>
                <a:cubicBezTo>
                  <a:pt x="5569804" y="5586020"/>
                  <a:pt x="5562718" y="5576982"/>
                  <a:pt x="5549426" y="5582858"/>
                </a:cubicBezTo>
                <a:cubicBezTo>
                  <a:pt x="5559299" y="5589013"/>
                  <a:pt x="5515978" y="5586206"/>
                  <a:pt x="5519999" y="5592246"/>
                </a:cubicBezTo>
                <a:cubicBezTo>
                  <a:pt x="5498728" y="5585844"/>
                  <a:pt x="5500813" y="5597206"/>
                  <a:pt x="5480028" y="5597282"/>
                </a:cubicBezTo>
                <a:cubicBezTo>
                  <a:pt x="5468519" y="5595356"/>
                  <a:pt x="5461753" y="5595717"/>
                  <a:pt x="5456175" y="5600371"/>
                </a:cubicBezTo>
                <a:cubicBezTo>
                  <a:pt x="5402444" y="5590675"/>
                  <a:pt x="5431269" y="5603179"/>
                  <a:pt x="5388463" y="5602638"/>
                </a:cubicBezTo>
                <a:cubicBezTo>
                  <a:pt x="5350589" y="5601042"/>
                  <a:pt x="5310318" y="5602266"/>
                  <a:pt x="5265898" y="5591830"/>
                </a:cubicBezTo>
                <a:cubicBezTo>
                  <a:pt x="5256434" y="5588423"/>
                  <a:pt x="5240914" y="5588853"/>
                  <a:pt x="5231231" y="5592790"/>
                </a:cubicBezTo>
                <a:cubicBezTo>
                  <a:pt x="5229565" y="5593467"/>
                  <a:pt x="5228139" y="5594226"/>
                  <a:pt x="5226996" y="5595040"/>
                </a:cubicBezTo>
                <a:cubicBezTo>
                  <a:pt x="5199121" y="5587151"/>
                  <a:pt x="5190547" y="5594087"/>
                  <a:pt x="5175988" y="5588131"/>
                </a:cubicBezTo>
                <a:cubicBezTo>
                  <a:pt x="5141664" y="5589465"/>
                  <a:pt x="5120774" y="5599921"/>
                  <a:pt x="5107470" y="5594771"/>
                </a:cubicBezTo>
                <a:cubicBezTo>
                  <a:pt x="5082783" y="5597686"/>
                  <a:pt x="5044558" y="5603218"/>
                  <a:pt x="5027868" y="5605624"/>
                </a:cubicBezTo>
                <a:cubicBezTo>
                  <a:pt x="5023394" y="5609716"/>
                  <a:pt x="5015008" y="5608373"/>
                  <a:pt x="5007324" y="5609209"/>
                </a:cubicBezTo>
                <a:cubicBezTo>
                  <a:pt x="4999584" y="5613033"/>
                  <a:pt x="4963661" y="5613313"/>
                  <a:pt x="4952559" y="5611402"/>
                </a:cubicBezTo>
                <a:lnTo>
                  <a:pt x="4826081" y="5616191"/>
                </a:lnTo>
                <a:lnTo>
                  <a:pt x="4823501" y="5619174"/>
                </a:lnTo>
                <a:lnTo>
                  <a:pt x="4813093" y="5620026"/>
                </a:lnTo>
                <a:lnTo>
                  <a:pt x="4810563" y="5620787"/>
                </a:lnTo>
                <a:cubicBezTo>
                  <a:pt x="4805739" y="5622253"/>
                  <a:pt x="4800910" y="5623620"/>
                  <a:pt x="4795818" y="5624618"/>
                </a:cubicBezTo>
                <a:cubicBezTo>
                  <a:pt x="4792594" y="5611984"/>
                  <a:pt x="4751975" y="5631029"/>
                  <a:pt x="4758404" y="5619510"/>
                </a:cubicBezTo>
                <a:cubicBezTo>
                  <a:pt x="4729867" y="5622800"/>
                  <a:pt x="4743470" y="5610974"/>
                  <a:pt x="4717254" y="5624155"/>
                </a:cubicBezTo>
                <a:cubicBezTo>
                  <a:pt x="4665606" y="5620882"/>
                  <a:pt x="4638526" y="5634254"/>
                  <a:pt x="4591958" y="5624710"/>
                </a:cubicBezTo>
                <a:cubicBezTo>
                  <a:pt x="4600998" y="5629613"/>
                  <a:pt x="4491255" y="5629123"/>
                  <a:pt x="4476215" y="5628210"/>
                </a:cubicBezTo>
                <a:lnTo>
                  <a:pt x="4425193" y="5627414"/>
                </a:lnTo>
                <a:lnTo>
                  <a:pt x="4383866" y="5626546"/>
                </a:lnTo>
                <a:lnTo>
                  <a:pt x="4385596" y="5634646"/>
                </a:lnTo>
                <a:cubicBezTo>
                  <a:pt x="4373497" y="5634009"/>
                  <a:pt x="4366105" y="5636763"/>
                  <a:pt x="4360864" y="5641173"/>
                </a:cubicBezTo>
                <a:lnTo>
                  <a:pt x="4328321" y="5626332"/>
                </a:lnTo>
                <a:lnTo>
                  <a:pt x="4309842" y="5626471"/>
                </a:lnTo>
                <a:lnTo>
                  <a:pt x="4277424" y="5631598"/>
                </a:lnTo>
                <a:lnTo>
                  <a:pt x="4266627" y="5633969"/>
                </a:lnTo>
                <a:lnTo>
                  <a:pt x="4185525" y="5617508"/>
                </a:lnTo>
                <a:lnTo>
                  <a:pt x="4177617" y="5610903"/>
                </a:lnTo>
                <a:cubicBezTo>
                  <a:pt x="4169135" y="5606836"/>
                  <a:pt x="4157063" y="5604954"/>
                  <a:pt x="4136948" y="5608031"/>
                </a:cubicBezTo>
                <a:lnTo>
                  <a:pt x="4132323" y="5609784"/>
                </a:lnTo>
                <a:lnTo>
                  <a:pt x="4098620" y="5599672"/>
                </a:lnTo>
                <a:cubicBezTo>
                  <a:pt x="4087744" y="5595070"/>
                  <a:pt x="3971360" y="5589278"/>
                  <a:pt x="3963475" y="5581841"/>
                </a:cubicBezTo>
                <a:cubicBezTo>
                  <a:pt x="3836034" y="5600252"/>
                  <a:pt x="3827261" y="5567580"/>
                  <a:pt x="3703613" y="5572482"/>
                </a:cubicBezTo>
                <a:cubicBezTo>
                  <a:pt x="3596526" y="5522697"/>
                  <a:pt x="3528981" y="5553020"/>
                  <a:pt x="3432987" y="5545768"/>
                </a:cubicBezTo>
                <a:cubicBezTo>
                  <a:pt x="3341557" y="5540666"/>
                  <a:pt x="3299222" y="5556776"/>
                  <a:pt x="3176381" y="5556110"/>
                </a:cubicBezTo>
                <a:cubicBezTo>
                  <a:pt x="3046225" y="5545252"/>
                  <a:pt x="2856562" y="5551022"/>
                  <a:pt x="2710156" y="5527517"/>
                </a:cubicBezTo>
                <a:cubicBezTo>
                  <a:pt x="2595124" y="5519951"/>
                  <a:pt x="2594726" y="5525545"/>
                  <a:pt x="2550206" y="5524958"/>
                </a:cubicBezTo>
                <a:cubicBezTo>
                  <a:pt x="2535402" y="5528183"/>
                  <a:pt x="2457214" y="5518753"/>
                  <a:pt x="2443041" y="5523990"/>
                </a:cubicBezTo>
                <a:lnTo>
                  <a:pt x="2435613" y="5526704"/>
                </a:lnTo>
                <a:lnTo>
                  <a:pt x="2405682" y="5528307"/>
                </a:lnTo>
                <a:lnTo>
                  <a:pt x="2397487" y="5540337"/>
                </a:lnTo>
                <a:lnTo>
                  <a:pt x="2297454" y="5550765"/>
                </a:lnTo>
                <a:cubicBezTo>
                  <a:pt x="2230952" y="5521480"/>
                  <a:pt x="2174171" y="5556417"/>
                  <a:pt x="2056700" y="5555489"/>
                </a:cubicBezTo>
                <a:cubicBezTo>
                  <a:pt x="2025568" y="5545373"/>
                  <a:pt x="1901680" y="5520750"/>
                  <a:pt x="1878530" y="5535330"/>
                </a:cubicBezTo>
                <a:lnTo>
                  <a:pt x="1859292" y="5535461"/>
                </a:lnTo>
                <a:lnTo>
                  <a:pt x="1835626" y="5533793"/>
                </a:lnTo>
                <a:cubicBezTo>
                  <a:pt x="1823131" y="5534628"/>
                  <a:pt x="1810151" y="5536942"/>
                  <a:pt x="1798939" y="5540285"/>
                </a:cubicBezTo>
                <a:lnTo>
                  <a:pt x="1779046" y="5549949"/>
                </a:lnTo>
                <a:lnTo>
                  <a:pt x="1772421" y="5549018"/>
                </a:lnTo>
                <a:lnTo>
                  <a:pt x="1772052" y="5545689"/>
                </a:lnTo>
                <a:cubicBezTo>
                  <a:pt x="1758274" y="5534165"/>
                  <a:pt x="1670822" y="5556887"/>
                  <a:pt x="1711543" y="5534558"/>
                </a:cubicBezTo>
                <a:cubicBezTo>
                  <a:pt x="1696140" y="5533324"/>
                  <a:pt x="1670188" y="5488258"/>
                  <a:pt x="1631462" y="5491807"/>
                </a:cubicBezTo>
                <a:cubicBezTo>
                  <a:pt x="1579148" y="5498877"/>
                  <a:pt x="1591754" y="5486800"/>
                  <a:pt x="1538763" y="5482781"/>
                </a:cubicBezTo>
                <a:cubicBezTo>
                  <a:pt x="1522078" y="5456666"/>
                  <a:pt x="1527306" y="5478305"/>
                  <a:pt x="1501533" y="5467817"/>
                </a:cubicBezTo>
                <a:cubicBezTo>
                  <a:pt x="1499922" y="5487659"/>
                  <a:pt x="1473126" y="5449434"/>
                  <a:pt x="1461266" y="5469343"/>
                </a:cubicBezTo>
                <a:cubicBezTo>
                  <a:pt x="1456951" y="5466804"/>
                  <a:pt x="1453146" y="5463716"/>
                  <a:pt x="1449415" y="5460467"/>
                </a:cubicBezTo>
                <a:lnTo>
                  <a:pt x="1447454" y="5458776"/>
                </a:lnTo>
                <a:lnTo>
                  <a:pt x="1437814" y="5455515"/>
                </a:lnTo>
                <a:lnTo>
                  <a:pt x="1437334" y="5450209"/>
                </a:lnTo>
                <a:lnTo>
                  <a:pt x="1424429" y="5442157"/>
                </a:lnTo>
                <a:cubicBezTo>
                  <a:pt x="1419251" y="5439819"/>
                  <a:pt x="1413273" y="5438098"/>
                  <a:pt x="1406063" y="5437380"/>
                </a:cubicBezTo>
                <a:cubicBezTo>
                  <a:pt x="1378526" y="5442640"/>
                  <a:pt x="1350821" y="5412037"/>
                  <a:pt x="1316379" y="5419601"/>
                </a:cubicBezTo>
                <a:cubicBezTo>
                  <a:pt x="1304160" y="5420695"/>
                  <a:pt x="1269061" y="5413755"/>
                  <a:pt x="1264090" y="5406153"/>
                </a:cubicBezTo>
                <a:cubicBezTo>
                  <a:pt x="1257115" y="5403410"/>
                  <a:pt x="1247955" y="5404075"/>
                  <a:pt x="1246374" y="5396631"/>
                </a:cubicBezTo>
                <a:cubicBezTo>
                  <a:pt x="1242951" y="5387390"/>
                  <a:pt x="1213970" y="5395299"/>
                  <a:pt x="1220190" y="5386301"/>
                </a:cubicBezTo>
                <a:cubicBezTo>
                  <a:pt x="1199695" y="5391599"/>
                  <a:pt x="1189803" y="5371737"/>
                  <a:pt x="1175643" y="5364651"/>
                </a:cubicBezTo>
                <a:cubicBezTo>
                  <a:pt x="1167337" y="5367627"/>
                  <a:pt x="1159852" y="5363931"/>
                  <a:pt x="1150342" y="5358447"/>
                </a:cubicBezTo>
                <a:lnTo>
                  <a:pt x="1112024" y="5345786"/>
                </a:lnTo>
                <a:lnTo>
                  <a:pt x="1100870" y="5343651"/>
                </a:lnTo>
                <a:lnTo>
                  <a:pt x="1096383" y="5343015"/>
                </a:lnTo>
                <a:lnTo>
                  <a:pt x="1058039" y="5343504"/>
                </a:lnTo>
                <a:cubicBezTo>
                  <a:pt x="1057478" y="5341976"/>
                  <a:pt x="1056597" y="5340487"/>
                  <a:pt x="1055426" y="5339088"/>
                </a:cubicBezTo>
                <a:lnTo>
                  <a:pt x="1044738" y="5333063"/>
                </a:lnTo>
                <a:lnTo>
                  <a:pt x="1033909" y="5335680"/>
                </a:lnTo>
                <a:cubicBezTo>
                  <a:pt x="1035046" y="5328129"/>
                  <a:pt x="1022289" y="5334344"/>
                  <a:pt x="1012649" y="5334541"/>
                </a:cubicBezTo>
                <a:lnTo>
                  <a:pt x="1007115" y="5332775"/>
                </a:lnTo>
                <a:lnTo>
                  <a:pt x="987447" y="5346462"/>
                </a:lnTo>
                <a:cubicBezTo>
                  <a:pt x="976074" y="5346779"/>
                  <a:pt x="963827" y="5334768"/>
                  <a:pt x="953418" y="5333901"/>
                </a:cubicBezTo>
                <a:lnTo>
                  <a:pt x="916854" y="5329435"/>
                </a:lnTo>
                <a:lnTo>
                  <a:pt x="905651" y="5332114"/>
                </a:lnTo>
                <a:cubicBezTo>
                  <a:pt x="881256" y="5332755"/>
                  <a:pt x="855727" y="5330820"/>
                  <a:pt x="838405" y="5339470"/>
                </a:cubicBezTo>
                <a:cubicBezTo>
                  <a:pt x="831364" y="5340489"/>
                  <a:pt x="823548" y="5331589"/>
                  <a:pt x="817627" y="5330580"/>
                </a:cubicBezTo>
                <a:lnTo>
                  <a:pt x="801817" y="5325937"/>
                </a:lnTo>
                <a:lnTo>
                  <a:pt x="798857" y="5320979"/>
                </a:lnTo>
                <a:lnTo>
                  <a:pt x="788354" y="5320143"/>
                </a:lnTo>
                <a:lnTo>
                  <a:pt x="785726" y="5318989"/>
                </a:lnTo>
                <a:cubicBezTo>
                  <a:pt x="780721" y="5316767"/>
                  <a:pt x="775719" y="5314716"/>
                  <a:pt x="770507" y="5313309"/>
                </a:cubicBezTo>
                <a:cubicBezTo>
                  <a:pt x="768924" y="5335137"/>
                  <a:pt x="725899" y="5304945"/>
                  <a:pt x="733810" y="5324286"/>
                </a:cubicBezTo>
                <a:cubicBezTo>
                  <a:pt x="704886" y="5320356"/>
                  <a:pt x="720003" y="5339795"/>
                  <a:pt x="692117" y="5318786"/>
                </a:cubicBezTo>
                <a:cubicBezTo>
                  <a:pt x="640968" y="5327470"/>
                  <a:pt x="620209" y="5334772"/>
                  <a:pt x="574943" y="5327578"/>
                </a:cubicBezTo>
                <a:cubicBezTo>
                  <a:pt x="533141" y="5325624"/>
                  <a:pt x="480989" y="5305543"/>
                  <a:pt x="441302" y="5307062"/>
                </a:cubicBezTo>
                <a:cubicBezTo>
                  <a:pt x="381194" y="5308098"/>
                  <a:pt x="355572" y="5361507"/>
                  <a:pt x="336819" y="5336690"/>
                </a:cubicBezTo>
                <a:cubicBezTo>
                  <a:pt x="308424" y="5343088"/>
                  <a:pt x="294704" y="5344301"/>
                  <a:pt x="270932" y="5345451"/>
                </a:cubicBezTo>
                <a:lnTo>
                  <a:pt x="194189" y="5343588"/>
                </a:lnTo>
                <a:lnTo>
                  <a:pt x="192552" y="5342845"/>
                </a:lnTo>
                <a:cubicBezTo>
                  <a:pt x="185478" y="5341467"/>
                  <a:pt x="181262" y="5342160"/>
                  <a:pt x="178320" y="5343766"/>
                </a:cubicBezTo>
                <a:lnTo>
                  <a:pt x="175596" y="5346411"/>
                </a:lnTo>
                <a:lnTo>
                  <a:pt x="147287" y="5352625"/>
                </a:lnTo>
                <a:lnTo>
                  <a:pt x="114847" y="5355844"/>
                </a:lnTo>
                <a:lnTo>
                  <a:pt x="114306" y="5354983"/>
                </a:lnTo>
                <a:cubicBezTo>
                  <a:pt x="110042" y="5353823"/>
                  <a:pt x="100016" y="5353058"/>
                  <a:pt x="89264" y="5348886"/>
                </a:cubicBezTo>
                <a:cubicBezTo>
                  <a:pt x="93123" y="5327937"/>
                  <a:pt x="57863" y="5341064"/>
                  <a:pt x="49794" y="5329950"/>
                </a:cubicBezTo>
                <a:cubicBezTo>
                  <a:pt x="40251" y="5331715"/>
                  <a:pt x="30226" y="5333199"/>
                  <a:pt x="19924" y="5334282"/>
                </a:cubicBezTo>
                <a:lnTo>
                  <a:pt x="13819" y="5334653"/>
                </a:lnTo>
                <a:lnTo>
                  <a:pt x="13657" y="5334455"/>
                </a:lnTo>
                <a:cubicBezTo>
                  <a:pt x="12246" y="5334096"/>
                  <a:pt x="10207" y="5334053"/>
                  <a:pt x="7139" y="5334438"/>
                </a:cubicBezTo>
                <a:lnTo>
                  <a:pt x="2684" y="5335333"/>
                </a:lnTo>
                <a:lnTo>
                  <a:pt x="0" y="5335496"/>
                </a:lnTo>
                <a:lnTo>
                  <a:pt x="0" y="10592"/>
                </a:lnTo>
                <a:lnTo>
                  <a:pt x="11243827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4AD9C4-2521-DCB7-1E6E-1EC3A3E54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2020" y="455955"/>
            <a:ext cx="8924392" cy="933486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References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16A12243-4887-4E89-8347-1146AE5D1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0000">
            <a:off x="5418161" y="351736"/>
            <a:ext cx="1352113" cy="407805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A1F15-2B6F-3DC4-0A13-B27D439F2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8130" y="1249897"/>
            <a:ext cx="10292173" cy="33137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/>
              <a:t>Bhushan, B. and </a:t>
            </a:r>
            <a:r>
              <a:rPr lang="en-US" sz="1600" dirty="0" err="1"/>
              <a:t>Gorovoy</a:t>
            </a:r>
            <a:r>
              <a:rPr lang="en-US" sz="1600" dirty="0"/>
              <a:t>, S., 2026. Sleep in families: Dynamics, challenges, and possible solutions. In </a:t>
            </a:r>
            <a:r>
              <a:rPr lang="en-US" sz="1600" i="1" dirty="0"/>
              <a:t>Sleep and Health</a:t>
            </a:r>
            <a:r>
              <a:rPr lang="en-US" sz="1600" dirty="0"/>
              <a:t> (pp. 141-153). Academic Press.</a:t>
            </a:r>
          </a:p>
          <a:p>
            <a:pPr marL="0" indent="0">
              <a:buNone/>
            </a:pPr>
            <a:r>
              <a:rPr lang="en-US" sz="1600" dirty="0"/>
              <a:t>Bergen, D., 2022. Developing attachment: the theoretical work of John Bowlby and Mary Ainsworth. In </a:t>
            </a:r>
            <a:r>
              <a:rPr lang="en-US" sz="1600" i="1" dirty="0"/>
              <a:t>Theories of Early Childhood Education</a:t>
            </a:r>
            <a:r>
              <a:rPr lang="en-US" sz="1600" dirty="0"/>
              <a:t> (pp. 118-127). Routledge.</a:t>
            </a:r>
          </a:p>
          <a:p>
            <a:pPr marL="0" indent="0">
              <a:buNone/>
            </a:pPr>
            <a:r>
              <a:rPr lang="en-US" sz="1600" dirty="0"/>
              <a:t>Elliott, J.S., 2025. Respite Care Services and the Experiences of Unpaid Adult Child Alzheimer’s Caregivers</a:t>
            </a:r>
          </a:p>
          <a:p>
            <a:pPr marL="0" indent="0">
              <a:buNone/>
            </a:pPr>
            <a:r>
              <a:rPr lang="en-US" sz="1600" dirty="0"/>
              <a:t>Khadka, C., 2022. The evolution of attachment theory: From Bowlby to modern perspectives. </a:t>
            </a:r>
            <a:r>
              <a:rPr lang="en-US" sz="1600" i="1" dirty="0"/>
              <a:t>TUTA Journal</a:t>
            </a:r>
            <a:r>
              <a:rPr lang="en-US" sz="1600" dirty="0"/>
              <a:t>, pp.125-140.</a:t>
            </a:r>
          </a:p>
          <a:p>
            <a:pPr marL="0" indent="0">
              <a:buNone/>
            </a:pPr>
            <a:r>
              <a:rPr lang="en-US" sz="1600" dirty="0"/>
              <a:t>Psenka, J., 2025. </a:t>
            </a:r>
            <a:r>
              <a:rPr lang="en-US" sz="1600" i="1" dirty="0"/>
              <a:t>“It's the Aftermath. It's the After Effects. It's the Ripple Effect.” A Phenomenological Approach to Navigating Community Mass Gun Violence</a:t>
            </a:r>
            <a:r>
              <a:rPr lang="en-US" sz="1600" dirty="0"/>
              <a:t> (Master's thesis, The Chicago School of Professional Psychology).</a:t>
            </a:r>
          </a:p>
          <a:p>
            <a:pPr marL="0" indent="0">
              <a:buNone/>
            </a:pPr>
            <a:r>
              <a:rPr lang="en-US" sz="1600" dirty="0"/>
              <a:t>Psenka, J., 2025. </a:t>
            </a:r>
            <a:r>
              <a:rPr lang="en-US" sz="1600" i="1" dirty="0"/>
              <a:t>“It's the Aftermath. It's the After Effects. It's the Ripple Effect.” A Phenomenological Approach to Navigating Community Mass Gun Violence</a:t>
            </a:r>
            <a:r>
              <a:rPr lang="en-US" sz="1600" dirty="0"/>
              <a:t> (Master's thesis, The Chicago School of Professional Psychology).</a:t>
            </a:r>
          </a:p>
          <a:p>
            <a:pPr marL="0" indent="0">
              <a:buNone/>
            </a:pPr>
            <a:r>
              <a:rPr lang="en-US" sz="1600" dirty="0"/>
              <a:t>Tang, Y., Li, S., Ma, L., Zheng, Y. and Li, Y., 2023. The effects of mother-father relationships on children’s social-emotional competence: The chain mediating model of parental emotional expression and parent-child attachment. </a:t>
            </a:r>
            <a:r>
              <a:rPr lang="en-US" sz="1600" i="1" dirty="0"/>
              <a:t>Children and Youth Services Review</a:t>
            </a:r>
            <a:r>
              <a:rPr lang="en-US" sz="1600" dirty="0"/>
              <a:t>, </a:t>
            </a:r>
            <a:r>
              <a:rPr lang="en-US" sz="1600" i="1" dirty="0"/>
              <a:t>155</a:t>
            </a:r>
            <a:r>
              <a:rPr lang="en-US" sz="1600" dirty="0"/>
              <a:t>, p.107227</a:t>
            </a:r>
          </a:p>
          <a:p>
            <a:pPr marL="0" indent="0">
              <a:buNone/>
            </a:pPr>
            <a:r>
              <a:rPr lang="en-US" sz="1600" dirty="0" err="1"/>
              <a:t>Uccella</a:t>
            </a:r>
            <a:r>
              <a:rPr lang="en-US" sz="1600" dirty="0"/>
              <a:t>, S., Cordani, R., Salfi, F., </a:t>
            </a:r>
            <a:r>
              <a:rPr lang="en-US" sz="1600" dirty="0" err="1"/>
              <a:t>Gorgoni</a:t>
            </a:r>
            <a:r>
              <a:rPr lang="en-US" sz="1600" dirty="0"/>
              <a:t>, M., Scarpelli, S., Gemignani, A., Geoffroy, P.A., De Gennaro, L., </a:t>
            </a:r>
            <a:r>
              <a:rPr lang="en-US" sz="1600" dirty="0" err="1"/>
              <a:t>Palagini</a:t>
            </a:r>
            <a:r>
              <a:rPr lang="en-US" sz="1600" dirty="0"/>
              <a:t>, L., Ferrara, M. and Nobili, L., 2023. Sleep deprivation and insomnia in adolescence: implications for mental health. </a:t>
            </a:r>
            <a:r>
              <a:rPr lang="en-US" sz="1600" i="1" dirty="0"/>
              <a:t>Brain sciences</a:t>
            </a:r>
            <a:r>
              <a:rPr lang="en-US" sz="1600" dirty="0"/>
              <a:t>, </a:t>
            </a:r>
            <a:r>
              <a:rPr lang="en-US" sz="1600" i="1" dirty="0"/>
              <a:t>13</a:t>
            </a:r>
            <a:r>
              <a:rPr lang="en-US" sz="1600" dirty="0"/>
              <a:t>(4), p.569.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1163888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</TotalTime>
  <Words>1289</Words>
  <Application>Microsoft Office PowerPoint</Application>
  <PresentationFormat>Widescreen</PresentationFormat>
  <Paragraphs>87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Tema de Office</vt:lpstr>
      <vt:lpstr>  Student name: Jessica Maribel Gomez Nivelo Student number: 2428006 Lecturer’s name: Farah Wiita </vt:lpstr>
      <vt:lpstr>Presentation Overview </vt:lpstr>
      <vt:lpstr>Introduction to the Situation of Jenny.</vt:lpstr>
      <vt:lpstr>Bowlby’s Attachment Theory</vt:lpstr>
      <vt:lpstr>Attachment Theory and Early Development.</vt:lpstr>
      <vt:lpstr>Associating the Attachment Theory with the case of Jenny.</vt:lpstr>
      <vt:lpstr>Strategies and Interventions to Support Jenny.</vt:lpstr>
      <vt:lpstr>Biological and Environmental Influences on Development ‘(Nature and Nurture)’</vt:lpstr>
      <vt:lpstr>Key Strengths Bowlby’s Attachment Theory</vt:lpstr>
      <vt:lpstr>Critical Evaluation Bowlby’s Theory </vt:lpstr>
      <vt:lpstr>Conclusion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Jessica Gómez</cp:lastModifiedBy>
  <cp:revision>10</cp:revision>
  <dcterms:created xsi:type="dcterms:W3CDTF">2025-10-14T20:52:47Z</dcterms:created>
  <dcterms:modified xsi:type="dcterms:W3CDTF">2026-03-13T00:37:11Z</dcterms:modified>
</cp:coreProperties>
</file>