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28" r:id="rId1"/>
  </p:sldMasterIdLst>
  <p:notesMasterIdLst>
    <p:notesMasterId r:id="rId17"/>
  </p:notesMasterIdLst>
  <p:sldIdLst>
    <p:sldId id="271" r:id="rId2"/>
    <p:sldId id="257" r:id="rId3"/>
    <p:sldId id="258" r:id="rId4"/>
    <p:sldId id="259" r:id="rId5"/>
    <p:sldId id="260" r:id="rId6"/>
    <p:sldId id="261" r:id="rId7"/>
    <p:sldId id="262" r:id="rId8"/>
    <p:sldId id="263" r:id="rId9"/>
    <p:sldId id="268" r:id="rId10"/>
    <p:sldId id="267" r:id="rId11"/>
    <p:sldId id="264" r:id="rId12"/>
    <p:sldId id="266" r:id="rId13"/>
    <p:sldId id="265"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6BD455-319C-4F73-8D67-44BC23F355C8}" v="410" dt="2025-11-07T11:03:54.4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94660"/>
  </p:normalViewPr>
  <p:slideViewPr>
    <p:cSldViewPr snapToGrid="0">
      <p:cViewPr>
        <p:scale>
          <a:sx n="75" d="100"/>
          <a:sy n="75" d="100"/>
        </p:scale>
        <p:origin x="835" y="29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tyana Ivanova" userId="d62e68be64b2faf0" providerId="LiveId" clId="{F65B0BD0-707A-4DCE-8E23-F4B4E94343DD}"/>
    <pc:docChg chg="undo redo custSel addSld delSld modSld addMainMaster delMainMaster">
      <pc:chgData name="Tatyana Ivanova" userId="d62e68be64b2faf0" providerId="LiveId" clId="{F65B0BD0-707A-4DCE-8E23-F4B4E94343DD}" dt="2025-11-07T11:03:57.348" v="2550" actId="478"/>
      <pc:docMkLst>
        <pc:docMk/>
      </pc:docMkLst>
      <pc:sldChg chg="addSp delSp modSp del mod setBg modClrScheme addAnim delAnim modAnim setClrOvrMap delDesignElem chgLayout">
        <pc:chgData name="Tatyana Ivanova" userId="d62e68be64b2faf0" providerId="LiveId" clId="{F65B0BD0-707A-4DCE-8E23-F4B4E94343DD}" dt="2025-11-07T07:57:42.693" v="2275" actId="2696"/>
        <pc:sldMkLst>
          <pc:docMk/>
          <pc:sldMk cId="2763943546" sldId="256"/>
        </pc:sldMkLst>
        <pc:spChg chg="mod">
          <ac:chgData name="Tatyana Ivanova" userId="d62e68be64b2faf0" providerId="LiveId" clId="{F65B0BD0-707A-4DCE-8E23-F4B4E94343DD}" dt="2025-11-07T07:51:10.307" v="2239" actId="27636"/>
          <ac:spMkLst>
            <pc:docMk/>
            <pc:sldMk cId="2763943546" sldId="256"/>
            <ac:spMk id="2" creationId="{14713212-C96E-6295-8006-67CEA0BA7BF4}"/>
          </ac:spMkLst>
        </pc:spChg>
        <pc:spChg chg="add del mod">
          <ac:chgData name="Tatyana Ivanova" userId="d62e68be64b2faf0" providerId="LiveId" clId="{F65B0BD0-707A-4DCE-8E23-F4B4E94343DD}" dt="2025-11-07T07:49:00.350" v="2220" actId="1076"/>
          <ac:spMkLst>
            <pc:docMk/>
            <pc:sldMk cId="2763943546" sldId="256"/>
            <ac:spMk id="3" creationId="{7AE9F844-A63D-4600-6FC0-F675F438414A}"/>
          </ac:spMkLst>
        </pc:spChg>
        <pc:spChg chg="add mod">
          <ac:chgData name="Tatyana Ivanova" userId="d62e68be64b2faf0" providerId="LiveId" clId="{F65B0BD0-707A-4DCE-8E23-F4B4E94343DD}" dt="2025-11-06T19:27:32.327" v="198" actId="207"/>
          <ac:spMkLst>
            <pc:docMk/>
            <pc:sldMk cId="2763943546" sldId="256"/>
            <ac:spMk id="5" creationId="{237F8819-6DC9-5561-0D38-12DCA8816D96}"/>
          </ac:spMkLst>
        </pc:spChg>
        <pc:spChg chg="add mod">
          <ac:chgData name="Tatyana Ivanova" userId="d62e68be64b2faf0" providerId="LiveId" clId="{F65B0BD0-707A-4DCE-8E23-F4B4E94343DD}" dt="2025-11-07T07:49:00.350" v="2220" actId="1076"/>
          <ac:spMkLst>
            <pc:docMk/>
            <pc:sldMk cId="2763943546" sldId="256"/>
            <ac:spMk id="6" creationId="{E4966C82-8419-9A34-0CE0-E190CA0A80EE}"/>
          </ac:spMkLst>
        </pc:spChg>
        <pc:spChg chg="add del mod">
          <ac:chgData name="Tatyana Ivanova" userId="d62e68be64b2faf0" providerId="LiveId" clId="{F65B0BD0-707A-4DCE-8E23-F4B4E94343DD}" dt="2025-11-07T07:48:43.903" v="2218" actId="478"/>
          <ac:spMkLst>
            <pc:docMk/>
            <pc:sldMk cId="2763943546" sldId="256"/>
            <ac:spMk id="8" creationId="{C4FA9B43-97BC-7D2B-18DD-BB8E17D12495}"/>
          </ac:spMkLst>
        </pc:spChg>
        <pc:spChg chg="add del">
          <ac:chgData name="Tatyana Ivanova" userId="d62e68be64b2faf0" providerId="LiveId" clId="{F65B0BD0-707A-4DCE-8E23-F4B4E94343DD}" dt="2025-11-06T19:18:55.912" v="63" actId="26606"/>
          <ac:spMkLst>
            <pc:docMk/>
            <pc:sldMk cId="2763943546" sldId="256"/>
            <ac:spMk id="9" creationId="{0EECA69B-4C2A-7F31-8019-E90DB3BD49CB}"/>
          </ac:spMkLst>
        </pc:spChg>
        <pc:spChg chg="add del">
          <ac:chgData name="Tatyana Ivanova" userId="d62e68be64b2faf0" providerId="LiveId" clId="{F65B0BD0-707A-4DCE-8E23-F4B4E94343DD}" dt="2025-11-06T19:18:55.912" v="63" actId="26606"/>
          <ac:spMkLst>
            <pc:docMk/>
            <pc:sldMk cId="2763943546" sldId="256"/>
            <ac:spMk id="11" creationId="{857DEAC1-B3AA-6569-0A44-A191DF2F3C67}"/>
          </ac:spMkLst>
        </pc:spChg>
        <pc:spChg chg="add del">
          <ac:chgData name="Tatyana Ivanova" userId="d62e68be64b2faf0" providerId="LiveId" clId="{F65B0BD0-707A-4DCE-8E23-F4B4E94343DD}" dt="2025-11-06T19:18:46.277" v="60" actId="26606"/>
          <ac:spMkLst>
            <pc:docMk/>
            <pc:sldMk cId="2763943546" sldId="256"/>
            <ac:spMk id="16" creationId="{14D27876-614E-CCD5-5142-A650DBF0B099}"/>
          </ac:spMkLst>
        </pc:spChg>
        <pc:spChg chg="add del">
          <ac:chgData name="Tatyana Ivanova" userId="d62e68be64b2faf0" providerId="LiveId" clId="{F65B0BD0-707A-4DCE-8E23-F4B4E94343DD}" dt="2025-11-06T19:18:55.904" v="62" actId="26606"/>
          <ac:spMkLst>
            <pc:docMk/>
            <pc:sldMk cId="2763943546" sldId="256"/>
            <ac:spMk id="18" creationId="{B7E0C296-2B1B-4589-84EA-239D878496D5}"/>
          </ac:spMkLst>
        </pc:spChg>
        <pc:spChg chg="add del">
          <ac:chgData name="Tatyana Ivanova" userId="d62e68be64b2faf0" providerId="LiveId" clId="{F65B0BD0-707A-4DCE-8E23-F4B4E94343DD}" dt="2025-11-06T19:18:55.904" v="62" actId="26606"/>
          <ac:spMkLst>
            <pc:docMk/>
            <pc:sldMk cId="2763943546" sldId="256"/>
            <ac:spMk id="19" creationId="{D6F5F07B-A917-442C-82D5-5719737E9E68}"/>
          </ac:spMkLst>
        </pc:spChg>
        <pc:spChg chg="add del">
          <ac:chgData name="Tatyana Ivanova" userId="d62e68be64b2faf0" providerId="LiveId" clId="{F65B0BD0-707A-4DCE-8E23-F4B4E94343DD}" dt="2025-11-06T19:19:14.693" v="69" actId="26606"/>
          <ac:spMkLst>
            <pc:docMk/>
            <pc:sldMk cId="2763943546" sldId="256"/>
            <ac:spMk id="102" creationId="{85CB65D0-496F-4797-A015-C85839E35D1A}"/>
          </ac:spMkLst>
        </pc:spChg>
        <pc:spChg chg="add del">
          <ac:chgData name="Tatyana Ivanova" userId="d62e68be64b2faf0" providerId="LiveId" clId="{F65B0BD0-707A-4DCE-8E23-F4B4E94343DD}" dt="2025-11-06T19:19:14.693" v="69" actId="26606"/>
          <ac:spMkLst>
            <pc:docMk/>
            <pc:sldMk cId="2763943546" sldId="256"/>
            <ac:spMk id="103" creationId="{95D2C779-8883-4E5F-A170-0F464918C1B7}"/>
          </ac:spMkLst>
        </pc:spChg>
        <pc:spChg chg="add del">
          <ac:chgData name="Tatyana Ivanova" userId="d62e68be64b2faf0" providerId="LiveId" clId="{F65B0BD0-707A-4DCE-8E23-F4B4E94343DD}" dt="2025-11-06T19:19:37.643" v="71" actId="26606"/>
          <ac:spMkLst>
            <pc:docMk/>
            <pc:sldMk cId="2763943546" sldId="256"/>
            <ac:spMk id="109" creationId="{0EECA69B-4C2A-7F31-8019-E90DB3BD49CB}"/>
          </ac:spMkLst>
        </pc:spChg>
        <pc:spChg chg="add del">
          <ac:chgData name="Tatyana Ivanova" userId="d62e68be64b2faf0" providerId="LiveId" clId="{F65B0BD0-707A-4DCE-8E23-F4B4E94343DD}" dt="2025-11-06T19:19:37.643" v="71" actId="26606"/>
          <ac:spMkLst>
            <pc:docMk/>
            <pc:sldMk cId="2763943546" sldId="256"/>
            <ac:spMk id="111" creationId="{495DEB6A-976D-98B6-8875-F4C240958B3E}"/>
          </ac:spMkLst>
        </pc:spChg>
        <pc:spChg chg="add del">
          <ac:chgData name="Tatyana Ivanova" userId="d62e68be64b2faf0" providerId="LiveId" clId="{F65B0BD0-707A-4DCE-8E23-F4B4E94343DD}" dt="2025-11-06T19:20:19.055" v="77" actId="26606"/>
          <ac:spMkLst>
            <pc:docMk/>
            <pc:sldMk cId="2763943546" sldId="256"/>
            <ac:spMk id="116" creationId="{80B98925-0550-1AFB-C1DC-02792400FB71}"/>
          </ac:spMkLst>
        </pc:spChg>
        <pc:spChg chg="add del">
          <ac:chgData name="Tatyana Ivanova" userId="d62e68be64b2faf0" providerId="LiveId" clId="{F65B0BD0-707A-4DCE-8E23-F4B4E94343DD}" dt="2025-11-06T19:20:19.055" v="77" actId="26606"/>
          <ac:spMkLst>
            <pc:docMk/>
            <pc:sldMk cId="2763943546" sldId="256"/>
            <ac:spMk id="118" creationId="{0DBFCB27-760B-5FF3-72F5-581461CE16FD}"/>
          </ac:spMkLst>
        </pc:spChg>
        <pc:spChg chg="add del">
          <ac:chgData name="Tatyana Ivanova" userId="d62e68be64b2faf0" providerId="LiveId" clId="{F65B0BD0-707A-4DCE-8E23-F4B4E94343DD}" dt="2025-11-06T19:20:58.600" v="81" actId="26606"/>
          <ac:spMkLst>
            <pc:docMk/>
            <pc:sldMk cId="2763943546" sldId="256"/>
            <ac:spMk id="123" creationId="{1E644DE9-8D09-43E2-BA69-F57482CFC93A}"/>
          </ac:spMkLst>
        </pc:spChg>
        <pc:spChg chg="add del">
          <ac:chgData name="Tatyana Ivanova" userId="d62e68be64b2faf0" providerId="LiveId" clId="{F65B0BD0-707A-4DCE-8E23-F4B4E94343DD}" dt="2025-11-06T19:20:58.600" v="81" actId="26606"/>
          <ac:spMkLst>
            <pc:docMk/>
            <pc:sldMk cId="2763943546" sldId="256"/>
            <ac:spMk id="125" creationId="{6C23C919-B32E-40FF-B3D8-631316E84E3E}"/>
          </ac:spMkLst>
        </pc:spChg>
        <pc:spChg chg="add del">
          <ac:chgData name="Tatyana Ivanova" userId="d62e68be64b2faf0" providerId="LiveId" clId="{F65B0BD0-707A-4DCE-8E23-F4B4E94343DD}" dt="2025-11-06T19:20:58.600" v="81" actId="26606"/>
          <ac:spMkLst>
            <pc:docMk/>
            <pc:sldMk cId="2763943546" sldId="256"/>
            <ac:spMk id="127" creationId="{61B17B84-F8A7-4053-9C9D-91E3CA7FFEFA}"/>
          </ac:spMkLst>
        </pc:spChg>
        <pc:spChg chg="add del">
          <ac:chgData name="Tatyana Ivanova" userId="d62e68be64b2faf0" providerId="LiveId" clId="{F65B0BD0-707A-4DCE-8E23-F4B4E94343DD}" dt="2025-11-06T19:21:18.033" v="86" actId="26606"/>
          <ac:spMkLst>
            <pc:docMk/>
            <pc:sldMk cId="2763943546" sldId="256"/>
            <ac:spMk id="132" creationId="{46B9231A-B34B-4A29-A6AC-532E1EE81575}"/>
          </ac:spMkLst>
        </pc:spChg>
        <pc:spChg chg="add del">
          <ac:chgData name="Tatyana Ivanova" userId="d62e68be64b2faf0" providerId="LiveId" clId="{F65B0BD0-707A-4DCE-8E23-F4B4E94343DD}" dt="2025-11-06T19:21:17.988" v="85" actId="26606"/>
          <ac:spMkLst>
            <pc:docMk/>
            <pc:sldMk cId="2763943546" sldId="256"/>
            <ac:spMk id="139" creationId="{33E93247-6229-44AB-A550-739E971E690B}"/>
          </ac:spMkLst>
        </pc:spChg>
        <pc:spChg chg="add del">
          <ac:chgData name="Tatyana Ivanova" userId="d62e68be64b2faf0" providerId="LiveId" clId="{F65B0BD0-707A-4DCE-8E23-F4B4E94343DD}" dt="2025-11-06T19:21:17.988" v="85" actId="26606"/>
          <ac:spMkLst>
            <pc:docMk/>
            <pc:sldMk cId="2763943546" sldId="256"/>
            <ac:spMk id="141" creationId="{912025B4-7337-735E-4DC9-E634D2011984}"/>
          </ac:spMkLst>
        </pc:spChg>
        <pc:spChg chg="add del">
          <ac:chgData name="Tatyana Ivanova" userId="d62e68be64b2faf0" providerId="LiveId" clId="{F65B0BD0-707A-4DCE-8E23-F4B4E94343DD}" dt="2025-11-06T19:21:17.988" v="85" actId="26606"/>
          <ac:spMkLst>
            <pc:docMk/>
            <pc:sldMk cId="2763943546" sldId="256"/>
            <ac:spMk id="143" creationId="{150CDACD-D191-E642-F686-FCB54B7E5F67}"/>
          </ac:spMkLst>
        </pc:spChg>
        <pc:spChg chg="add del">
          <ac:chgData name="Tatyana Ivanova" userId="d62e68be64b2faf0" providerId="LiveId" clId="{F65B0BD0-707A-4DCE-8E23-F4B4E94343DD}" dt="2025-11-07T07:05:24.786" v="2002"/>
          <ac:spMkLst>
            <pc:docMk/>
            <pc:sldMk cId="2763943546" sldId="256"/>
            <ac:spMk id="145" creationId="{0760E4C7-47B8-4356-ABCA-CC9C79E2D2B6}"/>
          </ac:spMkLst>
        </pc:spChg>
        <pc:spChg chg="add del">
          <ac:chgData name="Tatyana Ivanova" userId="d62e68be64b2faf0" providerId="LiveId" clId="{F65B0BD0-707A-4DCE-8E23-F4B4E94343DD}" dt="2025-11-07T07:05:24.786" v="2002"/>
          <ac:spMkLst>
            <pc:docMk/>
            <pc:sldMk cId="2763943546" sldId="256"/>
            <ac:spMk id="146" creationId="{07F1F8E1-08C9-4C32-8CD0-F0DEB444866D}"/>
          </ac:spMkLst>
        </pc:spChg>
        <pc:grpChg chg="add del">
          <ac:chgData name="Tatyana Ivanova" userId="d62e68be64b2faf0" providerId="LiveId" clId="{F65B0BD0-707A-4DCE-8E23-F4B4E94343DD}" dt="2025-11-06T19:18:55.904" v="62" actId="26606"/>
          <ac:grpSpMkLst>
            <pc:docMk/>
            <pc:sldMk cId="2763943546" sldId="256"/>
            <ac:grpSpMk id="20" creationId="{3CDD339A-0D5C-435F-B70C-6498DB974BEE}"/>
          </ac:grpSpMkLst>
        </pc:grpChg>
        <pc:picChg chg="add del mod ord">
          <ac:chgData name="Tatyana Ivanova" userId="d62e68be64b2faf0" providerId="LiveId" clId="{F65B0BD0-707A-4DCE-8E23-F4B4E94343DD}" dt="2025-11-07T07:47:28.573" v="2212" actId="478"/>
          <ac:picMkLst>
            <pc:docMk/>
            <pc:sldMk cId="2763943546" sldId="256"/>
            <ac:picMk id="4" creationId="{1AD782FF-0847-CE24-7ACB-DDFA282F45DD}"/>
          </ac:picMkLst>
        </pc:picChg>
        <pc:cxnChg chg="add del">
          <ac:chgData name="Tatyana Ivanova" userId="d62e68be64b2faf0" providerId="LiveId" clId="{F65B0BD0-707A-4DCE-8E23-F4B4E94343DD}" dt="2025-11-06T19:19:14.693" v="69" actId="26606"/>
          <ac:cxnSpMkLst>
            <pc:docMk/>
            <pc:sldMk cId="2763943546" sldId="256"/>
            <ac:cxnSpMk id="104" creationId="{BD96A694-258D-4418-A83C-B9BA72FD44B8}"/>
          </ac:cxnSpMkLst>
        </pc:cxnChg>
        <pc:cxnChg chg="add del">
          <ac:chgData name="Tatyana Ivanova" userId="d62e68be64b2faf0" providerId="LiveId" clId="{F65B0BD0-707A-4DCE-8E23-F4B4E94343DD}" dt="2025-11-06T19:21:18.033" v="86" actId="26606"/>
          <ac:cxnSpMkLst>
            <pc:docMk/>
            <pc:sldMk cId="2763943546" sldId="256"/>
            <ac:cxnSpMk id="134" creationId="{F0CE0765-E93C-4D37-9D5F-D464EFB10FA7}"/>
          </ac:cxnSpMkLst>
        </pc:cxnChg>
        <pc:cxnChg chg="add del">
          <ac:chgData name="Tatyana Ivanova" userId="d62e68be64b2faf0" providerId="LiveId" clId="{F65B0BD0-707A-4DCE-8E23-F4B4E94343DD}" dt="2025-11-07T07:05:24.786" v="2002"/>
          <ac:cxnSpMkLst>
            <pc:docMk/>
            <pc:sldMk cId="2763943546" sldId="256"/>
            <ac:cxnSpMk id="147" creationId="{414C5C93-B9E9-4392-ADCF-ABF21209DD56}"/>
          </ac:cxnSpMkLst>
        </pc:cxnChg>
      </pc:sldChg>
      <pc:sldChg chg="addSp delSp modSp add mod setBg delAnim modAnim delDesignElem">
        <pc:chgData name="Tatyana Ivanova" userId="d62e68be64b2faf0" providerId="LiveId" clId="{F65B0BD0-707A-4DCE-8E23-F4B4E94343DD}" dt="2025-11-07T08:31:11.748" v="2479" actId="1036"/>
        <pc:sldMkLst>
          <pc:docMk/>
          <pc:sldMk cId="2562336746" sldId="257"/>
        </pc:sldMkLst>
        <pc:spChg chg="del">
          <ac:chgData name="Tatyana Ivanova" userId="d62e68be64b2faf0" providerId="LiveId" clId="{F65B0BD0-707A-4DCE-8E23-F4B4E94343DD}" dt="2025-11-06T19:29:41.380" v="231" actId="478"/>
          <ac:spMkLst>
            <pc:docMk/>
            <pc:sldMk cId="2562336746" sldId="257"/>
            <ac:spMk id="2" creationId="{B6CC7D81-5A37-E35C-DEEE-E152036A864A}"/>
          </ac:spMkLst>
        </pc:spChg>
        <pc:spChg chg="del mod">
          <ac:chgData name="Tatyana Ivanova" userId="d62e68be64b2faf0" providerId="LiveId" clId="{F65B0BD0-707A-4DCE-8E23-F4B4E94343DD}" dt="2025-11-06T19:30:16.659" v="241" actId="478"/>
          <ac:spMkLst>
            <pc:docMk/>
            <pc:sldMk cId="2562336746" sldId="257"/>
            <ac:spMk id="3" creationId="{6F0151F8-A3F5-D012-CBF6-657D62C0D68C}"/>
          </ac:spMkLst>
        </pc:spChg>
        <pc:spChg chg="del">
          <ac:chgData name="Tatyana Ivanova" userId="d62e68be64b2faf0" providerId="LiveId" clId="{F65B0BD0-707A-4DCE-8E23-F4B4E94343DD}" dt="2025-11-06T19:29:23.612" v="228" actId="478"/>
          <ac:spMkLst>
            <pc:docMk/>
            <pc:sldMk cId="2562336746" sldId="257"/>
            <ac:spMk id="5" creationId="{333027B6-D850-B273-EB1F-33DAF96C9E46}"/>
          </ac:spMkLst>
        </pc:spChg>
        <pc:spChg chg="del">
          <ac:chgData name="Tatyana Ivanova" userId="d62e68be64b2faf0" providerId="LiveId" clId="{F65B0BD0-707A-4DCE-8E23-F4B4E94343DD}" dt="2025-11-06T19:29:28.425" v="229" actId="478"/>
          <ac:spMkLst>
            <pc:docMk/>
            <pc:sldMk cId="2562336746" sldId="257"/>
            <ac:spMk id="6" creationId="{BA3DEEB0-DE49-AF4F-72EA-35554297D8FA}"/>
          </ac:spMkLst>
        </pc:spChg>
        <pc:spChg chg="add del mod">
          <ac:chgData name="Tatyana Ivanova" userId="d62e68be64b2faf0" providerId="LiveId" clId="{F65B0BD0-707A-4DCE-8E23-F4B4E94343DD}" dt="2025-11-06T19:29:46.240" v="232" actId="478"/>
          <ac:spMkLst>
            <pc:docMk/>
            <pc:sldMk cId="2562336746" sldId="257"/>
            <ac:spMk id="8" creationId="{1A12E3B6-8E35-5E7E-B7F0-9D79A1361C60}"/>
          </ac:spMkLst>
        </pc:spChg>
        <pc:spChg chg="add del mod">
          <ac:chgData name="Tatyana Ivanova" userId="d62e68be64b2faf0" providerId="LiveId" clId="{F65B0BD0-707A-4DCE-8E23-F4B4E94343DD}" dt="2025-11-06T19:36:09.227" v="317" actId="478"/>
          <ac:spMkLst>
            <pc:docMk/>
            <pc:sldMk cId="2562336746" sldId="257"/>
            <ac:spMk id="10" creationId="{D976BA7F-2944-12E2-5F4B-C0F3A041F355}"/>
          </ac:spMkLst>
        </pc:spChg>
        <pc:spChg chg="add del mod">
          <ac:chgData name="Tatyana Ivanova" userId="d62e68be64b2faf0" providerId="LiveId" clId="{F65B0BD0-707A-4DCE-8E23-F4B4E94343DD}" dt="2025-11-06T19:36:09.227" v="317" actId="478"/>
          <ac:spMkLst>
            <pc:docMk/>
            <pc:sldMk cId="2562336746" sldId="257"/>
            <ac:spMk id="11" creationId="{8F009691-B08E-6427-8E50-384D961F1CBE}"/>
          </ac:spMkLst>
        </pc:spChg>
        <pc:spChg chg="add del mod">
          <ac:chgData name="Tatyana Ivanova" userId="d62e68be64b2faf0" providerId="LiveId" clId="{F65B0BD0-707A-4DCE-8E23-F4B4E94343DD}" dt="2025-11-06T19:36:09.227" v="317" actId="478"/>
          <ac:spMkLst>
            <pc:docMk/>
            <pc:sldMk cId="2562336746" sldId="257"/>
            <ac:spMk id="12" creationId="{CC9AAFBC-3D3E-34A4-0CC6-02554FE3D851}"/>
          </ac:spMkLst>
        </pc:spChg>
        <pc:spChg chg="add del mod">
          <ac:chgData name="Tatyana Ivanova" userId="d62e68be64b2faf0" providerId="LiveId" clId="{F65B0BD0-707A-4DCE-8E23-F4B4E94343DD}" dt="2025-11-06T19:36:09.227" v="317" actId="478"/>
          <ac:spMkLst>
            <pc:docMk/>
            <pc:sldMk cId="2562336746" sldId="257"/>
            <ac:spMk id="13" creationId="{DE999AF1-8484-3443-AD52-77BB67AF1CE8}"/>
          </ac:spMkLst>
        </pc:spChg>
        <pc:spChg chg="add del mod">
          <ac:chgData name="Tatyana Ivanova" userId="d62e68be64b2faf0" providerId="LiveId" clId="{F65B0BD0-707A-4DCE-8E23-F4B4E94343DD}" dt="2025-11-06T19:36:09.227" v="317" actId="478"/>
          <ac:spMkLst>
            <pc:docMk/>
            <pc:sldMk cId="2562336746" sldId="257"/>
            <ac:spMk id="14" creationId="{FFBC61E7-6E13-6C7B-AA70-C5840A39981E}"/>
          </ac:spMkLst>
        </pc:spChg>
        <pc:spChg chg="add mod">
          <ac:chgData name="Tatyana Ivanova" userId="d62e68be64b2faf0" providerId="LiveId" clId="{F65B0BD0-707A-4DCE-8E23-F4B4E94343DD}" dt="2025-11-06T19:36:37.330" v="319"/>
          <ac:spMkLst>
            <pc:docMk/>
            <pc:sldMk cId="2562336746" sldId="257"/>
            <ac:spMk id="16" creationId="{BF886ECB-D2D8-DF95-BDCB-56392F782317}"/>
          </ac:spMkLst>
        </pc:spChg>
        <pc:spChg chg="add mod">
          <ac:chgData name="Tatyana Ivanova" userId="d62e68be64b2faf0" providerId="LiveId" clId="{F65B0BD0-707A-4DCE-8E23-F4B4E94343DD}" dt="2025-11-06T19:36:37.330" v="319"/>
          <ac:spMkLst>
            <pc:docMk/>
            <pc:sldMk cId="2562336746" sldId="257"/>
            <ac:spMk id="17" creationId="{12537369-807B-D4E5-9045-A7D49AB35837}"/>
          </ac:spMkLst>
        </pc:spChg>
        <pc:spChg chg="add mod">
          <ac:chgData name="Tatyana Ivanova" userId="d62e68be64b2faf0" providerId="LiveId" clId="{F65B0BD0-707A-4DCE-8E23-F4B4E94343DD}" dt="2025-11-06T19:36:37.330" v="319"/>
          <ac:spMkLst>
            <pc:docMk/>
            <pc:sldMk cId="2562336746" sldId="257"/>
            <ac:spMk id="18" creationId="{1781708F-D7B2-F6AA-CB10-BFB519E83925}"/>
          </ac:spMkLst>
        </pc:spChg>
        <pc:spChg chg="add mod">
          <ac:chgData name="Tatyana Ivanova" userId="d62e68be64b2faf0" providerId="LiveId" clId="{F65B0BD0-707A-4DCE-8E23-F4B4E94343DD}" dt="2025-11-06T19:36:37.330" v="319"/>
          <ac:spMkLst>
            <pc:docMk/>
            <pc:sldMk cId="2562336746" sldId="257"/>
            <ac:spMk id="19" creationId="{E486DD9E-7A51-F9FB-6294-B51A2DBE7F74}"/>
          </ac:spMkLst>
        </pc:spChg>
        <pc:spChg chg="add mod">
          <ac:chgData name="Tatyana Ivanova" userId="d62e68be64b2faf0" providerId="LiveId" clId="{F65B0BD0-707A-4DCE-8E23-F4B4E94343DD}" dt="2025-11-06T19:36:37.330" v="319"/>
          <ac:spMkLst>
            <pc:docMk/>
            <pc:sldMk cId="2562336746" sldId="257"/>
            <ac:spMk id="20" creationId="{D9B1AB8D-21D7-F1B9-4005-6F15DE443C2D}"/>
          </ac:spMkLst>
        </pc:spChg>
        <pc:spChg chg="add del mod">
          <ac:chgData name="Tatyana Ivanova" userId="d62e68be64b2faf0" providerId="LiveId" clId="{F65B0BD0-707A-4DCE-8E23-F4B4E94343DD}" dt="2025-11-06T20:19:23.809" v="667" actId="478"/>
          <ac:spMkLst>
            <pc:docMk/>
            <pc:sldMk cId="2562336746" sldId="257"/>
            <ac:spMk id="21" creationId="{7AD5B14B-8A51-29AA-EF00-5EA9CA718C7F}"/>
          </ac:spMkLst>
        </pc:spChg>
        <pc:spChg chg="add mod">
          <ac:chgData name="Tatyana Ivanova" userId="d62e68be64b2faf0" providerId="LiveId" clId="{F65B0BD0-707A-4DCE-8E23-F4B4E94343DD}" dt="2025-11-06T22:59:52.132" v="1507" actId="1076"/>
          <ac:spMkLst>
            <pc:docMk/>
            <pc:sldMk cId="2562336746" sldId="257"/>
            <ac:spMk id="22" creationId="{41CF9FCA-B678-3D1A-BBBE-FA033856C6C1}"/>
          </ac:spMkLst>
        </pc:spChg>
        <pc:spChg chg="add del mod">
          <ac:chgData name="Tatyana Ivanova" userId="d62e68be64b2faf0" providerId="LiveId" clId="{F65B0BD0-707A-4DCE-8E23-F4B4E94343DD}" dt="2025-11-06T20:09:33.104" v="588" actId="21"/>
          <ac:spMkLst>
            <pc:docMk/>
            <pc:sldMk cId="2562336746" sldId="257"/>
            <ac:spMk id="23" creationId="{8D37AA15-0FBF-D0A7-5A43-7EF9CEA325BE}"/>
          </ac:spMkLst>
        </pc:spChg>
        <pc:spChg chg="add mod">
          <ac:chgData name="Tatyana Ivanova" userId="d62e68be64b2faf0" providerId="LiveId" clId="{F65B0BD0-707A-4DCE-8E23-F4B4E94343DD}" dt="2025-11-07T08:30:20.676" v="2476" actId="1076"/>
          <ac:spMkLst>
            <pc:docMk/>
            <pc:sldMk cId="2562336746" sldId="257"/>
            <ac:spMk id="25" creationId="{41BEA590-F96F-61E4-21B7-A291287CD472}"/>
          </ac:spMkLst>
        </pc:spChg>
        <pc:spChg chg="add del mod">
          <ac:chgData name="Tatyana Ivanova" userId="d62e68be64b2faf0" providerId="LiveId" clId="{F65B0BD0-707A-4DCE-8E23-F4B4E94343DD}" dt="2025-11-07T08:23:30.422" v="2390" actId="478"/>
          <ac:spMkLst>
            <pc:docMk/>
            <pc:sldMk cId="2562336746" sldId="257"/>
            <ac:spMk id="26" creationId="{11E5A6A2-78D1-A02A-F53B-6868FA3D765E}"/>
          </ac:spMkLst>
        </pc:spChg>
        <pc:spChg chg="add del mod">
          <ac:chgData name="Tatyana Ivanova" userId="d62e68be64b2faf0" providerId="LiveId" clId="{F65B0BD0-707A-4DCE-8E23-F4B4E94343DD}" dt="2025-11-07T08:23:28.325" v="2389" actId="478"/>
          <ac:spMkLst>
            <pc:docMk/>
            <pc:sldMk cId="2562336746" sldId="257"/>
            <ac:spMk id="27" creationId="{F73C7EE1-DCBD-0FB5-5F0D-160B4EE17E67}"/>
          </ac:spMkLst>
        </pc:spChg>
        <pc:spChg chg="add del mod">
          <ac:chgData name="Tatyana Ivanova" userId="d62e68be64b2faf0" providerId="LiveId" clId="{F65B0BD0-707A-4DCE-8E23-F4B4E94343DD}" dt="2025-11-07T08:23:26.534" v="2388" actId="478"/>
          <ac:spMkLst>
            <pc:docMk/>
            <pc:sldMk cId="2562336746" sldId="257"/>
            <ac:spMk id="28" creationId="{70FF906C-7E87-3817-B1DA-56A8F97235F2}"/>
          </ac:spMkLst>
        </pc:spChg>
        <pc:spChg chg="add del mod">
          <ac:chgData name="Tatyana Ivanova" userId="d62e68be64b2faf0" providerId="LiveId" clId="{F65B0BD0-707A-4DCE-8E23-F4B4E94343DD}" dt="2025-11-07T08:23:24.432" v="2387" actId="478"/>
          <ac:spMkLst>
            <pc:docMk/>
            <pc:sldMk cId="2562336746" sldId="257"/>
            <ac:spMk id="29" creationId="{FDE0BCA2-E81D-192C-3DCB-B626F8B0B892}"/>
          </ac:spMkLst>
        </pc:spChg>
        <pc:spChg chg="add del mod">
          <ac:chgData name="Tatyana Ivanova" userId="d62e68be64b2faf0" providerId="LiveId" clId="{F65B0BD0-707A-4DCE-8E23-F4B4E94343DD}" dt="2025-11-07T08:23:21.962" v="2386" actId="478"/>
          <ac:spMkLst>
            <pc:docMk/>
            <pc:sldMk cId="2562336746" sldId="257"/>
            <ac:spMk id="30" creationId="{F6B57E44-9BBD-6663-7757-9666819FAB17}"/>
          </ac:spMkLst>
        </pc:spChg>
        <pc:spChg chg="add del mod">
          <ac:chgData name="Tatyana Ivanova" userId="d62e68be64b2faf0" providerId="LiveId" clId="{F65B0BD0-707A-4DCE-8E23-F4B4E94343DD}" dt="2025-11-07T08:23:19.769" v="2385" actId="478"/>
          <ac:spMkLst>
            <pc:docMk/>
            <pc:sldMk cId="2562336746" sldId="257"/>
            <ac:spMk id="31" creationId="{DD2D7E14-0C04-F015-452E-1D8B75E60693}"/>
          </ac:spMkLst>
        </pc:spChg>
        <pc:spChg chg="add del mod">
          <ac:chgData name="Tatyana Ivanova" userId="d62e68be64b2faf0" providerId="LiveId" clId="{F65B0BD0-707A-4DCE-8E23-F4B4E94343DD}" dt="2025-11-07T08:23:17.785" v="2384" actId="478"/>
          <ac:spMkLst>
            <pc:docMk/>
            <pc:sldMk cId="2562336746" sldId="257"/>
            <ac:spMk id="32" creationId="{AA5B3D69-166B-69D8-FAA6-2FB7C0BC00F0}"/>
          </ac:spMkLst>
        </pc:spChg>
        <pc:spChg chg="add del mod">
          <ac:chgData name="Tatyana Ivanova" userId="d62e68be64b2faf0" providerId="LiveId" clId="{F65B0BD0-707A-4DCE-8E23-F4B4E94343DD}" dt="2025-11-07T07:42:53.166" v="2185" actId="478"/>
          <ac:spMkLst>
            <pc:docMk/>
            <pc:sldMk cId="2562336746" sldId="257"/>
            <ac:spMk id="33" creationId="{6351F52B-0D4B-BCC6-AA9F-84D61BD59E5C}"/>
          </ac:spMkLst>
        </pc:spChg>
        <pc:spChg chg="del">
          <ac:chgData name="Tatyana Ivanova" userId="d62e68be64b2faf0" providerId="LiveId" clId="{F65B0BD0-707A-4DCE-8E23-F4B4E94343DD}" dt="2025-11-06T19:28:18.259" v="201"/>
          <ac:spMkLst>
            <pc:docMk/>
            <pc:sldMk cId="2562336746" sldId="257"/>
            <ac:spMk id="145" creationId="{05FB2519-E6B1-FF8D-96A5-2843791CA7FF}"/>
          </ac:spMkLst>
        </pc:spChg>
        <pc:spChg chg="del">
          <ac:chgData name="Tatyana Ivanova" userId="d62e68be64b2faf0" providerId="LiveId" clId="{F65B0BD0-707A-4DCE-8E23-F4B4E94343DD}" dt="2025-11-06T19:28:18.259" v="201"/>
          <ac:spMkLst>
            <pc:docMk/>
            <pc:sldMk cId="2562336746" sldId="257"/>
            <ac:spMk id="146" creationId="{BB547D24-61D9-F0B1-AFCA-272E3C42619D}"/>
          </ac:spMkLst>
        </pc:spChg>
        <pc:graphicFrameChg chg="add del mod">
          <ac:chgData name="Tatyana Ivanova" userId="d62e68be64b2faf0" providerId="LiveId" clId="{F65B0BD0-707A-4DCE-8E23-F4B4E94343DD}" dt="2025-11-06T19:36:09.227" v="317" actId="478"/>
          <ac:graphicFrameMkLst>
            <pc:docMk/>
            <pc:sldMk cId="2562336746" sldId="257"/>
            <ac:graphicFrameMk id="9" creationId="{39D53957-7860-1697-B479-E400C31CB332}"/>
          </ac:graphicFrameMkLst>
        </pc:graphicFrameChg>
        <pc:graphicFrameChg chg="add mod">
          <ac:chgData name="Tatyana Ivanova" userId="d62e68be64b2faf0" providerId="LiveId" clId="{F65B0BD0-707A-4DCE-8E23-F4B4E94343DD}" dt="2025-11-06T19:36:28.707" v="318"/>
          <ac:graphicFrameMkLst>
            <pc:docMk/>
            <pc:sldMk cId="2562336746" sldId="257"/>
            <ac:graphicFrameMk id="15" creationId="{08A72CB7-88E7-F519-BEB3-A49AD1E26720}"/>
          </ac:graphicFrameMkLst>
        </pc:graphicFrameChg>
        <pc:picChg chg="add del mod">
          <ac:chgData name="Tatyana Ivanova" userId="d62e68be64b2faf0" providerId="LiveId" clId="{F65B0BD0-707A-4DCE-8E23-F4B4E94343DD}" dt="2025-11-07T07:42:54.473" v="2186" actId="478"/>
          <ac:picMkLst>
            <pc:docMk/>
            <pc:sldMk cId="2562336746" sldId="257"/>
            <ac:picMk id="4" creationId="{8EFB6654-BF86-2BC9-251C-2016E4B54432}"/>
          </ac:picMkLst>
        </pc:picChg>
        <pc:picChg chg="add mod">
          <ac:chgData name="Tatyana Ivanova" userId="d62e68be64b2faf0" providerId="LiveId" clId="{F65B0BD0-707A-4DCE-8E23-F4B4E94343DD}" dt="2025-11-07T08:31:11.748" v="2479" actId="1036"/>
          <ac:picMkLst>
            <pc:docMk/>
            <pc:sldMk cId="2562336746" sldId="257"/>
            <ac:picMk id="34" creationId="{3CC1B201-5278-9E68-928E-782A9F3FD4A5}"/>
          </ac:picMkLst>
        </pc:picChg>
        <pc:cxnChg chg="del">
          <ac:chgData name="Tatyana Ivanova" userId="d62e68be64b2faf0" providerId="LiveId" clId="{F65B0BD0-707A-4DCE-8E23-F4B4E94343DD}" dt="2025-11-06T19:28:18.259" v="201"/>
          <ac:cxnSpMkLst>
            <pc:docMk/>
            <pc:sldMk cId="2562336746" sldId="257"/>
            <ac:cxnSpMk id="147" creationId="{0135366A-5B08-D244-F0BD-C4BFD18593BB}"/>
          </ac:cxnSpMkLst>
        </pc:cxnChg>
      </pc:sldChg>
      <pc:sldChg chg="addSp delSp modSp add mod setBg delAnim delDesignElem">
        <pc:chgData name="Tatyana Ivanova" userId="d62e68be64b2faf0" providerId="LiveId" clId="{F65B0BD0-707A-4DCE-8E23-F4B4E94343DD}" dt="2025-11-07T09:32:56.906" v="2509" actId="20577"/>
        <pc:sldMkLst>
          <pc:docMk/>
          <pc:sldMk cId="2021808536" sldId="258"/>
        </pc:sldMkLst>
        <pc:spChg chg="del">
          <ac:chgData name="Tatyana Ivanova" userId="d62e68be64b2faf0" providerId="LiveId" clId="{F65B0BD0-707A-4DCE-8E23-F4B4E94343DD}" dt="2025-11-06T19:30:42.982" v="245" actId="478"/>
          <ac:spMkLst>
            <pc:docMk/>
            <pc:sldMk cId="2021808536" sldId="258"/>
            <ac:spMk id="2" creationId="{3CEB4A4A-C7D5-5D79-86F9-9420739AAD73}"/>
          </ac:spMkLst>
        </pc:spChg>
        <pc:spChg chg="del">
          <ac:chgData name="Tatyana Ivanova" userId="d62e68be64b2faf0" providerId="LiveId" clId="{F65B0BD0-707A-4DCE-8E23-F4B4E94343DD}" dt="2025-11-06T19:30:51.522" v="247" actId="478"/>
          <ac:spMkLst>
            <pc:docMk/>
            <pc:sldMk cId="2021808536" sldId="258"/>
            <ac:spMk id="3" creationId="{2EF880F9-243B-EB43-904F-3270C78AFBBD}"/>
          </ac:spMkLst>
        </pc:spChg>
        <pc:spChg chg="del mod">
          <ac:chgData name="Tatyana Ivanova" userId="d62e68be64b2faf0" providerId="LiveId" clId="{F65B0BD0-707A-4DCE-8E23-F4B4E94343DD}" dt="2025-11-06T19:30:32.203" v="243" actId="478"/>
          <ac:spMkLst>
            <pc:docMk/>
            <pc:sldMk cId="2021808536" sldId="258"/>
            <ac:spMk id="5" creationId="{878FEBC6-C984-1B5F-41DA-E7F7A37F2E4F}"/>
          </ac:spMkLst>
        </pc:spChg>
        <pc:spChg chg="del">
          <ac:chgData name="Tatyana Ivanova" userId="d62e68be64b2faf0" providerId="LiveId" clId="{F65B0BD0-707A-4DCE-8E23-F4B4E94343DD}" dt="2025-11-06T19:30:39.689" v="244" actId="478"/>
          <ac:spMkLst>
            <pc:docMk/>
            <pc:sldMk cId="2021808536" sldId="258"/>
            <ac:spMk id="6" creationId="{888460E7-FDD4-F34C-B1C2-3D328C53505A}"/>
          </ac:spMkLst>
        </pc:spChg>
        <pc:spChg chg="add del mod">
          <ac:chgData name="Tatyana Ivanova" userId="d62e68be64b2faf0" providerId="LiveId" clId="{F65B0BD0-707A-4DCE-8E23-F4B4E94343DD}" dt="2025-11-06T19:30:47.601" v="246" actId="478"/>
          <ac:spMkLst>
            <pc:docMk/>
            <pc:sldMk cId="2021808536" sldId="258"/>
            <ac:spMk id="8" creationId="{6E3127AA-53AB-7743-7572-4BAE75DD5372}"/>
          </ac:spMkLst>
        </pc:spChg>
        <pc:spChg chg="add del mod">
          <ac:chgData name="Tatyana Ivanova" userId="d62e68be64b2faf0" providerId="LiveId" clId="{F65B0BD0-707A-4DCE-8E23-F4B4E94343DD}" dt="2025-11-06T19:31:01.809" v="250" actId="478"/>
          <ac:spMkLst>
            <pc:docMk/>
            <pc:sldMk cId="2021808536" sldId="258"/>
            <ac:spMk id="10" creationId="{1EFAD6AA-42AE-E581-6027-7E27CEC52ABE}"/>
          </ac:spMkLst>
        </pc:spChg>
        <pc:spChg chg="add mod">
          <ac:chgData name="Tatyana Ivanova" userId="d62e68be64b2faf0" providerId="LiveId" clId="{F65B0BD0-707A-4DCE-8E23-F4B4E94343DD}" dt="2025-11-07T09:28:35.441" v="2497" actId="1076"/>
          <ac:spMkLst>
            <pc:docMk/>
            <pc:sldMk cId="2021808536" sldId="258"/>
            <ac:spMk id="12" creationId="{5A363744-54D9-F2A2-3348-E21E3E688188}"/>
          </ac:spMkLst>
        </pc:spChg>
        <pc:spChg chg="add del mod">
          <ac:chgData name="Tatyana Ivanova" userId="d62e68be64b2faf0" providerId="LiveId" clId="{F65B0BD0-707A-4DCE-8E23-F4B4E94343DD}" dt="2025-11-06T20:10:24.702" v="599" actId="478"/>
          <ac:spMkLst>
            <pc:docMk/>
            <pc:sldMk cId="2021808536" sldId="258"/>
            <ac:spMk id="14" creationId="{43BF2A91-7C9F-56F5-23B5-6CF67DFFE10A}"/>
          </ac:spMkLst>
        </pc:spChg>
        <pc:spChg chg="add del mod">
          <ac:chgData name="Tatyana Ivanova" userId="d62e68be64b2faf0" providerId="LiveId" clId="{F65B0BD0-707A-4DCE-8E23-F4B4E94343DD}" dt="2025-11-06T20:19:38.340" v="670" actId="478"/>
          <ac:spMkLst>
            <pc:docMk/>
            <pc:sldMk cId="2021808536" sldId="258"/>
            <ac:spMk id="15" creationId="{D7D2C71A-21EF-52E2-06AA-94E3E6557FFD}"/>
          </ac:spMkLst>
        </pc:spChg>
        <pc:spChg chg="add del mod">
          <ac:chgData name="Tatyana Ivanova" userId="d62e68be64b2faf0" providerId="LiveId" clId="{F65B0BD0-707A-4DCE-8E23-F4B4E94343DD}" dt="2025-11-07T07:42:30.765" v="2181" actId="478"/>
          <ac:spMkLst>
            <pc:docMk/>
            <pc:sldMk cId="2021808536" sldId="258"/>
            <ac:spMk id="16" creationId="{02B80843-AE5F-D417-5ACB-53FAEBA06F59}"/>
          </ac:spMkLst>
        </pc:spChg>
        <pc:spChg chg="del">
          <ac:chgData name="Tatyana Ivanova" userId="d62e68be64b2faf0" providerId="LiveId" clId="{F65B0BD0-707A-4DCE-8E23-F4B4E94343DD}" dt="2025-11-06T19:28:22.045" v="203"/>
          <ac:spMkLst>
            <pc:docMk/>
            <pc:sldMk cId="2021808536" sldId="258"/>
            <ac:spMk id="145" creationId="{46F9DAB9-A5A0-B791-827D-2A2FBA239EE0}"/>
          </ac:spMkLst>
        </pc:spChg>
        <pc:spChg chg="del">
          <ac:chgData name="Tatyana Ivanova" userId="d62e68be64b2faf0" providerId="LiveId" clId="{F65B0BD0-707A-4DCE-8E23-F4B4E94343DD}" dt="2025-11-06T19:28:22.045" v="203"/>
          <ac:spMkLst>
            <pc:docMk/>
            <pc:sldMk cId="2021808536" sldId="258"/>
            <ac:spMk id="146" creationId="{E2B61BA5-A845-8574-3605-A6E7C2309E61}"/>
          </ac:spMkLst>
        </pc:spChg>
        <pc:graphicFrameChg chg="add mod modGraphic">
          <ac:chgData name="Tatyana Ivanova" userId="d62e68be64b2faf0" providerId="LiveId" clId="{F65B0BD0-707A-4DCE-8E23-F4B4E94343DD}" dt="2025-11-07T09:32:56.906" v="2509" actId="20577"/>
          <ac:graphicFrameMkLst>
            <pc:docMk/>
            <pc:sldMk cId="2021808536" sldId="258"/>
            <ac:graphicFrameMk id="17" creationId="{D8F8A6B4-4E46-46DC-B799-601F4DD6F739}"/>
          </ac:graphicFrameMkLst>
        </pc:graphicFrameChg>
        <pc:picChg chg="add del mod">
          <ac:chgData name="Tatyana Ivanova" userId="d62e68be64b2faf0" providerId="LiveId" clId="{F65B0BD0-707A-4DCE-8E23-F4B4E94343DD}" dt="2025-11-07T07:42:32.137" v="2182" actId="478"/>
          <ac:picMkLst>
            <pc:docMk/>
            <pc:sldMk cId="2021808536" sldId="258"/>
            <ac:picMk id="4" creationId="{C740F320-97CA-9F44-F24C-67FDE07D4F8A}"/>
          </ac:picMkLst>
        </pc:picChg>
        <pc:picChg chg="add mod">
          <ac:chgData name="Tatyana Ivanova" userId="d62e68be64b2faf0" providerId="LiveId" clId="{F65B0BD0-707A-4DCE-8E23-F4B4E94343DD}" dt="2025-11-07T08:29:12.897" v="2472" actId="14100"/>
          <ac:picMkLst>
            <pc:docMk/>
            <pc:sldMk cId="2021808536" sldId="258"/>
            <ac:picMk id="13" creationId="{BC8DB395-A331-9A37-265B-13444D3A7A2A}"/>
          </ac:picMkLst>
        </pc:picChg>
        <pc:cxnChg chg="del">
          <ac:chgData name="Tatyana Ivanova" userId="d62e68be64b2faf0" providerId="LiveId" clId="{F65B0BD0-707A-4DCE-8E23-F4B4E94343DD}" dt="2025-11-06T19:28:22.045" v="203"/>
          <ac:cxnSpMkLst>
            <pc:docMk/>
            <pc:sldMk cId="2021808536" sldId="258"/>
            <ac:cxnSpMk id="147" creationId="{D1805AFD-D448-A3BF-A5CF-17B9F960B7B3}"/>
          </ac:cxnSpMkLst>
        </pc:cxnChg>
      </pc:sldChg>
      <pc:sldChg chg="addSp delSp modSp add mod">
        <pc:chgData name="Tatyana Ivanova" userId="d62e68be64b2faf0" providerId="LiveId" clId="{F65B0BD0-707A-4DCE-8E23-F4B4E94343DD}" dt="2025-11-07T08:31:50.842" v="2481" actId="1076"/>
        <pc:sldMkLst>
          <pc:docMk/>
          <pc:sldMk cId="1099558930" sldId="259"/>
        </pc:sldMkLst>
        <pc:spChg chg="add mod">
          <ac:chgData name="Tatyana Ivanova" userId="d62e68be64b2faf0" providerId="LiveId" clId="{F65B0BD0-707A-4DCE-8E23-F4B4E94343DD}" dt="2025-11-07T08:31:50.842" v="2481" actId="1076"/>
          <ac:spMkLst>
            <pc:docMk/>
            <pc:sldMk cId="1099558930" sldId="259"/>
            <ac:spMk id="3" creationId="{D9295D4E-3477-2387-0888-0B9CD9F56E59}"/>
          </ac:spMkLst>
        </pc:spChg>
        <pc:spChg chg="add del mod">
          <ac:chgData name="Tatyana Ivanova" userId="d62e68be64b2faf0" providerId="LiveId" clId="{F65B0BD0-707A-4DCE-8E23-F4B4E94343DD}" dt="2025-11-07T07:40:37.165" v="2180" actId="478"/>
          <ac:spMkLst>
            <pc:docMk/>
            <pc:sldMk cId="1099558930" sldId="259"/>
            <ac:spMk id="5" creationId="{B85D9F66-806F-2490-3AF1-45BCE86E6DBA}"/>
          </ac:spMkLst>
        </pc:spChg>
        <pc:spChg chg="add mod">
          <ac:chgData name="Tatyana Ivanova" userId="d62e68be64b2faf0" providerId="LiveId" clId="{F65B0BD0-707A-4DCE-8E23-F4B4E94343DD}" dt="2025-11-06T21:19:58.764" v="996" actId="20577"/>
          <ac:spMkLst>
            <pc:docMk/>
            <pc:sldMk cId="1099558930" sldId="259"/>
            <ac:spMk id="7" creationId="{CF1C2EB8-5A50-B4BC-7577-F118ED4E9C8E}"/>
          </ac:spMkLst>
        </pc:spChg>
        <pc:picChg chg="del mod">
          <ac:chgData name="Tatyana Ivanova" userId="d62e68be64b2faf0" providerId="LiveId" clId="{F65B0BD0-707A-4DCE-8E23-F4B4E94343DD}" dt="2025-11-07T07:40:11.875" v="2176" actId="478"/>
          <ac:picMkLst>
            <pc:docMk/>
            <pc:sldMk cId="1099558930" sldId="259"/>
            <ac:picMk id="4" creationId="{2DC3E689-8AED-5838-62FD-300A68DD3E51}"/>
          </ac:picMkLst>
        </pc:picChg>
        <pc:picChg chg="add mod">
          <ac:chgData name="Tatyana Ivanova" userId="d62e68be64b2faf0" providerId="LiveId" clId="{F65B0BD0-707A-4DCE-8E23-F4B4E94343DD}" dt="2025-11-07T08:31:41.684" v="2480" actId="1076"/>
          <ac:picMkLst>
            <pc:docMk/>
            <pc:sldMk cId="1099558930" sldId="259"/>
            <ac:picMk id="8" creationId="{9466D24A-40A8-08D1-D0A8-2150BF8A1C3C}"/>
          </ac:picMkLst>
        </pc:picChg>
      </pc:sldChg>
      <pc:sldChg chg="delSp add del setBg delDesignElem">
        <pc:chgData name="Tatyana Ivanova" userId="d62e68be64b2faf0" providerId="LiveId" clId="{F65B0BD0-707A-4DCE-8E23-F4B4E94343DD}" dt="2025-11-06T19:31:18.889" v="254" actId="2696"/>
        <pc:sldMkLst>
          <pc:docMk/>
          <pc:sldMk cId="3048899875" sldId="259"/>
        </pc:sldMkLst>
        <pc:spChg chg="del">
          <ac:chgData name="Tatyana Ivanova" userId="d62e68be64b2faf0" providerId="LiveId" clId="{F65B0BD0-707A-4DCE-8E23-F4B4E94343DD}" dt="2025-11-06T19:28:24.593" v="205"/>
          <ac:spMkLst>
            <pc:docMk/>
            <pc:sldMk cId="3048899875" sldId="259"/>
            <ac:spMk id="145" creationId="{A0FBC4E0-F0B8-9029-DBF8-0EBE91D45C24}"/>
          </ac:spMkLst>
        </pc:spChg>
        <pc:spChg chg="del">
          <ac:chgData name="Tatyana Ivanova" userId="d62e68be64b2faf0" providerId="LiveId" clId="{F65B0BD0-707A-4DCE-8E23-F4B4E94343DD}" dt="2025-11-06T19:28:24.593" v="205"/>
          <ac:spMkLst>
            <pc:docMk/>
            <pc:sldMk cId="3048899875" sldId="259"/>
            <ac:spMk id="146" creationId="{33758868-3821-3202-49BF-D9490C731EE7}"/>
          </ac:spMkLst>
        </pc:spChg>
        <pc:cxnChg chg="del">
          <ac:chgData name="Tatyana Ivanova" userId="d62e68be64b2faf0" providerId="LiveId" clId="{F65B0BD0-707A-4DCE-8E23-F4B4E94343DD}" dt="2025-11-06T19:28:24.593" v="205"/>
          <ac:cxnSpMkLst>
            <pc:docMk/>
            <pc:sldMk cId="3048899875" sldId="259"/>
            <ac:cxnSpMk id="147" creationId="{2132A763-87A3-5FDD-C6BA-3C89F8E18976}"/>
          </ac:cxnSpMkLst>
        </pc:cxnChg>
      </pc:sldChg>
      <pc:sldChg chg="delSp add del setBg delDesignElem">
        <pc:chgData name="Tatyana Ivanova" userId="d62e68be64b2faf0" providerId="LiveId" clId="{F65B0BD0-707A-4DCE-8E23-F4B4E94343DD}" dt="2025-11-06T19:31:21.703" v="255" actId="2696"/>
        <pc:sldMkLst>
          <pc:docMk/>
          <pc:sldMk cId="810271655" sldId="260"/>
        </pc:sldMkLst>
        <pc:spChg chg="del">
          <ac:chgData name="Tatyana Ivanova" userId="d62e68be64b2faf0" providerId="LiveId" clId="{F65B0BD0-707A-4DCE-8E23-F4B4E94343DD}" dt="2025-11-06T19:28:28.075" v="207"/>
          <ac:spMkLst>
            <pc:docMk/>
            <pc:sldMk cId="810271655" sldId="260"/>
            <ac:spMk id="145" creationId="{ECA25B32-E835-C9B4-F9F4-247646AA4AA1}"/>
          </ac:spMkLst>
        </pc:spChg>
        <pc:spChg chg="del">
          <ac:chgData name="Tatyana Ivanova" userId="d62e68be64b2faf0" providerId="LiveId" clId="{F65B0BD0-707A-4DCE-8E23-F4B4E94343DD}" dt="2025-11-06T19:28:28.075" v="207"/>
          <ac:spMkLst>
            <pc:docMk/>
            <pc:sldMk cId="810271655" sldId="260"/>
            <ac:spMk id="146" creationId="{557F8FD2-C60E-2DBB-67E8-75114941EEB8}"/>
          </ac:spMkLst>
        </pc:spChg>
        <pc:cxnChg chg="del">
          <ac:chgData name="Tatyana Ivanova" userId="d62e68be64b2faf0" providerId="LiveId" clId="{F65B0BD0-707A-4DCE-8E23-F4B4E94343DD}" dt="2025-11-06T19:28:28.075" v="207"/>
          <ac:cxnSpMkLst>
            <pc:docMk/>
            <pc:sldMk cId="810271655" sldId="260"/>
            <ac:cxnSpMk id="147" creationId="{0EF0CD67-F4D2-50CA-4827-8B05364E9B66}"/>
          </ac:cxnSpMkLst>
        </pc:cxnChg>
      </pc:sldChg>
      <pc:sldChg chg="addSp delSp modSp add mod">
        <pc:chgData name="Tatyana Ivanova" userId="d62e68be64b2faf0" providerId="LiveId" clId="{F65B0BD0-707A-4DCE-8E23-F4B4E94343DD}" dt="2025-11-07T07:39:44.421" v="2175" actId="14100"/>
        <pc:sldMkLst>
          <pc:docMk/>
          <pc:sldMk cId="2660822773" sldId="260"/>
        </pc:sldMkLst>
        <pc:spChg chg="add del mod">
          <ac:chgData name="Tatyana Ivanova" userId="d62e68be64b2faf0" providerId="LiveId" clId="{F65B0BD0-707A-4DCE-8E23-F4B4E94343DD}" dt="2025-11-07T07:38:48.287" v="2172" actId="478"/>
          <ac:spMkLst>
            <pc:docMk/>
            <pc:sldMk cId="2660822773" sldId="260"/>
            <ac:spMk id="5" creationId="{3ADB2632-44A1-2A12-2C09-06F3259E82EC}"/>
          </ac:spMkLst>
        </pc:spChg>
        <pc:graphicFrameChg chg="add mod modGraphic">
          <ac:chgData name="Tatyana Ivanova" userId="d62e68be64b2faf0" providerId="LiveId" clId="{F65B0BD0-707A-4DCE-8E23-F4B4E94343DD}" dt="2025-11-07T07:39:38.828" v="2174" actId="1076"/>
          <ac:graphicFrameMkLst>
            <pc:docMk/>
            <pc:sldMk cId="2660822773" sldId="260"/>
            <ac:graphicFrameMk id="2" creationId="{B6A65C0F-45A9-3A5A-FCFC-0FF7A08ABE5F}"/>
          </ac:graphicFrameMkLst>
        </pc:graphicFrameChg>
        <pc:picChg chg="add mod">
          <ac:chgData name="Tatyana Ivanova" userId="d62e68be64b2faf0" providerId="LiveId" clId="{F65B0BD0-707A-4DCE-8E23-F4B4E94343DD}" dt="2025-11-07T07:39:44.421" v="2175" actId="14100"/>
          <ac:picMkLst>
            <pc:docMk/>
            <pc:sldMk cId="2660822773" sldId="260"/>
            <ac:picMk id="3" creationId="{D04783C2-6EC0-4C61-B60B-1A5733ECA388}"/>
          </ac:picMkLst>
        </pc:picChg>
        <pc:picChg chg="del">
          <ac:chgData name="Tatyana Ivanova" userId="d62e68be64b2faf0" providerId="LiveId" clId="{F65B0BD0-707A-4DCE-8E23-F4B4E94343DD}" dt="2025-11-07T07:38:51.063" v="2173" actId="478"/>
          <ac:picMkLst>
            <pc:docMk/>
            <pc:sldMk cId="2660822773" sldId="260"/>
            <ac:picMk id="4" creationId="{17B002BC-7F5F-B28C-BBDB-E053C8227776}"/>
          </ac:picMkLst>
        </pc:picChg>
      </pc:sldChg>
      <pc:sldChg chg="delSp add del setBg delDesignElem">
        <pc:chgData name="Tatyana Ivanova" userId="d62e68be64b2faf0" providerId="LiveId" clId="{F65B0BD0-707A-4DCE-8E23-F4B4E94343DD}" dt="2025-11-06T19:31:44.559" v="262" actId="2696"/>
        <pc:sldMkLst>
          <pc:docMk/>
          <pc:sldMk cId="301540319" sldId="261"/>
        </pc:sldMkLst>
        <pc:spChg chg="del">
          <ac:chgData name="Tatyana Ivanova" userId="d62e68be64b2faf0" providerId="LiveId" clId="{F65B0BD0-707A-4DCE-8E23-F4B4E94343DD}" dt="2025-11-06T19:28:34.101" v="209"/>
          <ac:spMkLst>
            <pc:docMk/>
            <pc:sldMk cId="301540319" sldId="261"/>
            <ac:spMk id="145" creationId="{D584E3E2-00BE-2FF4-9508-C44CDB007582}"/>
          </ac:spMkLst>
        </pc:spChg>
        <pc:spChg chg="del">
          <ac:chgData name="Tatyana Ivanova" userId="d62e68be64b2faf0" providerId="LiveId" clId="{F65B0BD0-707A-4DCE-8E23-F4B4E94343DD}" dt="2025-11-06T19:28:34.101" v="209"/>
          <ac:spMkLst>
            <pc:docMk/>
            <pc:sldMk cId="301540319" sldId="261"/>
            <ac:spMk id="146" creationId="{4319396B-72AF-7A6C-CC4C-93F79DE6A792}"/>
          </ac:spMkLst>
        </pc:spChg>
        <pc:cxnChg chg="del">
          <ac:chgData name="Tatyana Ivanova" userId="d62e68be64b2faf0" providerId="LiveId" clId="{F65B0BD0-707A-4DCE-8E23-F4B4E94343DD}" dt="2025-11-06T19:28:34.101" v="209"/>
          <ac:cxnSpMkLst>
            <pc:docMk/>
            <pc:sldMk cId="301540319" sldId="261"/>
            <ac:cxnSpMk id="147" creationId="{F6284C2D-DD52-CE5E-40FF-4847142A42BF}"/>
          </ac:cxnSpMkLst>
        </pc:cxnChg>
      </pc:sldChg>
      <pc:sldChg chg="addSp delSp modSp add mod">
        <pc:chgData name="Tatyana Ivanova" userId="d62e68be64b2faf0" providerId="LiveId" clId="{F65B0BD0-707A-4DCE-8E23-F4B4E94343DD}" dt="2025-11-07T07:38:24.080" v="2171" actId="14100"/>
        <pc:sldMkLst>
          <pc:docMk/>
          <pc:sldMk cId="796562309" sldId="261"/>
        </pc:sldMkLst>
        <pc:spChg chg="add del mod">
          <ac:chgData name="Tatyana Ivanova" userId="d62e68be64b2faf0" providerId="LiveId" clId="{F65B0BD0-707A-4DCE-8E23-F4B4E94343DD}" dt="2025-11-06T21:23:51.691" v="1002" actId="26606"/>
          <ac:spMkLst>
            <pc:docMk/>
            <pc:sldMk cId="796562309" sldId="261"/>
            <ac:spMk id="3" creationId="{D81E78E4-1F1E-7E93-D1D9-7A1550E2C793}"/>
          </ac:spMkLst>
        </pc:spChg>
        <pc:spChg chg="add del mod">
          <ac:chgData name="Tatyana Ivanova" userId="d62e68be64b2faf0" providerId="LiveId" clId="{F65B0BD0-707A-4DCE-8E23-F4B4E94343DD}" dt="2025-11-07T07:36:30.998" v="2156" actId="478"/>
          <ac:spMkLst>
            <pc:docMk/>
            <pc:sldMk cId="796562309" sldId="261"/>
            <ac:spMk id="6" creationId="{0957C11B-8971-B2F6-F576-F4852D12F856}"/>
          </ac:spMkLst>
        </pc:spChg>
        <pc:spChg chg="add del mod">
          <ac:chgData name="Tatyana Ivanova" userId="d62e68be64b2faf0" providerId="LiveId" clId="{F65B0BD0-707A-4DCE-8E23-F4B4E94343DD}" dt="2025-11-06T21:40:28.053" v="1089" actId="478"/>
          <ac:spMkLst>
            <pc:docMk/>
            <pc:sldMk cId="796562309" sldId="261"/>
            <ac:spMk id="8" creationId="{B09518A7-9D8B-BADF-2508-867089252658}"/>
          </ac:spMkLst>
        </pc:spChg>
        <pc:spChg chg="add del mod">
          <ac:chgData name="Tatyana Ivanova" userId="d62e68be64b2faf0" providerId="LiveId" clId="{F65B0BD0-707A-4DCE-8E23-F4B4E94343DD}" dt="2025-11-07T07:37:15.187" v="2161" actId="478"/>
          <ac:spMkLst>
            <pc:docMk/>
            <pc:sldMk cId="796562309" sldId="261"/>
            <ac:spMk id="10" creationId="{54CCF11E-29A6-AC96-B117-A09F06D1C49B}"/>
          </ac:spMkLst>
        </pc:spChg>
        <pc:graphicFrameChg chg="add mod modGraphic">
          <ac:chgData name="Tatyana Ivanova" userId="d62e68be64b2faf0" providerId="LiveId" clId="{F65B0BD0-707A-4DCE-8E23-F4B4E94343DD}" dt="2025-11-07T07:38:24.080" v="2171" actId="14100"/>
          <ac:graphicFrameMkLst>
            <pc:docMk/>
            <pc:sldMk cId="796562309" sldId="261"/>
            <ac:graphicFrameMk id="11" creationId="{A312B0FC-CDC1-DB54-8EE4-96012F622F62}"/>
          </ac:graphicFrameMkLst>
        </pc:graphicFrameChg>
        <pc:picChg chg="add del mod">
          <ac:chgData name="Tatyana Ivanova" userId="d62e68be64b2faf0" providerId="LiveId" clId="{F65B0BD0-707A-4DCE-8E23-F4B4E94343DD}" dt="2025-11-07T07:37:17.309" v="2162" actId="478"/>
          <ac:picMkLst>
            <pc:docMk/>
            <pc:sldMk cId="796562309" sldId="261"/>
            <ac:picMk id="4" creationId="{CC2AC928-16E5-1287-E3ED-1B5099993A68}"/>
          </ac:picMkLst>
        </pc:picChg>
        <pc:picChg chg="add mod">
          <ac:chgData name="Tatyana Ivanova" userId="d62e68be64b2faf0" providerId="LiveId" clId="{F65B0BD0-707A-4DCE-8E23-F4B4E94343DD}" dt="2025-11-07T07:38:09.752" v="2170" actId="1076"/>
          <ac:picMkLst>
            <pc:docMk/>
            <pc:sldMk cId="796562309" sldId="261"/>
            <ac:picMk id="9" creationId="{041C6242-5B9C-803E-565B-2D524A53B984}"/>
          </ac:picMkLst>
        </pc:picChg>
      </pc:sldChg>
      <pc:sldChg chg="delSp add del setBg delDesignElem">
        <pc:chgData name="Tatyana Ivanova" userId="d62e68be64b2faf0" providerId="LiveId" clId="{F65B0BD0-707A-4DCE-8E23-F4B4E94343DD}" dt="2025-11-06T19:31:47.754" v="263" actId="2696"/>
        <pc:sldMkLst>
          <pc:docMk/>
          <pc:sldMk cId="171067906" sldId="262"/>
        </pc:sldMkLst>
        <pc:spChg chg="del">
          <ac:chgData name="Tatyana Ivanova" userId="d62e68be64b2faf0" providerId="LiveId" clId="{F65B0BD0-707A-4DCE-8E23-F4B4E94343DD}" dt="2025-11-06T19:28:37.889" v="211"/>
          <ac:spMkLst>
            <pc:docMk/>
            <pc:sldMk cId="171067906" sldId="262"/>
            <ac:spMk id="145" creationId="{3F89FDE1-F24E-1BD8-8A00-7D538D4E496C}"/>
          </ac:spMkLst>
        </pc:spChg>
        <pc:spChg chg="del">
          <ac:chgData name="Tatyana Ivanova" userId="d62e68be64b2faf0" providerId="LiveId" clId="{F65B0BD0-707A-4DCE-8E23-F4B4E94343DD}" dt="2025-11-06T19:28:37.889" v="211"/>
          <ac:spMkLst>
            <pc:docMk/>
            <pc:sldMk cId="171067906" sldId="262"/>
            <ac:spMk id="146" creationId="{DA2C4160-B923-F760-4EAC-EC22F53193AC}"/>
          </ac:spMkLst>
        </pc:spChg>
        <pc:cxnChg chg="del">
          <ac:chgData name="Tatyana Ivanova" userId="d62e68be64b2faf0" providerId="LiveId" clId="{F65B0BD0-707A-4DCE-8E23-F4B4E94343DD}" dt="2025-11-06T19:28:37.889" v="211"/>
          <ac:cxnSpMkLst>
            <pc:docMk/>
            <pc:sldMk cId="171067906" sldId="262"/>
            <ac:cxnSpMk id="147" creationId="{81A49A2F-3B07-B7BF-22E3-AB289F76DE5A}"/>
          </ac:cxnSpMkLst>
        </pc:cxnChg>
      </pc:sldChg>
      <pc:sldChg chg="addSp delSp modSp add mod setBg setClrOvrMap delDesignElem">
        <pc:chgData name="Tatyana Ivanova" userId="d62e68be64b2faf0" providerId="LiveId" clId="{F65B0BD0-707A-4DCE-8E23-F4B4E94343DD}" dt="2025-11-07T09:29:04.748" v="2500"/>
        <pc:sldMkLst>
          <pc:docMk/>
          <pc:sldMk cId="4040608878" sldId="262"/>
        </pc:sldMkLst>
        <pc:spChg chg="add mod ord">
          <ac:chgData name="Tatyana Ivanova" userId="d62e68be64b2faf0" providerId="LiveId" clId="{F65B0BD0-707A-4DCE-8E23-F4B4E94343DD}" dt="2025-11-07T07:46:52.061" v="2208"/>
          <ac:spMkLst>
            <pc:docMk/>
            <pc:sldMk cId="4040608878" sldId="262"/>
            <ac:spMk id="3" creationId="{3D54626F-56B0-9CA8-CBD7-3791FD7E42FC}"/>
          </ac:spMkLst>
        </pc:spChg>
        <pc:spChg chg="add del mod ord">
          <ac:chgData name="Tatyana Ivanova" userId="d62e68be64b2faf0" providerId="LiveId" clId="{F65B0BD0-707A-4DCE-8E23-F4B4E94343DD}" dt="2025-11-07T07:29:20.271" v="2104" actId="26606"/>
          <ac:spMkLst>
            <pc:docMk/>
            <pc:sldMk cId="4040608878" sldId="262"/>
            <ac:spMk id="6" creationId="{87630839-52D2-53B6-3554-A1E9F16DEDEE}"/>
          </ac:spMkLst>
        </pc:spChg>
        <pc:spChg chg="add del">
          <ac:chgData name="Tatyana Ivanova" userId="d62e68be64b2faf0" providerId="LiveId" clId="{F65B0BD0-707A-4DCE-8E23-F4B4E94343DD}" dt="2025-11-06T21:50:06.094" v="1137" actId="26606"/>
          <ac:spMkLst>
            <pc:docMk/>
            <pc:sldMk cId="4040608878" sldId="262"/>
            <ac:spMk id="12" creationId="{9184DF83-39E6-4BDC-9E23-17F25AB44C55}"/>
          </ac:spMkLst>
        </pc:spChg>
        <pc:spChg chg="add del">
          <ac:chgData name="Tatyana Ivanova" userId="d62e68be64b2faf0" providerId="LiveId" clId="{F65B0BD0-707A-4DCE-8E23-F4B4E94343DD}" dt="2025-11-06T21:49:59.335" v="1134" actId="26606"/>
          <ac:spMkLst>
            <pc:docMk/>
            <pc:sldMk cId="4040608878" sldId="262"/>
            <ac:spMk id="17" creationId="{B251D5B9-90AA-4AEF-BFD0-D4404A4BD881}"/>
          </ac:spMkLst>
        </pc:spChg>
        <pc:spChg chg="add del">
          <ac:chgData name="Tatyana Ivanova" userId="d62e68be64b2faf0" providerId="LiveId" clId="{F65B0BD0-707A-4DCE-8E23-F4B4E94343DD}" dt="2025-11-06T21:49:59.335" v="1134" actId="26606"/>
          <ac:spMkLst>
            <pc:docMk/>
            <pc:sldMk cId="4040608878" sldId="262"/>
            <ac:spMk id="19" creationId="{9184DF83-39E6-4BDC-9E23-17F25AB44C55}"/>
          </ac:spMkLst>
        </pc:spChg>
        <pc:spChg chg="add del">
          <ac:chgData name="Tatyana Ivanova" userId="d62e68be64b2faf0" providerId="LiveId" clId="{F65B0BD0-707A-4DCE-8E23-F4B4E94343DD}" dt="2025-11-06T21:50:06.079" v="1136" actId="26606"/>
          <ac:spMkLst>
            <pc:docMk/>
            <pc:sldMk cId="4040608878" sldId="262"/>
            <ac:spMk id="21" creationId="{9184DF83-39E6-4BDC-9E23-17F25AB44C55}"/>
          </ac:spMkLst>
        </pc:spChg>
        <pc:spChg chg="add del">
          <ac:chgData name="Tatyana Ivanova" userId="d62e68be64b2faf0" providerId="LiveId" clId="{F65B0BD0-707A-4DCE-8E23-F4B4E94343DD}" dt="2025-11-06T21:50:06.079" v="1136" actId="26606"/>
          <ac:spMkLst>
            <pc:docMk/>
            <pc:sldMk cId="4040608878" sldId="262"/>
            <ac:spMk id="22" creationId="{2D1B98AC-CD11-4392-9A0F-4478BFADEFF8}"/>
          </ac:spMkLst>
        </pc:spChg>
        <pc:spChg chg="add del">
          <ac:chgData name="Tatyana Ivanova" userId="d62e68be64b2faf0" providerId="LiveId" clId="{F65B0BD0-707A-4DCE-8E23-F4B4E94343DD}" dt="2025-11-07T07:05:24.786" v="2002"/>
          <ac:spMkLst>
            <pc:docMk/>
            <pc:sldMk cId="4040608878" sldId="262"/>
            <ac:spMk id="24" creationId="{B251D5B9-90AA-4AEF-BFD0-D4404A4BD881}"/>
          </ac:spMkLst>
        </pc:spChg>
        <pc:spChg chg="add del">
          <ac:chgData name="Tatyana Ivanova" userId="d62e68be64b2faf0" providerId="LiveId" clId="{F65B0BD0-707A-4DCE-8E23-F4B4E94343DD}" dt="2025-11-07T07:05:24.786" v="2002"/>
          <ac:spMkLst>
            <pc:docMk/>
            <pc:sldMk cId="4040608878" sldId="262"/>
            <ac:spMk id="25" creationId="{9184DF83-39E6-4BDC-9E23-17F25AB44C55}"/>
          </ac:spMkLst>
        </pc:spChg>
        <pc:spChg chg="add del">
          <ac:chgData name="Tatyana Ivanova" userId="d62e68be64b2faf0" providerId="LiveId" clId="{F65B0BD0-707A-4DCE-8E23-F4B4E94343DD}" dt="2025-11-07T07:22:49.807" v="2079" actId="26606"/>
          <ac:spMkLst>
            <pc:docMk/>
            <pc:sldMk cId="4040608878" sldId="262"/>
            <ac:spMk id="40" creationId="{55438AA5-07F1-406C-8BA2-E8A868DE0F7A}"/>
          </ac:spMkLst>
        </pc:spChg>
        <pc:spChg chg="add del">
          <ac:chgData name="Tatyana Ivanova" userId="d62e68be64b2faf0" providerId="LiveId" clId="{F65B0BD0-707A-4DCE-8E23-F4B4E94343DD}" dt="2025-11-07T07:22:49.807" v="2079" actId="26606"/>
          <ac:spMkLst>
            <pc:docMk/>
            <pc:sldMk cId="4040608878" sldId="262"/>
            <ac:spMk id="42" creationId="{F69F17E5-3D86-481F-BD59-9D198A750FF7}"/>
          </ac:spMkLst>
        </pc:spChg>
        <pc:spChg chg="add del">
          <ac:chgData name="Tatyana Ivanova" userId="d62e68be64b2faf0" providerId="LiveId" clId="{F65B0BD0-707A-4DCE-8E23-F4B4E94343DD}" dt="2025-11-07T07:22:55.573" v="2081" actId="26606"/>
          <ac:spMkLst>
            <pc:docMk/>
            <pc:sldMk cId="4040608878" sldId="262"/>
            <ac:spMk id="44" creationId="{9AD3FB61-6AE9-4485-BE50-6A67D1BBD5D3}"/>
          </ac:spMkLst>
        </pc:spChg>
        <pc:spChg chg="add del">
          <ac:chgData name="Tatyana Ivanova" userId="d62e68be64b2faf0" providerId="LiveId" clId="{F65B0BD0-707A-4DCE-8E23-F4B4E94343DD}" dt="2025-11-07T07:23:58.545" v="2085" actId="26606"/>
          <ac:spMkLst>
            <pc:docMk/>
            <pc:sldMk cId="4040608878" sldId="262"/>
            <ac:spMk id="50" creationId="{91D7BA48-C009-48C1-BA03-2BA26320AAF1}"/>
          </ac:spMkLst>
        </pc:spChg>
        <pc:spChg chg="add del">
          <ac:chgData name="Tatyana Ivanova" userId="d62e68be64b2faf0" providerId="LiveId" clId="{F65B0BD0-707A-4DCE-8E23-F4B4E94343DD}" dt="2025-11-07T07:23:58.545" v="2085" actId="26606"/>
          <ac:spMkLst>
            <pc:docMk/>
            <pc:sldMk cId="4040608878" sldId="262"/>
            <ac:spMk id="51" creationId="{9B95A8C9-F04B-41CE-A209-E4267A680195}"/>
          </ac:spMkLst>
        </pc:spChg>
        <pc:spChg chg="add del">
          <ac:chgData name="Tatyana Ivanova" userId="d62e68be64b2faf0" providerId="LiveId" clId="{F65B0BD0-707A-4DCE-8E23-F4B4E94343DD}" dt="2025-11-07T07:23:58.545" v="2085" actId="26606"/>
          <ac:spMkLst>
            <pc:docMk/>
            <pc:sldMk cId="4040608878" sldId="262"/>
            <ac:spMk id="52" creationId="{BF51567D-C366-435C-8F1A-0CB3986DF909}"/>
          </ac:spMkLst>
        </pc:spChg>
        <pc:spChg chg="add del">
          <ac:chgData name="Tatyana Ivanova" userId="d62e68be64b2faf0" providerId="LiveId" clId="{F65B0BD0-707A-4DCE-8E23-F4B4E94343DD}" dt="2025-11-07T07:24:20.210" v="2087" actId="26606"/>
          <ac:spMkLst>
            <pc:docMk/>
            <pc:sldMk cId="4040608878" sldId="262"/>
            <ac:spMk id="55" creationId="{55438AA5-07F1-406C-8BA2-E8A868DE0F7A}"/>
          </ac:spMkLst>
        </pc:spChg>
        <pc:spChg chg="add del">
          <ac:chgData name="Tatyana Ivanova" userId="d62e68be64b2faf0" providerId="LiveId" clId="{F65B0BD0-707A-4DCE-8E23-F4B4E94343DD}" dt="2025-11-07T07:24:20.210" v="2087" actId="26606"/>
          <ac:spMkLst>
            <pc:docMk/>
            <pc:sldMk cId="4040608878" sldId="262"/>
            <ac:spMk id="56" creationId="{F69F17E5-3D86-481F-BD59-9D198A750FF7}"/>
          </ac:spMkLst>
        </pc:spChg>
        <pc:spChg chg="add del">
          <ac:chgData name="Tatyana Ivanova" userId="d62e68be64b2faf0" providerId="LiveId" clId="{F65B0BD0-707A-4DCE-8E23-F4B4E94343DD}" dt="2025-11-07T07:29:20.250" v="2103" actId="26606"/>
          <ac:spMkLst>
            <pc:docMk/>
            <pc:sldMk cId="4040608878" sldId="262"/>
            <ac:spMk id="59" creationId="{91D7BA48-C009-48C1-BA03-2BA26320AAF1}"/>
          </ac:spMkLst>
        </pc:spChg>
        <pc:spChg chg="add del">
          <ac:chgData name="Tatyana Ivanova" userId="d62e68be64b2faf0" providerId="LiveId" clId="{F65B0BD0-707A-4DCE-8E23-F4B4E94343DD}" dt="2025-11-07T07:29:20.250" v="2103" actId="26606"/>
          <ac:spMkLst>
            <pc:docMk/>
            <pc:sldMk cId="4040608878" sldId="262"/>
            <ac:spMk id="61" creationId="{9B95A8C9-F04B-41CE-A209-E4267A680195}"/>
          </ac:spMkLst>
        </pc:spChg>
        <pc:spChg chg="add del">
          <ac:chgData name="Tatyana Ivanova" userId="d62e68be64b2faf0" providerId="LiveId" clId="{F65B0BD0-707A-4DCE-8E23-F4B4E94343DD}" dt="2025-11-07T07:29:20.250" v="2103" actId="26606"/>
          <ac:spMkLst>
            <pc:docMk/>
            <pc:sldMk cId="4040608878" sldId="262"/>
            <ac:spMk id="62" creationId="{BF51567D-C366-435C-8F1A-0CB3986DF909}"/>
          </ac:spMkLst>
        </pc:spChg>
        <pc:spChg chg="add del">
          <ac:chgData name="Tatyana Ivanova" userId="d62e68be64b2faf0" providerId="LiveId" clId="{F65B0BD0-707A-4DCE-8E23-F4B4E94343DD}" dt="2025-11-07T07:22:55.573" v="2081" actId="26606"/>
          <ac:spMkLst>
            <pc:docMk/>
            <pc:sldMk cId="4040608878" sldId="262"/>
            <ac:spMk id="74" creationId="{17E39382-3BDF-4F54-8585-82ACB0EE38DA}"/>
          </ac:spMkLst>
        </pc:spChg>
        <pc:spChg chg="add del">
          <ac:chgData name="Tatyana Ivanova" userId="d62e68be64b2faf0" providerId="LiveId" clId="{F65B0BD0-707A-4DCE-8E23-F4B4E94343DD}" dt="2025-11-07T07:22:55.573" v="2081" actId="26606"/>
          <ac:spMkLst>
            <pc:docMk/>
            <pc:sldMk cId="4040608878" sldId="262"/>
            <ac:spMk id="76" creationId="{06E7B50D-4267-4B64-A59B-48EA8221E348}"/>
          </ac:spMkLst>
        </pc:spChg>
        <pc:spChg chg="add del">
          <ac:chgData name="Tatyana Ivanova" userId="d62e68be64b2faf0" providerId="LiveId" clId="{F65B0BD0-707A-4DCE-8E23-F4B4E94343DD}" dt="2025-11-07T07:32:22.334" v="2122" actId="26606"/>
          <ac:spMkLst>
            <pc:docMk/>
            <pc:sldMk cId="4040608878" sldId="262"/>
            <ac:spMk id="96" creationId="{8BD30EA2-8070-48EC-BC41-2869CA1A91C1}"/>
          </ac:spMkLst>
        </pc:spChg>
        <pc:spChg chg="add del">
          <ac:chgData name="Tatyana Ivanova" userId="d62e68be64b2faf0" providerId="LiveId" clId="{F65B0BD0-707A-4DCE-8E23-F4B4E94343DD}" dt="2025-11-07T07:32:22.334" v="2122" actId="26606"/>
          <ac:spMkLst>
            <pc:docMk/>
            <pc:sldMk cId="4040608878" sldId="262"/>
            <ac:spMk id="97" creationId="{FF1A843A-A6BC-4027-A46F-8EA29D26FEAA}"/>
          </ac:spMkLst>
        </pc:spChg>
        <pc:spChg chg="add del">
          <ac:chgData name="Tatyana Ivanova" userId="d62e68be64b2faf0" providerId="LiveId" clId="{F65B0BD0-707A-4DCE-8E23-F4B4E94343DD}" dt="2025-11-07T07:32:22.334" v="2122" actId="26606"/>
          <ac:spMkLst>
            <pc:docMk/>
            <pc:sldMk cId="4040608878" sldId="262"/>
            <ac:spMk id="98" creationId="{BF40D12C-3EB2-43EA-A6B2-81D132519004}"/>
          </ac:spMkLst>
        </pc:spChg>
        <pc:spChg chg="add del">
          <ac:chgData name="Tatyana Ivanova" userId="d62e68be64b2faf0" providerId="LiveId" clId="{F65B0BD0-707A-4DCE-8E23-F4B4E94343DD}" dt="2025-11-07T07:32:22.334" v="2122" actId="26606"/>
          <ac:spMkLst>
            <pc:docMk/>
            <pc:sldMk cId="4040608878" sldId="262"/>
            <ac:spMk id="99" creationId="{12852FF2-F486-4EEC-8C4F-38380F3FBC05}"/>
          </ac:spMkLst>
        </pc:spChg>
        <pc:spChg chg="add del">
          <ac:chgData name="Tatyana Ivanova" userId="d62e68be64b2faf0" providerId="LiveId" clId="{F65B0BD0-707A-4DCE-8E23-F4B4E94343DD}" dt="2025-11-07T07:22:55.573" v="2081" actId="26606"/>
          <ac:spMkLst>
            <pc:docMk/>
            <pc:sldMk cId="4040608878" sldId="262"/>
            <ac:spMk id="100" creationId="{55438AA5-07F1-406C-8BA2-E8A868DE0F7A}"/>
          </ac:spMkLst>
        </pc:spChg>
        <pc:spChg chg="add del">
          <ac:chgData name="Tatyana Ivanova" userId="d62e68be64b2faf0" providerId="LiveId" clId="{F65B0BD0-707A-4DCE-8E23-F4B4E94343DD}" dt="2025-11-07T07:22:55.573" v="2081" actId="26606"/>
          <ac:spMkLst>
            <pc:docMk/>
            <pc:sldMk cId="4040608878" sldId="262"/>
            <ac:spMk id="101" creationId="{F69F17E5-3D86-481F-BD59-9D198A750FF7}"/>
          </ac:spMkLst>
        </pc:spChg>
        <pc:spChg chg="add del">
          <ac:chgData name="Tatyana Ivanova" userId="d62e68be64b2faf0" providerId="LiveId" clId="{F65B0BD0-707A-4DCE-8E23-F4B4E94343DD}" dt="2025-11-07T07:32:22.334" v="2122" actId="26606"/>
          <ac:spMkLst>
            <pc:docMk/>
            <pc:sldMk cId="4040608878" sldId="262"/>
            <ac:spMk id="102" creationId="{A796071E-2EB3-4DB7-AC56-CCD969349845}"/>
          </ac:spMkLst>
        </pc:spChg>
        <pc:spChg chg="add del">
          <ac:chgData name="Tatyana Ivanova" userId="d62e68be64b2faf0" providerId="LiveId" clId="{F65B0BD0-707A-4DCE-8E23-F4B4E94343DD}" dt="2025-11-07T07:23:07.181" v="2083" actId="26606"/>
          <ac:spMkLst>
            <pc:docMk/>
            <pc:sldMk cId="4040608878" sldId="262"/>
            <ac:spMk id="104" creationId="{91D7BA48-C009-48C1-BA03-2BA26320AAF1}"/>
          </ac:spMkLst>
        </pc:spChg>
        <pc:spChg chg="add del">
          <ac:chgData name="Tatyana Ivanova" userId="d62e68be64b2faf0" providerId="LiveId" clId="{F65B0BD0-707A-4DCE-8E23-F4B4E94343DD}" dt="2025-11-07T07:23:07.181" v="2083" actId="26606"/>
          <ac:spMkLst>
            <pc:docMk/>
            <pc:sldMk cId="4040608878" sldId="262"/>
            <ac:spMk id="105" creationId="{9B95A8C9-F04B-41CE-A209-E4267A680195}"/>
          </ac:spMkLst>
        </pc:spChg>
        <pc:spChg chg="add del">
          <ac:chgData name="Tatyana Ivanova" userId="d62e68be64b2faf0" providerId="LiveId" clId="{F65B0BD0-707A-4DCE-8E23-F4B4E94343DD}" dt="2025-11-07T07:23:07.181" v="2083" actId="26606"/>
          <ac:spMkLst>
            <pc:docMk/>
            <pc:sldMk cId="4040608878" sldId="262"/>
            <ac:spMk id="106" creationId="{BD129214-1C62-420D-870F-9451E921B504}"/>
          </ac:spMkLst>
        </pc:spChg>
        <pc:spChg chg="add del">
          <ac:chgData name="Tatyana Ivanova" userId="d62e68be64b2faf0" providerId="LiveId" clId="{F65B0BD0-707A-4DCE-8E23-F4B4E94343DD}" dt="2025-11-07T07:23:07.181" v="2083" actId="26606"/>
          <ac:spMkLst>
            <pc:docMk/>
            <pc:sldMk cId="4040608878" sldId="262"/>
            <ac:spMk id="107" creationId="{662B428F-9333-4037-8657-330034494531}"/>
          </ac:spMkLst>
        </pc:spChg>
        <pc:spChg chg="add del">
          <ac:chgData name="Tatyana Ivanova" userId="d62e68be64b2faf0" providerId="LiveId" clId="{F65B0BD0-707A-4DCE-8E23-F4B4E94343DD}" dt="2025-11-07T07:23:07.181" v="2083" actId="26606"/>
          <ac:spMkLst>
            <pc:docMk/>
            <pc:sldMk cId="4040608878" sldId="262"/>
            <ac:spMk id="108" creationId="{DA4284EA-19D8-4629-973B-BD26680F2E55}"/>
          </ac:spMkLst>
        </pc:spChg>
        <pc:spChg chg="add del">
          <ac:chgData name="Tatyana Ivanova" userId="d62e68be64b2faf0" providerId="LiveId" clId="{F65B0BD0-707A-4DCE-8E23-F4B4E94343DD}" dt="2025-11-07T07:23:07.181" v="2083" actId="26606"/>
          <ac:spMkLst>
            <pc:docMk/>
            <pc:sldMk cId="4040608878" sldId="262"/>
            <ac:spMk id="109" creationId="{7A8FED28-31D0-4179-8066-F46BE3118D27}"/>
          </ac:spMkLst>
        </pc:spChg>
        <pc:spChg chg="add del">
          <ac:chgData name="Tatyana Ivanova" userId="d62e68be64b2faf0" providerId="LiveId" clId="{F65B0BD0-707A-4DCE-8E23-F4B4E94343DD}" dt="2025-11-07T09:29:04.748" v="2500"/>
          <ac:spMkLst>
            <pc:docMk/>
            <pc:sldMk cId="4040608878" sldId="262"/>
            <ac:spMk id="136" creationId="{FF1A843A-A6BC-4027-A46F-8EA29D26FEAA}"/>
          </ac:spMkLst>
        </pc:spChg>
        <pc:spChg chg="add del">
          <ac:chgData name="Tatyana Ivanova" userId="d62e68be64b2faf0" providerId="LiveId" clId="{F65B0BD0-707A-4DCE-8E23-F4B4E94343DD}" dt="2025-11-07T09:29:04.748" v="2500"/>
          <ac:spMkLst>
            <pc:docMk/>
            <pc:sldMk cId="4040608878" sldId="262"/>
            <ac:spMk id="137" creationId="{12852FF2-F486-4EEC-8C4F-38380F3FBC05}"/>
          </ac:spMkLst>
        </pc:spChg>
        <pc:spChg chg="add del">
          <ac:chgData name="Tatyana Ivanova" userId="d62e68be64b2faf0" providerId="LiveId" clId="{F65B0BD0-707A-4DCE-8E23-F4B4E94343DD}" dt="2025-11-07T09:29:04.748" v="2500"/>
          <ac:spMkLst>
            <pc:docMk/>
            <pc:sldMk cId="4040608878" sldId="262"/>
            <ac:spMk id="138" creationId="{8BD30EA2-8070-48EC-BC41-2869CA1A91C1}"/>
          </ac:spMkLst>
        </pc:spChg>
        <pc:spChg chg="add del">
          <ac:chgData name="Tatyana Ivanova" userId="d62e68be64b2faf0" providerId="LiveId" clId="{F65B0BD0-707A-4DCE-8E23-F4B4E94343DD}" dt="2025-11-07T09:29:04.748" v="2500"/>
          <ac:spMkLst>
            <pc:docMk/>
            <pc:sldMk cId="4040608878" sldId="262"/>
            <ac:spMk id="139" creationId="{BF40D12C-3EB2-43EA-A6B2-81D132519004}"/>
          </ac:spMkLst>
        </pc:spChg>
        <pc:spChg chg="add del">
          <ac:chgData name="Tatyana Ivanova" userId="d62e68be64b2faf0" providerId="LiveId" clId="{F65B0BD0-707A-4DCE-8E23-F4B4E94343DD}" dt="2025-11-07T09:29:04.748" v="2500"/>
          <ac:spMkLst>
            <pc:docMk/>
            <pc:sldMk cId="4040608878" sldId="262"/>
            <ac:spMk id="140" creationId="{A796071E-2EB3-4DB7-AC56-CCD969349845}"/>
          </ac:spMkLst>
        </pc:spChg>
        <pc:grpChg chg="add del">
          <ac:chgData name="Tatyana Ivanova" userId="d62e68be64b2faf0" providerId="LiveId" clId="{F65B0BD0-707A-4DCE-8E23-F4B4E94343DD}" dt="2025-11-07T07:22:49.807" v="2079" actId="26606"/>
          <ac:grpSpMkLst>
            <pc:docMk/>
            <pc:sldMk cId="4040608878" sldId="262"/>
            <ac:grpSpMk id="9" creationId="{FC7BE47C-BAEE-49EE-BB54-156C979AC84C}"/>
          </ac:grpSpMkLst>
        </pc:grpChg>
        <pc:grpChg chg="add del">
          <ac:chgData name="Tatyana Ivanova" userId="d62e68be64b2faf0" providerId="LiveId" clId="{F65B0BD0-707A-4DCE-8E23-F4B4E94343DD}" dt="2025-11-07T07:23:58.545" v="2085" actId="26606"/>
          <ac:grpSpMkLst>
            <pc:docMk/>
            <pc:sldMk cId="4040608878" sldId="262"/>
            <ac:grpSpMk id="11" creationId="{CD634F31-88A7-4E82-9070-D63A6428E020}"/>
          </ac:grpSpMkLst>
        </pc:grpChg>
        <pc:grpChg chg="add del">
          <ac:chgData name="Tatyana Ivanova" userId="d62e68be64b2faf0" providerId="LiveId" clId="{F65B0BD0-707A-4DCE-8E23-F4B4E94343DD}" dt="2025-11-07T07:22:49.807" v="2079" actId="26606"/>
          <ac:grpSpMkLst>
            <pc:docMk/>
            <pc:sldMk cId="4040608878" sldId="262"/>
            <ac:grpSpMk id="26" creationId="{BB3CB4D2-7362-459B-B043-4A7AA941D540}"/>
          </ac:grpSpMkLst>
        </pc:grpChg>
        <pc:grpChg chg="add del">
          <ac:chgData name="Tatyana Ivanova" userId="d62e68be64b2faf0" providerId="LiveId" clId="{F65B0BD0-707A-4DCE-8E23-F4B4E94343DD}" dt="2025-11-07T07:24:20.210" v="2087" actId="26606"/>
          <ac:grpSpMkLst>
            <pc:docMk/>
            <pc:sldMk cId="4040608878" sldId="262"/>
            <ac:grpSpMk id="39" creationId="{FC7BE47C-BAEE-49EE-BB54-156C979AC84C}"/>
          </ac:grpSpMkLst>
        </pc:grpChg>
        <pc:grpChg chg="add del">
          <ac:chgData name="Tatyana Ivanova" userId="d62e68be64b2faf0" providerId="LiveId" clId="{F65B0BD0-707A-4DCE-8E23-F4B4E94343DD}" dt="2025-11-07T07:29:20.250" v="2103" actId="26606"/>
          <ac:grpSpMkLst>
            <pc:docMk/>
            <pc:sldMk cId="4040608878" sldId="262"/>
            <ac:grpSpMk id="41" creationId="{CD634F31-88A7-4E82-9070-D63A6428E020}"/>
          </ac:grpSpMkLst>
        </pc:grpChg>
        <pc:grpChg chg="del">
          <ac:chgData name="Tatyana Ivanova" userId="d62e68be64b2faf0" providerId="LiveId" clId="{F65B0BD0-707A-4DCE-8E23-F4B4E94343DD}" dt="2025-11-07T07:22:55.573" v="2081" actId="26606"/>
          <ac:grpSpMkLst>
            <pc:docMk/>
            <pc:sldMk cId="4040608878" sldId="262"/>
            <ac:grpSpMk id="46" creationId="{2315C98F-1CCA-4D5A-A03F-29B4BED6CC44}"/>
          </ac:grpSpMkLst>
        </pc:grpChg>
        <pc:grpChg chg="add del">
          <ac:chgData name="Tatyana Ivanova" userId="d62e68be64b2faf0" providerId="LiveId" clId="{F65B0BD0-707A-4DCE-8E23-F4B4E94343DD}" dt="2025-11-07T07:23:58.545" v="2085" actId="26606"/>
          <ac:grpSpMkLst>
            <pc:docMk/>
            <pc:sldMk cId="4040608878" sldId="262"/>
            <ac:grpSpMk id="49" creationId="{DE7C1789-56F1-4821-8CC9-343034A62ACF}"/>
          </ac:grpSpMkLst>
        </pc:grpChg>
        <pc:grpChg chg="add del">
          <ac:chgData name="Tatyana Ivanova" userId="d62e68be64b2faf0" providerId="LiveId" clId="{F65B0BD0-707A-4DCE-8E23-F4B4E94343DD}" dt="2025-11-07T07:24:20.210" v="2087" actId="26606"/>
          <ac:grpSpMkLst>
            <pc:docMk/>
            <pc:sldMk cId="4040608878" sldId="262"/>
            <ac:grpSpMk id="54" creationId="{BB3CB4D2-7362-459B-B043-4A7AA941D540}"/>
          </ac:grpSpMkLst>
        </pc:grpChg>
        <pc:grpChg chg="add del">
          <ac:chgData name="Tatyana Ivanova" userId="d62e68be64b2faf0" providerId="LiveId" clId="{F65B0BD0-707A-4DCE-8E23-F4B4E94343DD}" dt="2025-11-07T07:29:20.250" v="2103" actId="26606"/>
          <ac:grpSpMkLst>
            <pc:docMk/>
            <pc:sldMk cId="4040608878" sldId="262"/>
            <ac:grpSpMk id="58" creationId="{DE7C1789-56F1-4821-8CC9-343034A62ACF}"/>
          </ac:grpSpMkLst>
        </pc:grpChg>
        <pc:grpChg chg="add del">
          <ac:chgData name="Tatyana Ivanova" userId="d62e68be64b2faf0" providerId="LiveId" clId="{F65B0BD0-707A-4DCE-8E23-F4B4E94343DD}" dt="2025-11-07T07:32:22.334" v="2122" actId="26606"/>
          <ac:grpSpMkLst>
            <pc:docMk/>
            <pc:sldMk cId="4040608878" sldId="262"/>
            <ac:grpSpMk id="69" creationId="{027FE0C2-9C19-4FB7-81C0-06ECDD8C0511}"/>
          </ac:grpSpMkLst>
        </pc:grpChg>
        <pc:grpChg chg="add del">
          <ac:chgData name="Tatyana Ivanova" userId="d62e68be64b2faf0" providerId="LiveId" clId="{F65B0BD0-707A-4DCE-8E23-F4B4E94343DD}" dt="2025-11-07T07:32:22.334" v="2122" actId="26606"/>
          <ac:grpSpMkLst>
            <pc:docMk/>
            <pc:sldMk cId="4040608878" sldId="262"/>
            <ac:grpSpMk id="83" creationId="{AC0D9DD5-F48B-4179-BF11-4D156DA02A0A}"/>
          </ac:grpSpMkLst>
        </pc:grpChg>
        <pc:grpChg chg="add">
          <ac:chgData name="Tatyana Ivanova" userId="d62e68be64b2faf0" providerId="LiveId" clId="{F65B0BD0-707A-4DCE-8E23-F4B4E94343DD}" dt="2025-11-07T07:22:49.839" v="2080" actId="26606"/>
          <ac:grpSpMkLst>
            <pc:docMk/>
            <pc:sldMk cId="4040608878" sldId="262"/>
            <ac:grpSpMk id="87" creationId="{BB3CB4D2-7362-459B-B043-4A7AA941D540}"/>
          </ac:grpSpMkLst>
        </pc:grpChg>
        <pc:grpChg chg="add del">
          <ac:chgData name="Tatyana Ivanova" userId="d62e68be64b2faf0" providerId="LiveId" clId="{F65B0BD0-707A-4DCE-8E23-F4B4E94343DD}" dt="2025-11-07T09:29:04.748" v="2500"/>
          <ac:grpSpMkLst>
            <pc:docMk/>
            <pc:sldMk cId="4040608878" sldId="262"/>
            <ac:grpSpMk id="110" creationId="{027FE0C2-9C19-4FB7-81C0-06ECDD8C0511}"/>
          </ac:grpSpMkLst>
        </pc:grpChg>
        <pc:grpChg chg="add del">
          <ac:chgData name="Tatyana Ivanova" userId="d62e68be64b2faf0" providerId="LiveId" clId="{F65B0BD0-707A-4DCE-8E23-F4B4E94343DD}" dt="2025-11-07T09:29:04.748" v="2500"/>
          <ac:grpSpMkLst>
            <pc:docMk/>
            <pc:sldMk cId="4040608878" sldId="262"/>
            <ac:grpSpMk id="123" creationId="{AC0D9DD5-F48B-4179-BF11-4D156DA02A0A}"/>
          </ac:grpSpMkLst>
        </pc:grpChg>
        <pc:graphicFrameChg chg="add mod modGraphic">
          <ac:chgData name="Tatyana Ivanova" userId="d62e68be64b2faf0" providerId="LiveId" clId="{F65B0BD0-707A-4DCE-8E23-F4B4E94343DD}" dt="2025-11-07T07:36:12.274" v="2154" actId="207"/>
          <ac:graphicFrameMkLst>
            <pc:docMk/>
            <pc:sldMk cId="4040608878" sldId="262"/>
            <ac:graphicFrameMk id="64" creationId="{28EA1AC9-0767-90BD-679B-B682F0A94432}"/>
          </ac:graphicFrameMkLst>
        </pc:graphicFrameChg>
        <pc:picChg chg="del mod ord">
          <ac:chgData name="Tatyana Ivanova" userId="d62e68be64b2faf0" providerId="LiveId" clId="{F65B0BD0-707A-4DCE-8E23-F4B4E94343DD}" dt="2025-11-07T07:29:59.291" v="2110" actId="478"/>
          <ac:picMkLst>
            <pc:docMk/>
            <pc:sldMk cId="4040608878" sldId="262"/>
            <ac:picMk id="4" creationId="{73756653-E025-7ABB-7B1A-D318C0578204}"/>
          </ac:picMkLst>
        </pc:picChg>
        <pc:picChg chg="add mod ord">
          <ac:chgData name="Tatyana Ivanova" userId="d62e68be64b2faf0" providerId="LiveId" clId="{F65B0BD0-707A-4DCE-8E23-F4B4E94343DD}" dt="2025-11-07T07:36:24.205" v="2155" actId="1076"/>
          <ac:picMkLst>
            <pc:docMk/>
            <pc:sldMk cId="4040608878" sldId="262"/>
            <ac:picMk id="7" creationId="{1C7ED436-86C1-6643-C147-270517D2E67E}"/>
          </ac:picMkLst>
        </pc:picChg>
      </pc:sldChg>
      <pc:sldChg chg="addSp delSp modSp add mod">
        <pc:chgData name="Tatyana Ivanova" userId="d62e68be64b2faf0" providerId="LiveId" clId="{F65B0BD0-707A-4DCE-8E23-F4B4E94343DD}" dt="2025-11-07T08:20:37.195" v="2303"/>
        <pc:sldMkLst>
          <pc:docMk/>
          <pc:sldMk cId="2718311401" sldId="263"/>
        </pc:sldMkLst>
        <pc:spChg chg="add del mod">
          <ac:chgData name="Tatyana Ivanova" userId="d62e68be64b2faf0" providerId="LiveId" clId="{F65B0BD0-707A-4DCE-8E23-F4B4E94343DD}" dt="2025-11-06T21:56:00.018" v="1165" actId="478"/>
          <ac:spMkLst>
            <pc:docMk/>
            <pc:sldMk cId="2718311401" sldId="263"/>
            <ac:spMk id="3" creationId="{5AD4CD96-C8B8-0E60-A621-CBE6C8A81B28}"/>
          </ac:spMkLst>
        </pc:spChg>
        <pc:spChg chg="add mod">
          <ac:chgData name="Tatyana Ivanova" userId="d62e68be64b2faf0" providerId="LiveId" clId="{F65B0BD0-707A-4DCE-8E23-F4B4E94343DD}" dt="2025-11-07T07:25:59.677" v="2093" actId="207"/>
          <ac:spMkLst>
            <pc:docMk/>
            <pc:sldMk cId="2718311401" sldId="263"/>
            <ac:spMk id="7" creationId="{BBE64580-AB15-D341-685D-BEFED73F73BE}"/>
          </ac:spMkLst>
        </pc:spChg>
        <pc:graphicFrameChg chg="add mod modGraphic">
          <ac:chgData name="Tatyana Ivanova" userId="d62e68be64b2faf0" providerId="LiveId" clId="{F65B0BD0-707A-4DCE-8E23-F4B4E94343DD}" dt="2025-11-07T08:19:40.599" v="2298" actId="1076"/>
          <ac:graphicFrameMkLst>
            <pc:docMk/>
            <pc:sldMk cId="2718311401" sldId="263"/>
            <ac:graphicFrameMk id="5" creationId="{5700A2A3-78FC-18DA-7B3D-2E8D8B09636F}"/>
          </ac:graphicFrameMkLst>
        </pc:graphicFrameChg>
        <pc:picChg chg="add del mod">
          <ac:chgData name="Tatyana Ivanova" userId="d62e68be64b2faf0" providerId="LiveId" clId="{F65B0BD0-707A-4DCE-8E23-F4B4E94343DD}" dt="2025-11-07T07:25:40.251" v="2091" actId="478"/>
          <ac:picMkLst>
            <pc:docMk/>
            <pc:sldMk cId="2718311401" sldId="263"/>
            <ac:picMk id="4" creationId="{5488F376-F249-AFC9-D078-36240A0FEFA6}"/>
          </ac:picMkLst>
        </pc:picChg>
        <pc:picChg chg="add mod">
          <ac:chgData name="Tatyana Ivanova" userId="d62e68be64b2faf0" providerId="LiveId" clId="{F65B0BD0-707A-4DCE-8E23-F4B4E94343DD}" dt="2025-11-07T08:20:37.195" v="2303"/>
          <ac:picMkLst>
            <pc:docMk/>
            <pc:sldMk cId="2718311401" sldId="263"/>
            <ac:picMk id="9218" creationId="{86700BE2-B07F-FE6C-8A1E-6969024EF60B}"/>
          </ac:picMkLst>
        </pc:picChg>
      </pc:sldChg>
      <pc:sldChg chg="delSp add del setBg delDesignElem">
        <pc:chgData name="Tatyana Ivanova" userId="d62e68be64b2faf0" providerId="LiveId" clId="{F65B0BD0-707A-4DCE-8E23-F4B4E94343DD}" dt="2025-11-06T19:31:50.521" v="264" actId="2696"/>
        <pc:sldMkLst>
          <pc:docMk/>
          <pc:sldMk cId="4111024404" sldId="263"/>
        </pc:sldMkLst>
        <pc:spChg chg="del">
          <ac:chgData name="Tatyana Ivanova" userId="d62e68be64b2faf0" providerId="LiveId" clId="{F65B0BD0-707A-4DCE-8E23-F4B4E94343DD}" dt="2025-11-06T19:28:41.447" v="213"/>
          <ac:spMkLst>
            <pc:docMk/>
            <pc:sldMk cId="4111024404" sldId="263"/>
            <ac:spMk id="145" creationId="{7EA97C67-0FEE-8B30-97F3-8ED4100722D2}"/>
          </ac:spMkLst>
        </pc:spChg>
        <pc:spChg chg="del">
          <ac:chgData name="Tatyana Ivanova" userId="d62e68be64b2faf0" providerId="LiveId" clId="{F65B0BD0-707A-4DCE-8E23-F4B4E94343DD}" dt="2025-11-06T19:28:41.447" v="213"/>
          <ac:spMkLst>
            <pc:docMk/>
            <pc:sldMk cId="4111024404" sldId="263"/>
            <ac:spMk id="146" creationId="{FDF31389-AFD5-AC7B-CA42-C27ADBE708FD}"/>
          </ac:spMkLst>
        </pc:spChg>
        <pc:cxnChg chg="del">
          <ac:chgData name="Tatyana Ivanova" userId="d62e68be64b2faf0" providerId="LiveId" clId="{F65B0BD0-707A-4DCE-8E23-F4B4E94343DD}" dt="2025-11-06T19:28:41.447" v="213"/>
          <ac:cxnSpMkLst>
            <pc:docMk/>
            <pc:sldMk cId="4111024404" sldId="263"/>
            <ac:cxnSpMk id="147" creationId="{4B120FE9-5202-D760-6393-59152328D677}"/>
          </ac:cxnSpMkLst>
        </pc:cxnChg>
      </pc:sldChg>
      <pc:sldChg chg="addSp delSp modSp add mod">
        <pc:chgData name="Tatyana Ivanova" userId="d62e68be64b2faf0" providerId="LiveId" clId="{F65B0BD0-707A-4DCE-8E23-F4B4E94343DD}" dt="2025-11-07T08:13:18.650" v="2284" actId="1076"/>
        <pc:sldMkLst>
          <pc:docMk/>
          <pc:sldMk cId="421947899" sldId="264"/>
        </pc:sldMkLst>
        <pc:spChg chg="add mod">
          <ac:chgData name="Tatyana Ivanova" userId="d62e68be64b2faf0" providerId="LiveId" clId="{F65B0BD0-707A-4DCE-8E23-F4B4E94343DD}" dt="2025-11-06T22:52:28.814" v="1331" actId="20577"/>
          <ac:spMkLst>
            <pc:docMk/>
            <pc:sldMk cId="421947899" sldId="264"/>
            <ac:spMk id="3" creationId="{27B3B91F-2328-12B5-564C-E82C60F76A32}"/>
          </ac:spMkLst>
        </pc:spChg>
        <pc:spChg chg="add del mod">
          <ac:chgData name="Tatyana Ivanova" userId="d62e68be64b2faf0" providerId="LiveId" clId="{F65B0BD0-707A-4DCE-8E23-F4B4E94343DD}" dt="2025-11-07T07:14:07.886" v="2052" actId="478"/>
          <ac:spMkLst>
            <pc:docMk/>
            <pc:sldMk cId="421947899" sldId="264"/>
            <ac:spMk id="5" creationId="{7B4D2830-2BF8-3551-9269-C2CD259B338F}"/>
          </ac:spMkLst>
        </pc:spChg>
        <pc:graphicFrameChg chg="add mod modGraphic">
          <ac:chgData name="Tatyana Ivanova" userId="d62e68be64b2faf0" providerId="LiveId" clId="{F65B0BD0-707A-4DCE-8E23-F4B4E94343DD}" dt="2025-11-07T07:14:19.431" v="2053" actId="207"/>
          <ac:graphicFrameMkLst>
            <pc:docMk/>
            <pc:sldMk cId="421947899" sldId="264"/>
            <ac:graphicFrameMk id="6" creationId="{D46D9F96-6B9C-4532-6095-774DC5954B3E}"/>
          </ac:graphicFrameMkLst>
        </pc:graphicFrameChg>
        <pc:picChg chg="del">
          <ac:chgData name="Tatyana Ivanova" userId="d62e68be64b2faf0" providerId="LiveId" clId="{F65B0BD0-707A-4DCE-8E23-F4B4E94343DD}" dt="2025-11-07T07:14:04.005" v="2051" actId="478"/>
          <ac:picMkLst>
            <pc:docMk/>
            <pc:sldMk cId="421947899" sldId="264"/>
            <ac:picMk id="4" creationId="{287D9966-1B03-4044-797E-7F9AFDB5AF8C}"/>
          </ac:picMkLst>
        </pc:picChg>
        <pc:picChg chg="add mod">
          <ac:chgData name="Tatyana Ivanova" userId="d62e68be64b2faf0" providerId="LiveId" clId="{F65B0BD0-707A-4DCE-8E23-F4B4E94343DD}" dt="2025-11-07T08:13:18.650" v="2284" actId="1076"/>
          <ac:picMkLst>
            <pc:docMk/>
            <pc:sldMk cId="421947899" sldId="264"/>
            <ac:picMk id="7" creationId="{9AC1AEBA-507D-87F3-370E-8DB6B26C3C90}"/>
          </ac:picMkLst>
        </pc:picChg>
      </pc:sldChg>
      <pc:sldChg chg="delSp add del setBg delDesignElem">
        <pc:chgData name="Tatyana Ivanova" userId="d62e68be64b2faf0" providerId="LiveId" clId="{F65B0BD0-707A-4DCE-8E23-F4B4E94343DD}" dt="2025-11-06T19:31:25.444" v="256" actId="2696"/>
        <pc:sldMkLst>
          <pc:docMk/>
          <pc:sldMk cId="3018094823" sldId="264"/>
        </pc:sldMkLst>
        <pc:spChg chg="del">
          <ac:chgData name="Tatyana Ivanova" userId="d62e68be64b2faf0" providerId="LiveId" clId="{F65B0BD0-707A-4DCE-8E23-F4B4E94343DD}" dt="2025-11-06T19:28:44.304" v="215"/>
          <ac:spMkLst>
            <pc:docMk/>
            <pc:sldMk cId="3018094823" sldId="264"/>
            <ac:spMk id="145" creationId="{040E6C4E-D492-CA93-0ADF-5E51FAA789B3}"/>
          </ac:spMkLst>
        </pc:spChg>
        <pc:spChg chg="del">
          <ac:chgData name="Tatyana Ivanova" userId="d62e68be64b2faf0" providerId="LiveId" clId="{F65B0BD0-707A-4DCE-8E23-F4B4E94343DD}" dt="2025-11-06T19:28:44.304" v="215"/>
          <ac:spMkLst>
            <pc:docMk/>
            <pc:sldMk cId="3018094823" sldId="264"/>
            <ac:spMk id="146" creationId="{BF7AD691-17F6-CF84-320A-6F9870F6542E}"/>
          </ac:spMkLst>
        </pc:spChg>
        <pc:cxnChg chg="del">
          <ac:chgData name="Tatyana Ivanova" userId="d62e68be64b2faf0" providerId="LiveId" clId="{F65B0BD0-707A-4DCE-8E23-F4B4E94343DD}" dt="2025-11-06T19:28:44.304" v="215"/>
          <ac:cxnSpMkLst>
            <pc:docMk/>
            <pc:sldMk cId="3018094823" sldId="264"/>
            <ac:cxnSpMk id="147" creationId="{00ACB582-BD63-D4DD-702C-7187BDEFA8AA}"/>
          </ac:cxnSpMkLst>
        </pc:cxnChg>
      </pc:sldChg>
      <pc:sldChg chg="delSp add del setBg delDesignElem">
        <pc:chgData name="Tatyana Ivanova" userId="d62e68be64b2faf0" providerId="LiveId" clId="{F65B0BD0-707A-4DCE-8E23-F4B4E94343DD}" dt="2025-11-06T19:31:37.524" v="260" actId="2696"/>
        <pc:sldMkLst>
          <pc:docMk/>
          <pc:sldMk cId="45999605" sldId="265"/>
        </pc:sldMkLst>
        <pc:spChg chg="del">
          <ac:chgData name="Tatyana Ivanova" userId="d62e68be64b2faf0" providerId="LiveId" clId="{F65B0BD0-707A-4DCE-8E23-F4B4E94343DD}" dt="2025-11-06T19:28:46.923" v="217"/>
          <ac:spMkLst>
            <pc:docMk/>
            <pc:sldMk cId="45999605" sldId="265"/>
            <ac:spMk id="145" creationId="{7CB7C4CE-4364-C8A1-F881-777F9B044EAB}"/>
          </ac:spMkLst>
        </pc:spChg>
        <pc:spChg chg="del">
          <ac:chgData name="Tatyana Ivanova" userId="d62e68be64b2faf0" providerId="LiveId" clId="{F65B0BD0-707A-4DCE-8E23-F4B4E94343DD}" dt="2025-11-06T19:28:46.923" v="217"/>
          <ac:spMkLst>
            <pc:docMk/>
            <pc:sldMk cId="45999605" sldId="265"/>
            <ac:spMk id="146" creationId="{4C524C20-6A24-F2C0-417D-5BBDF6D23D09}"/>
          </ac:spMkLst>
        </pc:spChg>
        <pc:cxnChg chg="del">
          <ac:chgData name="Tatyana Ivanova" userId="d62e68be64b2faf0" providerId="LiveId" clId="{F65B0BD0-707A-4DCE-8E23-F4B4E94343DD}" dt="2025-11-06T19:28:46.923" v="217"/>
          <ac:cxnSpMkLst>
            <pc:docMk/>
            <pc:sldMk cId="45999605" sldId="265"/>
            <ac:cxnSpMk id="147" creationId="{CC957E56-38B3-D3DE-4513-B81353E21147}"/>
          </ac:cxnSpMkLst>
        </pc:cxnChg>
      </pc:sldChg>
      <pc:sldChg chg="addSp delSp modSp add mod">
        <pc:chgData name="Tatyana Ivanova" userId="d62e68be64b2faf0" providerId="LiveId" clId="{F65B0BD0-707A-4DCE-8E23-F4B4E94343DD}" dt="2025-11-07T07:13:50.262" v="2050" actId="207"/>
        <pc:sldMkLst>
          <pc:docMk/>
          <pc:sldMk cId="1206363581" sldId="265"/>
        </pc:sldMkLst>
        <pc:spChg chg="add mod">
          <ac:chgData name="Tatyana Ivanova" userId="d62e68be64b2faf0" providerId="LiveId" clId="{F65B0BD0-707A-4DCE-8E23-F4B4E94343DD}" dt="2025-11-07T07:13:50.262" v="2050" actId="207"/>
          <ac:spMkLst>
            <pc:docMk/>
            <pc:sldMk cId="1206363581" sldId="265"/>
            <ac:spMk id="5" creationId="{FFB31628-B59E-1C18-72E2-F39ED3804853}"/>
          </ac:spMkLst>
        </pc:spChg>
        <pc:graphicFrameChg chg="add mod modGraphic">
          <ac:chgData name="Tatyana Ivanova" userId="d62e68be64b2faf0" providerId="LiveId" clId="{F65B0BD0-707A-4DCE-8E23-F4B4E94343DD}" dt="2025-11-07T07:11:42.861" v="2043" actId="14100"/>
          <ac:graphicFrameMkLst>
            <pc:docMk/>
            <pc:sldMk cId="1206363581" sldId="265"/>
            <ac:graphicFrameMk id="2" creationId="{C366361F-3BB5-1145-2E8F-55D28A068E28}"/>
          </ac:graphicFrameMkLst>
        </pc:graphicFrameChg>
        <pc:picChg chg="del mod">
          <ac:chgData name="Tatyana Ivanova" userId="d62e68be64b2faf0" providerId="LiveId" clId="{F65B0BD0-707A-4DCE-8E23-F4B4E94343DD}" dt="2025-11-07T07:10:54.750" v="2041" actId="478"/>
          <ac:picMkLst>
            <pc:docMk/>
            <pc:sldMk cId="1206363581" sldId="265"/>
            <ac:picMk id="4" creationId="{6A5D3991-C760-4B92-F619-022578A543B1}"/>
          </ac:picMkLst>
        </pc:picChg>
      </pc:sldChg>
      <pc:sldChg chg="addSp delSp modSp add mod">
        <pc:chgData name="Tatyana Ivanova" userId="d62e68be64b2faf0" providerId="LiveId" clId="{F65B0BD0-707A-4DCE-8E23-F4B4E94343DD}" dt="2025-11-07T07:13:24.942" v="2049" actId="14100"/>
        <pc:sldMkLst>
          <pc:docMk/>
          <pc:sldMk cId="776271479" sldId="266"/>
        </pc:sldMkLst>
        <pc:spChg chg="add mod">
          <ac:chgData name="Tatyana Ivanova" userId="d62e68be64b2faf0" providerId="LiveId" clId="{F65B0BD0-707A-4DCE-8E23-F4B4E94343DD}" dt="2025-11-07T07:13:02.340" v="2047" actId="207"/>
          <ac:spMkLst>
            <pc:docMk/>
            <pc:sldMk cId="776271479" sldId="266"/>
            <ac:spMk id="5" creationId="{AE266E4B-7656-56F8-7BD9-E69B33AD9CA5}"/>
          </ac:spMkLst>
        </pc:spChg>
        <pc:graphicFrameChg chg="add mod modGraphic">
          <ac:chgData name="Tatyana Ivanova" userId="d62e68be64b2faf0" providerId="LiveId" clId="{F65B0BD0-707A-4DCE-8E23-F4B4E94343DD}" dt="2025-11-07T07:12:07.685" v="2046" actId="207"/>
          <ac:graphicFrameMkLst>
            <pc:docMk/>
            <pc:sldMk cId="776271479" sldId="266"/>
            <ac:graphicFrameMk id="2" creationId="{3C2BAEC6-98D5-8E42-1C21-7CE5F73A4FE2}"/>
          </ac:graphicFrameMkLst>
        </pc:graphicFrameChg>
        <pc:picChg chg="del">
          <ac:chgData name="Tatyana Ivanova" userId="d62e68be64b2faf0" providerId="LiveId" clId="{F65B0BD0-707A-4DCE-8E23-F4B4E94343DD}" dt="2025-11-07T07:11:55.931" v="2044" actId="478"/>
          <ac:picMkLst>
            <pc:docMk/>
            <pc:sldMk cId="776271479" sldId="266"/>
            <ac:picMk id="4" creationId="{52CD05F2-88D9-CB73-284F-0C62D382A19F}"/>
          </ac:picMkLst>
        </pc:picChg>
        <pc:picChg chg="add mod">
          <ac:chgData name="Tatyana Ivanova" userId="d62e68be64b2faf0" providerId="LiveId" clId="{F65B0BD0-707A-4DCE-8E23-F4B4E94343DD}" dt="2025-11-07T07:13:24.942" v="2049" actId="14100"/>
          <ac:picMkLst>
            <pc:docMk/>
            <pc:sldMk cId="776271479" sldId="266"/>
            <ac:picMk id="6" creationId="{377F85C0-8901-5A45-26B0-9687707A426C}"/>
          </ac:picMkLst>
        </pc:picChg>
      </pc:sldChg>
      <pc:sldChg chg="delSp add del setBg delDesignElem">
        <pc:chgData name="Tatyana Ivanova" userId="d62e68be64b2faf0" providerId="LiveId" clId="{F65B0BD0-707A-4DCE-8E23-F4B4E94343DD}" dt="2025-11-06T19:31:30.730" v="258" actId="2696"/>
        <pc:sldMkLst>
          <pc:docMk/>
          <pc:sldMk cId="2033521378" sldId="266"/>
        </pc:sldMkLst>
        <pc:spChg chg="del">
          <ac:chgData name="Tatyana Ivanova" userId="d62e68be64b2faf0" providerId="LiveId" clId="{F65B0BD0-707A-4DCE-8E23-F4B4E94343DD}" dt="2025-11-06T19:28:49.720" v="219"/>
          <ac:spMkLst>
            <pc:docMk/>
            <pc:sldMk cId="2033521378" sldId="266"/>
            <ac:spMk id="145" creationId="{6B8A4C46-3888-9B88-1F9D-97C5803E69F7}"/>
          </ac:spMkLst>
        </pc:spChg>
        <pc:spChg chg="del">
          <ac:chgData name="Tatyana Ivanova" userId="d62e68be64b2faf0" providerId="LiveId" clId="{F65B0BD0-707A-4DCE-8E23-F4B4E94343DD}" dt="2025-11-06T19:28:49.720" v="219"/>
          <ac:spMkLst>
            <pc:docMk/>
            <pc:sldMk cId="2033521378" sldId="266"/>
            <ac:spMk id="146" creationId="{F842B970-66AC-0BF1-B74D-E4E84BF201CD}"/>
          </ac:spMkLst>
        </pc:spChg>
        <pc:cxnChg chg="del">
          <ac:chgData name="Tatyana Ivanova" userId="d62e68be64b2faf0" providerId="LiveId" clId="{F65B0BD0-707A-4DCE-8E23-F4B4E94343DD}" dt="2025-11-06T19:28:49.720" v="219"/>
          <ac:cxnSpMkLst>
            <pc:docMk/>
            <pc:sldMk cId="2033521378" sldId="266"/>
            <ac:cxnSpMk id="147" creationId="{AA74307E-C459-7720-5422-898BCD5B2A38}"/>
          </ac:cxnSpMkLst>
        </pc:cxnChg>
      </pc:sldChg>
      <pc:sldChg chg="addSp delSp modSp add mod">
        <pc:chgData name="Tatyana Ivanova" userId="d62e68be64b2faf0" providerId="LiveId" clId="{F65B0BD0-707A-4DCE-8E23-F4B4E94343DD}" dt="2025-11-07T08:13:40.358" v="2286" actId="14100"/>
        <pc:sldMkLst>
          <pc:docMk/>
          <pc:sldMk cId="1178843169" sldId="267"/>
        </pc:sldMkLst>
        <pc:spChg chg="add mod">
          <ac:chgData name="Tatyana Ivanova" userId="d62e68be64b2faf0" providerId="LiveId" clId="{F65B0BD0-707A-4DCE-8E23-F4B4E94343DD}" dt="2025-11-06T22:21:00.555" v="1233" actId="1076"/>
          <ac:spMkLst>
            <pc:docMk/>
            <pc:sldMk cId="1178843169" sldId="267"/>
            <ac:spMk id="3" creationId="{440CFCD6-6FAC-6C78-E825-4EC7FD9D649E}"/>
          </ac:spMkLst>
        </pc:spChg>
        <pc:graphicFrameChg chg="add mod modGraphic">
          <ac:chgData name="Tatyana Ivanova" userId="d62e68be64b2faf0" providerId="LiveId" clId="{F65B0BD0-707A-4DCE-8E23-F4B4E94343DD}" dt="2025-11-07T07:14:52.954" v="2055" actId="14100"/>
          <ac:graphicFrameMkLst>
            <pc:docMk/>
            <pc:sldMk cId="1178843169" sldId="267"/>
            <ac:graphicFrameMk id="5" creationId="{D7B0DE8C-9ACA-B83D-9EED-E503CC90919E}"/>
          </ac:graphicFrameMkLst>
        </pc:graphicFrameChg>
        <pc:picChg chg="del">
          <ac:chgData name="Tatyana Ivanova" userId="d62e68be64b2faf0" providerId="LiveId" clId="{F65B0BD0-707A-4DCE-8E23-F4B4E94343DD}" dt="2025-11-07T07:14:38.885" v="2054" actId="478"/>
          <ac:picMkLst>
            <pc:docMk/>
            <pc:sldMk cId="1178843169" sldId="267"/>
            <ac:picMk id="4" creationId="{C8D1EBC3-0537-00F4-A49B-3B43160278E0}"/>
          </ac:picMkLst>
        </pc:picChg>
        <pc:picChg chg="add mod">
          <ac:chgData name="Tatyana Ivanova" userId="d62e68be64b2faf0" providerId="LiveId" clId="{F65B0BD0-707A-4DCE-8E23-F4B4E94343DD}" dt="2025-11-07T08:13:40.358" v="2286" actId="14100"/>
          <ac:picMkLst>
            <pc:docMk/>
            <pc:sldMk cId="1178843169" sldId="267"/>
            <ac:picMk id="6" creationId="{EA9AEB38-F761-ABE4-412E-1FB220A119CB}"/>
          </ac:picMkLst>
        </pc:picChg>
      </pc:sldChg>
      <pc:sldChg chg="delSp add del setBg delDesignElem">
        <pc:chgData name="Tatyana Ivanova" userId="d62e68be64b2faf0" providerId="LiveId" clId="{F65B0BD0-707A-4DCE-8E23-F4B4E94343DD}" dt="2025-11-06T19:31:28.117" v="257" actId="2696"/>
        <pc:sldMkLst>
          <pc:docMk/>
          <pc:sldMk cId="1494943254" sldId="267"/>
        </pc:sldMkLst>
        <pc:spChg chg="del">
          <ac:chgData name="Tatyana Ivanova" userId="d62e68be64b2faf0" providerId="LiveId" clId="{F65B0BD0-707A-4DCE-8E23-F4B4E94343DD}" dt="2025-11-06T19:28:52.965" v="221"/>
          <ac:spMkLst>
            <pc:docMk/>
            <pc:sldMk cId="1494943254" sldId="267"/>
            <ac:spMk id="145" creationId="{6CB45D4D-D002-CF5C-D338-2AA241A6515F}"/>
          </ac:spMkLst>
        </pc:spChg>
        <pc:spChg chg="del">
          <ac:chgData name="Tatyana Ivanova" userId="d62e68be64b2faf0" providerId="LiveId" clId="{F65B0BD0-707A-4DCE-8E23-F4B4E94343DD}" dt="2025-11-06T19:28:52.965" v="221"/>
          <ac:spMkLst>
            <pc:docMk/>
            <pc:sldMk cId="1494943254" sldId="267"/>
            <ac:spMk id="146" creationId="{33225568-2CA8-2A16-4A49-7B64DD11128E}"/>
          </ac:spMkLst>
        </pc:spChg>
        <pc:cxnChg chg="del">
          <ac:chgData name="Tatyana Ivanova" userId="d62e68be64b2faf0" providerId="LiveId" clId="{F65B0BD0-707A-4DCE-8E23-F4B4E94343DD}" dt="2025-11-06T19:28:52.965" v="221"/>
          <ac:cxnSpMkLst>
            <pc:docMk/>
            <pc:sldMk cId="1494943254" sldId="267"/>
            <ac:cxnSpMk id="147" creationId="{8F4D479F-930B-FAC6-2B55-8D0548DE92B4}"/>
          </ac:cxnSpMkLst>
        </pc:cxnChg>
      </pc:sldChg>
      <pc:sldChg chg="delSp add del setBg delDesignElem">
        <pc:chgData name="Tatyana Ivanova" userId="d62e68be64b2faf0" providerId="LiveId" clId="{F65B0BD0-707A-4DCE-8E23-F4B4E94343DD}" dt="2025-11-06T19:31:54.228" v="265" actId="2696"/>
        <pc:sldMkLst>
          <pc:docMk/>
          <pc:sldMk cId="1178107078" sldId="268"/>
        </pc:sldMkLst>
        <pc:spChg chg="del">
          <ac:chgData name="Tatyana Ivanova" userId="d62e68be64b2faf0" providerId="LiveId" clId="{F65B0BD0-707A-4DCE-8E23-F4B4E94343DD}" dt="2025-11-06T19:29:01.095" v="223"/>
          <ac:spMkLst>
            <pc:docMk/>
            <pc:sldMk cId="1178107078" sldId="268"/>
            <ac:spMk id="145" creationId="{A8910554-0CF4-F2EC-2438-8D48F962DEEF}"/>
          </ac:spMkLst>
        </pc:spChg>
        <pc:spChg chg="del">
          <ac:chgData name="Tatyana Ivanova" userId="d62e68be64b2faf0" providerId="LiveId" clId="{F65B0BD0-707A-4DCE-8E23-F4B4E94343DD}" dt="2025-11-06T19:29:01.095" v="223"/>
          <ac:spMkLst>
            <pc:docMk/>
            <pc:sldMk cId="1178107078" sldId="268"/>
            <ac:spMk id="146" creationId="{5812B40A-34DB-7986-A9DA-99E7A3EE2E62}"/>
          </ac:spMkLst>
        </pc:spChg>
        <pc:cxnChg chg="del">
          <ac:chgData name="Tatyana Ivanova" userId="d62e68be64b2faf0" providerId="LiveId" clId="{F65B0BD0-707A-4DCE-8E23-F4B4E94343DD}" dt="2025-11-06T19:29:01.095" v="223"/>
          <ac:cxnSpMkLst>
            <pc:docMk/>
            <pc:sldMk cId="1178107078" sldId="268"/>
            <ac:cxnSpMk id="147" creationId="{C489EF1D-00F8-3D52-97DD-D858469E6626}"/>
          </ac:cxnSpMkLst>
        </pc:cxnChg>
      </pc:sldChg>
      <pc:sldChg chg="addSp delSp modSp add mod">
        <pc:chgData name="Tatyana Ivanova" userId="d62e68be64b2faf0" providerId="LiveId" clId="{F65B0BD0-707A-4DCE-8E23-F4B4E94343DD}" dt="2025-11-07T08:15:53.164" v="2295" actId="1076"/>
        <pc:sldMkLst>
          <pc:docMk/>
          <pc:sldMk cId="2263261605" sldId="268"/>
        </pc:sldMkLst>
        <pc:spChg chg="add mod">
          <ac:chgData name="Tatyana Ivanova" userId="d62e68be64b2faf0" providerId="LiveId" clId="{F65B0BD0-707A-4DCE-8E23-F4B4E94343DD}" dt="2025-11-06T22:35:25.350" v="1278" actId="20577"/>
          <ac:spMkLst>
            <pc:docMk/>
            <pc:sldMk cId="2263261605" sldId="268"/>
            <ac:spMk id="5" creationId="{6C650DFF-5D11-2133-8075-7CD7577C1723}"/>
          </ac:spMkLst>
        </pc:spChg>
        <pc:spChg chg="add del mod">
          <ac:chgData name="Tatyana Ivanova" userId="d62e68be64b2faf0" providerId="LiveId" clId="{F65B0BD0-707A-4DCE-8E23-F4B4E94343DD}" dt="2025-11-07T07:21:12.102" v="2075" actId="478"/>
          <ac:spMkLst>
            <pc:docMk/>
            <pc:sldMk cId="2263261605" sldId="268"/>
            <ac:spMk id="7" creationId="{DECEB39C-F350-E627-CAD3-CC97CAAC77D4}"/>
          </ac:spMkLst>
        </pc:spChg>
        <pc:spChg chg="add del">
          <ac:chgData name="Tatyana Ivanova" userId="d62e68be64b2faf0" providerId="LiveId" clId="{F65B0BD0-707A-4DCE-8E23-F4B4E94343DD}" dt="2025-11-07T08:14:56.416" v="2290" actId="22"/>
          <ac:spMkLst>
            <pc:docMk/>
            <pc:sldMk cId="2263261605" sldId="268"/>
            <ac:spMk id="11" creationId="{2494B0D1-0CF7-C4A4-663D-F844149AD21C}"/>
          </ac:spMkLst>
        </pc:spChg>
        <pc:graphicFrameChg chg="add mod modGraphic">
          <ac:chgData name="Tatyana Ivanova" userId="d62e68be64b2faf0" providerId="LiveId" clId="{F65B0BD0-707A-4DCE-8E23-F4B4E94343DD}" dt="2025-11-07T07:25:38.588" v="2090" actId="1076"/>
          <ac:graphicFrameMkLst>
            <pc:docMk/>
            <pc:sldMk cId="2263261605" sldId="268"/>
            <ac:graphicFrameMk id="2" creationId="{3AE70483-B841-9614-4526-93508F3023AD}"/>
          </ac:graphicFrameMkLst>
        </pc:graphicFrameChg>
        <pc:picChg chg="del">
          <ac:chgData name="Tatyana Ivanova" userId="d62e68be64b2faf0" providerId="LiveId" clId="{F65B0BD0-707A-4DCE-8E23-F4B4E94343DD}" dt="2025-11-07T07:21:09.625" v="2074" actId="478"/>
          <ac:picMkLst>
            <pc:docMk/>
            <pc:sldMk cId="2263261605" sldId="268"/>
            <ac:picMk id="4" creationId="{7EFA14E3-B344-C466-FF7F-CEA63C191E1C}"/>
          </ac:picMkLst>
        </pc:picChg>
        <pc:picChg chg="add mod">
          <ac:chgData name="Tatyana Ivanova" userId="d62e68be64b2faf0" providerId="LiveId" clId="{F65B0BD0-707A-4DCE-8E23-F4B4E94343DD}" dt="2025-11-06T22:36:02.023" v="1279"/>
          <ac:picMkLst>
            <pc:docMk/>
            <pc:sldMk cId="2263261605" sldId="268"/>
            <ac:picMk id="6" creationId="{38451B89-9131-3527-3F93-EA32F415D638}"/>
          </ac:picMkLst>
        </pc:picChg>
        <pc:picChg chg="add del">
          <ac:chgData name="Tatyana Ivanova" userId="d62e68be64b2faf0" providerId="LiveId" clId="{F65B0BD0-707A-4DCE-8E23-F4B4E94343DD}" dt="2025-11-07T08:14:48.210" v="2288" actId="22"/>
          <ac:picMkLst>
            <pc:docMk/>
            <pc:sldMk cId="2263261605" sldId="268"/>
            <ac:picMk id="9" creationId="{24DDCDBB-ED88-7F27-4FA3-AD28EE655071}"/>
          </ac:picMkLst>
        </pc:picChg>
        <pc:picChg chg="add mod">
          <ac:chgData name="Tatyana Ivanova" userId="d62e68be64b2faf0" providerId="LiveId" clId="{F65B0BD0-707A-4DCE-8E23-F4B4E94343DD}" dt="2025-11-07T08:15:53.164" v="2295" actId="1076"/>
          <ac:picMkLst>
            <pc:docMk/>
            <pc:sldMk cId="2263261605" sldId="268"/>
            <ac:picMk id="4098" creationId="{956DE17B-20D3-A3E6-ECD2-944A3FA17595}"/>
          </ac:picMkLst>
        </pc:picChg>
      </pc:sldChg>
      <pc:sldChg chg="delSp add del setBg delDesignElem">
        <pc:chgData name="Tatyana Ivanova" userId="d62e68be64b2faf0" providerId="LiveId" clId="{F65B0BD0-707A-4DCE-8E23-F4B4E94343DD}" dt="2025-11-06T19:31:57.391" v="266" actId="2696"/>
        <pc:sldMkLst>
          <pc:docMk/>
          <pc:sldMk cId="1423742008" sldId="269"/>
        </pc:sldMkLst>
        <pc:spChg chg="del">
          <ac:chgData name="Tatyana Ivanova" userId="d62e68be64b2faf0" providerId="LiveId" clId="{F65B0BD0-707A-4DCE-8E23-F4B4E94343DD}" dt="2025-11-06T19:29:04.342" v="225"/>
          <ac:spMkLst>
            <pc:docMk/>
            <pc:sldMk cId="1423742008" sldId="269"/>
            <ac:spMk id="145" creationId="{1071EB37-DAC5-A101-20D8-54F8C39D2796}"/>
          </ac:spMkLst>
        </pc:spChg>
        <pc:spChg chg="del">
          <ac:chgData name="Tatyana Ivanova" userId="d62e68be64b2faf0" providerId="LiveId" clId="{F65B0BD0-707A-4DCE-8E23-F4B4E94343DD}" dt="2025-11-06T19:29:04.342" v="225"/>
          <ac:spMkLst>
            <pc:docMk/>
            <pc:sldMk cId="1423742008" sldId="269"/>
            <ac:spMk id="146" creationId="{9D8BCD40-2EDB-65C9-2DA9-DDA86E99AB55}"/>
          </ac:spMkLst>
        </pc:spChg>
        <pc:cxnChg chg="del">
          <ac:chgData name="Tatyana Ivanova" userId="d62e68be64b2faf0" providerId="LiveId" clId="{F65B0BD0-707A-4DCE-8E23-F4B4E94343DD}" dt="2025-11-06T19:29:04.342" v="225"/>
          <ac:cxnSpMkLst>
            <pc:docMk/>
            <pc:sldMk cId="1423742008" sldId="269"/>
            <ac:cxnSpMk id="147" creationId="{52BA5F55-64A0-4676-2551-03F4D84E2AAF}"/>
          </ac:cxnSpMkLst>
        </pc:cxnChg>
      </pc:sldChg>
      <pc:sldChg chg="addSp delSp modSp add mod setBg setClrOvrMap delDesignElem">
        <pc:chgData name="Tatyana Ivanova" userId="d62e68be64b2faf0" providerId="LiveId" clId="{F65B0BD0-707A-4DCE-8E23-F4B4E94343DD}" dt="2025-11-07T11:01:25.383" v="2543" actId="20577"/>
        <pc:sldMkLst>
          <pc:docMk/>
          <pc:sldMk cId="2849437351" sldId="269"/>
        </pc:sldMkLst>
        <pc:spChg chg="add mod">
          <ac:chgData name="Tatyana Ivanova" userId="d62e68be64b2faf0" providerId="LiveId" clId="{F65B0BD0-707A-4DCE-8E23-F4B4E94343DD}" dt="2025-11-07T11:01:25.383" v="2543" actId="20577"/>
          <ac:spMkLst>
            <pc:docMk/>
            <pc:sldMk cId="2849437351" sldId="269"/>
            <ac:spMk id="3" creationId="{6BC9D949-93A3-C7F0-9EAC-2242E5714251}"/>
          </ac:spMkLst>
        </pc:spChg>
        <pc:spChg chg="add mod">
          <ac:chgData name="Tatyana Ivanova" userId="d62e68be64b2faf0" providerId="LiveId" clId="{F65B0BD0-707A-4DCE-8E23-F4B4E94343DD}" dt="2025-11-07T07:09:42.243" v="2038" actId="1076"/>
          <ac:spMkLst>
            <pc:docMk/>
            <pc:sldMk cId="2849437351" sldId="269"/>
            <ac:spMk id="6" creationId="{73FA205B-604A-3401-9A8A-E13A660017E5}"/>
          </ac:spMkLst>
        </pc:spChg>
        <pc:spChg chg="add del">
          <ac:chgData name="Tatyana Ivanova" userId="d62e68be64b2faf0" providerId="LiveId" clId="{F65B0BD0-707A-4DCE-8E23-F4B4E94343DD}" dt="2025-11-06T23:37:08.140" v="1890" actId="11529"/>
          <ac:spMkLst>
            <pc:docMk/>
            <pc:sldMk cId="2849437351" sldId="269"/>
            <ac:spMk id="7" creationId="{301742C7-B0B8-93C9-F3DD-D383B246338E}"/>
          </ac:spMkLst>
        </pc:spChg>
        <pc:spChg chg="add del">
          <ac:chgData name="Tatyana Ivanova" userId="d62e68be64b2faf0" providerId="LiveId" clId="{F65B0BD0-707A-4DCE-8E23-F4B4E94343DD}" dt="2025-11-06T23:41:02.075" v="1901" actId="26606"/>
          <ac:spMkLst>
            <pc:docMk/>
            <pc:sldMk cId="2849437351" sldId="269"/>
            <ac:spMk id="13" creationId="{9184DF83-39E6-4BDC-9E23-17F25AB44C55}"/>
          </ac:spMkLst>
        </pc:spChg>
        <pc:spChg chg="add del">
          <ac:chgData name="Tatyana Ivanova" userId="d62e68be64b2faf0" providerId="LiveId" clId="{F65B0BD0-707A-4DCE-8E23-F4B4E94343DD}" dt="2025-11-06T23:42:38.805" v="1916" actId="26606"/>
          <ac:spMkLst>
            <pc:docMk/>
            <pc:sldMk cId="2849437351" sldId="269"/>
            <ac:spMk id="15" creationId="{961C2FB6-1414-4D9D-BE7A-1FF2A7AAECC6}"/>
          </ac:spMkLst>
        </pc:spChg>
        <pc:spChg chg="add del">
          <ac:chgData name="Tatyana Ivanova" userId="d62e68be64b2faf0" providerId="LiveId" clId="{F65B0BD0-707A-4DCE-8E23-F4B4E94343DD}" dt="2025-11-06T23:42:38.805" v="1916" actId="26606"/>
          <ac:spMkLst>
            <pc:docMk/>
            <pc:sldMk cId="2849437351" sldId="269"/>
            <ac:spMk id="16" creationId="{6A027DD1-A31E-4BED-83B8-ED31F386F011}"/>
          </ac:spMkLst>
        </pc:spChg>
        <pc:spChg chg="add del">
          <ac:chgData name="Tatyana Ivanova" userId="d62e68be64b2faf0" providerId="LiveId" clId="{F65B0BD0-707A-4DCE-8E23-F4B4E94343DD}" dt="2025-11-06T23:42:27.041" v="1911" actId="26606"/>
          <ac:spMkLst>
            <pc:docMk/>
            <pc:sldMk cId="2849437351" sldId="269"/>
            <ac:spMk id="21" creationId="{35A724DD-BA58-456A-9B27-F8781305D958}"/>
          </ac:spMkLst>
        </pc:spChg>
        <pc:spChg chg="add del">
          <ac:chgData name="Tatyana Ivanova" userId="d62e68be64b2faf0" providerId="LiveId" clId="{F65B0BD0-707A-4DCE-8E23-F4B4E94343DD}" dt="2025-11-06T23:42:27.041" v="1911" actId="26606"/>
          <ac:spMkLst>
            <pc:docMk/>
            <pc:sldMk cId="2849437351" sldId="269"/>
            <ac:spMk id="23" creationId="{5EE2BC33-F8B8-4768-AE46-E7CF6E3D7C9D}"/>
          </ac:spMkLst>
        </pc:spChg>
        <pc:spChg chg="add del">
          <ac:chgData name="Tatyana Ivanova" userId="d62e68be64b2faf0" providerId="LiveId" clId="{F65B0BD0-707A-4DCE-8E23-F4B4E94343DD}" dt="2025-11-06T23:42:34.842" v="1913" actId="26606"/>
          <ac:spMkLst>
            <pc:docMk/>
            <pc:sldMk cId="2849437351" sldId="269"/>
            <ac:spMk id="25" creationId="{6A027DD1-A31E-4BED-83B8-ED31F386F011}"/>
          </ac:spMkLst>
        </pc:spChg>
        <pc:spChg chg="add del">
          <ac:chgData name="Tatyana Ivanova" userId="d62e68be64b2faf0" providerId="LiveId" clId="{F65B0BD0-707A-4DCE-8E23-F4B4E94343DD}" dt="2025-11-06T23:42:34.842" v="1913" actId="26606"/>
          <ac:spMkLst>
            <pc:docMk/>
            <pc:sldMk cId="2849437351" sldId="269"/>
            <ac:spMk id="26" creationId="{961C2FB6-1414-4D9D-BE7A-1FF2A7AAECC6}"/>
          </ac:spMkLst>
        </pc:spChg>
        <pc:spChg chg="add del">
          <ac:chgData name="Tatyana Ivanova" userId="d62e68be64b2faf0" providerId="LiveId" clId="{F65B0BD0-707A-4DCE-8E23-F4B4E94343DD}" dt="2025-11-06T23:42:38.797" v="1915" actId="26606"/>
          <ac:spMkLst>
            <pc:docMk/>
            <pc:sldMk cId="2849437351" sldId="269"/>
            <ac:spMk id="28" creationId="{9184DF83-39E6-4BDC-9E23-17F25AB44C55}"/>
          </ac:spMkLst>
        </pc:spChg>
        <pc:spChg chg="add del">
          <ac:chgData name="Tatyana Ivanova" userId="d62e68be64b2faf0" providerId="LiveId" clId="{F65B0BD0-707A-4DCE-8E23-F4B4E94343DD}" dt="2025-11-07T07:05:24.786" v="2002"/>
          <ac:spMkLst>
            <pc:docMk/>
            <pc:sldMk cId="2849437351" sldId="269"/>
            <ac:spMk id="30" creationId="{6A027DD1-A31E-4BED-83B8-ED31F386F011}"/>
          </ac:spMkLst>
        </pc:spChg>
        <pc:spChg chg="add del">
          <ac:chgData name="Tatyana Ivanova" userId="d62e68be64b2faf0" providerId="LiveId" clId="{F65B0BD0-707A-4DCE-8E23-F4B4E94343DD}" dt="2025-11-07T07:05:24.786" v="2002"/>
          <ac:spMkLst>
            <pc:docMk/>
            <pc:sldMk cId="2849437351" sldId="269"/>
            <ac:spMk id="31" creationId="{961C2FB6-1414-4D9D-BE7A-1FF2A7AAECC6}"/>
          </ac:spMkLst>
        </pc:spChg>
        <pc:spChg chg="add del">
          <ac:chgData name="Tatyana Ivanova" userId="d62e68be64b2faf0" providerId="LiveId" clId="{F65B0BD0-707A-4DCE-8E23-F4B4E94343DD}" dt="2025-11-07T07:06:26.844" v="2010" actId="26606"/>
          <ac:spMkLst>
            <pc:docMk/>
            <pc:sldMk cId="2849437351" sldId="269"/>
            <ac:spMk id="41" creationId="{55438AA5-07F1-406C-8BA2-E8A868DE0F7A}"/>
          </ac:spMkLst>
        </pc:spChg>
        <pc:spChg chg="add del">
          <ac:chgData name="Tatyana Ivanova" userId="d62e68be64b2faf0" providerId="LiveId" clId="{F65B0BD0-707A-4DCE-8E23-F4B4E94343DD}" dt="2025-11-07T07:06:26.844" v="2010" actId="26606"/>
          <ac:spMkLst>
            <pc:docMk/>
            <pc:sldMk cId="2849437351" sldId="269"/>
            <ac:spMk id="43" creationId="{F69F17E5-3D86-481F-BD59-9D198A750FF7}"/>
          </ac:spMkLst>
        </pc:spChg>
        <pc:spChg chg="add del">
          <ac:chgData name="Tatyana Ivanova" userId="d62e68be64b2faf0" providerId="LiveId" clId="{F65B0BD0-707A-4DCE-8E23-F4B4E94343DD}" dt="2025-11-07T07:09:51.365" v="2040"/>
          <ac:spMkLst>
            <pc:docMk/>
            <pc:sldMk cId="2849437351" sldId="269"/>
            <ac:spMk id="49" creationId="{7D9439D6-DEAD-4CEB-A61B-BE3D64D1B598}"/>
          </ac:spMkLst>
        </pc:spChg>
        <pc:spChg chg="add del">
          <ac:chgData name="Tatyana Ivanova" userId="d62e68be64b2faf0" providerId="LiveId" clId="{F65B0BD0-707A-4DCE-8E23-F4B4E94343DD}" dt="2025-11-07T07:06:53.469" v="2012"/>
          <ac:spMkLst>
            <pc:docMk/>
            <pc:sldMk cId="2849437351" sldId="269"/>
            <ac:spMk id="80" creationId="{FF1A843A-A6BC-4027-A46F-8EA29D26FEAA}"/>
          </ac:spMkLst>
        </pc:spChg>
        <pc:spChg chg="add del">
          <ac:chgData name="Tatyana Ivanova" userId="d62e68be64b2faf0" providerId="LiveId" clId="{F65B0BD0-707A-4DCE-8E23-F4B4E94343DD}" dt="2025-11-07T07:06:53.469" v="2012"/>
          <ac:spMkLst>
            <pc:docMk/>
            <pc:sldMk cId="2849437351" sldId="269"/>
            <ac:spMk id="82" creationId="{12852FF2-F486-4EEC-8C4F-38380F3FBC05}"/>
          </ac:spMkLst>
        </pc:spChg>
        <pc:spChg chg="add del">
          <ac:chgData name="Tatyana Ivanova" userId="d62e68be64b2faf0" providerId="LiveId" clId="{F65B0BD0-707A-4DCE-8E23-F4B4E94343DD}" dt="2025-11-07T07:06:53.469" v="2012"/>
          <ac:spMkLst>
            <pc:docMk/>
            <pc:sldMk cId="2849437351" sldId="269"/>
            <ac:spMk id="84" creationId="{FC7F5C53-48A1-417A-B81C-E2D682CFAC35}"/>
          </ac:spMkLst>
        </pc:spChg>
        <pc:spChg chg="add del">
          <ac:chgData name="Tatyana Ivanova" userId="d62e68be64b2faf0" providerId="LiveId" clId="{F65B0BD0-707A-4DCE-8E23-F4B4E94343DD}" dt="2025-11-07T07:06:53.469" v="2012"/>
          <ac:spMkLst>
            <pc:docMk/>
            <pc:sldMk cId="2849437351" sldId="269"/>
            <ac:spMk id="86" creationId="{B1B47D7B-FBC1-451A-9EB3-ADA2ABB96720}"/>
          </ac:spMkLst>
        </pc:spChg>
        <pc:spChg chg="add del">
          <ac:chgData name="Tatyana Ivanova" userId="d62e68be64b2faf0" providerId="LiveId" clId="{F65B0BD0-707A-4DCE-8E23-F4B4E94343DD}" dt="2025-11-07T07:06:53.469" v="2012"/>
          <ac:spMkLst>
            <pc:docMk/>
            <pc:sldMk cId="2849437351" sldId="269"/>
            <ac:spMk id="88" creationId="{D290F82B-4A61-479E-9EDF-E52FA9D9757C}"/>
          </ac:spMkLst>
        </pc:spChg>
        <pc:spChg chg="add del">
          <ac:chgData name="Tatyana Ivanova" userId="d62e68be64b2faf0" providerId="LiveId" clId="{F65B0BD0-707A-4DCE-8E23-F4B4E94343DD}" dt="2025-11-07T07:08:17.497" v="2022" actId="26606"/>
          <ac:spMkLst>
            <pc:docMk/>
            <pc:sldMk cId="2849437351" sldId="269"/>
            <ac:spMk id="105" creationId="{DE91395A-2D18-4AF6-A0AC-AAA7189FED11}"/>
          </ac:spMkLst>
        </pc:spChg>
        <pc:spChg chg="add del">
          <ac:chgData name="Tatyana Ivanova" userId="d62e68be64b2faf0" providerId="LiveId" clId="{F65B0BD0-707A-4DCE-8E23-F4B4E94343DD}" dt="2025-11-07T07:08:17.497" v="2022" actId="26606"/>
          <ac:spMkLst>
            <pc:docMk/>
            <pc:sldMk cId="2849437351" sldId="269"/>
            <ac:spMk id="106" creationId="{A57352BE-A213-4040-BE8E-D4A925AD9DF8}"/>
          </ac:spMkLst>
        </pc:spChg>
        <pc:spChg chg="add del">
          <ac:chgData name="Tatyana Ivanova" userId="d62e68be64b2faf0" providerId="LiveId" clId="{F65B0BD0-707A-4DCE-8E23-F4B4E94343DD}" dt="2025-11-07T07:08:22.707" v="2024" actId="26606"/>
          <ac:spMkLst>
            <pc:docMk/>
            <pc:sldMk cId="2849437351" sldId="269"/>
            <ac:spMk id="134" creationId="{DE91395A-2D18-4AF6-A0AC-AAA7189FED11}"/>
          </ac:spMkLst>
        </pc:spChg>
        <pc:spChg chg="add del">
          <ac:chgData name="Tatyana Ivanova" userId="d62e68be64b2faf0" providerId="LiveId" clId="{F65B0BD0-707A-4DCE-8E23-F4B4E94343DD}" dt="2025-11-07T07:08:22.707" v="2024" actId="26606"/>
          <ac:spMkLst>
            <pc:docMk/>
            <pc:sldMk cId="2849437351" sldId="269"/>
            <ac:spMk id="135" creationId="{A57352BE-A213-4040-BE8E-D4A925AD9DF8}"/>
          </ac:spMkLst>
        </pc:spChg>
        <pc:spChg chg="add del">
          <ac:chgData name="Tatyana Ivanova" userId="d62e68be64b2faf0" providerId="LiveId" clId="{F65B0BD0-707A-4DCE-8E23-F4B4E94343DD}" dt="2025-11-07T07:08:32.444" v="2026" actId="26606"/>
          <ac:spMkLst>
            <pc:docMk/>
            <pc:sldMk cId="2849437351" sldId="269"/>
            <ac:spMk id="163" creationId="{1996130F-9AB5-4DE9-8574-3AF891C5C172}"/>
          </ac:spMkLst>
        </pc:spChg>
        <pc:spChg chg="add del">
          <ac:chgData name="Tatyana Ivanova" userId="d62e68be64b2faf0" providerId="LiveId" clId="{F65B0BD0-707A-4DCE-8E23-F4B4E94343DD}" dt="2025-11-07T07:08:32.444" v="2026" actId="26606"/>
          <ac:spMkLst>
            <pc:docMk/>
            <pc:sldMk cId="2849437351" sldId="269"/>
            <ac:spMk id="164" creationId="{7326F4E6-9131-42DA-97B2-0BA8D1E258AD}"/>
          </ac:spMkLst>
        </pc:spChg>
        <pc:spChg chg="add del">
          <ac:chgData name="Tatyana Ivanova" userId="d62e68be64b2faf0" providerId="LiveId" clId="{F65B0BD0-707A-4DCE-8E23-F4B4E94343DD}" dt="2025-11-07T07:09:51.365" v="2040"/>
          <ac:spMkLst>
            <pc:docMk/>
            <pc:sldMk cId="2849437351" sldId="269"/>
            <ac:spMk id="192" creationId="{1996130F-9AB5-4DE9-8574-3AF891C5C172}"/>
          </ac:spMkLst>
        </pc:spChg>
        <pc:spChg chg="add del">
          <ac:chgData name="Tatyana Ivanova" userId="d62e68be64b2faf0" providerId="LiveId" clId="{F65B0BD0-707A-4DCE-8E23-F4B4E94343DD}" dt="2025-11-07T07:09:51.365" v="2040"/>
          <ac:spMkLst>
            <pc:docMk/>
            <pc:sldMk cId="2849437351" sldId="269"/>
            <ac:spMk id="193" creationId="{7326F4E6-9131-42DA-97B2-0BA8D1E258AD}"/>
          </ac:spMkLst>
        </pc:spChg>
        <pc:spChg chg="add del">
          <ac:chgData name="Tatyana Ivanova" userId="d62e68be64b2faf0" providerId="LiveId" clId="{F65B0BD0-707A-4DCE-8E23-F4B4E94343DD}" dt="2025-11-07T07:09:51.365" v="2040"/>
          <ac:spMkLst>
            <pc:docMk/>
            <pc:sldMk cId="2849437351" sldId="269"/>
            <ac:spMk id="194" creationId="{1EDD21E1-BAF0-4314-AB31-82ECB8AC9EA9}"/>
          </ac:spMkLst>
        </pc:spChg>
        <pc:spChg chg="add del">
          <ac:chgData name="Tatyana Ivanova" userId="d62e68be64b2faf0" providerId="LiveId" clId="{F65B0BD0-707A-4DCE-8E23-F4B4E94343DD}" dt="2025-11-07T07:09:51.365" v="2040"/>
          <ac:spMkLst>
            <pc:docMk/>
            <pc:sldMk cId="2849437351" sldId="269"/>
            <ac:spMk id="195" creationId="{FDC8619C-F25D-468E-95FA-2A2151D7DDD2}"/>
          </ac:spMkLst>
        </pc:spChg>
        <pc:grpChg chg="add">
          <ac:chgData name="Tatyana Ivanova" userId="d62e68be64b2faf0" providerId="LiveId" clId="{F65B0BD0-707A-4DCE-8E23-F4B4E94343DD}" dt="2025-11-07T07:06:09.897" v="2007" actId="26606"/>
          <ac:grpSpMkLst>
            <pc:docMk/>
            <pc:sldMk cId="2849437351" sldId="269"/>
            <ac:grpSpMk id="10" creationId="{FC7BE47C-BAEE-49EE-BB54-156C979AC84C}"/>
          </ac:grpSpMkLst>
        </pc:grpChg>
        <pc:grpChg chg="add">
          <ac:chgData name="Tatyana Ivanova" userId="d62e68be64b2faf0" providerId="LiveId" clId="{F65B0BD0-707A-4DCE-8E23-F4B4E94343DD}" dt="2025-11-07T07:06:09.897" v="2007" actId="26606"/>
          <ac:grpSpMkLst>
            <pc:docMk/>
            <pc:sldMk cId="2849437351" sldId="269"/>
            <ac:grpSpMk id="27" creationId="{BB3CB4D2-7362-459B-B043-4A7AA941D540}"/>
          </ac:grpSpMkLst>
        </pc:grpChg>
        <pc:grpChg chg="add del">
          <ac:chgData name="Tatyana Ivanova" userId="d62e68be64b2faf0" providerId="LiveId" clId="{F65B0BD0-707A-4DCE-8E23-F4B4E94343DD}" dt="2025-11-07T07:08:17.497" v="2022" actId="26606"/>
          <ac:grpSpMkLst>
            <pc:docMk/>
            <pc:sldMk cId="2849437351" sldId="269"/>
            <ac:grpSpMk id="48" creationId="{7398C59F-5A18-487B-91D6-B955AACF2E50}"/>
          </ac:grpSpMkLst>
        </pc:grpChg>
        <pc:grpChg chg="del">
          <ac:chgData name="Tatyana Ivanova" userId="d62e68be64b2faf0" providerId="LiveId" clId="{F65B0BD0-707A-4DCE-8E23-F4B4E94343DD}" dt="2025-11-07T07:06:53.469" v="2012"/>
          <ac:grpSpMkLst>
            <pc:docMk/>
            <pc:sldMk cId="2849437351" sldId="269"/>
            <ac:grpSpMk id="52" creationId="{027FE0C2-9C19-4FB7-81C0-06ECDD8C0511}"/>
          </ac:grpSpMkLst>
        </pc:grpChg>
        <pc:grpChg chg="del">
          <ac:chgData name="Tatyana Ivanova" userId="d62e68be64b2faf0" providerId="LiveId" clId="{F65B0BD0-707A-4DCE-8E23-F4B4E94343DD}" dt="2025-11-07T07:06:53.469" v="2012"/>
          <ac:grpSpMkLst>
            <pc:docMk/>
            <pc:sldMk cId="2849437351" sldId="269"/>
            <ac:grpSpMk id="66" creationId="{AC0D9DD5-F48B-4179-BF11-4D156DA02A0A}"/>
          </ac:grpSpMkLst>
        </pc:grpChg>
        <pc:grpChg chg="add del">
          <ac:chgData name="Tatyana Ivanova" userId="d62e68be64b2faf0" providerId="LiveId" clId="{F65B0BD0-707A-4DCE-8E23-F4B4E94343DD}" dt="2025-11-07T07:08:17.497" v="2022" actId="26606"/>
          <ac:grpSpMkLst>
            <pc:docMk/>
            <pc:sldMk cId="2849437351" sldId="269"/>
            <ac:grpSpMk id="92" creationId="{520234FB-542E-4550-9C2F-1B56FD41A1CA}"/>
          </ac:grpSpMkLst>
        </pc:grpChg>
        <pc:grpChg chg="add del">
          <ac:chgData name="Tatyana Ivanova" userId="d62e68be64b2faf0" providerId="LiveId" clId="{F65B0BD0-707A-4DCE-8E23-F4B4E94343DD}" dt="2025-11-07T07:08:22.707" v="2024" actId="26606"/>
          <ac:grpSpMkLst>
            <pc:docMk/>
            <pc:sldMk cId="2849437351" sldId="269"/>
            <ac:grpSpMk id="108" creationId="{7398C59F-5A18-487B-91D6-B955AACF2E50}"/>
          </ac:grpSpMkLst>
        </pc:grpChg>
        <pc:grpChg chg="add del">
          <ac:chgData name="Tatyana Ivanova" userId="d62e68be64b2faf0" providerId="LiveId" clId="{F65B0BD0-707A-4DCE-8E23-F4B4E94343DD}" dt="2025-11-07T07:08:22.707" v="2024" actId="26606"/>
          <ac:grpSpMkLst>
            <pc:docMk/>
            <pc:sldMk cId="2849437351" sldId="269"/>
            <ac:grpSpMk id="121" creationId="{520234FB-542E-4550-9C2F-1B56FD41A1CA}"/>
          </ac:grpSpMkLst>
        </pc:grpChg>
        <pc:grpChg chg="add del">
          <ac:chgData name="Tatyana Ivanova" userId="d62e68be64b2faf0" providerId="LiveId" clId="{F65B0BD0-707A-4DCE-8E23-F4B4E94343DD}" dt="2025-11-07T07:08:32.444" v="2026" actId="26606"/>
          <ac:grpSpMkLst>
            <pc:docMk/>
            <pc:sldMk cId="2849437351" sldId="269"/>
            <ac:grpSpMk id="137" creationId="{166BF9EE-F7AC-4FA5-AC7E-001B3A642F75}"/>
          </ac:grpSpMkLst>
        </pc:grpChg>
        <pc:grpChg chg="add del">
          <ac:chgData name="Tatyana Ivanova" userId="d62e68be64b2faf0" providerId="LiveId" clId="{F65B0BD0-707A-4DCE-8E23-F4B4E94343DD}" dt="2025-11-07T07:08:32.444" v="2026" actId="26606"/>
          <ac:grpSpMkLst>
            <pc:docMk/>
            <pc:sldMk cId="2849437351" sldId="269"/>
            <ac:grpSpMk id="150" creationId="{E312DBA5-56D8-42B2-BA94-28168C2A6703}"/>
          </ac:grpSpMkLst>
        </pc:grpChg>
        <pc:grpChg chg="add del">
          <ac:chgData name="Tatyana Ivanova" userId="d62e68be64b2faf0" providerId="LiveId" clId="{F65B0BD0-707A-4DCE-8E23-F4B4E94343DD}" dt="2025-11-07T07:09:51.365" v="2040"/>
          <ac:grpSpMkLst>
            <pc:docMk/>
            <pc:sldMk cId="2849437351" sldId="269"/>
            <ac:grpSpMk id="166" creationId="{166BF9EE-F7AC-4FA5-AC7E-001B3A642F75}"/>
          </ac:grpSpMkLst>
        </pc:grpChg>
        <pc:grpChg chg="add del">
          <ac:chgData name="Tatyana Ivanova" userId="d62e68be64b2faf0" providerId="LiveId" clId="{F65B0BD0-707A-4DCE-8E23-F4B4E94343DD}" dt="2025-11-07T07:09:51.365" v="2040"/>
          <ac:grpSpMkLst>
            <pc:docMk/>
            <pc:sldMk cId="2849437351" sldId="269"/>
            <ac:grpSpMk id="179" creationId="{E312DBA5-56D8-42B2-BA94-28168C2A6703}"/>
          </ac:grpSpMkLst>
        </pc:grpChg>
        <pc:picChg chg="del mod ord">
          <ac:chgData name="Tatyana Ivanova" userId="d62e68be64b2faf0" providerId="LiveId" clId="{F65B0BD0-707A-4DCE-8E23-F4B4E94343DD}" dt="2025-11-07T07:06:14.393" v="2008" actId="478"/>
          <ac:picMkLst>
            <pc:docMk/>
            <pc:sldMk cId="2849437351" sldId="269"/>
            <ac:picMk id="4" creationId="{F76EC2A3-4818-B464-F905-260F8BDF5522}"/>
          </ac:picMkLst>
        </pc:picChg>
        <pc:picChg chg="add mod ord">
          <ac:chgData name="Tatyana Ivanova" userId="d62e68be64b2faf0" providerId="LiveId" clId="{F65B0BD0-707A-4DCE-8E23-F4B4E94343DD}" dt="2025-11-07T08:11:48.870" v="2282"/>
          <ac:picMkLst>
            <pc:docMk/>
            <pc:sldMk cId="2849437351" sldId="269"/>
            <ac:picMk id="8" creationId="{E244E69C-065E-6067-4825-32DE32913089}"/>
          </ac:picMkLst>
        </pc:picChg>
      </pc:sldChg>
      <pc:sldChg chg="addSp delSp modSp add mod setBg delDesignElem">
        <pc:chgData name="Tatyana Ivanova" userId="d62e68be64b2faf0" providerId="LiveId" clId="{F65B0BD0-707A-4DCE-8E23-F4B4E94343DD}" dt="2025-11-07T11:03:57.348" v="2550" actId="478"/>
        <pc:sldMkLst>
          <pc:docMk/>
          <pc:sldMk cId="3317129391" sldId="270"/>
        </pc:sldMkLst>
        <pc:spChg chg="add del">
          <ac:chgData name="Tatyana Ivanova" userId="d62e68be64b2faf0" providerId="LiveId" clId="{F65B0BD0-707A-4DCE-8E23-F4B4E94343DD}" dt="2025-11-07T08:10:50.114" v="2278" actId="478"/>
          <ac:spMkLst>
            <pc:docMk/>
            <pc:sldMk cId="3317129391" sldId="270"/>
            <ac:spMk id="3" creationId="{FFA8A4A9-7D9B-5130-A50F-3216FD6AAC7F}"/>
          </ac:spMkLst>
        </pc:spChg>
        <pc:spChg chg="add del mod">
          <ac:chgData name="Tatyana Ivanova" userId="d62e68be64b2faf0" providerId="LiveId" clId="{F65B0BD0-707A-4DCE-8E23-F4B4E94343DD}" dt="2025-11-07T10:54:46.072" v="2511" actId="478"/>
          <ac:spMkLst>
            <pc:docMk/>
            <pc:sldMk cId="3317129391" sldId="270"/>
            <ac:spMk id="6" creationId="{8D8EA243-C3BD-1025-64DD-A1FC5D2B2DF4}"/>
          </ac:spMkLst>
        </pc:spChg>
        <pc:spChg chg="add">
          <ac:chgData name="Tatyana Ivanova" userId="d62e68be64b2faf0" providerId="LiveId" clId="{F65B0BD0-707A-4DCE-8E23-F4B4E94343DD}" dt="2025-11-07T08:33:58.971" v="2483"/>
          <ac:spMkLst>
            <pc:docMk/>
            <pc:sldMk cId="3317129391" sldId="270"/>
            <ac:spMk id="7" creationId="{D737D83F-946A-17F7-8FCD-F22B223A8CED}"/>
          </ac:spMkLst>
        </pc:spChg>
        <pc:spChg chg="add">
          <ac:chgData name="Tatyana Ivanova" userId="d62e68be64b2faf0" providerId="LiveId" clId="{F65B0BD0-707A-4DCE-8E23-F4B4E94343DD}" dt="2025-11-07T08:33:58.971" v="2483"/>
          <ac:spMkLst>
            <pc:docMk/>
            <pc:sldMk cId="3317129391" sldId="270"/>
            <ac:spMk id="8" creationId="{E5772792-9DA8-DB90-5C80-74CBC859B74E}"/>
          </ac:spMkLst>
        </pc:spChg>
        <pc:spChg chg="add mod">
          <ac:chgData name="Tatyana Ivanova" userId="d62e68be64b2faf0" providerId="LiveId" clId="{F65B0BD0-707A-4DCE-8E23-F4B4E94343DD}" dt="2025-11-07T08:34:20.923" v="2485" actId="14100"/>
          <ac:spMkLst>
            <pc:docMk/>
            <pc:sldMk cId="3317129391" sldId="270"/>
            <ac:spMk id="22" creationId="{7DB7A021-6161-CCAA-57D1-A9780142B5F5}"/>
          </ac:spMkLst>
        </pc:spChg>
        <pc:spChg chg="add">
          <ac:chgData name="Tatyana Ivanova" userId="d62e68be64b2faf0" providerId="LiveId" clId="{F65B0BD0-707A-4DCE-8E23-F4B4E94343DD}" dt="2025-11-07T08:33:58.971" v="2483"/>
          <ac:spMkLst>
            <pc:docMk/>
            <pc:sldMk cId="3317129391" sldId="270"/>
            <ac:spMk id="36" creationId="{9359D0C8-E899-1169-EE34-67DF54BF18FA}"/>
          </ac:spMkLst>
        </pc:spChg>
        <pc:spChg chg="add del">
          <ac:chgData name="Tatyana Ivanova" userId="d62e68be64b2faf0" providerId="LiveId" clId="{F65B0BD0-707A-4DCE-8E23-F4B4E94343DD}" dt="2025-11-07T07:06:05.807" v="2006"/>
          <ac:spMkLst>
            <pc:docMk/>
            <pc:sldMk cId="3317129391" sldId="270"/>
            <ac:spMk id="37" creationId="{9FFA7C60-EEB5-45DC-B964-20A76F776EF5}"/>
          </ac:spMkLst>
        </pc:spChg>
        <pc:spChg chg="add">
          <ac:chgData name="Tatyana Ivanova" userId="d62e68be64b2faf0" providerId="LiveId" clId="{F65B0BD0-707A-4DCE-8E23-F4B4E94343DD}" dt="2025-11-07T08:33:58.971" v="2483"/>
          <ac:spMkLst>
            <pc:docMk/>
            <pc:sldMk cId="3317129391" sldId="270"/>
            <ac:spMk id="38" creationId="{B8ABA072-BE3E-7401-82C1-748ECB8235B4}"/>
          </ac:spMkLst>
        </pc:spChg>
        <pc:spChg chg="add del">
          <ac:chgData name="Tatyana Ivanova" userId="d62e68be64b2faf0" providerId="LiveId" clId="{F65B0BD0-707A-4DCE-8E23-F4B4E94343DD}" dt="2025-11-07T07:06:05.807" v="2006"/>
          <ac:spMkLst>
            <pc:docMk/>
            <pc:sldMk cId="3317129391" sldId="270"/>
            <ac:spMk id="39" creationId="{7D84F46B-82DB-461C-88AC-F6C66B593E2C}"/>
          </ac:spMkLst>
        </pc:spChg>
        <pc:spChg chg="add">
          <ac:chgData name="Tatyana Ivanova" userId="d62e68be64b2faf0" providerId="LiveId" clId="{F65B0BD0-707A-4DCE-8E23-F4B4E94343DD}" dt="2025-11-07T08:36:44.979" v="2486"/>
          <ac:spMkLst>
            <pc:docMk/>
            <pc:sldMk cId="3317129391" sldId="270"/>
            <ac:spMk id="40" creationId="{E7BDF0A8-3A42-547B-CD02-C8C8F343993C}"/>
          </ac:spMkLst>
        </pc:spChg>
        <pc:spChg chg="add del">
          <ac:chgData name="Tatyana Ivanova" userId="d62e68be64b2faf0" providerId="LiveId" clId="{F65B0BD0-707A-4DCE-8E23-F4B4E94343DD}" dt="2025-11-07T07:06:05.807" v="2006"/>
          <ac:spMkLst>
            <pc:docMk/>
            <pc:sldMk cId="3317129391" sldId="270"/>
            <ac:spMk id="41" creationId="{7E1C44A2-4B37-4B14-B90B-368A88D05E69}"/>
          </ac:spMkLst>
        </pc:spChg>
        <pc:spChg chg="add">
          <ac:chgData name="Tatyana Ivanova" userId="d62e68be64b2faf0" providerId="LiveId" clId="{F65B0BD0-707A-4DCE-8E23-F4B4E94343DD}" dt="2025-11-07T08:36:44.979" v="2486"/>
          <ac:spMkLst>
            <pc:docMk/>
            <pc:sldMk cId="3317129391" sldId="270"/>
            <ac:spMk id="42" creationId="{A4E985E7-AED0-59C4-2EEB-A04E019F8FA3}"/>
          </ac:spMkLst>
        </pc:spChg>
        <pc:spChg chg="add mod">
          <ac:chgData name="Tatyana Ivanova" userId="d62e68be64b2faf0" providerId="LiveId" clId="{F65B0BD0-707A-4DCE-8E23-F4B4E94343DD}" dt="2025-11-07T08:39:05.553" v="2495" actId="14100"/>
          <ac:spMkLst>
            <pc:docMk/>
            <pc:sldMk cId="3317129391" sldId="270"/>
            <ac:spMk id="43" creationId="{531B3923-8358-A6D8-5E12-80D84BEB6494}"/>
          </ac:spMkLst>
        </pc:spChg>
        <pc:spChg chg="add">
          <ac:chgData name="Tatyana Ivanova" userId="d62e68be64b2faf0" providerId="LiveId" clId="{F65B0BD0-707A-4DCE-8E23-F4B4E94343DD}" dt="2025-11-07T08:36:44.979" v="2486"/>
          <ac:spMkLst>
            <pc:docMk/>
            <pc:sldMk cId="3317129391" sldId="270"/>
            <ac:spMk id="44" creationId="{A9658F7F-B65C-6EF3-1A26-DEDF7BD63EB0}"/>
          </ac:spMkLst>
        </pc:spChg>
        <pc:spChg chg="add">
          <ac:chgData name="Tatyana Ivanova" userId="d62e68be64b2faf0" providerId="LiveId" clId="{F65B0BD0-707A-4DCE-8E23-F4B4E94343DD}" dt="2025-11-07T08:36:44.979" v="2486"/>
          <ac:spMkLst>
            <pc:docMk/>
            <pc:sldMk cId="3317129391" sldId="270"/>
            <ac:spMk id="45" creationId="{15D467B1-EAAF-BC2B-8A8E-761C313BD141}"/>
          </ac:spMkLst>
        </pc:spChg>
        <pc:spChg chg="add del mod">
          <ac:chgData name="Tatyana Ivanova" userId="d62e68be64b2faf0" providerId="LiveId" clId="{F65B0BD0-707A-4DCE-8E23-F4B4E94343DD}" dt="2025-11-07T10:57:31.751" v="2524" actId="478"/>
          <ac:spMkLst>
            <pc:docMk/>
            <pc:sldMk cId="3317129391" sldId="270"/>
            <ac:spMk id="47" creationId="{7CFCD975-5FD8-7E7C-836B-3F4B6CAF2A75}"/>
          </ac:spMkLst>
        </pc:spChg>
        <pc:spChg chg="add del">
          <ac:chgData name="Tatyana Ivanova" userId="d62e68be64b2faf0" providerId="LiveId" clId="{F65B0BD0-707A-4DCE-8E23-F4B4E94343DD}" dt="2025-11-07T10:56:22.547" v="2519" actId="22"/>
          <ac:spMkLst>
            <pc:docMk/>
            <pc:sldMk cId="3317129391" sldId="270"/>
            <ac:spMk id="49" creationId="{160CF25B-3CE9-9A44-27E1-D476A55CF85A}"/>
          </ac:spMkLst>
        </pc:spChg>
        <pc:spChg chg="add del mod">
          <ac:chgData name="Tatyana Ivanova" userId="d62e68be64b2faf0" providerId="LiveId" clId="{F65B0BD0-707A-4DCE-8E23-F4B4E94343DD}" dt="2025-11-07T10:56:50.482" v="2522" actId="478"/>
          <ac:spMkLst>
            <pc:docMk/>
            <pc:sldMk cId="3317129391" sldId="270"/>
            <ac:spMk id="51" creationId="{D4635400-6542-9ED2-2D69-AB4A921AB585}"/>
          </ac:spMkLst>
        </pc:spChg>
        <pc:spChg chg="add mod">
          <ac:chgData name="Tatyana Ivanova" userId="d62e68be64b2faf0" providerId="LiveId" clId="{F65B0BD0-707A-4DCE-8E23-F4B4E94343DD}" dt="2025-11-07T11:02:15.869" v="2547" actId="1076"/>
          <ac:spMkLst>
            <pc:docMk/>
            <pc:sldMk cId="3317129391" sldId="270"/>
            <ac:spMk id="53" creationId="{B459B8B0-970D-A155-67AD-6875756DDEA7}"/>
          </ac:spMkLst>
        </pc:spChg>
        <pc:spChg chg="add mod">
          <ac:chgData name="Tatyana Ivanova" userId="d62e68be64b2faf0" providerId="LiveId" clId="{F65B0BD0-707A-4DCE-8E23-F4B4E94343DD}" dt="2025-11-07T11:01:07.854" v="2541" actId="2711"/>
          <ac:spMkLst>
            <pc:docMk/>
            <pc:sldMk cId="3317129391" sldId="270"/>
            <ac:spMk id="55" creationId="{19BF1918-0E5D-13A5-1B79-5DADE1215436}"/>
          </ac:spMkLst>
        </pc:spChg>
        <pc:grpChg chg="add del">
          <ac:chgData name="Tatyana Ivanova" userId="d62e68be64b2faf0" providerId="LiveId" clId="{F65B0BD0-707A-4DCE-8E23-F4B4E94343DD}" dt="2025-11-07T07:06:05.807" v="2006"/>
          <ac:grpSpMkLst>
            <pc:docMk/>
            <pc:sldMk cId="3317129391" sldId="270"/>
            <ac:grpSpMk id="9" creationId="{58DF5B7A-7785-49C6-B4EB-252FF28C2132}"/>
          </ac:grpSpMkLst>
        </pc:grpChg>
        <pc:grpChg chg="add del">
          <ac:chgData name="Tatyana Ivanova" userId="d62e68be64b2faf0" providerId="LiveId" clId="{F65B0BD0-707A-4DCE-8E23-F4B4E94343DD}" dt="2025-11-07T07:06:05.807" v="2006"/>
          <ac:grpSpMkLst>
            <pc:docMk/>
            <pc:sldMk cId="3317129391" sldId="270"/>
            <ac:grpSpMk id="23" creationId="{9F9B151E-1B34-4FA6-A53D-B92F787D9EAD}"/>
          </ac:grpSpMkLst>
        </pc:grpChg>
        <pc:picChg chg="del mod">
          <ac:chgData name="Tatyana Ivanova" userId="d62e68be64b2faf0" providerId="LiveId" clId="{F65B0BD0-707A-4DCE-8E23-F4B4E94343DD}" dt="2025-11-07T07:05:57.649" v="2004" actId="478"/>
          <ac:picMkLst>
            <pc:docMk/>
            <pc:sldMk cId="3317129391" sldId="270"/>
            <ac:picMk id="4" creationId="{AA99CDAC-FA2B-69B1-2A54-DDD81DFA18C4}"/>
          </ac:picMkLst>
        </pc:picChg>
        <pc:picChg chg="add del mod">
          <ac:chgData name="Tatyana Ivanova" userId="d62e68be64b2faf0" providerId="LiveId" clId="{F65B0BD0-707A-4DCE-8E23-F4B4E94343DD}" dt="2025-11-07T11:03:57.348" v="2550" actId="478"/>
          <ac:picMkLst>
            <pc:docMk/>
            <pc:sldMk cId="3317129391" sldId="270"/>
            <ac:picMk id="56" creationId="{23E85E6A-CF1B-1DE2-0E19-86F8DE582561}"/>
          </ac:picMkLst>
        </pc:picChg>
      </pc:sldChg>
      <pc:sldChg chg="delSp add del setBg delDesignElem">
        <pc:chgData name="Tatyana Ivanova" userId="d62e68be64b2faf0" providerId="LiveId" clId="{F65B0BD0-707A-4DCE-8E23-F4B4E94343DD}" dt="2025-11-06T19:31:59.994" v="267" actId="2696"/>
        <pc:sldMkLst>
          <pc:docMk/>
          <pc:sldMk cId="3799244752" sldId="270"/>
        </pc:sldMkLst>
        <pc:spChg chg="del">
          <ac:chgData name="Tatyana Ivanova" userId="d62e68be64b2faf0" providerId="LiveId" clId="{F65B0BD0-707A-4DCE-8E23-F4B4E94343DD}" dt="2025-11-06T19:29:07.793" v="227"/>
          <ac:spMkLst>
            <pc:docMk/>
            <pc:sldMk cId="3799244752" sldId="270"/>
            <ac:spMk id="145" creationId="{5ADAB149-F377-1434-4B15-4097BA765597}"/>
          </ac:spMkLst>
        </pc:spChg>
        <pc:spChg chg="del">
          <ac:chgData name="Tatyana Ivanova" userId="d62e68be64b2faf0" providerId="LiveId" clId="{F65B0BD0-707A-4DCE-8E23-F4B4E94343DD}" dt="2025-11-06T19:29:07.793" v="227"/>
          <ac:spMkLst>
            <pc:docMk/>
            <pc:sldMk cId="3799244752" sldId="270"/>
            <ac:spMk id="146" creationId="{8D139F47-15C4-A5DC-267B-32B4A67B99CC}"/>
          </ac:spMkLst>
        </pc:spChg>
        <pc:cxnChg chg="del">
          <ac:chgData name="Tatyana Ivanova" userId="d62e68be64b2faf0" providerId="LiveId" clId="{F65B0BD0-707A-4DCE-8E23-F4B4E94343DD}" dt="2025-11-06T19:29:07.793" v="227"/>
          <ac:cxnSpMkLst>
            <pc:docMk/>
            <pc:sldMk cId="3799244752" sldId="270"/>
            <ac:cxnSpMk id="147" creationId="{90BC31B1-B1E8-0F84-C7BA-3FA0CB8C33A9}"/>
          </ac:cxnSpMkLst>
        </pc:cxnChg>
      </pc:sldChg>
      <pc:sldChg chg="delSp add del setBg delDesignElem">
        <pc:chgData name="Tatyana Ivanova" userId="d62e68be64b2faf0" providerId="LiveId" clId="{F65B0BD0-707A-4DCE-8E23-F4B4E94343DD}" dt="2025-11-06T19:31:15.788" v="253" actId="2696"/>
        <pc:sldMkLst>
          <pc:docMk/>
          <pc:sldMk cId="148102441" sldId="271"/>
        </pc:sldMkLst>
        <pc:spChg chg="del">
          <ac:chgData name="Tatyana Ivanova" userId="d62e68be64b2faf0" providerId="LiveId" clId="{F65B0BD0-707A-4DCE-8E23-F4B4E94343DD}" dt="2025-11-06T19:31:10.624" v="252"/>
          <ac:spMkLst>
            <pc:docMk/>
            <pc:sldMk cId="148102441" sldId="271"/>
            <ac:spMk id="145" creationId="{CF1B0EE4-7D9B-12A8-D6D1-CD8C5E8D5900}"/>
          </ac:spMkLst>
        </pc:spChg>
        <pc:spChg chg="del">
          <ac:chgData name="Tatyana Ivanova" userId="d62e68be64b2faf0" providerId="LiveId" clId="{F65B0BD0-707A-4DCE-8E23-F4B4E94343DD}" dt="2025-11-06T19:31:10.624" v="252"/>
          <ac:spMkLst>
            <pc:docMk/>
            <pc:sldMk cId="148102441" sldId="271"/>
            <ac:spMk id="146" creationId="{8DA3AFC2-7DA4-05EB-F35A-1AF2D6F88B38}"/>
          </ac:spMkLst>
        </pc:spChg>
        <pc:cxnChg chg="del">
          <ac:chgData name="Tatyana Ivanova" userId="d62e68be64b2faf0" providerId="LiveId" clId="{F65B0BD0-707A-4DCE-8E23-F4B4E94343DD}" dt="2025-11-06T19:31:10.624" v="252"/>
          <ac:cxnSpMkLst>
            <pc:docMk/>
            <pc:sldMk cId="148102441" sldId="271"/>
            <ac:cxnSpMk id="147" creationId="{BF322505-F561-64D8-AC12-4E1848F260A0}"/>
          </ac:cxnSpMkLst>
        </pc:cxnChg>
      </pc:sldChg>
      <pc:sldChg chg="addSp delSp modSp add mod">
        <pc:chgData name="Tatyana Ivanova" userId="d62e68be64b2faf0" providerId="LiveId" clId="{F65B0BD0-707A-4DCE-8E23-F4B4E94343DD}" dt="2025-11-07T07:57:56.639" v="2276" actId="207"/>
        <pc:sldMkLst>
          <pc:docMk/>
          <pc:sldMk cId="2421053831" sldId="271"/>
        </pc:sldMkLst>
        <pc:spChg chg="add mod">
          <ac:chgData name="Tatyana Ivanova" userId="d62e68be64b2faf0" providerId="LiveId" clId="{F65B0BD0-707A-4DCE-8E23-F4B4E94343DD}" dt="2025-11-07T07:50:34.014" v="2234" actId="1076"/>
          <ac:spMkLst>
            <pc:docMk/>
            <pc:sldMk cId="2421053831" sldId="271"/>
            <ac:spMk id="3" creationId="{D06FAFF3-B81F-561A-0600-EE4D3AD9D616}"/>
          </ac:spMkLst>
        </pc:spChg>
        <pc:spChg chg="add del">
          <ac:chgData name="Tatyana Ivanova" userId="d62e68be64b2faf0" providerId="LiveId" clId="{F65B0BD0-707A-4DCE-8E23-F4B4E94343DD}" dt="2025-11-07T07:50:48.789" v="2236" actId="478"/>
          <ac:spMkLst>
            <pc:docMk/>
            <pc:sldMk cId="2421053831" sldId="271"/>
            <ac:spMk id="5" creationId="{C5D3A486-7887-8CC8-7077-1AC73D491CB3}"/>
          </ac:spMkLst>
        </pc:spChg>
        <pc:spChg chg="add mod">
          <ac:chgData name="Tatyana Ivanova" userId="d62e68be64b2faf0" providerId="LiveId" clId="{F65B0BD0-707A-4DCE-8E23-F4B4E94343DD}" dt="2025-11-07T07:52:38.705" v="2247" actId="1076"/>
          <ac:spMkLst>
            <pc:docMk/>
            <pc:sldMk cId="2421053831" sldId="271"/>
            <ac:spMk id="7" creationId="{9DCE05F8-65C2-68FA-75D2-EF29819B61C3}"/>
          </ac:spMkLst>
        </pc:spChg>
        <pc:spChg chg="add mod">
          <ac:chgData name="Tatyana Ivanova" userId="d62e68be64b2faf0" providerId="LiveId" clId="{F65B0BD0-707A-4DCE-8E23-F4B4E94343DD}" dt="2025-11-07T07:55:56.976" v="2268" actId="1076"/>
          <ac:spMkLst>
            <pc:docMk/>
            <pc:sldMk cId="2421053831" sldId="271"/>
            <ac:spMk id="9" creationId="{2B60ED1C-1629-797E-1592-06BBD6B3491C}"/>
          </ac:spMkLst>
        </pc:spChg>
        <pc:spChg chg="add mod">
          <ac:chgData name="Tatyana Ivanova" userId="d62e68be64b2faf0" providerId="LiveId" clId="{F65B0BD0-707A-4DCE-8E23-F4B4E94343DD}" dt="2025-11-07T07:57:56.639" v="2276" actId="207"/>
          <ac:spMkLst>
            <pc:docMk/>
            <pc:sldMk cId="2421053831" sldId="271"/>
            <ac:spMk id="11" creationId="{E11A1B45-33F1-0CE6-57F8-F3E965E8AD58}"/>
          </ac:spMkLst>
        </pc:spChg>
        <pc:spChg chg="del">
          <ac:chgData name="Tatyana Ivanova" userId="d62e68be64b2faf0" providerId="LiveId" clId="{F65B0BD0-707A-4DCE-8E23-F4B4E94343DD}" dt="2025-11-07T07:49:57.437" v="2232" actId="478"/>
          <ac:spMkLst>
            <pc:docMk/>
            <pc:sldMk cId="2421053831" sldId="271"/>
            <ac:spMk id="22" creationId="{03606AF7-BBD1-4ED6-FAD7-4B64B93F28FA}"/>
          </ac:spMkLst>
        </pc:spChg>
        <pc:spChg chg="del mod">
          <ac:chgData name="Tatyana Ivanova" userId="d62e68be64b2faf0" providerId="LiveId" clId="{F65B0BD0-707A-4DCE-8E23-F4B4E94343DD}" dt="2025-11-07T07:49:38.582" v="2225"/>
          <ac:spMkLst>
            <pc:docMk/>
            <pc:sldMk cId="2421053831" sldId="271"/>
            <ac:spMk id="25" creationId="{F07A594E-2273-A859-51E3-EED1737F98AA}"/>
          </ac:spMkLst>
        </pc:spChg>
        <pc:spChg chg="del">
          <ac:chgData name="Tatyana Ivanova" userId="d62e68be64b2faf0" providerId="LiveId" clId="{F65B0BD0-707A-4DCE-8E23-F4B4E94343DD}" dt="2025-11-07T07:49:53.824" v="2231" actId="478"/>
          <ac:spMkLst>
            <pc:docMk/>
            <pc:sldMk cId="2421053831" sldId="271"/>
            <ac:spMk id="26" creationId="{236157F8-1728-53B5-6C8E-5E10C0BE6460}"/>
          </ac:spMkLst>
        </pc:spChg>
        <pc:spChg chg="del">
          <ac:chgData name="Tatyana Ivanova" userId="d62e68be64b2faf0" providerId="LiveId" clId="{F65B0BD0-707A-4DCE-8E23-F4B4E94343DD}" dt="2025-11-07T07:49:51.584" v="2230" actId="478"/>
          <ac:spMkLst>
            <pc:docMk/>
            <pc:sldMk cId="2421053831" sldId="271"/>
            <ac:spMk id="27" creationId="{864C1A00-DC86-3B7F-D41D-FB94BB5F6DAF}"/>
          </ac:spMkLst>
        </pc:spChg>
        <pc:spChg chg="del">
          <ac:chgData name="Tatyana Ivanova" userId="d62e68be64b2faf0" providerId="LiveId" clId="{F65B0BD0-707A-4DCE-8E23-F4B4E94343DD}" dt="2025-11-07T07:49:49.518" v="2229" actId="478"/>
          <ac:spMkLst>
            <pc:docMk/>
            <pc:sldMk cId="2421053831" sldId="271"/>
            <ac:spMk id="28" creationId="{38CB5AA9-569F-2E78-47E3-5EC17D63A3D0}"/>
          </ac:spMkLst>
        </pc:spChg>
        <pc:spChg chg="del">
          <ac:chgData name="Tatyana Ivanova" userId="d62e68be64b2faf0" providerId="LiveId" clId="{F65B0BD0-707A-4DCE-8E23-F4B4E94343DD}" dt="2025-11-07T07:49:46.216" v="2228" actId="478"/>
          <ac:spMkLst>
            <pc:docMk/>
            <pc:sldMk cId="2421053831" sldId="271"/>
            <ac:spMk id="29" creationId="{26283145-FF30-1E49-98E9-032B0EE7A15E}"/>
          </ac:spMkLst>
        </pc:spChg>
        <pc:spChg chg="del">
          <ac:chgData name="Tatyana Ivanova" userId="d62e68be64b2faf0" providerId="LiveId" clId="{F65B0BD0-707A-4DCE-8E23-F4B4E94343DD}" dt="2025-11-07T07:49:44.388" v="2227" actId="478"/>
          <ac:spMkLst>
            <pc:docMk/>
            <pc:sldMk cId="2421053831" sldId="271"/>
            <ac:spMk id="30" creationId="{2C72F5CB-4A37-E0D4-D1FE-BC4601D5A564}"/>
          </ac:spMkLst>
        </pc:spChg>
        <pc:spChg chg="del">
          <ac:chgData name="Tatyana Ivanova" userId="d62e68be64b2faf0" providerId="LiveId" clId="{F65B0BD0-707A-4DCE-8E23-F4B4E94343DD}" dt="2025-11-07T07:49:41.664" v="2226" actId="478"/>
          <ac:spMkLst>
            <pc:docMk/>
            <pc:sldMk cId="2421053831" sldId="271"/>
            <ac:spMk id="31" creationId="{CA1037F6-3708-B345-F25C-A08591E9A217}"/>
          </ac:spMkLst>
        </pc:spChg>
        <pc:spChg chg="del">
          <ac:chgData name="Tatyana Ivanova" userId="d62e68be64b2faf0" providerId="LiveId" clId="{F65B0BD0-707A-4DCE-8E23-F4B4E94343DD}" dt="2025-11-07T07:49:38.579" v="2223" actId="478"/>
          <ac:spMkLst>
            <pc:docMk/>
            <pc:sldMk cId="2421053831" sldId="271"/>
            <ac:spMk id="32" creationId="{B3AD7D2E-DF2E-6E7A-4422-AFF074BC6F72}"/>
          </ac:spMkLst>
        </pc:spChg>
        <pc:picChg chg="add mod">
          <ac:chgData name="Tatyana Ivanova" userId="d62e68be64b2faf0" providerId="LiveId" clId="{F65B0BD0-707A-4DCE-8E23-F4B4E94343DD}" dt="2025-11-07T07:56:58.137" v="2272" actId="1076"/>
          <ac:picMkLst>
            <pc:docMk/>
            <pc:sldMk cId="2421053831" sldId="271"/>
            <ac:picMk id="12" creationId="{4155882C-C0A3-9AA8-9E27-9F56D9698264}"/>
          </ac:picMkLst>
        </pc:picChg>
      </pc:sldChg>
      <pc:sldChg chg="add del">
        <pc:chgData name="Tatyana Ivanova" userId="d62e68be64b2faf0" providerId="LiveId" clId="{F65B0BD0-707A-4DCE-8E23-F4B4E94343DD}" dt="2025-11-06T19:31:41.282" v="261" actId="2696"/>
        <pc:sldMkLst>
          <pc:docMk/>
          <pc:sldMk cId="2718519393" sldId="271"/>
        </pc:sldMkLst>
      </pc:sldChg>
      <pc:sldMasterChg chg="del delSldLayout">
        <pc:chgData name="Tatyana Ivanova" userId="d62e68be64b2faf0" providerId="LiveId" clId="{F65B0BD0-707A-4DCE-8E23-F4B4E94343DD}" dt="2025-11-06T19:14:11.900" v="0" actId="26606"/>
        <pc:sldMasterMkLst>
          <pc:docMk/>
          <pc:sldMasterMk cId="785875690" sldId="2147483648"/>
        </pc:sldMasterMkLst>
        <pc:sldLayoutChg chg="del">
          <pc:chgData name="Tatyana Ivanova" userId="d62e68be64b2faf0" providerId="LiveId" clId="{F65B0BD0-707A-4DCE-8E23-F4B4E94343DD}" dt="2025-11-06T19:14:11.900" v="0" actId="26606"/>
          <pc:sldLayoutMkLst>
            <pc:docMk/>
            <pc:sldMasterMk cId="785875690" sldId="2147483648"/>
            <pc:sldLayoutMk cId="2710592272" sldId="2147483649"/>
          </pc:sldLayoutMkLst>
        </pc:sldLayoutChg>
        <pc:sldLayoutChg chg="del">
          <pc:chgData name="Tatyana Ivanova" userId="d62e68be64b2faf0" providerId="LiveId" clId="{F65B0BD0-707A-4DCE-8E23-F4B4E94343DD}" dt="2025-11-06T19:14:11.900" v="0" actId="26606"/>
          <pc:sldLayoutMkLst>
            <pc:docMk/>
            <pc:sldMasterMk cId="785875690" sldId="2147483648"/>
            <pc:sldLayoutMk cId="4139402339" sldId="2147483650"/>
          </pc:sldLayoutMkLst>
        </pc:sldLayoutChg>
        <pc:sldLayoutChg chg="del">
          <pc:chgData name="Tatyana Ivanova" userId="d62e68be64b2faf0" providerId="LiveId" clId="{F65B0BD0-707A-4DCE-8E23-F4B4E94343DD}" dt="2025-11-06T19:14:11.900" v="0" actId="26606"/>
          <pc:sldLayoutMkLst>
            <pc:docMk/>
            <pc:sldMasterMk cId="785875690" sldId="2147483648"/>
            <pc:sldLayoutMk cId="425584440" sldId="2147483651"/>
          </pc:sldLayoutMkLst>
        </pc:sldLayoutChg>
        <pc:sldLayoutChg chg="del">
          <pc:chgData name="Tatyana Ivanova" userId="d62e68be64b2faf0" providerId="LiveId" clId="{F65B0BD0-707A-4DCE-8E23-F4B4E94343DD}" dt="2025-11-06T19:14:11.900" v="0" actId="26606"/>
          <pc:sldLayoutMkLst>
            <pc:docMk/>
            <pc:sldMasterMk cId="785875690" sldId="2147483648"/>
            <pc:sldLayoutMk cId="486390738" sldId="2147483652"/>
          </pc:sldLayoutMkLst>
        </pc:sldLayoutChg>
        <pc:sldLayoutChg chg="del">
          <pc:chgData name="Tatyana Ivanova" userId="d62e68be64b2faf0" providerId="LiveId" clId="{F65B0BD0-707A-4DCE-8E23-F4B4E94343DD}" dt="2025-11-06T19:14:11.900" v="0" actId="26606"/>
          <pc:sldLayoutMkLst>
            <pc:docMk/>
            <pc:sldMasterMk cId="785875690" sldId="2147483648"/>
            <pc:sldLayoutMk cId="1940061501" sldId="2147483653"/>
          </pc:sldLayoutMkLst>
        </pc:sldLayoutChg>
        <pc:sldLayoutChg chg="del">
          <pc:chgData name="Tatyana Ivanova" userId="d62e68be64b2faf0" providerId="LiveId" clId="{F65B0BD0-707A-4DCE-8E23-F4B4E94343DD}" dt="2025-11-06T19:14:11.900" v="0" actId="26606"/>
          <pc:sldLayoutMkLst>
            <pc:docMk/>
            <pc:sldMasterMk cId="785875690" sldId="2147483648"/>
            <pc:sldLayoutMk cId="4070690982" sldId="2147483654"/>
          </pc:sldLayoutMkLst>
        </pc:sldLayoutChg>
        <pc:sldLayoutChg chg="del">
          <pc:chgData name="Tatyana Ivanova" userId="d62e68be64b2faf0" providerId="LiveId" clId="{F65B0BD0-707A-4DCE-8E23-F4B4E94343DD}" dt="2025-11-06T19:14:11.900" v="0" actId="26606"/>
          <pc:sldLayoutMkLst>
            <pc:docMk/>
            <pc:sldMasterMk cId="785875690" sldId="2147483648"/>
            <pc:sldLayoutMk cId="3031477282" sldId="2147483655"/>
          </pc:sldLayoutMkLst>
        </pc:sldLayoutChg>
        <pc:sldLayoutChg chg="del">
          <pc:chgData name="Tatyana Ivanova" userId="d62e68be64b2faf0" providerId="LiveId" clId="{F65B0BD0-707A-4DCE-8E23-F4B4E94343DD}" dt="2025-11-06T19:14:11.900" v="0" actId="26606"/>
          <pc:sldLayoutMkLst>
            <pc:docMk/>
            <pc:sldMasterMk cId="785875690" sldId="2147483648"/>
            <pc:sldLayoutMk cId="1558783580" sldId="2147483656"/>
          </pc:sldLayoutMkLst>
        </pc:sldLayoutChg>
        <pc:sldLayoutChg chg="del">
          <pc:chgData name="Tatyana Ivanova" userId="d62e68be64b2faf0" providerId="LiveId" clId="{F65B0BD0-707A-4DCE-8E23-F4B4E94343DD}" dt="2025-11-06T19:14:11.900" v="0" actId="26606"/>
          <pc:sldLayoutMkLst>
            <pc:docMk/>
            <pc:sldMasterMk cId="785875690" sldId="2147483648"/>
            <pc:sldLayoutMk cId="4277021292" sldId="2147483657"/>
          </pc:sldLayoutMkLst>
        </pc:sldLayoutChg>
        <pc:sldLayoutChg chg="del">
          <pc:chgData name="Tatyana Ivanova" userId="d62e68be64b2faf0" providerId="LiveId" clId="{F65B0BD0-707A-4DCE-8E23-F4B4E94343DD}" dt="2025-11-06T19:14:11.900" v="0" actId="26606"/>
          <pc:sldLayoutMkLst>
            <pc:docMk/>
            <pc:sldMasterMk cId="785875690" sldId="2147483648"/>
            <pc:sldLayoutMk cId="3124869189" sldId="2147483658"/>
          </pc:sldLayoutMkLst>
        </pc:sldLayoutChg>
        <pc:sldLayoutChg chg="del">
          <pc:chgData name="Tatyana Ivanova" userId="d62e68be64b2faf0" providerId="LiveId" clId="{F65B0BD0-707A-4DCE-8E23-F4B4E94343DD}" dt="2025-11-06T19:14:11.900" v="0" actId="26606"/>
          <pc:sldLayoutMkLst>
            <pc:docMk/>
            <pc:sldMasterMk cId="785875690" sldId="2147483648"/>
            <pc:sldLayoutMk cId="603124463" sldId="2147483659"/>
          </pc:sldLayoutMkLst>
        </pc:sldLayoutChg>
      </pc:sldMasterChg>
      <pc:sldMasterChg chg="add del addSldLayout delSldLayout">
        <pc:chgData name="Tatyana Ivanova" userId="d62e68be64b2faf0" providerId="LiveId" clId="{F65B0BD0-707A-4DCE-8E23-F4B4E94343DD}" dt="2025-11-06T19:19:14.693" v="69" actId="26606"/>
        <pc:sldMasterMkLst>
          <pc:docMk/>
          <pc:sldMasterMk cId="1279914358" sldId="2147483699"/>
        </pc:sldMasterMkLst>
        <pc:sldLayoutChg chg="add del">
          <pc:chgData name="Tatyana Ivanova" userId="d62e68be64b2faf0" providerId="LiveId" clId="{F65B0BD0-707A-4DCE-8E23-F4B4E94343DD}" dt="2025-11-06T19:19:14.693" v="69" actId="26606"/>
          <pc:sldLayoutMkLst>
            <pc:docMk/>
            <pc:sldMasterMk cId="1279914358" sldId="2147483699"/>
            <pc:sldLayoutMk cId="2994095672" sldId="2147483688"/>
          </pc:sldLayoutMkLst>
        </pc:sldLayoutChg>
        <pc:sldLayoutChg chg="add del">
          <pc:chgData name="Tatyana Ivanova" userId="d62e68be64b2faf0" providerId="LiveId" clId="{F65B0BD0-707A-4DCE-8E23-F4B4E94343DD}" dt="2025-11-06T19:19:14.693" v="69" actId="26606"/>
          <pc:sldLayoutMkLst>
            <pc:docMk/>
            <pc:sldMasterMk cId="1279914358" sldId="2147483699"/>
            <pc:sldLayoutMk cId="1743681451" sldId="2147483689"/>
          </pc:sldLayoutMkLst>
        </pc:sldLayoutChg>
        <pc:sldLayoutChg chg="add del">
          <pc:chgData name="Tatyana Ivanova" userId="d62e68be64b2faf0" providerId="LiveId" clId="{F65B0BD0-707A-4DCE-8E23-F4B4E94343DD}" dt="2025-11-06T19:19:14.693" v="69" actId="26606"/>
          <pc:sldLayoutMkLst>
            <pc:docMk/>
            <pc:sldMasterMk cId="1279914358" sldId="2147483699"/>
            <pc:sldLayoutMk cId="2428576449" sldId="2147483690"/>
          </pc:sldLayoutMkLst>
        </pc:sldLayoutChg>
        <pc:sldLayoutChg chg="add del">
          <pc:chgData name="Tatyana Ivanova" userId="d62e68be64b2faf0" providerId="LiveId" clId="{F65B0BD0-707A-4DCE-8E23-F4B4E94343DD}" dt="2025-11-06T19:19:14.693" v="69" actId="26606"/>
          <pc:sldLayoutMkLst>
            <pc:docMk/>
            <pc:sldMasterMk cId="1279914358" sldId="2147483699"/>
            <pc:sldLayoutMk cId="1483462992" sldId="2147483691"/>
          </pc:sldLayoutMkLst>
        </pc:sldLayoutChg>
        <pc:sldLayoutChg chg="add del">
          <pc:chgData name="Tatyana Ivanova" userId="d62e68be64b2faf0" providerId="LiveId" clId="{F65B0BD0-707A-4DCE-8E23-F4B4E94343DD}" dt="2025-11-06T19:19:14.693" v="69" actId="26606"/>
          <pc:sldLayoutMkLst>
            <pc:docMk/>
            <pc:sldMasterMk cId="1279914358" sldId="2147483699"/>
            <pc:sldLayoutMk cId="2350024302" sldId="2147483692"/>
          </pc:sldLayoutMkLst>
        </pc:sldLayoutChg>
        <pc:sldLayoutChg chg="add del">
          <pc:chgData name="Tatyana Ivanova" userId="d62e68be64b2faf0" providerId="LiveId" clId="{F65B0BD0-707A-4DCE-8E23-F4B4E94343DD}" dt="2025-11-06T19:19:14.693" v="69" actId="26606"/>
          <pc:sldLayoutMkLst>
            <pc:docMk/>
            <pc:sldMasterMk cId="1279914358" sldId="2147483699"/>
            <pc:sldLayoutMk cId="3922334370" sldId="2147483693"/>
          </pc:sldLayoutMkLst>
        </pc:sldLayoutChg>
        <pc:sldLayoutChg chg="add del">
          <pc:chgData name="Tatyana Ivanova" userId="d62e68be64b2faf0" providerId="LiveId" clId="{F65B0BD0-707A-4DCE-8E23-F4B4E94343DD}" dt="2025-11-06T19:19:14.693" v="69" actId="26606"/>
          <pc:sldLayoutMkLst>
            <pc:docMk/>
            <pc:sldMasterMk cId="1279914358" sldId="2147483699"/>
            <pc:sldLayoutMk cId="3271727675" sldId="2147483694"/>
          </pc:sldLayoutMkLst>
        </pc:sldLayoutChg>
        <pc:sldLayoutChg chg="add del">
          <pc:chgData name="Tatyana Ivanova" userId="d62e68be64b2faf0" providerId="LiveId" clId="{F65B0BD0-707A-4DCE-8E23-F4B4E94343DD}" dt="2025-11-06T19:19:14.693" v="69" actId="26606"/>
          <pc:sldLayoutMkLst>
            <pc:docMk/>
            <pc:sldMasterMk cId="1279914358" sldId="2147483699"/>
            <pc:sldLayoutMk cId="1078891421" sldId="2147483695"/>
          </pc:sldLayoutMkLst>
        </pc:sldLayoutChg>
        <pc:sldLayoutChg chg="add del">
          <pc:chgData name="Tatyana Ivanova" userId="d62e68be64b2faf0" providerId="LiveId" clId="{F65B0BD0-707A-4DCE-8E23-F4B4E94343DD}" dt="2025-11-06T19:19:14.693" v="69" actId="26606"/>
          <pc:sldLayoutMkLst>
            <pc:docMk/>
            <pc:sldMasterMk cId="1279914358" sldId="2147483699"/>
            <pc:sldLayoutMk cId="857828705" sldId="2147483696"/>
          </pc:sldLayoutMkLst>
        </pc:sldLayoutChg>
        <pc:sldLayoutChg chg="add del">
          <pc:chgData name="Tatyana Ivanova" userId="d62e68be64b2faf0" providerId="LiveId" clId="{F65B0BD0-707A-4DCE-8E23-F4B4E94343DD}" dt="2025-11-06T19:19:14.693" v="69" actId="26606"/>
          <pc:sldLayoutMkLst>
            <pc:docMk/>
            <pc:sldMasterMk cId="1279914358" sldId="2147483699"/>
            <pc:sldLayoutMk cId="3838891527" sldId="2147483697"/>
          </pc:sldLayoutMkLst>
        </pc:sldLayoutChg>
        <pc:sldLayoutChg chg="add del">
          <pc:chgData name="Tatyana Ivanova" userId="d62e68be64b2faf0" providerId="LiveId" clId="{F65B0BD0-707A-4DCE-8E23-F4B4E94343DD}" dt="2025-11-06T19:19:14.693" v="69" actId="26606"/>
          <pc:sldLayoutMkLst>
            <pc:docMk/>
            <pc:sldMasterMk cId="1279914358" sldId="2147483699"/>
            <pc:sldLayoutMk cId="2078494962" sldId="2147483698"/>
          </pc:sldLayoutMkLst>
        </pc:sldLayoutChg>
      </pc:sldMasterChg>
      <pc:sldMasterChg chg="add del addSldLayout delSldLayout">
        <pc:chgData name="Tatyana Ivanova" userId="d62e68be64b2faf0" providerId="LiveId" clId="{F65B0BD0-707A-4DCE-8E23-F4B4E94343DD}" dt="2025-11-06T19:18:46.277" v="60" actId="26606"/>
        <pc:sldMasterMkLst>
          <pc:docMk/>
          <pc:sldMasterMk cId="3727098070" sldId="2147483700"/>
        </pc:sldMasterMkLst>
        <pc:sldLayoutChg chg="add del">
          <pc:chgData name="Tatyana Ivanova" userId="d62e68be64b2faf0" providerId="LiveId" clId="{F65B0BD0-707A-4DCE-8E23-F4B4E94343DD}" dt="2025-11-06T19:18:46.277" v="60" actId="26606"/>
          <pc:sldLayoutMkLst>
            <pc:docMk/>
            <pc:sldMasterMk cId="3727098070" sldId="2147483700"/>
            <pc:sldLayoutMk cId="3893649542" sldId="2147483701"/>
          </pc:sldLayoutMkLst>
        </pc:sldLayoutChg>
        <pc:sldLayoutChg chg="add del">
          <pc:chgData name="Tatyana Ivanova" userId="d62e68be64b2faf0" providerId="LiveId" clId="{F65B0BD0-707A-4DCE-8E23-F4B4E94343DD}" dt="2025-11-06T19:18:46.277" v="60" actId="26606"/>
          <pc:sldLayoutMkLst>
            <pc:docMk/>
            <pc:sldMasterMk cId="3727098070" sldId="2147483700"/>
            <pc:sldLayoutMk cId="2644651674" sldId="2147483702"/>
          </pc:sldLayoutMkLst>
        </pc:sldLayoutChg>
        <pc:sldLayoutChg chg="add del">
          <pc:chgData name="Tatyana Ivanova" userId="d62e68be64b2faf0" providerId="LiveId" clId="{F65B0BD0-707A-4DCE-8E23-F4B4E94343DD}" dt="2025-11-06T19:18:46.277" v="60" actId="26606"/>
          <pc:sldLayoutMkLst>
            <pc:docMk/>
            <pc:sldMasterMk cId="3727098070" sldId="2147483700"/>
            <pc:sldLayoutMk cId="3895716593" sldId="2147483703"/>
          </pc:sldLayoutMkLst>
        </pc:sldLayoutChg>
        <pc:sldLayoutChg chg="add del">
          <pc:chgData name="Tatyana Ivanova" userId="d62e68be64b2faf0" providerId="LiveId" clId="{F65B0BD0-707A-4DCE-8E23-F4B4E94343DD}" dt="2025-11-06T19:18:46.277" v="60" actId="26606"/>
          <pc:sldLayoutMkLst>
            <pc:docMk/>
            <pc:sldMasterMk cId="3727098070" sldId="2147483700"/>
            <pc:sldLayoutMk cId="799030611" sldId="2147483704"/>
          </pc:sldLayoutMkLst>
        </pc:sldLayoutChg>
        <pc:sldLayoutChg chg="add del">
          <pc:chgData name="Tatyana Ivanova" userId="d62e68be64b2faf0" providerId="LiveId" clId="{F65B0BD0-707A-4DCE-8E23-F4B4E94343DD}" dt="2025-11-06T19:18:46.277" v="60" actId="26606"/>
          <pc:sldLayoutMkLst>
            <pc:docMk/>
            <pc:sldMasterMk cId="3727098070" sldId="2147483700"/>
            <pc:sldLayoutMk cId="975985612" sldId="2147483705"/>
          </pc:sldLayoutMkLst>
        </pc:sldLayoutChg>
        <pc:sldLayoutChg chg="add del">
          <pc:chgData name="Tatyana Ivanova" userId="d62e68be64b2faf0" providerId="LiveId" clId="{F65B0BD0-707A-4DCE-8E23-F4B4E94343DD}" dt="2025-11-06T19:18:46.277" v="60" actId="26606"/>
          <pc:sldLayoutMkLst>
            <pc:docMk/>
            <pc:sldMasterMk cId="3727098070" sldId="2147483700"/>
            <pc:sldLayoutMk cId="1806869033" sldId="2147483706"/>
          </pc:sldLayoutMkLst>
        </pc:sldLayoutChg>
        <pc:sldLayoutChg chg="add del">
          <pc:chgData name="Tatyana Ivanova" userId="d62e68be64b2faf0" providerId="LiveId" clId="{F65B0BD0-707A-4DCE-8E23-F4B4E94343DD}" dt="2025-11-06T19:18:46.277" v="60" actId="26606"/>
          <pc:sldLayoutMkLst>
            <pc:docMk/>
            <pc:sldMasterMk cId="3727098070" sldId="2147483700"/>
            <pc:sldLayoutMk cId="999448622" sldId="2147483707"/>
          </pc:sldLayoutMkLst>
        </pc:sldLayoutChg>
        <pc:sldLayoutChg chg="add del">
          <pc:chgData name="Tatyana Ivanova" userId="d62e68be64b2faf0" providerId="LiveId" clId="{F65B0BD0-707A-4DCE-8E23-F4B4E94343DD}" dt="2025-11-06T19:18:46.277" v="60" actId="26606"/>
          <pc:sldLayoutMkLst>
            <pc:docMk/>
            <pc:sldMasterMk cId="3727098070" sldId="2147483700"/>
            <pc:sldLayoutMk cId="2010721836" sldId="2147483708"/>
          </pc:sldLayoutMkLst>
        </pc:sldLayoutChg>
        <pc:sldLayoutChg chg="add del">
          <pc:chgData name="Tatyana Ivanova" userId="d62e68be64b2faf0" providerId="LiveId" clId="{F65B0BD0-707A-4DCE-8E23-F4B4E94343DD}" dt="2025-11-06T19:18:46.277" v="60" actId="26606"/>
          <pc:sldLayoutMkLst>
            <pc:docMk/>
            <pc:sldMasterMk cId="3727098070" sldId="2147483700"/>
            <pc:sldLayoutMk cId="981228183" sldId="2147483709"/>
          </pc:sldLayoutMkLst>
        </pc:sldLayoutChg>
        <pc:sldLayoutChg chg="add del">
          <pc:chgData name="Tatyana Ivanova" userId="d62e68be64b2faf0" providerId="LiveId" clId="{F65B0BD0-707A-4DCE-8E23-F4B4E94343DD}" dt="2025-11-06T19:18:46.277" v="60" actId="26606"/>
          <pc:sldLayoutMkLst>
            <pc:docMk/>
            <pc:sldMasterMk cId="3727098070" sldId="2147483700"/>
            <pc:sldLayoutMk cId="3931761094" sldId="2147483710"/>
          </pc:sldLayoutMkLst>
        </pc:sldLayoutChg>
        <pc:sldLayoutChg chg="add del">
          <pc:chgData name="Tatyana Ivanova" userId="d62e68be64b2faf0" providerId="LiveId" clId="{F65B0BD0-707A-4DCE-8E23-F4B4E94343DD}" dt="2025-11-06T19:18:46.277" v="60" actId="26606"/>
          <pc:sldLayoutMkLst>
            <pc:docMk/>
            <pc:sldMasterMk cId="3727098070" sldId="2147483700"/>
            <pc:sldLayoutMk cId="1765474561" sldId="2147483711"/>
          </pc:sldLayoutMkLst>
        </pc:sldLayoutChg>
      </pc:sldMasterChg>
      <pc:sldMasterChg chg="add del addSldLayout delSldLayout">
        <pc:chgData name="Tatyana Ivanova" userId="d62e68be64b2faf0" providerId="LiveId" clId="{F65B0BD0-707A-4DCE-8E23-F4B4E94343DD}" dt="2025-11-06T19:19:37.643" v="71" actId="26606"/>
        <pc:sldMasterMkLst>
          <pc:docMk/>
          <pc:sldMasterMk cId="4009908432" sldId="2147483726"/>
        </pc:sldMasterMkLst>
        <pc:sldLayoutChg chg="add del">
          <pc:chgData name="Tatyana Ivanova" userId="d62e68be64b2faf0" providerId="LiveId" clId="{F65B0BD0-707A-4DCE-8E23-F4B4E94343DD}" dt="2025-11-06T19:19:37.643" v="71" actId="26606"/>
          <pc:sldLayoutMkLst>
            <pc:docMk/>
            <pc:sldMasterMk cId="4009908432" sldId="2147483726"/>
            <pc:sldLayoutMk cId="2824484898" sldId="2147483715"/>
          </pc:sldLayoutMkLst>
        </pc:sldLayoutChg>
        <pc:sldLayoutChg chg="add del">
          <pc:chgData name="Tatyana Ivanova" userId="d62e68be64b2faf0" providerId="LiveId" clId="{F65B0BD0-707A-4DCE-8E23-F4B4E94343DD}" dt="2025-11-06T19:19:37.643" v="71" actId="26606"/>
          <pc:sldLayoutMkLst>
            <pc:docMk/>
            <pc:sldMasterMk cId="4009908432" sldId="2147483726"/>
            <pc:sldLayoutMk cId="353614854" sldId="2147483716"/>
          </pc:sldLayoutMkLst>
        </pc:sldLayoutChg>
        <pc:sldLayoutChg chg="add del">
          <pc:chgData name="Tatyana Ivanova" userId="d62e68be64b2faf0" providerId="LiveId" clId="{F65B0BD0-707A-4DCE-8E23-F4B4E94343DD}" dt="2025-11-06T19:19:37.643" v="71" actId="26606"/>
          <pc:sldLayoutMkLst>
            <pc:docMk/>
            <pc:sldMasterMk cId="4009908432" sldId="2147483726"/>
            <pc:sldLayoutMk cId="4284089061" sldId="2147483717"/>
          </pc:sldLayoutMkLst>
        </pc:sldLayoutChg>
        <pc:sldLayoutChg chg="add del">
          <pc:chgData name="Tatyana Ivanova" userId="d62e68be64b2faf0" providerId="LiveId" clId="{F65B0BD0-707A-4DCE-8E23-F4B4E94343DD}" dt="2025-11-06T19:19:37.643" v="71" actId="26606"/>
          <pc:sldLayoutMkLst>
            <pc:docMk/>
            <pc:sldMasterMk cId="4009908432" sldId="2147483726"/>
            <pc:sldLayoutMk cId="3344388889" sldId="2147483718"/>
          </pc:sldLayoutMkLst>
        </pc:sldLayoutChg>
        <pc:sldLayoutChg chg="add del">
          <pc:chgData name="Tatyana Ivanova" userId="d62e68be64b2faf0" providerId="LiveId" clId="{F65B0BD0-707A-4DCE-8E23-F4B4E94343DD}" dt="2025-11-06T19:19:37.643" v="71" actId="26606"/>
          <pc:sldLayoutMkLst>
            <pc:docMk/>
            <pc:sldMasterMk cId="4009908432" sldId="2147483726"/>
            <pc:sldLayoutMk cId="2120902441" sldId="2147483719"/>
          </pc:sldLayoutMkLst>
        </pc:sldLayoutChg>
        <pc:sldLayoutChg chg="add del">
          <pc:chgData name="Tatyana Ivanova" userId="d62e68be64b2faf0" providerId="LiveId" clId="{F65B0BD0-707A-4DCE-8E23-F4B4E94343DD}" dt="2025-11-06T19:19:37.643" v="71" actId="26606"/>
          <pc:sldLayoutMkLst>
            <pc:docMk/>
            <pc:sldMasterMk cId="4009908432" sldId="2147483726"/>
            <pc:sldLayoutMk cId="3507248318" sldId="2147483720"/>
          </pc:sldLayoutMkLst>
        </pc:sldLayoutChg>
        <pc:sldLayoutChg chg="add del">
          <pc:chgData name="Tatyana Ivanova" userId="d62e68be64b2faf0" providerId="LiveId" clId="{F65B0BD0-707A-4DCE-8E23-F4B4E94343DD}" dt="2025-11-06T19:19:37.643" v="71" actId="26606"/>
          <pc:sldLayoutMkLst>
            <pc:docMk/>
            <pc:sldMasterMk cId="4009908432" sldId="2147483726"/>
            <pc:sldLayoutMk cId="3980013027" sldId="2147483721"/>
          </pc:sldLayoutMkLst>
        </pc:sldLayoutChg>
        <pc:sldLayoutChg chg="add del">
          <pc:chgData name="Tatyana Ivanova" userId="d62e68be64b2faf0" providerId="LiveId" clId="{F65B0BD0-707A-4DCE-8E23-F4B4E94343DD}" dt="2025-11-06T19:19:37.643" v="71" actId="26606"/>
          <pc:sldLayoutMkLst>
            <pc:docMk/>
            <pc:sldMasterMk cId="4009908432" sldId="2147483726"/>
            <pc:sldLayoutMk cId="3804722559" sldId="2147483722"/>
          </pc:sldLayoutMkLst>
        </pc:sldLayoutChg>
        <pc:sldLayoutChg chg="add del">
          <pc:chgData name="Tatyana Ivanova" userId="d62e68be64b2faf0" providerId="LiveId" clId="{F65B0BD0-707A-4DCE-8E23-F4B4E94343DD}" dt="2025-11-06T19:19:37.643" v="71" actId="26606"/>
          <pc:sldLayoutMkLst>
            <pc:docMk/>
            <pc:sldMasterMk cId="4009908432" sldId="2147483726"/>
            <pc:sldLayoutMk cId="4058534513" sldId="2147483723"/>
          </pc:sldLayoutMkLst>
        </pc:sldLayoutChg>
        <pc:sldLayoutChg chg="add del">
          <pc:chgData name="Tatyana Ivanova" userId="d62e68be64b2faf0" providerId="LiveId" clId="{F65B0BD0-707A-4DCE-8E23-F4B4E94343DD}" dt="2025-11-06T19:19:37.643" v="71" actId="26606"/>
          <pc:sldLayoutMkLst>
            <pc:docMk/>
            <pc:sldMasterMk cId="4009908432" sldId="2147483726"/>
            <pc:sldLayoutMk cId="1231052303" sldId="2147483724"/>
          </pc:sldLayoutMkLst>
        </pc:sldLayoutChg>
        <pc:sldLayoutChg chg="add del">
          <pc:chgData name="Tatyana Ivanova" userId="d62e68be64b2faf0" providerId="LiveId" clId="{F65B0BD0-707A-4DCE-8E23-F4B4E94343DD}" dt="2025-11-06T19:19:37.643" v="71" actId="26606"/>
          <pc:sldLayoutMkLst>
            <pc:docMk/>
            <pc:sldMasterMk cId="4009908432" sldId="2147483726"/>
            <pc:sldLayoutMk cId="148798430" sldId="2147483725"/>
          </pc:sldLayoutMkLst>
        </pc:sldLayoutChg>
      </pc:sldMasterChg>
      <pc:sldMasterChg chg="add del addSldLayout delSldLayout">
        <pc:chgData name="Tatyana Ivanova" userId="d62e68be64b2faf0" providerId="LiveId" clId="{F65B0BD0-707A-4DCE-8E23-F4B4E94343DD}" dt="2025-11-06T19:20:19.055" v="77" actId="26606"/>
        <pc:sldMasterMkLst>
          <pc:docMk/>
          <pc:sldMasterMk cId="1673714841" sldId="2147483738"/>
        </pc:sldMasterMkLst>
        <pc:sldLayoutChg chg="add del">
          <pc:chgData name="Tatyana Ivanova" userId="d62e68be64b2faf0" providerId="LiveId" clId="{F65B0BD0-707A-4DCE-8E23-F4B4E94343DD}" dt="2025-11-06T19:20:19.055" v="77" actId="26606"/>
          <pc:sldLayoutMkLst>
            <pc:docMk/>
            <pc:sldMasterMk cId="1673714841" sldId="2147483738"/>
            <pc:sldLayoutMk cId="995423553" sldId="2147483727"/>
          </pc:sldLayoutMkLst>
        </pc:sldLayoutChg>
        <pc:sldLayoutChg chg="add del">
          <pc:chgData name="Tatyana Ivanova" userId="d62e68be64b2faf0" providerId="LiveId" clId="{F65B0BD0-707A-4DCE-8E23-F4B4E94343DD}" dt="2025-11-06T19:20:19.055" v="77" actId="26606"/>
          <pc:sldLayoutMkLst>
            <pc:docMk/>
            <pc:sldMasterMk cId="1673714841" sldId="2147483738"/>
            <pc:sldLayoutMk cId="246140433" sldId="2147483728"/>
          </pc:sldLayoutMkLst>
        </pc:sldLayoutChg>
        <pc:sldLayoutChg chg="add del">
          <pc:chgData name="Tatyana Ivanova" userId="d62e68be64b2faf0" providerId="LiveId" clId="{F65B0BD0-707A-4DCE-8E23-F4B4E94343DD}" dt="2025-11-06T19:20:19.055" v="77" actId="26606"/>
          <pc:sldLayoutMkLst>
            <pc:docMk/>
            <pc:sldMasterMk cId="1673714841" sldId="2147483738"/>
            <pc:sldLayoutMk cId="117863541" sldId="2147483729"/>
          </pc:sldLayoutMkLst>
        </pc:sldLayoutChg>
        <pc:sldLayoutChg chg="add del">
          <pc:chgData name="Tatyana Ivanova" userId="d62e68be64b2faf0" providerId="LiveId" clId="{F65B0BD0-707A-4DCE-8E23-F4B4E94343DD}" dt="2025-11-06T19:20:19.055" v="77" actId="26606"/>
          <pc:sldLayoutMkLst>
            <pc:docMk/>
            <pc:sldMasterMk cId="1673714841" sldId="2147483738"/>
            <pc:sldLayoutMk cId="2438921679" sldId="2147483730"/>
          </pc:sldLayoutMkLst>
        </pc:sldLayoutChg>
        <pc:sldLayoutChg chg="add del">
          <pc:chgData name="Tatyana Ivanova" userId="d62e68be64b2faf0" providerId="LiveId" clId="{F65B0BD0-707A-4DCE-8E23-F4B4E94343DD}" dt="2025-11-06T19:20:19.055" v="77" actId="26606"/>
          <pc:sldLayoutMkLst>
            <pc:docMk/>
            <pc:sldMasterMk cId="1673714841" sldId="2147483738"/>
            <pc:sldLayoutMk cId="2931437674" sldId="2147483731"/>
          </pc:sldLayoutMkLst>
        </pc:sldLayoutChg>
        <pc:sldLayoutChg chg="add del">
          <pc:chgData name="Tatyana Ivanova" userId="d62e68be64b2faf0" providerId="LiveId" clId="{F65B0BD0-707A-4DCE-8E23-F4B4E94343DD}" dt="2025-11-06T19:20:19.055" v="77" actId="26606"/>
          <pc:sldLayoutMkLst>
            <pc:docMk/>
            <pc:sldMasterMk cId="1673714841" sldId="2147483738"/>
            <pc:sldLayoutMk cId="2018761999" sldId="2147483732"/>
          </pc:sldLayoutMkLst>
        </pc:sldLayoutChg>
        <pc:sldLayoutChg chg="add del">
          <pc:chgData name="Tatyana Ivanova" userId="d62e68be64b2faf0" providerId="LiveId" clId="{F65B0BD0-707A-4DCE-8E23-F4B4E94343DD}" dt="2025-11-06T19:20:19.055" v="77" actId="26606"/>
          <pc:sldLayoutMkLst>
            <pc:docMk/>
            <pc:sldMasterMk cId="1673714841" sldId="2147483738"/>
            <pc:sldLayoutMk cId="4171859768" sldId="2147483733"/>
          </pc:sldLayoutMkLst>
        </pc:sldLayoutChg>
        <pc:sldLayoutChg chg="add del">
          <pc:chgData name="Tatyana Ivanova" userId="d62e68be64b2faf0" providerId="LiveId" clId="{F65B0BD0-707A-4DCE-8E23-F4B4E94343DD}" dt="2025-11-06T19:20:19.055" v="77" actId="26606"/>
          <pc:sldLayoutMkLst>
            <pc:docMk/>
            <pc:sldMasterMk cId="1673714841" sldId="2147483738"/>
            <pc:sldLayoutMk cId="61484287" sldId="2147483734"/>
          </pc:sldLayoutMkLst>
        </pc:sldLayoutChg>
        <pc:sldLayoutChg chg="add del">
          <pc:chgData name="Tatyana Ivanova" userId="d62e68be64b2faf0" providerId="LiveId" clId="{F65B0BD0-707A-4DCE-8E23-F4B4E94343DD}" dt="2025-11-06T19:20:19.055" v="77" actId="26606"/>
          <pc:sldLayoutMkLst>
            <pc:docMk/>
            <pc:sldMasterMk cId="1673714841" sldId="2147483738"/>
            <pc:sldLayoutMk cId="3765428272" sldId="2147483735"/>
          </pc:sldLayoutMkLst>
        </pc:sldLayoutChg>
        <pc:sldLayoutChg chg="add del">
          <pc:chgData name="Tatyana Ivanova" userId="d62e68be64b2faf0" providerId="LiveId" clId="{F65B0BD0-707A-4DCE-8E23-F4B4E94343DD}" dt="2025-11-06T19:20:19.055" v="77" actId="26606"/>
          <pc:sldLayoutMkLst>
            <pc:docMk/>
            <pc:sldMasterMk cId="1673714841" sldId="2147483738"/>
            <pc:sldLayoutMk cId="304782640" sldId="2147483736"/>
          </pc:sldLayoutMkLst>
        </pc:sldLayoutChg>
        <pc:sldLayoutChg chg="add del">
          <pc:chgData name="Tatyana Ivanova" userId="d62e68be64b2faf0" providerId="LiveId" clId="{F65B0BD0-707A-4DCE-8E23-F4B4E94343DD}" dt="2025-11-06T19:20:19.055" v="77" actId="26606"/>
          <pc:sldLayoutMkLst>
            <pc:docMk/>
            <pc:sldMasterMk cId="1673714841" sldId="2147483738"/>
            <pc:sldLayoutMk cId="80137341" sldId="2147483737"/>
          </pc:sldLayoutMkLst>
        </pc:sldLayoutChg>
      </pc:sldMasterChg>
      <pc:sldMasterChg chg="add del addSldLayout delSldLayout">
        <pc:chgData name="Tatyana Ivanova" userId="d62e68be64b2faf0" providerId="LiveId" clId="{F65B0BD0-707A-4DCE-8E23-F4B4E94343DD}" dt="2025-11-06T19:18:55.904" v="62" actId="26606"/>
        <pc:sldMasterMkLst>
          <pc:docMk/>
          <pc:sldMasterMk cId="581206293" sldId="2147483765"/>
        </pc:sldMasterMkLst>
        <pc:sldLayoutChg chg="add del">
          <pc:chgData name="Tatyana Ivanova" userId="d62e68be64b2faf0" providerId="LiveId" clId="{F65B0BD0-707A-4DCE-8E23-F4B4E94343DD}" dt="2025-11-06T19:18:55.904" v="62" actId="26606"/>
          <pc:sldLayoutMkLst>
            <pc:docMk/>
            <pc:sldMasterMk cId="581206293" sldId="2147483765"/>
            <pc:sldLayoutMk cId="2260606033" sldId="2147483754"/>
          </pc:sldLayoutMkLst>
        </pc:sldLayoutChg>
        <pc:sldLayoutChg chg="add del">
          <pc:chgData name="Tatyana Ivanova" userId="d62e68be64b2faf0" providerId="LiveId" clId="{F65B0BD0-707A-4DCE-8E23-F4B4E94343DD}" dt="2025-11-06T19:18:55.904" v="62" actId="26606"/>
          <pc:sldLayoutMkLst>
            <pc:docMk/>
            <pc:sldMasterMk cId="581206293" sldId="2147483765"/>
            <pc:sldLayoutMk cId="376112247" sldId="2147483755"/>
          </pc:sldLayoutMkLst>
        </pc:sldLayoutChg>
        <pc:sldLayoutChg chg="add del">
          <pc:chgData name="Tatyana Ivanova" userId="d62e68be64b2faf0" providerId="LiveId" clId="{F65B0BD0-707A-4DCE-8E23-F4B4E94343DD}" dt="2025-11-06T19:18:55.904" v="62" actId="26606"/>
          <pc:sldLayoutMkLst>
            <pc:docMk/>
            <pc:sldMasterMk cId="581206293" sldId="2147483765"/>
            <pc:sldLayoutMk cId="185311704" sldId="2147483756"/>
          </pc:sldLayoutMkLst>
        </pc:sldLayoutChg>
        <pc:sldLayoutChg chg="add del">
          <pc:chgData name="Tatyana Ivanova" userId="d62e68be64b2faf0" providerId="LiveId" clId="{F65B0BD0-707A-4DCE-8E23-F4B4E94343DD}" dt="2025-11-06T19:18:55.904" v="62" actId="26606"/>
          <pc:sldLayoutMkLst>
            <pc:docMk/>
            <pc:sldMasterMk cId="581206293" sldId="2147483765"/>
            <pc:sldLayoutMk cId="4234568962" sldId="2147483757"/>
          </pc:sldLayoutMkLst>
        </pc:sldLayoutChg>
        <pc:sldLayoutChg chg="add del">
          <pc:chgData name="Tatyana Ivanova" userId="d62e68be64b2faf0" providerId="LiveId" clId="{F65B0BD0-707A-4DCE-8E23-F4B4E94343DD}" dt="2025-11-06T19:18:55.904" v="62" actId="26606"/>
          <pc:sldLayoutMkLst>
            <pc:docMk/>
            <pc:sldMasterMk cId="581206293" sldId="2147483765"/>
            <pc:sldLayoutMk cId="1337000929" sldId="2147483758"/>
          </pc:sldLayoutMkLst>
        </pc:sldLayoutChg>
        <pc:sldLayoutChg chg="add del">
          <pc:chgData name="Tatyana Ivanova" userId="d62e68be64b2faf0" providerId="LiveId" clId="{F65B0BD0-707A-4DCE-8E23-F4B4E94343DD}" dt="2025-11-06T19:18:55.904" v="62" actId="26606"/>
          <pc:sldLayoutMkLst>
            <pc:docMk/>
            <pc:sldMasterMk cId="581206293" sldId="2147483765"/>
            <pc:sldLayoutMk cId="2621685554" sldId="2147483759"/>
          </pc:sldLayoutMkLst>
        </pc:sldLayoutChg>
        <pc:sldLayoutChg chg="add del">
          <pc:chgData name="Tatyana Ivanova" userId="d62e68be64b2faf0" providerId="LiveId" clId="{F65B0BD0-707A-4DCE-8E23-F4B4E94343DD}" dt="2025-11-06T19:18:55.904" v="62" actId="26606"/>
          <pc:sldLayoutMkLst>
            <pc:docMk/>
            <pc:sldMasterMk cId="581206293" sldId="2147483765"/>
            <pc:sldLayoutMk cId="699915609" sldId="2147483760"/>
          </pc:sldLayoutMkLst>
        </pc:sldLayoutChg>
        <pc:sldLayoutChg chg="add del">
          <pc:chgData name="Tatyana Ivanova" userId="d62e68be64b2faf0" providerId="LiveId" clId="{F65B0BD0-707A-4DCE-8E23-F4B4E94343DD}" dt="2025-11-06T19:18:55.904" v="62" actId="26606"/>
          <pc:sldLayoutMkLst>
            <pc:docMk/>
            <pc:sldMasterMk cId="581206293" sldId="2147483765"/>
            <pc:sldLayoutMk cId="2267893415" sldId="2147483761"/>
          </pc:sldLayoutMkLst>
        </pc:sldLayoutChg>
        <pc:sldLayoutChg chg="add del">
          <pc:chgData name="Tatyana Ivanova" userId="d62e68be64b2faf0" providerId="LiveId" clId="{F65B0BD0-707A-4DCE-8E23-F4B4E94343DD}" dt="2025-11-06T19:18:55.904" v="62" actId="26606"/>
          <pc:sldLayoutMkLst>
            <pc:docMk/>
            <pc:sldMasterMk cId="581206293" sldId="2147483765"/>
            <pc:sldLayoutMk cId="1145984178" sldId="2147483762"/>
          </pc:sldLayoutMkLst>
        </pc:sldLayoutChg>
        <pc:sldLayoutChg chg="add del">
          <pc:chgData name="Tatyana Ivanova" userId="d62e68be64b2faf0" providerId="LiveId" clId="{F65B0BD0-707A-4DCE-8E23-F4B4E94343DD}" dt="2025-11-06T19:18:55.904" v="62" actId="26606"/>
          <pc:sldLayoutMkLst>
            <pc:docMk/>
            <pc:sldMasterMk cId="581206293" sldId="2147483765"/>
            <pc:sldLayoutMk cId="414659774" sldId="2147483763"/>
          </pc:sldLayoutMkLst>
        </pc:sldLayoutChg>
        <pc:sldLayoutChg chg="add del">
          <pc:chgData name="Tatyana Ivanova" userId="d62e68be64b2faf0" providerId="LiveId" clId="{F65B0BD0-707A-4DCE-8E23-F4B4E94343DD}" dt="2025-11-06T19:18:55.904" v="62" actId="26606"/>
          <pc:sldLayoutMkLst>
            <pc:docMk/>
            <pc:sldMasterMk cId="581206293" sldId="2147483765"/>
            <pc:sldLayoutMk cId="328585263" sldId="2147483764"/>
          </pc:sldLayoutMkLst>
        </pc:sldLayoutChg>
      </pc:sldMasterChg>
      <pc:sldMasterChg chg="add del addSldLayout delSldLayout">
        <pc:chgData name="Tatyana Ivanova" userId="d62e68be64b2faf0" providerId="LiveId" clId="{F65B0BD0-707A-4DCE-8E23-F4B4E94343DD}" dt="2025-11-06T19:20:58.600" v="81" actId="26606"/>
        <pc:sldMasterMkLst>
          <pc:docMk/>
          <pc:sldMasterMk cId="4141778069" sldId="2147483817"/>
        </pc:sldMasterMkLst>
        <pc:sldLayoutChg chg="add del">
          <pc:chgData name="Tatyana Ivanova" userId="d62e68be64b2faf0" providerId="LiveId" clId="{F65B0BD0-707A-4DCE-8E23-F4B4E94343DD}" dt="2025-11-06T19:20:58.600" v="81" actId="26606"/>
          <pc:sldLayoutMkLst>
            <pc:docMk/>
            <pc:sldMasterMk cId="4141778069" sldId="2147483817"/>
            <pc:sldLayoutMk cId="944393888" sldId="2147483806"/>
          </pc:sldLayoutMkLst>
        </pc:sldLayoutChg>
        <pc:sldLayoutChg chg="add del">
          <pc:chgData name="Tatyana Ivanova" userId="d62e68be64b2faf0" providerId="LiveId" clId="{F65B0BD0-707A-4DCE-8E23-F4B4E94343DD}" dt="2025-11-06T19:20:58.600" v="81" actId="26606"/>
          <pc:sldLayoutMkLst>
            <pc:docMk/>
            <pc:sldMasterMk cId="4141778069" sldId="2147483817"/>
            <pc:sldLayoutMk cId="223336080" sldId="2147483807"/>
          </pc:sldLayoutMkLst>
        </pc:sldLayoutChg>
        <pc:sldLayoutChg chg="add del">
          <pc:chgData name="Tatyana Ivanova" userId="d62e68be64b2faf0" providerId="LiveId" clId="{F65B0BD0-707A-4DCE-8E23-F4B4E94343DD}" dt="2025-11-06T19:20:58.600" v="81" actId="26606"/>
          <pc:sldLayoutMkLst>
            <pc:docMk/>
            <pc:sldMasterMk cId="4141778069" sldId="2147483817"/>
            <pc:sldLayoutMk cId="3188258211" sldId="2147483808"/>
          </pc:sldLayoutMkLst>
        </pc:sldLayoutChg>
        <pc:sldLayoutChg chg="add del">
          <pc:chgData name="Tatyana Ivanova" userId="d62e68be64b2faf0" providerId="LiveId" clId="{F65B0BD0-707A-4DCE-8E23-F4B4E94343DD}" dt="2025-11-06T19:20:58.600" v="81" actId="26606"/>
          <pc:sldLayoutMkLst>
            <pc:docMk/>
            <pc:sldMasterMk cId="4141778069" sldId="2147483817"/>
            <pc:sldLayoutMk cId="2003329363" sldId="2147483809"/>
          </pc:sldLayoutMkLst>
        </pc:sldLayoutChg>
        <pc:sldLayoutChg chg="add del">
          <pc:chgData name="Tatyana Ivanova" userId="d62e68be64b2faf0" providerId="LiveId" clId="{F65B0BD0-707A-4DCE-8E23-F4B4E94343DD}" dt="2025-11-06T19:20:58.600" v="81" actId="26606"/>
          <pc:sldLayoutMkLst>
            <pc:docMk/>
            <pc:sldMasterMk cId="4141778069" sldId="2147483817"/>
            <pc:sldLayoutMk cId="3539765294" sldId="2147483810"/>
          </pc:sldLayoutMkLst>
        </pc:sldLayoutChg>
        <pc:sldLayoutChg chg="add del">
          <pc:chgData name="Tatyana Ivanova" userId="d62e68be64b2faf0" providerId="LiveId" clId="{F65B0BD0-707A-4DCE-8E23-F4B4E94343DD}" dt="2025-11-06T19:20:58.600" v="81" actId="26606"/>
          <pc:sldLayoutMkLst>
            <pc:docMk/>
            <pc:sldMasterMk cId="4141778069" sldId="2147483817"/>
            <pc:sldLayoutMk cId="1199896906" sldId="2147483811"/>
          </pc:sldLayoutMkLst>
        </pc:sldLayoutChg>
        <pc:sldLayoutChg chg="add del">
          <pc:chgData name="Tatyana Ivanova" userId="d62e68be64b2faf0" providerId="LiveId" clId="{F65B0BD0-707A-4DCE-8E23-F4B4E94343DD}" dt="2025-11-06T19:20:58.600" v="81" actId="26606"/>
          <pc:sldLayoutMkLst>
            <pc:docMk/>
            <pc:sldMasterMk cId="4141778069" sldId="2147483817"/>
            <pc:sldLayoutMk cId="900957719" sldId="2147483812"/>
          </pc:sldLayoutMkLst>
        </pc:sldLayoutChg>
        <pc:sldLayoutChg chg="add del">
          <pc:chgData name="Tatyana Ivanova" userId="d62e68be64b2faf0" providerId="LiveId" clId="{F65B0BD0-707A-4DCE-8E23-F4B4E94343DD}" dt="2025-11-06T19:20:58.600" v="81" actId="26606"/>
          <pc:sldLayoutMkLst>
            <pc:docMk/>
            <pc:sldMasterMk cId="4141778069" sldId="2147483817"/>
            <pc:sldLayoutMk cId="1245485991" sldId="2147483813"/>
          </pc:sldLayoutMkLst>
        </pc:sldLayoutChg>
        <pc:sldLayoutChg chg="add del">
          <pc:chgData name="Tatyana Ivanova" userId="d62e68be64b2faf0" providerId="LiveId" clId="{F65B0BD0-707A-4DCE-8E23-F4B4E94343DD}" dt="2025-11-06T19:20:58.600" v="81" actId="26606"/>
          <pc:sldLayoutMkLst>
            <pc:docMk/>
            <pc:sldMasterMk cId="4141778069" sldId="2147483817"/>
            <pc:sldLayoutMk cId="3886824751" sldId="2147483814"/>
          </pc:sldLayoutMkLst>
        </pc:sldLayoutChg>
        <pc:sldLayoutChg chg="add del">
          <pc:chgData name="Tatyana Ivanova" userId="d62e68be64b2faf0" providerId="LiveId" clId="{F65B0BD0-707A-4DCE-8E23-F4B4E94343DD}" dt="2025-11-06T19:20:58.600" v="81" actId="26606"/>
          <pc:sldLayoutMkLst>
            <pc:docMk/>
            <pc:sldMasterMk cId="4141778069" sldId="2147483817"/>
            <pc:sldLayoutMk cId="1062493689" sldId="2147483815"/>
          </pc:sldLayoutMkLst>
        </pc:sldLayoutChg>
        <pc:sldLayoutChg chg="add del">
          <pc:chgData name="Tatyana Ivanova" userId="d62e68be64b2faf0" providerId="LiveId" clId="{F65B0BD0-707A-4DCE-8E23-F4B4E94343DD}" dt="2025-11-06T19:20:58.600" v="81" actId="26606"/>
          <pc:sldLayoutMkLst>
            <pc:docMk/>
            <pc:sldMasterMk cId="4141778069" sldId="2147483817"/>
            <pc:sldLayoutMk cId="811554602" sldId="2147483816"/>
          </pc:sldLayoutMkLst>
        </pc:sldLayoutChg>
      </pc:sldMasterChg>
      <pc:sldMasterChg chg="add del addSldLayout delSldLayout">
        <pc:chgData name="Tatyana Ivanova" userId="d62e68be64b2faf0" providerId="LiveId" clId="{F65B0BD0-707A-4DCE-8E23-F4B4E94343DD}" dt="2025-11-06T19:21:18.033" v="86" actId="26606"/>
        <pc:sldMasterMkLst>
          <pc:docMk/>
          <pc:sldMasterMk cId="374311896" sldId="2147483867"/>
        </pc:sldMasterMkLst>
        <pc:sldLayoutChg chg="add del">
          <pc:chgData name="Tatyana Ivanova" userId="d62e68be64b2faf0" providerId="LiveId" clId="{F65B0BD0-707A-4DCE-8E23-F4B4E94343DD}" dt="2025-11-06T19:21:18.033" v="86" actId="26606"/>
          <pc:sldLayoutMkLst>
            <pc:docMk/>
            <pc:sldMasterMk cId="374311896" sldId="2147483867"/>
            <pc:sldLayoutMk cId="3198149472" sldId="2147483856"/>
          </pc:sldLayoutMkLst>
        </pc:sldLayoutChg>
        <pc:sldLayoutChg chg="add del">
          <pc:chgData name="Tatyana Ivanova" userId="d62e68be64b2faf0" providerId="LiveId" clId="{F65B0BD0-707A-4DCE-8E23-F4B4E94343DD}" dt="2025-11-06T19:21:18.033" v="86" actId="26606"/>
          <pc:sldLayoutMkLst>
            <pc:docMk/>
            <pc:sldMasterMk cId="374311896" sldId="2147483867"/>
            <pc:sldLayoutMk cId="3841727030" sldId="2147483857"/>
          </pc:sldLayoutMkLst>
        </pc:sldLayoutChg>
        <pc:sldLayoutChg chg="add del">
          <pc:chgData name="Tatyana Ivanova" userId="d62e68be64b2faf0" providerId="LiveId" clId="{F65B0BD0-707A-4DCE-8E23-F4B4E94343DD}" dt="2025-11-06T19:21:18.033" v="86" actId="26606"/>
          <pc:sldLayoutMkLst>
            <pc:docMk/>
            <pc:sldMasterMk cId="374311896" sldId="2147483867"/>
            <pc:sldLayoutMk cId="1754083444" sldId="2147483858"/>
          </pc:sldLayoutMkLst>
        </pc:sldLayoutChg>
        <pc:sldLayoutChg chg="add del">
          <pc:chgData name="Tatyana Ivanova" userId="d62e68be64b2faf0" providerId="LiveId" clId="{F65B0BD0-707A-4DCE-8E23-F4B4E94343DD}" dt="2025-11-06T19:21:18.033" v="86" actId="26606"/>
          <pc:sldLayoutMkLst>
            <pc:docMk/>
            <pc:sldMasterMk cId="374311896" sldId="2147483867"/>
            <pc:sldLayoutMk cId="216878527" sldId="2147483859"/>
          </pc:sldLayoutMkLst>
        </pc:sldLayoutChg>
        <pc:sldLayoutChg chg="add del">
          <pc:chgData name="Tatyana Ivanova" userId="d62e68be64b2faf0" providerId="LiveId" clId="{F65B0BD0-707A-4DCE-8E23-F4B4E94343DD}" dt="2025-11-06T19:21:18.033" v="86" actId="26606"/>
          <pc:sldLayoutMkLst>
            <pc:docMk/>
            <pc:sldMasterMk cId="374311896" sldId="2147483867"/>
            <pc:sldLayoutMk cId="2564352670" sldId="2147483860"/>
          </pc:sldLayoutMkLst>
        </pc:sldLayoutChg>
        <pc:sldLayoutChg chg="add del">
          <pc:chgData name="Tatyana Ivanova" userId="d62e68be64b2faf0" providerId="LiveId" clId="{F65B0BD0-707A-4DCE-8E23-F4B4E94343DD}" dt="2025-11-06T19:21:18.033" v="86" actId="26606"/>
          <pc:sldLayoutMkLst>
            <pc:docMk/>
            <pc:sldMasterMk cId="374311896" sldId="2147483867"/>
            <pc:sldLayoutMk cId="1085475107" sldId="2147483861"/>
          </pc:sldLayoutMkLst>
        </pc:sldLayoutChg>
        <pc:sldLayoutChg chg="add del">
          <pc:chgData name="Tatyana Ivanova" userId="d62e68be64b2faf0" providerId="LiveId" clId="{F65B0BD0-707A-4DCE-8E23-F4B4E94343DD}" dt="2025-11-06T19:21:18.033" v="86" actId="26606"/>
          <pc:sldLayoutMkLst>
            <pc:docMk/>
            <pc:sldMasterMk cId="374311896" sldId="2147483867"/>
            <pc:sldLayoutMk cId="1666553425" sldId="2147483862"/>
          </pc:sldLayoutMkLst>
        </pc:sldLayoutChg>
        <pc:sldLayoutChg chg="add del">
          <pc:chgData name="Tatyana Ivanova" userId="d62e68be64b2faf0" providerId="LiveId" clId="{F65B0BD0-707A-4DCE-8E23-F4B4E94343DD}" dt="2025-11-06T19:21:18.033" v="86" actId="26606"/>
          <pc:sldLayoutMkLst>
            <pc:docMk/>
            <pc:sldMasterMk cId="374311896" sldId="2147483867"/>
            <pc:sldLayoutMk cId="437945282" sldId="2147483863"/>
          </pc:sldLayoutMkLst>
        </pc:sldLayoutChg>
        <pc:sldLayoutChg chg="add del">
          <pc:chgData name="Tatyana Ivanova" userId="d62e68be64b2faf0" providerId="LiveId" clId="{F65B0BD0-707A-4DCE-8E23-F4B4E94343DD}" dt="2025-11-06T19:21:18.033" v="86" actId="26606"/>
          <pc:sldLayoutMkLst>
            <pc:docMk/>
            <pc:sldMasterMk cId="374311896" sldId="2147483867"/>
            <pc:sldLayoutMk cId="1051441666" sldId="2147483864"/>
          </pc:sldLayoutMkLst>
        </pc:sldLayoutChg>
        <pc:sldLayoutChg chg="add del">
          <pc:chgData name="Tatyana Ivanova" userId="d62e68be64b2faf0" providerId="LiveId" clId="{F65B0BD0-707A-4DCE-8E23-F4B4E94343DD}" dt="2025-11-06T19:21:18.033" v="86" actId="26606"/>
          <pc:sldLayoutMkLst>
            <pc:docMk/>
            <pc:sldMasterMk cId="374311896" sldId="2147483867"/>
            <pc:sldLayoutMk cId="2245039012" sldId="2147483865"/>
          </pc:sldLayoutMkLst>
        </pc:sldLayoutChg>
        <pc:sldLayoutChg chg="add del">
          <pc:chgData name="Tatyana Ivanova" userId="d62e68be64b2faf0" providerId="LiveId" clId="{F65B0BD0-707A-4DCE-8E23-F4B4E94343DD}" dt="2025-11-06T19:21:18.033" v="86" actId="26606"/>
          <pc:sldLayoutMkLst>
            <pc:docMk/>
            <pc:sldMasterMk cId="374311896" sldId="2147483867"/>
            <pc:sldLayoutMk cId="840916971" sldId="2147483866"/>
          </pc:sldLayoutMkLst>
        </pc:sldLayoutChg>
      </pc:sldMasterChg>
      <pc:sldMasterChg chg="add del addSldLayout delSldLayout">
        <pc:chgData name="Tatyana Ivanova" userId="d62e68be64b2faf0" providerId="LiveId" clId="{F65B0BD0-707A-4DCE-8E23-F4B4E94343DD}" dt="2025-11-06T19:21:17.988" v="85" actId="26606"/>
        <pc:sldMasterMkLst>
          <pc:docMk/>
          <pc:sldMasterMk cId="2245221954" sldId="2147483904"/>
        </pc:sldMasterMkLst>
        <pc:sldLayoutChg chg="add del">
          <pc:chgData name="Tatyana Ivanova" userId="d62e68be64b2faf0" providerId="LiveId" clId="{F65B0BD0-707A-4DCE-8E23-F4B4E94343DD}" dt="2025-11-06T19:21:17.988" v="85" actId="26606"/>
          <pc:sldLayoutMkLst>
            <pc:docMk/>
            <pc:sldMasterMk cId="2245221954" sldId="2147483904"/>
            <pc:sldLayoutMk cId="2463095053" sldId="2147483893"/>
          </pc:sldLayoutMkLst>
        </pc:sldLayoutChg>
        <pc:sldLayoutChg chg="add del">
          <pc:chgData name="Tatyana Ivanova" userId="d62e68be64b2faf0" providerId="LiveId" clId="{F65B0BD0-707A-4DCE-8E23-F4B4E94343DD}" dt="2025-11-06T19:21:17.988" v="85" actId="26606"/>
          <pc:sldLayoutMkLst>
            <pc:docMk/>
            <pc:sldMasterMk cId="2245221954" sldId="2147483904"/>
            <pc:sldLayoutMk cId="4118877075" sldId="2147483894"/>
          </pc:sldLayoutMkLst>
        </pc:sldLayoutChg>
        <pc:sldLayoutChg chg="add del">
          <pc:chgData name="Tatyana Ivanova" userId="d62e68be64b2faf0" providerId="LiveId" clId="{F65B0BD0-707A-4DCE-8E23-F4B4E94343DD}" dt="2025-11-06T19:21:17.988" v="85" actId="26606"/>
          <pc:sldLayoutMkLst>
            <pc:docMk/>
            <pc:sldMasterMk cId="2245221954" sldId="2147483904"/>
            <pc:sldLayoutMk cId="1409784016" sldId="2147483895"/>
          </pc:sldLayoutMkLst>
        </pc:sldLayoutChg>
        <pc:sldLayoutChg chg="add del">
          <pc:chgData name="Tatyana Ivanova" userId="d62e68be64b2faf0" providerId="LiveId" clId="{F65B0BD0-707A-4DCE-8E23-F4B4E94343DD}" dt="2025-11-06T19:21:17.988" v="85" actId="26606"/>
          <pc:sldLayoutMkLst>
            <pc:docMk/>
            <pc:sldMasterMk cId="2245221954" sldId="2147483904"/>
            <pc:sldLayoutMk cId="1508346943" sldId="2147483896"/>
          </pc:sldLayoutMkLst>
        </pc:sldLayoutChg>
        <pc:sldLayoutChg chg="add del">
          <pc:chgData name="Tatyana Ivanova" userId="d62e68be64b2faf0" providerId="LiveId" clId="{F65B0BD0-707A-4DCE-8E23-F4B4E94343DD}" dt="2025-11-06T19:21:17.988" v="85" actId="26606"/>
          <pc:sldLayoutMkLst>
            <pc:docMk/>
            <pc:sldMasterMk cId="2245221954" sldId="2147483904"/>
            <pc:sldLayoutMk cId="1886000400" sldId="2147483897"/>
          </pc:sldLayoutMkLst>
        </pc:sldLayoutChg>
        <pc:sldLayoutChg chg="add del">
          <pc:chgData name="Tatyana Ivanova" userId="d62e68be64b2faf0" providerId="LiveId" clId="{F65B0BD0-707A-4DCE-8E23-F4B4E94343DD}" dt="2025-11-06T19:21:17.988" v="85" actId="26606"/>
          <pc:sldLayoutMkLst>
            <pc:docMk/>
            <pc:sldMasterMk cId="2245221954" sldId="2147483904"/>
            <pc:sldLayoutMk cId="2309368156" sldId="2147483898"/>
          </pc:sldLayoutMkLst>
        </pc:sldLayoutChg>
        <pc:sldLayoutChg chg="add del">
          <pc:chgData name="Tatyana Ivanova" userId="d62e68be64b2faf0" providerId="LiveId" clId="{F65B0BD0-707A-4DCE-8E23-F4B4E94343DD}" dt="2025-11-06T19:21:17.988" v="85" actId="26606"/>
          <pc:sldLayoutMkLst>
            <pc:docMk/>
            <pc:sldMasterMk cId="2245221954" sldId="2147483904"/>
            <pc:sldLayoutMk cId="2868505796" sldId="2147483899"/>
          </pc:sldLayoutMkLst>
        </pc:sldLayoutChg>
        <pc:sldLayoutChg chg="add del">
          <pc:chgData name="Tatyana Ivanova" userId="d62e68be64b2faf0" providerId="LiveId" clId="{F65B0BD0-707A-4DCE-8E23-F4B4E94343DD}" dt="2025-11-06T19:21:17.988" v="85" actId="26606"/>
          <pc:sldLayoutMkLst>
            <pc:docMk/>
            <pc:sldMasterMk cId="2245221954" sldId="2147483904"/>
            <pc:sldLayoutMk cId="1238845969" sldId="2147483900"/>
          </pc:sldLayoutMkLst>
        </pc:sldLayoutChg>
        <pc:sldLayoutChg chg="add del">
          <pc:chgData name="Tatyana Ivanova" userId="d62e68be64b2faf0" providerId="LiveId" clId="{F65B0BD0-707A-4DCE-8E23-F4B4E94343DD}" dt="2025-11-06T19:21:17.988" v="85" actId="26606"/>
          <pc:sldLayoutMkLst>
            <pc:docMk/>
            <pc:sldMasterMk cId="2245221954" sldId="2147483904"/>
            <pc:sldLayoutMk cId="729983469" sldId="2147483901"/>
          </pc:sldLayoutMkLst>
        </pc:sldLayoutChg>
        <pc:sldLayoutChg chg="add del">
          <pc:chgData name="Tatyana Ivanova" userId="d62e68be64b2faf0" providerId="LiveId" clId="{F65B0BD0-707A-4DCE-8E23-F4B4E94343DD}" dt="2025-11-06T19:21:17.988" v="85" actId="26606"/>
          <pc:sldLayoutMkLst>
            <pc:docMk/>
            <pc:sldMasterMk cId="2245221954" sldId="2147483904"/>
            <pc:sldLayoutMk cId="1683446862" sldId="2147483902"/>
          </pc:sldLayoutMkLst>
        </pc:sldLayoutChg>
        <pc:sldLayoutChg chg="add del">
          <pc:chgData name="Tatyana Ivanova" userId="d62e68be64b2faf0" providerId="LiveId" clId="{F65B0BD0-707A-4DCE-8E23-F4B4E94343DD}" dt="2025-11-06T19:21:17.988" v="85" actId="26606"/>
          <pc:sldLayoutMkLst>
            <pc:docMk/>
            <pc:sldMasterMk cId="2245221954" sldId="2147483904"/>
            <pc:sldLayoutMk cId="3224639887" sldId="2147483903"/>
          </pc:sldLayoutMkLst>
        </pc:sldLayoutChg>
      </pc:sldMasterChg>
      <pc:sldMasterChg chg="add addSldLayout">
        <pc:chgData name="Tatyana Ivanova" userId="d62e68be64b2faf0" providerId="LiveId" clId="{F65B0BD0-707A-4DCE-8E23-F4B4E94343DD}" dt="2025-11-06T19:21:18.033" v="86" actId="26606"/>
        <pc:sldMasterMkLst>
          <pc:docMk/>
          <pc:sldMasterMk cId="4211350120" sldId="2147483959"/>
        </pc:sldMasterMkLst>
        <pc:sldLayoutChg chg="add">
          <pc:chgData name="Tatyana Ivanova" userId="d62e68be64b2faf0" providerId="LiveId" clId="{F65B0BD0-707A-4DCE-8E23-F4B4E94343DD}" dt="2025-11-06T19:21:18.033" v="86" actId="26606"/>
          <pc:sldLayoutMkLst>
            <pc:docMk/>
            <pc:sldMasterMk cId="4211350120" sldId="2147483959"/>
            <pc:sldLayoutMk cId="4125451713" sldId="2147483948"/>
          </pc:sldLayoutMkLst>
        </pc:sldLayoutChg>
        <pc:sldLayoutChg chg="add">
          <pc:chgData name="Tatyana Ivanova" userId="d62e68be64b2faf0" providerId="LiveId" clId="{F65B0BD0-707A-4DCE-8E23-F4B4E94343DD}" dt="2025-11-06T19:21:18.033" v="86" actId="26606"/>
          <pc:sldLayoutMkLst>
            <pc:docMk/>
            <pc:sldMasterMk cId="4211350120" sldId="2147483959"/>
            <pc:sldLayoutMk cId="32083081" sldId="2147483949"/>
          </pc:sldLayoutMkLst>
        </pc:sldLayoutChg>
        <pc:sldLayoutChg chg="add">
          <pc:chgData name="Tatyana Ivanova" userId="d62e68be64b2faf0" providerId="LiveId" clId="{F65B0BD0-707A-4DCE-8E23-F4B4E94343DD}" dt="2025-11-06T19:21:18.033" v="86" actId="26606"/>
          <pc:sldLayoutMkLst>
            <pc:docMk/>
            <pc:sldMasterMk cId="4211350120" sldId="2147483959"/>
            <pc:sldLayoutMk cId="536570351" sldId="2147483950"/>
          </pc:sldLayoutMkLst>
        </pc:sldLayoutChg>
        <pc:sldLayoutChg chg="add">
          <pc:chgData name="Tatyana Ivanova" userId="d62e68be64b2faf0" providerId="LiveId" clId="{F65B0BD0-707A-4DCE-8E23-F4B4E94343DD}" dt="2025-11-06T19:21:18.033" v="86" actId="26606"/>
          <pc:sldLayoutMkLst>
            <pc:docMk/>
            <pc:sldMasterMk cId="4211350120" sldId="2147483959"/>
            <pc:sldLayoutMk cId="3240801231" sldId="2147483951"/>
          </pc:sldLayoutMkLst>
        </pc:sldLayoutChg>
        <pc:sldLayoutChg chg="add">
          <pc:chgData name="Tatyana Ivanova" userId="d62e68be64b2faf0" providerId="LiveId" clId="{F65B0BD0-707A-4DCE-8E23-F4B4E94343DD}" dt="2025-11-06T19:21:18.033" v="86" actId="26606"/>
          <pc:sldLayoutMkLst>
            <pc:docMk/>
            <pc:sldMasterMk cId="4211350120" sldId="2147483959"/>
            <pc:sldLayoutMk cId="4290650481" sldId="2147483952"/>
          </pc:sldLayoutMkLst>
        </pc:sldLayoutChg>
        <pc:sldLayoutChg chg="add">
          <pc:chgData name="Tatyana Ivanova" userId="d62e68be64b2faf0" providerId="LiveId" clId="{F65B0BD0-707A-4DCE-8E23-F4B4E94343DD}" dt="2025-11-06T19:21:18.033" v="86" actId="26606"/>
          <pc:sldLayoutMkLst>
            <pc:docMk/>
            <pc:sldMasterMk cId="4211350120" sldId="2147483959"/>
            <pc:sldLayoutMk cId="2487043195" sldId="2147483953"/>
          </pc:sldLayoutMkLst>
        </pc:sldLayoutChg>
        <pc:sldLayoutChg chg="add">
          <pc:chgData name="Tatyana Ivanova" userId="d62e68be64b2faf0" providerId="LiveId" clId="{F65B0BD0-707A-4DCE-8E23-F4B4E94343DD}" dt="2025-11-06T19:21:18.033" v="86" actId="26606"/>
          <pc:sldLayoutMkLst>
            <pc:docMk/>
            <pc:sldMasterMk cId="4211350120" sldId="2147483959"/>
            <pc:sldLayoutMk cId="1536414167" sldId="2147483954"/>
          </pc:sldLayoutMkLst>
        </pc:sldLayoutChg>
        <pc:sldLayoutChg chg="add">
          <pc:chgData name="Tatyana Ivanova" userId="d62e68be64b2faf0" providerId="LiveId" clId="{F65B0BD0-707A-4DCE-8E23-F4B4E94343DD}" dt="2025-11-06T19:21:18.033" v="86" actId="26606"/>
          <pc:sldLayoutMkLst>
            <pc:docMk/>
            <pc:sldMasterMk cId="4211350120" sldId="2147483959"/>
            <pc:sldLayoutMk cId="2959828967" sldId="2147483955"/>
          </pc:sldLayoutMkLst>
        </pc:sldLayoutChg>
        <pc:sldLayoutChg chg="add">
          <pc:chgData name="Tatyana Ivanova" userId="d62e68be64b2faf0" providerId="LiveId" clId="{F65B0BD0-707A-4DCE-8E23-F4B4E94343DD}" dt="2025-11-06T19:21:18.033" v="86" actId="26606"/>
          <pc:sldLayoutMkLst>
            <pc:docMk/>
            <pc:sldMasterMk cId="4211350120" sldId="2147483959"/>
            <pc:sldLayoutMk cId="4042838536" sldId="2147483956"/>
          </pc:sldLayoutMkLst>
        </pc:sldLayoutChg>
        <pc:sldLayoutChg chg="add">
          <pc:chgData name="Tatyana Ivanova" userId="d62e68be64b2faf0" providerId="LiveId" clId="{F65B0BD0-707A-4DCE-8E23-F4B4E94343DD}" dt="2025-11-06T19:21:18.033" v="86" actId="26606"/>
          <pc:sldLayoutMkLst>
            <pc:docMk/>
            <pc:sldMasterMk cId="4211350120" sldId="2147483959"/>
            <pc:sldLayoutMk cId="2235849660" sldId="2147483957"/>
          </pc:sldLayoutMkLst>
        </pc:sldLayoutChg>
        <pc:sldLayoutChg chg="add">
          <pc:chgData name="Tatyana Ivanova" userId="d62e68be64b2faf0" providerId="LiveId" clId="{F65B0BD0-707A-4DCE-8E23-F4B4E94343DD}" dt="2025-11-06T19:21:18.033" v="86" actId="26606"/>
          <pc:sldLayoutMkLst>
            <pc:docMk/>
            <pc:sldMasterMk cId="4211350120" sldId="2147483959"/>
            <pc:sldLayoutMk cId="1579754868" sldId="2147483958"/>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5DBD0C-E6A6-468A-9839-BB83900546A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52C5802D-16A6-4FD9-9962-6B9B2B8AEF4E}">
      <dgm:prSet custT="1"/>
      <dgm:spPr/>
      <dgm:t>
        <a:bodyPr/>
        <a:lstStyle/>
        <a:p>
          <a:r>
            <a:rPr lang="en-GB" sz="1800" b="1" dirty="0">
              <a:latin typeface="Arial" panose="020B0604020202020204" pitchFamily="34" charset="0"/>
              <a:cs typeface="Arial" panose="020B0604020202020204" pitchFamily="34" charset="0"/>
            </a:rPr>
            <a:t>Focus:</a:t>
          </a:r>
        </a:p>
        <a:p>
          <a:r>
            <a:rPr lang="en-GB" sz="1800" b="1" dirty="0">
              <a:latin typeface="Arial" panose="020B0604020202020204" pitchFamily="34" charset="0"/>
              <a:cs typeface="Arial" panose="020B0604020202020204" pitchFamily="34" charset="0"/>
            </a:rPr>
            <a:t> </a:t>
          </a:r>
          <a:r>
            <a:rPr lang="en-GB" sz="1600" b="1" dirty="0">
              <a:latin typeface="Arial" panose="020B0604020202020204" pitchFamily="34" charset="0"/>
              <a:cs typeface="Arial" panose="020B0604020202020204" pitchFamily="34" charset="0"/>
            </a:rPr>
            <a:t>Assesses a candidate's past behaviour as an indicator of future performance, targeting key skills from the Person Specification.</a:t>
          </a:r>
          <a:endParaRPr lang="en-US" sz="1600" b="1" dirty="0">
            <a:latin typeface="Arial" panose="020B0604020202020204" pitchFamily="34" charset="0"/>
            <a:cs typeface="Arial" panose="020B0604020202020204" pitchFamily="34" charset="0"/>
          </a:endParaRPr>
        </a:p>
      </dgm:t>
    </dgm:pt>
    <dgm:pt modelId="{126A5578-EF3A-4E12-BC1B-938609EF26C7}" type="parTrans" cxnId="{3C993B3D-A27D-4710-80EC-CF181FF2783A}">
      <dgm:prSet/>
      <dgm:spPr/>
      <dgm:t>
        <a:bodyPr/>
        <a:lstStyle/>
        <a:p>
          <a:endParaRPr lang="en-US"/>
        </a:p>
      </dgm:t>
    </dgm:pt>
    <dgm:pt modelId="{042DE6E6-E8BB-442F-BF84-3F2E349FFBF1}" type="sibTrans" cxnId="{3C993B3D-A27D-4710-80EC-CF181FF2783A}">
      <dgm:prSet/>
      <dgm:spPr/>
      <dgm:t>
        <a:bodyPr/>
        <a:lstStyle/>
        <a:p>
          <a:endParaRPr lang="en-US"/>
        </a:p>
      </dgm:t>
    </dgm:pt>
    <dgm:pt modelId="{133924D6-7CED-4045-B4D7-1F5FFB229A40}">
      <dgm:prSet custT="1"/>
      <dgm:spPr/>
      <dgm:t>
        <a:bodyPr/>
        <a:lstStyle/>
        <a:p>
          <a:r>
            <a:rPr lang="en-GB" sz="1800" b="1" dirty="0"/>
            <a:t>R</a:t>
          </a:r>
          <a:r>
            <a:rPr lang="en-GB" sz="1800" b="1" dirty="0">
              <a:latin typeface="Arial" panose="020B0604020202020204" pitchFamily="34" charset="0"/>
              <a:cs typeface="Arial" panose="020B0604020202020204" pitchFamily="34" charset="0"/>
            </a:rPr>
            <a:t>elevance to Change Manager:</a:t>
          </a:r>
        </a:p>
        <a:p>
          <a:r>
            <a:rPr lang="en-GB" sz="1800" b="1" dirty="0">
              <a:latin typeface="Arial" panose="020B0604020202020204" pitchFamily="34" charset="0"/>
              <a:cs typeface="Arial" panose="020B0604020202020204" pitchFamily="34" charset="0"/>
            </a:rPr>
            <a:t> </a:t>
          </a:r>
          <a:r>
            <a:rPr lang="en-GB" sz="1600" b="1" dirty="0">
              <a:latin typeface="Arial" panose="020B0604020202020204" pitchFamily="34" charset="0"/>
              <a:cs typeface="Arial" panose="020B0604020202020204" pitchFamily="34" charset="0"/>
            </a:rPr>
            <a:t>This role requires proven abilities in stakeholder management, conflict resolution, and execution.</a:t>
          </a:r>
          <a:endParaRPr lang="en-US" sz="1600" b="1" dirty="0">
            <a:latin typeface="Arial" panose="020B0604020202020204" pitchFamily="34" charset="0"/>
            <a:cs typeface="Arial" panose="020B0604020202020204" pitchFamily="34" charset="0"/>
          </a:endParaRPr>
        </a:p>
      </dgm:t>
    </dgm:pt>
    <dgm:pt modelId="{74FFEDAF-37A4-4EC5-B958-F4CC5A341DCB}" type="parTrans" cxnId="{9E52613D-933D-48FF-922F-C8B0FA330D63}">
      <dgm:prSet/>
      <dgm:spPr/>
      <dgm:t>
        <a:bodyPr/>
        <a:lstStyle/>
        <a:p>
          <a:endParaRPr lang="en-US"/>
        </a:p>
      </dgm:t>
    </dgm:pt>
    <dgm:pt modelId="{A7537F9D-C4EF-4FEC-A088-0F6E098EDBAD}" type="sibTrans" cxnId="{9E52613D-933D-48FF-922F-C8B0FA330D63}">
      <dgm:prSet/>
      <dgm:spPr/>
      <dgm:t>
        <a:bodyPr/>
        <a:lstStyle/>
        <a:p>
          <a:endParaRPr lang="en-US"/>
        </a:p>
      </dgm:t>
    </dgm:pt>
    <dgm:pt modelId="{EF2E8728-F562-4C27-A56C-E05A60CDCEE8}">
      <dgm:prSet custT="1"/>
      <dgm:spPr/>
      <dgm:t>
        <a:bodyPr/>
        <a:lstStyle/>
        <a:p>
          <a:r>
            <a:rPr lang="en-GB" sz="1800" b="1" dirty="0">
              <a:latin typeface="Arial" panose="020B0604020202020204" pitchFamily="34" charset="0"/>
              <a:cs typeface="Arial" panose="020B0604020202020204" pitchFamily="34" charset="0"/>
            </a:rPr>
            <a:t>Example Question:</a:t>
          </a:r>
        </a:p>
        <a:p>
          <a:r>
            <a:rPr lang="en-GB" sz="1800" b="1"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"Tell me about a time you faced significant resistance from employees while implementing a major process change. What was the change, what was your approach, and what was the outcome?"</a:t>
          </a:r>
          <a:endParaRPr lang="en-US" sz="1400" b="1" dirty="0">
            <a:latin typeface="Arial" panose="020B0604020202020204" pitchFamily="34" charset="0"/>
            <a:cs typeface="Arial" panose="020B0604020202020204" pitchFamily="34" charset="0"/>
          </a:endParaRPr>
        </a:p>
      </dgm:t>
    </dgm:pt>
    <dgm:pt modelId="{AFD53AB8-9E45-412C-B3E0-7F5737FF9624}" type="parTrans" cxnId="{B0DA5201-BC58-4FB2-93ED-09CFF319462B}">
      <dgm:prSet/>
      <dgm:spPr/>
      <dgm:t>
        <a:bodyPr/>
        <a:lstStyle/>
        <a:p>
          <a:endParaRPr lang="en-US"/>
        </a:p>
      </dgm:t>
    </dgm:pt>
    <dgm:pt modelId="{9FC41AAF-DDBF-4F8F-B1F0-66E691159AC8}" type="sibTrans" cxnId="{B0DA5201-BC58-4FB2-93ED-09CFF319462B}">
      <dgm:prSet/>
      <dgm:spPr/>
      <dgm:t>
        <a:bodyPr/>
        <a:lstStyle/>
        <a:p>
          <a:endParaRPr lang="en-US"/>
        </a:p>
      </dgm:t>
    </dgm:pt>
    <dgm:pt modelId="{33348D15-3EC8-4946-AF89-71C73A2E4F1E}">
      <dgm:prSet custT="1"/>
      <dgm:spPr/>
      <dgm:t>
        <a:bodyPr/>
        <a:lstStyle/>
        <a:p>
          <a:r>
            <a:rPr lang="en-GB" sz="1800" b="1" dirty="0">
              <a:latin typeface="Arial" panose="020B0604020202020204" pitchFamily="34" charset="0"/>
              <a:cs typeface="Arial" panose="020B0604020202020204" pitchFamily="34" charset="0"/>
            </a:rPr>
            <a:t>Technique:</a:t>
          </a:r>
        </a:p>
        <a:p>
          <a:r>
            <a:rPr lang="en-GB" sz="1800" b="1" dirty="0">
              <a:latin typeface="Arial" panose="020B0604020202020204" pitchFamily="34" charset="0"/>
              <a:cs typeface="Arial" panose="020B0604020202020204" pitchFamily="34" charset="0"/>
            </a:rPr>
            <a:t> </a:t>
          </a:r>
          <a:r>
            <a:rPr lang="en-GB" sz="1600" b="1" dirty="0">
              <a:latin typeface="Arial" panose="020B0604020202020204" pitchFamily="34" charset="0"/>
              <a:cs typeface="Arial" panose="020B0604020202020204" pitchFamily="34" charset="0"/>
            </a:rPr>
            <a:t>The STAR method (Situation, Task, Action, Result) is used to structure the candidate's response, ensuring concrete examples are provided (CIPD, 2023).</a:t>
          </a:r>
          <a:endParaRPr lang="en-US" sz="1600" b="1" dirty="0">
            <a:latin typeface="Arial" panose="020B0604020202020204" pitchFamily="34" charset="0"/>
            <a:cs typeface="Arial" panose="020B0604020202020204" pitchFamily="34" charset="0"/>
          </a:endParaRPr>
        </a:p>
      </dgm:t>
    </dgm:pt>
    <dgm:pt modelId="{B4001075-D5F5-4C2A-8223-399F3E8CFFB4}" type="parTrans" cxnId="{7ED9491F-A58A-4DF8-9665-63143401E8A3}">
      <dgm:prSet/>
      <dgm:spPr/>
      <dgm:t>
        <a:bodyPr/>
        <a:lstStyle/>
        <a:p>
          <a:endParaRPr lang="en-US"/>
        </a:p>
      </dgm:t>
    </dgm:pt>
    <dgm:pt modelId="{2A7BE28F-818C-416F-90D7-5A5440C15E1D}" type="sibTrans" cxnId="{7ED9491F-A58A-4DF8-9665-63143401E8A3}">
      <dgm:prSet/>
      <dgm:spPr/>
      <dgm:t>
        <a:bodyPr/>
        <a:lstStyle/>
        <a:p>
          <a:endParaRPr lang="en-US"/>
        </a:p>
      </dgm:t>
    </dgm:pt>
    <dgm:pt modelId="{953F4CAE-60F3-4988-9D14-D60865643FF4}" type="pres">
      <dgm:prSet presAssocID="{F35DBD0C-E6A6-468A-9839-BB83900546A3}" presName="hierChild1" presStyleCnt="0">
        <dgm:presLayoutVars>
          <dgm:chPref val="1"/>
          <dgm:dir/>
          <dgm:animOne val="branch"/>
          <dgm:animLvl val="lvl"/>
          <dgm:resizeHandles/>
        </dgm:presLayoutVars>
      </dgm:prSet>
      <dgm:spPr/>
    </dgm:pt>
    <dgm:pt modelId="{0E435422-BE4D-43A4-B855-7650DA44C017}" type="pres">
      <dgm:prSet presAssocID="{52C5802D-16A6-4FD9-9962-6B9B2B8AEF4E}" presName="hierRoot1" presStyleCnt="0"/>
      <dgm:spPr/>
    </dgm:pt>
    <dgm:pt modelId="{52B4F900-78F5-41A0-8EDE-E1AF6CFF3CE2}" type="pres">
      <dgm:prSet presAssocID="{52C5802D-16A6-4FD9-9962-6B9B2B8AEF4E}" presName="composite" presStyleCnt="0"/>
      <dgm:spPr/>
    </dgm:pt>
    <dgm:pt modelId="{7D100CF8-C6A0-4E52-9B35-259F4ED4E4D4}" type="pres">
      <dgm:prSet presAssocID="{52C5802D-16A6-4FD9-9962-6B9B2B8AEF4E}" presName="background" presStyleLbl="node0" presStyleIdx="0" presStyleCnt="1"/>
      <dgm:spPr/>
    </dgm:pt>
    <dgm:pt modelId="{694EB9F1-351C-44A4-A8D7-5F86019CB9AC}" type="pres">
      <dgm:prSet presAssocID="{52C5802D-16A6-4FD9-9962-6B9B2B8AEF4E}" presName="text" presStyleLbl="fgAcc0" presStyleIdx="0" presStyleCnt="1" custScaleX="125698" custScaleY="140713">
        <dgm:presLayoutVars>
          <dgm:chPref val="3"/>
        </dgm:presLayoutVars>
      </dgm:prSet>
      <dgm:spPr/>
    </dgm:pt>
    <dgm:pt modelId="{035C0994-F5A3-4494-8B3B-3282682C8CA9}" type="pres">
      <dgm:prSet presAssocID="{52C5802D-16A6-4FD9-9962-6B9B2B8AEF4E}" presName="hierChild2" presStyleCnt="0"/>
      <dgm:spPr/>
    </dgm:pt>
    <dgm:pt modelId="{DC73C5EC-CF2A-4BB4-BD9A-FAC04CBADD9F}" type="pres">
      <dgm:prSet presAssocID="{74FFEDAF-37A4-4EC5-B958-F4CC5A341DCB}" presName="Name10" presStyleLbl="parChTrans1D2" presStyleIdx="0" presStyleCnt="3"/>
      <dgm:spPr/>
    </dgm:pt>
    <dgm:pt modelId="{0687809D-971D-4B3E-848E-21A65C911D7D}" type="pres">
      <dgm:prSet presAssocID="{133924D6-7CED-4045-B4D7-1F5FFB229A40}" presName="hierRoot2" presStyleCnt="0"/>
      <dgm:spPr/>
    </dgm:pt>
    <dgm:pt modelId="{D7063900-8596-4F64-9120-DB888C1380F7}" type="pres">
      <dgm:prSet presAssocID="{133924D6-7CED-4045-B4D7-1F5FFB229A40}" presName="composite2" presStyleCnt="0"/>
      <dgm:spPr/>
    </dgm:pt>
    <dgm:pt modelId="{03013660-CB01-491D-9B21-D689D0924750}" type="pres">
      <dgm:prSet presAssocID="{133924D6-7CED-4045-B4D7-1F5FFB229A40}" presName="background2" presStyleLbl="node2" presStyleIdx="0" presStyleCnt="3"/>
      <dgm:spPr/>
    </dgm:pt>
    <dgm:pt modelId="{657A1CD2-A414-4B05-A583-DA439FC3AD1D}" type="pres">
      <dgm:prSet presAssocID="{133924D6-7CED-4045-B4D7-1F5FFB229A40}" presName="text2" presStyleLbl="fgAcc2" presStyleIdx="0" presStyleCnt="3" custScaleY="216930">
        <dgm:presLayoutVars>
          <dgm:chPref val="3"/>
        </dgm:presLayoutVars>
      </dgm:prSet>
      <dgm:spPr/>
    </dgm:pt>
    <dgm:pt modelId="{2695B8D2-88D4-4A23-8F27-CD91AA81E3FA}" type="pres">
      <dgm:prSet presAssocID="{133924D6-7CED-4045-B4D7-1F5FFB229A40}" presName="hierChild3" presStyleCnt="0"/>
      <dgm:spPr/>
    </dgm:pt>
    <dgm:pt modelId="{6AF0A3CF-5FDD-48A4-906B-4903094C336C}" type="pres">
      <dgm:prSet presAssocID="{AFD53AB8-9E45-412C-B3E0-7F5737FF9624}" presName="Name10" presStyleLbl="parChTrans1D2" presStyleIdx="1" presStyleCnt="3"/>
      <dgm:spPr/>
    </dgm:pt>
    <dgm:pt modelId="{A9548662-C0F5-4AB1-B4D3-9C830F395D0D}" type="pres">
      <dgm:prSet presAssocID="{EF2E8728-F562-4C27-A56C-E05A60CDCEE8}" presName="hierRoot2" presStyleCnt="0"/>
      <dgm:spPr/>
    </dgm:pt>
    <dgm:pt modelId="{2558155E-6C0D-4117-B666-03FAB2128558}" type="pres">
      <dgm:prSet presAssocID="{EF2E8728-F562-4C27-A56C-E05A60CDCEE8}" presName="composite2" presStyleCnt="0"/>
      <dgm:spPr/>
    </dgm:pt>
    <dgm:pt modelId="{4A744806-0C45-470E-86B5-0CCA421AF4A0}" type="pres">
      <dgm:prSet presAssocID="{EF2E8728-F562-4C27-A56C-E05A60CDCEE8}" presName="background2" presStyleLbl="node2" presStyleIdx="1" presStyleCnt="3"/>
      <dgm:spPr/>
    </dgm:pt>
    <dgm:pt modelId="{F3EA03B9-FD0C-4FEC-8B87-2C51229F0ED5}" type="pres">
      <dgm:prSet presAssocID="{EF2E8728-F562-4C27-A56C-E05A60CDCEE8}" presName="text2" presStyleLbl="fgAcc2" presStyleIdx="1" presStyleCnt="3" custScaleY="206585">
        <dgm:presLayoutVars>
          <dgm:chPref val="3"/>
        </dgm:presLayoutVars>
      </dgm:prSet>
      <dgm:spPr/>
    </dgm:pt>
    <dgm:pt modelId="{04CF7E71-CF9B-461A-AF6B-9A9A5914BF94}" type="pres">
      <dgm:prSet presAssocID="{EF2E8728-F562-4C27-A56C-E05A60CDCEE8}" presName="hierChild3" presStyleCnt="0"/>
      <dgm:spPr/>
    </dgm:pt>
    <dgm:pt modelId="{B2CB1B34-AE14-407F-9817-225CF0610EAF}" type="pres">
      <dgm:prSet presAssocID="{B4001075-D5F5-4C2A-8223-399F3E8CFFB4}" presName="Name10" presStyleLbl="parChTrans1D2" presStyleIdx="2" presStyleCnt="3"/>
      <dgm:spPr/>
    </dgm:pt>
    <dgm:pt modelId="{9AB61722-9957-474C-BC22-6F2F4CFF432F}" type="pres">
      <dgm:prSet presAssocID="{33348D15-3EC8-4946-AF89-71C73A2E4F1E}" presName="hierRoot2" presStyleCnt="0"/>
      <dgm:spPr/>
    </dgm:pt>
    <dgm:pt modelId="{2EB0F83F-3E7C-40AB-BF08-746DE14224EF}" type="pres">
      <dgm:prSet presAssocID="{33348D15-3EC8-4946-AF89-71C73A2E4F1E}" presName="composite2" presStyleCnt="0"/>
      <dgm:spPr/>
    </dgm:pt>
    <dgm:pt modelId="{D16A8F27-4905-45D6-969B-2156DC23D4E7}" type="pres">
      <dgm:prSet presAssocID="{33348D15-3EC8-4946-AF89-71C73A2E4F1E}" presName="background2" presStyleLbl="node2" presStyleIdx="2" presStyleCnt="3"/>
      <dgm:spPr/>
    </dgm:pt>
    <dgm:pt modelId="{3379A0A5-DE8C-4686-AB1B-C616F4E024A9}" type="pres">
      <dgm:prSet presAssocID="{33348D15-3EC8-4946-AF89-71C73A2E4F1E}" presName="text2" presStyleLbl="fgAcc2" presStyleIdx="2" presStyleCnt="3" custScaleY="202747">
        <dgm:presLayoutVars>
          <dgm:chPref val="3"/>
        </dgm:presLayoutVars>
      </dgm:prSet>
      <dgm:spPr/>
    </dgm:pt>
    <dgm:pt modelId="{1F7107AF-11C3-4D6A-8B86-21B066C72C05}" type="pres">
      <dgm:prSet presAssocID="{33348D15-3EC8-4946-AF89-71C73A2E4F1E}" presName="hierChild3" presStyleCnt="0"/>
      <dgm:spPr/>
    </dgm:pt>
  </dgm:ptLst>
  <dgm:cxnLst>
    <dgm:cxn modelId="{B0DA5201-BC58-4FB2-93ED-09CFF319462B}" srcId="{52C5802D-16A6-4FD9-9962-6B9B2B8AEF4E}" destId="{EF2E8728-F562-4C27-A56C-E05A60CDCEE8}" srcOrd="1" destOrd="0" parTransId="{AFD53AB8-9E45-412C-B3E0-7F5737FF9624}" sibTransId="{9FC41AAF-DDBF-4F8F-B1F0-66E691159AC8}"/>
    <dgm:cxn modelId="{7ED9491F-A58A-4DF8-9665-63143401E8A3}" srcId="{52C5802D-16A6-4FD9-9962-6B9B2B8AEF4E}" destId="{33348D15-3EC8-4946-AF89-71C73A2E4F1E}" srcOrd="2" destOrd="0" parTransId="{B4001075-D5F5-4C2A-8223-399F3E8CFFB4}" sibTransId="{2A7BE28F-818C-416F-90D7-5A5440C15E1D}"/>
    <dgm:cxn modelId="{C1ABB524-7689-48C2-8824-3F93DD079441}" type="presOf" srcId="{AFD53AB8-9E45-412C-B3E0-7F5737FF9624}" destId="{6AF0A3CF-5FDD-48A4-906B-4903094C336C}" srcOrd="0" destOrd="0" presId="urn:microsoft.com/office/officeart/2005/8/layout/hierarchy1"/>
    <dgm:cxn modelId="{BE3E6938-08E2-419E-A895-D5CC9D2B52FD}" type="presOf" srcId="{EF2E8728-F562-4C27-A56C-E05A60CDCEE8}" destId="{F3EA03B9-FD0C-4FEC-8B87-2C51229F0ED5}" srcOrd="0" destOrd="0" presId="urn:microsoft.com/office/officeart/2005/8/layout/hierarchy1"/>
    <dgm:cxn modelId="{3C993B3D-A27D-4710-80EC-CF181FF2783A}" srcId="{F35DBD0C-E6A6-468A-9839-BB83900546A3}" destId="{52C5802D-16A6-4FD9-9962-6B9B2B8AEF4E}" srcOrd="0" destOrd="0" parTransId="{126A5578-EF3A-4E12-BC1B-938609EF26C7}" sibTransId="{042DE6E6-E8BB-442F-BF84-3F2E349FFBF1}"/>
    <dgm:cxn modelId="{9E52613D-933D-48FF-922F-C8B0FA330D63}" srcId="{52C5802D-16A6-4FD9-9962-6B9B2B8AEF4E}" destId="{133924D6-7CED-4045-B4D7-1F5FFB229A40}" srcOrd="0" destOrd="0" parTransId="{74FFEDAF-37A4-4EC5-B958-F4CC5A341DCB}" sibTransId="{A7537F9D-C4EF-4FEC-A088-0F6E098EDBAD}"/>
    <dgm:cxn modelId="{765A515F-A03B-4A0B-ACEB-EC5984468BCA}" type="presOf" srcId="{52C5802D-16A6-4FD9-9962-6B9B2B8AEF4E}" destId="{694EB9F1-351C-44A4-A8D7-5F86019CB9AC}" srcOrd="0" destOrd="0" presId="urn:microsoft.com/office/officeart/2005/8/layout/hierarchy1"/>
    <dgm:cxn modelId="{653BC251-0155-48C6-86D0-E3CBEDEEDAC6}" type="presOf" srcId="{133924D6-7CED-4045-B4D7-1F5FFB229A40}" destId="{657A1CD2-A414-4B05-A583-DA439FC3AD1D}" srcOrd="0" destOrd="0" presId="urn:microsoft.com/office/officeart/2005/8/layout/hierarchy1"/>
    <dgm:cxn modelId="{D65137A7-5B91-4C0D-B83B-0AC154492AA4}" type="presOf" srcId="{B4001075-D5F5-4C2A-8223-399F3E8CFFB4}" destId="{B2CB1B34-AE14-407F-9817-225CF0610EAF}" srcOrd="0" destOrd="0" presId="urn:microsoft.com/office/officeart/2005/8/layout/hierarchy1"/>
    <dgm:cxn modelId="{DBD32CB2-8DEA-4388-8E79-EBA62C708FE1}" type="presOf" srcId="{33348D15-3EC8-4946-AF89-71C73A2E4F1E}" destId="{3379A0A5-DE8C-4686-AB1B-C616F4E024A9}" srcOrd="0" destOrd="0" presId="urn:microsoft.com/office/officeart/2005/8/layout/hierarchy1"/>
    <dgm:cxn modelId="{6B648CD1-6F92-4800-BD6B-AA81A585887B}" type="presOf" srcId="{F35DBD0C-E6A6-468A-9839-BB83900546A3}" destId="{953F4CAE-60F3-4988-9D14-D60865643FF4}" srcOrd="0" destOrd="0" presId="urn:microsoft.com/office/officeart/2005/8/layout/hierarchy1"/>
    <dgm:cxn modelId="{886C41E7-7C61-4B59-89B2-991FCCDB6F40}" type="presOf" srcId="{74FFEDAF-37A4-4EC5-B958-F4CC5A341DCB}" destId="{DC73C5EC-CF2A-4BB4-BD9A-FAC04CBADD9F}" srcOrd="0" destOrd="0" presId="urn:microsoft.com/office/officeart/2005/8/layout/hierarchy1"/>
    <dgm:cxn modelId="{497FE8A5-FDDE-4DF3-8435-767B61E61BBF}" type="presParOf" srcId="{953F4CAE-60F3-4988-9D14-D60865643FF4}" destId="{0E435422-BE4D-43A4-B855-7650DA44C017}" srcOrd="0" destOrd="0" presId="urn:microsoft.com/office/officeart/2005/8/layout/hierarchy1"/>
    <dgm:cxn modelId="{ED925C32-E182-4505-AA2C-AE71854CEB50}" type="presParOf" srcId="{0E435422-BE4D-43A4-B855-7650DA44C017}" destId="{52B4F900-78F5-41A0-8EDE-E1AF6CFF3CE2}" srcOrd="0" destOrd="0" presId="urn:microsoft.com/office/officeart/2005/8/layout/hierarchy1"/>
    <dgm:cxn modelId="{F61BA136-AA15-4082-8B19-74AD63712138}" type="presParOf" srcId="{52B4F900-78F5-41A0-8EDE-E1AF6CFF3CE2}" destId="{7D100CF8-C6A0-4E52-9B35-259F4ED4E4D4}" srcOrd="0" destOrd="0" presId="urn:microsoft.com/office/officeart/2005/8/layout/hierarchy1"/>
    <dgm:cxn modelId="{D06F92D7-55AA-4464-9CD3-B815DE809CC3}" type="presParOf" srcId="{52B4F900-78F5-41A0-8EDE-E1AF6CFF3CE2}" destId="{694EB9F1-351C-44A4-A8D7-5F86019CB9AC}" srcOrd="1" destOrd="0" presId="urn:microsoft.com/office/officeart/2005/8/layout/hierarchy1"/>
    <dgm:cxn modelId="{0F241142-30F9-4665-99E0-E2EA2397F8EE}" type="presParOf" srcId="{0E435422-BE4D-43A4-B855-7650DA44C017}" destId="{035C0994-F5A3-4494-8B3B-3282682C8CA9}" srcOrd="1" destOrd="0" presId="urn:microsoft.com/office/officeart/2005/8/layout/hierarchy1"/>
    <dgm:cxn modelId="{9B7579C3-01C5-4D50-B2F1-2A4371A3F19E}" type="presParOf" srcId="{035C0994-F5A3-4494-8B3B-3282682C8CA9}" destId="{DC73C5EC-CF2A-4BB4-BD9A-FAC04CBADD9F}" srcOrd="0" destOrd="0" presId="urn:microsoft.com/office/officeart/2005/8/layout/hierarchy1"/>
    <dgm:cxn modelId="{23464F55-E74E-44C2-93A6-AD680C52D5E0}" type="presParOf" srcId="{035C0994-F5A3-4494-8B3B-3282682C8CA9}" destId="{0687809D-971D-4B3E-848E-21A65C911D7D}" srcOrd="1" destOrd="0" presId="urn:microsoft.com/office/officeart/2005/8/layout/hierarchy1"/>
    <dgm:cxn modelId="{3A9CBB17-6BFD-43CB-86A6-C5051437468F}" type="presParOf" srcId="{0687809D-971D-4B3E-848E-21A65C911D7D}" destId="{D7063900-8596-4F64-9120-DB888C1380F7}" srcOrd="0" destOrd="0" presId="urn:microsoft.com/office/officeart/2005/8/layout/hierarchy1"/>
    <dgm:cxn modelId="{54592DFF-31F9-405F-826E-D74058ED57FC}" type="presParOf" srcId="{D7063900-8596-4F64-9120-DB888C1380F7}" destId="{03013660-CB01-491D-9B21-D689D0924750}" srcOrd="0" destOrd="0" presId="urn:microsoft.com/office/officeart/2005/8/layout/hierarchy1"/>
    <dgm:cxn modelId="{B7FBCEB2-48A7-41CA-ABD8-8CC1C4365D85}" type="presParOf" srcId="{D7063900-8596-4F64-9120-DB888C1380F7}" destId="{657A1CD2-A414-4B05-A583-DA439FC3AD1D}" srcOrd="1" destOrd="0" presId="urn:microsoft.com/office/officeart/2005/8/layout/hierarchy1"/>
    <dgm:cxn modelId="{8D40F238-9419-4830-811F-D756721153AC}" type="presParOf" srcId="{0687809D-971D-4B3E-848E-21A65C911D7D}" destId="{2695B8D2-88D4-4A23-8F27-CD91AA81E3FA}" srcOrd="1" destOrd="0" presId="urn:microsoft.com/office/officeart/2005/8/layout/hierarchy1"/>
    <dgm:cxn modelId="{514DDF61-AD49-4C01-9FE6-5ADEA74DEF53}" type="presParOf" srcId="{035C0994-F5A3-4494-8B3B-3282682C8CA9}" destId="{6AF0A3CF-5FDD-48A4-906B-4903094C336C}" srcOrd="2" destOrd="0" presId="urn:microsoft.com/office/officeart/2005/8/layout/hierarchy1"/>
    <dgm:cxn modelId="{D10FEB42-FA54-46E5-9252-EB2B498F1323}" type="presParOf" srcId="{035C0994-F5A3-4494-8B3B-3282682C8CA9}" destId="{A9548662-C0F5-4AB1-B4D3-9C830F395D0D}" srcOrd="3" destOrd="0" presId="urn:microsoft.com/office/officeart/2005/8/layout/hierarchy1"/>
    <dgm:cxn modelId="{134DCF5B-FD9F-42B6-9809-508A540FC489}" type="presParOf" srcId="{A9548662-C0F5-4AB1-B4D3-9C830F395D0D}" destId="{2558155E-6C0D-4117-B666-03FAB2128558}" srcOrd="0" destOrd="0" presId="urn:microsoft.com/office/officeart/2005/8/layout/hierarchy1"/>
    <dgm:cxn modelId="{C71B36A9-592F-48A3-8F39-6D2CABABCD6A}" type="presParOf" srcId="{2558155E-6C0D-4117-B666-03FAB2128558}" destId="{4A744806-0C45-470E-86B5-0CCA421AF4A0}" srcOrd="0" destOrd="0" presId="urn:microsoft.com/office/officeart/2005/8/layout/hierarchy1"/>
    <dgm:cxn modelId="{C0176548-D7AC-4623-8CD1-9349172DABF5}" type="presParOf" srcId="{2558155E-6C0D-4117-B666-03FAB2128558}" destId="{F3EA03B9-FD0C-4FEC-8B87-2C51229F0ED5}" srcOrd="1" destOrd="0" presId="urn:microsoft.com/office/officeart/2005/8/layout/hierarchy1"/>
    <dgm:cxn modelId="{B1011B25-802A-47E8-B8F7-F25D6ED5B7DF}" type="presParOf" srcId="{A9548662-C0F5-4AB1-B4D3-9C830F395D0D}" destId="{04CF7E71-CF9B-461A-AF6B-9A9A5914BF94}" srcOrd="1" destOrd="0" presId="urn:microsoft.com/office/officeart/2005/8/layout/hierarchy1"/>
    <dgm:cxn modelId="{19BA2CB3-A670-4418-8ABA-00CC44971119}" type="presParOf" srcId="{035C0994-F5A3-4494-8B3B-3282682C8CA9}" destId="{B2CB1B34-AE14-407F-9817-225CF0610EAF}" srcOrd="4" destOrd="0" presId="urn:microsoft.com/office/officeart/2005/8/layout/hierarchy1"/>
    <dgm:cxn modelId="{001277D0-F895-4BCB-8156-91304D47877D}" type="presParOf" srcId="{035C0994-F5A3-4494-8B3B-3282682C8CA9}" destId="{9AB61722-9957-474C-BC22-6F2F4CFF432F}" srcOrd="5" destOrd="0" presId="urn:microsoft.com/office/officeart/2005/8/layout/hierarchy1"/>
    <dgm:cxn modelId="{4A294111-CDA7-468C-9B9E-33D799B9238C}" type="presParOf" srcId="{9AB61722-9957-474C-BC22-6F2F4CFF432F}" destId="{2EB0F83F-3E7C-40AB-BF08-746DE14224EF}" srcOrd="0" destOrd="0" presId="urn:microsoft.com/office/officeart/2005/8/layout/hierarchy1"/>
    <dgm:cxn modelId="{D0930E77-265F-426C-9778-A6A866A98208}" type="presParOf" srcId="{2EB0F83F-3E7C-40AB-BF08-746DE14224EF}" destId="{D16A8F27-4905-45D6-969B-2156DC23D4E7}" srcOrd="0" destOrd="0" presId="urn:microsoft.com/office/officeart/2005/8/layout/hierarchy1"/>
    <dgm:cxn modelId="{789A787F-478A-452B-8A5E-481AEB439F25}" type="presParOf" srcId="{2EB0F83F-3E7C-40AB-BF08-746DE14224EF}" destId="{3379A0A5-DE8C-4686-AB1B-C616F4E024A9}" srcOrd="1" destOrd="0" presId="urn:microsoft.com/office/officeart/2005/8/layout/hierarchy1"/>
    <dgm:cxn modelId="{581CE564-6744-4594-9AB5-D387CB3E8E79}" type="presParOf" srcId="{9AB61722-9957-474C-BC22-6F2F4CFF432F}" destId="{1F7107AF-11C3-4D6A-8B86-21B066C72C05}"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964967-E6C3-46FF-83D0-468B63D60545}" type="doc">
      <dgm:prSet loTypeId="urn:microsoft.com/office/officeart/2005/8/layout/vProcess5" loCatId="process" qsTypeId="urn:microsoft.com/office/officeart/2005/8/quickstyle/simple4" qsCatId="simple" csTypeId="urn:microsoft.com/office/officeart/2005/8/colors/colorful1" csCatId="colorful" phldr="1"/>
      <dgm:spPr/>
      <dgm:t>
        <a:bodyPr/>
        <a:lstStyle/>
        <a:p>
          <a:endParaRPr lang="en-US"/>
        </a:p>
      </dgm:t>
    </dgm:pt>
    <dgm:pt modelId="{CF5F99F6-9601-4EF3-A04F-DA15D302AF60}">
      <dgm:prSet custT="1"/>
      <dgm:spPr/>
      <dgm:t>
        <a:bodyPr/>
        <a:lstStyle/>
        <a:p>
          <a:r>
            <a:rPr lang="en-US" sz="1600" b="1" dirty="0">
              <a:solidFill>
                <a:schemeClr val="tx1"/>
              </a:solidFill>
              <a:latin typeface="Arial" panose="020B0604020202020204" pitchFamily="34" charset="0"/>
              <a:cs typeface="Arial" panose="020B0604020202020204" pitchFamily="34" charset="0"/>
            </a:rPr>
            <a:t>Focus: Presents candidates with a hypothetical, work-related scenario and asks how they would handle it.</a:t>
          </a:r>
        </a:p>
      </dgm:t>
    </dgm:pt>
    <dgm:pt modelId="{9221ECFD-AB53-49A8-A2A2-5DC5325CA1E8}" type="parTrans" cxnId="{306FA681-DBA5-4B6D-A26A-6DE1507F0A88}">
      <dgm:prSet/>
      <dgm:spPr/>
      <dgm:t>
        <a:bodyPr/>
        <a:lstStyle/>
        <a:p>
          <a:endParaRPr lang="en-US"/>
        </a:p>
      </dgm:t>
    </dgm:pt>
    <dgm:pt modelId="{727579A0-D649-444F-88B2-FA2550823D19}" type="sibTrans" cxnId="{306FA681-DBA5-4B6D-A26A-6DE1507F0A88}">
      <dgm:prSet/>
      <dgm:spPr/>
      <dgm:t>
        <a:bodyPr/>
        <a:lstStyle/>
        <a:p>
          <a:endParaRPr lang="en-US"/>
        </a:p>
      </dgm:t>
    </dgm:pt>
    <dgm:pt modelId="{6C699ABF-0B11-4004-92DD-143B616E1199}">
      <dgm:prSet custT="1"/>
      <dgm:spPr/>
      <dgm:t>
        <a:bodyPr/>
        <a:lstStyle/>
        <a:p>
          <a:r>
            <a:rPr lang="en-US" sz="1600" b="0" dirty="0">
              <a:solidFill>
                <a:schemeClr val="tx1"/>
              </a:solidFill>
              <a:latin typeface="Arial" panose="020B0604020202020204" pitchFamily="34" charset="0"/>
              <a:cs typeface="Arial" panose="020B0604020202020204" pitchFamily="34" charset="0"/>
            </a:rPr>
            <a:t>Relevance to Change Manager: Assesses problem-solving, decision-making, and strategic thinking under pressure—critical for unexpected project issues.</a:t>
          </a:r>
        </a:p>
      </dgm:t>
    </dgm:pt>
    <dgm:pt modelId="{096F12FF-97A9-445C-8FD7-1AFF5665BA3C}" type="parTrans" cxnId="{FB13C2BA-60E1-428C-B2AE-CFF5B3E755E5}">
      <dgm:prSet/>
      <dgm:spPr/>
      <dgm:t>
        <a:bodyPr/>
        <a:lstStyle/>
        <a:p>
          <a:endParaRPr lang="en-US"/>
        </a:p>
      </dgm:t>
    </dgm:pt>
    <dgm:pt modelId="{E623CD08-D97C-4B20-AF85-9F8AE03449B0}" type="sibTrans" cxnId="{FB13C2BA-60E1-428C-B2AE-CFF5B3E755E5}">
      <dgm:prSet/>
      <dgm:spPr/>
      <dgm:t>
        <a:bodyPr/>
        <a:lstStyle/>
        <a:p>
          <a:endParaRPr lang="en-US"/>
        </a:p>
      </dgm:t>
    </dgm:pt>
    <dgm:pt modelId="{15DB7D7E-F743-4009-8475-199281D4EBDC}">
      <dgm:prSet custT="1"/>
      <dgm:spPr/>
      <dgm:t>
        <a:bodyPr/>
        <a:lstStyle/>
        <a:p>
          <a:r>
            <a:rPr lang="en-US" sz="1400" b="1" dirty="0">
              <a:solidFill>
                <a:schemeClr val="tx1"/>
              </a:solidFill>
              <a:latin typeface="Arial" panose="020B0604020202020204" pitchFamily="34" charset="0"/>
              <a:cs typeface="Arial" panose="020B0604020202020204" pitchFamily="34" charset="0"/>
            </a:rPr>
            <a:t>Example Question: "Imagine the project is three weeks from launch, and the main user training platform suddenly crashes, making all content inaccessible. How would you adjust your communication and training plan in the next 48 hours?“</a:t>
          </a:r>
        </a:p>
      </dgm:t>
    </dgm:pt>
    <dgm:pt modelId="{49066130-9802-41B2-B364-1C59EE2D8B83}" type="parTrans" cxnId="{87732F12-E27E-4BE6-9351-CA620A532E0B}">
      <dgm:prSet/>
      <dgm:spPr/>
      <dgm:t>
        <a:bodyPr/>
        <a:lstStyle/>
        <a:p>
          <a:endParaRPr lang="en-US"/>
        </a:p>
      </dgm:t>
    </dgm:pt>
    <dgm:pt modelId="{1E616162-D266-423E-B0C4-888D460DF5CD}" type="sibTrans" cxnId="{87732F12-E27E-4BE6-9351-CA620A532E0B}">
      <dgm:prSet/>
      <dgm:spPr/>
      <dgm:t>
        <a:bodyPr/>
        <a:lstStyle/>
        <a:p>
          <a:endParaRPr lang="en-US"/>
        </a:p>
      </dgm:t>
    </dgm:pt>
    <dgm:pt modelId="{ADF59A10-B1B3-4DE7-B5BF-E3F04B34783E}">
      <dgm:prSet custT="1"/>
      <dgm:spPr/>
      <dgm:t>
        <a:bodyPr/>
        <a:lstStyle/>
        <a:p>
          <a:r>
            <a:rPr lang="en-US" sz="1600" b="0" dirty="0">
              <a:latin typeface="Arial" panose="020B0604020202020204" pitchFamily="34" charset="0"/>
              <a:cs typeface="Arial" panose="020B0604020202020204" pitchFamily="34" charset="0"/>
            </a:rPr>
            <a:t>Advantage: Future-focused, revealing the candidate's thought process and ability to apply methodologies without relying purely on rehearsed past examples (Latham et al., 1980).</a:t>
          </a:r>
        </a:p>
      </dgm:t>
    </dgm:pt>
    <dgm:pt modelId="{2A25256A-8218-4623-BFA5-72D122EC548A}" type="parTrans" cxnId="{A9457DBF-E95D-4AF9-B44A-A9726EEC8F05}">
      <dgm:prSet/>
      <dgm:spPr/>
      <dgm:t>
        <a:bodyPr/>
        <a:lstStyle/>
        <a:p>
          <a:endParaRPr lang="en-US"/>
        </a:p>
      </dgm:t>
    </dgm:pt>
    <dgm:pt modelId="{6EB342E1-8A77-42D3-8354-807C9520811F}" type="sibTrans" cxnId="{A9457DBF-E95D-4AF9-B44A-A9726EEC8F05}">
      <dgm:prSet/>
      <dgm:spPr/>
      <dgm:t>
        <a:bodyPr/>
        <a:lstStyle/>
        <a:p>
          <a:endParaRPr lang="en-US"/>
        </a:p>
      </dgm:t>
    </dgm:pt>
    <dgm:pt modelId="{7C576F14-1025-4EAB-A902-B770CDDABA00}" type="pres">
      <dgm:prSet presAssocID="{3A964967-E6C3-46FF-83D0-468B63D60545}" presName="outerComposite" presStyleCnt="0">
        <dgm:presLayoutVars>
          <dgm:chMax val="5"/>
          <dgm:dir/>
          <dgm:resizeHandles val="exact"/>
        </dgm:presLayoutVars>
      </dgm:prSet>
      <dgm:spPr/>
    </dgm:pt>
    <dgm:pt modelId="{C5C191B8-C52F-4BB9-A03D-02C1200FF3B1}" type="pres">
      <dgm:prSet presAssocID="{3A964967-E6C3-46FF-83D0-468B63D60545}" presName="dummyMaxCanvas" presStyleCnt="0">
        <dgm:presLayoutVars/>
      </dgm:prSet>
      <dgm:spPr/>
    </dgm:pt>
    <dgm:pt modelId="{6C5F637B-3CC9-4181-8D0D-5F19CEFF96BA}" type="pres">
      <dgm:prSet presAssocID="{3A964967-E6C3-46FF-83D0-468B63D60545}" presName="FourNodes_1" presStyleLbl="node1" presStyleIdx="0" presStyleCnt="4">
        <dgm:presLayoutVars>
          <dgm:bulletEnabled val="1"/>
        </dgm:presLayoutVars>
      </dgm:prSet>
      <dgm:spPr/>
    </dgm:pt>
    <dgm:pt modelId="{CFCA4718-A0A7-478B-B3F4-E2653E026865}" type="pres">
      <dgm:prSet presAssocID="{3A964967-E6C3-46FF-83D0-468B63D60545}" presName="FourNodes_2" presStyleLbl="node1" presStyleIdx="1" presStyleCnt="4">
        <dgm:presLayoutVars>
          <dgm:bulletEnabled val="1"/>
        </dgm:presLayoutVars>
      </dgm:prSet>
      <dgm:spPr/>
    </dgm:pt>
    <dgm:pt modelId="{ACCDEAE7-F588-42CE-AF4F-96C4D7B00AAC}" type="pres">
      <dgm:prSet presAssocID="{3A964967-E6C3-46FF-83D0-468B63D60545}" presName="FourNodes_3" presStyleLbl="node1" presStyleIdx="2" presStyleCnt="4">
        <dgm:presLayoutVars>
          <dgm:bulletEnabled val="1"/>
        </dgm:presLayoutVars>
      </dgm:prSet>
      <dgm:spPr/>
    </dgm:pt>
    <dgm:pt modelId="{156A328F-A9E2-4FE9-8554-6561CB80BABA}" type="pres">
      <dgm:prSet presAssocID="{3A964967-E6C3-46FF-83D0-468B63D60545}" presName="FourNodes_4" presStyleLbl="node1" presStyleIdx="3" presStyleCnt="4">
        <dgm:presLayoutVars>
          <dgm:bulletEnabled val="1"/>
        </dgm:presLayoutVars>
      </dgm:prSet>
      <dgm:spPr/>
    </dgm:pt>
    <dgm:pt modelId="{B82CE83A-9212-4F1C-9C8D-696DCEB0D7D2}" type="pres">
      <dgm:prSet presAssocID="{3A964967-E6C3-46FF-83D0-468B63D60545}" presName="FourConn_1-2" presStyleLbl="fgAccFollowNode1" presStyleIdx="0" presStyleCnt="3">
        <dgm:presLayoutVars>
          <dgm:bulletEnabled val="1"/>
        </dgm:presLayoutVars>
      </dgm:prSet>
      <dgm:spPr/>
    </dgm:pt>
    <dgm:pt modelId="{CA59DDE8-9B1F-4A50-B33C-32EAD4E144DC}" type="pres">
      <dgm:prSet presAssocID="{3A964967-E6C3-46FF-83D0-468B63D60545}" presName="FourConn_2-3" presStyleLbl="fgAccFollowNode1" presStyleIdx="1" presStyleCnt="3">
        <dgm:presLayoutVars>
          <dgm:bulletEnabled val="1"/>
        </dgm:presLayoutVars>
      </dgm:prSet>
      <dgm:spPr/>
    </dgm:pt>
    <dgm:pt modelId="{222DDB95-3CAD-4E33-9798-30BBC0685594}" type="pres">
      <dgm:prSet presAssocID="{3A964967-E6C3-46FF-83D0-468B63D60545}" presName="FourConn_3-4" presStyleLbl="fgAccFollowNode1" presStyleIdx="2" presStyleCnt="3">
        <dgm:presLayoutVars>
          <dgm:bulletEnabled val="1"/>
        </dgm:presLayoutVars>
      </dgm:prSet>
      <dgm:spPr/>
    </dgm:pt>
    <dgm:pt modelId="{EC0FFA6E-0A89-4493-A06A-2FFD3C65476F}" type="pres">
      <dgm:prSet presAssocID="{3A964967-E6C3-46FF-83D0-468B63D60545}" presName="FourNodes_1_text" presStyleLbl="node1" presStyleIdx="3" presStyleCnt="4">
        <dgm:presLayoutVars>
          <dgm:bulletEnabled val="1"/>
        </dgm:presLayoutVars>
      </dgm:prSet>
      <dgm:spPr/>
    </dgm:pt>
    <dgm:pt modelId="{0D609A0D-51C7-452A-A2CE-0FFAC869322A}" type="pres">
      <dgm:prSet presAssocID="{3A964967-E6C3-46FF-83D0-468B63D60545}" presName="FourNodes_2_text" presStyleLbl="node1" presStyleIdx="3" presStyleCnt="4">
        <dgm:presLayoutVars>
          <dgm:bulletEnabled val="1"/>
        </dgm:presLayoutVars>
      </dgm:prSet>
      <dgm:spPr/>
    </dgm:pt>
    <dgm:pt modelId="{A2BD6C0E-63FB-4D91-B915-6A724B68377F}" type="pres">
      <dgm:prSet presAssocID="{3A964967-E6C3-46FF-83D0-468B63D60545}" presName="FourNodes_3_text" presStyleLbl="node1" presStyleIdx="3" presStyleCnt="4">
        <dgm:presLayoutVars>
          <dgm:bulletEnabled val="1"/>
        </dgm:presLayoutVars>
      </dgm:prSet>
      <dgm:spPr/>
    </dgm:pt>
    <dgm:pt modelId="{79F618A2-4C2A-44AD-9A0A-CE3A5992AAEF}" type="pres">
      <dgm:prSet presAssocID="{3A964967-E6C3-46FF-83D0-468B63D60545}" presName="FourNodes_4_text" presStyleLbl="node1" presStyleIdx="3" presStyleCnt="4">
        <dgm:presLayoutVars>
          <dgm:bulletEnabled val="1"/>
        </dgm:presLayoutVars>
      </dgm:prSet>
      <dgm:spPr/>
    </dgm:pt>
  </dgm:ptLst>
  <dgm:cxnLst>
    <dgm:cxn modelId="{B57FE003-8858-4606-8872-3BB4A08B1B48}" type="presOf" srcId="{CF5F99F6-9601-4EF3-A04F-DA15D302AF60}" destId="{EC0FFA6E-0A89-4493-A06A-2FFD3C65476F}" srcOrd="1" destOrd="0" presId="urn:microsoft.com/office/officeart/2005/8/layout/vProcess5"/>
    <dgm:cxn modelId="{8C9F530C-CC17-43E7-A504-B431ABED678E}" type="presOf" srcId="{1E616162-D266-423E-B0C4-888D460DF5CD}" destId="{222DDB95-3CAD-4E33-9798-30BBC0685594}" srcOrd="0" destOrd="0" presId="urn:microsoft.com/office/officeart/2005/8/layout/vProcess5"/>
    <dgm:cxn modelId="{87732F12-E27E-4BE6-9351-CA620A532E0B}" srcId="{3A964967-E6C3-46FF-83D0-468B63D60545}" destId="{15DB7D7E-F743-4009-8475-199281D4EBDC}" srcOrd="2" destOrd="0" parTransId="{49066130-9802-41B2-B364-1C59EE2D8B83}" sibTransId="{1E616162-D266-423E-B0C4-888D460DF5CD}"/>
    <dgm:cxn modelId="{2383161A-28D3-4962-A850-81F4B1B2D7E9}" type="presOf" srcId="{CF5F99F6-9601-4EF3-A04F-DA15D302AF60}" destId="{6C5F637B-3CC9-4181-8D0D-5F19CEFF96BA}" srcOrd="0" destOrd="0" presId="urn:microsoft.com/office/officeart/2005/8/layout/vProcess5"/>
    <dgm:cxn modelId="{1627B160-70E9-42B9-8B3B-8F74AD05FEDA}" type="presOf" srcId="{6C699ABF-0B11-4004-92DD-143B616E1199}" destId="{0D609A0D-51C7-452A-A2CE-0FFAC869322A}" srcOrd="1" destOrd="0" presId="urn:microsoft.com/office/officeart/2005/8/layout/vProcess5"/>
    <dgm:cxn modelId="{7621046B-09F1-404A-8FB0-B8C87FAE9982}" type="presOf" srcId="{727579A0-D649-444F-88B2-FA2550823D19}" destId="{B82CE83A-9212-4F1C-9C8D-696DCEB0D7D2}" srcOrd="0" destOrd="0" presId="urn:microsoft.com/office/officeart/2005/8/layout/vProcess5"/>
    <dgm:cxn modelId="{41315A6C-9181-4C6F-9E75-50C2E27A2319}" type="presOf" srcId="{E623CD08-D97C-4B20-AF85-9F8AE03449B0}" destId="{CA59DDE8-9B1F-4A50-B33C-32EAD4E144DC}" srcOrd="0" destOrd="0" presId="urn:microsoft.com/office/officeart/2005/8/layout/vProcess5"/>
    <dgm:cxn modelId="{04A37A73-8D6D-461B-89BB-176BF9180646}" type="presOf" srcId="{15DB7D7E-F743-4009-8475-199281D4EBDC}" destId="{ACCDEAE7-F588-42CE-AF4F-96C4D7B00AAC}" srcOrd="0" destOrd="0" presId="urn:microsoft.com/office/officeart/2005/8/layout/vProcess5"/>
    <dgm:cxn modelId="{8EFD1955-E8BC-403C-969E-D0393CEBB933}" type="presOf" srcId="{ADF59A10-B1B3-4DE7-B5BF-E3F04B34783E}" destId="{156A328F-A9E2-4FE9-8554-6561CB80BABA}" srcOrd="0" destOrd="0" presId="urn:microsoft.com/office/officeart/2005/8/layout/vProcess5"/>
    <dgm:cxn modelId="{306FA681-DBA5-4B6D-A26A-6DE1507F0A88}" srcId="{3A964967-E6C3-46FF-83D0-468B63D60545}" destId="{CF5F99F6-9601-4EF3-A04F-DA15D302AF60}" srcOrd="0" destOrd="0" parTransId="{9221ECFD-AB53-49A8-A2A2-5DC5325CA1E8}" sibTransId="{727579A0-D649-444F-88B2-FA2550823D19}"/>
    <dgm:cxn modelId="{7281A188-1B97-4F8A-9B72-7EABB35821D6}" type="presOf" srcId="{ADF59A10-B1B3-4DE7-B5BF-E3F04B34783E}" destId="{79F618A2-4C2A-44AD-9A0A-CE3A5992AAEF}" srcOrd="1" destOrd="0" presId="urn:microsoft.com/office/officeart/2005/8/layout/vProcess5"/>
    <dgm:cxn modelId="{4F2B06AC-99FA-4F49-A887-0D833BA0136B}" type="presOf" srcId="{3A964967-E6C3-46FF-83D0-468B63D60545}" destId="{7C576F14-1025-4EAB-A902-B770CDDABA00}" srcOrd="0" destOrd="0" presId="urn:microsoft.com/office/officeart/2005/8/layout/vProcess5"/>
    <dgm:cxn modelId="{FB13C2BA-60E1-428C-B2AE-CFF5B3E755E5}" srcId="{3A964967-E6C3-46FF-83D0-468B63D60545}" destId="{6C699ABF-0B11-4004-92DD-143B616E1199}" srcOrd="1" destOrd="0" parTransId="{096F12FF-97A9-445C-8FD7-1AFF5665BA3C}" sibTransId="{E623CD08-D97C-4B20-AF85-9F8AE03449B0}"/>
    <dgm:cxn modelId="{A9457DBF-E95D-4AF9-B44A-A9726EEC8F05}" srcId="{3A964967-E6C3-46FF-83D0-468B63D60545}" destId="{ADF59A10-B1B3-4DE7-B5BF-E3F04B34783E}" srcOrd="3" destOrd="0" parTransId="{2A25256A-8218-4623-BFA5-72D122EC548A}" sibTransId="{6EB342E1-8A77-42D3-8354-807C9520811F}"/>
    <dgm:cxn modelId="{7F44FBDB-2B9D-4B30-BF11-7EBB3A0CF197}" type="presOf" srcId="{15DB7D7E-F743-4009-8475-199281D4EBDC}" destId="{A2BD6C0E-63FB-4D91-B915-6A724B68377F}" srcOrd="1" destOrd="0" presId="urn:microsoft.com/office/officeart/2005/8/layout/vProcess5"/>
    <dgm:cxn modelId="{E38467E2-2DC9-4F68-9B44-7CD2AF80C043}" type="presOf" srcId="{6C699ABF-0B11-4004-92DD-143B616E1199}" destId="{CFCA4718-A0A7-478B-B3F4-E2653E026865}" srcOrd="0" destOrd="0" presId="urn:microsoft.com/office/officeart/2005/8/layout/vProcess5"/>
    <dgm:cxn modelId="{FDDACE5D-9416-4F11-BD97-095AC70C005D}" type="presParOf" srcId="{7C576F14-1025-4EAB-A902-B770CDDABA00}" destId="{C5C191B8-C52F-4BB9-A03D-02C1200FF3B1}" srcOrd="0" destOrd="0" presId="urn:microsoft.com/office/officeart/2005/8/layout/vProcess5"/>
    <dgm:cxn modelId="{D6F46C6D-6507-4E98-A149-2DA22D2496CF}" type="presParOf" srcId="{7C576F14-1025-4EAB-A902-B770CDDABA00}" destId="{6C5F637B-3CC9-4181-8D0D-5F19CEFF96BA}" srcOrd="1" destOrd="0" presId="urn:microsoft.com/office/officeart/2005/8/layout/vProcess5"/>
    <dgm:cxn modelId="{C2FFED70-7B80-4307-9D60-32B797FEC20A}" type="presParOf" srcId="{7C576F14-1025-4EAB-A902-B770CDDABA00}" destId="{CFCA4718-A0A7-478B-B3F4-E2653E026865}" srcOrd="2" destOrd="0" presId="urn:microsoft.com/office/officeart/2005/8/layout/vProcess5"/>
    <dgm:cxn modelId="{52D080C6-545E-4258-A5E1-449773887DEE}" type="presParOf" srcId="{7C576F14-1025-4EAB-A902-B770CDDABA00}" destId="{ACCDEAE7-F588-42CE-AF4F-96C4D7B00AAC}" srcOrd="3" destOrd="0" presId="urn:microsoft.com/office/officeart/2005/8/layout/vProcess5"/>
    <dgm:cxn modelId="{131E5796-E852-4C26-85F1-BD05B4E085B0}" type="presParOf" srcId="{7C576F14-1025-4EAB-A902-B770CDDABA00}" destId="{156A328F-A9E2-4FE9-8554-6561CB80BABA}" srcOrd="4" destOrd="0" presId="urn:microsoft.com/office/officeart/2005/8/layout/vProcess5"/>
    <dgm:cxn modelId="{31A44100-A0D1-40BE-8B63-999465740C17}" type="presParOf" srcId="{7C576F14-1025-4EAB-A902-B770CDDABA00}" destId="{B82CE83A-9212-4F1C-9C8D-696DCEB0D7D2}" srcOrd="5" destOrd="0" presId="urn:microsoft.com/office/officeart/2005/8/layout/vProcess5"/>
    <dgm:cxn modelId="{767CB9DA-72D5-453C-A4B6-7E2BDC9C1676}" type="presParOf" srcId="{7C576F14-1025-4EAB-A902-B770CDDABA00}" destId="{CA59DDE8-9B1F-4A50-B33C-32EAD4E144DC}" srcOrd="6" destOrd="0" presId="urn:microsoft.com/office/officeart/2005/8/layout/vProcess5"/>
    <dgm:cxn modelId="{EB199F68-59F4-4D9D-9497-8D0DFC293F9A}" type="presParOf" srcId="{7C576F14-1025-4EAB-A902-B770CDDABA00}" destId="{222DDB95-3CAD-4E33-9798-30BBC0685594}" srcOrd="7" destOrd="0" presId="urn:microsoft.com/office/officeart/2005/8/layout/vProcess5"/>
    <dgm:cxn modelId="{5B04E59B-327D-42CD-A87D-E53924DA29F7}" type="presParOf" srcId="{7C576F14-1025-4EAB-A902-B770CDDABA00}" destId="{EC0FFA6E-0A89-4493-A06A-2FFD3C65476F}" srcOrd="8" destOrd="0" presId="urn:microsoft.com/office/officeart/2005/8/layout/vProcess5"/>
    <dgm:cxn modelId="{C760BBE5-9C56-4B50-96CA-1BDB5039EFE2}" type="presParOf" srcId="{7C576F14-1025-4EAB-A902-B770CDDABA00}" destId="{0D609A0D-51C7-452A-A2CE-0FFAC869322A}" srcOrd="9" destOrd="0" presId="urn:microsoft.com/office/officeart/2005/8/layout/vProcess5"/>
    <dgm:cxn modelId="{39200119-909F-4B11-9342-E54CAC2471F0}" type="presParOf" srcId="{7C576F14-1025-4EAB-A902-B770CDDABA00}" destId="{A2BD6C0E-63FB-4D91-B915-6A724B68377F}" srcOrd="10" destOrd="0" presId="urn:microsoft.com/office/officeart/2005/8/layout/vProcess5"/>
    <dgm:cxn modelId="{43D4BE3E-9A78-48EE-85AF-83722F89A940}" type="presParOf" srcId="{7C576F14-1025-4EAB-A902-B770CDDABA00}" destId="{79F618A2-4C2A-44AD-9A0A-CE3A5992AAEF}"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CB1B34-AE14-407F-9817-225CF0610EAF}">
      <dsp:nvSpPr>
        <dsp:cNvPr id="0" name=""/>
        <dsp:cNvSpPr/>
      </dsp:nvSpPr>
      <dsp:spPr>
        <a:xfrm>
          <a:off x="4715707" y="2152329"/>
          <a:ext cx="2943321" cy="700376"/>
        </a:xfrm>
        <a:custGeom>
          <a:avLst/>
          <a:gdLst/>
          <a:ahLst/>
          <a:cxnLst/>
          <a:rect l="0" t="0" r="0" b="0"/>
          <a:pathLst>
            <a:path>
              <a:moveTo>
                <a:pt x="0" y="0"/>
              </a:moveTo>
              <a:lnTo>
                <a:pt x="0" y="477286"/>
              </a:lnTo>
              <a:lnTo>
                <a:pt x="2943321" y="477286"/>
              </a:lnTo>
              <a:lnTo>
                <a:pt x="2943321" y="700376"/>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AF0A3CF-5FDD-48A4-906B-4903094C336C}">
      <dsp:nvSpPr>
        <dsp:cNvPr id="0" name=""/>
        <dsp:cNvSpPr/>
      </dsp:nvSpPr>
      <dsp:spPr>
        <a:xfrm>
          <a:off x="4669987" y="2152329"/>
          <a:ext cx="91440" cy="700376"/>
        </a:xfrm>
        <a:custGeom>
          <a:avLst/>
          <a:gdLst/>
          <a:ahLst/>
          <a:cxnLst/>
          <a:rect l="0" t="0" r="0" b="0"/>
          <a:pathLst>
            <a:path>
              <a:moveTo>
                <a:pt x="45720" y="0"/>
              </a:moveTo>
              <a:lnTo>
                <a:pt x="45720" y="700376"/>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73C5EC-CF2A-4BB4-BD9A-FAC04CBADD9F}">
      <dsp:nvSpPr>
        <dsp:cNvPr id="0" name=""/>
        <dsp:cNvSpPr/>
      </dsp:nvSpPr>
      <dsp:spPr>
        <a:xfrm>
          <a:off x="1772386" y="2152329"/>
          <a:ext cx="2943321" cy="700376"/>
        </a:xfrm>
        <a:custGeom>
          <a:avLst/>
          <a:gdLst/>
          <a:ahLst/>
          <a:cxnLst/>
          <a:rect l="0" t="0" r="0" b="0"/>
          <a:pathLst>
            <a:path>
              <a:moveTo>
                <a:pt x="2943321" y="0"/>
              </a:moveTo>
              <a:lnTo>
                <a:pt x="2943321" y="477286"/>
              </a:lnTo>
              <a:lnTo>
                <a:pt x="0" y="477286"/>
              </a:lnTo>
              <a:lnTo>
                <a:pt x="0" y="700376"/>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D100CF8-C6A0-4E52-9B35-259F4ED4E4D4}">
      <dsp:nvSpPr>
        <dsp:cNvPr id="0" name=""/>
        <dsp:cNvSpPr/>
      </dsp:nvSpPr>
      <dsp:spPr>
        <a:xfrm>
          <a:off x="3202195" y="560"/>
          <a:ext cx="3027024" cy="2151768"/>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94EB9F1-351C-44A4-A8D7-5F86019CB9AC}">
      <dsp:nvSpPr>
        <dsp:cNvPr id="0" name=""/>
        <dsp:cNvSpPr/>
      </dsp:nvSpPr>
      <dsp:spPr>
        <a:xfrm>
          <a:off x="3469770" y="254756"/>
          <a:ext cx="3027024" cy="2151768"/>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rial" panose="020B0604020202020204" pitchFamily="34" charset="0"/>
              <a:cs typeface="Arial" panose="020B0604020202020204" pitchFamily="34" charset="0"/>
            </a:rPr>
            <a:t>Focus:</a:t>
          </a:r>
        </a:p>
        <a:p>
          <a:pPr marL="0" lvl="0" indent="0" algn="ctr" defTabSz="800100">
            <a:lnSpc>
              <a:spcPct val="90000"/>
            </a:lnSpc>
            <a:spcBef>
              <a:spcPct val="0"/>
            </a:spcBef>
            <a:spcAft>
              <a:spcPct val="35000"/>
            </a:spcAft>
            <a:buNone/>
          </a:pPr>
          <a:r>
            <a:rPr lang="en-GB" sz="1800" b="1" kern="1200" dirty="0">
              <a:latin typeface="Arial" panose="020B0604020202020204" pitchFamily="34" charset="0"/>
              <a:cs typeface="Arial" panose="020B0604020202020204" pitchFamily="34" charset="0"/>
            </a:rPr>
            <a:t> </a:t>
          </a:r>
          <a:r>
            <a:rPr lang="en-GB" sz="1600" b="1" kern="1200" dirty="0">
              <a:latin typeface="Arial" panose="020B0604020202020204" pitchFamily="34" charset="0"/>
              <a:cs typeface="Arial" panose="020B0604020202020204" pitchFamily="34" charset="0"/>
            </a:rPr>
            <a:t>Assesses a candidate's past behaviour as an indicator of future performance, targeting key skills from the Person Specification.</a:t>
          </a:r>
          <a:endParaRPr lang="en-US" sz="1600" b="1" kern="1200" dirty="0">
            <a:latin typeface="Arial" panose="020B0604020202020204" pitchFamily="34" charset="0"/>
            <a:cs typeface="Arial" panose="020B0604020202020204" pitchFamily="34" charset="0"/>
          </a:endParaRPr>
        </a:p>
      </dsp:txBody>
      <dsp:txXfrm>
        <a:off x="3532793" y="317779"/>
        <a:ext cx="2900978" cy="2025722"/>
      </dsp:txXfrm>
    </dsp:sp>
    <dsp:sp modelId="{03013660-CB01-491D-9B21-D689D0924750}">
      <dsp:nvSpPr>
        <dsp:cNvPr id="0" name=""/>
        <dsp:cNvSpPr/>
      </dsp:nvSpPr>
      <dsp:spPr>
        <a:xfrm>
          <a:off x="568300" y="2852705"/>
          <a:ext cx="2408172" cy="3317270"/>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7A1CD2-A414-4B05-A583-DA439FC3AD1D}">
      <dsp:nvSpPr>
        <dsp:cNvPr id="0" name=""/>
        <dsp:cNvSpPr/>
      </dsp:nvSpPr>
      <dsp:spPr>
        <a:xfrm>
          <a:off x="835874" y="3106901"/>
          <a:ext cx="2408172" cy="3317270"/>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R</a:t>
          </a:r>
          <a:r>
            <a:rPr lang="en-GB" sz="1800" b="1" kern="1200" dirty="0">
              <a:latin typeface="Arial" panose="020B0604020202020204" pitchFamily="34" charset="0"/>
              <a:cs typeface="Arial" panose="020B0604020202020204" pitchFamily="34" charset="0"/>
            </a:rPr>
            <a:t>elevance to Change Manager:</a:t>
          </a:r>
        </a:p>
        <a:p>
          <a:pPr marL="0" lvl="0" indent="0" algn="ctr" defTabSz="800100">
            <a:lnSpc>
              <a:spcPct val="90000"/>
            </a:lnSpc>
            <a:spcBef>
              <a:spcPct val="0"/>
            </a:spcBef>
            <a:spcAft>
              <a:spcPct val="35000"/>
            </a:spcAft>
            <a:buNone/>
          </a:pPr>
          <a:r>
            <a:rPr lang="en-GB" sz="1800" b="1" kern="1200" dirty="0">
              <a:latin typeface="Arial" panose="020B0604020202020204" pitchFamily="34" charset="0"/>
              <a:cs typeface="Arial" panose="020B0604020202020204" pitchFamily="34" charset="0"/>
            </a:rPr>
            <a:t> </a:t>
          </a:r>
          <a:r>
            <a:rPr lang="en-GB" sz="1600" b="1" kern="1200" dirty="0">
              <a:latin typeface="Arial" panose="020B0604020202020204" pitchFamily="34" charset="0"/>
              <a:cs typeface="Arial" panose="020B0604020202020204" pitchFamily="34" charset="0"/>
            </a:rPr>
            <a:t>This role requires proven abilities in stakeholder management, conflict resolution, and execution.</a:t>
          </a:r>
          <a:endParaRPr lang="en-US" sz="1600" b="1" kern="1200" dirty="0">
            <a:latin typeface="Arial" panose="020B0604020202020204" pitchFamily="34" charset="0"/>
            <a:cs typeface="Arial" panose="020B0604020202020204" pitchFamily="34" charset="0"/>
          </a:endParaRPr>
        </a:p>
      </dsp:txBody>
      <dsp:txXfrm>
        <a:off x="906407" y="3177434"/>
        <a:ext cx="2267106" cy="3176204"/>
      </dsp:txXfrm>
    </dsp:sp>
    <dsp:sp modelId="{4A744806-0C45-470E-86B5-0CCA421AF4A0}">
      <dsp:nvSpPr>
        <dsp:cNvPr id="0" name=""/>
        <dsp:cNvSpPr/>
      </dsp:nvSpPr>
      <dsp:spPr>
        <a:xfrm>
          <a:off x="3511621" y="2852705"/>
          <a:ext cx="2408172" cy="3159075"/>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EA03B9-FD0C-4FEC-8B87-2C51229F0ED5}">
      <dsp:nvSpPr>
        <dsp:cNvPr id="0" name=""/>
        <dsp:cNvSpPr/>
      </dsp:nvSpPr>
      <dsp:spPr>
        <a:xfrm>
          <a:off x="3779196" y="3106901"/>
          <a:ext cx="2408172" cy="3159075"/>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rial" panose="020B0604020202020204" pitchFamily="34" charset="0"/>
              <a:cs typeface="Arial" panose="020B0604020202020204" pitchFamily="34" charset="0"/>
            </a:rPr>
            <a:t>Example Question:</a:t>
          </a:r>
        </a:p>
        <a:p>
          <a:pPr marL="0" lvl="0" indent="0" algn="ctr" defTabSz="800100">
            <a:lnSpc>
              <a:spcPct val="90000"/>
            </a:lnSpc>
            <a:spcBef>
              <a:spcPct val="0"/>
            </a:spcBef>
            <a:spcAft>
              <a:spcPct val="35000"/>
            </a:spcAft>
            <a:buNone/>
          </a:pPr>
          <a:r>
            <a:rPr lang="en-GB" sz="1800" b="1" kern="1200" dirty="0">
              <a:latin typeface="Arial" panose="020B0604020202020204" pitchFamily="34" charset="0"/>
              <a:cs typeface="Arial" panose="020B0604020202020204" pitchFamily="34" charset="0"/>
            </a:rPr>
            <a:t> </a:t>
          </a:r>
          <a:r>
            <a:rPr lang="en-GB" sz="1400" b="1" kern="1200" dirty="0">
              <a:latin typeface="Arial" panose="020B0604020202020204" pitchFamily="34" charset="0"/>
              <a:cs typeface="Arial" panose="020B0604020202020204" pitchFamily="34" charset="0"/>
            </a:rPr>
            <a:t>"Tell me about a time you faced significant resistance from employees while implementing a major process change. What was the change, what was your approach, and what was the outcome?"</a:t>
          </a:r>
          <a:endParaRPr lang="en-US" sz="1400" b="1" kern="1200" dirty="0">
            <a:latin typeface="Arial" panose="020B0604020202020204" pitchFamily="34" charset="0"/>
            <a:cs typeface="Arial" panose="020B0604020202020204" pitchFamily="34" charset="0"/>
          </a:endParaRPr>
        </a:p>
      </dsp:txBody>
      <dsp:txXfrm>
        <a:off x="3849729" y="3177434"/>
        <a:ext cx="2267106" cy="3018009"/>
      </dsp:txXfrm>
    </dsp:sp>
    <dsp:sp modelId="{D16A8F27-4905-45D6-969B-2156DC23D4E7}">
      <dsp:nvSpPr>
        <dsp:cNvPr id="0" name=""/>
        <dsp:cNvSpPr/>
      </dsp:nvSpPr>
      <dsp:spPr>
        <a:xfrm>
          <a:off x="6454943" y="2852705"/>
          <a:ext cx="2408172" cy="3100385"/>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379A0A5-DE8C-4686-AB1B-C616F4E024A9}">
      <dsp:nvSpPr>
        <dsp:cNvPr id="0" name=""/>
        <dsp:cNvSpPr/>
      </dsp:nvSpPr>
      <dsp:spPr>
        <a:xfrm>
          <a:off x="6722517" y="3106901"/>
          <a:ext cx="2408172" cy="3100385"/>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latin typeface="Arial" panose="020B0604020202020204" pitchFamily="34" charset="0"/>
              <a:cs typeface="Arial" panose="020B0604020202020204" pitchFamily="34" charset="0"/>
            </a:rPr>
            <a:t>Technique:</a:t>
          </a:r>
        </a:p>
        <a:p>
          <a:pPr marL="0" lvl="0" indent="0" algn="ctr" defTabSz="800100">
            <a:lnSpc>
              <a:spcPct val="90000"/>
            </a:lnSpc>
            <a:spcBef>
              <a:spcPct val="0"/>
            </a:spcBef>
            <a:spcAft>
              <a:spcPct val="35000"/>
            </a:spcAft>
            <a:buNone/>
          </a:pPr>
          <a:r>
            <a:rPr lang="en-GB" sz="1800" b="1" kern="1200" dirty="0">
              <a:latin typeface="Arial" panose="020B0604020202020204" pitchFamily="34" charset="0"/>
              <a:cs typeface="Arial" panose="020B0604020202020204" pitchFamily="34" charset="0"/>
            </a:rPr>
            <a:t> </a:t>
          </a:r>
          <a:r>
            <a:rPr lang="en-GB" sz="1600" b="1" kern="1200" dirty="0">
              <a:latin typeface="Arial" panose="020B0604020202020204" pitchFamily="34" charset="0"/>
              <a:cs typeface="Arial" panose="020B0604020202020204" pitchFamily="34" charset="0"/>
            </a:rPr>
            <a:t>The STAR method (Situation, Task, Action, Result) is used to structure the candidate's response, ensuring concrete examples are provided (CIPD, 2023).</a:t>
          </a:r>
          <a:endParaRPr lang="en-US" sz="1600" b="1" kern="1200" dirty="0">
            <a:latin typeface="Arial" panose="020B0604020202020204" pitchFamily="34" charset="0"/>
            <a:cs typeface="Arial" panose="020B0604020202020204" pitchFamily="34" charset="0"/>
          </a:endParaRPr>
        </a:p>
      </dsp:txBody>
      <dsp:txXfrm>
        <a:off x="6793050" y="3177434"/>
        <a:ext cx="2267106" cy="29593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5F637B-3CC9-4181-8D0D-5F19CEFF96BA}">
      <dsp:nvSpPr>
        <dsp:cNvPr id="0" name=""/>
        <dsp:cNvSpPr/>
      </dsp:nvSpPr>
      <dsp:spPr>
        <a:xfrm>
          <a:off x="0" y="0"/>
          <a:ext cx="4903548" cy="1194086"/>
        </a:xfrm>
        <a:prstGeom prst="roundRect">
          <a:avLst>
            <a:gd name="adj" fmla="val 10000"/>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dirty="0">
              <a:solidFill>
                <a:schemeClr val="tx1"/>
              </a:solidFill>
              <a:latin typeface="Arial" panose="020B0604020202020204" pitchFamily="34" charset="0"/>
              <a:cs typeface="Arial" panose="020B0604020202020204" pitchFamily="34" charset="0"/>
            </a:rPr>
            <a:t>Focus: Presents candidates with a hypothetical, work-related scenario and asks how they would handle it.</a:t>
          </a:r>
        </a:p>
      </dsp:txBody>
      <dsp:txXfrm>
        <a:off x="34974" y="34974"/>
        <a:ext cx="3514135" cy="1124138"/>
      </dsp:txXfrm>
    </dsp:sp>
    <dsp:sp modelId="{CFCA4718-A0A7-478B-B3F4-E2653E026865}">
      <dsp:nvSpPr>
        <dsp:cNvPr id="0" name=""/>
        <dsp:cNvSpPr/>
      </dsp:nvSpPr>
      <dsp:spPr>
        <a:xfrm>
          <a:off x="410672" y="1411193"/>
          <a:ext cx="4903548" cy="1194086"/>
        </a:xfrm>
        <a:prstGeom prst="roundRect">
          <a:avLst>
            <a:gd name="adj" fmla="val 10000"/>
          </a:avLst>
        </a:prstGeom>
        <a:gradFill rotWithShape="0">
          <a:gsLst>
            <a:gs pos="0">
              <a:schemeClr val="accent3">
                <a:hueOff val="0"/>
                <a:satOff val="0"/>
                <a:lumOff val="0"/>
                <a:alphaOff val="0"/>
                <a:tint val="96000"/>
                <a:lumMod val="104000"/>
              </a:schemeClr>
            </a:gs>
            <a:gs pos="100000">
              <a:schemeClr val="accent3">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kern="1200" dirty="0">
              <a:solidFill>
                <a:schemeClr val="tx1"/>
              </a:solidFill>
              <a:latin typeface="Arial" panose="020B0604020202020204" pitchFamily="34" charset="0"/>
              <a:cs typeface="Arial" panose="020B0604020202020204" pitchFamily="34" charset="0"/>
            </a:rPr>
            <a:t>Relevance to Change Manager: Assesses problem-solving, decision-making, and strategic thinking under pressure—critical for unexpected project issues.</a:t>
          </a:r>
        </a:p>
      </dsp:txBody>
      <dsp:txXfrm>
        <a:off x="445646" y="1446167"/>
        <a:ext cx="3646772" cy="1124138"/>
      </dsp:txXfrm>
    </dsp:sp>
    <dsp:sp modelId="{ACCDEAE7-F588-42CE-AF4F-96C4D7B00AAC}">
      <dsp:nvSpPr>
        <dsp:cNvPr id="0" name=""/>
        <dsp:cNvSpPr/>
      </dsp:nvSpPr>
      <dsp:spPr>
        <a:xfrm>
          <a:off x="815214" y="2822386"/>
          <a:ext cx="4903548" cy="1194086"/>
        </a:xfrm>
        <a:prstGeom prst="roundRect">
          <a:avLst>
            <a:gd name="adj" fmla="val 10000"/>
          </a:avLst>
        </a:prstGeom>
        <a:gradFill rotWithShape="0">
          <a:gsLst>
            <a:gs pos="0">
              <a:schemeClr val="accent4">
                <a:hueOff val="0"/>
                <a:satOff val="0"/>
                <a:lumOff val="0"/>
                <a:alphaOff val="0"/>
                <a:tint val="96000"/>
                <a:lumMod val="104000"/>
              </a:schemeClr>
            </a:gs>
            <a:gs pos="100000">
              <a:schemeClr val="accent4">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dirty="0">
              <a:solidFill>
                <a:schemeClr val="tx1"/>
              </a:solidFill>
              <a:latin typeface="Arial" panose="020B0604020202020204" pitchFamily="34" charset="0"/>
              <a:cs typeface="Arial" panose="020B0604020202020204" pitchFamily="34" charset="0"/>
            </a:rPr>
            <a:t>Example Question: "Imagine the project is three weeks from launch, and the main user training platform suddenly crashes, making all content inaccessible. How would you adjust your communication and training plan in the next 48 hours?“</a:t>
          </a:r>
        </a:p>
      </dsp:txBody>
      <dsp:txXfrm>
        <a:off x="850188" y="2857360"/>
        <a:ext cx="3652901" cy="1124138"/>
      </dsp:txXfrm>
    </dsp:sp>
    <dsp:sp modelId="{156A328F-A9E2-4FE9-8554-6561CB80BABA}">
      <dsp:nvSpPr>
        <dsp:cNvPr id="0" name=""/>
        <dsp:cNvSpPr/>
      </dsp:nvSpPr>
      <dsp:spPr>
        <a:xfrm>
          <a:off x="1225887" y="4233579"/>
          <a:ext cx="4903548" cy="1194086"/>
        </a:xfrm>
        <a:prstGeom prst="roundRect">
          <a:avLst>
            <a:gd name="adj" fmla="val 10000"/>
          </a:avLst>
        </a:prstGeom>
        <a:gradFill rotWithShape="0">
          <a:gsLst>
            <a:gs pos="0">
              <a:schemeClr val="accent5">
                <a:hueOff val="0"/>
                <a:satOff val="0"/>
                <a:lumOff val="0"/>
                <a:alphaOff val="0"/>
                <a:tint val="96000"/>
                <a:lumMod val="104000"/>
              </a:schemeClr>
            </a:gs>
            <a:gs pos="100000">
              <a:schemeClr val="accent5">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kern="1200" dirty="0">
              <a:latin typeface="Arial" panose="020B0604020202020204" pitchFamily="34" charset="0"/>
              <a:cs typeface="Arial" panose="020B0604020202020204" pitchFamily="34" charset="0"/>
            </a:rPr>
            <a:t>Advantage: Future-focused, revealing the candidate's thought process and ability to apply methodologies without relying purely on rehearsed past examples (Latham et al., 1980).</a:t>
          </a:r>
        </a:p>
      </dsp:txBody>
      <dsp:txXfrm>
        <a:off x="1260861" y="4268553"/>
        <a:ext cx="3646772" cy="1124138"/>
      </dsp:txXfrm>
    </dsp:sp>
    <dsp:sp modelId="{B82CE83A-9212-4F1C-9C8D-696DCEB0D7D2}">
      <dsp:nvSpPr>
        <dsp:cNvPr id="0" name=""/>
        <dsp:cNvSpPr/>
      </dsp:nvSpPr>
      <dsp:spPr>
        <a:xfrm>
          <a:off x="4127392" y="914561"/>
          <a:ext cx="776156" cy="776156"/>
        </a:xfrm>
        <a:prstGeom prst="downArrow">
          <a:avLst>
            <a:gd name="adj1" fmla="val 55000"/>
            <a:gd name="adj2" fmla="val 45000"/>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4302027" y="914561"/>
        <a:ext cx="426886" cy="584057"/>
      </dsp:txXfrm>
    </dsp:sp>
    <dsp:sp modelId="{CA59DDE8-9B1F-4A50-B33C-32EAD4E144DC}">
      <dsp:nvSpPr>
        <dsp:cNvPr id="0" name=""/>
        <dsp:cNvSpPr/>
      </dsp:nvSpPr>
      <dsp:spPr>
        <a:xfrm>
          <a:off x="4538064" y="2325754"/>
          <a:ext cx="776156" cy="776156"/>
        </a:xfrm>
        <a:prstGeom prst="downArrow">
          <a:avLst>
            <a:gd name="adj1" fmla="val 55000"/>
            <a:gd name="adj2" fmla="val 45000"/>
          </a:avLst>
        </a:prstGeom>
        <a:solidFill>
          <a:schemeClr val="accent3">
            <a:tint val="40000"/>
            <a:alpha val="90000"/>
            <a:hueOff val="0"/>
            <a:satOff val="0"/>
            <a:lumOff val="0"/>
            <a:alphaOff val="0"/>
          </a:schemeClr>
        </a:solidFill>
        <a:ln w="9525" cap="rnd"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4712699" y="2325754"/>
        <a:ext cx="426886" cy="584057"/>
      </dsp:txXfrm>
    </dsp:sp>
    <dsp:sp modelId="{222DDB95-3CAD-4E33-9798-30BBC0685594}">
      <dsp:nvSpPr>
        <dsp:cNvPr id="0" name=""/>
        <dsp:cNvSpPr/>
      </dsp:nvSpPr>
      <dsp:spPr>
        <a:xfrm>
          <a:off x="4942607" y="3736948"/>
          <a:ext cx="776156" cy="776156"/>
        </a:xfrm>
        <a:prstGeom prst="downArrow">
          <a:avLst>
            <a:gd name="adj1" fmla="val 55000"/>
            <a:gd name="adj2" fmla="val 45000"/>
          </a:avLst>
        </a:prstGeom>
        <a:solidFill>
          <a:schemeClr val="accent4">
            <a:tint val="40000"/>
            <a:alpha val="90000"/>
            <a:hueOff val="0"/>
            <a:satOff val="0"/>
            <a:lumOff val="0"/>
            <a:alphaOff val="0"/>
          </a:schemeClr>
        </a:solidFill>
        <a:ln w="9525" cap="rnd"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5117242" y="3736948"/>
        <a:ext cx="426886" cy="58405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81CE3F-6CC2-48E5-B66E-445D1F8BF1BD}" type="datetimeFigureOut">
              <a:rPr lang="en-GB" smtClean="0"/>
              <a:t>06/11/2025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50BD2-34B1-484F-8589-59BAE7381A80}" type="slidenum">
              <a:rPr lang="en-GB" smtClean="0"/>
              <a:t>‹#›</a:t>
            </a:fld>
            <a:endParaRPr lang="en-GB"/>
          </a:p>
        </p:txBody>
      </p:sp>
    </p:spTree>
    <p:extLst>
      <p:ext uri="{BB962C8B-B14F-4D97-AF65-F5344CB8AC3E}">
        <p14:creationId xmlns:p14="http://schemas.microsoft.com/office/powerpoint/2010/main" val="6870360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A50BD2-34B1-484F-8589-59BAE7381A80}" type="slidenum">
              <a:rPr lang="en-GB" smtClean="0"/>
              <a:t>4</a:t>
            </a:fld>
            <a:endParaRPr lang="en-GB"/>
          </a:p>
        </p:txBody>
      </p:sp>
    </p:spTree>
    <p:extLst>
      <p:ext uri="{BB962C8B-B14F-4D97-AF65-F5344CB8AC3E}">
        <p14:creationId xmlns:p14="http://schemas.microsoft.com/office/powerpoint/2010/main" val="3629110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3C2B07E4-CDF9-4C88-A2F3-04620E58224D}"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4529540"/>
            <a:ext cx="779767" cy="365125"/>
          </a:xfrm>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4254131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GB"/>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C2B07E4-CDF9-4C88-A2F3-04620E58224D}"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650161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C2B07E4-CDF9-4C88-A2F3-04620E58224D}"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831593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3C2B07E4-CDF9-4C88-A2F3-04620E58224D}"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751322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13"/>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3C2B07E4-CDF9-4C88-A2F3-04620E58224D}" type="datetimeFigureOut">
              <a:rPr lang="en-US" smtClean="0"/>
              <a:t>11/6/2025</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497174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3C2B07E4-CDF9-4C88-A2F3-04620E58224D}" type="datetimeFigureOut">
              <a:rPr lang="en-US" smtClean="0"/>
              <a:t>11/6/2025</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924104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2B07E4-CDF9-4C88-A2F3-04620E58224D}" type="datetimeFigureOut">
              <a:rPr lang="en-US" smtClean="0"/>
              <a:t>11/6/2025</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22694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GB"/>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C2B07E4-CDF9-4C88-A2F3-04620E58224D}"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622603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C2B07E4-CDF9-4C88-A2F3-04620E58224D}" type="datetimeFigureOut">
              <a:rPr lang="en-US" smtClean="0"/>
              <a:t>11/6/2025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771648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C2B07E4-CDF9-4C88-A2F3-04620E58224D}" type="datetimeFigureOut">
              <a:rPr lang="en-US" smtClean="0"/>
              <a:pPr/>
              <a:t>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FE71E98-A417-4ECC-ACEB-C0490C20DB04}" type="slidenum">
              <a:rPr lang="en-US" smtClean="0"/>
              <a:pPr/>
              <a:t>‹#›</a:t>
            </a:fld>
            <a:endParaRPr lang="en-US"/>
          </a:p>
        </p:txBody>
      </p:sp>
    </p:spTree>
    <p:extLst>
      <p:ext uri="{BB962C8B-B14F-4D97-AF65-F5344CB8AC3E}">
        <p14:creationId xmlns:p14="http://schemas.microsoft.com/office/powerpoint/2010/main" val="42759046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C2B07E4-CDF9-4C88-A2F3-04620E58224D}" type="datetimeFigureOut">
              <a:rPr lang="en-US" smtClean="0"/>
              <a:pPr/>
              <a:t>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FE71E98-A417-4ECC-ACEB-C0490C20DB04}" type="slidenum">
              <a:rPr lang="en-US" smtClean="0"/>
              <a:pPr/>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634758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GB"/>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3C2B07E4-CDF9-4C88-A2F3-04620E58224D}" type="datetimeFigureOut">
              <a:rPr lang="en-US" smtClean="0"/>
              <a:pPr/>
              <a:t>11/6/2025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FE71E98-A417-4ECC-ACEB-C0490C20DB04}" type="slidenum">
              <a:rPr lang="en-US" smtClean="0"/>
              <a:pPr/>
              <a:t>‹#›</a:t>
            </a:fld>
            <a:endParaRPr lang="en-US"/>
          </a:p>
        </p:txBody>
      </p:sp>
    </p:spTree>
    <p:extLst>
      <p:ext uri="{BB962C8B-B14F-4D97-AF65-F5344CB8AC3E}">
        <p14:creationId xmlns:p14="http://schemas.microsoft.com/office/powerpoint/2010/main" val="14797992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3C2B07E4-CDF9-4C88-A2F3-04620E58224D}" type="datetimeFigureOut">
              <a:rPr lang="en-US" smtClean="0"/>
              <a:pPr/>
              <a:t>11/6/2025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FE71E98-A417-4ECC-ACEB-C0490C20DB04}" type="slidenum">
              <a:rPr lang="en-US" smtClean="0"/>
              <a:pPr/>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10854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3C2B07E4-CDF9-4C88-A2F3-04620E58224D}" type="datetimeFigureOut">
              <a:rPr lang="en-US" smtClean="0"/>
              <a:pPr/>
              <a:t>11/6/2025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FE71E98-A417-4ECC-ACEB-C0490C20DB04}" type="slidenum">
              <a:rPr lang="en-US" smtClean="0"/>
              <a:pPr/>
              <a:t>‹#›</a:t>
            </a:fld>
            <a:endParaRPr lang="en-US"/>
          </a:p>
        </p:txBody>
      </p:sp>
    </p:spTree>
    <p:extLst>
      <p:ext uri="{BB962C8B-B14F-4D97-AF65-F5344CB8AC3E}">
        <p14:creationId xmlns:p14="http://schemas.microsoft.com/office/powerpoint/2010/main" val="20974037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C2B07E4-CDF9-4C88-A2F3-04620E58224D}"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41618253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C2B07E4-CDF9-4C88-A2F3-04620E58224D}" type="datetimeFigureOut">
              <a:rPr lang="en-US" smtClean="0"/>
              <a:t>11/6/2025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585328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 name="Group 9"/>
          <p:cNvGrpSpPr/>
          <p:nvPr/>
        </p:nvGrpSpPr>
        <p:grpSpPr>
          <a:xfrm>
            <a:off x="27221" y="-32"/>
            <a:ext cx="2356674" cy="6853285"/>
            <a:chOff x="6627813" y="195454"/>
            <a:chExt cx="1952625" cy="5678297"/>
          </a:xfrm>
        </p:grpSpPr>
        <p:sp>
          <p:nvSpPr>
            <p:cNvPr id="11" name="Freeform 27"/>
            <p:cNvSpPr/>
            <p:nvPr/>
          </p:nvSpPr>
          <p:spPr bwMode="auto">
            <a:xfrm>
              <a:off x="6627813" y="195454"/>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3C2B07E4-CDF9-4C88-A2F3-04620E58224D}" type="datetimeFigureOut">
              <a:rPr lang="en-US" smtClean="0"/>
              <a:pPr/>
              <a:t>11/6/2025</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EFE71E98-A417-4ECC-ACEB-C0490C20DB04}" type="slidenum">
              <a:rPr lang="en-US" smtClean="0"/>
              <a:pPr/>
              <a:t>‹#›</a:t>
            </a:fld>
            <a:endParaRPr lang="en-US"/>
          </a:p>
        </p:txBody>
      </p:sp>
    </p:spTree>
    <p:extLst>
      <p:ext uri="{BB962C8B-B14F-4D97-AF65-F5344CB8AC3E}">
        <p14:creationId xmlns:p14="http://schemas.microsoft.com/office/powerpoint/2010/main" val="546702913"/>
      </p:ext>
    </p:extLst>
  </p:cSld>
  <p:clrMap bg1="lt1" tx1="dk1" bg2="lt2" tx2="dk2" accent1="accent1" accent2="accent2" accent3="accent3" accent4="accent4" accent5="accent5" accent6="accent6" hlink="hlink" folHlink="folHlink"/>
  <p:sldLayoutIdLst>
    <p:sldLayoutId id="2147484029" r:id="rId1"/>
    <p:sldLayoutId id="2147484030" r:id="rId2"/>
    <p:sldLayoutId id="2147484031" r:id="rId3"/>
    <p:sldLayoutId id="2147484032" r:id="rId4"/>
    <p:sldLayoutId id="2147484033" r:id="rId5"/>
    <p:sldLayoutId id="2147484034" r:id="rId6"/>
    <p:sldLayoutId id="2147484035" r:id="rId7"/>
    <p:sldLayoutId id="2147484036" r:id="rId8"/>
    <p:sldLayoutId id="2147484037" r:id="rId9"/>
    <p:sldLayoutId id="2147484038" r:id="rId10"/>
    <p:sldLayoutId id="2147484039" r:id="rId11"/>
    <p:sldLayoutId id="2147484040" r:id="rId12"/>
    <p:sldLayoutId id="2147484041" r:id="rId13"/>
    <p:sldLayoutId id="2147484042" r:id="rId14"/>
    <p:sldLayoutId id="2147484043" r:id="rId15"/>
    <p:sldLayoutId id="214748404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google.com/search?sca_esv=7d035ab8c180bd3e&amp;rlz=1C1VDKB_enGB1132GB1132&amp;sxsrf=AE3TifNsQqPBT-fRW_olTFlDi8ecTyEPwg:1762103068794&amp;q=Justifying+Questioning+Techniques&amp;source=lnms&amp;fbs=AIIjpHzIRfVQtBmyxeLYtlfu2dpSKK52EZucFu5f8AN6ENRd8JWNsTDm1e54Xf67gTqCdcF9Er7i5MzJB-sdNCb610qmES7r8qpU7JeNAWjFgPUIAWuHoB0mOGVj1EIq3OQ6qbbrYakDdbuzEZUMpUTOjQuJ1DANNCWBgd_HQzmyDP-X75yhXynTzOsQ2zuxF5u80-FOBBLCyLPi1wdsVm_kkVAS1q8ObZs5mI5ln8huTnhfA7aJFkIWhLjbPccSJY-XTgcChZ4Z_BXZNamy-1x66A16u7xUYwQPjjGOZ9Xj-FAGhWfwNKM&amp;sa=X&amp;ved=2ahUKEwiYl-S7-dOQAxUWVEEAHXRXFSgQ0pQJegQICRAB&amp;biw=1397&amp;bih=709&amp;dpr=1.38" TargetMode="External"/><Relationship Id="rId2" Type="http://schemas.openxmlformats.org/officeDocument/2006/relationships/hyperlink" Target="https://www.taskrabbit.co.uk/press"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E1BC1-3705-9F80-F03F-9AD87219900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06FAFF3-B81F-561A-0600-EE4D3AD9D616}"/>
              </a:ext>
            </a:extLst>
          </p:cNvPr>
          <p:cNvSpPr txBox="1"/>
          <p:nvPr/>
        </p:nvSpPr>
        <p:spPr>
          <a:xfrm>
            <a:off x="6685280" y="4812437"/>
            <a:ext cx="6096000" cy="1754326"/>
          </a:xfrm>
          <a:prstGeom prst="rect">
            <a:avLst/>
          </a:prstGeom>
          <a:noFill/>
        </p:spPr>
        <p:txBody>
          <a:bodyPr wrap="square">
            <a:spAutoFit/>
          </a:bodyPr>
          <a:lstStyle/>
          <a:p>
            <a:r>
              <a:rPr lang="en-GB" sz="1800" dirty="0">
                <a:latin typeface="Arial" panose="020B0604020202020204" pitchFamily="34" charset="0"/>
                <a:cs typeface="Arial" panose="020B0604020202020204" pitchFamily="34" charset="0"/>
              </a:rPr>
              <a:t>Name: </a:t>
            </a:r>
            <a:r>
              <a:rPr lang="en-GB" sz="1800" b="1" dirty="0">
                <a:latin typeface="Arial" panose="020B0604020202020204" pitchFamily="34" charset="0"/>
                <a:cs typeface="Arial" panose="020B0604020202020204" pitchFamily="34" charset="0"/>
              </a:rPr>
              <a:t>Tatyana Ivanova</a:t>
            </a:r>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Student Number:</a:t>
            </a:r>
            <a:r>
              <a:rPr lang="en-GB" sz="1800" b="1" dirty="0">
                <a:latin typeface="Arial" panose="020B0604020202020204" pitchFamily="34" charset="0"/>
                <a:cs typeface="Arial" panose="020B0604020202020204" pitchFamily="34" charset="0"/>
              </a:rPr>
              <a:t>2412523</a:t>
            </a:r>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Module Code &amp; Title:</a:t>
            </a:r>
            <a:r>
              <a:rPr lang="en-GB" sz="1800" b="1" dirty="0">
                <a:latin typeface="Arial" panose="020B0604020202020204" pitchFamily="34" charset="0"/>
                <a:cs typeface="Arial" panose="020B0604020202020204" pitchFamily="34" charset="0"/>
              </a:rPr>
              <a:t>LCLM5002</a:t>
            </a:r>
            <a:r>
              <a:rPr lang="en-GB" sz="1800" dirty="0">
                <a:latin typeface="Arial" panose="020B0604020202020204" pitchFamily="34" charset="0"/>
                <a:cs typeface="Arial" panose="020B0604020202020204" pitchFamily="34" charset="0"/>
              </a:rPr>
              <a:t>- </a:t>
            </a:r>
            <a:r>
              <a:rPr lang="en-GB" sz="1800" b="1" dirty="0">
                <a:latin typeface="Arial" panose="020B0604020202020204" pitchFamily="34" charset="0"/>
                <a:cs typeface="Arial" panose="020B0604020202020204" pitchFamily="34" charset="0"/>
              </a:rPr>
              <a:t>Developing and Managing Individuals and Teams </a:t>
            </a:r>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Lecturer Name: </a:t>
            </a:r>
            <a:r>
              <a:rPr lang="en-GB" sz="1800" b="1" dirty="0">
                <a:latin typeface="Arial" panose="020B0604020202020204" pitchFamily="34" charset="0"/>
                <a:cs typeface="Arial" panose="020B0604020202020204" pitchFamily="34" charset="0"/>
              </a:rPr>
              <a:t>Gregory Cowan</a:t>
            </a:r>
          </a:p>
          <a:p>
            <a:r>
              <a:rPr lang="en-GB" sz="1800" dirty="0">
                <a:latin typeface="Arial" panose="020B0604020202020204" pitchFamily="34" charset="0"/>
                <a:cs typeface="Arial" panose="020B0604020202020204" pitchFamily="34" charset="0"/>
              </a:rPr>
              <a:t>Date:</a:t>
            </a:r>
            <a:r>
              <a:rPr lang="en-GB" sz="1800" b="1" dirty="0">
                <a:latin typeface="Arial" panose="020B0604020202020204" pitchFamily="34" charset="0"/>
                <a:cs typeface="Arial" panose="020B0604020202020204" pitchFamily="34" charset="0"/>
              </a:rPr>
              <a:t>9 November 2025</a:t>
            </a:r>
            <a:endParaRPr lang="en-GB" sz="18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9DCE05F8-65C2-68FA-75D2-EF29819B61C3}"/>
              </a:ext>
            </a:extLst>
          </p:cNvPr>
          <p:cNvSpPr txBox="1"/>
          <p:nvPr/>
        </p:nvSpPr>
        <p:spPr>
          <a:xfrm>
            <a:off x="2524760" y="3429000"/>
            <a:ext cx="9077960" cy="923330"/>
          </a:xfrm>
          <a:prstGeom prst="rect">
            <a:avLst/>
          </a:prstGeom>
          <a:noFill/>
        </p:spPr>
        <p:txBody>
          <a:bodyPr wrap="square">
            <a:spAutoFit/>
          </a:bodyPr>
          <a:lstStyle/>
          <a:p>
            <a:r>
              <a:rPr lang="en-GB" sz="1800" b="1" dirty="0">
                <a:solidFill>
                  <a:srgbClr val="7030A0"/>
                </a:solidFill>
                <a:latin typeface="Arial"/>
                <a:cs typeface="Arial"/>
              </a:rPr>
              <a:t>“If you hire people just because they can do a job, they’ll work for your money. But if you hire people who believe what you believe, they’ll work for you with blood, sweat, and tears.” — Simon Sinek</a:t>
            </a:r>
          </a:p>
        </p:txBody>
      </p:sp>
      <p:sp>
        <p:nvSpPr>
          <p:cNvPr id="9" name="TextBox 8">
            <a:extLst>
              <a:ext uri="{FF2B5EF4-FFF2-40B4-BE49-F238E27FC236}">
                <a16:creationId xmlns:a16="http://schemas.microsoft.com/office/drawing/2014/main" id="{2B60ED1C-1629-797E-1592-06BBD6B3491C}"/>
              </a:ext>
            </a:extLst>
          </p:cNvPr>
          <p:cNvSpPr txBox="1"/>
          <p:nvPr/>
        </p:nvSpPr>
        <p:spPr>
          <a:xfrm>
            <a:off x="4272280" y="128776"/>
            <a:ext cx="4170680" cy="707886"/>
          </a:xfrm>
          <a:prstGeom prst="rect">
            <a:avLst/>
          </a:prstGeom>
          <a:noFill/>
        </p:spPr>
        <p:txBody>
          <a:bodyPr wrap="square">
            <a:spAutoFit/>
          </a:bodyPr>
          <a:lstStyle/>
          <a:p>
            <a:pPr algn="ctr"/>
            <a:r>
              <a:rPr lang="en-GB" sz="4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lgerian" panose="04020705040A02060702" pitchFamily="82" charset="0"/>
              </a:rPr>
              <a:t>TaskRabbit.UK</a:t>
            </a:r>
          </a:p>
        </p:txBody>
      </p:sp>
      <p:sp>
        <p:nvSpPr>
          <p:cNvPr id="11" name="TextBox 10">
            <a:extLst>
              <a:ext uri="{FF2B5EF4-FFF2-40B4-BE49-F238E27FC236}">
                <a16:creationId xmlns:a16="http://schemas.microsoft.com/office/drawing/2014/main" id="{E11A1B45-33F1-0CE6-57F8-F3E965E8AD58}"/>
              </a:ext>
            </a:extLst>
          </p:cNvPr>
          <p:cNvSpPr txBox="1"/>
          <p:nvPr/>
        </p:nvSpPr>
        <p:spPr>
          <a:xfrm>
            <a:off x="2346960" y="1540361"/>
            <a:ext cx="6390640" cy="830997"/>
          </a:xfrm>
          <a:prstGeom prst="rect">
            <a:avLst/>
          </a:prstGeom>
          <a:noFill/>
        </p:spPr>
        <p:txBody>
          <a:bodyPr wrap="square">
            <a:spAutoFit/>
          </a:bodyPr>
          <a:lstStyle/>
          <a:p>
            <a:pPr algn="ctr"/>
            <a:r>
              <a:rPr lang="en-GB" sz="2400" b="1" dirty="0">
                <a:solidFill>
                  <a:srgbClr val="00B050"/>
                </a:solidFill>
                <a:latin typeface="Algerian" panose="04020705040A02060702" pitchFamily="82" charset="0"/>
                <a:cs typeface="Arial" panose="020B0604020202020204" pitchFamily="34" charset="0"/>
              </a:rPr>
              <a:t>Requirements </a:t>
            </a:r>
            <a:r>
              <a:rPr lang="en-GB" sz="2400" dirty="0">
                <a:solidFill>
                  <a:srgbClr val="00B050"/>
                </a:solidFill>
                <a:latin typeface="Algerian" panose="04020705040A02060702" pitchFamily="82" charset="0"/>
              </a:rPr>
              <a:t> </a:t>
            </a:r>
            <a:r>
              <a:rPr lang="en-GB" sz="2400" b="1" dirty="0">
                <a:solidFill>
                  <a:srgbClr val="00B050"/>
                </a:solidFill>
                <a:latin typeface="Algerian" panose="04020705040A02060702" pitchFamily="82" charset="0"/>
                <a:cs typeface="Arial" panose="020B0604020202020204" pitchFamily="34" charset="0"/>
              </a:rPr>
              <a:t>and Selection for  </a:t>
            </a:r>
            <a:r>
              <a:rPr lang="en-GB" sz="2400" b="1" dirty="0">
                <a:solidFill>
                  <a:schemeClr val="accent1">
                    <a:lumMod val="50000"/>
                  </a:schemeClr>
                </a:solidFill>
                <a:latin typeface="Algerian" panose="04020705040A02060702" pitchFamily="82" charset="0"/>
                <a:cs typeface="Arial" panose="020B0604020202020204" pitchFamily="34" charset="0"/>
              </a:rPr>
              <a:t>Change Managers </a:t>
            </a:r>
          </a:p>
        </p:txBody>
      </p:sp>
      <p:pic>
        <p:nvPicPr>
          <p:cNvPr id="12" name="Picture 11">
            <a:extLst>
              <a:ext uri="{FF2B5EF4-FFF2-40B4-BE49-F238E27FC236}">
                <a16:creationId xmlns:a16="http://schemas.microsoft.com/office/drawing/2014/main" id="{4155882C-C0A3-9AA8-9E27-9F56D9698264}"/>
              </a:ext>
            </a:extLst>
          </p:cNvPr>
          <p:cNvPicPr>
            <a:picLocks noChangeAspect="1"/>
          </p:cNvPicPr>
          <p:nvPr/>
        </p:nvPicPr>
        <p:blipFill>
          <a:blip r:embed="rId2"/>
          <a:stretch>
            <a:fillRect/>
          </a:stretch>
        </p:blipFill>
        <p:spPr>
          <a:xfrm>
            <a:off x="1483360" y="5806441"/>
            <a:ext cx="4734560" cy="1051559"/>
          </a:xfrm>
          <a:prstGeom prst="rect">
            <a:avLst/>
          </a:prstGeom>
        </p:spPr>
      </p:pic>
    </p:spTree>
    <p:extLst>
      <p:ext uri="{BB962C8B-B14F-4D97-AF65-F5344CB8AC3E}">
        <p14:creationId xmlns:p14="http://schemas.microsoft.com/office/powerpoint/2010/main" val="24210538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D15AFC-00E7-D021-A913-8DAFAEB77761}"/>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41CF9FCA-B678-3D1A-BBBE-FA033856C6C1}"/>
              </a:ext>
            </a:extLst>
          </p:cNvPr>
          <p:cNvSpPr txBox="1"/>
          <p:nvPr/>
        </p:nvSpPr>
        <p:spPr>
          <a:xfrm>
            <a:off x="2947469" y="200594"/>
            <a:ext cx="5710989" cy="584775"/>
          </a:xfrm>
          <a:prstGeom prst="rect">
            <a:avLst/>
          </a:prstGeom>
          <a:noFill/>
        </p:spPr>
        <p:txBody>
          <a:bodyPr wrap="square" rtlCol="0">
            <a:spAutoFit/>
          </a:bodyPr>
          <a:lstStyle/>
          <a:p>
            <a:r>
              <a:rPr lang="en-GB" sz="3200" b="1" dirty="0">
                <a:solidFill>
                  <a:srgbClr val="C00000"/>
                </a:solidFill>
                <a:latin typeface="Algerian" panose="04020705040A02060702" pitchFamily="82" charset="0"/>
              </a:rPr>
              <a:t>TABLE OF CONTENTS </a:t>
            </a:r>
          </a:p>
        </p:txBody>
      </p:sp>
      <p:sp>
        <p:nvSpPr>
          <p:cNvPr id="25" name="TextBox 24">
            <a:extLst>
              <a:ext uri="{FF2B5EF4-FFF2-40B4-BE49-F238E27FC236}">
                <a16:creationId xmlns:a16="http://schemas.microsoft.com/office/drawing/2014/main" id="{41BEA590-F96F-61E4-21B7-A291287CD472}"/>
              </a:ext>
            </a:extLst>
          </p:cNvPr>
          <p:cNvSpPr txBox="1"/>
          <p:nvPr/>
        </p:nvSpPr>
        <p:spPr>
          <a:xfrm>
            <a:off x="5727823" y="635784"/>
            <a:ext cx="6118737" cy="6222216"/>
          </a:xfrm>
          <a:prstGeom prst="rect">
            <a:avLst/>
          </a:prstGeom>
          <a:noFill/>
        </p:spPr>
        <p:txBody>
          <a:bodyPr wrap="square">
            <a:spAutoFit/>
          </a:bodyPr>
          <a:lstStyle/>
          <a:p>
            <a:pPr lvl="0">
              <a:lnSpc>
                <a:spcPct val="115000"/>
              </a:lnSpc>
              <a:spcAft>
                <a:spcPts val="800"/>
              </a:spcAft>
              <a:buSzPts val="1000"/>
              <a:tabLst>
                <a:tab pos="457200" algn="l"/>
              </a:tabLst>
            </a:pPr>
            <a:r>
              <a:rPr lang="en-GB" sz="2000" b="1"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rPr>
              <a:t>          1. Introduction: TaskRabbit UK</a:t>
            </a:r>
          </a:p>
          <a:p>
            <a:pPr lvl="0">
              <a:lnSpc>
                <a:spcPct val="115000"/>
              </a:lnSpc>
              <a:spcAft>
                <a:spcPts val="800"/>
              </a:spcAft>
              <a:buSzPts val="1000"/>
              <a:tabLst>
                <a:tab pos="457200" algn="l"/>
              </a:tabLst>
            </a:pPr>
            <a:r>
              <a:rPr lang="en-GB" sz="2000" b="1"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rPr>
              <a:t>          2. The Recruitment Process</a:t>
            </a:r>
            <a:endParaRPr lang="en-GB" sz="2000"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nSpc>
                <a:spcPct val="115000"/>
              </a:lnSpc>
              <a:spcAft>
                <a:spcPts val="800"/>
              </a:spcAft>
              <a:buSzPts val="1000"/>
              <a:buFont typeface="Wingdings" panose="05000000000000000000" pitchFamily="2" charset="2"/>
              <a:buChar char="q"/>
              <a:tabLst>
                <a:tab pos="914400" algn="l"/>
              </a:tabLst>
            </a:pPr>
            <a:r>
              <a:rPr lang="en-GB" dirty="0">
                <a:latin typeface="Arial" panose="020B0604020202020204" pitchFamily="34" charset="0"/>
                <a:cs typeface="Arial" panose="020B0604020202020204" pitchFamily="34" charset="0"/>
              </a:rPr>
              <a:t>Job Analysis &amp; Specification</a:t>
            </a:r>
          </a:p>
          <a:p>
            <a:pPr lvl="1">
              <a:lnSpc>
                <a:spcPct val="115000"/>
              </a:lnSpc>
              <a:spcAft>
                <a:spcPts val="800"/>
              </a:spcAft>
              <a:buSzPts val="1000"/>
              <a:tabLst>
                <a:tab pos="914400" algn="l"/>
              </a:tabLst>
            </a:pPr>
            <a:r>
              <a:rPr lang="en-GB" sz="2000"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rPr>
              <a:t> </a:t>
            </a:r>
            <a:r>
              <a:rPr lang="en-GB" sz="2000" b="1"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rPr>
              <a:t>3. Interviewing the Change Manager</a:t>
            </a:r>
            <a:endParaRPr lang="en-GB" sz="2000"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endParaRPr>
          </a:p>
          <a:p>
            <a:pPr marL="800100" lvl="1" indent="-342900">
              <a:lnSpc>
                <a:spcPct val="115000"/>
              </a:lnSpc>
              <a:spcAft>
                <a:spcPts val="800"/>
              </a:spcAft>
              <a:buSzPts val="1000"/>
              <a:buFont typeface="Wingdings" panose="05000000000000000000" pitchFamily="2" charset="2"/>
              <a:buChar char="q"/>
              <a:tabLst>
                <a:tab pos="914400" algn="l"/>
              </a:tabLs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 Competency-Based Interviews </a:t>
            </a:r>
          </a:p>
          <a:p>
            <a:pPr marL="800100" lvl="1" indent="-342900">
              <a:lnSpc>
                <a:spcPct val="115000"/>
              </a:lnSpc>
              <a:spcAft>
                <a:spcPts val="800"/>
              </a:spcAft>
              <a:buSzPts val="1000"/>
              <a:buFont typeface="Wingdings" panose="05000000000000000000" pitchFamily="2" charset="2"/>
              <a:buChar char="q"/>
              <a:tabLst>
                <a:tab pos="914400" algn="l"/>
              </a:tabLs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 Situational Interviews </a:t>
            </a:r>
          </a:p>
          <a:p>
            <a:pPr marL="800100" lvl="1" indent="-342900">
              <a:lnSpc>
                <a:spcPct val="115000"/>
              </a:lnSpc>
              <a:spcAft>
                <a:spcPts val="800"/>
              </a:spcAft>
              <a:buSzPts val="1000"/>
              <a:buFont typeface="Wingdings" panose="05000000000000000000" pitchFamily="2" charset="2"/>
              <a:buChar char="q"/>
              <a:tabLst>
                <a:tab pos="914400" algn="l"/>
              </a:tabLs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Value/Culture-Fit Interviews </a:t>
            </a:r>
          </a:p>
          <a:p>
            <a:pPr lvl="1">
              <a:lnSpc>
                <a:spcPct val="115000"/>
              </a:lnSpc>
              <a:spcAft>
                <a:spcPts val="800"/>
              </a:spcAft>
              <a:buSzPts val="1000"/>
              <a:tabLst>
                <a:tab pos="914400" algn="l"/>
              </a:tabLst>
            </a:pPr>
            <a:r>
              <a:rPr lang="en-GB" sz="2000" b="1" kern="100" dirty="0">
                <a:solidFill>
                  <a:srgbClr val="7030A0"/>
                </a:solidFill>
                <a:latin typeface="Aptos" panose="020B0004020202020204" pitchFamily="34" charset="0"/>
                <a:ea typeface="Aptos" panose="020B0004020202020204" pitchFamily="34" charset="0"/>
                <a:cs typeface="Times New Roman" panose="02020603050405020304" pitchFamily="18" charset="0"/>
              </a:rPr>
              <a:t>  4. </a:t>
            </a:r>
            <a:r>
              <a:rPr lang="en-GB" sz="2000" b="1"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rPr>
              <a:t>Justification of Questioning Techniques</a:t>
            </a:r>
            <a:endParaRPr lang="en-GB" sz="2000"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SzPts val="1000"/>
              <a:tabLst>
                <a:tab pos="457200" algn="l"/>
              </a:tabLst>
            </a:pPr>
            <a:r>
              <a:rPr lang="en-GB" sz="2000" b="1" kern="100" dirty="0">
                <a:effectLst/>
                <a:latin typeface="Aptos" panose="020B0004020202020204" pitchFamily="34" charset="0"/>
                <a:ea typeface="Aptos" panose="020B0004020202020204" pitchFamily="34" charset="0"/>
                <a:cs typeface="Times New Roman" panose="02020603050405020304" pitchFamily="18" charset="0"/>
              </a:rPr>
              <a:t>           </a:t>
            </a:r>
            <a:r>
              <a:rPr lang="en-GB" sz="2000" b="1"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rPr>
              <a:t>5. </a:t>
            </a:r>
            <a:r>
              <a:rPr lang="en-GB" sz="2000" b="1" kern="100" dirty="0">
                <a:solidFill>
                  <a:srgbClr val="7030A0"/>
                </a:solidFill>
                <a:latin typeface="Aptos" panose="020B0004020202020204" pitchFamily="34" charset="0"/>
                <a:ea typeface="Aptos" panose="020B0004020202020204" pitchFamily="34" charset="0"/>
                <a:cs typeface="Times New Roman" panose="02020603050405020304" pitchFamily="18" charset="0"/>
              </a:rPr>
              <a:t>Type interview</a:t>
            </a:r>
          </a:p>
          <a:p>
            <a:pPr>
              <a:lnSpc>
                <a:spcPct val="115000"/>
              </a:lnSpc>
              <a:spcAft>
                <a:spcPts val="800"/>
              </a:spcAft>
              <a:buSzPts val="1000"/>
              <a:tabLst>
                <a:tab pos="457200" algn="l"/>
              </a:tabLst>
            </a:pPr>
            <a:r>
              <a:rPr lang="en-GB" dirty="0">
                <a:latin typeface="Arial" panose="020B0604020202020204" pitchFamily="34" charset="0"/>
                <a:cs typeface="Arial" panose="020B0604020202020204" pitchFamily="34" charset="0"/>
              </a:rPr>
              <a:t>           - Face-to-Face</a:t>
            </a:r>
          </a:p>
          <a:p>
            <a:pPr>
              <a:lnSpc>
                <a:spcPct val="115000"/>
              </a:lnSpc>
              <a:spcAft>
                <a:spcPts val="800"/>
              </a:spcAft>
              <a:buSzPts val="1000"/>
              <a:tabLst>
                <a:tab pos="457200" algn="l"/>
              </a:tabLst>
            </a:pPr>
            <a:r>
              <a:rPr lang="en-GB" dirty="0">
                <a:latin typeface="Arial" panose="020B0604020202020204" pitchFamily="34" charset="0"/>
                <a:cs typeface="Arial" panose="020B0604020202020204" pitchFamily="34" charset="0"/>
              </a:rPr>
              <a:t>           - Online Interviews</a:t>
            </a:r>
          </a:p>
          <a:p>
            <a:pPr>
              <a:lnSpc>
                <a:spcPct val="115000"/>
              </a:lnSpc>
              <a:spcAft>
                <a:spcPts val="800"/>
              </a:spcAft>
              <a:buSzPts val="1000"/>
              <a:tabLst>
                <a:tab pos="457200" algn="l"/>
              </a:tabLst>
            </a:pPr>
            <a:r>
              <a:rPr lang="en-GB" dirty="0">
                <a:latin typeface="Arial" panose="020B0604020202020204" pitchFamily="34" charset="0"/>
                <a:cs typeface="Arial" panose="020B0604020202020204" pitchFamily="34" charset="0"/>
              </a:rPr>
              <a:t>           - Panel interview</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lvl="0">
              <a:lnSpc>
                <a:spcPct val="115000"/>
              </a:lnSpc>
              <a:spcAft>
                <a:spcPts val="800"/>
              </a:spcAft>
              <a:buSzPts val="1000"/>
              <a:tabLst>
                <a:tab pos="457200" algn="l"/>
              </a:tabLst>
            </a:pPr>
            <a:r>
              <a:rPr lang="en-GB" sz="2000" b="1"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rPr>
              <a:t>           6.  Conclusion &amp; Next Steps</a:t>
            </a:r>
            <a:endParaRPr lang="en-GB" sz="2000"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endParaRPr>
          </a:p>
          <a:p>
            <a:pPr lvl="0">
              <a:lnSpc>
                <a:spcPct val="115000"/>
              </a:lnSpc>
              <a:spcAft>
                <a:spcPts val="800"/>
              </a:spcAft>
              <a:buSzPts val="1000"/>
              <a:tabLst>
                <a:tab pos="457200" algn="l"/>
              </a:tabLst>
            </a:pPr>
            <a:r>
              <a:rPr lang="en-GB" sz="2000" b="1"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rPr>
              <a:t>           7. References   </a:t>
            </a:r>
            <a:endParaRPr lang="en-GB" sz="2000"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endParaRPr>
          </a:p>
        </p:txBody>
      </p:sp>
      <p:pic>
        <p:nvPicPr>
          <p:cNvPr id="34" name="Picture 33">
            <a:extLst>
              <a:ext uri="{FF2B5EF4-FFF2-40B4-BE49-F238E27FC236}">
                <a16:creationId xmlns:a16="http://schemas.microsoft.com/office/drawing/2014/main" id="{3CC1B201-5278-9E68-928E-782A9F3FD4A5}"/>
              </a:ext>
            </a:extLst>
          </p:cNvPr>
          <p:cNvPicPr>
            <a:picLocks noChangeAspect="1"/>
          </p:cNvPicPr>
          <p:nvPr/>
        </p:nvPicPr>
        <p:blipFill>
          <a:blip r:embed="rId2"/>
          <a:stretch>
            <a:fillRect/>
          </a:stretch>
        </p:blipFill>
        <p:spPr>
          <a:xfrm>
            <a:off x="1686560" y="4356100"/>
            <a:ext cx="3908561" cy="2512060"/>
          </a:xfrm>
          <a:prstGeom prst="rect">
            <a:avLst/>
          </a:prstGeom>
        </p:spPr>
      </p:pic>
    </p:spTree>
    <p:extLst>
      <p:ext uri="{BB962C8B-B14F-4D97-AF65-F5344CB8AC3E}">
        <p14:creationId xmlns:p14="http://schemas.microsoft.com/office/powerpoint/2010/main" val="2562336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5551A1-59FA-DA19-A0DD-30A39D7327EA}"/>
            </a:ext>
          </a:extLst>
        </p:cNvPr>
        <p:cNvGrpSpPr/>
        <p:nvPr/>
      </p:nvGrpSpPr>
      <p:grpSpPr>
        <a:xfrm>
          <a:off x="0" y="0"/>
          <a:ext cx="0" cy="0"/>
          <a:chOff x="0" y="0"/>
          <a:chExt cx="0" cy="0"/>
        </a:xfrm>
      </p:grpSpPr>
      <p:sp>
        <p:nvSpPr>
          <p:cNvPr id="12" name="TextBox 11">
            <a:extLst>
              <a:ext uri="{FF2B5EF4-FFF2-40B4-BE49-F238E27FC236}">
                <a16:creationId xmlns:a16="http://schemas.microsoft.com/office/drawing/2014/main" id="{5A363744-54D9-F2A2-3348-E21E3E688188}"/>
              </a:ext>
            </a:extLst>
          </p:cNvPr>
          <p:cNvSpPr txBox="1"/>
          <p:nvPr/>
        </p:nvSpPr>
        <p:spPr>
          <a:xfrm>
            <a:off x="2612725" y="-113328"/>
            <a:ext cx="9039726" cy="5940088"/>
          </a:xfrm>
          <a:prstGeom prst="rect">
            <a:avLst/>
          </a:prstGeom>
          <a:noFill/>
        </p:spPr>
        <p:txBody>
          <a:bodyPr wrap="square">
            <a:spAutoFit/>
          </a:bodyPr>
          <a:lstStyle/>
          <a:p>
            <a:r>
              <a:rPr lang="en-GB" sz="2800" b="1" dirty="0">
                <a:solidFill>
                  <a:srgbClr val="7030A0"/>
                </a:solidFill>
                <a:latin typeface="Arial" panose="020B0604020202020204" pitchFamily="34" charset="0"/>
                <a:cs typeface="Arial" panose="020B0604020202020204" pitchFamily="34" charset="0"/>
              </a:rPr>
              <a:t>1. Introduction: </a:t>
            </a:r>
            <a:r>
              <a:rPr lang="en-GB" sz="28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lgerian" panose="04020705040A02060702" pitchFamily="82" charset="0"/>
              </a:rPr>
              <a:t>TaskRabbit.UK</a:t>
            </a:r>
          </a:p>
          <a:p>
            <a:endParaRPr lang="en-GB" sz="2800" b="1" dirty="0">
              <a:solidFill>
                <a:schemeClr val="bg1"/>
              </a:solidFill>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Company Overview</a:t>
            </a:r>
            <a:r>
              <a:rPr lang="en-GB" dirty="0">
                <a:latin typeface="Arial" panose="020B0604020202020204" pitchFamily="34" charset="0"/>
                <a:cs typeface="Arial" panose="020B0604020202020204" pitchFamily="34" charset="0"/>
              </a:rPr>
              <a:t>: TaskRabbit UK is an online and mobile marketplace that connects “Taskers” (local freelancers) with clients who need help with everyday tasks such as home renovations, cleaning, moving and furniture assembly.</a:t>
            </a:r>
          </a:p>
          <a:p>
            <a:endParaRPr lang="en-GB"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rPr>
              <a:t>• UK Presence: </a:t>
            </a:r>
            <a:r>
              <a:rPr lang="en-GB" dirty="0">
                <a:latin typeface="Arial" panose="020B0604020202020204" pitchFamily="34" charset="0"/>
                <a:cs typeface="Arial" panose="020B0604020202020204" pitchFamily="34" charset="0"/>
              </a:rPr>
              <a:t>Operating in major cities such as London and Birmingham, TaskRabbit is a key player in the “gig economy”, making its Taskers and internal staff the foundation of its service quality and brand reputation.</a:t>
            </a:r>
          </a:p>
          <a:p>
            <a:endParaRPr lang="en-GB"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rPr>
              <a:t>• Transformation Need</a:t>
            </a:r>
            <a:r>
              <a:rPr lang="en-GB" dirty="0">
                <a:latin typeface="Arial" panose="020B0604020202020204" pitchFamily="34" charset="0"/>
                <a:cs typeface="Arial" panose="020B0604020202020204" pitchFamily="34" charset="0"/>
              </a:rPr>
              <a:t>: To support a significant business transformation project (e.g. integrating a new AI-driven scheduling platform or changing operating models), we </a:t>
            </a:r>
            <a:r>
              <a:rPr lang="en-GB" sz="2000" dirty="0">
                <a:latin typeface="Arial" panose="020B0604020202020204" pitchFamily="34" charset="0"/>
                <a:cs typeface="Arial" panose="020B0604020202020204" pitchFamily="34" charset="0"/>
              </a:rPr>
              <a:t>require an internal team member, specifically a Change Manager.</a:t>
            </a:r>
          </a:p>
          <a:p>
            <a:endParaRPr lang="en-GB" sz="2000"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rPr>
              <a:t>• Alignment with Sinek: </a:t>
            </a:r>
            <a:r>
              <a:rPr lang="en-GB" dirty="0">
                <a:latin typeface="Arial" panose="020B0604020202020204" pitchFamily="34" charset="0"/>
                <a:cs typeface="Arial" panose="020B0604020202020204" pitchFamily="34" charset="0"/>
              </a:rPr>
              <a:t>The change manager must not only do the work (</a:t>
            </a:r>
            <a:r>
              <a:rPr lang="en-GB" sz="2000" dirty="0">
                <a:latin typeface="Arial" panose="020B0604020202020204" pitchFamily="34" charset="0"/>
                <a:cs typeface="Arial" panose="020B0604020202020204" pitchFamily="34" charset="0"/>
              </a:rPr>
              <a:t>manage the project</a:t>
            </a:r>
            <a:r>
              <a:rPr lang="en-GB" dirty="0">
                <a:latin typeface="Arial" panose="020B0604020202020204" pitchFamily="34" charset="0"/>
                <a:cs typeface="Arial" panose="020B0604020202020204" pitchFamily="34" charset="0"/>
              </a:rPr>
              <a:t>) but also believe in the goal (transformation) to inspire support from all stakeholders, including our community of Taskers and internal teams.</a:t>
            </a:r>
          </a:p>
        </p:txBody>
      </p:sp>
      <p:pic>
        <p:nvPicPr>
          <p:cNvPr id="13" name="Picture 12">
            <a:extLst>
              <a:ext uri="{FF2B5EF4-FFF2-40B4-BE49-F238E27FC236}">
                <a16:creationId xmlns:a16="http://schemas.microsoft.com/office/drawing/2014/main" id="{BC8DB395-A331-9A37-265B-13444D3A7A2A}"/>
              </a:ext>
            </a:extLst>
          </p:cNvPr>
          <p:cNvPicPr>
            <a:picLocks noChangeAspect="1"/>
          </p:cNvPicPr>
          <p:nvPr/>
        </p:nvPicPr>
        <p:blipFill>
          <a:blip r:embed="rId2"/>
          <a:stretch>
            <a:fillRect/>
          </a:stretch>
        </p:blipFill>
        <p:spPr>
          <a:xfrm>
            <a:off x="186706" y="6101080"/>
            <a:ext cx="6800335" cy="756920"/>
          </a:xfrm>
          <a:prstGeom prst="rect">
            <a:avLst/>
          </a:prstGeom>
        </p:spPr>
      </p:pic>
      <p:graphicFrame>
        <p:nvGraphicFramePr>
          <p:cNvPr id="17" name="Table 16">
            <a:extLst>
              <a:ext uri="{FF2B5EF4-FFF2-40B4-BE49-F238E27FC236}">
                <a16:creationId xmlns:a16="http://schemas.microsoft.com/office/drawing/2014/main" id="{D8F8A6B4-4E46-46DC-B799-601F4DD6F739}"/>
              </a:ext>
            </a:extLst>
          </p:cNvPr>
          <p:cNvGraphicFramePr>
            <a:graphicFrameLocks noGrp="1"/>
          </p:cNvGraphicFramePr>
          <p:nvPr>
            <p:extLst>
              <p:ext uri="{D42A27DB-BD31-4B8C-83A1-F6EECF244321}">
                <p14:modId xmlns:p14="http://schemas.microsoft.com/office/powerpoint/2010/main" val="887784683"/>
              </p:ext>
            </p:extLst>
          </p:nvPr>
        </p:nvGraphicFramePr>
        <p:xfrm>
          <a:off x="1798320" y="-387648"/>
          <a:ext cx="8128000" cy="101092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034048257"/>
                    </a:ext>
                  </a:extLst>
                </a:gridCol>
                <a:gridCol w="2032000">
                  <a:extLst>
                    <a:ext uri="{9D8B030D-6E8A-4147-A177-3AD203B41FA5}">
                      <a16:colId xmlns:a16="http://schemas.microsoft.com/office/drawing/2014/main" val="3814949975"/>
                    </a:ext>
                  </a:extLst>
                </a:gridCol>
                <a:gridCol w="2032000">
                  <a:extLst>
                    <a:ext uri="{9D8B030D-6E8A-4147-A177-3AD203B41FA5}">
                      <a16:colId xmlns:a16="http://schemas.microsoft.com/office/drawing/2014/main" val="1756941981"/>
                    </a:ext>
                  </a:extLst>
                </a:gridCol>
                <a:gridCol w="2032000">
                  <a:extLst>
                    <a:ext uri="{9D8B030D-6E8A-4147-A177-3AD203B41FA5}">
                      <a16:colId xmlns:a16="http://schemas.microsoft.com/office/drawing/2014/main" val="3869483518"/>
                    </a:ext>
                  </a:extLst>
                </a:gridCol>
              </a:tblGrid>
              <a:tr h="370840">
                <a:tc>
                  <a:txBody>
                    <a:bodyPr/>
                    <a:lstStyle/>
                    <a:p>
                      <a:endParaRPr lang="en-GB"/>
                    </a:p>
                  </a:txBody>
                  <a:tcPr/>
                </a:tc>
                <a:tc>
                  <a:txBody>
                    <a:bodyPr/>
                    <a:lstStyle/>
                    <a:p>
                      <a:r>
                        <a:rPr lang="en-GB" sz="1800" b="1" dirty="0">
                          <a:latin typeface="Arial" panose="020B0604020202020204" pitchFamily="34" charset="0"/>
                          <a:cs typeface="Arial" panose="020B0604020202020204" pitchFamily="34" charset="0"/>
                        </a:rPr>
                        <a:t>UK Presence</a:t>
                      </a:r>
                      <a:endParaRPr lang="en-GB" dirty="0"/>
                    </a:p>
                  </a:txBody>
                  <a:tcPr/>
                </a:tc>
                <a:tc>
                  <a:txBody>
                    <a:bodyPr/>
                    <a:lstStyle/>
                    <a:p>
                      <a:r>
                        <a:rPr lang="en-GB" sz="1800" b="1" dirty="0">
                          <a:latin typeface="Arial" panose="020B0604020202020204" pitchFamily="34" charset="0"/>
                          <a:cs typeface="Arial" panose="020B0604020202020204" pitchFamily="34" charset="0"/>
                        </a:rPr>
                        <a:t>Transformation Need</a:t>
                      </a:r>
                      <a:endParaRPr lang="en-GB" dirty="0"/>
                    </a:p>
                  </a:txBody>
                  <a:tcPr/>
                </a:tc>
                <a:tc>
                  <a:txBody>
                    <a:bodyPr/>
                    <a:lstStyle/>
                    <a:p>
                      <a:r>
                        <a:rPr lang="en-GB" sz="1800" b="1" dirty="0">
                          <a:latin typeface="Arial" panose="020B0604020202020204" pitchFamily="34" charset="0"/>
                          <a:cs typeface="Arial" panose="020B0604020202020204" pitchFamily="34" charset="0"/>
                        </a:rPr>
                        <a:t>Alignment with Sinek</a:t>
                      </a:r>
                      <a:endParaRPr lang="en-GB" dirty="0"/>
                    </a:p>
                  </a:txBody>
                  <a:tcPr/>
                </a:tc>
                <a:extLst>
                  <a:ext uri="{0D108BD9-81ED-4DB2-BD59-A6C34878D82A}">
                    <a16:rowId xmlns:a16="http://schemas.microsoft.com/office/drawing/2014/main" val="68504337"/>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077068282"/>
                  </a:ext>
                </a:extLst>
              </a:tr>
            </a:tbl>
          </a:graphicData>
        </a:graphic>
      </p:graphicFrame>
    </p:spTree>
    <p:extLst>
      <p:ext uri="{BB962C8B-B14F-4D97-AF65-F5344CB8AC3E}">
        <p14:creationId xmlns:p14="http://schemas.microsoft.com/office/powerpoint/2010/main" val="2021808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487DCE-1D0F-AD71-80EE-43F4A347937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9295D4E-3477-2387-0888-0B9CD9F56E59}"/>
              </a:ext>
            </a:extLst>
          </p:cNvPr>
          <p:cNvSpPr txBox="1"/>
          <p:nvPr/>
        </p:nvSpPr>
        <p:spPr>
          <a:xfrm>
            <a:off x="2200442" y="872519"/>
            <a:ext cx="10194758" cy="5746381"/>
          </a:xfrm>
          <a:prstGeom prst="rect">
            <a:avLst/>
          </a:prstGeom>
          <a:noFill/>
        </p:spPr>
        <p:txBody>
          <a:bodyPr wrap="square">
            <a:spAutoFit/>
          </a:bodyPr>
          <a:lstStyle/>
          <a:p>
            <a:pPr>
              <a:lnSpc>
                <a:spcPct val="115000"/>
              </a:lnSpc>
              <a:spcAft>
                <a:spcPts val="800"/>
              </a:spcAft>
              <a:buNone/>
            </a:pPr>
            <a:r>
              <a:rPr lang="en-GB" sz="2000" b="1" kern="100" dirty="0">
                <a:effectLst/>
                <a:latin typeface="Aptos" panose="020B0004020202020204" pitchFamily="34" charset="0"/>
                <a:ea typeface="Aptos" panose="020B0004020202020204" pitchFamily="34" charset="0"/>
                <a:cs typeface="Times New Roman" panose="02020603050405020304" pitchFamily="18" charset="0"/>
              </a:rPr>
              <a:t>Steps for Recruiting the Right Candidate</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Recruiting the right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Change Manager</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involves a structured, multi-stage process to ensure the candidate has the necessary skills, experience, and cultural beliefs:</a:t>
            </a:r>
          </a:p>
          <a:p>
            <a:pPr marL="342900" lvl="0" indent="-342900">
              <a:lnSpc>
                <a:spcPct val="115000"/>
              </a:lnSpc>
              <a:spcAft>
                <a:spcPts val="800"/>
              </a:spcAft>
              <a:buFont typeface="+mj-lt"/>
              <a:buAutoNum type="arabicPeriod"/>
              <a:tabLst>
                <a:tab pos="457200" algn="l"/>
              </a:tabLst>
            </a:pPr>
            <a:r>
              <a:rPr lang="en-GB" sz="2000" b="1" kern="100" dirty="0">
                <a:effectLst/>
                <a:latin typeface="Aptos" panose="020B0004020202020204" pitchFamily="34" charset="0"/>
                <a:ea typeface="Aptos" panose="020B0004020202020204" pitchFamily="34" charset="0"/>
                <a:cs typeface="Times New Roman" panose="02020603050405020304" pitchFamily="18" charset="0"/>
              </a:rPr>
              <a:t>Job Analysis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and Workforce Planning:</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Define the specific needs of the project. This serves as the foundation for job documentation.</a:t>
            </a:r>
          </a:p>
          <a:p>
            <a:pPr marL="342900" lvl="0" indent="-342900">
              <a:lnSpc>
                <a:spcPct val="115000"/>
              </a:lnSpc>
              <a:spcAft>
                <a:spcPts val="800"/>
              </a:spcAft>
              <a:buFont typeface="+mj-lt"/>
              <a:buAutoNum type="arabicPeriod"/>
              <a:tabLst>
                <a:tab pos="457200" algn="l"/>
              </a:tabLst>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Job Documentation:</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Create a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Job Description</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(JD) and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Person Specification</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(PS).</a:t>
            </a:r>
          </a:p>
          <a:p>
            <a:pPr marL="342900" lvl="0" indent="-342900">
              <a:lnSpc>
                <a:spcPct val="115000"/>
              </a:lnSpc>
              <a:spcAft>
                <a:spcPts val="800"/>
              </a:spcAft>
              <a:buFont typeface="+mj-lt"/>
              <a:buAutoNum type="arabicPeriod"/>
              <a:tabLst>
                <a:tab pos="457200" algn="l"/>
              </a:tabLst>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Sourcing &amp; Attraction:</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Advertise the vacancy using channels like LinkedIn, specialist job boards, and internal referrals, highlighting the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vision and values</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(Sinek's "belief").</a:t>
            </a:r>
          </a:p>
          <a:p>
            <a:pPr marL="342900" lvl="0" indent="-342900">
              <a:lnSpc>
                <a:spcPct val="115000"/>
              </a:lnSpc>
              <a:spcAft>
                <a:spcPts val="800"/>
              </a:spcAft>
              <a:buFont typeface="+mj-lt"/>
              <a:buAutoNum type="arabicPeriod"/>
              <a:tabLst>
                <a:tab pos="457200" algn="l"/>
              </a:tabLst>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Screening &amp; Shortlisting:</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Review applications against the </a:t>
            </a:r>
            <a:r>
              <a:rPr lang="en-GB" sz="1800" b="1" kern="100" dirty="0">
                <a:effectLst/>
                <a:latin typeface="Aptos" panose="020B0004020202020204" pitchFamily="34" charset="0"/>
                <a:ea typeface="Aptos" panose="020B0004020202020204" pitchFamily="34" charset="0"/>
                <a:cs typeface="Times New Roman" panose="02020603050405020304" pitchFamily="18" charset="0"/>
              </a:rPr>
              <a:t>Person Specification</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to check minimum requirements (e.g., change management certification, experience).</a:t>
            </a:r>
          </a:p>
          <a:p>
            <a:pPr marL="342900" lvl="0" indent="-342900">
              <a:lnSpc>
                <a:spcPct val="115000"/>
              </a:lnSpc>
              <a:spcAft>
                <a:spcPts val="800"/>
              </a:spcAft>
              <a:buFont typeface="+mj-lt"/>
              <a:buAutoNum type="arabicPeriod"/>
              <a:tabLst>
                <a:tab pos="457200" algn="l"/>
              </a:tabLst>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Interviews &amp; Assessment:</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Conduct a sequence of interviews and practical tests (e.g., case studies) to evaluate competence and culture fit.</a:t>
            </a:r>
          </a:p>
          <a:p>
            <a:pPr marL="342900" lvl="0" indent="-342900">
              <a:lnSpc>
                <a:spcPct val="115000"/>
              </a:lnSpc>
              <a:spcAft>
                <a:spcPts val="800"/>
              </a:spcAft>
              <a:buFont typeface="+mj-lt"/>
              <a:buAutoNum type="arabicPeriod"/>
              <a:tabLst>
                <a:tab pos="457200" algn="l"/>
              </a:tabLst>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Selection &amp; Offer:</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Choose the best-fit candidate, complete background checks, and extend a formal offer.</a:t>
            </a:r>
          </a:p>
          <a:p>
            <a:pPr marL="342900" lvl="0" indent="-342900">
              <a:lnSpc>
                <a:spcPct val="115000"/>
              </a:lnSpc>
              <a:spcAft>
                <a:spcPts val="800"/>
              </a:spcAft>
              <a:buFont typeface="+mj-lt"/>
              <a:buAutoNum type="arabicPeriod"/>
              <a:tabLst>
                <a:tab pos="457200" algn="l"/>
              </a:tabLst>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Onboarding:</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Integrate the new Change Manager into the team and project structure.</a:t>
            </a:r>
          </a:p>
        </p:txBody>
      </p:sp>
      <p:sp>
        <p:nvSpPr>
          <p:cNvPr id="7" name="TextBox 6">
            <a:extLst>
              <a:ext uri="{FF2B5EF4-FFF2-40B4-BE49-F238E27FC236}">
                <a16:creationId xmlns:a16="http://schemas.microsoft.com/office/drawing/2014/main" id="{CF1C2EB8-5A50-B4BC-7577-F118ED4E9C8E}"/>
              </a:ext>
            </a:extLst>
          </p:cNvPr>
          <p:cNvSpPr txBox="1"/>
          <p:nvPr/>
        </p:nvSpPr>
        <p:spPr>
          <a:xfrm>
            <a:off x="2959758" y="68999"/>
            <a:ext cx="4780557" cy="545727"/>
          </a:xfrm>
          <a:prstGeom prst="rect">
            <a:avLst/>
          </a:prstGeom>
          <a:noFill/>
        </p:spPr>
        <p:txBody>
          <a:bodyPr wrap="square">
            <a:spAutoFit/>
          </a:bodyPr>
          <a:lstStyle/>
          <a:p>
            <a:pPr algn="ctr">
              <a:lnSpc>
                <a:spcPct val="115000"/>
              </a:lnSpc>
              <a:spcAft>
                <a:spcPts val="800"/>
              </a:spcAft>
              <a:buNone/>
            </a:pPr>
            <a:r>
              <a:rPr lang="en-GB" sz="2800" b="1" kern="100" dirty="0">
                <a:solidFill>
                  <a:srgbClr val="7030A0"/>
                </a:solidFill>
                <a:effectLst/>
                <a:latin typeface="Arial" panose="020B0604020202020204" pitchFamily="34" charset="0"/>
                <a:ea typeface="Aptos" panose="020B0004020202020204" pitchFamily="34" charset="0"/>
                <a:cs typeface="Arial" panose="020B0604020202020204" pitchFamily="34" charset="0"/>
              </a:rPr>
              <a:t>2. Recruitment Process </a:t>
            </a:r>
          </a:p>
        </p:txBody>
      </p:sp>
      <p:pic>
        <p:nvPicPr>
          <p:cNvPr id="8" name="Picture 7">
            <a:extLst>
              <a:ext uri="{FF2B5EF4-FFF2-40B4-BE49-F238E27FC236}">
                <a16:creationId xmlns:a16="http://schemas.microsoft.com/office/drawing/2014/main" id="{9466D24A-40A8-08D1-D0A8-2150BF8A1C3C}"/>
              </a:ext>
            </a:extLst>
          </p:cNvPr>
          <p:cNvPicPr>
            <a:picLocks noChangeAspect="1"/>
          </p:cNvPicPr>
          <p:nvPr/>
        </p:nvPicPr>
        <p:blipFill>
          <a:blip r:embed="rId3"/>
          <a:stretch>
            <a:fillRect/>
          </a:stretch>
        </p:blipFill>
        <p:spPr>
          <a:xfrm>
            <a:off x="153058" y="68999"/>
            <a:ext cx="2047384" cy="1801825"/>
          </a:xfrm>
          <a:prstGeom prst="rect">
            <a:avLst/>
          </a:prstGeom>
        </p:spPr>
      </p:pic>
    </p:spTree>
    <p:extLst>
      <p:ext uri="{BB962C8B-B14F-4D97-AF65-F5344CB8AC3E}">
        <p14:creationId xmlns:p14="http://schemas.microsoft.com/office/powerpoint/2010/main" val="10995589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43783-F64D-C626-98E2-D363F3AB9A8F}"/>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6A65C0F-45A9-3A5A-FCFC-0FF7A08ABE5F}"/>
              </a:ext>
            </a:extLst>
          </p:cNvPr>
          <p:cNvGraphicFramePr>
            <a:graphicFrameLocks noGrp="1"/>
          </p:cNvGraphicFramePr>
          <p:nvPr>
            <p:extLst>
              <p:ext uri="{D42A27DB-BD31-4B8C-83A1-F6EECF244321}">
                <p14:modId xmlns:p14="http://schemas.microsoft.com/office/powerpoint/2010/main" val="3037809813"/>
              </p:ext>
            </p:extLst>
          </p:nvPr>
        </p:nvGraphicFramePr>
        <p:xfrm>
          <a:off x="1922379" y="2561234"/>
          <a:ext cx="9887283" cy="4105763"/>
        </p:xfrm>
        <a:graphic>
          <a:graphicData uri="http://schemas.openxmlformats.org/drawingml/2006/table">
            <a:tbl>
              <a:tblPr firstRow="1" bandRow="1">
                <a:tableStyleId>{5C22544A-7EE6-4342-B048-85BDC9FD1C3A}</a:tableStyleId>
              </a:tblPr>
              <a:tblGrid>
                <a:gridCol w="1609558">
                  <a:extLst>
                    <a:ext uri="{9D8B030D-6E8A-4147-A177-3AD203B41FA5}">
                      <a16:colId xmlns:a16="http://schemas.microsoft.com/office/drawing/2014/main" val="1879952200"/>
                    </a:ext>
                  </a:extLst>
                </a:gridCol>
                <a:gridCol w="8277725">
                  <a:extLst>
                    <a:ext uri="{9D8B030D-6E8A-4147-A177-3AD203B41FA5}">
                      <a16:colId xmlns:a16="http://schemas.microsoft.com/office/drawing/2014/main" val="992589859"/>
                    </a:ext>
                  </a:extLst>
                </a:gridCol>
              </a:tblGrid>
              <a:tr h="896219">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Document</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14300" marR="114300" marT="76200" marB="76200" anchor="ctr"/>
                </a:tc>
                <a:tc>
                  <a:txBody>
                    <a:bodyPr/>
                    <a:lstStyle/>
                    <a:p>
                      <a:pPr>
                        <a:lnSpc>
                          <a:spcPct val="115000"/>
                        </a:lnSpc>
                        <a:spcAft>
                          <a:spcPts val="800"/>
                        </a:spcAft>
                        <a:buNone/>
                      </a:pPr>
                      <a:r>
                        <a:rPr lang="en-GB" sz="2000" b="1" kern="100" dirty="0">
                          <a:effectLst/>
                          <a:latin typeface="Aptos" panose="020B0004020202020204" pitchFamily="34" charset="0"/>
                          <a:ea typeface="Aptos" panose="020B0004020202020204" pitchFamily="34" charset="0"/>
                          <a:cs typeface="Times New Roman" panose="02020603050405020304" pitchFamily="18" charset="0"/>
                        </a:rPr>
                        <a:t>Purpose for Change Manager</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14300" marR="114300" marT="76200" marB="76200" anchor="ctr"/>
                </a:tc>
                <a:extLst>
                  <a:ext uri="{0D108BD9-81ED-4DB2-BD59-A6C34878D82A}">
                    <a16:rowId xmlns:a16="http://schemas.microsoft.com/office/drawing/2014/main" val="727945558"/>
                  </a:ext>
                </a:extLst>
              </a:tr>
              <a:tr h="370840">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Job Analysis</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114300" marR="114300" marT="76200" marB="76200" anchor="ctr"/>
                </a:tc>
                <a:tc>
                  <a:txBody>
                    <a:bodyPr/>
                    <a:lstStyle/>
                    <a:p>
                      <a:pPr>
                        <a:lnSpc>
                          <a:spcPct val="115000"/>
                        </a:lnSpc>
                        <a:spcAft>
                          <a:spcPts val="800"/>
                        </a:spcAft>
                        <a:buNone/>
                      </a:pPr>
                      <a:r>
                        <a:rPr lang="en-GB" sz="2000" kern="100">
                          <a:effectLst/>
                          <a:latin typeface="Aptos" panose="020B0004020202020204" pitchFamily="34" charset="0"/>
                          <a:ea typeface="Aptos" panose="020B0004020202020204" pitchFamily="34" charset="0"/>
                          <a:cs typeface="Times New Roman" panose="02020603050405020304" pitchFamily="18" charset="0"/>
                        </a:rPr>
                        <a:t>Systematically study the duties, skills, responsibilities, and work environment of the Change Manager role on the project.</a:t>
                      </a:r>
                    </a:p>
                  </a:txBody>
                  <a:tcPr marL="114300" marR="114300" marT="76200" marB="76200" anchor="ctr"/>
                </a:tc>
                <a:extLst>
                  <a:ext uri="{0D108BD9-81ED-4DB2-BD59-A6C34878D82A}">
                    <a16:rowId xmlns:a16="http://schemas.microsoft.com/office/drawing/2014/main" val="2223339781"/>
                  </a:ext>
                </a:extLst>
              </a:tr>
              <a:tr h="370840">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Job Description (JD)</a:t>
                      </a:r>
                      <a:endParaRPr lang="en-GB" sz="2000" kern="100">
                        <a:effectLst/>
                        <a:latin typeface="Aptos" panose="020B0004020202020204" pitchFamily="34" charset="0"/>
                        <a:ea typeface="Aptos" panose="020B0004020202020204" pitchFamily="34" charset="0"/>
                        <a:cs typeface="Times New Roman" panose="02020603050405020304" pitchFamily="18" charset="0"/>
                      </a:endParaRPr>
                    </a:p>
                  </a:txBody>
                  <a:tcPr marL="114300" marR="114300" marT="76200" marB="76200" anchor="ctr"/>
                </a:tc>
                <a:tc>
                  <a:txBody>
                    <a:bodyPr/>
                    <a:lstStyle/>
                    <a:p>
                      <a:pPr>
                        <a:lnSpc>
                          <a:spcPct val="115000"/>
                        </a:lnSpc>
                        <a:spcAft>
                          <a:spcPts val="800"/>
                        </a:spcAft>
                        <a:buNone/>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A written statement of the </a:t>
                      </a:r>
                      <a:r>
                        <a:rPr lang="en-GB" sz="2000" b="1" i="1" kern="100" dirty="0">
                          <a:effectLst/>
                          <a:latin typeface="Aptos" panose="020B0004020202020204" pitchFamily="34" charset="0"/>
                          <a:ea typeface="Aptos" panose="020B0004020202020204" pitchFamily="34" charset="0"/>
                          <a:cs typeface="Times New Roman" panose="02020603050405020304" pitchFamily="18" charset="0"/>
                        </a:rPr>
                        <a:t>what</a:t>
                      </a:r>
                      <a:r>
                        <a:rPr lang="en-GB" sz="2000" b="1" kern="100" dirty="0">
                          <a:effectLst/>
                          <a:latin typeface="Aptos" panose="020B0004020202020204" pitchFamily="34" charset="0"/>
                          <a:ea typeface="Aptos" panose="020B0004020202020204" pitchFamily="34" charset="0"/>
                          <a:cs typeface="Times New Roman" panose="02020603050405020304" pitchFamily="18" charset="0"/>
                        </a:rPr>
                        <a:t>, </a:t>
                      </a:r>
                      <a:r>
                        <a:rPr lang="en-GB" sz="2000" b="1" i="1" kern="100" dirty="0">
                          <a:effectLst/>
                          <a:latin typeface="Aptos" panose="020B0004020202020204" pitchFamily="34" charset="0"/>
                          <a:ea typeface="Aptos" panose="020B0004020202020204" pitchFamily="34" charset="0"/>
                          <a:cs typeface="Times New Roman" panose="02020603050405020304" pitchFamily="18" charset="0"/>
                        </a:rPr>
                        <a:t>where</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and </a:t>
                      </a:r>
                      <a:r>
                        <a:rPr lang="en-GB" sz="2000" b="1" i="1" kern="100" dirty="0">
                          <a:effectLst/>
                          <a:latin typeface="Aptos" panose="020B0004020202020204" pitchFamily="34" charset="0"/>
                          <a:ea typeface="Aptos" panose="020B0004020202020204" pitchFamily="34" charset="0"/>
                          <a:cs typeface="Times New Roman" panose="02020603050405020304" pitchFamily="18" charset="0"/>
                        </a:rPr>
                        <a:t>how</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of the job ( lead change strategy, manage stakeholder communication, report to Project Director).</a:t>
                      </a:r>
                    </a:p>
                  </a:txBody>
                  <a:tcPr marL="114300" marR="114300" marT="76200" marB="76200" anchor="ctr"/>
                </a:tc>
                <a:extLst>
                  <a:ext uri="{0D108BD9-81ED-4DB2-BD59-A6C34878D82A}">
                    <a16:rowId xmlns:a16="http://schemas.microsoft.com/office/drawing/2014/main" val="3552718898"/>
                  </a:ext>
                </a:extLst>
              </a:tr>
              <a:tr h="370840">
                <a:tc>
                  <a:txBody>
                    <a:bodyPr/>
                    <a:lstStyle/>
                    <a:p>
                      <a:pPr>
                        <a:lnSpc>
                          <a:spcPct val="115000"/>
                        </a:lnSpc>
                        <a:spcAft>
                          <a:spcPts val="800"/>
                        </a:spcAft>
                        <a:buNone/>
                      </a:pPr>
                      <a:r>
                        <a:rPr lang="en-GB" sz="2000" b="1" kern="100" dirty="0">
                          <a:effectLst/>
                          <a:latin typeface="Aptos" panose="020B0004020202020204" pitchFamily="34" charset="0"/>
                          <a:ea typeface="Aptos" panose="020B0004020202020204" pitchFamily="34" charset="0"/>
                          <a:cs typeface="Times New Roman" panose="02020603050405020304" pitchFamily="18" charset="0"/>
                        </a:rPr>
                        <a:t>Person Specification (PS)</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14300" marR="114300" marT="76200" marB="76200" anchor="ctr"/>
                </a:tc>
                <a:tc>
                  <a:txBody>
                    <a:bodyPr/>
                    <a:lstStyle/>
                    <a:p>
                      <a:pPr>
                        <a:lnSpc>
                          <a:spcPct val="115000"/>
                        </a:lnSpc>
                        <a:spcAft>
                          <a:spcPts val="800"/>
                        </a:spcAft>
                        <a:buNone/>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A profile of the </a:t>
                      </a:r>
                      <a:r>
                        <a:rPr lang="en-GB" sz="2000" i="1" kern="100" dirty="0">
                          <a:effectLst/>
                          <a:latin typeface="Aptos" panose="020B0004020202020204" pitchFamily="34" charset="0"/>
                          <a:ea typeface="Aptos" panose="020B0004020202020204" pitchFamily="34" charset="0"/>
                          <a:cs typeface="Times New Roman" panose="02020603050405020304" pitchFamily="18" charset="0"/>
                        </a:rPr>
                        <a:t>who</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—the essential and desirable </a:t>
                      </a:r>
                      <a:r>
                        <a:rPr lang="en-GB" sz="2000" b="1" kern="100" dirty="0">
                          <a:effectLst/>
                          <a:latin typeface="Aptos" panose="020B0004020202020204" pitchFamily="34" charset="0"/>
                          <a:ea typeface="Aptos" panose="020B0004020202020204" pitchFamily="34" charset="0"/>
                          <a:cs typeface="Times New Roman" panose="02020603050405020304" pitchFamily="18" charset="0"/>
                        </a:rPr>
                        <a:t>skills, qualifications, experience, and personal attributes</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 certification, 5+ years in transformation, </a:t>
                      </a:r>
                      <a:r>
                        <a:rPr lang="en-GB" sz="2000" b="1" kern="100" dirty="0">
                          <a:effectLst/>
                          <a:latin typeface="Aptos" panose="020B0004020202020204" pitchFamily="34" charset="0"/>
                          <a:ea typeface="Aptos" panose="020B0004020202020204" pitchFamily="34" charset="0"/>
                          <a:cs typeface="Times New Roman" panose="02020603050405020304" pitchFamily="18" charset="0"/>
                        </a:rPr>
                        <a:t>strong empathy and resilience</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a:t>
                      </a:r>
                    </a:p>
                  </a:txBody>
                  <a:tcPr marL="114300" marR="114300" marT="76200" marB="76200" anchor="ctr"/>
                </a:tc>
                <a:extLst>
                  <a:ext uri="{0D108BD9-81ED-4DB2-BD59-A6C34878D82A}">
                    <a16:rowId xmlns:a16="http://schemas.microsoft.com/office/drawing/2014/main" val="3873852252"/>
                  </a:ext>
                </a:extLst>
              </a:tr>
            </a:tbl>
          </a:graphicData>
        </a:graphic>
      </p:graphicFrame>
      <p:pic>
        <p:nvPicPr>
          <p:cNvPr id="3" name="Picture 2">
            <a:extLst>
              <a:ext uri="{FF2B5EF4-FFF2-40B4-BE49-F238E27FC236}">
                <a16:creationId xmlns:a16="http://schemas.microsoft.com/office/drawing/2014/main" id="{D04783C2-6EC0-4C61-B60B-1A5733ECA388}"/>
              </a:ext>
            </a:extLst>
          </p:cNvPr>
          <p:cNvPicPr>
            <a:picLocks noChangeAspect="1"/>
          </p:cNvPicPr>
          <p:nvPr/>
        </p:nvPicPr>
        <p:blipFill>
          <a:blip r:embed="rId2"/>
          <a:stretch>
            <a:fillRect/>
          </a:stretch>
        </p:blipFill>
        <p:spPr>
          <a:xfrm>
            <a:off x="4467726" y="1"/>
            <a:ext cx="4403558" cy="2561233"/>
          </a:xfrm>
          <a:prstGeom prst="rect">
            <a:avLst/>
          </a:prstGeom>
        </p:spPr>
      </p:pic>
    </p:spTree>
    <p:extLst>
      <p:ext uri="{BB962C8B-B14F-4D97-AF65-F5344CB8AC3E}">
        <p14:creationId xmlns:p14="http://schemas.microsoft.com/office/powerpoint/2010/main" val="2660822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A38093-22D6-884F-69F5-CD1DF5779C7E}"/>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041C6242-5B9C-803E-565B-2D524A53B984}"/>
              </a:ext>
            </a:extLst>
          </p:cNvPr>
          <p:cNvPicPr>
            <a:picLocks noChangeAspect="1"/>
          </p:cNvPicPr>
          <p:nvPr/>
        </p:nvPicPr>
        <p:blipFill>
          <a:blip r:embed="rId2"/>
          <a:stretch>
            <a:fillRect/>
          </a:stretch>
        </p:blipFill>
        <p:spPr>
          <a:xfrm>
            <a:off x="2371090" y="321507"/>
            <a:ext cx="2857500" cy="2618909"/>
          </a:xfrm>
          <a:prstGeom prst="rect">
            <a:avLst/>
          </a:prstGeom>
        </p:spPr>
      </p:pic>
      <p:graphicFrame>
        <p:nvGraphicFramePr>
          <p:cNvPr id="11" name="TextBox 2">
            <a:extLst>
              <a:ext uri="{FF2B5EF4-FFF2-40B4-BE49-F238E27FC236}">
                <a16:creationId xmlns:a16="http://schemas.microsoft.com/office/drawing/2014/main" id="{A312B0FC-CDC1-DB54-8EE4-96012F622F62}"/>
              </a:ext>
            </a:extLst>
          </p:cNvPr>
          <p:cNvGraphicFramePr/>
          <p:nvPr>
            <p:extLst>
              <p:ext uri="{D42A27DB-BD31-4B8C-83A1-F6EECF244321}">
                <p14:modId xmlns:p14="http://schemas.microsoft.com/office/powerpoint/2010/main" val="876036042"/>
              </p:ext>
            </p:extLst>
          </p:nvPr>
        </p:nvGraphicFramePr>
        <p:xfrm>
          <a:off x="2157730" y="111760"/>
          <a:ext cx="9698990" cy="64247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965623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a:extLst>
            <a:ext uri="{FF2B5EF4-FFF2-40B4-BE49-F238E27FC236}">
              <a16:creationId xmlns:a16="http://schemas.microsoft.com/office/drawing/2014/main" id="{98000613-153F-E46A-27CC-80CD76BF4357}"/>
            </a:ext>
          </a:extLst>
        </p:cNvPr>
        <p:cNvGrpSpPr/>
        <p:nvPr/>
      </p:nvGrpSpPr>
      <p:grpSpPr>
        <a:xfrm>
          <a:off x="0" y="0"/>
          <a:ext cx="0" cy="0"/>
          <a:chOff x="0" y="0"/>
          <a:chExt cx="0" cy="0"/>
        </a:xfrm>
      </p:grpSpPr>
      <p:grpSp>
        <p:nvGrpSpPr>
          <p:cNvPr id="110" name="Group 109">
            <a:extLst>
              <a:ext uri="{FF2B5EF4-FFF2-40B4-BE49-F238E27FC236}">
                <a16:creationId xmlns:a16="http://schemas.microsoft.com/office/drawing/2014/main" id="{027FE0C2-9C19-4FB7-81C0-06ECDD8C05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11" name="Freeform 11">
              <a:extLst>
                <a:ext uri="{FF2B5EF4-FFF2-40B4-BE49-F238E27FC236}">
                  <a16:creationId xmlns:a16="http://schemas.microsoft.com/office/drawing/2014/main" id="{1766EED2-C3B3-40C6-A5D8-FFF5894B9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112" name="Freeform 12">
              <a:extLst>
                <a:ext uri="{FF2B5EF4-FFF2-40B4-BE49-F238E27FC236}">
                  <a16:creationId xmlns:a16="http://schemas.microsoft.com/office/drawing/2014/main" id="{9CFBF839-A629-4019-9F3D-C15269EEC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113" name="Freeform 13">
              <a:extLst>
                <a:ext uri="{FF2B5EF4-FFF2-40B4-BE49-F238E27FC236}">
                  <a16:creationId xmlns:a16="http://schemas.microsoft.com/office/drawing/2014/main" id="{E13B7060-C0FD-4F48-BD18-CEC2F6CF4D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114" name="Freeform 14">
              <a:extLst>
                <a:ext uri="{FF2B5EF4-FFF2-40B4-BE49-F238E27FC236}">
                  <a16:creationId xmlns:a16="http://schemas.microsoft.com/office/drawing/2014/main" id="{A344E7D3-1355-48C1-9904-2405426C49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115" name="Freeform 15">
              <a:extLst>
                <a:ext uri="{FF2B5EF4-FFF2-40B4-BE49-F238E27FC236}">
                  <a16:creationId xmlns:a16="http://schemas.microsoft.com/office/drawing/2014/main" id="{7A0AFB45-BC4E-4AB7-A8FF-D61849E411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116" name="Freeform 16">
              <a:extLst>
                <a:ext uri="{FF2B5EF4-FFF2-40B4-BE49-F238E27FC236}">
                  <a16:creationId xmlns:a16="http://schemas.microsoft.com/office/drawing/2014/main" id="{18BD2B14-C775-4442-B02E-E842C96F19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117" name="Freeform 17">
              <a:extLst>
                <a:ext uri="{FF2B5EF4-FFF2-40B4-BE49-F238E27FC236}">
                  <a16:creationId xmlns:a16="http://schemas.microsoft.com/office/drawing/2014/main" id="{D43EE30E-A569-4394-B036-B0954A88D4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118" name="Freeform 18">
              <a:extLst>
                <a:ext uri="{FF2B5EF4-FFF2-40B4-BE49-F238E27FC236}">
                  <a16:creationId xmlns:a16="http://schemas.microsoft.com/office/drawing/2014/main" id="{F6178D34-57BD-47F7-A56E-14FC1BB225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119" name="Freeform 19">
              <a:extLst>
                <a:ext uri="{FF2B5EF4-FFF2-40B4-BE49-F238E27FC236}">
                  <a16:creationId xmlns:a16="http://schemas.microsoft.com/office/drawing/2014/main" id="{FFD3B6D6-3AE3-47BC-97D9-CDA2EFCA6F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120" name="Freeform 20">
              <a:extLst>
                <a:ext uri="{FF2B5EF4-FFF2-40B4-BE49-F238E27FC236}">
                  <a16:creationId xmlns:a16="http://schemas.microsoft.com/office/drawing/2014/main" id="{5C34EB72-4D8B-4039-B1FE-891F22FEBD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121" name="Freeform 21">
              <a:extLst>
                <a:ext uri="{FF2B5EF4-FFF2-40B4-BE49-F238E27FC236}">
                  <a16:creationId xmlns:a16="http://schemas.microsoft.com/office/drawing/2014/main" id="{55A3A4AF-6FE1-4C4B-9286-35AF8C6E2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122" name="Freeform 22">
              <a:extLst>
                <a:ext uri="{FF2B5EF4-FFF2-40B4-BE49-F238E27FC236}">
                  <a16:creationId xmlns:a16="http://schemas.microsoft.com/office/drawing/2014/main" id="{BBF339A0-40DC-4DCB-BF13-4143D7B00C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23" name="Group 122">
            <a:extLst>
              <a:ext uri="{FF2B5EF4-FFF2-40B4-BE49-F238E27FC236}">
                <a16:creationId xmlns:a16="http://schemas.microsoft.com/office/drawing/2014/main" id="{AC0D9DD5-F48B-4179-BF11-4D156DA02A0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32"/>
            <a:ext cx="2356675" cy="6853285"/>
            <a:chOff x="6627813" y="195454"/>
            <a:chExt cx="1952625" cy="5678297"/>
          </a:xfrm>
        </p:grpSpPr>
        <p:sp>
          <p:nvSpPr>
            <p:cNvPr id="124" name="Freeform 27">
              <a:extLst>
                <a:ext uri="{FF2B5EF4-FFF2-40B4-BE49-F238E27FC236}">
                  <a16:creationId xmlns:a16="http://schemas.microsoft.com/office/drawing/2014/main" id="{A9168E85-6CFA-435B-8A6B-D32486C90D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454"/>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25" name="Freeform 28">
              <a:extLst>
                <a:ext uri="{FF2B5EF4-FFF2-40B4-BE49-F238E27FC236}">
                  <a16:creationId xmlns:a16="http://schemas.microsoft.com/office/drawing/2014/main" id="{9293C87B-0616-4B2B-B082-B3362CA3F1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26" name="Freeform 29">
              <a:extLst>
                <a:ext uri="{FF2B5EF4-FFF2-40B4-BE49-F238E27FC236}">
                  <a16:creationId xmlns:a16="http://schemas.microsoft.com/office/drawing/2014/main" id="{F2728C57-B738-4443-9FC2-3C060715FF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27" name="Freeform 30">
              <a:extLst>
                <a:ext uri="{FF2B5EF4-FFF2-40B4-BE49-F238E27FC236}">
                  <a16:creationId xmlns:a16="http://schemas.microsoft.com/office/drawing/2014/main" id="{766F97F3-2B2B-4253-BEC7-BC9C7DFF01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28" name="Freeform 31">
              <a:extLst>
                <a:ext uri="{FF2B5EF4-FFF2-40B4-BE49-F238E27FC236}">
                  <a16:creationId xmlns:a16="http://schemas.microsoft.com/office/drawing/2014/main" id="{F2F1BCB5-62E3-482A-A671-8514CD517B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29" name="Freeform 32">
              <a:extLst>
                <a:ext uri="{FF2B5EF4-FFF2-40B4-BE49-F238E27FC236}">
                  <a16:creationId xmlns:a16="http://schemas.microsoft.com/office/drawing/2014/main" id="{19B93AE6-0173-4CA9-A70C-F4D5D9B379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30" name="Freeform 33">
              <a:extLst>
                <a:ext uri="{FF2B5EF4-FFF2-40B4-BE49-F238E27FC236}">
                  <a16:creationId xmlns:a16="http://schemas.microsoft.com/office/drawing/2014/main" id="{E7FEE511-B4FE-4967-9E02-B802810A91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31" name="Freeform 34">
              <a:extLst>
                <a:ext uri="{FF2B5EF4-FFF2-40B4-BE49-F238E27FC236}">
                  <a16:creationId xmlns:a16="http://schemas.microsoft.com/office/drawing/2014/main" id="{374E8AF9-DC1D-4FEB-A65B-1F0F82912F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32" name="Freeform 35">
              <a:extLst>
                <a:ext uri="{FF2B5EF4-FFF2-40B4-BE49-F238E27FC236}">
                  <a16:creationId xmlns:a16="http://schemas.microsoft.com/office/drawing/2014/main" id="{89BB8488-306B-461B-846C-5E22664AF9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133" name="Freeform 36">
              <a:extLst>
                <a:ext uri="{FF2B5EF4-FFF2-40B4-BE49-F238E27FC236}">
                  <a16:creationId xmlns:a16="http://schemas.microsoft.com/office/drawing/2014/main" id="{987A2146-569C-4EF6-9CA1-D72961EBD6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134" name="Freeform 37">
              <a:extLst>
                <a:ext uri="{FF2B5EF4-FFF2-40B4-BE49-F238E27FC236}">
                  <a16:creationId xmlns:a16="http://schemas.microsoft.com/office/drawing/2014/main" id="{70334992-12F8-4924-B32E-420C3FDB13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135" name="Freeform 38">
              <a:extLst>
                <a:ext uri="{FF2B5EF4-FFF2-40B4-BE49-F238E27FC236}">
                  <a16:creationId xmlns:a16="http://schemas.microsoft.com/office/drawing/2014/main" id="{A5B2F0D2-1D46-46DD-A818-60309624D8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136" name="Rectangle 135">
            <a:extLst>
              <a:ext uri="{FF2B5EF4-FFF2-40B4-BE49-F238E27FC236}">
                <a16:creationId xmlns:a16="http://schemas.microsoft.com/office/drawing/2014/main" id="{FF1A843A-A6BC-4027-A46F-8EA29D26F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7" name="Freeform 11">
            <a:extLst>
              <a:ext uri="{FF2B5EF4-FFF2-40B4-BE49-F238E27FC236}">
                <a16:creationId xmlns:a16="http://schemas.microsoft.com/office/drawing/2014/main" id="{12852FF2-F486-4EEC-8C4F-38380F3FBC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useBgFill="1">
        <p:nvSpPr>
          <p:cNvPr id="138" name="Rectangle 137">
            <a:extLst>
              <a:ext uri="{FF2B5EF4-FFF2-40B4-BE49-F238E27FC236}">
                <a16:creationId xmlns:a16="http://schemas.microsoft.com/office/drawing/2014/main" id="{8BD30EA2-8070-48EC-BC41-2869CA1A91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D54626F-56B0-9CA8-CBD7-3791FD7E42FC}"/>
              </a:ext>
            </a:extLst>
          </p:cNvPr>
          <p:cNvSpPr txBox="1"/>
          <p:nvPr/>
        </p:nvSpPr>
        <p:spPr>
          <a:xfrm>
            <a:off x="2310857" y="137809"/>
            <a:ext cx="6625304" cy="576566"/>
          </a:xfrm>
          <a:prstGeom prst="rect">
            <a:avLst/>
          </a:prstGeom>
        </p:spPr>
        <p:txBody>
          <a:bodyPr vert="horz" lIns="91440" tIns="45720" rIns="91440" bIns="45720" rtlCol="0" anchor="t">
            <a:normAutofit/>
          </a:bodyPr>
          <a:lstStyle/>
          <a:p>
            <a:pPr lvl="1">
              <a:lnSpc>
                <a:spcPct val="90000"/>
              </a:lnSpc>
              <a:spcBef>
                <a:spcPct val="0"/>
              </a:spcBef>
              <a:spcAft>
                <a:spcPts val="800"/>
              </a:spcAft>
              <a:buSzPts val="1000"/>
              <a:tabLst>
                <a:tab pos="914400" algn="l"/>
              </a:tabLst>
            </a:pPr>
            <a:r>
              <a:rPr lang="en-US" sz="2800" b="1" cap="all" spc="600" dirty="0">
                <a:solidFill>
                  <a:schemeClr val="tx1">
                    <a:lumMod val="85000"/>
                    <a:lumOff val="15000"/>
                  </a:schemeClr>
                </a:solidFill>
                <a:effectLst/>
                <a:latin typeface="+mj-lt"/>
                <a:ea typeface="+mj-ea"/>
                <a:cs typeface="+mj-cs"/>
              </a:rPr>
              <a:t>Situational Interviews </a:t>
            </a:r>
          </a:p>
        </p:txBody>
      </p:sp>
      <p:sp>
        <p:nvSpPr>
          <p:cNvPr id="139" name="Rectangle 138">
            <a:extLst>
              <a:ext uri="{FF2B5EF4-FFF2-40B4-BE49-F238E27FC236}">
                <a16:creationId xmlns:a16="http://schemas.microsoft.com/office/drawing/2014/main" id="{BF40D12C-3EB2-43EA-A6B2-81D1325190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7" name="Picture 6">
            <a:extLst>
              <a:ext uri="{FF2B5EF4-FFF2-40B4-BE49-F238E27FC236}">
                <a16:creationId xmlns:a16="http://schemas.microsoft.com/office/drawing/2014/main" id="{1C7ED436-86C1-6643-C147-270517D2E67E}"/>
              </a:ext>
            </a:extLst>
          </p:cNvPr>
          <p:cNvPicPr>
            <a:picLocks noChangeAspect="1"/>
          </p:cNvPicPr>
          <p:nvPr/>
        </p:nvPicPr>
        <p:blipFill>
          <a:blip r:embed="rId2"/>
          <a:srcRect l="11113" r="15684" b="1"/>
          <a:stretch>
            <a:fillRect/>
          </a:stretch>
        </p:blipFill>
        <p:spPr>
          <a:xfrm>
            <a:off x="762009" y="2811136"/>
            <a:ext cx="4227440" cy="3180133"/>
          </a:xfrm>
          <a:prstGeom prst="rect">
            <a:avLst/>
          </a:prstGeom>
        </p:spPr>
      </p:pic>
      <p:sp>
        <p:nvSpPr>
          <p:cNvPr id="140" name="Freeform 11">
            <a:extLst>
              <a:ext uri="{FF2B5EF4-FFF2-40B4-BE49-F238E27FC236}">
                <a16:creationId xmlns:a16="http://schemas.microsoft.com/office/drawing/2014/main" id="{A796071E-2EB3-4DB7-AC56-CCD9693498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4" name="TextBox 5">
            <a:extLst>
              <a:ext uri="{FF2B5EF4-FFF2-40B4-BE49-F238E27FC236}">
                <a16:creationId xmlns:a16="http://schemas.microsoft.com/office/drawing/2014/main" id="{28EA1AC9-0767-90BD-679B-B682F0A94432}"/>
              </a:ext>
            </a:extLst>
          </p:cNvPr>
          <p:cNvGraphicFramePr/>
          <p:nvPr>
            <p:extLst>
              <p:ext uri="{D42A27DB-BD31-4B8C-83A1-F6EECF244321}">
                <p14:modId xmlns:p14="http://schemas.microsoft.com/office/powerpoint/2010/main" val="2848310536"/>
              </p:ext>
            </p:extLst>
          </p:nvPr>
        </p:nvGraphicFramePr>
        <p:xfrm>
          <a:off x="4795370" y="852971"/>
          <a:ext cx="6129436" cy="54276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406088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0AB529-DB97-5881-0718-C51ADE7A5F9C}"/>
            </a:ext>
          </a:extLst>
        </p:cNvPr>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5700A2A3-78FC-18DA-7B3D-2E8D8B09636F}"/>
              </a:ext>
            </a:extLst>
          </p:cNvPr>
          <p:cNvGraphicFramePr>
            <a:graphicFrameLocks noGrp="1"/>
          </p:cNvGraphicFramePr>
          <p:nvPr>
            <p:extLst>
              <p:ext uri="{D42A27DB-BD31-4B8C-83A1-F6EECF244321}">
                <p14:modId xmlns:p14="http://schemas.microsoft.com/office/powerpoint/2010/main" val="2953343202"/>
              </p:ext>
            </p:extLst>
          </p:nvPr>
        </p:nvGraphicFramePr>
        <p:xfrm>
          <a:off x="2113280" y="1217506"/>
          <a:ext cx="9946640" cy="5303520"/>
        </p:xfrm>
        <a:graphic>
          <a:graphicData uri="http://schemas.openxmlformats.org/drawingml/2006/table">
            <a:tbl>
              <a:tblPr firstRow="1" bandRow="1">
                <a:tableStyleId>{8799B23B-EC83-4686-B30A-512413B5E67A}</a:tableStyleId>
              </a:tblPr>
              <a:tblGrid>
                <a:gridCol w="4190022">
                  <a:extLst>
                    <a:ext uri="{9D8B030D-6E8A-4147-A177-3AD203B41FA5}">
                      <a16:colId xmlns:a16="http://schemas.microsoft.com/office/drawing/2014/main" val="700708532"/>
                    </a:ext>
                  </a:extLst>
                </a:gridCol>
                <a:gridCol w="5756618">
                  <a:extLst>
                    <a:ext uri="{9D8B030D-6E8A-4147-A177-3AD203B41FA5}">
                      <a16:colId xmlns:a16="http://schemas.microsoft.com/office/drawing/2014/main" val="1067537030"/>
                    </a:ext>
                  </a:extLst>
                </a:gridCol>
              </a:tblGrid>
              <a:tr h="370840">
                <a:tc>
                  <a:txBody>
                    <a:bodyPr/>
                    <a:lstStyle/>
                    <a:p>
                      <a:r>
                        <a:rPr lang="en-GB" sz="1800" b="1" kern="100" dirty="0">
                          <a:solidFill>
                            <a:schemeClr val="tx1"/>
                          </a:solidFill>
                          <a:effectLst/>
                          <a:latin typeface="Arial" panose="020B0604020202020204" pitchFamily="34" charset="0"/>
                          <a:cs typeface="Arial" panose="020B0604020202020204" pitchFamily="34" charset="0"/>
                        </a:rPr>
                        <a:t>Focus</a:t>
                      </a:r>
                      <a:endParaRPr lang="en-GB" dirty="0">
                        <a:solidFill>
                          <a:schemeClr val="tx1"/>
                        </a:solidFill>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kern="100" dirty="0">
                          <a:solidFill>
                            <a:schemeClr val="tx1"/>
                          </a:solidFill>
                          <a:effectLst/>
                          <a:latin typeface="Arial" panose="020B0604020202020204" pitchFamily="34" charset="0"/>
                          <a:cs typeface="Arial" panose="020B0604020202020204" pitchFamily="34" charset="0"/>
                        </a:rPr>
                        <a:t>Evaluates the candidate's personal beliefs, ethics, and working style against the organisation's core values (TaskRabbit's "Be Bold," "Win Together With Heart," "Obsess over Clients and Taskers"). This directly addresses the Sinek quote.</a:t>
                      </a:r>
                    </a:p>
                    <a:p>
                      <a:endParaRPr lang="en-GB"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761415476"/>
                  </a:ext>
                </a:extLst>
              </a:tr>
              <a:tr h="370840">
                <a:tc>
                  <a:txBody>
                    <a:bodyPr/>
                    <a:lstStyle/>
                    <a:p>
                      <a:r>
                        <a:rPr lang="en-GB" sz="1800" b="1" kern="100" dirty="0">
                          <a:solidFill>
                            <a:schemeClr val="tx1"/>
                          </a:solidFill>
                          <a:effectLst/>
                          <a:latin typeface="Arial" panose="020B0604020202020204" pitchFamily="34" charset="0"/>
                          <a:cs typeface="Arial" panose="020B0604020202020204" pitchFamily="34" charset="0"/>
                        </a:rPr>
                        <a:t>Relevance to Change Manager</a:t>
                      </a:r>
                      <a:endParaRPr lang="en-GB" dirty="0">
                        <a:solidFill>
                          <a:schemeClr val="tx1"/>
                        </a:solidFill>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chemeClr val="tx1"/>
                          </a:solidFill>
                          <a:effectLst/>
                          <a:latin typeface="Arial" panose="020B0604020202020204" pitchFamily="34" charset="0"/>
                          <a:cs typeface="Arial" panose="020B0604020202020204" pitchFamily="34" charset="0"/>
                        </a:rPr>
                        <a:t>A Change Manager who doesn't believe in the transformation's vision cannot effectively lead the people through it.</a:t>
                      </a:r>
                    </a:p>
                    <a:p>
                      <a:endParaRPr lang="en-GB"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46629683"/>
                  </a:ext>
                </a:extLst>
              </a:tr>
              <a:tr h="370840">
                <a:tc>
                  <a:txBody>
                    <a:bodyPr/>
                    <a:lstStyle/>
                    <a:p>
                      <a:r>
                        <a:rPr lang="en-GB" sz="1800" b="1" kern="100" dirty="0">
                          <a:solidFill>
                            <a:schemeClr val="tx1"/>
                          </a:solidFill>
                          <a:effectLst/>
                          <a:latin typeface="Arial" panose="020B0604020202020204" pitchFamily="34" charset="0"/>
                          <a:cs typeface="Arial" panose="020B0604020202020204" pitchFamily="34" charset="0"/>
                        </a:rPr>
                        <a:t>Example Question:</a:t>
                      </a:r>
                      <a:r>
                        <a:rPr lang="en-GB" sz="1800" kern="100" dirty="0">
                          <a:solidFill>
                            <a:schemeClr val="tx1"/>
                          </a:solidFill>
                          <a:effectLst/>
                          <a:latin typeface="Arial" panose="020B0604020202020204" pitchFamily="34" charset="0"/>
                          <a:cs typeface="Arial" panose="020B0604020202020204" pitchFamily="34" charset="0"/>
                        </a:rPr>
                        <a:t> </a:t>
                      </a:r>
                      <a:endParaRPr lang="en-GB" dirty="0">
                        <a:solidFill>
                          <a:schemeClr val="tx1"/>
                        </a:solidFill>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chemeClr val="tx1"/>
                          </a:solidFill>
                          <a:effectLst/>
                          <a:latin typeface="Arial" panose="020B0604020202020204" pitchFamily="34" charset="0"/>
                          <a:cs typeface="Arial" panose="020B0604020202020204" pitchFamily="34" charset="0"/>
                        </a:rPr>
                        <a:t>"One of our core values is 'Win Together With Heart.' Describe a time when you put the </a:t>
                      </a:r>
                      <a:r>
                        <a:rPr lang="en-GB" sz="1800" b="1" kern="100" dirty="0">
                          <a:solidFill>
                            <a:schemeClr val="tx1"/>
                          </a:solidFill>
                          <a:effectLst/>
                          <a:latin typeface="Arial" panose="020B0604020202020204" pitchFamily="34" charset="0"/>
                          <a:cs typeface="Arial" panose="020B0604020202020204" pitchFamily="34" charset="0"/>
                        </a:rPr>
                        <a:t>team’s long-term success</a:t>
                      </a:r>
                      <a:r>
                        <a:rPr lang="en-GB" sz="1800" kern="100" dirty="0">
                          <a:solidFill>
                            <a:schemeClr val="tx1"/>
                          </a:solidFill>
                          <a:effectLst/>
                          <a:latin typeface="Arial" panose="020B0604020202020204" pitchFamily="34" charset="0"/>
                          <a:cs typeface="Arial" panose="020B0604020202020204" pitchFamily="34" charset="0"/>
                        </a:rPr>
                        <a:t> or the </a:t>
                      </a:r>
                      <a:r>
                        <a:rPr lang="en-GB" sz="1800" b="1" kern="100" dirty="0">
                          <a:solidFill>
                            <a:schemeClr val="tx1"/>
                          </a:solidFill>
                          <a:effectLst/>
                          <a:latin typeface="Arial" panose="020B0604020202020204" pitchFamily="34" charset="0"/>
                          <a:cs typeface="Arial" panose="020B0604020202020204" pitchFamily="34" charset="0"/>
                        </a:rPr>
                        <a:t>client's emotional needs</a:t>
                      </a:r>
                      <a:r>
                        <a:rPr lang="en-GB" sz="1800" kern="100" dirty="0">
                          <a:solidFill>
                            <a:schemeClr val="tx1"/>
                          </a:solidFill>
                          <a:effectLst/>
                          <a:latin typeface="Arial" panose="020B0604020202020204" pitchFamily="34" charset="0"/>
                          <a:cs typeface="Arial" panose="020B0604020202020204" pitchFamily="34" charset="0"/>
                        </a:rPr>
                        <a:t> ahead of a quick personal win or deadline."</a:t>
                      </a:r>
                    </a:p>
                    <a:p>
                      <a:endParaRPr lang="en-GB"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653589399"/>
                  </a:ext>
                </a:extLst>
              </a:tr>
              <a:tr h="370840">
                <a:tc>
                  <a:txBody>
                    <a:bodyPr/>
                    <a:lstStyle/>
                    <a:p>
                      <a:r>
                        <a:rPr lang="en-GB" sz="1800" b="1" kern="100" dirty="0">
                          <a:solidFill>
                            <a:schemeClr val="tx1"/>
                          </a:solidFill>
                          <a:effectLst/>
                          <a:latin typeface="Arial" panose="020B0604020202020204" pitchFamily="34" charset="0"/>
                          <a:cs typeface="Arial" panose="020B0604020202020204" pitchFamily="34" charset="0"/>
                        </a:rPr>
                        <a:t>Outcome:</a:t>
                      </a:r>
                      <a:r>
                        <a:rPr lang="en-GB" sz="1800" kern="100" dirty="0">
                          <a:solidFill>
                            <a:schemeClr val="tx1"/>
                          </a:solidFill>
                          <a:effectLst/>
                          <a:latin typeface="Arial" panose="020B0604020202020204" pitchFamily="34" charset="0"/>
                          <a:cs typeface="Arial" panose="020B0604020202020204" pitchFamily="34" charset="0"/>
                        </a:rPr>
                        <a:t> </a:t>
                      </a:r>
                      <a:endParaRPr lang="en-GB" dirty="0">
                        <a:solidFill>
                          <a:schemeClr val="tx1"/>
                        </a:solidFill>
                        <a:latin typeface="Arial" panose="020B0604020202020204" pitchFamily="34" charset="0"/>
                        <a:cs typeface="Arial" panose="020B0604020202020204" pitchFamily="34" charset="0"/>
                      </a:endParaRPr>
                    </a:p>
                  </a:txBody>
                  <a:tcPr/>
                </a:tc>
                <a:tc>
                  <a:txBody>
                    <a:bodyPr/>
                    <a:lstStyle/>
                    <a:p>
                      <a:r>
                        <a:rPr lang="en-GB" sz="1800" kern="100" dirty="0">
                          <a:solidFill>
                            <a:schemeClr val="tx1"/>
                          </a:solidFill>
                          <a:effectLst/>
                          <a:latin typeface="Arial" panose="020B0604020202020204" pitchFamily="34" charset="0"/>
                          <a:cs typeface="Arial" panose="020B0604020202020204" pitchFamily="34" charset="0"/>
                        </a:rPr>
                        <a:t>Ensures the candidate aligns with the </a:t>
                      </a:r>
                      <a:r>
                        <a:rPr lang="en-GB" sz="1800" b="1" kern="100" dirty="0">
                          <a:solidFill>
                            <a:schemeClr val="tx1"/>
                          </a:solidFill>
                          <a:effectLst/>
                          <a:latin typeface="Arial" panose="020B0604020202020204" pitchFamily="34" charset="0"/>
                          <a:cs typeface="Arial" panose="020B0604020202020204" pitchFamily="34" charset="0"/>
                        </a:rPr>
                        <a:t>purpose</a:t>
                      </a:r>
                      <a:r>
                        <a:rPr lang="en-GB" sz="1800" kern="100" dirty="0">
                          <a:solidFill>
                            <a:schemeClr val="tx1"/>
                          </a:solidFill>
                          <a:effectLst/>
                          <a:latin typeface="Arial" panose="020B0604020202020204" pitchFamily="34" charset="0"/>
                          <a:cs typeface="Arial" panose="020B0604020202020204" pitchFamily="34" charset="0"/>
                        </a:rPr>
                        <a:t> and </a:t>
                      </a:r>
                      <a:r>
                        <a:rPr lang="en-GB" sz="1800" b="1" kern="100" dirty="0">
                          <a:solidFill>
                            <a:schemeClr val="tx1"/>
                          </a:solidFill>
                          <a:effectLst/>
                          <a:latin typeface="Arial" panose="020B0604020202020204" pitchFamily="34" charset="0"/>
                          <a:cs typeface="Arial" panose="020B0604020202020204" pitchFamily="34" charset="0"/>
                        </a:rPr>
                        <a:t>culture</a:t>
                      </a:r>
                      <a:r>
                        <a:rPr lang="en-GB" sz="1800" kern="100" dirty="0">
                          <a:solidFill>
                            <a:schemeClr val="tx1"/>
                          </a:solidFill>
                          <a:effectLst/>
                          <a:latin typeface="Arial" panose="020B0604020202020204" pitchFamily="34" charset="0"/>
                          <a:cs typeface="Arial" panose="020B0604020202020204" pitchFamily="34" charset="0"/>
                        </a:rPr>
                        <a:t>, leading to higher engagement and retention (Sinek, 2009).</a:t>
                      </a:r>
                      <a:endParaRPr lang="en-GB"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21441313"/>
                  </a:ext>
                </a:extLst>
              </a:tr>
            </a:tbl>
          </a:graphicData>
        </a:graphic>
      </p:graphicFrame>
      <p:sp>
        <p:nvSpPr>
          <p:cNvPr id="7" name="TextBox 6">
            <a:extLst>
              <a:ext uri="{FF2B5EF4-FFF2-40B4-BE49-F238E27FC236}">
                <a16:creationId xmlns:a16="http://schemas.microsoft.com/office/drawing/2014/main" id="{BBE64580-AB15-D341-685D-BEFED73F73BE}"/>
              </a:ext>
            </a:extLst>
          </p:cNvPr>
          <p:cNvSpPr txBox="1"/>
          <p:nvPr/>
        </p:nvSpPr>
        <p:spPr>
          <a:xfrm>
            <a:off x="3007360" y="227764"/>
            <a:ext cx="6177280" cy="523220"/>
          </a:xfrm>
          <a:prstGeom prst="rect">
            <a:avLst/>
          </a:prstGeom>
          <a:noFill/>
        </p:spPr>
        <p:txBody>
          <a:bodyPr wrap="square">
            <a:spAutoFit/>
          </a:bodyPr>
          <a:lstStyle/>
          <a:p>
            <a:pPr algn="ctr"/>
            <a:r>
              <a:rPr lang="en-GB" sz="2800" b="1" dirty="0">
                <a:effectLst/>
                <a:latin typeface="Arial" panose="020B0604020202020204" pitchFamily="34" charset="0"/>
                <a:ea typeface="Aptos" panose="020B0004020202020204" pitchFamily="34" charset="0"/>
                <a:cs typeface="Arial" panose="020B0604020202020204" pitchFamily="34" charset="0"/>
              </a:rPr>
              <a:t>Value/Culture-Fit Interviews </a:t>
            </a:r>
            <a:endParaRPr lang="en-GB" sz="2800" dirty="0">
              <a:latin typeface="Arial" panose="020B0604020202020204" pitchFamily="34" charset="0"/>
              <a:cs typeface="Arial" panose="020B0604020202020204" pitchFamily="34" charset="0"/>
            </a:endParaRPr>
          </a:p>
        </p:txBody>
      </p:sp>
      <p:pic>
        <p:nvPicPr>
          <p:cNvPr id="9218" name="Picture 2" descr="Culture Fit: What It Means And How To Achieve It?">
            <a:extLst>
              <a:ext uri="{FF2B5EF4-FFF2-40B4-BE49-F238E27FC236}">
                <a16:creationId xmlns:a16="http://schemas.microsoft.com/office/drawing/2014/main" id="{86700BE2-B07F-FE6C-8A1E-6969024EF6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080" y="2714404"/>
            <a:ext cx="19812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83114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77CC87-767B-B829-D1EC-595F31ED605A}"/>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3AE70483-B841-9614-4526-93508F3023AD}"/>
              </a:ext>
            </a:extLst>
          </p:cNvPr>
          <p:cNvGraphicFramePr>
            <a:graphicFrameLocks noGrp="1"/>
          </p:cNvGraphicFramePr>
          <p:nvPr>
            <p:extLst>
              <p:ext uri="{D42A27DB-BD31-4B8C-83A1-F6EECF244321}">
                <p14:modId xmlns:p14="http://schemas.microsoft.com/office/powerpoint/2010/main" val="1823568289"/>
              </p:ext>
            </p:extLst>
          </p:nvPr>
        </p:nvGraphicFramePr>
        <p:xfrm>
          <a:off x="1808480" y="1097218"/>
          <a:ext cx="10261600" cy="5396869"/>
        </p:xfrm>
        <a:graphic>
          <a:graphicData uri="http://schemas.openxmlformats.org/drawingml/2006/table">
            <a:tbl>
              <a:tblPr firstRow="1" bandRow="1">
                <a:tableStyleId>{8799B23B-EC83-4686-B30A-512413B5E67A}</a:tableStyleId>
              </a:tblPr>
              <a:tblGrid>
                <a:gridCol w="2096220">
                  <a:extLst>
                    <a:ext uri="{9D8B030D-6E8A-4147-A177-3AD203B41FA5}">
                      <a16:colId xmlns:a16="http://schemas.microsoft.com/office/drawing/2014/main" val="1600592912"/>
                    </a:ext>
                  </a:extLst>
                </a:gridCol>
                <a:gridCol w="4082690">
                  <a:extLst>
                    <a:ext uri="{9D8B030D-6E8A-4147-A177-3AD203B41FA5}">
                      <a16:colId xmlns:a16="http://schemas.microsoft.com/office/drawing/2014/main" val="2533996251"/>
                    </a:ext>
                  </a:extLst>
                </a:gridCol>
                <a:gridCol w="4082690">
                  <a:extLst>
                    <a:ext uri="{9D8B030D-6E8A-4147-A177-3AD203B41FA5}">
                      <a16:colId xmlns:a16="http://schemas.microsoft.com/office/drawing/2014/main" val="1112112416"/>
                    </a:ext>
                  </a:extLst>
                </a:gridCol>
              </a:tblGrid>
              <a:tr h="506259">
                <a:tc>
                  <a:txBody>
                    <a:bodyPr/>
                    <a:lstStyle/>
                    <a:p>
                      <a:pPr>
                        <a:lnSpc>
                          <a:spcPct val="115000"/>
                        </a:lnSpc>
                        <a:spcAft>
                          <a:spcPts val="800"/>
                        </a:spcAft>
                        <a:buNone/>
                      </a:pPr>
                      <a:r>
                        <a:rPr lang="en-GB" sz="2000" b="1" kern="0" dirty="0">
                          <a:solidFill>
                            <a:srgbClr val="7030A0"/>
                          </a:solidFill>
                          <a:effectLst/>
                          <a:latin typeface="Arial" panose="020B0604020202020204" pitchFamily="34" charset="0"/>
                          <a:cs typeface="Arial" panose="020B0604020202020204" pitchFamily="34" charset="0"/>
                        </a:rPr>
                        <a:t>Technique</a:t>
                      </a:r>
                      <a:endParaRPr lang="en-GB" sz="2000" kern="100" dirty="0">
                        <a:solidFill>
                          <a:srgbClr val="7030A0"/>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2000" b="1" kern="0" dirty="0">
                          <a:solidFill>
                            <a:srgbClr val="7030A0"/>
                          </a:solidFill>
                          <a:effectLst/>
                          <a:latin typeface="Arial" panose="020B0604020202020204" pitchFamily="34" charset="0"/>
                          <a:cs typeface="Arial" panose="020B0604020202020204" pitchFamily="34" charset="0"/>
                        </a:rPr>
                        <a:t>Description &amp; Purpose</a:t>
                      </a:r>
                      <a:endParaRPr lang="en-GB" sz="2000" kern="100" dirty="0">
                        <a:solidFill>
                          <a:srgbClr val="7030A0"/>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2000" b="1" kern="0" dirty="0">
                          <a:solidFill>
                            <a:srgbClr val="7030A0"/>
                          </a:solidFill>
                          <a:effectLst/>
                          <a:latin typeface="Arial" panose="020B0604020202020204" pitchFamily="34" charset="0"/>
                          <a:cs typeface="Arial" panose="020B0604020202020204" pitchFamily="34" charset="0"/>
                        </a:rPr>
                        <a:t>Justification for Change Manager Role</a:t>
                      </a:r>
                      <a:endParaRPr lang="en-GB" sz="2000" kern="100" dirty="0">
                        <a:solidFill>
                          <a:srgbClr val="7030A0"/>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extLst>
                  <a:ext uri="{0D108BD9-81ED-4DB2-BD59-A6C34878D82A}">
                    <a16:rowId xmlns:a16="http://schemas.microsoft.com/office/drawing/2014/main" val="50924174"/>
                  </a:ext>
                </a:extLst>
              </a:tr>
              <a:tr h="2201358">
                <a:tc>
                  <a:txBody>
                    <a:bodyPr/>
                    <a:lstStyle/>
                    <a:p>
                      <a:pPr>
                        <a:lnSpc>
                          <a:spcPct val="115000"/>
                        </a:lnSpc>
                        <a:spcAft>
                          <a:spcPts val="800"/>
                        </a:spcAft>
                        <a:buNone/>
                      </a:pPr>
                      <a:r>
                        <a:rPr lang="en-GB" sz="2000" b="1" u="sng" kern="0" dirty="0">
                          <a:solidFill>
                            <a:srgbClr val="7030A0"/>
                          </a:solidFill>
                          <a:effectLst/>
                          <a:latin typeface="Arial" panose="020B0604020202020204" pitchFamily="34" charset="0"/>
                          <a:cs typeface="Arial" panose="020B0604020202020204" pitchFamily="34" charset="0"/>
                        </a:rPr>
                        <a:t>Probing</a:t>
                      </a:r>
                      <a:endParaRPr lang="en-GB" sz="2000" b="1" u="sng" kern="100" dirty="0">
                        <a:solidFill>
                          <a:srgbClr val="7030A0"/>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600" kern="0">
                          <a:solidFill>
                            <a:srgbClr val="1B1C1D"/>
                          </a:solidFill>
                          <a:effectLst/>
                          <a:latin typeface="Arial" panose="020B0604020202020204" pitchFamily="34" charset="0"/>
                          <a:cs typeface="Arial" panose="020B0604020202020204" pitchFamily="34" charset="0"/>
                        </a:rPr>
                        <a:t>Follow-up questions are used to drill down for </a:t>
                      </a:r>
                      <a:r>
                        <a:rPr lang="en-GB" sz="1600" b="1" kern="0">
                          <a:solidFill>
                            <a:srgbClr val="1B1C1D"/>
                          </a:solidFill>
                          <a:effectLst/>
                          <a:latin typeface="Arial" panose="020B0604020202020204" pitchFamily="34" charset="0"/>
                          <a:cs typeface="Arial" panose="020B0604020202020204" pitchFamily="34" charset="0"/>
                        </a:rPr>
                        <a:t>specific details</a:t>
                      </a:r>
                      <a:r>
                        <a:rPr lang="en-GB" sz="1600" kern="0">
                          <a:solidFill>
                            <a:srgbClr val="1B1C1D"/>
                          </a:solidFill>
                          <a:effectLst/>
                          <a:latin typeface="Arial" panose="020B0604020202020204" pitchFamily="34" charset="0"/>
                          <a:cs typeface="Arial" panose="020B0604020202020204" pitchFamily="34" charset="0"/>
                        </a:rPr>
                        <a:t>, evidence, or clarification. It ensures a candidate's response (often given in the STAR method) is complete and verifiable.</a:t>
                      </a:r>
                      <a:endParaRPr lang="en-GB" sz="1600" kern="100">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600" b="1" kern="0" dirty="0">
                          <a:solidFill>
                            <a:srgbClr val="1B1C1D"/>
                          </a:solidFill>
                          <a:effectLst/>
                          <a:latin typeface="Arial" panose="020B0604020202020204" pitchFamily="34" charset="0"/>
                          <a:cs typeface="Arial" panose="020B0604020202020204" pitchFamily="34" charset="0"/>
                        </a:rPr>
                        <a:t>Crucial for Verifying Competence:</a:t>
                      </a:r>
                      <a:r>
                        <a:rPr lang="en-GB" sz="1600" kern="0" dirty="0">
                          <a:solidFill>
                            <a:srgbClr val="1B1C1D"/>
                          </a:solidFill>
                          <a:effectLst/>
                          <a:latin typeface="Arial" panose="020B0604020202020204" pitchFamily="34" charset="0"/>
                          <a:cs typeface="Arial" panose="020B0604020202020204" pitchFamily="34" charset="0"/>
                        </a:rPr>
                        <a:t> A Change Manager must be held accountable for results. Probing forces them to move beyond vague statements and articulate their exact actions and the measurable outcomes of past projects, validating their claimed impact on the business.</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extLst>
                  <a:ext uri="{0D108BD9-81ED-4DB2-BD59-A6C34878D82A}">
                    <a16:rowId xmlns:a16="http://schemas.microsoft.com/office/drawing/2014/main" val="4064860491"/>
                  </a:ext>
                </a:extLst>
              </a:tr>
              <a:tr h="2201358">
                <a:tc>
                  <a:txBody>
                    <a:bodyPr/>
                    <a:lstStyle/>
                    <a:p>
                      <a:pPr>
                        <a:lnSpc>
                          <a:spcPct val="115000"/>
                        </a:lnSpc>
                        <a:spcAft>
                          <a:spcPts val="800"/>
                        </a:spcAft>
                        <a:buNone/>
                      </a:pPr>
                      <a:r>
                        <a:rPr lang="en-GB" sz="2000" b="1" u="sng" kern="0" dirty="0">
                          <a:solidFill>
                            <a:srgbClr val="7030A0"/>
                          </a:solidFill>
                          <a:effectLst/>
                          <a:latin typeface="Arial" panose="020B0604020202020204" pitchFamily="34" charset="0"/>
                          <a:cs typeface="Arial" panose="020B0604020202020204" pitchFamily="34" charset="0"/>
                        </a:rPr>
                        <a:t>Socratic</a:t>
                      </a:r>
                      <a:endParaRPr lang="en-GB" sz="2000" b="1" u="sng" kern="100" dirty="0">
                        <a:solidFill>
                          <a:srgbClr val="7030A0"/>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600" kern="0" dirty="0">
                          <a:solidFill>
                            <a:srgbClr val="1B1C1D"/>
                          </a:solidFill>
                          <a:effectLst/>
                          <a:latin typeface="Arial" panose="020B0604020202020204" pitchFamily="34" charset="0"/>
                          <a:cs typeface="Arial" panose="020B0604020202020204" pitchFamily="34" charset="0"/>
                        </a:rPr>
                        <a:t>A structured sequence of questions designed to explore complex ideas, challenge assumptions, and evaluate the </a:t>
                      </a:r>
                      <a:r>
                        <a:rPr lang="en-GB" sz="1600" b="1" kern="0" dirty="0">
                          <a:solidFill>
                            <a:srgbClr val="1B1C1D"/>
                          </a:solidFill>
                          <a:effectLst/>
                          <a:latin typeface="Arial" panose="020B0604020202020204" pitchFamily="34" charset="0"/>
                          <a:cs typeface="Arial" panose="020B0604020202020204" pitchFamily="34" charset="0"/>
                        </a:rPr>
                        <a:t>logic</a:t>
                      </a:r>
                      <a:r>
                        <a:rPr lang="en-GB" sz="1600" kern="0" dirty="0">
                          <a:solidFill>
                            <a:srgbClr val="1B1C1D"/>
                          </a:solidFill>
                          <a:effectLst/>
                          <a:latin typeface="Arial" panose="020B0604020202020204" pitchFamily="34" charset="0"/>
                          <a:cs typeface="Arial" panose="020B0604020202020204" pitchFamily="34" charset="0"/>
                        </a:rPr>
                        <a:t> and depth of a candidate's thinking and rationale.</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600" b="1" kern="0" dirty="0">
                          <a:solidFill>
                            <a:srgbClr val="1B1C1D"/>
                          </a:solidFill>
                          <a:effectLst/>
                          <a:latin typeface="Arial" panose="020B0604020202020204" pitchFamily="34" charset="0"/>
                          <a:cs typeface="Arial" panose="020B0604020202020204" pitchFamily="34" charset="0"/>
                        </a:rPr>
                        <a:t>Assessing Strategic Depth:</a:t>
                      </a:r>
                      <a:r>
                        <a:rPr lang="en-GB" sz="1600" kern="0" dirty="0">
                          <a:solidFill>
                            <a:srgbClr val="1B1C1D"/>
                          </a:solidFill>
                          <a:effectLst/>
                          <a:latin typeface="Arial" panose="020B0604020202020204" pitchFamily="34" charset="0"/>
                          <a:cs typeface="Arial" panose="020B0604020202020204" pitchFamily="34" charset="0"/>
                        </a:rPr>
                        <a:t> This technique reveals the Change Manager’s ability to think critically, foresee second-order effects, and understand the </a:t>
                      </a:r>
                      <a:r>
                        <a:rPr lang="en-GB" sz="1600" b="1" kern="0" dirty="0">
                          <a:solidFill>
                            <a:srgbClr val="1B1C1D"/>
                          </a:solidFill>
                          <a:effectLst/>
                          <a:latin typeface="Arial" panose="020B0604020202020204" pitchFamily="34" charset="0"/>
                          <a:cs typeface="Arial" panose="020B0604020202020204" pitchFamily="34" charset="0"/>
                        </a:rPr>
                        <a:t>'Why'</a:t>
                      </a:r>
                      <a:r>
                        <a:rPr lang="en-GB" sz="1600" kern="0" dirty="0">
                          <a:solidFill>
                            <a:srgbClr val="1B1C1D"/>
                          </a:solidFill>
                          <a:effectLst/>
                          <a:latin typeface="Arial" panose="020B0604020202020204" pitchFamily="34" charset="0"/>
                          <a:cs typeface="Arial" panose="020B0604020202020204" pitchFamily="34" charset="0"/>
                        </a:rPr>
                        <a:t> behind change resistance (aligning with Sinek's philosophy). It tests their decision-making under uncertainty.</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extLst>
                  <a:ext uri="{0D108BD9-81ED-4DB2-BD59-A6C34878D82A}">
                    <a16:rowId xmlns:a16="http://schemas.microsoft.com/office/drawing/2014/main" val="2361447406"/>
                  </a:ext>
                </a:extLst>
              </a:tr>
            </a:tbl>
          </a:graphicData>
        </a:graphic>
      </p:graphicFrame>
      <p:sp>
        <p:nvSpPr>
          <p:cNvPr id="5" name="TextBox 4">
            <a:extLst>
              <a:ext uri="{FF2B5EF4-FFF2-40B4-BE49-F238E27FC236}">
                <a16:creationId xmlns:a16="http://schemas.microsoft.com/office/drawing/2014/main" id="{6C650DFF-5D11-2133-8075-7CD7577C1723}"/>
              </a:ext>
            </a:extLst>
          </p:cNvPr>
          <p:cNvSpPr txBox="1"/>
          <p:nvPr/>
        </p:nvSpPr>
        <p:spPr>
          <a:xfrm>
            <a:off x="3281680" y="363913"/>
            <a:ext cx="6177280" cy="461665"/>
          </a:xfrm>
          <a:prstGeom prst="rect">
            <a:avLst/>
          </a:prstGeom>
          <a:noFill/>
        </p:spPr>
        <p:txBody>
          <a:bodyPr wrap="square">
            <a:spAutoFit/>
          </a:bodyPr>
          <a:lstStyle/>
          <a:p>
            <a:pPr algn="ctr"/>
            <a:r>
              <a:rPr lang="en-GB" sz="2400" b="1" kern="0" dirty="0">
                <a:solidFill>
                  <a:srgbClr val="7030A0"/>
                </a:solidFill>
                <a:effectLst/>
                <a:latin typeface="Arial" panose="020B0604020202020204" pitchFamily="34" charset="0"/>
                <a:ea typeface="Times New Roman" panose="02020603050405020304" pitchFamily="18" charset="0"/>
              </a:rPr>
              <a:t>4. Justifying Questioning Techniques </a:t>
            </a:r>
            <a:endParaRPr lang="en-GB" sz="2400" dirty="0">
              <a:solidFill>
                <a:srgbClr val="7030A0"/>
              </a:solidFill>
            </a:endParaRPr>
          </a:p>
        </p:txBody>
      </p:sp>
      <p:pic>
        <p:nvPicPr>
          <p:cNvPr id="4098" name="Picture 2" descr="The Answer Is Questions">
            <a:extLst>
              <a:ext uri="{FF2B5EF4-FFF2-40B4-BE49-F238E27FC236}">
                <a16:creationId xmlns:a16="http://schemas.microsoft.com/office/drawing/2014/main" id="{956DE17B-20D3-A3E6-ECD2-944A3FA17595}"/>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270193" y="1328677"/>
            <a:ext cx="1857375" cy="2466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32616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6129B-985A-32EB-585A-EB2BA7981A6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40CFCD6-6FAC-6C78-E825-4EC7FD9D649E}"/>
              </a:ext>
            </a:extLst>
          </p:cNvPr>
          <p:cNvSpPr txBox="1"/>
          <p:nvPr/>
        </p:nvSpPr>
        <p:spPr>
          <a:xfrm>
            <a:off x="1686560" y="125214"/>
            <a:ext cx="9032240" cy="523220"/>
          </a:xfrm>
          <a:prstGeom prst="rect">
            <a:avLst/>
          </a:prstGeom>
          <a:noFill/>
        </p:spPr>
        <p:txBody>
          <a:bodyPr wrap="square">
            <a:spAutoFit/>
          </a:bodyPr>
          <a:lstStyle/>
          <a:p>
            <a:r>
              <a:rPr lang="en-GB" sz="2800" b="1" kern="0" dirty="0">
                <a:solidFill>
                  <a:srgbClr val="1B1C1D"/>
                </a:solidFill>
                <a:effectLst/>
                <a:latin typeface="Arial" panose="020B0604020202020204" pitchFamily="34" charset="0"/>
                <a:ea typeface="Times New Roman" panose="02020603050405020304" pitchFamily="18" charset="0"/>
              </a:rPr>
              <a:t>Questioning Techniques to Avoid or Use Sparingly </a:t>
            </a:r>
            <a:endParaRPr lang="en-GB" sz="2800" dirty="0"/>
          </a:p>
        </p:txBody>
      </p:sp>
      <p:graphicFrame>
        <p:nvGraphicFramePr>
          <p:cNvPr id="5" name="Table 4">
            <a:extLst>
              <a:ext uri="{FF2B5EF4-FFF2-40B4-BE49-F238E27FC236}">
                <a16:creationId xmlns:a16="http://schemas.microsoft.com/office/drawing/2014/main" id="{D7B0DE8C-9ACA-B83D-9EED-E503CC90919E}"/>
              </a:ext>
            </a:extLst>
          </p:cNvPr>
          <p:cNvGraphicFramePr>
            <a:graphicFrameLocks noGrp="1"/>
          </p:cNvGraphicFramePr>
          <p:nvPr>
            <p:extLst>
              <p:ext uri="{D42A27DB-BD31-4B8C-83A1-F6EECF244321}">
                <p14:modId xmlns:p14="http://schemas.microsoft.com/office/powerpoint/2010/main" val="2933576951"/>
              </p:ext>
            </p:extLst>
          </p:nvPr>
        </p:nvGraphicFramePr>
        <p:xfrm>
          <a:off x="1838960" y="719666"/>
          <a:ext cx="10424162" cy="5904654"/>
        </p:xfrm>
        <a:graphic>
          <a:graphicData uri="http://schemas.openxmlformats.org/drawingml/2006/table">
            <a:tbl>
              <a:tblPr firstRow="1" bandRow="1">
                <a:tableStyleId>{ED083AE6-46FA-4A59-8FB0-9F97EB10719F}</a:tableStyleId>
              </a:tblPr>
              <a:tblGrid>
                <a:gridCol w="2185015">
                  <a:extLst>
                    <a:ext uri="{9D8B030D-6E8A-4147-A177-3AD203B41FA5}">
                      <a16:colId xmlns:a16="http://schemas.microsoft.com/office/drawing/2014/main" val="865622896"/>
                    </a:ext>
                  </a:extLst>
                </a:gridCol>
                <a:gridCol w="3074566">
                  <a:extLst>
                    <a:ext uri="{9D8B030D-6E8A-4147-A177-3AD203B41FA5}">
                      <a16:colId xmlns:a16="http://schemas.microsoft.com/office/drawing/2014/main" val="3404580100"/>
                    </a:ext>
                  </a:extLst>
                </a:gridCol>
                <a:gridCol w="5164581">
                  <a:extLst>
                    <a:ext uri="{9D8B030D-6E8A-4147-A177-3AD203B41FA5}">
                      <a16:colId xmlns:a16="http://schemas.microsoft.com/office/drawing/2014/main" val="403396612"/>
                    </a:ext>
                  </a:extLst>
                </a:gridCol>
              </a:tblGrid>
              <a:tr h="761974">
                <a:tc>
                  <a:txBody>
                    <a:bodyPr/>
                    <a:lstStyle/>
                    <a:p>
                      <a:pPr>
                        <a:lnSpc>
                          <a:spcPct val="115000"/>
                        </a:lnSpc>
                        <a:spcAft>
                          <a:spcPts val="800"/>
                        </a:spcAft>
                        <a:buNone/>
                      </a:pPr>
                      <a:r>
                        <a:rPr lang="en-GB" sz="1800" b="1" kern="0" dirty="0">
                          <a:solidFill>
                            <a:srgbClr val="7030A0"/>
                          </a:solidFill>
                          <a:effectLst/>
                          <a:latin typeface="Arial" panose="020B0604020202020204" pitchFamily="34" charset="0"/>
                          <a:cs typeface="Arial" panose="020B0604020202020204" pitchFamily="34" charset="0"/>
                        </a:rPr>
                        <a:t>Technique</a:t>
                      </a:r>
                      <a:endParaRPr lang="en-GB" sz="1800" kern="100" dirty="0">
                        <a:solidFill>
                          <a:srgbClr val="7030A0"/>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800" b="1" kern="0">
                          <a:solidFill>
                            <a:srgbClr val="7030A0"/>
                          </a:solidFill>
                          <a:effectLst/>
                          <a:latin typeface="Arial" panose="020B0604020202020204" pitchFamily="34" charset="0"/>
                          <a:cs typeface="Arial" panose="020B0604020202020204" pitchFamily="34" charset="0"/>
                        </a:rPr>
                        <a:t>Description</a:t>
                      </a:r>
                      <a:endParaRPr lang="en-GB" sz="1800" kern="100">
                        <a:solidFill>
                          <a:srgbClr val="7030A0"/>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800" b="1" kern="0" dirty="0">
                          <a:solidFill>
                            <a:srgbClr val="7030A0"/>
                          </a:solidFill>
                          <a:effectLst/>
                          <a:latin typeface="Arial" panose="020B0604020202020204" pitchFamily="34" charset="0"/>
                          <a:cs typeface="Arial" panose="020B0604020202020204" pitchFamily="34" charset="0"/>
                        </a:rPr>
                        <a:t>Rationale for Avoidance (especially in early stages)</a:t>
                      </a:r>
                      <a:endParaRPr lang="en-GB" sz="1800" kern="100" dirty="0">
                        <a:solidFill>
                          <a:srgbClr val="7030A0"/>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extLst>
                  <a:ext uri="{0D108BD9-81ED-4DB2-BD59-A6C34878D82A}">
                    <a16:rowId xmlns:a16="http://schemas.microsoft.com/office/drawing/2014/main" val="3737305757"/>
                  </a:ext>
                </a:extLst>
              </a:tr>
              <a:tr h="1619001">
                <a:tc>
                  <a:txBody>
                    <a:bodyPr/>
                    <a:lstStyle/>
                    <a:p>
                      <a:pPr>
                        <a:lnSpc>
                          <a:spcPct val="115000"/>
                        </a:lnSpc>
                        <a:spcAft>
                          <a:spcPts val="800"/>
                        </a:spcAft>
                        <a:buNone/>
                      </a:pPr>
                      <a:r>
                        <a:rPr lang="en-GB" sz="1600" b="1" kern="0">
                          <a:solidFill>
                            <a:srgbClr val="1B1C1D"/>
                          </a:solidFill>
                          <a:effectLst/>
                          <a:latin typeface="Arial" panose="020B0604020202020204" pitchFamily="34" charset="0"/>
                          <a:cs typeface="Arial" panose="020B0604020202020204" pitchFamily="34" charset="0"/>
                        </a:rPr>
                        <a:t>Leading Questions</a:t>
                      </a:r>
                      <a:endParaRPr lang="en-GB" sz="1600" kern="100">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600" kern="0">
                          <a:solidFill>
                            <a:srgbClr val="1B1C1D"/>
                          </a:solidFill>
                          <a:effectLst/>
                          <a:latin typeface="Arial" panose="020B0604020202020204" pitchFamily="34" charset="0"/>
                          <a:cs typeface="Arial" panose="020B0604020202020204" pitchFamily="34" charset="0"/>
                        </a:rPr>
                        <a:t>Questions that subtly suggest the desired answer ( "You agree communication is key to success, right?").</a:t>
                      </a:r>
                      <a:endParaRPr lang="en-GB" sz="1600" kern="100">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600" b="1" kern="0">
                          <a:solidFill>
                            <a:srgbClr val="1B1C1D"/>
                          </a:solidFill>
                          <a:effectLst/>
                          <a:latin typeface="Arial" panose="020B0604020202020204" pitchFamily="34" charset="0"/>
                          <a:cs typeface="Arial" panose="020B0604020202020204" pitchFamily="34" charset="0"/>
                        </a:rPr>
                        <a:t>Yields Minimal Insight:</a:t>
                      </a:r>
                      <a:r>
                        <a:rPr lang="en-GB" sz="1600" kern="0">
                          <a:solidFill>
                            <a:srgbClr val="1B1C1D"/>
                          </a:solidFill>
                          <a:effectLst/>
                          <a:latin typeface="Arial" panose="020B0604020202020204" pitchFamily="34" charset="0"/>
                          <a:cs typeface="Arial" panose="020B0604020202020204" pitchFamily="34" charset="0"/>
                        </a:rPr>
                        <a:t> They encourage candidates to agree rather than express their genuine beliefs or unique approach. They fail to test independent judgment, which is vital for a leader of transformation.</a:t>
                      </a:r>
                      <a:endParaRPr lang="en-GB" sz="1600" kern="100">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extLst>
                  <a:ext uri="{0D108BD9-81ED-4DB2-BD59-A6C34878D82A}">
                    <a16:rowId xmlns:a16="http://schemas.microsoft.com/office/drawing/2014/main" val="527729613"/>
                  </a:ext>
                </a:extLst>
              </a:tr>
              <a:tr h="2190353">
                <a:tc>
                  <a:txBody>
                    <a:bodyPr/>
                    <a:lstStyle/>
                    <a:p>
                      <a:pPr>
                        <a:lnSpc>
                          <a:spcPct val="115000"/>
                        </a:lnSpc>
                        <a:spcAft>
                          <a:spcPts val="800"/>
                        </a:spcAft>
                        <a:buNone/>
                      </a:pPr>
                      <a:r>
                        <a:rPr lang="en-GB" sz="1600" b="1" kern="0">
                          <a:solidFill>
                            <a:srgbClr val="1B1C1D"/>
                          </a:solidFill>
                          <a:effectLst/>
                          <a:latin typeface="Arial" panose="020B0604020202020204" pitchFamily="34" charset="0"/>
                          <a:cs typeface="Arial" panose="020B0604020202020204" pitchFamily="34" charset="0"/>
                        </a:rPr>
                        <a:t>Hypothetical Questions</a:t>
                      </a:r>
                      <a:endParaRPr lang="en-GB" sz="1600" kern="100">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600" kern="0" dirty="0">
                          <a:solidFill>
                            <a:srgbClr val="1B1C1D"/>
                          </a:solidFill>
                          <a:effectLst/>
                          <a:latin typeface="Arial" panose="020B0604020202020204" pitchFamily="34" charset="0"/>
                          <a:cs typeface="Arial" panose="020B0604020202020204" pitchFamily="34" charset="0"/>
                        </a:rPr>
                        <a:t>Questions framed with "What </a:t>
                      </a:r>
                      <a:r>
                        <a:rPr lang="en-GB" sz="1600" b="1" kern="0" dirty="0">
                          <a:solidFill>
                            <a:srgbClr val="1B1C1D"/>
                          </a:solidFill>
                          <a:effectLst/>
                          <a:latin typeface="Arial" panose="020B0604020202020204" pitchFamily="34" charset="0"/>
                          <a:cs typeface="Arial" panose="020B0604020202020204" pitchFamily="34" charset="0"/>
                        </a:rPr>
                        <a:t>would</a:t>
                      </a:r>
                      <a:r>
                        <a:rPr lang="en-GB" sz="1600" kern="0" dirty="0">
                          <a:solidFill>
                            <a:srgbClr val="1B1C1D"/>
                          </a:solidFill>
                          <a:effectLst/>
                          <a:latin typeface="Arial" panose="020B0604020202020204" pitchFamily="34" charset="0"/>
                          <a:cs typeface="Arial" panose="020B0604020202020204" pitchFamily="34" charset="0"/>
                        </a:rPr>
                        <a:t> you do if..." ("What would you do to fix a failing project?").</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600" b="1" kern="0">
                          <a:solidFill>
                            <a:srgbClr val="1B1C1D"/>
                          </a:solidFill>
                          <a:effectLst/>
                          <a:latin typeface="Arial" panose="020B0604020202020204" pitchFamily="34" charset="0"/>
                          <a:cs typeface="Arial" panose="020B0604020202020204" pitchFamily="34" charset="0"/>
                        </a:rPr>
                        <a:t>Less Predictive of Future Performance:</a:t>
                      </a:r>
                      <a:r>
                        <a:rPr lang="en-GB" sz="1600" kern="0">
                          <a:solidFill>
                            <a:srgbClr val="1B1C1D"/>
                          </a:solidFill>
                          <a:effectLst/>
                          <a:latin typeface="Arial" panose="020B0604020202020204" pitchFamily="34" charset="0"/>
                          <a:cs typeface="Arial" panose="020B0604020202020204" pitchFamily="34" charset="0"/>
                        </a:rPr>
                        <a:t> While useful in Situational Interviews (later in the process), relying heavily on them in early behavioural rounds dilutes the focus on </a:t>
                      </a:r>
                      <a:r>
                        <a:rPr lang="en-GB" sz="1600" b="1" kern="0">
                          <a:solidFill>
                            <a:srgbClr val="1B1C1D"/>
                          </a:solidFill>
                          <a:effectLst/>
                          <a:latin typeface="Arial" panose="020B0604020202020204" pitchFamily="34" charset="0"/>
                          <a:cs typeface="Arial" panose="020B0604020202020204" pitchFamily="34" charset="0"/>
                        </a:rPr>
                        <a:t>proven past performance</a:t>
                      </a:r>
                      <a:r>
                        <a:rPr lang="en-GB" sz="1600" kern="0">
                          <a:solidFill>
                            <a:srgbClr val="1B1C1D"/>
                          </a:solidFill>
                          <a:effectLst/>
                          <a:latin typeface="Arial" panose="020B0604020202020204" pitchFamily="34" charset="0"/>
                          <a:cs typeface="Arial" panose="020B0604020202020204" pitchFamily="34" charset="0"/>
                        </a:rPr>
                        <a:t>. We want to know what the candidate has done, not just what they can imagine doing (Latham et al., 1980).</a:t>
                      </a:r>
                      <a:endParaRPr lang="en-GB" sz="1600" kern="100">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extLst>
                  <a:ext uri="{0D108BD9-81ED-4DB2-BD59-A6C34878D82A}">
                    <a16:rowId xmlns:a16="http://schemas.microsoft.com/office/drawing/2014/main" val="1398275228"/>
                  </a:ext>
                </a:extLst>
              </a:tr>
              <a:tr h="1333326">
                <a:tc>
                  <a:txBody>
                    <a:bodyPr/>
                    <a:lstStyle/>
                    <a:p>
                      <a:pPr>
                        <a:lnSpc>
                          <a:spcPct val="115000"/>
                        </a:lnSpc>
                        <a:spcAft>
                          <a:spcPts val="800"/>
                        </a:spcAft>
                        <a:buNone/>
                      </a:pPr>
                      <a:r>
                        <a:rPr lang="en-GB" sz="1600" b="1" kern="0" dirty="0">
                          <a:solidFill>
                            <a:srgbClr val="1B1C1D"/>
                          </a:solidFill>
                          <a:effectLst/>
                          <a:latin typeface="Arial" panose="020B0604020202020204" pitchFamily="34" charset="0"/>
                          <a:cs typeface="Arial" panose="020B0604020202020204" pitchFamily="34" charset="0"/>
                        </a:rPr>
                        <a:t>Closed Questions</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600" kern="0" dirty="0">
                          <a:solidFill>
                            <a:srgbClr val="1B1C1D"/>
                          </a:solidFill>
                          <a:effectLst/>
                          <a:latin typeface="Arial" panose="020B0604020202020204" pitchFamily="34" charset="0"/>
                          <a:cs typeface="Arial" panose="020B0604020202020204" pitchFamily="34" charset="0"/>
                        </a:rPr>
                        <a:t>Questions requiring only a "yes" or "no" answer.</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600" b="1" kern="0" dirty="0">
                          <a:solidFill>
                            <a:srgbClr val="1B1C1D"/>
                          </a:solidFill>
                          <a:effectLst/>
                          <a:latin typeface="Arial" panose="020B0604020202020204" pitchFamily="34" charset="0"/>
                          <a:cs typeface="Arial" panose="020B0604020202020204" pitchFamily="34" charset="0"/>
                        </a:rPr>
                        <a:t>Inhibits Detailed Response:</a:t>
                      </a:r>
                      <a:r>
                        <a:rPr lang="en-GB" sz="1600" kern="0" dirty="0">
                          <a:solidFill>
                            <a:srgbClr val="1B1C1D"/>
                          </a:solidFill>
                          <a:effectLst/>
                          <a:latin typeface="Arial" panose="020B0604020202020204" pitchFamily="34" charset="0"/>
                          <a:cs typeface="Arial" panose="020B0604020202020204" pitchFamily="34" charset="0"/>
                        </a:rPr>
                        <a:t> They interrupt the conversation flow and prevent the discovery of nuanced information about the candidate's skills, experience, and the beliefs that drive their actions.</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extLst>
                  <a:ext uri="{0D108BD9-81ED-4DB2-BD59-A6C34878D82A}">
                    <a16:rowId xmlns:a16="http://schemas.microsoft.com/office/drawing/2014/main" val="2285975593"/>
                  </a:ext>
                </a:extLst>
              </a:tr>
            </a:tbl>
          </a:graphicData>
        </a:graphic>
      </p:graphicFrame>
      <p:pic>
        <p:nvPicPr>
          <p:cNvPr id="6" name="Picture 5">
            <a:extLst>
              <a:ext uri="{FF2B5EF4-FFF2-40B4-BE49-F238E27FC236}">
                <a16:creationId xmlns:a16="http://schemas.microsoft.com/office/drawing/2014/main" id="{EA9AEB38-F761-ABE4-412E-1FB220A119CB}"/>
              </a:ext>
            </a:extLst>
          </p:cNvPr>
          <p:cNvPicPr>
            <a:picLocks noChangeAspect="1"/>
          </p:cNvPicPr>
          <p:nvPr/>
        </p:nvPicPr>
        <p:blipFill>
          <a:blip r:embed="rId2">
            <a:alphaModFix/>
            <a:extLst>
              <a:ext uri="{BEBA8EAE-BF5A-486C-A8C5-ECC9F3942E4B}">
                <a14:imgProps xmlns:a14="http://schemas.microsoft.com/office/drawing/2010/main">
                  <a14:imgLayer r:embed="rId3">
                    <a14:imgEffect>
                      <a14:backgroundRemoval t="10000" b="90000" l="10000" r="90000"/>
                    </a14:imgEffect>
                    <a14:imgEffect>
                      <a14:artisticCrisscrossEtching/>
                    </a14:imgEffect>
                    <a14:imgEffect>
                      <a14:colorTemperature colorTemp="8800"/>
                    </a14:imgEffect>
                    <a14:imgEffect>
                      <a14:brightnessContrast contrast="-40000"/>
                    </a14:imgEffect>
                  </a14:imgLayer>
                </a14:imgProps>
              </a:ext>
            </a:extLst>
          </a:blip>
          <a:stretch>
            <a:fillRect/>
          </a:stretch>
        </p:blipFill>
        <p:spPr>
          <a:xfrm>
            <a:off x="121920" y="0"/>
            <a:ext cx="1717040" cy="1958439"/>
          </a:xfrm>
          <a:prstGeom prst="rect">
            <a:avLst/>
          </a:prstGeom>
        </p:spPr>
      </p:pic>
    </p:spTree>
    <p:extLst>
      <p:ext uri="{BB962C8B-B14F-4D97-AF65-F5344CB8AC3E}">
        <p14:creationId xmlns:p14="http://schemas.microsoft.com/office/powerpoint/2010/main" val="11788431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DAF15E-1738-2A44-9F83-344E7CD871F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7B3B91F-2328-12B5-564C-E82C60F76A32}"/>
              </a:ext>
            </a:extLst>
          </p:cNvPr>
          <p:cNvSpPr txBox="1"/>
          <p:nvPr/>
        </p:nvSpPr>
        <p:spPr>
          <a:xfrm>
            <a:off x="3007350" y="236974"/>
            <a:ext cx="6177280" cy="523220"/>
          </a:xfrm>
          <a:prstGeom prst="rect">
            <a:avLst/>
          </a:prstGeom>
          <a:noFill/>
        </p:spPr>
        <p:txBody>
          <a:bodyPr wrap="square">
            <a:spAutoFit/>
          </a:bodyPr>
          <a:lstStyle/>
          <a:p>
            <a:r>
              <a:rPr lang="en-GB" sz="2800" b="1" dirty="0">
                <a:solidFill>
                  <a:srgbClr val="7030A0"/>
                </a:solidFill>
                <a:effectLst/>
                <a:latin typeface="Arial" panose="020B0604020202020204" pitchFamily="34" charset="0"/>
                <a:ea typeface="Aptos" panose="020B0004020202020204" pitchFamily="34" charset="0"/>
                <a:cs typeface="Arial" panose="020B0604020202020204" pitchFamily="34" charset="0"/>
              </a:rPr>
              <a:t>Type interview 1:  Face-to-Face </a:t>
            </a:r>
            <a:endParaRPr lang="en-GB" sz="2800" dirty="0">
              <a:solidFill>
                <a:srgbClr val="7030A0"/>
              </a:solidFill>
              <a:latin typeface="Arial" panose="020B0604020202020204" pitchFamily="34" charset="0"/>
              <a:cs typeface="Arial" panose="020B0604020202020204" pitchFamily="34" charset="0"/>
            </a:endParaRPr>
          </a:p>
        </p:txBody>
      </p:sp>
      <p:graphicFrame>
        <p:nvGraphicFramePr>
          <p:cNvPr id="6" name="Table 5">
            <a:extLst>
              <a:ext uri="{FF2B5EF4-FFF2-40B4-BE49-F238E27FC236}">
                <a16:creationId xmlns:a16="http://schemas.microsoft.com/office/drawing/2014/main" id="{D46D9F96-6B9C-4532-6095-774DC5954B3E}"/>
              </a:ext>
            </a:extLst>
          </p:cNvPr>
          <p:cNvGraphicFramePr>
            <a:graphicFrameLocks noGrp="1"/>
          </p:cNvGraphicFramePr>
          <p:nvPr>
            <p:extLst>
              <p:ext uri="{D42A27DB-BD31-4B8C-83A1-F6EECF244321}">
                <p14:modId xmlns:p14="http://schemas.microsoft.com/office/powerpoint/2010/main" val="917308479"/>
              </p:ext>
            </p:extLst>
          </p:nvPr>
        </p:nvGraphicFramePr>
        <p:xfrm>
          <a:off x="3007350" y="1213241"/>
          <a:ext cx="8818890" cy="5030957"/>
        </p:xfrm>
        <a:graphic>
          <a:graphicData uri="http://schemas.openxmlformats.org/drawingml/2006/table">
            <a:tbl>
              <a:tblPr firstRow="1" bandRow="1">
                <a:tableStyleId>{8799B23B-EC83-4686-B30A-512413B5E67A}</a:tableStyleId>
              </a:tblPr>
              <a:tblGrid>
                <a:gridCol w="2579800">
                  <a:extLst>
                    <a:ext uri="{9D8B030D-6E8A-4147-A177-3AD203B41FA5}">
                      <a16:colId xmlns:a16="http://schemas.microsoft.com/office/drawing/2014/main" val="4012902722"/>
                    </a:ext>
                  </a:extLst>
                </a:gridCol>
                <a:gridCol w="6239090">
                  <a:extLst>
                    <a:ext uri="{9D8B030D-6E8A-4147-A177-3AD203B41FA5}">
                      <a16:colId xmlns:a16="http://schemas.microsoft.com/office/drawing/2014/main" val="4130711031"/>
                    </a:ext>
                  </a:extLst>
                </a:gridCol>
              </a:tblGrid>
              <a:tr h="695514">
                <a:tc>
                  <a:txBody>
                    <a:bodyPr/>
                    <a:lstStyle/>
                    <a:p>
                      <a:pPr algn="ct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Strengths </a:t>
                      </a:r>
                      <a:endPar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marL="0" marR="0" lvl="0" indent="0" algn="ctr" defTabSz="914400" rtl="0" eaLnBrk="1" fontAlgn="auto" latinLnBrk="0" hangingPunct="1">
                        <a:lnSpc>
                          <a:spcPct val="115000"/>
                        </a:lnSpc>
                        <a:spcBef>
                          <a:spcPts val="0"/>
                        </a:spcBef>
                        <a:spcAft>
                          <a:spcPts val="800"/>
                        </a:spcAft>
                        <a:buClrTx/>
                        <a:buSzTx/>
                        <a:buFontTx/>
                        <a:buNone/>
                        <a:tabLst/>
                        <a:defRPr/>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Weaknesses</a:t>
                      </a:r>
                      <a:endPar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extLst>
                  <a:ext uri="{0D108BD9-81ED-4DB2-BD59-A6C34878D82A}">
                    <a16:rowId xmlns:a16="http://schemas.microsoft.com/office/drawing/2014/main" val="4215550525"/>
                  </a:ext>
                </a:extLst>
              </a:tr>
              <a:tr h="1192968">
                <a:tc>
                  <a:txBody>
                    <a:bodyPr/>
                    <a:lstStyle/>
                    <a:p>
                      <a:pPr>
                        <a:lnSpc>
                          <a:spcPct val="115000"/>
                        </a:lnSpc>
                        <a:spcAft>
                          <a:spcPts val="800"/>
                        </a:spcAft>
                        <a:buNone/>
                      </a:pPr>
                      <a:r>
                        <a:rPr lang="en-GB" sz="1800" b="1" kern="100">
                          <a:solidFill>
                            <a:schemeClr val="tx1"/>
                          </a:solidFill>
                          <a:effectLst/>
                          <a:latin typeface="Arial" panose="020B0604020202020204" pitchFamily="34" charset="0"/>
                          <a:ea typeface="Aptos" panose="020B0004020202020204" pitchFamily="34" charset="0"/>
                          <a:cs typeface="Arial" panose="020B0604020202020204" pitchFamily="34" charset="0"/>
                        </a:rPr>
                        <a:t>Superior Rapport Building</a:t>
                      </a:r>
                      <a:endParaRPr lang="en-GB" sz="18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High Cost &amp; Time</a:t>
                      </a:r>
                      <a:r>
                        <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 (Travel, venue booking, time-off)</a:t>
                      </a:r>
                    </a:p>
                  </a:txBody>
                  <a:tcPr marL="114300" marR="114300" marT="76200" marB="76200" anchor="ctr"/>
                </a:tc>
                <a:extLst>
                  <a:ext uri="{0D108BD9-81ED-4DB2-BD59-A6C34878D82A}">
                    <a16:rowId xmlns:a16="http://schemas.microsoft.com/office/drawing/2014/main" val="502598923"/>
                  </a:ext>
                </a:extLst>
              </a:tr>
              <a:tr h="1192968">
                <a:tc>
                  <a:txBody>
                    <a:bodyPr/>
                    <a:lstStyle/>
                    <a:p>
                      <a:pP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Better Observation of Non-Verbal Cues</a:t>
                      </a:r>
                      <a:endPar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800" b="1" kern="100">
                          <a:solidFill>
                            <a:schemeClr val="tx1"/>
                          </a:solidFill>
                          <a:effectLst/>
                          <a:latin typeface="Arial" panose="020B0604020202020204" pitchFamily="34" charset="0"/>
                          <a:ea typeface="Aptos" panose="020B0004020202020204" pitchFamily="34" charset="0"/>
                          <a:cs typeface="Arial" panose="020B0604020202020204" pitchFamily="34" charset="0"/>
                        </a:rPr>
                        <a:t>Limited Geographical Reach</a:t>
                      </a:r>
                      <a:r>
                        <a:rPr lang="en-GB" sz="1800" kern="100">
                          <a:solidFill>
                            <a:schemeClr val="tx1"/>
                          </a:solidFill>
                          <a:effectLst/>
                          <a:latin typeface="Arial" panose="020B0604020202020204" pitchFamily="34" charset="0"/>
                          <a:ea typeface="Aptos" panose="020B0004020202020204" pitchFamily="34" charset="0"/>
                          <a:cs typeface="Arial" panose="020B0604020202020204" pitchFamily="34" charset="0"/>
                        </a:rPr>
                        <a:t> (May exclude the best global talent)</a:t>
                      </a:r>
                    </a:p>
                  </a:txBody>
                  <a:tcPr marL="114300" marR="114300" marT="76200" marB="76200" anchor="ctr"/>
                </a:tc>
                <a:extLst>
                  <a:ext uri="{0D108BD9-81ED-4DB2-BD59-A6C34878D82A}">
                    <a16:rowId xmlns:a16="http://schemas.microsoft.com/office/drawing/2014/main" val="1495570998"/>
                  </a:ext>
                </a:extLst>
              </a:tr>
              <a:tr h="1192968">
                <a:tc>
                  <a:txBody>
                    <a:bodyPr/>
                    <a:lstStyle/>
                    <a:p>
                      <a:pPr>
                        <a:lnSpc>
                          <a:spcPct val="115000"/>
                        </a:lnSpc>
                        <a:spcAft>
                          <a:spcPts val="800"/>
                        </a:spcAft>
                        <a:buNone/>
                      </a:pPr>
                      <a:r>
                        <a:rPr lang="en-GB" sz="1800" b="1" kern="100">
                          <a:solidFill>
                            <a:schemeClr val="tx1"/>
                          </a:solidFill>
                          <a:effectLst/>
                          <a:latin typeface="Arial" panose="020B0604020202020204" pitchFamily="34" charset="0"/>
                          <a:ea typeface="Aptos" panose="020B0004020202020204" pitchFamily="34" charset="0"/>
                          <a:cs typeface="Arial" panose="020B0604020202020204" pitchFamily="34" charset="0"/>
                        </a:rPr>
                        <a:t>Immersive Culture Assessment</a:t>
                      </a:r>
                      <a:endParaRPr lang="en-GB" sz="18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800" b="1" kern="100">
                          <a:solidFill>
                            <a:schemeClr val="tx1"/>
                          </a:solidFill>
                          <a:effectLst/>
                          <a:latin typeface="Arial" panose="020B0604020202020204" pitchFamily="34" charset="0"/>
                          <a:ea typeface="Aptos" panose="020B0004020202020204" pitchFamily="34" charset="0"/>
                          <a:cs typeface="Arial" panose="020B0604020202020204" pitchFamily="34" charset="0"/>
                        </a:rPr>
                        <a:t>Potential for Interviewer Bias</a:t>
                      </a:r>
                      <a:r>
                        <a:rPr lang="en-GB" sz="1800" kern="100">
                          <a:solidFill>
                            <a:schemeClr val="tx1"/>
                          </a:solidFill>
                          <a:effectLst/>
                          <a:latin typeface="Arial" panose="020B0604020202020204" pitchFamily="34" charset="0"/>
                          <a:ea typeface="Aptos" panose="020B0004020202020204" pitchFamily="34" charset="0"/>
                          <a:cs typeface="Arial" panose="020B0604020202020204" pitchFamily="34" charset="0"/>
                        </a:rPr>
                        <a:t> (e.g., appearance, unconscious preference for social presence)</a:t>
                      </a:r>
                    </a:p>
                  </a:txBody>
                  <a:tcPr marL="114300" marR="114300" marT="76200" marB="76200" anchor="ctr"/>
                </a:tc>
                <a:extLst>
                  <a:ext uri="{0D108BD9-81ED-4DB2-BD59-A6C34878D82A}">
                    <a16:rowId xmlns:a16="http://schemas.microsoft.com/office/drawing/2014/main" val="2798107357"/>
                  </a:ext>
                </a:extLst>
              </a:tr>
              <a:tr h="695514">
                <a:tc>
                  <a:txBody>
                    <a:bodyPr/>
                    <a:lstStyle/>
                    <a:p>
                      <a:pP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Candidate Commitment</a:t>
                      </a:r>
                      <a:endPar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Higher Stress</a:t>
                      </a:r>
                      <a:r>
                        <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 for some candidates</a:t>
                      </a:r>
                    </a:p>
                  </a:txBody>
                  <a:tcPr marL="114300" marR="114300" marT="76200" marB="76200" anchor="ctr"/>
                </a:tc>
                <a:extLst>
                  <a:ext uri="{0D108BD9-81ED-4DB2-BD59-A6C34878D82A}">
                    <a16:rowId xmlns:a16="http://schemas.microsoft.com/office/drawing/2014/main" val="2442733102"/>
                  </a:ext>
                </a:extLst>
              </a:tr>
            </a:tbl>
          </a:graphicData>
        </a:graphic>
      </p:graphicFrame>
      <p:pic>
        <p:nvPicPr>
          <p:cNvPr id="7" name="Picture 6">
            <a:extLst>
              <a:ext uri="{FF2B5EF4-FFF2-40B4-BE49-F238E27FC236}">
                <a16:creationId xmlns:a16="http://schemas.microsoft.com/office/drawing/2014/main" id="{9AC1AEBA-507D-87F3-370E-8DB6B26C3C90}"/>
              </a:ext>
            </a:extLst>
          </p:cNvPr>
          <p:cNvPicPr>
            <a:picLocks noChangeAspect="1"/>
          </p:cNvPicPr>
          <p:nvPr/>
        </p:nvPicPr>
        <p:blipFill>
          <a:blip r:embed="rId2"/>
          <a:stretch>
            <a:fillRect/>
          </a:stretch>
        </p:blipFill>
        <p:spPr>
          <a:xfrm>
            <a:off x="0" y="0"/>
            <a:ext cx="3007350" cy="2316818"/>
          </a:xfrm>
          <a:prstGeom prst="rect">
            <a:avLst/>
          </a:prstGeom>
        </p:spPr>
      </p:pic>
    </p:spTree>
    <p:extLst>
      <p:ext uri="{BB962C8B-B14F-4D97-AF65-F5344CB8AC3E}">
        <p14:creationId xmlns:p14="http://schemas.microsoft.com/office/powerpoint/2010/main" val="4219478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C494CA-BF92-193D-9B1D-A5665A8E7E73}"/>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3C2BAEC6-98D5-8E42-1C21-7CE5F73A4FE2}"/>
              </a:ext>
            </a:extLst>
          </p:cNvPr>
          <p:cNvGraphicFramePr>
            <a:graphicFrameLocks noGrp="1"/>
          </p:cNvGraphicFramePr>
          <p:nvPr>
            <p:extLst>
              <p:ext uri="{D42A27DB-BD31-4B8C-83A1-F6EECF244321}">
                <p14:modId xmlns:p14="http://schemas.microsoft.com/office/powerpoint/2010/main" val="2205782943"/>
              </p:ext>
            </p:extLst>
          </p:nvPr>
        </p:nvGraphicFramePr>
        <p:xfrm>
          <a:off x="3188018" y="1666240"/>
          <a:ext cx="8810942" cy="5030957"/>
        </p:xfrm>
        <a:graphic>
          <a:graphicData uri="http://schemas.openxmlformats.org/drawingml/2006/table">
            <a:tbl>
              <a:tblPr firstRow="1" bandRow="1">
                <a:tableStyleId>{8799B23B-EC83-4686-B30A-512413B5E67A}</a:tableStyleId>
              </a:tblPr>
              <a:tblGrid>
                <a:gridCol w="2579800">
                  <a:extLst>
                    <a:ext uri="{9D8B030D-6E8A-4147-A177-3AD203B41FA5}">
                      <a16:colId xmlns:a16="http://schemas.microsoft.com/office/drawing/2014/main" val="201963108"/>
                    </a:ext>
                  </a:extLst>
                </a:gridCol>
                <a:gridCol w="6231142">
                  <a:extLst>
                    <a:ext uri="{9D8B030D-6E8A-4147-A177-3AD203B41FA5}">
                      <a16:colId xmlns:a16="http://schemas.microsoft.com/office/drawing/2014/main" val="3336713610"/>
                    </a:ext>
                  </a:extLst>
                </a:gridCol>
              </a:tblGrid>
              <a:tr h="695514">
                <a:tc>
                  <a:txBody>
                    <a:bodyPr/>
                    <a:lstStyle/>
                    <a:p>
                      <a:pPr algn="ct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Strengths</a:t>
                      </a:r>
                      <a:endPar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marL="0" marR="0" lvl="0" indent="0" algn="ctr" defTabSz="914400" rtl="0" eaLnBrk="1" fontAlgn="auto" latinLnBrk="0" hangingPunct="1">
                        <a:lnSpc>
                          <a:spcPct val="115000"/>
                        </a:lnSpc>
                        <a:spcBef>
                          <a:spcPts val="0"/>
                        </a:spcBef>
                        <a:spcAft>
                          <a:spcPts val="800"/>
                        </a:spcAft>
                        <a:buClrTx/>
                        <a:buSzTx/>
                        <a:buFontTx/>
                        <a:buNone/>
                        <a:tabLst/>
                        <a:defRPr/>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Weaknesses</a:t>
                      </a:r>
                      <a:endPar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extLst>
                  <a:ext uri="{0D108BD9-81ED-4DB2-BD59-A6C34878D82A}">
                    <a16:rowId xmlns:a16="http://schemas.microsoft.com/office/drawing/2014/main" val="2757375450"/>
                  </a:ext>
                </a:extLst>
              </a:tr>
              <a:tr h="1192968">
                <a:tc>
                  <a:txBody>
                    <a:bodyPr/>
                    <a:lstStyle/>
                    <a:p>
                      <a:pP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Wider Talent Pool Access</a:t>
                      </a:r>
                      <a:endPar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800" b="1" kern="100">
                          <a:solidFill>
                            <a:schemeClr val="tx1"/>
                          </a:solidFill>
                          <a:effectLst/>
                          <a:latin typeface="Arial" panose="020B0604020202020204" pitchFamily="34" charset="0"/>
                          <a:ea typeface="Aptos" panose="020B0004020202020204" pitchFamily="34" charset="0"/>
                          <a:cs typeface="Arial" panose="020B0604020202020204" pitchFamily="34" charset="0"/>
                        </a:rPr>
                        <a:t>Technological Disruptions</a:t>
                      </a:r>
                      <a:r>
                        <a:rPr lang="en-GB" sz="1800" kern="100">
                          <a:solidFill>
                            <a:schemeClr val="tx1"/>
                          </a:solidFill>
                          <a:effectLst/>
                          <a:latin typeface="Arial" panose="020B0604020202020204" pitchFamily="34" charset="0"/>
                          <a:ea typeface="Aptos" panose="020B0004020202020204" pitchFamily="34" charset="0"/>
                          <a:cs typeface="Arial" panose="020B0604020202020204" pitchFamily="34" charset="0"/>
                        </a:rPr>
                        <a:t> (Glitches, connectivity issues)</a:t>
                      </a:r>
                    </a:p>
                  </a:txBody>
                  <a:tcPr marL="114300" marR="114300" marT="76200" marB="76200" anchor="ctr"/>
                </a:tc>
                <a:extLst>
                  <a:ext uri="{0D108BD9-81ED-4DB2-BD59-A6C34878D82A}">
                    <a16:rowId xmlns:a16="http://schemas.microsoft.com/office/drawing/2014/main" val="2662948604"/>
                  </a:ext>
                </a:extLst>
              </a:tr>
              <a:tr h="1192968">
                <a:tc>
                  <a:txBody>
                    <a:bodyPr/>
                    <a:lstStyle/>
                    <a:p>
                      <a:pP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Reduced Cost &amp; Time</a:t>
                      </a:r>
                      <a:r>
                        <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 (No travel for either party)</a:t>
                      </a:r>
                    </a:p>
                  </a:txBody>
                  <a:tcPr marL="114300" marR="114300" marT="76200" marB="76200" anchor="ctr"/>
                </a:tc>
                <a:tc>
                  <a:txBody>
                    <a:bodyPr/>
                    <a:lstStyle/>
                    <a:p>
                      <a:pPr>
                        <a:lnSpc>
                          <a:spcPct val="115000"/>
                        </a:lnSpc>
                        <a:spcAft>
                          <a:spcPts val="800"/>
                        </a:spcAft>
                        <a:buNone/>
                      </a:pPr>
                      <a:r>
                        <a:rPr lang="en-GB" sz="1800" b="1" kern="100">
                          <a:solidFill>
                            <a:schemeClr val="tx1"/>
                          </a:solidFill>
                          <a:effectLst/>
                          <a:latin typeface="Arial" panose="020B0604020202020204" pitchFamily="34" charset="0"/>
                          <a:ea typeface="Aptos" panose="020B0004020202020204" pitchFamily="34" charset="0"/>
                          <a:cs typeface="Arial" panose="020B0604020202020204" pitchFamily="34" charset="0"/>
                        </a:rPr>
                        <a:t>Reduced Non-Verbal Cues</a:t>
                      </a:r>
                      <a:r>
                        <a:rPr lang="en-GB" sz="1800" kern="100">
                          <a:solidFill>
                            <a:schemeClr val="tx1"/>
                          </a:solidFill>
                          <a:effectLst/>
                          <a:latin typeface="Arial" panose="020B0604020202020204" pitchFamily="34" charset="0"/>
                          <a:ea typeface="Aptos" panose="020B0004020202020204" pitchFamily="34" charset="0"/>
                          <a:cs typeface="Arial" panose="020B0604020202020204" pitchFamily="34" charset="0"/>
                        </a:rPr>
                        <a:t> (Body language partially obscured)</a:t>
                      </a:r>
                    </a:p>
                  </a:txBody>
                  <a:tcPr marL="114300" marR="114300" marT="76200" marB="76200" anchor="ctr"/>
                </a:tc>
                <a:extLst>
                  <a:ext uri="{0D108BD9-81ED-4DB2-BD59-A6C34878D82A}">
                    <a16:rowId xmlns:a16="http://schemas.microsoft.com/office/drawing/2014/main" val="347064969"/>
                  </a:ext>
                </a:extLst>
              </a:tr>
              <a:tr h="1192968">
                <a:tc>
                  <a:txBody>
                    <a:bodyPr/>
                    <a:lstStyle/>
                    <a:p>
                      <a:pPr>
                        <a:lnSpc>
                          <a:spcPct val="115000"/>
                        </a:lnSpc>
                        <a:spcAft>
                          <a:spcPts val="800"/>
                        </a:spcAft>
                        <a:buNone/>
                      </a:pPr>
                      <a:r>
                        <a:rPr lang="en-GB" sz="1800" b="1" kern="100">
                          <a:solidFill>
                            <a:schemeClr val="tx1"/>
                          </a:solidFill>
                          <a:effectLst/>
                          <a:latin typeface="Arial" panose="020B0604020202020204" pitchFamily="34" charset="0"/>
                          <a:ea typeface="Aptos" panose="020B0004020202020204" pitchFamily="34" charset="0"/>
                          <a:cs typeface="Arial" panose="020B0604020202020204" pitchFamily="34" charset="0"/>
                        </a:rPr>
                        <a:t>Easy Multi-Location Panel Access</a:t>
                      </a:r>
                      <a:endParaRPr lang="en-GB" sz="18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800" b="1" kern="100">
                          <a:solidFill>
                            <a:schemeClr val="tx1"/>
                          </a:solidFill>
                          <a:effectLst/>
                          <a:latin typeface="Arial" panose="020B0604020202020204" pitchFamily="34" charset="0"/>
                          <a:ea typeface="Aptos" panose="020B0004020202020204" pitchFamily="34" charset="0"/>
                          <a:cs typeface="Arial" panose="020B0604020202020204" pitchFamily="34" charset="0"/>
                        </a:rPr>
                        <a:t>Difficulty in Building Deep Rapport</a:t>
                      </a:r>
                      <a:r>
                        <a:rPr lang="en-GB" sz="1800" kern="100">
                          <a:solidFill>
                            <a:schemeClr val="tx1"/>
                          </a:solidFill>
                          <a:effectLst/>
                          <a:latin typeface="Arial" panose="020B0604020202020204" pitchFamily="34" charset="0"/>
                          <a:ea typeface="Aptos" panose="020B0004020202020204" pitchFamily="34" charset="0"/>
                          <a:cs typeface="Arial" panose="020B0604020202020204" pitchFamily="34" charset="0"/>
                        </a:rPr>
                        <a:t> (Lack of social presence)</a:t>
                      </a:r>
                    </a:p>
                  </a:txBody>
                  <a:tcPr marL="114300" marR="114300" marT="76200" marB="76200" anchor="ctr"/>
                </a:tc>
                <a:extLst>
                  <a:ext uri="{0D108BD9-81ED-4DB2-BD59-A6C34878D82A}">
                    <a16:rowId xmlns:a16="http://schemas.microsoft.com/office/drawing/2014/main" val="740826344"/>
                  </a:ext>
                </a:extLst>
              </a:tr>
              <a:tr h="703917">
                <a:tc>
                  <a:txBody>
                    <a:bodyPr/>
                    <a:lstStyle/>
                    <a:p>
                      <a:pPr>
                        <a:lnSpc>
                          <a:spcPct val="115000"/>
                        </a:lnSpc>
                        <a:spcAft>
                          <a:spcPts val="800"/>
                        </a:spcAft>
                        <a:buNone/>
                      </a:pPr>
                      <a:r>
                        <a:rPr lang="en-GB" sz="1800" b="1" kern="100">
                          <a:solidFill>
                            <a:schemeClr val="tx1"/>
                          </a:solidFill>
                          <a:effectLst/>
                          <a:latin typeface="Arial" panose="020B0604020202020204" pitchFamily="34" charset="0"/>
                          <a:ea typeface="Aptos" panose="020B0004020202020204" pitchFamily="34" charset="0"/>
                          <a:cs typeface="Arial" panose="020B0604020202020204" pitchFamily="34" charset="0"/>
                        </a:rPr>
                        <a:t>Convenience &amp; Flexibility</a:t>
                      </a:r>
                      <a:endParaRPr lang="en-GB" sz="18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Difficulty Assessing Environment</a:t>
                      </a:r>
                      <a:r>
                        <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 (Candidate's focus, professionalism)</a:t>
                      </a:r>
                    </a:p>
                  </a:txBody>
                  <a:tcPr marL="114300" marR="114300" marT="76200" marB="76200" anchor="ctr"/>
                </a:tc>
                <a:extLst>
                  <a:ext uri="{0D108BD9-81ED-4DB2-BD59-A6C34878D82A}">
                    <a16:rowId xmlns:a16="http://schemas.microsoft.com/office/drawing/2014/main" val="2514593081"/>
                  </a:ext>
                </a:extLst>
              </a:tr>
            </a:tbl>
          </a:graphicData>
        </a:graphic>
      </p:graphicFrame>
      <p:sp>
        <p:nvSpPr>
          <p:cNvPr id="5" name="TextBox 4">
            <a:extLst>
              <a:ext uri="{FF2B5EF4-FFF2-40B4-BE49-F238E27FC236}">
                <a16:creationId xmlns:a16="http://schemas.microsoft.com/office/drawing/2014/main" id="{AE266E4B-7656-56F8-7BD9-E69B33AD9CA5}"/>
              </a:ext>
            </a:extLst>
          </p:cNvPr>
          <p:cNvSpPr txBox="1"/>
          <p:nvPr/>
        </p:nvSpPr>
        <p:spPr>
          <a:xfrm>
            <a:off x="3086423" y="160803"/>
            <a:ext cx="6177280" cy="480901"/>
          </a:xfrm>
          <a:prstGeom prst="rect">
            <a:avLst/>
          </a:prstGeom>
          <a:noFill/>
        </p:spPr>
        <p:txBody>
          <a:bodyPr wrap="square">
            <a:spAutoFit/>
          </a:bodyPr>
          <a:lstStyle/>
          <a:p>
            <a:pPr>
              <a:lnSpc>
                <a:spcPct val="115000"/>
              </a:lnSpc>
              <a:spcAft>
                <a:spcPts val="800"/>
              </a:spcAft>
              <a:buNone/>
            </a:pPr>
            <a:r>
              <a:rPr lang="en-GB" sz="2400" b="1" kern="100" dirty="0">
                <a:latin typeface="Arial" panose="020B0604020202020204" pitchFamily="34" charset="0"/>
                <a:ea typeface="Aptos" panose="020B0004020202020204" pitchFamily="34" charset="0"/>
                <a:cs typeface="Arial" panose="020B0604020202020204" pitchFamily="34" charset="0"/>
              </a:rPr>
              <a:t>Type</a:t>
            </a:r>
            <a:r>
              <a:rPr lang="en-GB" sz="2400" b="1" kern="100" dirty="0">
                <a:effectLst/>
                <a:latin typeface="Arial" panose="020B0604020202020204" pitchFamily="34" charset="0"/>
                <a:ea typeface="Aptos" panose="020B0004020202020204" pitchFamily="34" charset="0"/>
                <a:cs typeface="Arial" panose="020B0604020202020204" pitchFamily="34" charset="0"/>
              </a:rPr>
              <a:t> interview 2: Online/Virtual Interview</a:t>
            </a:r>
            <a:endParaRPr lang="en-GB" sz="2400" kern="100" dirty="0">
              <a:effectLst/>
              <a:latin typeface="Arial" panose="020B0604020202020204" pitchFamily="34" charset="0"/>
              <a:ea typeface="Aptos" panose="020B00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377F85C0-8901-5A45-26B0-9687707A426C}"/>
              </a:ext>
            </a:extLst>
          </p:cNvPr>
          <p:cNvPicPr>
            <a:picLocks noChangeAspect="1"/>
          </p:cNvPicPr>
          <p:nvPr/>
        </p:nvPicPr>
        <p:blipFill>
          <a:blip r:embed="rId2"/>
          <a:stretch>
            <a:fillRect/>
          </a:stretch>
        </p:blipFill>
        <p:spPr>
          <a:xfrm>
            <a:off x="121920" y="641704"/>
            <a:ext cx="3066098" cy="2441258"/>
          </a:xfrm>
          <a:prstGeom prst="rect">
            <a:avLst/>
          </a:prstGeom>
        </p:spPr>
      </p:pic>
    </p:spTree>
    <p:extLst>
      <p:ext uri="{BB962C8B-B14F-4D97-AF65-F5344CB8AC3E}">
        <p14:creationId xmlns:p14="http://schemas.microsoft.com/office/powerpoint/2010/main" val="776271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1599D-EF93-C688-89ED-6965CD95690C}"/>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C366361F-3BB5-1145-2E8F-55D28A068E28}"/>
              </a:ext>
            </a:extLst>
          </p:cNvPr>
          <p:cNvGraphicFramePr>
            <a:graphicFrameLocks noGrp="1"/>
          </p:cNvGraphicFramePr>
          <p:nvPr>
            <p:extLst>
              <p:ext uri="{D42A27DB-BD31-4B8C-83A1-F6EECF244321}">
                <p14:modId xmlns:p14="http://schemas.microsoft.com/office/powerpoint/2010/main" val="3319649007"/>
              </p:ext>
            </p:extLst>
          </p:nvPr>
        </p:nvGraphicFramePr>
        <p:xfrm>
          <a:off x="1717040" y="719665"/>
          <a:ext cx="10393680" cy="6136763"/>
        </p:xfrm>
        <a:graphic>
          <a:graphicData uri="http://schemas.openxmlformats.org/drawingml/2006/table">
            <a:tbl>
              <a:tblPr firstRow="1" bandRow="1">
                <a:tableStyleId>{BDBED569-4797-4DF1-A0F4-6AAB3CD982D8}</a:tableStyleId>
              </a:tblPr>
              <a:tblGrid>
                <a:gridCol w="1729198">
                  <a:extLst>
                    <a:ext uri="{9D8B030D-6E8A-4147-A177-3AD203B41FA5}">
                      <a16:colId xmlns:a16="http://schemas.microsoft.com/office/drawing/2014/main" val="3043089867"/>
                    </a:ext>
                  </a:extLst>
                </a:gridCol>
                <a:gridCol w="4780723">
                  <a:extLst>
                    <a:ext uri="{9D8B030D-6E8A-4147-A177-3AD203B41FA5}">
                      <a16:colId xmlns:a16="http://schemas.microsoft.com/office/drawing/2014/main" val="2977945940"/>
                    </a:ext>
                  </a:extLst>
                </a:gridCol>
                <a:gridCol w="3883759">
                  <a:extLst>
                    <a:ext uri="{9D8B030D-6E8A-4147-A177-3AD203B41FA5}">
                      <a16:colId xmlns:a16="http://schemas.microsoft.com/office/drawing/2014/main" val="3221204046"/>
                    </a:ext>
                  </a:extLst>
                </a:gridCol>
              </a:tblGrid>
              <a:tr h="587977">
                <a:tc>
                  <a:txBody>
                    <a:bodyPr/>
                    <a:lstStyle/>
                    <a:p>
                      <a:pPr algn="ct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Element</a:t>
                      </a:r>
                      <a:endPar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gn="ct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Strengths</a:t>
                      </a:r>
                      <a:endPar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gn="ct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Weaknesses</a:t>
                      </a:r>
                      <a:endPar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extLst>
                  <a:ext uri="{0D108BD9-81ED-4DB2-BD59-A6C34878D82A}">
                    <a16:rowId xmlns:a16="http://schemas.microsoft.com/office/drawing/2014/main" val="2278125339"/>
                  </a:ext>
                </a:extLst>
              </a:tr>
              <a:tr h="1429056">
                <a:tc>
                  <a:txBody>
                    <a:bodyPr/>
                    <a:lstStyle/>
                    <a:p>
                      <a:pPr>
                        <a:lnSpc>
                          <a:spcPct val="115000"/>
                        </a:lnSpc>
                        <a:spcAft>
                          <a:spcPts val="800"/>
                        </a:spcAft>
                        <a:buNone/>
                      </a:pPr>
                      <a:r>
                        <a:rPr lang="en-GB" sz="1800" b="1" kern="100">
                          <a:solidFill>
                            <a:schemeClr val="tx1"/>
                          </a:solidFill>
                          <a:effectLst/>
                          <a:latin typeface="Arial" panose="020B0604020202020204" pitchFamily="34" charset="0"/>
                          <a:ea typeface="Aptos" panose="020B0004020202020204" pitchFamily="34" charset="0"/>
                          <a:cs typeface="Arial" panose="020B0604020202020204" pitchFamily="34" charset="0"/>
                        </a:rPr>
                        <a:t>Assessment &amp; Fairness</a:t>
                      </a:r>
                      <a:endParaRPr lang="en-GB" sz="18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Allows stakeholders (HR, Project Lead, Peer) to assess different competencies simultaneously.</a:t>
                      </a:r>
                      <a:endPar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Harder to establish a comfortable one-on-one connection necessary to fully assess culture fit and "belief."</a:t>
                      </a:r>
                      <a:endPar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extLst>
                  <a:ext uri="{0D108BD9-81ED-4DB2-BD59-A6C34878D82A}">
                    <a16:rowId xmlns:a16="http://schemas.microsoft.com/office/drawing/2014/main" val="3229200351"/>
                  </a:ext>
                </a:extLst>
              </a:tr>
              <a:tr h="1849595">
                <a:tc>
                  <a:txBody>
                    <a:bodyPr/>
                    <a:lstStyle/>
                    <a:p>
                      <a:pP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Efficiency &amp; Logistics</a:t>
                      </a:r>
                      <a:endPar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Directly tests the Change Manager’s ability to handle complex stakeholder dynamics and simultaneous demands—a core job requirement.</a:t>
                      </a:r>
                      <a:endPar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If the panel is not properly trained, there's a risk of one dominant interviewer unduly influencing the others' scores.</a:t>
                      </a:r>
                      <a:endPar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extLst>
                  <a:ext uri="{0D108BD9-81ED-4DB2-BD59-A6C34878D82A}">
                    <a16:rowId xmlns:a16="http://schemas.microsoft.com/office/drawing/2014/main" val="46937177"/>
                  </a:ext>
                </a:extLst>
              </a:tr>
              <a:tr h="2270135">
                <a:tc>
                  <a:txBody>
                    <a:bodyPr/>
                    <a:lstStyle/>
                    <a:p>
                      <a:pPr>
                        <a:lnSpc>
                          <a:spcPct val="115000"/>
                        </a:lnSpc>
                        <a:spcAft>
                          <a:spcPts val="800"/>
                        </a:spcAft>
                        <a:buNone/>
                      </a:pPr>
                      <a:r>
                        <a:rPr lang="en-GB" sz="1800" b="1" kern="100">
                          <a:solidFill>
                            <a:schemeClr val="tx1"/>
                          </a:solidFill>
                          <a:effectLst/>
                          <a:latin typeface="Arial" panose="020B0604020202020204" pitchFamily="34" charset="0"/>
                          <a:ea typeface="Aptos" panose="020B0004020202020204" pitchFamily="34" charset="0"/>
                          <a:cs typeface="Arial" panose="020B0604020202020204" pitchFamily="34" charset="0"/>
                        </a:rPr>
                        <a:t>Decision Quality</a:t>
                      </a:r>
                      <a:endParaRPr lang="en-GB" sz="18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 Provides a comprehensive base for the final hiring decision, as the selection is vetted by all key parties. This ensures buy-in from the relevant internal teams.</a:t>
                      </a:r>
                      <a:endPar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tc>
                  <a:txBody>
                    <a:bodyPr/>
                    <a:lstStyle/>
                    <a:p>
                      <a:pPr>
                        <a:lnSpc>
                          <a:spcPct val="115000"/>
                        </a:lnSpc>
                        <a:spcAft>
                          <a:spcPts val="800"/>
                        </a:spcAft>
                        <a:buNone/>
                      </a:pPr>
                      <a:r>
                        <a:rPr lang="en-GB" sz="1800" b="1" kern="100" dirty="0">
                          <a:solidFill>
                            <a:schemeClr val="tx1"/>
                          </a:solidFill>
                          <a:effectLst/>
                          <a:latin typeface="Arial" panose="020B0604020202020204" pitchFamily="34" charset="0"/>
                          <a:ea typeface="Aptos" panose="020B0004020202020204" pitchFamily="34" charset="0"/>
                          <a:cs typeface="Arial" panose="020B0604020202020204" pitchFamily="34" charset="0"/>
                        </a:rPr>
                        <a:t>If poorly structured, the questioning can be too broad, preventing a deep dive into specific behavioural examples or the individual's core "belief" system.</a:t>
                      </a:r>
                      <a:endParaRPr lang="en-GB" sz="1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114300" marR="114300" marT="76200" marB="76200" anchor="ctr"/>
                </a:tc>
                <a:extLst>
                  <a:ext uri="{0D108BD9-81ED-4DB2-BD59-A6C34878D82A}">
                    <a16:rowId xmlns:a16="http://schemas.microsoft.com/office/drawing/2014/main" val="3890424035"/>
                  </a:ext>
                </a:extLst>
              </a:tr>
            </a:tbl>
          </a:graphicData>
        </a:graphic>
      </p:graphicFrame>
      <p:sp>
        <p:nvSpPr>
          <p:cNvPr id="5" name="TextBox 4">
            <a:extLst>
              <a:ext uri="{FF2B5EF4-FFF2-40B4-BE49-F238E27FC236}">
                <a16:creationId xmlns:a16="http://schemas.microsoft.com/office/drawing/2014/main" id="{FFB31628-B59E-1C18-72E2-F39ED3804853}"/>
              </a:ext>
            </a:extLst>
          </p:cNvPr>
          <p:cNvSpPr txBox="1"/>
          <p:nvPr/>
        </p:nvSpPr>
        <p:spPr>
          <a:xfrm>
            <a:off x="4307840" y="160563"/>
            <a:ext cx="3119120" cy="400110"/>
          </a:xfrm>
          <a:prstGeom prst="rect">
            <a:avLst/>
          </a:prstGeom>
          <a:noFill/>
        </p:spPr>
        <p:txBody>
          <a:bodyPr wrap="square">
            <a:spAutoFit/>
          </a:bodyPr>
          <a:lstStyle/>
          <a:p>
            <a:r>
              <a:rPr lang="en-GB" sz="2000" b="1" dirty="0">
                <a:latin typeface="Arial" panose="020B0604020202020204" pitchFamily="34" charset="0"/>
                <a:cs typeface="Arial" panose="020B0604020202020204" pitchFamily="34" charset="0"/>
              </a:rPr>
              <a:t>Type interview 3 : Panel </a:t>
            </a:r>
          </a:p>
        </p:txBody>
      </p:sp>
    </p:spTree>
    <p:extLst>
      <p:ext uri="{BB962C8B-B14F-4D97-AF65-F5344CB8AC3E}">
        <p14:creationId xmlns:p14="http://schemas.microsoft.com/office/powerpoint/2010/main" val="12063635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a:extLst>
            <a:ext uri="{FF2B5EF4-FFF2-40B4-BE49-F238E27FC236}">
              <a16:creationId xmlns:a16="http://schemas.microsoft.com/office/drawing/2014/main" id="{EC4B575B-B870-45ED-C647-91595868B7B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BC9D949-93A3-C7F0-9EAC-2242E5714251}"/>
              </a:ext>
            </a:extLst>
          </p:cNvPr>
          <p:cNvSpPr txBox="1"/>
          <p:nvPr/>
        </p:nvSpPr>
        <p:spPr>
          <a:xfrm>
            <a:off x="2383899" y="441807"/>
            <a:ext cx="8819896" cy="631646"/>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2500" b="1" cap="all" spc="600" dirty="0">
                <a:solidFill>
                  <a:srgbClr val="7030A0"/>
                </a:solidFill>
                <a:effectLst/>
                <a:latin typeface="+mj-lt"/>
                <a:ea typeface="+mj-ea"/>
                <a:cs typeface="+mj-cs"/>
              </a:rPr>
              <a:t> 6. </a:t>
            </a:r>
            <a:r>
              <a:rPr lang="en-US" sz="2800" b="1" cap="all" spc="600" dirty="0">
                <a:solidFill>
                  <a:srgbClr val="7030A0"/>
                </a:solidFill>
                <a:effectLst/>
                <a:latin typeface="Arial" panose="020B0604020202020204" pitchFamily="34" charset="0"/>
                <a:ea typeface="+mj-ea"/>
                <a:cs typeface="Arial" panose="020B0604020202020204" pitchFamily="34" charset="0"/>
              </a:rPr>
              <a:t>Conclusion &amp; Next Steps</a:t>
            </a:r>
            <a:endParaRPr lang="en-US" sz="2800" b="1" cap="all" spc="600" dirty="0">
              <a:solidFill>
                <a:srgbClr val="7030A0"/>
              </a:solidFill>
              <a:latin typeface="Arial" panose="020B0604020202020204" pitchFamily="34" charset="0"/>
              <a:ea typeface="+mj-ea"/>
              <a:cs typeface="Arial" panose="020B0604020202020204" pitchFamily="34" charset="0"/>
            </a:endParaRPr>
          </a:p>
        </p:txBody>
      </p:sp>
      <p:sp>
        <p:nvSpPr>
          <p:cNvPr id="6" name="TextBox 5">
            <a:extLst>
              <a:ext uri="{FF2B5EF4-FFF2-40B4-BE49-F238E27FC236}">
                <a16:creationId xmlns:a16="http://schemas.microsoft.com/office/drawing/2014/main" id="{73FA205B-604A-3401-9A8A-E13A660017E5}"/>
              </a:ext>
            </a:extLst>
          </p:cNvPr>
          <p:cNvSpPr txBox="1"/>
          <p:nvPr/>
        </p:nvSpPr>
        <p:spPr>
          <a:xfrm>
            <a:off x="867293" y="1385054"/>
            <a:ext cx="6452615" cy="3759253"/>
          </a:xfrm>
          <a:prstGeom prst="rect">
            <a:avLst/>
          </a:prstGeom>
        </p:spPr>
        <p:txBody>
          <a:bodyPr vert="horz" lIns="91440" tIns="45720" rIns="91440" bIns="45720" rtlCol="0">
            <a:noAutofit/>
          </a:bodyPr>
          <a:lstStyle/>
          <a:p>
            <a:pPr marL="342900" lvl="0" indent="-342900">
              <a:lnSpc>
                <a:spcPct val="90000"/>
              </a:lnSpc>
              <a:spcBef>
                <a:spcPts val="1000"/>
              </a:spcBef>
              <a:buClr>
                <a:schemeClr val="accent1"/>
              </a:buClr>
              <a:buSzPct val="85000"/>
              <a:buFont typeface="Wingdings 3" charset="2"/>
              <a:buChar char=""/>
              <a:tabLst>
                <a:tab pos="457200" algn="l"/>
              </a:tabLst>
            </a:pPr>
            <a:r>
              <a:rPr lang="en-US" b="1" dirty="0">
                <a:solidFill>
                  <a:schemeClr val="tx1">
                    <a:lumMod val="75000"/>
                    <a:lumOff val="25000"/>
                  </a:schemeClr>
                </a:solidFill>
                <a:effectLst/>
              </a:rPr>
              <a:t>Strategic Alignment:</a:t>
            </a:r>
            <a:r>
              <a:rPr lang="en-US" dirty="0">
                <a:solidFill>
                  <a:schemeClr val="tx1">
                    <a:lumMod val="75000"/>
                    <a:lumOff val="25000"/>
                  </a:schemeClr>
                </a:solidFill>
                <a:effectLst/>
              </a:rPr>
              <a:t> By integrating </a:t>
            </a:r>
            <a:r>
              <a:rPr lang="en-US" b="1" dirty="0">
                <a:solidFill>
                  <a:schemeClr val="tx1">
                    <a:lumMod val="75000"/>
                    <a:lumOff val="25000"/>
                  </a:schemeClr>
                </a:solidFill>
                <a:effectLst/>
              </a:rPr>
              <a:t>Job Analysis</a:t>
            </a:r>
            <a:r>
              <a:rPr lang="en-US" dirty="0">
                <a:solidFill>
                  <a:schemeClr val="tx1">
                    <a:lumMod val="75000"/>
                    <a:lumOff val="25000"/>
                  </a:schemeClr>
                </a:solidFill>
                <a:effectLst/>
              </a:rPr>
              <a:t> TaskRabbit  ensure the Change Manager is selected not just for competence, but for </a:t>
            </a:r>
            <a:r>
              <a:rPr lang="en-US" b="1" dirty="0">
                <a:solidFill>
                  <a:schemeClr val="tx1">
                    <a:lumMod val="75000"/>
                    <a:lumOff val="25000"/>
                  </a:schemeClr>
                </a:solidFill>
                <a:effectLst/>
              </a:rPr>
              <a:t>deep belief</a:t>
            </a:r>
            <a:r>
              <a:rPr lang="en-US" dirty="0">
                <a:solidFill>
                  <a:schemeClr val="tx1">
                    <a:lumMod val="75000"/>
                    <a:lumOff val="25000"/>
                  </a:schemeClr>
                </a:solidFill>
                <a:effectLst/>
              </a:rPr>
              <a:t> in the business transformation.</a:t>
            </a:r>
          </a:p>
          <a:p>
            <a:pPr marL="342900" lvl="0" indent="-342900">
              <a:lnSpc>
                <a:spcPct val="90000"/>
              </a:lnSpc>
              <a:spcBef>
                <a:spcPts val="1000"/>
              </a:spcBef>
              <a:buClr>
                <a:schemeClr val="accent1"/>
              </a:buClr>
              <a:buSzPct val="85000"/>
              <a:buFont typeface="Wingdings 3" charset="2"/>
              <a:buChar char=""/>
              <a:tabLst>
                <a:tab pos="457200" algn="l"/>
              </a:tabLst>
            </a:pPr>
            <a:r>
              <a:rPr lang="en-US" b="1" dirty="0">
                <a:solidFill>
                  <a:schemeClr val="tx1">
                    <a:lumMod val="75000"/>
                    <a:lumOff val="25000"/>
                  </a:schemeClr>
                </a:solidFill>
                <a:effectLst/>
              </a:rPr>
              <a:t>Robust Assessment:</a:t>
            </a:r>
            <a:r>
              <a:rPr lang="en-US" dirty="0">
                <a:solidFill>
                  <a:schemeClr val="tx1">
                    <a:lumMod val="75000"/>
                    <a:lumOff val="25000"/>
                  </a:schemeClr>
                </a:solidFill>
                <a:effectLst/>
              </a:rPr>
              <a:t> A combination of </a:t>
            </a:r>
            <a:r>
              <a:rPr lang="en-US" b="1" dirty="0" err="1">
                <a:solidFill>
                  <a:schemeClr val="tx1">
                    <a:lumMod val="75000"/>
                    <a:lumOff val="25000"/>
                  </a:schemeClr>
                </a:solidFill>
                <a:effectLst/>
              </a:rPr>
              <a:t>Behavioural</a:t>
            </a:r>
            <a:r>
              <a:rPr lang="en-US" dirty="0">
                <a:solidFill>
                  <a:schemeClr val="tx1">
                    <a:lumMod val="75000"/>
                    <a:lumOff val="25000"/>
                  </a:schemeClr>
                </a:solidFill>
                <a:effectLst/>
              </a:rPr>
              <a:t>, </a:t>
            </a:r>
            <a:r>
              <a:rPr lang="en-US" b="1" dirty="0">
                <a:solidFill>
                  <a:schemeClr val="tx1">
                    <a:lumMod val="75000"/>
                    <a:lumOff val="25000"/>
                  </a:schemeClr>
                </a:solidFill>
                <a:effectLst/>
              </a:rPr>
              <a:t>Situational</a:t>
            </a:r>
            <a:r>
              <a:rPr lang="en-US" dirty="0">
                <a:solidFill>
                  <a:schemeClr val="tx1">
                    <a:lumMod val="75000"/>
                    <a:lumOff val="25000"/>
                  </a:schemeClr>
                </a:solidFill>
                <a:effectLst/>
              </a:rPr>
              <a:t>, and </a:t>
            </a:r>
            <a:r>
              <a:rPr lang="en-US" b="1" dirty="0">
                <a:solidFill>
                  <a:schemeClr val="tx1">
                    <a:lumMod val="75000"/>
                    <a:lumOff val="25000"/>
                  </a:schemeClr>
                </a:solidFill>
                <a:effectLst/>
              </a:rPr>
              <a:t>Value-Fit</a:t>
            </a:r>
            <a:r>
              <a:rPr lang="en-US" dirty="0">
                <a:solidFill>
                  <a:schemeClr val="tx1">
                    <a:lumMod val="75000"/>
                    <a:lumOff val="25000"/>
                  </a:schemeClr>
                </a:solidFill>
                <a:effectLst/>
              </a:rPr>
              <a:t> interviews provides a comprehensive assessment of past performance, future capability, and cultural alignment.</a:t>
            </a:r>
          </a:p>
          <a:p>
            <a:pPr marL="342900" lvl="0" indent="-342900">
              <a:lnSpc>
                <a:spcPct val="90000"/>
              </a:lnSpc>
              <a:spcBef>
                <a:spcPts val="1000"/>
              </a:spcBef>
              <a:buClr>
                <a:schemeClr val="accent1"/>
              </a:buClr>
              <a:buSzPct val="85000"/>
              <a:buFont typeface="Wingdings 3" charset="2"/>
              <a:buChar char=""/>
              <a:tabLst>
                <a:tab pos="457200" algn="l"/>
              </a:tabLst>
            </a:pPr>
            <a:r>
              <a:rPr lang="en-US" b="1" dirty="0">
                <a:solidFill>
                  <a:schemeClr val="tx1">
                    <a:lumMod val="75000"/>
                    <a:lumOff val="25000"/>
                  </a:schemeClr>
                </a:solidFill>
                <a:effectLst/>
              </a:rPr>
              <a:t>Targeted Questioning:</a:t>
            </a:r>
            <a:r>
              <a:rPr lang="en-US" dirty="0">
                <a:solidFill>
                  <a:schemeClr val="tx1">
                    <a:lumMod val="75000"/>
                    <a:lumOff val="25000"/>
                  </a:schemeClr>
                </a:solidFill>
                <a:effectLst/>
              </a:rPr>
              <a:t> The use of </a:t>
            </a:r>
            <a:r>
              <a:rPr lang="en-US" b="1" dirty="0">
                <a:solidFill>
                  <a:schemeClr val="tx1">
                    <a:lumMod val="75000"/>
                    <a:lumOff val="25000"/>
                  </a:schemeClr>
                </a:solidFill>
                <a:effectLst/>
              </a:rPr>
              <a:t>Probing</a:t>
            </a:r>
            <a:r>
              <a:rPr lang="en-US" dirty="0">
                <a:solidFill>
                  <a:schemeClr val="tx1">
                    <a:lumMod val="75000"/>
                    <a:lumOff val="25000"/>
                  </a:schemeClr>
                </a:solidFill>
                <a:effectLst/>
              </a:rPr>
              <a:t> and </a:t>
            </a:r>
            <a:r>
              <a:rPr lang="en-US" b="1" dirty="0">
                <a:solidFill>
                  <a:schemeClr val="tx1">
                    <a:lumMod val="75000"/>
                    <a:lumOff val="25000"/>
                  </a:schemeClr>
                </a:solidFill>
                <a:effectLst/>
              </a:rPr>
              <a:t>Socratic</a:t>
            </a:r>
            <a:r>
              <a:rPr lang="en-US" dirty="0">
                <a:solidFill>
                  <a:schemeClr val="tx1">
                    <a:lumMod val="75000"/>
                    <a:lumOff val="25000"/>
                  </a:schemeClr>
                </a:solidFill>
                <a:effectLst/>
              </a:rPr>
              <a:t> techniques ensures a thorough investigation of the candidate's strategic thinking and proven ability to manage complex change and stakeholder resistance.</a:t>
            </a:r>
          </a:p>
          <a:p>
            <a:pPr marL="342900" lvl="0" indent="-342900">
              <a:lnSpc>
                <a:spcPct val="90000"/>
              </a:lnSpc>
              <a:spcBef>
                <a:spcPts val="1000"/>
              </a:spcBef>
              <a:buClr>
                <a:schemeClr val="accent1"/>
              </a:buClr>
              <a:buSzPct val="85000"/>
              <a:buFont typeface="Wingdings 3" charset="2"/>
              <a:buChar char=""/>
              <a:tabLst>
                <a:tab pos="457200" algn="l"/>
              </a:tabLst>
            </a:pPr>
            <a:r>
              <a:rPr lang="en-US" b="1" dirty="0" err="1">
                <a:solidFill>
                  <a:schemeClr val="tx1">
                    <a:lumMod val="75000"/>
                    <a:lumOff val="25000"/>
                  </a:schemeClr>
                </a:solidFill>
              </a:rPr>
              <a:t>Optimise</a:t>
            </a:r>
            <a:r>
              <a:rPr lang="en-US" b="1" dirty="0">
                <a:solidFill>
                  <a:schemeClr val="tx1">
                    <a:lumMod val="75000"/>
                    <a:lumOff val="25000"/>
                  </a:schemeClr>
                </a:solidFill>
                <a:effectLst/>
              </a:rPr>
              <a:t> Format:</a:t>
            </a:r>
            <a:r>
              <a:rPr lang="en-US" dirty="0">
                <a:solidFill>
                  <a:schemeClr val="tx1">
                    <a:lumMod val="75000"/>
                    <a:lumOff val="25000"/>
                  </a:schemeClr>
                </a:solidFill>
                <a:effectLst/>
              </a:rPr>
              <a:t> A </a:t>
            </a:r>
            <a:r>
              <a:rPr lang="en-US" b="1" dirty="0">
                <a:solidFill>
                  <a:schemeClr val="tx1">
                    <a:lumMod val="75000"/>
                    <a:lumOff val="25000"/>
                  </a:schemeClr>
                </a:solidFill>
                <a:effectLst/>
              </a:rPr>
              <a:t>hybrid interview model</a:t>
            </a:r>
            <a:r>
              <a:rPr lang="en-US" dirty="0">
                <a:solidFill>
                  <a:schemeClr val="tx1">
                    <a:lumMod val="75000"/>
                    <a:lumOff val="25000"/>
                  </a:schemeClr>
                </a:solidFill>
                <a:effectLst/>
              </a:rPr>
              <a:t> balances cost efficiency and global reach (online) with the vital human connection and in-depth cultural assessment (face-to-face) needed for a critical leadership role.</a:t>
            </a:r>
          </a:p>
        </p:txBody>
      </p:sp>
      <p:pic>
        <p:nvPicPr>
          <p:cNvPr id="8" name="Picture 7">
            <a:extLst>
              <a:ext uri="{FF2B5EF4-FFF2-40B4-BE49-F238E27FC236}">
                <a16:creationId xmlns:a16="http://schemas.microsoft.com/office/drawing/2014/main" id="{E244E69C-065E-6067-4825-32DE32913089}"/>
              </a:ext>
            </a:extLst>
          </p:cNvPr>
          <p:cNvPicPr>
            <a:picLocks noChangeAspect="1"/>
          </p:cNvPicPr>
          <p:nvPr/>
        </p:nvPicPr>
        <p:blipFill>
          <a:blip r:embed="rId2"/>
          <a:srcRect r="1" b="692"/>
          <a:stretch>
            <a:fillRect/>
          </a:stretch>
        </p:blipFill>
        <p:spPr>
          <a:xfrm>
            <a:off x="7101840" y="1221672"/>
            <a:ext cx="4928672" cy="5247738"/>
          </a:xfrm>
          <a:prstGeom prst="rect">
            <a:avLst/>
          </a:prstGeom>
        </p:spPr>
      </p:pic>
    </p:spTree>
    <p:extLst>
      <p:ext uri="{BB962C8B-B14F-4D97-AF65-F5344CB8AC3E}">
        <p14:creationId xmlns:p14="http://schemas.microsoft.com/office/powerpoint/2010/main" val="28494373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a:extLst>
            <a:ext uri="{FF2B5EF4-FFF2-40B4-BE49-F238E27FC236}">
              <a16:creationId xmlns:a16="http://schemas.microsoft.com/office/drawing/2014/main" id="{EDA3B895-215F-B5DF-0578-4697B80B51B7}"/>
            </a:ext>
          </a:extLst>
        </p:cNvPr>
        <p:cNvGrpSpPr/>
        <p:nvPr/>
      </p:nvGrpSpPr>
      <p:grpSpPr>
        <a:xfrm>
          <a:off x="0" y="0"/>
          <a:ext cx="0" cy="0"/>
          <a:chOff x="0" y="0"/>
          <a:chExt cx="0" cy="0"/>
        </a:xfrm>
      </p:grpSpPr>
      <p:sp>
        <p:nvSpPr>
          <p:cNvPr id="53" name="TextBox 52">
            <a:extLst>
              <a:ext uri="{FF2B5EF4-FFF2-40B4-BE49-F238E27FC236}">
                <a16:creationId xmlns:a16="http://schemas.microsoft.com/office/drawing/2014/main" id="{B459B8B0-970D-A155-67AD-6875756DDEA7}"/>
              </a:ext>
            </a:extLst>
          </p:cNvPr>
          <p:cNvSpPr txBox="1"/>
          <p:nvPr/>
        </p:nvSpPr>
        <p:spPr>
          <a:xfrm>
            <a:off x="1564640" y="1474938"/>
            <a:ext cx="10332720" cy="4876848"/>
          </a:xfrm>
          <a:prstGeom prst="rect">
            <a:avLst/>
          </a:prstGeom>
          <a:noFill/>
        </p:spPr>
        <p:txBody>
          <a:bodyPr wrap="square">
            <a:spAutoFit/>
          </a:bodyPr>
          <a:lstStyle/>
          <a:p>
            <a:pPr marL="342900" lvl="0" indent="-342900">
              <a:lnSpc>
                <a:spcPct val="115000"/>
              </a:lnSpc>
              <a:spcAft>
                <a:spcPts val="800"/>
              </a:spcAft>
              <a:buFont typeface="Symbol" panose="05050102010706020507" pitchFamily="18" charset="2"/>
              <a:buChar char=""/>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CIPD. (2023).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Recruitment and selection: factsheet.</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Available at: Chartered Institute of Personnel and Development, (Accessed at 6 November 2025)</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Latham, G. P., Saari, L. M., Pursell, E. D., &amp; Campion, M. A. (1980). The Situational Interview.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Journal of Applied Psychology</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65</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(4), 422–427, (Accessed at 6November 2025)</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NSTR. (2021).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Face-To-Face vs. Online Interviews</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Available at: [Online Article],( Accessed at 6 November 2025)</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Sinek, S. (2009),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Start With Why: How Great Leaders Inspire Everyone to Take Action</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Available at:  Portfolio, (Accessed at 6 November 2025)</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Symbol" panose="05050102010706020507" pitchFamily="18" charset="2"/>
              <a:buChar char=""/>
              <a:tabLst>
                <a:tab pos="457200" algn="l"/>
              </a:tabLs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TaskRabbit,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Careers at TaskRabbit</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TaskRabbit UK Corporate Website, Available at:  </a:t>
            </a:r>
            <a:r>
              <a:rPr lang="en-GB" sz="11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
              </a:rPr>
              <a:t>https://www.taskrabbit.co.uk/press</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(Accessed at 6 November 2025)</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Google. (2025, November 7).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Google search for Justifying Questioning Techniques</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Available at</a:t>
            </a:r>
            <a:r>
              <a:rPr lang="en-GB" sz="1100" b="1" kern="100" dirty="0">
                <a:effectLst/>
                <a:latin typeface="Arial" panose="020B0604020202020204" pitchFamily="34" charset="0"/>
                <a:ea typeface="Aptos" panose="020B0004020202020204" pitchFamily="34" charset="0"/>
                <a:cs typeface="Times New Roman" panose="02020603050405020304" pitchFamily="18" charset="0"/>
              </a:rPr>
              <a:t> : </a:t>
            </a:r>
            <a:r>
              <a:rPr lang="en-GB" sz="1100" b="1"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https://www.google.com/search?sca_esv=7d035ab8c180bd3e&amp;rlz=1C1VDKB_enGB1132GB1132&amp;sxsrf=AE3TifNsQqPBT-fRW_olTFlDi8ecTyEPwg:1762103068794&amp;q=Justifying+Questioning+Techniques&amp;source=lnms&amp;fbs=AIIjpHzIRfVQtBmyxeLYtlfu2dpSKK52EZucFu5f8AN6ENRd8JWNsTDm1e54Xf67gTqCdcF9Er7i5MzJB-sdNCb610qmES7r8qpU7JeNAWjFgPUIAWuHoB0mOGVj1EIq3OQ6qbbrYakDdbuzEZUM</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1100" u="none" strike="noStrike"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Coursera( 2023),</a:t>
            </a:r>
            <a:r>
              <a:rPr lang="en-GB" sz="1100" b="1" u="none" strike="noStrike"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 ” </a:t>
            </a:r>
            <a:r>
              <a:rPr lang="en-GB" sz="1100" i="1" u="none" strike="noStrike"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11 Types of Interviews You May Find in a Job Search”,</a:t>
            </a:r>
            <a:r>
              <a:rPr lang="en-GB" sz="1100" b="1" u="none" strike="noStrike"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 </a:t>
            </a:r>
            <a:r>
              <a:rPr lang="en-GB" sz="1100" u="none" strike="noStrike"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Available at: </a:t>
            </a:r>
            <a:r>
              <a:rPr lang="en-GB" sz="1100" b="1" u="sng" strike="noStrike"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https://www.coursera.org/in/articles/types-of-interviews?utm_medium=sem&amp;utm_source=gg&amp;utm_campaign=b2c_emea_x_multi_ftcof_career-academy_cx_dr_bau_gg_pmax_gc_gb_en_m_hyb_25-04_x&amp;campaignid=22490486852&amp;adgroupid=&amp;device=c&amp;keyword=&amp;matchtype=&amp;network=x&amp;devicemodel=&amp;creativeid=&amp;assetgroupid=6571531540&amp;targetid=&amp;extensionid=&amp;placement=&amp;gad_source=1&amp;gad_campaignid=22483915359&amp;gbraid=0AAAAADdKX6ZmlJmmCJ1AGAJxZ26I5vgby&amp;gclid=Cj0KCQjwgpzIBhCOARIsABZm7vF8PYJbqppbbeB-8LrPmKoB9Nf_ZHtlWVsgB0fWWVqffranx9rWheAaAuuaEALw_wcB</a:t>
            </a:r>
            <a:r>
              <a:rPr lang="en-GB" sz="1100" b="1" u="none" strike="noStrike"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 </a:t>
            </a:r>
            <a:r>
              <a:rPr lang="en-GB" sz="1100" u="none" strike="noStrike"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 (Accessed 6 November 2025</a:t>
            </a:r>
            <a:r>
              <a:rPr lang="en-GB" sz="1100" b="1" u="none" strike="noStrike"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1100" b="1"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pUTOjQuJ1DANNCWBgd_HQzmyDP-X75yhXynTzOsQ2zuxF5u80-FOBBLCyLPi1wdsVm_kkVAS1q8ObZs5mI5ln8huTnhfA7aJFkIWhLjbPccSJY-XTgcChZ4Z_BXZNamy-1x66A16u7xUYwQPjjGOZ9Xj-FAGhWfwNKM&amp;sa=</a:t>
            </a:r>
            <a:r>
              <a:rPr lang="en-GB" sz="1100" b="1" u="sng" kern="100" dirty="0" err="1">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X&amp;ved</a:t>
            </a:r>
            <a:r>
              <a:rPr lang="en-GB" sz="1100" b="1"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=2ahUKEwiYl-S7-dOQAxUWVEEAHXRXFSgQ0pQJegQICRAB&amp;biw=1397&amp;bih=709&amp;dpr=1.38</a:t>
            </a:r>
            <a:r>
              <a:rPr lang="en-GB" sz="1100" b="1" kern="100" dirty="0">
                <a:effectLst/>
                <a:latin typeface="Arial" panose="020B0604020202020204" pitchFamily="34" charset="0"/>
                <a:ea typeface="Aptos" panose="020B0004020202020204" pitchFamily="34" charset="0"/>
                <a:cs typeface="Times New Roman" panose="02020603050405020304" pitchFamily="18" charset="0"/>
              </a:rPr>
              <a:t>, </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(Accessed at 6 November 2025)</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15000"/>
              </a:lnSpc>
              <a:spcAft>
                <a:spcPts val="800"/>
              </a:spcAft>
              <a:buFont typeface="Symbol" panose="05050102010706020507" pitchFamily="18" charset="2"/>
              <a:buChar char=""/>
            </a:pPr>
            <a:r>
              <a:rPr lang="en-GB" sz="1100" kern="100" dirty="0" err="1">
                <a:effectLst/>
                <a:latin typeface="Arial" panose="020B0604020202020204" pitchFamily="34" charset="0"/>
                <a:ea typeface="Aptos" panose="020B0004020202020204" pitchFamily="34" charset="0"/>
                <a:cs typeface="Times New Roman" panose="02020603050405020304" pitchFamily="18" charset="0"/>
              </a:rPr>
              <a:t>Knowledgemotion</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Ltd., film distributor, &amp; Business Professor, publisher. (2021).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Types of interviews.</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Available at: [Video recording]. Business Professor,(Accessed 6 November 2025)</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5" name="TextBox 54">
            <a:extLst>
              <a:ext uri="{FF2B5EF4-FFF2-40B4-BE49-F238E27FC236}">
                <a16:creationId xmlns:a16="http://schemas.microsoft.com/office/drawing/2014/main" id="{19BF1918-0E5D-13A5-1B79-5DADE1215436}"/>
              </a:ext>
            </a:extLst>
          </p:cNvPr>
          <p:cNvSpPr txBox="1"/>
          <p:nvPr/>
        </p:nvSpPr>
        <p:spPr>
          <a:xfrm>
            <a:off x="2682240" y="506214"/>
            <a:ext cx="6096000" cy="523220"/>
          </a:xfrm>
          <a:prstGeom prst="rect">
            <a:avLst/>
          </a:prstGeom>
          <a:noFill/>
        </p:spPr>
        <p:txBody>
          <a:bodyPr wrap="square">
            <a:spAutoFit/>
          </a:bodyPr>
          <a:lstStyle/>
          <a:p>
            <a:pPr algn="ctr"/>
            <a:r>
              <a:rPr lang="en-GB" sz="2800" b="1" kern="100" dirty="0">
                <a:solidFill>
                  <a:srgbClr val="7030A0"/>
                </a:solidFill>
                <a:effectLst/>
                <a:latin typeface="Arial" panose="020B0604020202020204" pitchFamily="34" charset="0"/>
                <a:ea typeface="Aptos" panose="020B0004020202020204" pitchFamily="34" charset="0"/>
                <a:cs typeface="Arial" panose="020B0604020202020204" pitchFamily="34" charset="0"/>
              </a:rPr>
              <a:t> 7. References</a:t>
            </a: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17129391"/>
      </p:ext>
    </p:extLst>
  </p:cSld>
  <p:clrMapOvr>
    <a:masterClrMapping/>
  </p:clrMapOvr>
</p:sld>
</file>

<file path=ppt/theme/theme1.xml><?xml version="1.0" encoding="utf-8"?>
<a:theme xmlns:a="http://schemas.openxmlformats.org/drawingml/2006/main" name="Wisp">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Wisp</Template>
  <TotalTime>0</TotalTime>
  <Words>2202</Words>
  <Application>Microsoft Office PowerPoint</Application>
  <PresentationFormat>Widescreen</PresentationFormat>
  <Paragraphs>150</Paragraphs>
  <Slides>15</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Algerian</vt:lpstr>
      <vt:lpstr>Aptos</vt:lpstr>
      <vt:lpstr>Arial</vt:lpstr>
      <vt:lpstr>Century Gothic</vt:lpstr>
      <vt:lpstr>Symbol</vt:lpstr>
      <vt:lpstr>Wingdings</vt:lpstr>
      <vt:lpstr>Wingdings 3</vt: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Tatyana Ivanova</dc:creator>
  <cp:lastModifiedBy>Tatyana Ivanova</cp:lastModifiedBy>
  <cp:revision>1</cp:revision>
  <dcterms:created xsi:type="dcterms:W3CDTF">2025-11-06T19:12:50Z</dcterms:created>
  <dcterms:modified xsi:type="dcterms:W3CDTF">2025-11-07T11:03:58Z</dcterms:modified>
</cp:coreProperties>
</file>