
<file path=[Content_Types].xml><?xml version="1.0" encoding="utf-8"?>
<Types xmlns="http://schemas.openxmlformats.org/package/2006/content-types">
  <Default Extension="xml" ContentType="application/xml"/>
  <Default Extension="mp3" ContentType="audio/mpeg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8711"/>
    <p:restoredTop sz="50000"/>
  </p:normalViewPr>
  <p:slideViewPr>
    <p:cSldViewPr snapToGrid="0" snapToObjects="1">
      <p:cViewPr varScale="1">
        <p:scale>
          <a:sx n="52" d="100"/>
          <a:sy n="52" d="100"/>
        </p:scale>
        <p:origin x="21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E13082-495E-3A4A-ADFF-97C80F38C3AA}" type="datetimeFigureOut">
              <a:rPr lang="en-US" smtClean="0"/>
              <a:t>3/3/22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DE829C-1176-4648-9663-43C854930F5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12935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ROOM</a:t>
            </a:r>
            <a:r>
              <a:rPr lang="en-US" baseline="0" dirty="0" smtClean="0"/>
              <a:t> BOOKING RECORDING </a:t>
            </a:r>
          </a:p>
          <a:p>
            <a:endParaRPr lang="en-US" baseline="0" dirty="0" smtClean="0"/>
          </a:p>
          <a:p>
            <a:r>
              <a:rPr lang="en-US" baseline="0" dirty="0" smtClean="0"/>
              <a:t>R: Buenos </a:t>
            </a:r>
            <a:r>
              <a:rPr lang="en-US" baseline="0" dirty="0" err="1" smtClean="0"/>
              <a:t>dias</a:t>
            </a:r>
            <a:r>
              <a:rPr lang="en-US" baseline="0" dirty="0" smtClean="0"/>
              <a:t>. Hotel “Costa Blanca” . Como le </a:t>
            </a:r>
            <a:r>
              <a:rPr lang="en-US" baseline="0" dirty="0" err="1" smtClean="0"/>
              <a:t>puedo</a:t>
            </a:r>
            <a:r>
              <a:rPr lang="en-US" baseline="0" dirty="0" smtClean="0"/>
              <a:t> </a:t>
            </a:r>
            <a:r>
              <a:rPr lang="en-US" baseline="0" dirty="0" err="1" smtClean="0"/>
              <a:t>ayudar</a:t>
            </a:r>
            <a:r>
              <a:rPr lang="en-US" baseline="0" dirty="0" smtClean="0"/>
              <a:t> ?</a:t>
            </a:r>
          </a:p>
          <a:p>
            <a:r>
              <a:rPr lang="en-US" baseline="0" dirty="0" smtClean="0"/>
              <a:t>Alejandra: Buenos </a:t>
            </a:r>
            <a:r>
              <a:rPr lang="en-US" baseline="0" dirty="0" err="1" smtClean="0"/>
              <a:t>dias</a:t>
            </a:r>
            <a:r>
              <a:rPr lang="en-US" baseline="0" dirty="0" smtClean="0"/>
              <a:t>. Me </a:t>
            </a:r>
            <a:r>
              <a:rPr lang="en-US" baseline="0" dirty="0" err="1" smtClean="0"/>
              <a:t>gustaria</a:t>
            </a:r>
            <a:r>
              <a:rPr lang="en-US" baseline="0" dirty="0" smtClean="0"/>
              <a:t> </a:t>
            </a:r>
            <a:r>
              <a:rPr lang="en-US" baseline="0" dirty="0" err="1" smtClean="0"/>
              <a:t>reservar</a:t>
            </a:r>
            <a:r>
              <a:rPr lang="en-US" baseline="0" dirty="0" smtClean="0"/>
              <a:t> dos </a:t>
            </a:r>
            <a:r>
              <a:rPr lang="en-US" baseline="0" dirty="0" err="1" smtClean="0"/>
              <a:t>habitaciones</a:t>
            </a:r>
            <a:r>
              <a:rPr lang="en-US" baseline="0" dirty="0" smtClean="0"/>
              <a:t> en el hotel.</a:t>
            </a:r>
          </a:p>
          <a:p>
            <a:r>
              <a:rPr lang="en-US" baseline="0" dirty="0" smtClean="0"/>
              <a:t>R: </a:t>
            </a:r>
            <a:r>
              <a:rPr lang="en-US" baseline="0" dirty="0" err="1" smtClean="0"/>
              <a:t>Muy</a:t>
            </a:r>
            <a:r>
              <a:rPr lang="en-US" baseline="0" dirty="0" smtClean="0"/>
              <a:t> </a:t>
            </a:r>
            <a:r>
              <a:rPr lang="en-US" baseline="0" dirty="0" err="1" smtClean="0"/>
              <a:t>bien</a:t>
            </a:r>
            <a:r>
              <a:rPr lang="en-US" baseline="0" dirty="0" smtClean="0"/>
              <a:t>. Como  se </a:t>
            </a:r>
            <a:r>
              <a:rPr lang="en-US" baseline="0" dirty="0" err="1" smtClean="0"/>
              <a:t>iiama</a:t>
            </a:r>
            <a:r>
              <a:rPr lang="en-US" baseline="0" dirty="0" smtClean="0"/>
              <a:t> </a:t>
            </a:r>
            <a:r>
              <a:rPr lang="en-US" baseline="0" dirty="0" err="1" smtClean="0"/>
              <a:t>usted</a:t>
            </a:r>
            <a:r>
              <a:rPr lang="en-US" baseline="0" dirty="0" smtClean="0"/>
              <a:t> ?</a:t>
            </a:r>
          </a:p>
          <a:p>
            <a:r>
              <a:rPr lang="en-US" baseline="0" dirty="0" smtClean="0"/>
              <a:t>Me </a:t>
            </a:r>
            <a:r>
              <a:rPr lang="en-US" baseline="0" dirty="0" err="1" smtClean="0"/>
              <a:t>iiamo</a:t>
            </a:r>
            <a:r>
              <a:rPr lang="en-US" baseline="0" dirty="0" smtClean="0"/>
              <a:t> Alejandra Gomez</a:t>
            </a:r>
            <a:r>
              <a:rPr lang="en-US" baseline="0" smtClean="0"/>
              <a:t>.  </a:t>
            </a:r>
            <a:endParaRPr lang="en-US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DE829C-1176-4648-9663-43C854930F5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023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07274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776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731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577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8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6940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3007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180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0678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85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1991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FE289B-1058-7F46-90B9-043FBB07CD01}" type="datetimeFigureOut">
              <a:rPr lang="en-US" smtClean="0"/>
              <a:t>3/3/22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DEC50B-F2ED-514F-984A-D1E6376F8AE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902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Relationship Id="rId5" Type="http://schemas.openxmlformats.org/officeDocument/2006/relationships/image" Target="../media/image1.png"/><Relationship Id="rId1" Type="http://schemas.microsoft.com/office/2007/relationships/media" Target="../media/media1.mp3"/><Relationship Id="rId2" Type="http://schemas.openxmlformats.org/officeDocument/2006/relationships/audio" Target="../media/media1.mp3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Recording 2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04968" y="1037968"/>
            <a:ext cx="2797432" cy="279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116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49</Words>
  <Application>Microsoft Macintosh PowerPoint</Application>
  <PresentationFormat>Widescreen</PresentationFormat>
  <Paragraphs>7</Paragraphs>
  <Slides>1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Calibri</vt:lpstr>
      <vt:lpstr>Calibri Light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3</cp:revision>
  <dcterms:created xsi:type="dcterms:W3CDTF">2022-03-03T19:59:20Z</dcterms:created>
  <dcterms:modified xsi:type="dcterms:W3CDTF">2022-03-03T20:10:35Z</dcterms:modified>
</cp:coreProperties>
</file>