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5.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6.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4" r:id="rId4"/>
    <p:sldMasterId id="2147483703" r:id="rId5"/>
    <p:sldMasterId id="2147483707" r:id="rId6"/>
    <p:sldMasterId id="2147483711" r:id="rId7"/>
    <p:sldMasterId id="2147483716" r:id="rId8"/>
  </p:sldMasterIdLst>
  <p:notesMasterIdLst>
    <p:notesMasterId r:id="rId25"/>
  </p:notesMasterIdLst>
  <p:sldIdLst>
    <p:sldId id="333" r:id="rId9"/>
    <p:sldId id="326" r:id="rId10"/>
    <p:sldId id="306" r:id="rId11"/>
    <p:sldId id="307" r:id="rId12"/>
    <p:sldId id="308" r:id="rId13"/>
    <p:sldId id="309" r:id="rId14"/>
    <p:sldId id="310" r:id="rId15"/>
    <p:sldId id="262" r:id="rId16"/>
    <p:sldId id="311" r:id="rId17"/>
    <p:sldId id="342" r:id="rId18"/>
    <p:sldId id="343" r:id="rId19"/>
    <p:sldId id="344" r:id="rId20"/>
    <p:sldId id="345" r:id="rId21"/>
    <p:sldId id="334" r:id="rId22"/>
    <p:sldId id="347" r:id="rId23"/>
    <p:sldId id="34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F0261F-033E-4A75-B182-B54E5C277308}" v="50" dt="2025-07-15T15:13:00.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139" autoAdjust="0"/>
  </p:normalViewPr>
  <p:slideViewPr>
    <p:cSldViewPr snapToGrid="0">
      <p:cViewPr varScale="1">
        <p:scale>
          <a:sx n="81" d="100"/>
          <a:sy n="81" d="100"/>
        </p:scale>
        <p:origin x="166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3.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3AF0261F-033E-4A75-B182-B54E5C277308}"/>
    <pc:docChg chg="custSel addSld delSld modSld delMainMaster">
      <pc:chgData name="Paul Tinkler" userId="bcebf29c-73c2-433d-80d2-6bad896374bf" providerId="ADAL" clId="{3AF0261F-033E-4A75-B182-B54E5C277308}" dt="2025-07-17T09:50:32.289" v="879" actId="207"/>
      <pc:docMkLst>
        <pc:docMk/>
      </pc:docMkLst>
      <pc:sldChg chg="addSp delSp modSp mod">
        <pc:chgData name="Paul Tinkler" userId="bcebf29c-73c2-433d-80d2-6bad896374bf" providerId="ADAL" clId="{3AF0261F-033E-4A75-B182-B54E5C277308}" dt="2025-07-15T11:06:17.796" v="151" actId="478"/>
        <pc:sldMkLst>
          <pc:docMk/>
          <pc:sldMk cId="0" sldId="262"/>
        </pc:sldMkLst>
        <pc:spChg chg="mod">
          <ac:chgData name="Paul Tinkler" userId="bcebf29c-73c2-433d-80d2-6bad896374bf" providerId="ADAL" clId="{3AF0261F-033E-4A75-B182-B54E5C277308}" dt="2025-07-15T10:59:37.153" v="119" actId="1076"/>
          <ac:spMkLst>
            <pc:docMk/>
            <pc:sldMk cId="0" sldId="262"/>
            <ac:spMk id="19458" creationId="{3103462E-C878-4E49-B5B9-17A1C3193909}"/>
          </ac:spMkLst>
        </pc:spChg>
        <pc:spChg chg="mod">
          <ac:chgData name="Paul Tinkler" userId="bcebf29c-73c2-433d-80d2-6bad896374bf" providerId="ADAL" clId="{3AF0261F-033E-4A75-B182-B54E5C277308}" dt="2025-07-15T11:03:00.462" v="128" actId="33524"/>
          <ac:spMkLst>
            <pc:docMk/>
            <pc:sldMk cId="0" sldId="262"/>
            <ac:spMk id="19459" creationId="{2BE29BCC-EBAC-435F-8A69-B185739896DB}"/>
          </ac:spMkLst>
        </pc:spChg>
        <pc:picChg chg="add mod">
          <ac:chgData name="Paul Tinkler" userId="bcebf29c-73c2-433d-80d2-6bad896374bf" providerId="ADAL" clId="{3AF0261F-033E-4A75-B182-B54E5C277308}" dt="2025-07-15T11:02:31.561" v="122" actId="1076"/>
          <ac:picMkLst>
            <pc:docMk/>
            <pc:sldMk cId="0" sldId="262"/>
            <ac:picMk id="3" creationId="{509EEDB7-193E-F97A-5917-E4989B258BB5}"/>
          </ac:picMkLst>
        </pc:picChg>
      </pc:sldChg>
      <pc:sldChg chg="addSp delSp modSp mod">
        <pc:chgData name="Paul Tinkler" userId="bcebf29c-73c2-433d-80d2-6bad896374bf" providerId="ADAL" clId="{3AF0261F-033E-4A75-B182-B54E5C277308}" dt="2025-07-15T10:57:11.569" v="102" actId="1076"/>
        <pc:sldMkLst>
          <pc:docMk/>
          <pc:sldMk cId="0" sldId="306"/>
        </pc:sldMkLst>
        <pc:spChg chg="mod">
          <ac:chgData name="Paul Tinkler" userId="bcebf29c-73c2-433d-80d2-6bad896374bf" providerId="ADAL" clId="{3AF0261F-033E-4A75-B182-B54E5C277308}" dt="2025-07-15T10:57:02.477" v="101" actId="1076"/>
          <ac:spMkLst>
            <pc:docMk/>
            <pc:sldMk cId="0" sldId="306"/>
            <ac:spMk id="14339" creationId="{A00F7DB7-30B2-46A2-9A15-B0565DB3406A}"/>
          </ac:spMkLst>
        </pc:spChg>
        <pc:picChg chg="add mod">
          <ac:chgData name="Paul Tinkler" userId="bcebf29c-73c2-433d-80d2-6bad896374bf" providerId="ADAL" clId="{3AF0261F-033E-4A75-B182-B54E5C277308}" dt="2025-07-15T10:57:11.569" v="102" actId="1076"/>
          <ac:picMkLst>
            <pc:docMk/>
            <pc:sldMk cId="0" sldId="306"/>
            <ac:picMk id="6" creationId="{3D318634-94CA-2F18-1F9C-3B1B52720251}"/>
          </ac:picMkLst>
        </pc:picChg>
      </pc:sldChg>
      <pc:sldChg chg="modSp mod">
        <pc:chgData name="Paul Tinkler" userId="bcebf29c-73c2-433d-80d2-6bad896374bf" providerId="ADAL" clId="{3AF0261F-033E-4A75-B182-B54E5C277308}" dt="2025-07-15T10:57:40.340" v="107" actId="14100"/>
        <pc:sldMkLst>
          <pc:docMk/>
          <pc:sldMk cId="0" sldId="307"/>
        </pc:sldMkLst>
        <pc:spChg chg="mod">
          <ac:chgData name="Paul Tinkler" userId="bcebf29c-73c2-433d-80d2-6bad896374bf" providerId="ADAL" clId="{3AF0261F-033E-4A75-B182-B54E5C277308}" dt="2025-07-15T10:57:23.697" v="104" actId="14100"/>
          <ac:spMkLst>
            <pc:docMk/>
            <pc:sldMk cId="0" sldId="307"/>
            <ac:spMk id="15362" creationId="{C340B336-2BBD-4C21-8AA5-466B579D1F60}"/>
          </ac:spMkLst>
        </pc:spChg>
        <pc:picChg chg="mod">
          <ac:chgData name="Paul Tinkler" userId="bcebf29c-73c2-433d-80d2-6bad896374bf" providerId="ADAL" clId="{3AF0261F-033E-4A75-B182-B54E5C277308}" dt="2025-07-15T10:57:40.340" v="107" actId="14100"/>
          <ac:picMkLst>
            <pc:docMk/>
            <pc:sldMk cId="0" sldId="307"/>
            <ac:picMk id="15363" creationId="{2984D197-B1C8-4687-AE0A-DF1280185638}"/>
          </ac:picMkLst>
        </pc:picChg>
      </pc:sldChg>
      <pc:sldChg chg="modSp mod">
        <pc:chgData name="Paul Tinkler" userId="bcebf29c-73c2-433d-80d2-6bad896374bf" providerId="ADAL" clId="{3AF0261F-033E-4A75-B182-B54E5C277308}" dt="2025-07-15T10:58:15.845" v="112" actId="1076"/>
        <pc:sldMkLst>
          <pc:docMk/>
          <pc:sldMk cId="0" sldId="308"/>
        </pc:sldMkLst>
        <pc:spChg chg="mod">
          <ac:chgData name="Paul Tinkler" userId="bcebf29c-73c2-433d-80d2-6bad896374bf" providerId="ADAL" clId="{3AF0261F-033E-4A75-B182-B54E5C277308}" dt="2025-07-15T10:57:55.918" v="109" actId="1076"/>
          <ac:spMkLst>
            <pc:docMk/>
            <pc:sldMk cId="0" sldId="308"/>
            <ac:spMk id="16386" creationId="{70B27DE0-9D7A-4E5D-84EA-AEFA1335E4C0}"/>
          </ac:spMkLst>
        </pc:spChg>
        <pc:picChg chg="mod">
          <ac:chgData name="Paul Tinkler" userId="bcebf29c-73c2-433d-80d2-6bad896374bf" providerId="ADAL" clId="{3AF0261F-033E-4A75-B182-B54E5C277308}" dt="2025-07-15T10:58:15.845" v="112" actId="1076"/>
          <ac:picMkLst>
            <pc:docMk/>
            <pc:sldMk cId="0" sldId="308"/>
            <ac:picMk id="16387" creationId="{EA2E8486-8953-43A3-9159-403CD49EAEE1}"/>
          </ac:picMkLst>
        </pc:picChg>
      </pc:sldChg>
      <pc:sldChg chg="delSp modSp mod">
        <pc:chgData name="Paul Tinkler" userId="bcebf29c-73c2-433d-80d2-6bad896374bf" providerId="ADAL" clId="{3AF0261F-033E-4A75-B182-B54E5C277308}" dt="2025-07-15T10:58:34.205" v="113" actId="478"/>
        <pc:sldMkLst>
          <pc:docMk/>
          <pc:sldMk cId="0" sldId="309"/>
        </pc:sldMkLst>
        <pc:spChg chg="mod">
          <ac:chgData name="Paul Tinkler" userId="bcebf29c-73c2-433d-80d2-6bad896374bf" providerId="ADAL" clId="{3AF0261F-033E-4A75-B182-B54E5C277308}" dt="2025-07-15T10:56:15.873" v="89" actId="27636"/>
          <ac:spMkLst>
            <pc:docMk/>
            <pc:sldMk cId="0" sldId="309"/>
            <ac:spMk id="17411" creationId="{D5CB679B-6A42-45A8-9FB0-EE99087BCDDA}"/>
          </ac:spMkLst>
        </pc:spChg>
      </pc:sldChg>
      <pc:sldChg chg="modSp">
        <pc:chgData name="Paul Tinkler" userId="bcebf29c-73c2-433d-80d2-6bad896374bf" providerId="ADAL" clId="{3AF0261F-033E-4A75-B182-B54E5C277308}" dt="2025-07-15T10:58:49.244" v="114" actId="1076"/>
        <pc:sldMkLst>
          <pc:docMk/>
          <pc:sldMk cId="0" sldId="310"/>
        </pc:sldMkLst>
        <pc:spChg chg="mod">
          <ac:chgData name="Paul Tinkler" userId="bcebf29c-73c2-433d-80d2-6bad896374bf" providerId="ADAL" clId="{3AF0261F-033E-4A75-B182-B54E5C277308}" dt="2025-07-15T10:58:49.244" v="114" actId="1076"/>
          <ac:spMkLst>
            <pc:docMk/>
            <pc:sldMk cId="0" sldId="310"/>
            <ac:spMk id="3" creationId="{5F8A1450-4BCF-4F86-B811-F256B4DE5335}"/>
          </ac:spMkLst>
        </pc:spChg>
        <pc:spChg chg="mod">
          <ac:chgData name="Paul Tinkler" userId="bcebf29c-73c2-433d-80d2-6bad896374bf" providerId="ADAL" clId="{3AF0261F-033E-4A75-B182-B54E5C277308}" dt="2025-07-15T10:56:25.540" v="97"/>
          <ac:spMkLst>
            <pc:docMk/>
            <pc:sldMk cId="0" sldId="310"/>
            <ac:spMk id="18434" creationId="{8D073135-6675-423E-BB21-9E93E2AD1309}"/>
          </ac:spMkLst>
        </pc:spChg>
      </pc:sldChg>
      <pc:sldChg chg="delSp modSp mod">
        <pc:chgData name="Paul Tinkler" userId="bcebf29c-73c2-433d-80d2-6bad896374bf" providerId="ADAL" clId="{3AF0261F-033E-4A75-B182-B54E5C277308}" dt="2025-07-15T11:06:12.611" v="150" actId="478"/>
        <pc:sldMkLst>
          <pc:docMk/>
          <pc:sldMk cId="0" sldId="311"/>
        </pc:sldMkLst>
        <pc:spChg chg="mod">
          <ac:chgData name="Paul Tinkler" userId="bcebf29c-73c2-433d-80d2-6bad896374bf" providerId="ADAL" clId="{3AF0261F-033E-4A75-B182-B54E5C277308}" dt="2025-07-15T11:03:32.853" v="130" actId="14100"/>
          <ac:spMkLst>
            <pc:docMk/>
            <pc:sldMk cId="0" sldId="311"/>
            <ac:spMk id="20482" creationId="{F75E6516-9B15-48A8-BC63-B29628B7A077}"/>
          </ac:spMkLst>
        </pc:spChg>
        <pc:spChg chg="mod">
          <ac:chgData name="Paul Tinkler" userId="bcebf29c-73c2-433d-80d2-6bad896374bf" providerId="ADAL" clId="{3AF0261F-033E-4A75-B182-B54E5C277308}" dt="2025-07-15T11:03:39.796" v="132" actId="207"/>
          <ac:spMkLst>
            <pc:docMk/>
            <pc:sldMk cId="0" sldId="311"/>
            <ac:spMk id="20483" creationId="{F3CA134A-BD83-4583-BA07-B20161A03CDB}"/>
          </ac:spMkLst>
        </pc:spChg>
      </pc:sldChg>
      <pc:sldChg chg="modSp">
        <pc:chgData name="Paul Tinkler" userId="bcebf29c-73c2-433d-80d2-6bad896374bf" providerId="ADAL" clId="{3AF0261F-033E-4A75-B182-B54E5C277308}" dt="2025-07-15T10:56:25.540" v="97"/>
        <pc:sldMkLst>
          <pc:docMk/>
          <pc:sldMk cId="3584810212" sldId="326"/>
        </pc:sldMkLst>
        <pc:spChg chg="mod">
          <ac:chgData name="Paul Tinkler" userId="bcebf29c-73c2-433d-80d2-6bad896374bf" providerId="ADAL" clId="{3AF0261F-033E-4A75-B182-B54E5C277308}" dt="2025-07-15T10:56:25.540" v="97"/>
          <ac:spMkLst>
            <pc:docMk/>
            <pc:sldMk cId="3584810212" sldId="326"/>
            <ac:spMk id="2" creationId="{D3B62EAA-F336-4BBC-9479-36B0A306C23D}"/>
          </ac:spMkLst>
        </pc:spChg>
        <pc:spChg chg="mod">
          <ac:chgData name="Paul Tinkler" userId="bcebf29c-73c2-433d-80d2-6bad896374bf" providerId="ADAL" clId="{3AF0261F-033E-4A75-B182-B54E5C277308}" dt="2025-07-15T10:56:25.540" v="97"/>
          <ac:spMkLst>
            <pc:docMk/>
            <pc:sldMk cId="3584810212" sldId="326"/>
            <ac:spMk id="3" creationId="{8425EF37-469E-4B3F-AE6E-C27FBD3C54CF}"/>
          </ac:spMkLst>
        </pc:spChg>
      </pc:sldChg>
      <pc:sldChg chg="addSp modSp mod">
        <pc:chgData name="Paul Tinkler" userId="bcebf29c-73c2-433d-80d2-6bad896374bf" providerId="ADAL" clId="{3AF0261F-033E-4A75-B182-B54E5C277308}" dt="2025-07-15T10:56:47.937" v="100" actId="1076"/>
        <pc:sldMkLst>
          <pc:docMk/>
          <pc:sldMk cId="1293874942" sldId="333"/>
        </pc:sldMkLst>
        <pc:spChg chg="add mod">
          <ac:chgData name="Paul Tinkler" userId="bcebf29c-73c2-433d-80d2-6bad896374bf" providerId="ADAL" clId="{3AF0261F-033E-4A75-B182-B54E5C277308}" dt="2025-07-14T12:42:01.550" v="26" actId="1076"/>
          <ac:spMkLst>
            <pc:docMk/>
            <pc:sldMk cId="1293874942" sldId="333"/>
            <ac:spMk id="2" creationId="{8ECD51A1-BCDD-398D-5584-08143B910926}"/>
          </ac:spMkLst>
        </pc:spChg>
        <pc:spChg chg="mod">
          <ac:chgData name="Paul Tinkler" userId="bcebf29c-73c2-433d-80d2-6bad896374bf" providerId="ADAL" clId="{3AF0261F-033E-4A75-B182-B54E5C277308}" dt="2025-07-14T12:41:57.134" v="25" actId="1076"/>
          <ac:spMkLst>
            <pc:docMk/>
            <pc:sldMk cId="1293874942" sldId="333"/>
            <ac:spMk id="5" creationId="{EAFA2C69-0028-48D4-B96A-B5C532E41C15}"/>
          </ac:spMkLst>
        </pc:spChg>
        <pc:picChg chg="mod">
          <ac:chgData name="Paul Tinkler" userId="bcebf29c-73c2-433d-80d2-6bad896374bf" providerId="ADAL" clId="{3AF0261F-033E-4A75-B182-B54E5C277308}" dt="2025-07-15T10:56:47.937" v="100" actId="1076"/>
          <ac:picMkLst>
            <pc:docMk/>
            <pc:sldMk cId="1293874942" sldId="333"/>
            <ac:picMk id="4" creationId="{DCC743B5-C265-4B1D-BE10-432883373166}"/>
          </ac:picMkLst>
        </pc:picChg>
      </pc:sldChg>
      <pc:sldChg chg="addSp modSp mod">
        <pc:chgData name="Paul Tinkler" userId="bcebf29c-73c2-433d-80d2-6bad896374bf" providerId="ADAL" clId="{3AF0261F-033E-4A75-B182-B54E5C277308}" dt="2025-07-15T11:10:52.425" v="350" actId="14100"/>
        <pc:sldMkLst>
          <pc:docMk/>
          <pc:sldMk cId="2117289638" sldId="334"/>
        </pc:sldMkLst>
        <pc:spChg chg="mod">
          <ac:chgData name="Paul Tinkler" userId="bcebf29c-73c2-433d-80d2-6bad896374bf" providerId="ADAL" clId="{3AF0261F-033E-4A75-B182-B54E5C277308}" dt="2025-07-15T11:07:10.932" v="154" actId="1076"/>
          <ac:spMkLst>
            <pc:docMk/>
            <pc:sldMk cId="2117289638" sldId="334"/>
            <ac:spMk id="2" creationId="{3143BB8C-F4FD-4B6E-BD72-B366381B21B5}"/>
          </ac:spMkLst>
        </pc:spChg>
        <pc:spChg chg="add mod">
          <ac:chgData name="Paul Tinkler" userId="bcebf29c-73c2-433d-80d2-6bad896374bf" providerId="ADAL" clId="{3AF0261F-033E-4A75-B182-B54E5C277308}" dt="2025-07-15T11:10:12.463" v="343" actId="122"/>
          <ac:spMkLst>
            <pc:docMk/>
            <pc:sldMk cId="2117289638" sldId="334"/>
            <ac:spMk id="3" creationId="{E0EDABAB-8ABA-F1A4-04E3-E1766A3FFF31}"/>
          </ac:spMkLst>
        </pc:spChg>
        <pc:picChg chg="mod">
          <ac:chgData name="Paul Tinkler" userId="bcebf29c-73c2-433d-80d2-6bad896374bf" providerId="ADAL" clId="{3AF0261F-033E-4A75-B182-B54E5C277308}" dt="2025-07-15T11:07:14.169" v="155" actId="1076"/>
          <ac:picMkLst>
            <pc:docMk/>
            <pc:sldMk cId="2117289638" sldId="334"/>
            <ac:picMk id="4" creationId="{05BD14E4-382B-4BFA-8166-737813C5751B}"/>
          </ac:picMkLst>
        </pc:picChg>
        <pc:picChg chg="add mod">
          <ac:chgData name="Paul Tinkler" userId="bcebf29c-73c2-433d-80d2-6bad896374bf" providerId="ADAL" clId="{3AF0261F-033E-4A75-B182-B54E5C277308}" dt="2025-07-15T11:10:52.425" v="350" actId="14100"/>
          <ac:picMkLst>
            <pc:docMk/>
            <pc:sldMk cId="2117289638" sldId="334"/>
            <ac:picMk id="5" creationId="{7EF4A552-9F98-21E8-8218-FA6ECE632C96}"/>
          </ac:picMkLst>
        </pc:picChg>
      </pc:sldChg>
      <pc:sldChg chg="addSp delSp modSp del mod">
        <pc:chgData name="Paul Tinkler" userId="bcebf29c-73c2-433d-80d2-6bad896374bf" providerId="ADAL" clId="{3AF0261F-033E-4A75-B182-B54E5C277308}" dt="2025-07-15T11:10:55.568" v="351" actId="47"/>
        <pc:sldMkLst>
          <pc:docMk/>
          <pc:sldMk cId="2259265159" sldId="335"/>
        </pc:sldMkLst>
      </pc:sldChg>
      <pc:sldChg chg="delSp modSp">
        <pc:chgData name="Paul Tinkler" userId="bcebf29c-73c2-433d-80d2-6bad896374bf" providerId="ADAL" clId="{3AF0261F-033E-4A75-B182-B54E5C277308}" dt="2025-07-15T11:06:09.107" v="149" actId="478"/>
        <pc:sldMkLst>
          <pc:docMk/>
          <pc:sldMk cId="0" sldId="342"/>
        </pc:sldMkLst>
      </pc:sldChg>
      <pc:sldChg chg="delSp modSp mod">
        <pc:chgData name="Paul Tinkler" userId="bcebf29c-73c2-433d-80d2-6bad896374bf" providerId="ADAL" clId="{3AF0261F-033E-4A75-B182-B54E5C277308}" dt="2025-07-15T11:06:42.588" v="152" actId="1076"/>
        <pc:sldMkLst>
          <pc:docMk/>
          <pc:sldMk cId="0" sldId="343"/>
        </pc:sldMkLst>
        <pc:spChg chg="mod">
          <ac:chgData name="Paul Tinkler" userId="bcebf29c-73c2-433d-80d2-6bad896374bf" providerId="ADAL" clId="{3AF0261F-033E-4A75-B182-B54E5C277308}" dt="2025-07-15T11:04:19.458" v="136" actId="207"/>
          <ac:spMkLst>
            <pc:docMk/>
            <pc:sldMk cId="0" sldId="343"/>
            <ac:spMk id="18435" creationId="{08E7B7C1-8FB4-4F02-877D-42516A82DAE5}"/>
          </ac:spMkLst>
        </pc:spChg>
        <pc:spChg chg="mod">
          <ac:chgData name="Paul Tinkler" userId="bcebf29c-73c2-433d-80d2-6bad896374bf" providerId="ADAL" clId="{3AF0261F-033E-4A75-B182-B54E5C277308}" dt="2025-07-15T10:56:12.577" v="85" actId="27636"/>
          <ac:spMkLst>
            <pc:docMk/>
            <pc:sldMk cId="0" sldId="343"/>
            <ac:spMk id="19458" creationId="{A94828F9-8348-4624-A225-C9DDA7BD522D}"/>
          </ac:spMkLst>
        </pc:spChg>
        <pc:picChg chg="mod">
          <ac:chgData name="Paul Tinkler" userId="bcebf29c-73c2-433d-80d2-6bad896374bf" providerId="ADAL" clId="{3AF0261F-033E-4A75-B182-B54E5C277308}" dt="2025-07-15T11:06:42.588" v="152" actId="1076"/>
          <ac:picMkLst>
            <pc:docMk/>
            <pc:sldMk cId="0" sldId="343"/>
            <ac:picMk id="19461" creationId="{B502A519-1B79-4BF1-BF7F-2B407D829DB8}"/>
          </ac:picMkLst>
        </pc:picChg>
      </pc:sldChg>
      <pc:sldChg chg="delSp modSp mod">
        <pc:chgData name="Paul Tinkler" userId="bcebf29c-73c2-433d-80d2-6bad896374bf" providerId="ADAL" clId="{3AF0261F-033E-4A75-B182-B54E5C277308}" dt="2025-07-15T11:06:00.129" v="147" actId="478"/>
        <pc:sldMkLst>
          <pc:docMk/>
          <pc:sldMk cId="0" sldId="344"/>
        </pc:sldMkLst>
        <pc:spChg chg="mod">
          <ac:chgData name="Paul Tinkler" userId="bcebf29c-73c2-433d-80d2-6bad896374bf" providerId="ADAL" clId="{3AF0261F-033E-4A75-B182-B54E5C277308}" dt="2025-07-15T10:56:12.589" v="86" actId="27636"/>
          <ac:spMkLst>
            <pc:docMk/>
            <pc:sldMk cId="0" sldId="344"/>
            <ac:spMk id="20482" creationId="{FE0507E8-329B-4B11-A417-69CCEF90F9E4}"/>
          </ac:spMkLst>
        </pc:spChg>
        <pc:spChg chg="mod">
          <ac:chgData name="Paul Tinkler" userId="bcebf29c-73c2-433d-80d2-6bad896374bf" providerId="ADAL" clId="{3AF0261F-033E-4A75-B182-B54E5C277308}" dt="2025-07-15T11:04:45.455" v="139" actId="6549"/>
          <ac:spMkLst>
            <pc:docMk/>
            <pc:sldMk cId="0" sldId="344"/>
            <ac:spMk id="20483" creationId="{BDEF8E5D-A1D3-41A2-B217-B633B28CD62B}"/>
          </ac:spMkLst>
        </pc:spChg>
      </pc:sldChg>
      <pc:sldChg chg="delSp modSp mod">
        <pc:chgData name="Paul Tinkler" userId="bcebf29c-73c2-433d-80d2-6bad896374bf" providerId="ADAL" clId="{3AF0261F-033E-4A75-B182-B54E5C277308}" dt="2025-07-15T11:05:54.825" v="146" actId="478"/>
        <pc:sldMkLst>
          <pc:docMk/>
          <pc:sldMk cId="0" sldId="345"/>
        </pc:sldMkLst>
        <pc:spChg chg="mod">
          <ac:chgData name="Paul Tinkler" userId="bcebf29c-73c2-433d-80d2-6bad896374bf" providerId="ADAL" clId="{3AF0261F-033E-4A75-B182-B54E5C277308}" dt="2025-07-15T11:05:17.369" v="143" actId="1076"/>
          <ac:spMkLst>
            <pc:docMk/>
            <pc:sldMk cId="0" sldId="345"/>
            <ac:spMk id="2" creationId="{1EC1F20D-28A1-E027-A4CB-A9A14619C66B}"/>
          </ac:spMkLst>
        </pc:spChg>
        <pc:spChg chg="mod">
          <ac:chgData name="Paul Tinkler" userId="bcebf29c-73c2-433d-80d2-6bad896374bf" providerId="ADAL" clId="{3AF0261F-033E-4A75-B182-B54E5C277308}" dt="2025-07-15T11:05:22.795" v="145" actId="27636"/>
          <ac:spMkLst>
            <pc:docMk/>
            <pc:sldMk cId="0" sldId="345"/>
            <ac:spMk id="21507" creationId="{9B9A3B00-4EF5-479E-A4B0-DA00C84175A0}"/>
          </ac:spMkLst>
        </pc:spChg>
      </pc:sldChg>
      <pc:sldChg chg="addSp delSp modSp new mod">
        <pc:chgData name="Paul Tinkler" userId="bcebf29c-73c2-433d-80d2-6bad896374bf" providerId="ADAL" clId="{3AF0261F-033E-4A75-B182-B54E5C277308}" dt="2025-07-15T11:13:31.362" v="368" actId="1076"/>
        <pc:sldMkLst>
          <pc:docMk/>
          <pc:sldMk cId="1200280051" sldId="346"/>
        </pc:sldMkLst>
        <pc:picChg chg="add mod">
          <ac:chgData name="Paul Tinkler" userId="bcebf29c-73c2-433d-80d2-6bad896374bf" providerId="ADAL" clId="{3AF0261F-033E-4A75-B182-B54E5C277308}" dt="2025-07-15T11:13:31.362" v="368" actId="1076"/>
          <ac:picMkLst>
            <pc:docMk/>
            <pc:sldMk cId="1200280051" sldId="346"/>
            <ac:picMk id="5" creationId="{CF1749AB-7D92-3210-5AEA-784893B9BB7C}"/>
          </ac:picMkLst>
        </pc:picChg>
      </pc:sldChg>
      <pc:sldChg chg="new del">
        <pc:chgData name="Paul Tinkler" userId="bcebf29c-73c2-433d-80d2-6bad896374bf" providerId="ADAL" clId="{3AF0261F-033E-4A75-B182-B54E5C277308}" dt="2025-07-15T11:11:03.903" v="353" actId="47"/>
        <pc:sldMkLst>
          <pc:docMk/>
          <pc:sldMk cId="3172844649" sldId="346"/>
        </pc:sldMkLst>
      </pc:sldChg>
      <pc:sldChg chg="modSp new mod">
        <pc:chgData name="Paul Tinkler" userId="bcebf29c-73c2-433d-80d2-6bad896374bf" providerId="ADAL" clId="{3AF0261F-033E-4A75-B182-B54E5C277308}" dt="2025-07-17T09:50:32.289" v="879" actId="207"/>
        <pc:sldMkLst>
          <pc:docMk/>
          <pc:sldMk cId="721305577" sldId="347"/>
        </pc:sldMkLst>
        <pc:spChg chg="mod">
          <ac:chgData name="Paul Tinkler" userId="bcebf29c-73c2-433d-80d2-6bad896374bf" providerId="ADAL" clId="{3AF0261F-033E-4A75-B182-B54E5C277308}" dt="2025-07-15T15:13:03.438" v="416" actId="14100"/>
          <ac:spMkLst>
            <pc:docMk/>
            <pc:sldMk cId="721305577" sldId="347"/>
            <ac:spMk id="2" creationId="{B476D4F3-C430-BC7D-0172-7AE44FA03666}"/>
          </ac:spMkLst>
        </pc:spChg>
        <pc:spChg chg="mod">
          <ac:chgData name="Paul Tinkler" userId="bcebf29c-73c2-433d-80d2-6bad896374bf" providerId="ADAL" clId="{3AF0261F-033E-4A75-B182-B54E5C277308}" dt="2025-07-17T09:50:27.850" v="878" actId="207"/>
          <ac:spMkLst>
            <pc:docMk/>
            <pc:sldMk cId="721305577" sldId="347"/>
            <ac:spMk id="3" creationId="{DA3A8487-E35B-F2F7-7ABD-64D25989C38D}"/>
          </ac:spMkLst>
        </pc:spChg>
        <pc:spChg chg="mod">
          <ac:chgData name="Paul Tinkler" userId="bcebf29c-73c2-433d-80d2-6bad896374bf" providerId="ADAL" clId="{3AF0261F-033E-4A75-B182-B54E5C277308}" dt="2025-07-17T09:50:32.289" v="879" actId="207"/>
          <ac:spMkLst>
            <pc:docMk/>
            <pc:sldMk cId="721305577" sldId="347"/>
            <ac:spMk id="4" creationId="{6644B956-615C-B778-028E-F1114B839E3B}"/>
          </ac:spMkLst>
        </pc:spChg>
      </pc:sldChg>
      <pc:sldChg chg="modSp new del mod">
        <pc:chgData name="Paul Tinkler" userId="bcebf29c-73c2-433d-80d2-6bad896374bf" providerId="ADAL" clId="{3AF0261F-033E-4A75-B182-B54E5C277308}" dt="2025-07-15T15:12:22.376" v="408" actId="47"/>
        <pc:sldMkLst>
          <pc:docMk/>
          <pc:sldMk cId="3052981078" sldId="347"/>
        </pc:sldMkLst>
      </pc:sldChg>
      <pc:sldMasterChg chg="del delSldLayout">
        <pc:chgData name="Paul Tinkler" userId="bcebf29c-73c2-433d-80d2-6bad896374bf" providerId="ADAL" clId="{3AF0261F-033E-4A75-B182-B54E5C277308}" dt="2025-07-15T10:55:59.835" v="63"/>
        <pc:sldMasterMkLst>
          <pc:docMk/>
          <pc:sldMasterMk cId="1574796865" sldId="2147483684"/>
        </pc:sldMasterMkLst>
        <pc:sldLayoutChg chg="del">
          <pc:chgData name="Paul Tinkler" userId="bcebf29c-73c2-433d-80d2-6bad896374bf" providerId="ADAL" clId="{3AF0261F-033E-4A75-B182-B54E5C277308}" dt="2025-07-15T10:55:59.835" v="63"/>
          <pc:sldLayoutMkLst>
            <pc:docMk/>
            <pc:sldMasterMk cId="1574796865" sldId="2147483684"/>
            <pc:sldLayoutMk cId="1976644864" sldId="2147483685"/>
          </pc:sldLayoutMkLst>
        </pc:sldLayoutChg>
        <pc:sldLayoutChg chg="del">
          <pc:chgData name="Paul Tinkler" userId="bcebf29c-73c2-433d-80d2-6bad896374bf" providerId="ADAL" clId="{3AF0261F-033E-4A75-B182-B54E5C277308}" dt="2025-07-15T10:55:59.835" v="63"/>
          <pc:sldLayoutMkLst>
            <pc:docMk/>
            <pc:sldMasterMk cId="1574796865" sldId="2147483684"/>
            <pc:sldLayoutMk cId="3341515689" sldId="2147483686"/>
          </pc:sldLayoutMkLst>
        </pc:sldLayoutChg>
        <pc:sldLayoutChg chg="del">
          <pc:chgData name="Paul Tinkler" userId="bcebf29c-73c2-433d-80d2-6bad896374bf" providerId="ADAL" clId="{3AF0261F-033E-4A75-B182-B54E5C277308}" dt="2025-07-15T10:55:59.835" v="63"/>
          <pc:sldLayoutMkLst>
            <pc:docMk/>
            <pc:sldMasterMk cId="1574796865" sldId="2147483684"/>
            <pc:sldLayoutMk cId="2017668617" sldId="2147483687"/>
          </pc:sldLayoutMkLst>
        </pc:sldLayoutChg>
        <pc:sldLayoutChg chg="del">
          <pc:chgData name="Paul Tinkler" userId="bcebf29c-73c2-433d-80d2-6bad896374bf" providerId="ADAL" clId="{3AF0261F-033E-4A75-B182-B54E5C277308}" dt="2025-07-15T10:55:59.835" v="63"/>
          <pc:sldLayoutMkLst>
            <pc:docMk/>
            <pc:sldMasterMk cId="1574796865" sldId="2147483684"/>
            <pc:sldLayoutMk cId="3001126909" sldId="2147483688"/>
          </pc:sldLayoutMkLst>
        </pc:sldLayoutChg>
        <pc:sldLayoutChg chg="del">
          <pc:chgData name="Paul Tinkler" userId="bcebf29c-73c2-433d-80d2-6bad896374bf" providerId="ADAL" clId="{3AF0261F-033E-4A75-B182-B54E5C277308}" dt="2025-07-15T10:55:59.835" v="63"/>
          <pc:sldLayoutMkLst>
            <pc:docMk/>
            <pc:sldMasterMk cId="1574796865" sldId="2147483684"/>
            <pc:sldLayoutMk cId="2159518983" sldId="2147483689"/>
          </pc:sldLayoutMkLst>
        </pc:sldLayoutChg>
        <pc:sldLayoutChg chg="del">
          <pc:chgData name="Paul Tinkler" userId="bcebf29c-73c2-433d-80d2-6bad896374bf" providerId="ADAL" clId="{3AF0261F-033E-4A75-B182-B54E5C277308}" dt="2025-07-15T10:55:59.835" v="63"/>
          <pc:sldLayoutMkLst>
            <pc:docMk/>
            <pc:sldMasterMk cId="1574796865" sldId="2147483684"/>
            <pc:sldLayoutMk cId="816977941" sldId="2147483690"/>
          </pc:sldLayoutMkLst>
        </pc:sldLayoutChg>
        <pc:sldLayoutChg chg="del">
          <pc:chgData name="Paul Tinkler" userId="bcebf29c-73c2-433d-80d2-6bad896374bf" providerId="ADAL" clId="{3AF0261F-033E-4A75-B182-B54E5C277308}" dt="2025-07-15T10:55:59.835" v="63"/>
          <pc:sldLayoutMkLst>
            <pc:docMk/>
            <pc:sldMasterMk cId="1574796865" sldId="2147483684"/>
            <pc:sldLayoutMk cId="2278091121" sldId="2147483691"/>
          </pc:sldLayoutMkLst>
        </pc:sldLayoutChg>
        <pc:sldLayoutChg chg="del">
          <pc:chgData name="Paul Tinkler" userId="bcebf29c-73c2-433d-80d2-6bad896374bf" providerId="ADAL" clId="{3AF0261F-033E-4A75-B182-B54E5C277308}" dt="2025-07-15T10:55:59.835" v="63"/>
          <pc:sldLayoutMkLst>
            <pc:docMk/>
            <pc:sldMasterMk cId="1574796865" sldId="2147483684"/>
            <pc:sldLayoutMk cId="503763979" sldId="2147483692"/>
          </pc:sldLayoutMkLst>
        </pc:sldLayoutChg>
        <pc:sldLayoutChg chg="del">
          <pc:chgData name="Paul Tinkler" userId="bcebf29c-73c2-433d-80d2-6bad896374bf" providerId="ADAL" clId="{3AF0261F-033E-4A75-B182-B54E5C277308}" dt="2025-07-15T10:55:59.835" v="63"/>
          <pc:sldLayoutMkLst>
            <pc:docMk/>
            <pc:sldMasterMk cId="1574796865" sldId="2147483684"/>
            <pc:sldLayoutMk cId="3119473142" sldId="2147483693"/>
          </pc:sldLayoutMkLst>
        </pc:sldLayoutChg>
        <pc:sldLayoutChg chg="del">
          <pc:chgData name="Paul Tinkler" userId="bcebf29c-73c2-433d-80d2-6bad896374bf" providerId="ADAL" clId="{3AF0261F-033E-4A75-B182-B54E5C277308}" dt="2025-07-15T10:55:59.835" v="63"/>
          <pc:sldLayoutMkLst>
            <pc:docMk/>
            <pc:sldMasterMk cId="1574796865" sldId="2147483684"/>
            <pc:sldLayoutMk cId="597214092" sldId="2147483694"/>
          </pc:sldLayoutMkLst>
        </pc:sldLayoutChg>
        <pc:sldLayoutChg chg="del">
          <pc:chgData name="Paul Tinkler" userId="bcebf29c-73c2-433d-80d2-6bad896374bf" providerId="ADAL" clId="{3AF0261F-033E-4A75-B182-B54E5C277308}" dt="2025-07-15T10:55:59.835" v="63"/>
          <pc:sldLayoutMkLst>
            <pc:docMk/>
            <pc:sldMasterMk cId="1574796865" sldId="2147483684"/>
            <pc:sldLayoutMk cId="1126218703" sldId="2147483695"/>
          </pc:sldLayoutMkLst>
        </pc:sldLayoutChg>
      </pc:sldMasterChg>
      <pc:sldMasterChg chg="del delSldLayout">
        <pc:chgData name="Paul Tinkler" userId="bcebf29c-73c2-433d-80d2-6bad896374bf" providerId="ADAL" clId="{3AF0261F-033E-4A75-B182-B54E5C277308}" dt="2025-07-15T10:55:59.835" v="63"/>
        <pc:sldMasterMkLst>
          <pc:docMk/>
          <pc:sldMasterMk cId="2061337231" sldId="2147483696"/>
        </pc:sldMasterMkLst>
        <pc:sldLayoutChg chg="del">
          <pc:chgData name="Paul Tinkler" userId="bcebf29c-73c2-433d-80d2-6bad896374bf" providerId="ADAL" clId="{3AF0261F-033E-4A75-B182-B54E5C277308}" dt="2025-07-15T10:55:59.835" v="63"/>
          <pc:sldLayoutMkLst>
            <pc:docMk/>
            <pc:sldMasterMk cId="2061337231" sldId="2147483696"/>
            <pc:sldLayoutMk cId="3837530294" sldId="2147483697"/>
          </pc:sldLayoutMkLst>
        </pc:sldLayoutChg>
        <pc:sldLayoutChg chg="del">
          <pc:chgData name="Paul Tinkler" userId="bcebf29c-73c2-433d-80d2-6bad896374bf" providerId="ADAL" clId="{3AF0261F-033E-4A75-B182-B54E5C277308}" dt="2025-07-15T10:55:59.835" v="63"/>
          <pc:sldLayoutMkLst>
            <pc:docMk/>
            <pc:sldMasterMk cId="2061337231" sldId="2147483696"/>
            <pc:sldLayoutMk cId="1943178508" sldId="2147483698"/>
          </pc:sldLayoutMkLst>
        </pc:sldLayoutChg>
        <pc:sldLayoutChg chg="del">
          <pc:chgData name="Paul Tinkler" userId="bcebf29c-73c2-433d-80d2-6bad896374bf" providerId="ADAL" clId="{3AF0261F-033E-4A75-B182-B54E5C277308}" dt="2025-07-15T10:55:59.835" v="63"/>
          <pc:sldLayoutMkLst>
            <pc:docMk/>
            <pc:sldMasterMk cId="2061337231" sldId="2147483696"/>
            <pc:sldLayoutMk cId="3508737162" sldId="2147483699"/>
          </pc:sldLayoutMkLst>
        </pc:sldLayoutChg>
      </pc:sldMasterChg>
      <pc:sldMasterChg chg="del delSldLayout">
        <pc:chgData name="Paul Tinkler" userId="bcebf29c-73c2-433d-80d2-6bad896374bf" providerId="ADAL" clId="{3AF0261F-033E-4A75-B182-B54E5C277308}" dt="2025-07-15T10:55:59.835" v="63"/>
        <pc:sldMasterMkLst>
          <pc:docMk/>
          <pc:sldMasterMk cId="2605920572" sldId="2147483700"/>
        </pc:sldMasterMkLst>
        <pc:sldLayoutChg chg="del">
          <pc:chgData name="Paul Tinkler" userId="bcebf29c-73c2-433d-80d2-6bad896374bf" providerId="ADAL" clId="{3AF0261F-033E-4A75-B182-B54E5C277308}" dt="2025-07-15T10:55:59.835" v="63"/>
          <pc:sldLayoutMkLst>
            <pc:docMk/>
            <pc:sldMasterMk cId="2605920572" sldId="2147483700"/>
            <pc:sldLayoutMk cId="1962180112" sldId="2147483701"/>
          </pc:sldLayoutMkLst>
        </pc:sldLayoutChg>
      </pc:sldMasterChg>
      <pc:sldMasterChg chg="del delSldLayout">
        <pc:chgData name="Paul Tinkler" userId="bcebf29c-73c2-433d-80d2-6bad896374bf" providerId="ADAL" clId="{3AF0261F-033E-4A75-B182-B54E5C277308}" dt="2025-07-15T10:55:59.835" v="63"/>
        <pc:sldMasterMkLst>
          <pc:docMk/>
          <pc:sldMasterMk cId="3168673912" sldId="2147483702"/>
        </pc:sldMasterMkLst>
        <pc:sldLayoutChg chg="del">
          <pc:chgData name="Paul Tinkler" userId="bcebf29c-73c2-433d-80d2-6bad896374bf" providerId="ADAL" clId="{3AF0261F-033E-4A75-B182-B54E5C277308}" dt="2025-07-15T10:55:59.835" v="63"/>
          <pc:sldLayoutMkLst>
            <pc:docMk/>
            <pc:sldMasterMk cId="3168673912" sldId="2147483702"/>
            <pc:sldLayoutMk cId="3956837459" sldId="2147483703"/>
          </pc:sldLayoutMkLst>
        </pc:sldLayoutChg>
      </pc:sldMasterChg>
      <pc:sldMasterChg chg="del delSldLayout">
        <pc:chgData name="Paul Tinkler" userId="bcebf29c-73c2-433d-80d2-6bad896374bf" providerId="ADAL" clId="{3AF0261F-033E-4A75-B182-B54E5C277308}" dt="2025-07-15T10:55:59.835" v="63"/>
        <pc:sldMasterMkLst>
          <pc:docMk/>
          <pc:sldMasterMk cId="2911609174" sldId="2147483704"/>
        </pc:sldMasterMkLst>
        <pc:sldLayoutChg chg="del">
          <pc:chgData name="Paul Tinkler" userId="bcebf29c-73c2-433d-80d2-6bad896374bf" providerId="ADAL" clId="{3AF0261F-033E-4A75-B182-B54E5C277308}" dt="2025-07-15T10:55:59.835" v="63"/>
          <pc:sldLayoutMkLst>
            <pc:docMk/>
            <pc:sldMasterMk cId="2911609174" sldId="2147483704"/>
            <pc:sldLayoutMk cId="2869436026" sldId="2147483705"/>
          </pc:sldLayoutMkLst>
        </pc:sldLayoutChg>
      </pc:sldMasterChg>
      <pc:sldMasterChg chg="del delSldLayout">
        <pc:chgData name="Paul Tinkler" userId="bcebf29c-73c2-433d-80d2-6bad896374bf" providerId="ADAL" clId="{3AF0261F-033E-4A75-B182-B54E5C277308}" dt="2025-07-15T10:55:59.835" v="63"/>
        <pc:sldMasterMkLst>
          <pc:docMk/>
          <pc:sldMasterMk cId="3918292667" sldId="2147483706"/>
        </pc:sldMasterMkLst>
        <pc:sldLayoutChg chg="del">
          <pc:chgData name="Paul Tinkler" userId="bcebf29c-73c2-433d-80d2-6bad896374bf" providerId="ADAL" clId="{3AF0261F-033E-4A75-B182-B54E5C277308}" dt="2025-07-15T10:55:59.835" v="63"/>
          <pc:sldLayoutMkLst>
            <pc:docMk/>
            <pc:sldMasterMk cId="3918292667" sldId="2147483706"/>
            <pc:sldLayoutMk cId="2705118071" sldId="2147483707"/>
          </pc:sldLayoutMkLst>
        </pc:sldLayoutChg>
      </pc:sldMasterChg>
      <pc:sldMasterChg chg="del delSldLayout">
        <pc:chgData name="Paul Tinkler" userId="bcebf29c-73c2-433d-80d2-6bad896374bf" providerId="ADAL" clId="{3AF0261F-033E-4A75-B182-B54E5C277308}" dt="2025-07-15T10:55:59.835" v="63"/>
        <pc:sldMasterMkLst>
          <pc:docMk/>
          <pc:sldMasterMk cId="414224509" sldId="2147483708"/>
        </pc:sldMasterMkLst>
        <pc:sldLayoutChg chg="del">
          <pc:chgData name="Paul Tinkler" userId="bcebf29c-73c2-433d-80d2-6bad896374bf" providerId="ADAL" clId="{3AF0261F-033E-4A75-B182-B54E5C277308}" dt="2025-07-15T10:55:59.835" v="63"/>
          <pc:sldLayoutMkLst>
            <pc:docMk/>
            <pc:sldMasterMk cId="414224509" sldId="2147483708"/>
            <pc:sldLayoutMk cId="4020572339" sldId="2147483709"/>
          </pc:sldLayoutMkLst>
        </pc:sldLayoutChg>
        <pc:sldLayoutChg chg="del">
          <pc:chgData name="Paul Tinkler" userId="bcebf29c-73c2-433d-80d2-6bad896374bf" providerId="ADAL" clId="{3AF0261F-033E-4A75-B182-B54E5C277308}" dt="2025-07-15T10:55:59.835" v="63"/>
          <pc:sldLayoutMkLst>
            <pc:docMk/>
            <pc:sldMasterMk cId="414224509" sldId="2147483708"/>
            <pc:sldLayoutMk cId="1115786024" sldId="2147483710"/>
          </pc:sldLayoutMkLst>
        </pc:sldLayoutChg>
      </pc:sldMasterChg>
      <pc:sldMasterChg chg="del delSldLayout">
        <pc:chgData name="Paul Tinkler" userId="bcebf29c-73c2-433d-80d2-6bad896374bf" providerId="ADAL" clId="{3AF0261F-033E-4A75-B182-B54E5C277308}" dt="2025-07-15T10:55:59.835" v="63"/>
        <pc:sldMasterMkLst>
          <pc:docMk/>
          <pc:sldMasterMk cId="4106287758" sldId="2147483711"/>
        </pc:sldMasterMkLst>
        <pc:sldLayoutChg chg="del">
          <pc:chgData name="Paul Tinkler" userId="bcebf29c-73c2-433d-80d2-6bad896374bf" providerId="ADAL" clId="{3AF0261F-033E-4A75-B182-B54E5C277308}" dt="2025-07-15T10:55:59.835" v="63"/>
          <pc:sldLayoutMkLst>
            <pc:docMk/>
            <pc:sldMasterMk cId="4106287758" sldId="2147483711"/>
            <pc:sldLayoutMk cId="1182119980" sldId="2147483712"/>
          </pc:sldLayoutMkLst>
        </pc:sldLayoutChg>
      </pc:sldMasterChg>
      <pc:sldMasterChg chg="del delSldLayout">
        <pc:chgData name="Paul Tinkler" userId="bcebf29c-73c2-433d-80d2-6bad896374bf" providerId="ADAL" clId="{3AF0261F-033E-4A75-B182-B54E5C277308}" dt="2025-07-15T10:55:59.835" v="63"/>
        <pc:sldMasterMkLst>
          <pc:docMk/>
          <pc:sldMasterMk cId="2925078256" sldId="2147483713"/>
        </pc:sldMasterMkLst>
        <pc:sldLayoutChg chg="del">
          <pc:chgData name="Paul Tinkler" userId="bcebf29c-73c2-433d-80d2-6bad896374bf" providerId="ADAL" clId="{3AF0261F-033E-4A75-B182-B54E5C277308}" dt="2025-07-15T10:55:59.835" v="63"/>
          <pc:sldLayoutMkLst>
            <pc:docMk/>
            <pc:sldMasterMk cId="2925078256" sldId="2147483713"/>
            <pc:sldLayoutMk cId="4101254188" sldId="2147483714"/>
          </pc:sldLayoutMkLst>
        </pc:sldLayoutChg>
      </pc:sldMasterChg>
      <pc:sldMasterChg chg="del delSldLayout">
        <pc:chgData name="Paul Tinkler" userId="bcebf29c-73c2-433d-80d2-6bad896374bf" providerId="ADAL" clId="{3AF0261F-033E-4A75-B182-B54E5C277308}" dt="2025-07-15T10:55:59.835" v="63"/>
        <pc:sldMasterMkLst>
          <pc:docMk/>
          <pc:sldMasterMk cId="3152533543" sldId="2147483715"/>
        </pc:sldMasterMkLst>
        <pc:sldLayoutChg chg="del">
          <pc:chgData name="Paul Tinkler" userId="bcebf29c-73c2-433d-80d2-6bad896374bf" providerId="ADAL" clId="{3AF0261F-033E-4A75-B182-B54E5C277308}" dt="2025-07-15T10:55:59.835" v="63"/>
          <pc:sldLayoutMkLst>
            <pc:docMk/>
            <pc:sldMasterMk cId="3152533543" sldId="2147483715"/>
            <pc:sldLayoutMk cId="618517811" sldId="2147483716"/>
          </pc:sldLayoutMkLst>
        </pc:sldLayoutChg>
      </pc:sldMasterChg>
      <pc:sldMasterChg chg="del delSldLayout">
        <pc:chgData name="Paul Tinkler" userId="bcebf29c-73c2-433d-80d2-6bad896374bf" providerId="ADAL" clId="{3AF0261F-033E-4A75-B182-B54E5C277308}" dt="2025-07-15T10:55:59.835" v="63"/>
        <pc:sldMasterMkLst>
          <pc:docMk/>
          <pc:sldMasterMk cId="2241971176" sldId="2147483717"/>
        </pc:sldMasterMkLst>
        <pc:sldLayoutChg chg="del">
          <pc:chgData name="Paul Tinkler" userId="bcebf29c-73c2-433d-80d2-6bad896374bf" providerId="ADAL" clId="{3AF0261F-033E-4A75-B182-B54E5C277308}" dt="2025-07-15T10:55:59.835" v="63"/>
          <pc:sldLayoutMkLst>
            <pc:docMk/>
            <pc:sldMasterMk cId="2241971176" sldId="2147483717"/>
            <pc:sldLayoutMk cId="845284836" sldId="2147483718"/>
          </pc:sldLayoutMkLst>
        </pc:sldLayoutChg>
        <pc:sldLayoutChg chg="del">
          <pc:chgData name="Paul Tinkler" userId="bcebf29c-73c2-433d-80d2-6bad896374bf" providerId="ADAL" clId="{3AF0261F-033E-4A75-B182-B54E5C277308}" dt="2025-07-15T10:55:59.835" v="63"/>
          <pc:sldLayoutMkLst>
            <pc:docMk/>
            <pc:sldMasterMk cId="2241971176" sldId="2147483717"/>
            <pc:sldLayoutMk cId="1865041641" sldId="2147483719"/>
          </pc:sldLayoutMkLst>
        </pc:sldLayoutChg>
        <pc:sldLayoutChg chg="del">
          <pc:chgData name="Paul Tinkler" userId="bcebf29c-73c2-433d-80d2-6bad896374bf" providerId="ADAL" clId="{3AF0261F-033E-4A75-B182-B54E5C277308}" dt="2025-07-15T10:55:59.835" v="63"/>
          <pc:sldLayoutMkLst>
            <pc:docMk/>
            <pc:sldMasterMk cId="2241971176" sldId="2147483717"/>
            <pc:sldLayoutMk cId="2075218691" sldId="2147483720"/>
          </pc:sldLayoutMkLst>
        </pc:sldLayoutChg>
        <pc:sldLayoutChg chg="del">
          <pc:chgData name="Paul Tinkler" userId="bcebf29c-73c2-433d-80d2-6bad896374bf" providerId="ADAL" clId="{3AF0261F-033E-4A75-B182-B54E5C277308}" dt="2025-07-15T10:55:59.835" v="63"/>
          <pc:sldLayoutMkLst>
            <pc:docMk/>
            <pc:sldMasterMk cId="2241971176" sldId="2147483717"/>
            <pc:sldLayoutMk cId="1255122410" sldId="2147483721"/>
          </pc:sldLayoutMkLst>
        </pc:sldLayoutChg>
        <pc:sldLayoutChg chg="del">
          <pc:chgData name="Paul Tinkler" userId="bcebf29c-73c2-433d-80d2-6bad896374bf" providerId="ADAL" clId="{3AF0261F-033E-4A75-B182-B54E5C277308}" dt="2025-07-15T10:55:59.835" v="63"/>
          <pc:sldLayoutMkLst>
            <pc:docMk/>
            <pc:sldMasterMk cId="2241971176" sldId="2147483717"/>
            <pc:sldLayoutMk cId="531755495" sldId="2147483722"/>
          </pc:sldLayoutMkLst>
        </pc:sldLayoutChg>
        <pc:sldLayoutChg chg="del">
          <pc:chgData name="Paul Tinkler" userId="bcebf29c-73c2-433d-80d2-6bad896374bf" providerId="ADAL" clId="{3AF0261F-033E-4A75-B182-B54E5C277308}" dt="2025-07-15T10:55:59.835" v="63"/>
          <pc:sldLayoutMkLst>
            <pc:docMk/>
            <pc:sldMasterMk cId="2241971176" sldId="2147483717"/>
            <pc:sldLayoutMk cId="3378922126" sldId="2147483723"/>
          </pc:sldLayoutMkLst>
        </pc:sldLayoutChg>
        <pc:sldLayoutChg chg="del">
          <pc:chgData name="Paul Tinkler" userId="bcebf29c-73c2-433d-80d2-6bad896374bf" providerId="ADAL" clId="{3AF0261F-033E-4A75-B182-B54E5C277308}" dt="2025-07-15T10:55:59.835" v="63"/>
          <pc:sldLayoutMkLst>
            <pc:docMk/>
            <pc:sldMasterMk cId="2241971176" sldId="2147483717"/>
            <pc:sldLayoutMk cId="1246280053" sldId="2147483724"/>
          </pc:sldLayoutMkLst>
        </pc:sldLayoutChg>
        <pc:sldLayoutChg chg="del">
          <pc:chgData name="Paul Tinkler" userId="bcebf29c-73c2-433d-80d2-6bad896374bf" providerId="ADAL" clId="{3AF0261F-033E-4A75-B182-B54E5C277308}" dt="2025-07-15T10:55:59.835" v="63"/>
          <pc:sldLayoutMkLst>
            <pc:docMk/>
            <pc:sldMasterMk cId="2241971176" sldId="2147483717"/>
            <pc:sldLayoutMk cId="1531668353" sldId="2147483725"/>
          </pc:sldLayoutMkLst>
        </pc:sldLayoutChg>
        <pc:sldLayoutChg chg="del">
          <pc:chgData name="Paul Tinkler" userId="bcebf29c-73c2-433d-80d2-6bad896374bf" providerId="ADAL" clId="{3AF0261F-033E-4A75-B182-B54E5C277308}" dt="2025-07-15T10:55:59.835" v="63"/>
          <pc:sldLayoutMkLst>
            <pc:docMk/>
            <pc:sldMasterMk cId="2241971176" sldId="2147483717"/>
            <pc:sldLayoutMk cId="1192972531" sldId="2147483726"/>
          </pc:sldLayoutMkLst>
        </pc:sldLayoutChg>
        <pc:sldLayoutChg chg="del">
          <pc:chgData name="Paul Tinkler" userId="bcebf29c-73c2-433d-80d2-6bad896374bf" providerId="ADAL" clId="{3AF0261F-033E-4A75-B182-B54E5C277308}" dt="2025-07-15T10:55:59.835" v="63"/>
          <pc:sldLayoutMkLst>
            <pc:docMk/>
            <pc:sldMasterMk cId="2241971176" sldId="2147483717"/>
            <pc:sldLayoutMk cId="601136569" sldId="2147483727"/>
          </pc:sldLayoutMkLst>
        </pc:sldLayoutChg>
        <pc:sldLayoutChg chg="del">
          <pc:chgData name="Paul Tinkler" userId="bcebf29c-73c2-433d-80d2-6bad896374bf" providerId="ADAL" clId="{3AF0261F-033E-4A75-B182-B54E5C277308}" dt="2025-07-15T10:55:59.835" v="63"/>
          <pc:sldLayoutMkLst>
            <pc:docMk/>
            <pc:sldMasterMk cId="2241971176" sldId="2147483717"/>
            <pc:sldLayoutMk cId="862794523" sldId="2147483728"/>
          </pc:sldLayoutMkLst>
        </pc:sldLayoutChg>
      </pc:sldMasterChg>
      <pc:sldMasterChg chg="del delSldLayout">
        <pc:chgData name="Paul Tinkler" userId="bcebf29c-73c2-433d-80d2-6bad896374bf" providerId="ADAL" clId="{3AF0261F-033E-4A75-B182-B54E5C277308}" dt="2025-07-15T10:55:59.835" v="63"/>
        <pc:sldMasterMkLst>
          <pc:docMk/>
          <pc:sldMasterMk cId="3014562515" sldId="2147483729"/>
        </pc:sldMasterMkLst>
        <pc:sldLayoutChg chg="del">
          <pc:chgData name="Paul Tinkler" userId="bcebf29c-73c2-433d-80d2-6bad896374bf" providerId="ADAL" clId="{3AF0261F-033E-4A75-B182-B54E5C277308}" dt="2025-07-15T10:55:59.835" v="63"/>
          <pc:sldLayoutMkLst>
            <pc:docMk/>
            <pc:sldMasterMk cId="3014562515" sldId="2147483729"/>
            <pc:sldLayoutMk cId="2215276818" sldId="2147483730"/>
          </pc:sldLayoutMkLst>
        </pc:sldLayoutChg>
        <pc:sldLayoutChg chg="del">
          <pc:chgData name="Paul Tinkler" userId="bcebf29c-73c2-433d-80d2-6bad896374bf" providerId="ADAL" clId="{3AF0261F-033E-4A75-B182-B54E5C277308}" dt="2025-07-15T10:55:59.835" v="63"/>
          <pc:sldLayoutMkLst>
            <pc:docMk/>
            <pc:sldMasterMk cId="3014562515" sldId="2147483729"/>
            <pc:sldLayoutMk cId="2956318430" sldId="2147483731"/>
          </pc:sldLayoutMkLst>
        </pc:sldLayoutChg>
        <pc:sldLayoutChg chg="del">
          <pc:chgData name="Paul Tinkler" userId="bcebf29c-73c2-433d-80d2-6bad896374bf" providerId="ADAL" clId="{3AF0261F-033E-4A75-B182-B54E5C277308}" dt="2025-07-15T10:55:59.835" v="63"/>
          <pc:sldLayoutMkLst>
            <pc:docMk/>
            <pc:sldMasterMk cId="3014562515" sldId="2147483729"/>
            <pc:sldLayoutMk cId="2264490300" sldId="2147483732"/>
          </pc:sldLayoutMkLst>
        </pc:sldLayoutChg>
        <pc:sldLayoutChg chg="del">
          <pc:chgData name="Paul Tinkler" userId="bcebf29c-73c2-433d-80d2-6bad896374bf" providerId="ADAL" clId="{3AF0261F-033E-4A75-B182-B54E5C277308}" dt="2025-07-15T10:55:59.835" v="63"/>
          <pc:sldLayoutMkLst>
            <pc:docMk/>
            <pc:sldMasterMk cId="3014562515" sldId="2147483729"/>
            <pc:sldLayoutMk cId="1876080202" sldId="2147483733"/>
          </pc:sldLayoutMkLst>
        </pc:sldLayoutChg>
      </pc:sldMasterChg>
      <pc:sldMasterChg chg="del delSldLayout">
        <pc:chgData name="Paul Tinkler" userId="bcebf29c-73c2-433d-80d2-6bad896374bf" providerId="ADAL" clId="{3AF0261F-033E-4A75-B182-B54E5C277308}" dt="2025-07-15T10:55:59.835" v="63"/>
        <pc:sldMasterMkLst>
          <pc:docMk/>
          <pc:sldMasterMk cId="1534206121" sldId="2147483734"/>
        </pc:sldMasterMkLst>
        <pc:sldLayoutChg chg="del">
          <pc:chgData name="Paul Tinkler" userId="bcebf29c-73c2-433d-80d2-6bad896374bf" providerId="ADAL" clId="{3AF0261F-033E-4A75-B182-B54E5C277308}" dt="2025-07-15T10:55:59.835" v="63"/>
          <pc:sldLayoutMkLst>
            <pc:docMk/>
            <pc:sldMasterMk cId="1534206121" sldId="2147483734"/>
            <pc:sldLayoutMk cId="1265294153" sldId="2147483735"/>
          </pc:sldLayoutMkLst>
        </pc:sldLayoutChg>
        <pc:sldLayoutChg chg="del">
          <pc:chgData name="Paul Tinkler" userId="bcebf29c-73c2-433d-80d2-6bad896374bf" providerId="ADAL" clId="{3AF0261F-033E-4A75-B182-B54E5C277308}" dt="2025-07-15T10:55:59.835" v="63"/>
          <pc:sldLayoutMkLst>
            <pc:docMk/>
            <pc:sldMasterMk cId="1534206121" sldId="2147483734"/>
            <pc:sldLayoutMk cId="2117682957" sldId="2147483736"/>
          </pc:sldLayoutMkLst>
        </pc:sldLayoutChg>
        <pc:sldLayoutChg chg="del">
          <pc:chgData name="Paul Tinkler" userId="bcebf29c-73c2-433d-80d2-6bad896374bf" providerId="ADAL" clId="{3AF0261F-033E-4A75-B182-B54E5C277308}" dt="2025-07-15T10:55:59.835" v="63"/>
          <pc:sldLayoutMkLst>
            <pc:docMk/>
            <pc:sldMasterMk cId="1534206121" sldId="2147483734"/>
            <pc:sldLayoutMk cId="158477254" sldId="2147483737"/>
          </pc:sldLayoutMkLst>
        </pc:sldLayoutChg>
      </pc:sldMasterChg>
      <pc:sldMasterChg chg="del delSldLayout">
        <pc:chgData name="Paul Tinkler" userId="bcebf29c-73c2-433d-80d2-6bad896374bf" providerId="ADAL" clId="{3AF0261F-033E-4A75-B182-B54E5C277308}" dt="2025-07-15T10:55:59.835" v="63"/>
        <pc:sldMasterMkLst>
          <pc:docMk/>
          <pc:sldMasterMk cId="504585917" sldId="2147483738"/>
        </pc:sldMasterMkLst>
        <pc:sldLayoutChg chg="del">
          <pc:chgData name="Paul Tinkler" userId="bcebf29c-73c2-433d-80d2-6bad896374bf" providerId="ADAL" clId="{3AF0261F-033E-4A75-B182-B54E5C277308}" dt="2025-07-15T10:55:59.835" v="63"/>
          <pc:sldLayoutMkLst>
            <pc:docMk/>
            <pc:sldMasterMk cId="504585917" sldId="2147483738"/>
            <pc:sldLayoutMk cId="3638326735" sldId="2147483739"/>
          </pc:sldLayoutMkLst>
        </pc:sldLayoutChg>
        <pc:sldLayoutChg chg="del">
          <pc:chgData name="Paul Tinkler" userId="bcebf29c-73c2-433d-80d2-6bad896374bf" providerId="ADAL" clId="{3AF0261F-033E-4A75-B182-B54E5C277308}" dt="2025-07-15T10:55:59.835" v="63"/>
          <pc:sldLayoutMkLst>
            <pc:docMk/>
            <pc:sldMasterMk cId="504585917" sldId="2147483738"/>
            <pc:sldLayoutMk cId="3021569398" sldId="2147483740"/>
          </pc:sldLayoutMkLst>
        </pc:sldLayoutChg>
        <pc:sldLayoutChg chg="del">
          <pc:chgData name="Paul Tinkler" userId="bcebf29c-73c2-433d-80d2-6bad896374bf" providerId="ADAL" clId="{3AF0261F-033E-4A75-B182-B54E5C277308}" dt="2025-07-15T10:55:59.835" v="63"/>
          <pc:sldLayoutMkLst>
            <pc:docMk/>
            <pc:sldMasterMk cId="504585917" sldId="2147483738"/>
            <pc:sldLayoutMk cId="1762595469" sldId="2147483741"/>
          </pc:sldLayoutMkLst>
        </pc:sldLayoutChg>
      </pc:sldMasterChg>
      <pc:sldMasterChg chg="del delSldLayout">
        <pc:chgData name="Paul Tinkler" userId="bcebf29c-73c2-433d-80d2-6bad896374bf" providerId="ADAL" clId="{3AF0261F-033E-4A75-B182-B54E5C277308}" dt="2025-07-15T10:55:59.835" v="63"/>
        <pc:sldMasterMkLst>
          <pc:docMk/>
          <pc:sldMasterMk cId="3011485194" sldId="2147483742"/>
        </pc:sldMasterMkLst>
        <pc:sldLayoutChg chg="del">
          <pc:chgData name="Paul Tinkler" userId="bcebf29c-73c2-433d-80d2-6bad896374bf" providerId="ADAL" clId="{3AF0261F-033E-4A75-B182-B54E5C277308}" dt="2025-07-15T10:55:59.835" v="63"/>
          <pc:sldLayoutMkLst>
            <pc:docMk/>
            <pc:sldMasterMk cId="3011485194" sldId="2147483742"/>
            <pc:sldLayoutMk cId="4758258" sldId="2147483743"/>
          </pc:sldLayoutMkLst>
        </pc:sldLayoutChg>
        <pc:sldLayoutChg chg="del">
          <pc:chgData name="Paul Tinkler" userId="bcebf29c-73c2-433d-80d2-6bad896374bf" providerId="ADAL" clId="{3AF0261F-033E-4A75-B182-B54E5C277308}" dt="2025-07-15T10:55:59.835" v="63"/>
          <pc:sldLayoutMkLst>
            <pc:docMk/>
            <pc:sldMasterMk cId="3011485194" sldId="2147483742"/>
            <pc:sldLayoutMk cId="685121701" sldId="2147483744"/>
          </pc:sldLayoutMkLst>
        </pc:sldLayoutChg>
        <pc:sldLayoutChg chg="del">
          <pc:chgData name="Paul Tinkler" userId="bcebf29c-73c2-433d-80d2-6bad896374bf" providerId="ADAL" clId="{3AF0261F-033E-4A75-B182-B54E5C277308}" dt="2025-07-15T10:55:59.835" v="63"/>
          <pc:sldLayoutMkLst>
            <pc:docMk/>
            <pc:sldMasterMk cId="3011485194" sldId="2147483742"/>
            <pc:sldLayoutMk cId="2521260704" sldId="2147483745"/>
          </pc:sldLayoutMkLst>
        </pc:sldLayoutChg>
        <pc:sldLayoutChg chg="del">
          <pc:chgData name="Paul Tinkler" userId="bcebf29c-73c2-433d-80d2-6bad896374bf" providerId="ADAL" clId="{3AF0261F-033E-4A75-B182-B54E5C277308}" dt="2025-07-15T10:55:59.835" v="63"/>
          <pc:sldLayoutMkLst>
            <pc:docMk/>
            <pc:sldMasterMk cId="3011485194" sldId="2147483742"/>
            <pc:sldLayoutMk cId="619353562" sldId="2147483746"/>
          </pc:sldLayoutMkLst>
        </pc:sldLayoutChg>
        <pc:sldLayoutChg chg="del">
          <pc:chgData name="Paul Tinkler" userId="bcebf29c-73c2-433d-80d2-6bad896374bf" providerId="ADAL" clId="{3AF0261F-033E-4A75-B182-B54E5C277308}" dt="2025-07-15T10:55:59.835" v="63"/>
          <pc:sldLayoutMkLst>
            <pc:docMk/>
            <pc:sldMasterMk cId="3011485194" sldId="2147483742"/>
            <pc:sldLayoutMk cId="2587707759" sldId="2147483747"/>
          </pc:sldLayoutMkLst>
        </pc:sldLayoutChg>
        <pc:sldLayoutChg chg="del">
          <pc:chgData name="Paul Tinkler" userId="bcebf29c-73c2-433d-80d2-6bad896374bf" providerId="ADAL" clId="{3AF0261F-033E-4A75-B182-B54E5C277308}" dt="2025-07-15T10:55:59.835" v="63"/>
          <pc:sldLayoutMkLst>
            <pc:docMk/>
            <pc:sldMasterMk cId="3011485194" sldId="2147483742"/>
            <pc:sldLayoutMk cId="313297176" sldId="2147483748"/>
          </pc:sldLayoutMkLst>
        </pc:sldLayoutChg>
        <pc:sldLayoutChg chg="del">
          <pc:chgData name="Paul Tinkler" userId="bcebf29c-73c2-433d-80d2-6bad896374bf" providerId="ADAL" clId="{3AF0261F-033E-4A75-B182-B54E5C277308}" dt="2025-07-15T10:55:59.835" v="63"/>
          <pc:sldLayoutMkLst>
            <pc:docMk/>
            <pc:sldMasterMk cId="3011485194" sldId="2147483742"/>
            <pc:sldLayoutMk cId="2515670576" sldId="2147483749"/>
          </pc:sldLayoutMkLst>
        </pc:sldLayoutChg>
        <pc:sldLayoutChg chg="del">
          <pc:chgData name="Paul Tinkler" userId="bcebf29c-73c2-433d-80d2-6bad896374bf" providerId="ADAL" clId="{3AF0261F-033E-4A75-B182-B54E5C277308}" dt="2025-07-15T10:55:59.835" v="63"/>
          <pc:sldLayoutMkLst>
            <pc:docMk/>
            <pc:sldMasterMk cId="3011485194" sldId="2147483742"/>
            <pc:sldLayoutMk cId="384931419" sldId="2147483750"/>
          </pc:sldLayoutMkLst>
        </pc:sldLayoutChg>
        <pc:sldLayoutChg chg="del">
          <pc:chgData name="Paul Tinkler" userId="bcebf29c-73c2-433d-80d2-6bad896374bf" providerId="ADAL" clId="{3AF0261F-033E-4A75-B182-B54E5C277308}" dt="2025-07-15T10:55:59.835" v="63"/>
          <pc:sldLayoutMkLst>
            <pc:docMk/>
            <pc:sldMasterMk cId="3011485194" sldId="2147483742"/>
            <pc:sldLayoutMk cId="2246651536" sldId="2147483751"/>
          </pc:sldLayoutMkLst>
        </pc:sldLayoutChg>
        <pc:sldLayoutChg chg="del">
          <pc:chgData name="Paul Tinkler" userId="bcebf29c-73c2-433d-80d2-6bad896374bf" providerId="ADAL" clId="{3AF0261F-033E-4A75-B182-B54E5C277308}" dt="2025-07-15T10:55:59.835" v="63"/>
          <pc:sldLayoutMkLst>
            <pc:docMk/>
            <pc:sldMasterMk cId="3011485194" sldId="2147483742"/>
            <pc:sldLayoutMk cId="3648486192" sldId="2147483752"/>
          </pc:sldLayoutMkLst>
        </pc:sldLayoutChg>
        <pc:sldLayoutChg chg="del">
          <pc:chgData name="Paul Tinkler" userId="bcebf29c-73c2-433d-80d2-6bad896374bf" providerId="ADAL" clId="{3AF0261F-033E-4A75-B182-B54E5C277308}" dt="2025-07-15T10:55:59.835" v="63"/>
          <pc:sldLayoutMkLst>
            <pc:docMk/>
            <pc:sldMasterMk cId="3011485194" sldId="2147483742"/>
            <pc:sldLayoutMk cId="1008906266" sldId="2147483753"/>
          </pc:sldLayoutMkLst>
        </pc:sldLayoutChg>
      </pc:sldMasterChg>
      <pc:sldMasterChg chg="del delSldLayout">
        <pc:chgData name="Paul Tinkler" userId="bcebf29c-73c2-433d-80d2-6bad896374bf" providerId="ADAL" clId="{3AF0261F-033E-4A75-B182-B54E5C277308}" dt="2025-07-15T10:55:59.835" v="63"/>
        <pc:sldMasterMkLst>
          <pc:docMk/>
          <pc:sldMasterMk cId="833638583" sldId="2147483754"/>
        </pc:sldMasterMkLst>
        <pc:sldLayoutChg chg="del">
          <pc:chgData name="Paul Tinkler" userId="bcebf29c-73c2-433d-80d2-6bad896374bf" providerId="ADAL" clId="{3AF0261F-033E-4A75-B182-B54E5C277308}" dt="2025-07-15T10:55:59.835" v="63"/>
          <pc:sldLayoutMkLst>
            <pc:docMk/>
            <pc:sldMasterMk cId="833638583" sldId="2147483754"/>
            <pc:sldLayoutMk cId="2937007128" sldId="2147483755"/>
          </pc:sldLayoutMkLst>
        </pc:sldLayoutChg>
        <pc:sldLayoutChg chg="del">
          <pc:chgData name="Paul Tinkler" userId="bcebf29c-73c2-433d-80d2-6bad896374bf" providerId="ADAL" clId="{3AF0261F-033E-4A75-B182-B54E5C277308}" dt="2025-07-15T10:55:59.835" v="63"/>
          <pc:sldLayoutMkLst>
            <pc:docMk/>
            <pc:sldMasterMk cId="833638583" sldId="2147483754"/>
            <pc:sldLayoutMk cId="4077325169" sldId="2147483756"/>
          </pc:sldLayoutMkLst>
        </pc:sldLayoutChg>
        <pc:sldLayoutChg chg="del">
          <pc:chgData name="Paul Tinkler" userId="bcebf29c-73c2-433d-80d2-6bad896374bf" providerId="ADAL" clId="{3AF0261F-033E-4A75-B182-B54E5C277308}" dt="2025-07-15T10:55:59.835" v="63"/>
          <pc:sldLayoutMkLst>
            <pc:docMk/>
            <pc:sldMasterMk cId="833638583" sldId="2147483754"/>
            <pc:sldLayoutMk cId="1580103914" sldId="2147483757"/>
          </pc:sldLayoutMkLst>
        </pc:sldLayoutChg>
        <pc:sldLayoutChg chg="del">
          <pc:chgData name="Paul Tinkler" userId="bcebf29c-73c2-433d-80d2-6bad896374bf" providerId="ADAL" clId="{3AF0261F-033E-4A75-B182-B54E5C277308}" dt="2025-07-15T10:55:59.835" v="63"/>
          <pc:sldLayoutMkLst>
            <pc:docMk/>
            <pc:sldMasterMk cId="833638583" sldId="2147483754"/>
            <pc:sldLayoutMk cId="933325090" sldId="2147483758"/>
          </pc:sldLayoutMkLst>
        </pc:sldLayoutChg>
        <pc:sldLayoutChg chg="del">
          <pc:chgData name="Paul Tinkler" userId="bcebf29c-73c2-433d-80d2-6bad896374bf" providerId="ADAL" clId="{3AF0261F-033E-4A75-B182-B54E5C277308}" dt="2025-07-15T10:55:59.835" v="63"/>
          <pc:sldLayoutMkLst>
            <pc:docMk/>
            <pc:sldMasterMk cId="833638583" sldId="2147483754"/>
            <pc:sldLayoutMk cId="2850161139" sldId="2147483759"/>
          </pc:sldLayoutMkLst>
        </pc:sldLayoutChg>
        <pc:sldLayoutChg chg="del">
          <pc:chgData name="Paul Tinkler" userId="bcebf29c-73c2-433d-80d2-6bad896374bf" providerId="ADAL" clId="{3AF0261F-033E-4A75-B182-B54E5C277308}" dt="2025-07-15T10:55:59.835" v="63"/>
          <pc:sldLayoutMkLst>
            <pc:docMk/>
            <pc:sldMasterMk cId="833638583" sldId="2147483754"/>
            <pc:sldLayoutMk cId="201653559" sldId="2147483760"/>
          </pc:sldLayoutMkLst>
        </pc:sldLayoutChg>
        <pc:sldLayoutChg chg="del">
          <pc:chgData name="Paul Tinkler" userId="bcebf29c-73c2-433d-80d2-6bad896374bf" providerId="ADAL" clId="{3AF0261F-033E-4A75-B182-B54E5C277308}" dt="2025-07-15T10:55:59.835" v="63"/>
          <pc:sldLayoutMkLst>
            <pc:docMk/>
            <pc:sldMasterMk cId="833638583" sldId="2147483754"/>
            <pc:sldLayoutMk cId="3141294057" sldId="2147483761"/>
          </pc:sldLayoutMkLst>
        </pc:sldLayoutChg>
        <pc:sldLayoutChg chg="del">
          <pc:chgData name="Paul Tinkler" userId="bcebf29c-73c2-433d-80d2-6bad896374bf" providerId="ADAL" clId="{3AF0261F-033E-4A75-B182-B54E5C277308}" dt="2025-07-15T10:55:59.835" v="63"/>
          <pc:sldLayoutMkLst>
            <pc:docMk/>
            <pc:sldMasterMk cId="833638583" sldId="2147483754"/>
            <pc:sldLayoutMk cId="32465924" sldId="2147483762"/>
          </pc:sldLayoutMkLst>
        </pc:sldLayoutChg>
        <pc:sldLayoutChg chg="del">
          <pc:chgData name="Paul Tinkler" userId="bcebf29c-73c2-433d-80d2-6bad896374bf" providerId="ADAL" clId="{3AF0261F-033E-4A75-B182-B54E5C277308}" dt="2025-07-15T10:55:59.835" v="63"/>
          <pc:sldLayoutMkLst>
            <pc:docMk/>
            <pc:sldMasterMk cId="833638583" sldId="2147483754"/>
            <pc:sldLayoutMk cId="3195555757" sldId="2147483763"/>
          </pc:sldLayoutMkLst>
        </pc:sldLayoutChg>
        <pc:sldLayoutChg chg="del">
          <pc:chgData name="Paul Tinkler" userId="bcebf29c-73c2-433d-80d2-6bad896374bf" providerId="ADAL" clId="{3AF0261F-033E-4A75-B182-B54E5C277308}" dt="2025-07-15T10:55:59.835" v="63"/>
          <pc:sldLayoutMkLst>
            <pc:docMk/>
            <pc:sldMasterMk cId="833638583" sldId="2147483754"/>
            <pc:sldLayoutMk cId="3116392456" sldId="2147483764"/>
          </pc:sldLayoutMkLst>
        </pc:sldLayoutChg>
        <pc:sldLayoutChg chg="del">
          <pc:chgData name="Paul Tinkler" userId="bcebf29c-73c2-433d-80d2-6bad896374bf" providerId="ADAL" clId="{3AF0261F-033E-4A75-B182-B54E5C277308}" dt="2025-07-15T10:55:59.835" v="63"/>
          <pc:sldLayoutMkLst>
            <pc:docMk/>
            <pc:sldMasterMk cId="833638583" sldId="2147483754"/>
            <pc:sldLayoutMk cId="906791845" sldId="2147483765"/>
          </pc:sldLayoutMkLst>
        </pc:sldLayoutChg>
      </pc:sldMasterChg>
      <pc:sldMasterChg chg="del delSldLayout">
        <pc:chgData name="Paul Tinkler" userId="bcebf29c-73c2-433d-80d2-6bad896374bf" providerId="ADAL" clId="{3AF0261F-033E-4A75-B182-B54E5C277308}" dt="2025-07-15T10:55:59.835" v="63"/>
        <pc:sldMasterMkLst>
          <pc:docMk/>
          <pc:sldMasterMk cId="4086441142" sldId="2147483766"/>
        </pc:sldMasterMkLst>
        <pc:sldLayoutChg chg="del">
          <pc:chgData name="Paul Tinkler" userId="bcebf29c-73c2-433d-80d2-6bad896374bf" providerId="ADAL" clId="{3AF0261F-033E-4A75-B182-B54E5C277308}" dt="2025-07-15T10:55:59.835" v="63"/>
          <pc:sldLayoutMkLst>
            <pc:docMk/>
            <pc:sldMasterMk cId="4086441142" sldId="2147483766"/>
            <pc:sldLayoutMk cId="2355026767" sldId="2147483767"/>
          </pc:sldLayoutMkLst>
        </pc:sldLayoutChg>
        <pc:sldLayoutChg chg="del">
          <pc:chgData name="Paul Tinkler" userId="bcebf29c-73c2-433d-80d2-6bad896374bf" providerId="ADAL" clId="{3AF0261F-033E-4A75-B182-B54E5C277308}" dt="2025-07-15T10:55:59.835" v="63"/>
          <pc:sldLayoutMkLst>
            <pc:docMk/>
            <pc:sldMasterMk cId="4086441142" sldId="2147483766"/>
            <pc:sldLayoutMk cId="4005786072" sldId="2147483768"/>
          </pc:sldLayoutMkLst>
        </pc:sldLayoutChg>
        <pc:sldLayoutChg chg="del">
          <pc:chgData name="Paul Tinkler" userId="bcebf29c-73c2-433d-80d2-6bad896374bf" providerId="ADAL" clId="{3AF0261F-033E-4A75-B182-B54E5C277308}" dt="2025-07-15T10:55:59.835" v="63"/>
          <pc:sldLayoutMkLst>
            <pc:docMk/>
            <pc:sldMasterMk cId="4086441142" sldId="2147483766"/>
            <pc:sldLayoutMk cId="2680016418" sldId="2147483769"/>
          </pc:sldLayoutMkLst>
        </pc:sldLayoutChg>
        <pc:sldLayoutChg chg="del">
          <pc:chgData name="Paul Tinkler" userId="bcebf29c-73c2-433d-80d2-6bad896374bf" providerId="ADAL" clId="{3AF0261F-033E-4A75-B182-B54E5C277308}" dt="2025-07-15T10:55:59.835" v="63"/>
          <pc:sldLayoutMkLst>
            <pc:docMk/>
            <pc:sldMasterMk cId="4086441142" sldId="2147483766"/>
            <pc:sldLayoutMk cId="1847199824" sldId="2147483770"/>
          </pc:sldLayoutMkLst>
        </pc:sldLayoutChg>
        <pc:sldLayoutChg chg="del">
          <pc:chgData name="Paul Tinkler" userId="bcebf29c-73c2-433d-80d2-6bad896374bf" providerId="ADAL" clId="{3AF0261F-033E-4A75-B182-B54E5C277308}" dt="2025-07-15T10:55:59.835" v="63"/>
          <pc:sldLayoutMkLst>
            <pc:docMk/>
            <pc:sldMasterMk cId="4086441142" sldId="2147483766"/>
            <pc:sldLayoutMk cId="1826265978" sldId="2147483771"/>
          </pc:sldLayoutMkLst>
        </pc:sldLayoutChg>
        <pc:sldLayoutChg chg="del">
          <pc:chgData name="Paul Tinkler" userId="bcebf29c-73c2-433d-80d2-6bad896374bf" providerId="ADAL" clId="{3AF0261F-033E-4A75-B182-B54E5C277308}" dt="2025-07-15T10:55:59.835" v="63"/>
          <pc:sldLayoutMkLst>
            <pc:docMk/>
            <pc:sldMasterMk cId="4086441142" sldId="2147483766"/>
            <pc:sldLayoutMk cId="690249779" sldId="2147483772"/>
          </pc:sldLayoutMkLst>
        </pc:sldLayoutChg>
        <pc:sldLayoutChg chg="del">
          <pc:chgData name="Paul Tinkler" userId="bcebf29c-73c2-433d-80d2-6bad896374bf" providerId="ADAL" clId="{3AF0261F-033E-4A75-B182-B54E5C277308}" dt="2025-07-15T10:55:59.835" v="63"/>
          <pc:sldLayoutMkLst>
            <pc:docMk/>
            <pc:sldMasterMk cId="4086441142" sldId="2147483766"/>
            <pc:sldLayoutMk cId="1319481250" sldId="2147483773"/>
          </pc:sldLayoutMkLst>
        </pc:sldLayoutChg>
        <pc:sldLayoutChg chg="del">
          <pc:chgData name="Paul Tinkler" userId="bcebf29c-73c2-433d-80d2-6bad896374bf" providerId="ADAL" clId="{3AF0261F-033E-4A75-B182-B54E5C277308}" dt="2025-07-15T10:55:59.835" v="63"/>
          <pc:sldLayoutMkLst>
            <pc:docMk/>
            <pc:sldMasterMk cId="4086441142" sldId="2147483766"/>
            <pc:sldLayoutMk cId="1562898177" sldId="214748377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34A11D-2B3F-4616-A364-8C8433BC73F8}" type="datetimeFigureOut">
              <a:rPr lang="en-GB" smtClean="0"/>
              <a:t>15/07/2025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1B5BA8-DF0C-40C4-A8F7-78F62E925130}" type="slidenum">
              <a:rPr lang="en-GB" smtClean="0"/>
              <a:t>‹#›</a:t>
            </a:fld>
            <a:endParaRPr lang="en-GB"/>
          </a:p>
        </p:txBody>
      </p:sp>
    </p:spTree>
    <p:extLst>
      <p:ext uri="{BB962C8B-B14F-4D97-AF65-F5344CB8AC3E}">
        <p14:creationId xmlns:p14="http://schemas.microsoft.com/office/powerpoint/2010/main" val="2419877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5DD9B043-DDDF-4D48-9BB7-B37C9E1119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EF6FB584-2A9C-4089-AB15-ADF1AA222B95}"/>
              </a:ext>
            </a:extLst>
          </p:cNvPr>
          <p:cNvSpPr>
            <a:spLocks noGrp="1"/>
          </p:cNvSpPr>
          <p:nvPr>
            <p:ph type="body" idx="1"/>
          </p:nvPr>
        </p:nvSpPr>
        <p:spPr/>
        <p:txBody>
          <a:bodyPr/>
          <a:lstStyle/>
          <a:p>
            <a:pPr marL="171450" indent="-171450" eaLnBrk="1" fontAlgn="auto" hangingPunct="1">
              <a:spcBef>
                <a:spcPts val="0"/>
              </a:spcBef>
              <a:spcAft>
                <a:spcPts val="0"/>
              </a:spcAft>
              <a:buFont typeface="Arial" pitchFamily="34" charset="0"/>
              <a:buChar char="•"/>
              <a:defRPr/>
            </a:pPr>
            <a:r>
              <a:rPr lang="en-GB" dirty="0">
                <a:solidFill>
                  <a:srgbClr val="000000"/>
                </a:solidFill>
                <a:latin typeface="Univers"/>
              </a:rPr>
              <a:t>Most businesses innovate without necessarily realising that they are doing it.  Like all business processes, it is best carried out in a reasonably systematic fashion.</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r>
              <a:rPr lang="en-GB" sz="1800" dirty="0">
                <a:solidFill>
                  <a:srgbClr val="005093"/>
                </a:solidFill>
                <a:latin typeface="Univers"/>
              </a:rPr>
              <a:t>• </a:t>
            </a:r>
            <a:r>
              <a:rPr lang="en-GB" dirty="0">
                <a:solidFill>
                  <a:srgbClr val="000000"/>
                </a:solidFill>
                <a:latin typeface="Univers"/>
              </a:rPr>
              <a:t>The process starts with an idea and ends with successful and profitable sales. It is easiest to describe in a linear fashion, but in practice many activities often take place together, or in a different order, and may</a:t>
            </a:r>
          </a:p>
          <a:p>
            <a:pPr eaLnBrk="1" fontAlgn="auto" hangingPunct="1">
              <a:spcBef>
                <a:spcPts val="0"/>
              </a:spcBef>
              <a:spcAft>
                <a:spcPts val="0"/>
              </a:spcAft>
              <a:defRPr/>
            </a:pPr>
            <a:r>
              <a:rPr lang="en-GB" dirty="0">
                <a:solidFill>
                  <a:srgbClr val="000000"/>
                </a:solidFill>
                <a:latin typeface="Univers"/>
              </a:rPr>
              <a:t>require recycling. In general, the front end is more chaotic and the back end more defined.</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r>
              <a:rPr lang="en-GB" sz="1800" dirty="0">
                <a:solidFill>
                  <a:srgbClr val="005093"/>
                </a:solidFill>
                <a:latin typeface="Univers"/>
              </a:rPr>
              <a:t>• </a:t>
            </a:r>
            <a:r>
              <a:rPr lang="en-GB" dirty="0">
                <a:solidFill>
                  <a:srgbClr val="000000"/>
                </a:solidFill>
                <a:latin typeface="Univers"/>
              </a:rPr>
              <a:t>The “Stagegate”™ model breaks activity down into discrete linear units. Progression only occurs after satisfying certain criteria, designed to ensure that the investment is minimised in the early stages and if</a:t>
            </a:r>
          </a:p>
          <a:p>
            <a:pPr eaLnBrk="1" fontAlgn="auto" hangingPunct="1">
              <a:spcBef>
                <a:spcPts val="0"/>
              </a:spcBef>
              <a:spcAft>
                <a:spcPts val="0"/>
              </a:spcAft>
              <a:defRPr/>
            </a:pPr>
            <a:r>
              <a:rPr lang="en-GB" dirty="0">
                <a:solidFill>
                  <a:srgbClr val="000000"/>
                </a:solidFill>
                <a:latin typeface="Univers"/>
              </a:rPr>
              <a:t>necessary the project abandoned sooner rather than later. In this way a portfolio of projects in an “innovation pipeline” (sometimes called the innovation funnel because many initial ideas are refined down to only a</a:t>
            </a:r>
          </a:p>
          <a:p>
            <a:pPr eaLnBrk="1" fontAlgn="auto" hangingPunct="1">
              <a:spcBef>
                <a:spcPts val="0"/>
              </a:spcBef>
              <a:spcAft>
                <a:spcPts val="0"/>
              </a:spcAft>
              <a:defRPr/>
            </a:pPr>
            <a:r>
              <a:rPr lang="en-GB" dirty="0">
                <a:solidFill>
                  <a:srgbClr val="000000"/>
                </a:solidFill>
                <a:latin typeface="Univers"/>
              </a:rPr>
              <a:t>few market entry projects), can be created, with their progress matched to suit the available funding, resources and desired entry time into the market place. (Diagram D). ™ Robert Cooper</a:t>
            </a:r>
          </a:p>
          <a:p>
            <a:pPr eaLnBrk="1" fontAlgn="auto" hangingPunct="1">
              <a:spcBef>
                <a:spcPts val="0"/>
              </a:spcBef>
              <a:spcAft>
                <a:spcPts val="0"/>
              </a:spcAft>
              <a:defRPr/>
            </a:pPr>
            <a:endParaRPr lang="en-GB" dirty="0">
              <a:solidFill>
                <a:srgbClr val="000000"/>
              </a:solidFill>
              <a:latin typeface="Univers"/>
            </a:endParaRPr>
          </a:p>
          <a:p>
            <a:pPr marL="171450" indent="-171450" eaLnBrk="1" fontAlgn="auto" hangingPunct="1">
              <a:spcBef>
                <a:spcPts val="0"/>
              </a:spcBef>
              <a:spcAft>
                <a:spcPts val="0"/>
              </a:spcAft>
              <a:buFont typeface="Arial" pitchFamily="34" charset="0"/>
              <a:buChar char="•"/>
              <a:defRPr/>
            </a:pPr>
            <a:r>
              <a:rPr lang="en-GB" dirty="0">
                <a:solidFill>
                  <a:srgbClr val="000000"/>
                </a:solidFill>
                <a:latin typeface="Univers"/>
              </a:rPr>
              <a:t>Typical stages in the pipeline are Concept, Feasibility, Development and Implementation. Between each stage are notional gates where the idea/project is assessed against selected criteria to determine whether to</a:t>
            </a:r>
          </a:p>
          <a:p>
            <a:pPr eaLnBrk="1" fontAlgn="auto" hangingPunct="1">
              <a:spcBef>
                <a:spcPts val="0"/>
              </a:spcBef>
              <a:spcAft>
                <a:spcPts val="0"/>
              </a:spcAft>
              <a:defRPr/>
            </a:pPr>
            <a:r>
              <a:rPr lang="en-GB" dirty="0">
                <a:solidFill>
                  <a:srgbClr val="000000"/>
                </a:solidFill>
                <a:latin typeface="Univers"/>
              </a:rPr>
              <a:t>progress it.</a:t>
            </a:r>
          </a:p>
          <a:p>
            <a:pPr eaLnBrk="1" fontAlgn="auto" hangingPunct="1">
              <a:spcBef>
                <a:spcPts val="0"/>
              </a:spcBef>
              <a:spcAft>
                <a:spcPts val="0"/>
              </a:spcAft>
              <a:defRPr/>
            </a:pPr>
            <a:endParaRPr lang="en-GB" dirty="0">
              <a:solidFill>
                <a:srgbClr val="000000"/>
              </a:solidFill>
              <a:latin typeface="Univers"/>
            </a:endParaRPr>
          </a:p>
          <a:p>
            <a:pPr eaLnBrk="1" fontAlgn="auto" hangingPunct="1">
              <a:spcBef>
                <a:spcPts val="0"/>
              </a:spcBef>
              <a:spcAft>
                <a:spcPts val="0"/>
              </a:spcAft>
              <a:defRPr/>
            </a:pPr>
            <a:endParaRPr lang="en-GB" dirty="0"/>
          </a:p>
        </p:txBody>
      </p:sp>
      <p:sp>
        <p:nvSpPr>
          <p:cNvPr id="50180" name="Slide Number Placeholder 3">
            <a:extLst>
              <a:ext uri="{FF2B5EF4-FFF2-40B4-BE49-F238E27FC236}">
                <a16:creationId xmlns:a16="http://schemas.microsoft.com/office/drawing/2014/main" id="{BFBCFB8F-FAF5-4832-A6D5-C1513EE94123}"/>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655E2465-6870-4704-A252-9FB474D8628F}" type="slidenum">
              <a:rPr lang="en-GB" altLang="en-US">
                <a:latin typeface="Calibri" panose="020F0502020204030204" pitchFamily="34" charset="0"/>
              </a:rPr>
              <a:pPr eaLnBrk="1" hangingPunct="1"/>
              <a:t>3</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AE03AD5-F434-4EAB-B66D-DAB97EB8B7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BF6B7FE4-A637-4DFA-AA0C-0DB05C1409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Each gate consists of cross functional activities which inputs the decision to move onto the next stage or not</a:t>
            </a:r>
          </a:p>
        </p:txBody>
      </p:sp>
      <p:sp>
        <p:nvSpPr>
          <p:cNvPr id="51204" name="Slide Number Placeholder 3">
            <a:extLst>
              <a:ext uri="{FF2B5EF4-FFF2-40B4-BE49-F238E27FC236}">
                <a16:creationId xmlns:a16="http://schemas.microsoft.com/office/drawing/2014/main" id="{E3F81642-FC4F-4743-A7C7-73356A015615}"/>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8D6A4A30-5308-4718-9DEE-83189F351E53}" type="slidenum">
              <a:rPr lang="en-GB" altLang="en-US">
                <a:latin typeface="Calibri" panose="020F0502020204030204" pitchFamily="34" charset="0"/>
              </a:rPr>
              <a:pPr eaLnBrk="1" hangingPunct="1"/>
              <a:t>4</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0755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2073333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3458461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203114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2317581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1870157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1486068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969981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1445515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2632276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35743237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1242177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19628995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3690038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520242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16682143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490392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27874289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10380556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5445139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41755108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31382160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138341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520231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580890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629952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6169043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82258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214984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6164074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13017389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6192920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797132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202664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22132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794625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861221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7444169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939510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0534911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2312856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170565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323629763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635E4F39-D8D8-4343-B9D3-3626A7CECEAE}" type="datetimeFigureOut">
              <a:rPr lang="en-GB" smtClean="0"/>
              <a:t>15/07/2025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797C4DD7-60C2-4F73-8DB7-92E14006022D}" type="slidenum">
              <a:rPr lang="en-GB" smtClean="0"/>
              <a:t>‹#›</a:t>
            </a:fld>
            <a:endParaRPr lang="en-GB"/>
          </a:p>
        </p:txBody>
      </p:sp>
    </p:spTree>
    <p:extLst>
      <p:ext uri="{BB962C8B-B14F-4D97-AF65-F5344CB8AC3E}">
        <p14:creationId xmlns:p14="http://schemas.microsoft.com/office/powerpoint/2010/main" val="45995269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4900413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0683362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2106873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545283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1883311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9686936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550949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2761024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7908684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10815018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5125750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47886300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413370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62807491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46329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image" Target="../media/image3.png"/><Relationship Id="rId5" Type="http://schemas.openxmlformats.org/officeDocument/2006/relationships/slideLayout" Target="../slideLayouts/slideLayout27.xml"/><Relationship Id="rId10" Type="http://schemas.openxmlformats.org/officeDocument/2006/relationships/theme" Target="../theme/theme3.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5" Type="http://schemas.openxmlformats.org/officeDocument/2006/relationships/slideLayout" Target="../slideLayouts/slideLayout36.xml"/><Relationship Id="rId10" Type="http://schemas.openxmlformats.org/officeDocument/2006/relationships/image" Target="../media/image8.png"/><Relationship Id="rId4" Type="http://schemas.openxmlformats.org/officeDocument/2006/relationships/slideLayout" Target="../slideLayouts/slideLayout35.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42.xml"/><Relationship Id="rId7" Type="http://schemas.openxmlformats.org/officeDocument/2006/relationships/image" Target="../media/image15.png"/><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theme" Target="../theme/theme5.xml"/><Relationship Id="rId5" Type="http://schemas.openxmlformats.org/officeDocument/2006/relationships/slideLayout" Target="../slideLayouts/slideLayout44.xml"/><Relationship Id="rId4" Type="http://schemas.openxmlformats.org/officeDocument/2006/relationships/slideLayout" Target="../slideLayouts/slideLayout43.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slideLayout" Target="../slideLayouts/slideLayout46.xml"/><Relationship Id="rId1" Type="http://schemas.openxmlformats.org/officeDocument/2006/relationships/slideLayout" Target="../slideLayouts/slideLayout45.xml"/><Relationship Id="rId5" Type="http://schemas.openxmlformats.org/officeDocument/2006/relationships/image" Target="../media/image1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image" Target="../media/image20.png"/><Relationship Id="rId5" Type="http://schemas.openxmlformats.org/officeDocument/2006/relationships/theme" Target="../theme/theme7.xml"/><Relationship Id="rId4" Type="http://schemas.openxmlformats.org/officeDocument/2006/relationships/slideLayout" Target="../slideLayouts/slideLayout51.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59.xml"/><Relationship Id="rId3" Type="http://schemas.openxmlformats.org/officeDocument/2006/relationships/slideLayout" Target="../slideLayouts/slideLayout54.xml"/><Relationship Id="rId7" Type="http://schemas.openxmlformats.org/officeDocument/2006/relationships/slideLayout" Target="../slideLayouts/slideLayout58.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5" Type="http://schemas.openxmlformats.org/officeDocument/2006/relationships/slideLayout" Target="../slideLayouts/slideLayout56.xml"/><Relationship Id="rId4" Type="http://schemas.openxmlformats.org/officeDocument/2006/relationships/slideLayout" Target="../slideLayouts/slideLayout55.xml"/><Relationship Id="rId9" Type="http://schemas.openxmlformats.org/officeDocument/2006/relationships/theme" Target="../theme/theme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27561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88515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1112337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4980216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438920455"/>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25" r:id="rId4"/>
    <p:sldLayoutId id="214748372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416905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7957772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1614262"/>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Foundry" TargetMode="External"/><Relationship Id="rId2" Type="http://schemas.openxmlformats.org/officeDocument/2006/relationships/image" Target="../media/image30.jpg"/><Relationship Id="rId1" Type="http://schemas.openxmlformats.org/officeDocument/2006/relationships/slideLayout" Target="../slideLayouts/slideLayout43.xml"/></Relationships>
</file>

<file path=ppt/slides/_rels/slide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3.xml"/></Relationships>
</file>

<file path=ppt/slides/_rels/slide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xml"/><Relationship Id="rId1" Type="http://schemas.openxmlformats.org/officeDocument/2006/relationships/slideLayout" Target="../slideLayouts/slideLayout44.xml"/><Relationship Id="rId4" Type="http://schemas.openxmlformats.org/officeDocument/2006/relationships/hyperlink" Target="https://dspace.mit.edu/bitstream/handle/1721.1/79633/2-96-fall-2004/contents/index.htm"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xml"/><Relationship Id="rId1" Type="http://schemas.openxmlformats.org/officeDocument/2006/relationships/slideLayout" Target="../slideLayouts/slideLayout44.xml"/></Relationships>
</file>

<file path=ppt/slides/_rels/slide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4.xml"/></Relationships>
</file>

<file path=ppt/slides/_rels/slide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3.xml"/></Relationships>
</file>

<file path=ppt/slides/_rels/slide7.xml.rels><?xml version="1.0" encoding="UTF-8" standalone="yes"?>
<Relationships xmlns="http://schemas.openxmlformats.org/package/2006/relationships"><Relationship Id="rId3" Type="http://schemas.openxmlformats.org/officeDocument/2006/relationships/hyperlink" Target="http://commons.wikimedia.org/wiki/File:US_Navy_080710-N-2959L-281_ailors_perform_pull-ups_while_taking_a_physical_screening_test_at_Naval_Amphibious_Base,_Coronado.jpg" TargetMode="External"/><Relationship Id="rId2" Type="http://schemas.openxmlformats.org/officeDocument/2006/relationships/image" Target="../media/image36.jpg"/><Relationship Id="rId1" Type="http://schemas.openxmlformats.org/officeDocument/2006/relationships/slideLayout" Target="../slideLayouts/slideLayout44.xml"/></Relationships>
</file>

<file path=ppt/slides/_rels/slide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0.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oleObject" Target="../embeddings/oleObject1.bin"/><Relationship Id="rId1" Type="http://schemas.openxmlformats.org/officeDocument/2006/relationships/slideLayout" Target="../slideLayouts/slideLayout43.xml"/></Relationships>
</file>

<file path=ppt/slides/_rels/slide1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3.xml"/></Relationships>
</file>

<file path=ppt/slides/_rels/slide1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43.xml"/><Relationship Id="rId1" Type="http://schemas.openxmlformats.org/officeDocument/2006/relationships/video" Target="https://www.youtube.com/embed/lRDB_W6POys?feature=oembed" TargetMode="External"/><Relationship Id="rId5" Type="http://schemas.openxmlformats.org/officeDocument/2006/relationships/hyperlink" Target="http://nachoyague.deviantart.com/art/WATCH-DOGS-2-SILICON-VALLEY-651580046" TargetMode="External"/><Relationship Id="rId4" Type="http://schemas.openxmlformats.org/officeDocument/2006/relationships/image" Target="../media/image42.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riding on the back of a horse&#10;&#10;Description automatically generated">
            <a:extLst>
              <a:ext uri="{FF2B5EF4-FFF2-40B4-BE49-F238E27FC236}">
                <a16:creationId xmlns:a16="http://schemas.microsoft.com/office/drawing/2014/main" id="{DCC743B5-C265-4B1D-BE10-43288337316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11688" y="0"/>
            <a:ext cx="9368623" cy="5724108"/>
          </a:xfrm>
          <a:prstGeom prst="rect">
            <a:avLst/>
          </a:prstGeom>
        </p:spPr>
      </p:pic>
      <p:sp>
        <p:nvSpPr>
          <p:cNvPr id="5" name="TextBox 4">
            <a:extLst>
              <a:ext uri="{FF2B5EF4-FFF2-40B4-BE49-F238E27FC236}">
                <a16:creationId xmlns:a16="http://schemas.microsoft.com/office/drawing/2014/main" id="{EAFA2C69-0028-48D4-B96A-B5C532E41C15}"/>
              </a:ext>
            </a:extLst>
          </p:cNvPr>
          <p:cNvSpPr txBox="1"/>
          <p:nvPr/>
        </p:nvSpPr>
        <p:spPr>
          <a:xfrm rot="5400000">
            <a:off x="6579970" y="2288751"/>
            <a:ext cx="3958683" cy="1938992"/>
          </a:xfrm>
          <a:prstGeom prst="rect">
            <a:avLst/>
          </a:prstGeom>
          <a:noFill/>
        </p:spPr>
        <p:txBody>
          <a:bodyPr wrap="square" rtlCol="0">
            <a:spAutoFit/>
          </a:bodyPr>
          <a:lstStyle/>
          <a:p>
            <a:pPr algn="ctr"/>
            <a:r>
              <a:rPr lang="en-GB" sz="6000" dirty="0">
                <a:solidFill>
                  <a:srgbClr val="CCCCFF"/>
                </a:solidFill>
              </a:rPr>
              <a:t>Innovation</a:t>
            </a:r>
          </a:p>
          <a:p>
            <a:pPr algn="ctr"/>
            <a:r>
              <a:rPr lang="en-GB" sz="6000" dirty="0">
                <a:solidFill>
                  <a:srgbClr val="CCCCFF"/>
                </a:solidFill>
              </a:rPr>
              <a:t>(cont.)</a:t>
            </a:r>
          </a:p>
        </p:txBody>
      </p:sp>
      <p:sp>
        <p:nvSpPr>
          <p:cNvPr id="2" name="TextBox 1">
            <a:extLst>
              <a:ext uri="{FF2B5EF4-FFF2-40B4-BE49-F238E27FC236}">
                <a16:creationId xmlns:a16="http://schemas.microsoft.com/office/drawing/2014/main" id="{8ECD51A1-BCDD-398D-5584-08143B910926}"/>
              </a:ext>
            </a:extLst>
          </p:cNvPr>
          <p:cNvSpPr txBox="1"/>
          <p:nvPr/>
        </p:nvSpPr>
        <p:spPr>
          <a:xfrm rot="1707142">
            <a:off x="2997021" y="2635676"/>
            <a:ext cx="3760966" cy="1015663"/>
          </a:xfrm>
          <a:prstGeom prst="rect">
            <a:avLst/>
          </a:prstGeom>
          <a:noFill/>
        </p:spPr>
        <p:txBody>
          <a:bodyPr wrap="none" rtlCol="0">
            <a:spAutoFit/>
          </a:bodyPr>
          <a:lstStyle/>
          <a:p>
            <a:r>
              <a:rPr lang="en-GB" sz="6000" dirty="0">
                <a:solidFill>
                  <a:schemeClr val="bg1"/>
                </a:solidFill>
                <a:latin typeface="Baguet Script" panose="00000500000000000000" pitchFamily="2" charset="0"/>
                <a:cs typeface="Aldhabi" panose="020F0502020204030204" pitchFamily="2" charset="-78"/>
              </a:rPr>
              <a:t>Session 5/6</a:t>
            </a:r>
          </a:p>
        </p:txBody>
      </p:sp>
    </p:spTree>
    <p:extLst>
      <p:ext uri="{BB962C8B-B14F-4D97-AF65-F5344CB8AC3E}">
        <p14:creationId xmlns:p14="http://schemas.microsoft.com/office/powerpoint/2010/main" val="1293874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62EAA-F336-4BBC-9479-36B0A306C23D}"/>
              </a:ext>
            </a:extLst>
          </p:cNvPr>
          <p:cNvSpPr>
            <a:spLocks noGrp="1"/>
          </p:cNvSpPr>
          <p:nvPr>
            <p:ph type="title"/>
          </p:nvPr>
        </p:nvSpPr>
        <p:spPr/>
        <p:txBody>
          <a:bodyPr/>
          <a:lstStyle/>
          <a:p>
            <a:r>
              <a:rPr lang="en-GB" dirty="0"/>
              <a:t>Models of Innovation</a:t>
            </a:r>
          </a:p>
        </p:txBody>
      </p:sp>
      <p:sp>
        <p:nvSpPr>
          <p:cNvPr id="3" name="Content Placeholder 2">
            <a:extLst>
              <a:ext uri="{FF2B5EF4-FFF2-40B4-BE49-F238E27FC236}">
                <a16:creationId xmlns:a16="http://schemas.microsoft.com/office/drawing/2014/main" id="{8425EF37-469E-4B3F-AE6E-C27FBD3C54CF}"/>
              </a:ext>
            </a:extLst>
          </p:cNvPr>
          <p:cNvSpPr>
            <a:spLocks noGrp="1"/>
          </p:cNvSpPr>
          <p:nvPr>
            <p:ph idx="1"/>
          </p:nvPr>
        </p:nvSpPr>
        <p:spPr/>
        <p:txBody>
          <a:bodyPr/>
          <a:lstStyle/>
          <a:p>
            <a:r>
              <a:rPr lang="en-GB" dirty="0" err="1">
                <a:solidFill>
                  <a:srgbClr val="FF3300"/>
                </a:solidFill>
              </a:rPr>
              <a:t>Stagegate</a:t>
            </a:r>
            <a:endParaRPr lang="en-GB" dirty="0">
              <a:solidFill>
                <a:srgbClr val="FF3300"/>
              </a:solidFill>
            </a:endParaRPr>
          </a:p>
          <a:p>
            <a:r>
              <a:rPr lang="en-GB" dirty="0">
                <a:solidFill>
                  <a:srgbClr val="0000FF"/>
                </a:solidFill>
              </a:rPr>
              <a:t>Innovation Pipeline</a:t>
            </a:r>
          </a:p>
          <a:p>
            <a:r>
              <a:rPr lang="en-GB" dirty="0">
                <a:solidFill>
                  <a:srgbClr val="22A641"/>
                </a:solidFill>
              </a:rPr>
              <a:t>Idea Screening</a:t>
            </a:r>
          </a:p>
          <a:p>
            <a:r>
              <a:rPr lang="en-GB" i="1" dirty="0">
                <a:solidFill>
                  <a:srgbClr val="CC3300"/>
                </a:solidFill>
              </a:rPr>
              <a:t>Creative Swiping</a:t>
            </a:r>
          </a:p>
          <a:p>
            <a:r>
              <a:rPr lang="en-GB" dirty="0">
                <a:solidFill>
                  <a:srgbClr val="D60093"/>
                </a:solidFill>
              </a:rPr>
              <a:t>Further Reading</a:t>
            </a:r>
          </a:p>
          <a:p>
            <a:endParaRPr lang="en-GB" dirty="0"/>
          </a:p>
          <a:p>
            <a:endParaRPr lang="en-GB" dirty="0"/>
          </a:p>
        </p:txBody>
      </p:sp>
      <p:pic>
        <p:nvPicPr>
          <p:cNvPr id="4" name="Picture 3">
            <a:extLst>
              <a:ext uri="{FF2B5EF4-FFF2-40B4-BE49-F238E27FC236}">
                <a16:creationId xmlns:a16="http://schemas.microsoft.com/office/drawing/2014/main" id="{B80C4C94-C005-44D9-B485-2D80CA499B40}"/>
              </a:ext>
            </a:extLst>
          </p:cNvPr>
          <p:cNvPicPr>
            <a:picLocks noChangeAspect="1"/>
          </p:cNvPicPr>
          <p:nvPr/>
        </p:nvPicPr>
        <p:blipFill>
          <a:blip r:embed="rId2"/>
          <a:stretch>
            <a:fillRect/>
          </a:stretch>
        </p:blipFill>
        <p:spPr>
          <a:xfrm>
            <a:off x="6386019" y="1750742"/>
            <a:ext cx="4138525" cy="2750866"/>
          </a:xfrm>
          <a:prstGeom prst="rect">
            <a:avLst/>
          </a:prstGeom>
        </p:spPr>
      </p:pic>
    </p:spTree>
    <p:extLst>
      <p:ext uri="{BB962C8B-B14F-4D97-AF65-F5344CB8AC3E}">
        <p14:creationId xmlns:p14="http://schemas.microsoft.com/office/powerpoint/2010/main" val="3584810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4B884EC-3D1F-4466-8577-1EAC919C180C}"/>
              </a:ext>
            </a:extLst>
          </p:cNvPr>
          <p:cNvSpPr>
            <a:spLocks noGrp="1"/>
          </p:cNvSpPr>
          <p:nvPr>
            <p:ph type="title"/>
          </p:nvPr>
        </p:nvSpPr>
        <p:spPr>
          <a:xfrm>
            <a:off x="1980406" y="0"/>
            <a:ext cx="8229600" cy="1009650"/>
          </a:xfrm>
        </p:spPr>
        <p:txBody>
          <a:bodyPr/>
          <a:lstStyle/>
          <a:p>
            <a:pPr eaLnBrk="1" hangingPunct="1"/>
            <a:r>
              <a:rPr lang="en-GB" altLang="en-US" dirty="0"/>
              <a:t>A Simple Stagegate Model</a:t>
            </a:r>
          </a:p>
        </p:txBody>
      </p:sp>
      <p:sp>
        <p:nvSpPr>
          <p:cNvPr id="14339" name="Rectangle 2">
            <a:extLst>
              <a:ext uri="{FF2B5EF4-FFF2-40B4-BE49-F238E27FC236}">
                <a16:creationId xmlns:a16="http://schemas.microsoft.com/office/drawing/2014/main" id="{A00F7DB7-30B2-46A2-9A15-B0565DB3406A}"/>
              </a:ext>
            </a:extLst>
          </p:cNvPr>
          <p:cNvSpPr>
            <a:spLocks noChangeArrowheads="1"/>
          </p:cNvSpPr>
          <p:nvPr/>
        </p:nvSpPr>
        <p:spPr bwMode="auto">
          <a:xfrm>
            <a:off x="199449" y="918815"/>
            <a:ext cx="8640763"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Myriad Pro"/>
              </a:defRPr>
            </a:lvl1pPr>
            <a:lvl2pPr marL="742950" indent="-285750" eaLnBrk="0" hangingPunct="0">
              <a:spcBef>
                <a:spcPct val="20000"/>
              </a:spcBef>
              <a:buFont typeface="Arial" panose="020B0604020202020204" pitchFamily="34" charset="0"/>
              <a:buChar char="–"/>
              <a:defRPr sz="2800">
                <a:solidFill>
                  <a:schemeClr val="tx1"/>
                </a:solidFill>
                <a:latin typeface="Myriad Pro"/>
              </a:defRPr>
            </a:lvl2pPr>
            <a:lvl3pPr marL="1143000" indent="-228600" eaLnBrk="0" hangingPunct="0">
              <a:spcBef>
                <a:spcPct val="20000"/>
              </a:spcBef>
              <a:buFont typeface="Arial" panose="020B0604020202020204" pitchFamily="34" charset="0"/>
              <a:buChar char="•"/>
              <a:defRPr sz="2400">
                <a:solidFill>
                  <a:schemeClr val="tx1"/>
                </a:solidFill>
                <a:latin typeface="Myriad Pro"/>
              </a:defRPr>
            </a:lvl3pPr>
            <a:lvl4pPr marL="1600200" indent="-228600" eaLnBrk="0" hangingPunct="0">
              <a:spcBef>
                <a:spcPct val="20000"/>
              </a:spcBef>
              <a:buFont typeface="Arial" panose="020B0604020202020204" pitchFamily="34" charset="0"/>
              <a:buChar char="–"/>
              <a:defRPr sz="2000">
                <a:solidFill>
                  <a:schemeClr val="tx1"/>
                </a:solidFill>
                <a:latin typeface="Myriad Pro"/>
              </a:defRPr>
            </a:lvl4pPr>
            <a:lvl5pPr marL="2057400" indent="-228600" eaLnBrk="0" hangingPunct="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1800" b="1" dirty="0">
                <a:solidFill>
                  <a:srgbClr val="005093"/>
                </a:solidFill>
                <a:latin typeface="Univers-Bold"/>
              </a:rPr>
              <a:t>Concept - </a:t>
            </a:r>
            <a:r>
              <a:rPr lang="en-GB" altLang="en-US" sz="1800" dirty="0">
                <a:solidFill>
                  <a:srgbClr val="005093"/>
                </a:solidFill>
                <a:latin typeface="Univers" panose="020B0503020202020204" pitchFamily="34" charset="0"/>
              </a:rPr>
              <a:t>Idea Generation</a:t>
            </a:r>
          </a:p>
          <a:p>
            <a:pPr eaLnBrk="1" hangingPunct="1">
              <a:spcBef>
                <a:spcPct val="0"/>
              </a:spcBef>
              <a:buFontTx/>
              <a:buNone/>
            </a:pPr>
            <a:r>
              <a:rPr lang="en-GB" altLang="en-US" sz="1800" dirty="0">
                <a:solidFill>
                  <a:srgbClr val="000000"/>
                </a:solidFill>
                <a:latin typeface="Univers" panose="020B0503020202020204" pitchFamily="34" charset="0"/>
              </a:rPr>
              <a:t>A very large number of ideas are considered against strategic fit, market</a:t>
            </a:r>
          </a:p>
          <a:p>
            <a:pPr eaLnBrk="1" hangingPunct="1">
              <a:spcBef>
                <a:spcPct val="0"/>
              </a:spcBef>
              <a:buFontTx/>
              <a:buNone/>
            </a:pPr>
            <a:r>
              <a:rPr lang="en-GB" altLang="en-US" sz="1800" dirty="0">
                <a:solidFill>
                  <a:srgbClr val="000000"/>
                </a:solidFill>
                <a:latin typeface="Univers" panose="020B0503020202020204" pitchFamily="34" charset="0"/>
              </a:rPr>
              <a:t>need, impact on the company and the chances of technical success, to</a:t>
            </a:r>
          </a:p>
          <a:p>
            <a:pPr eaLnBrk="1" hangingPunct="1">
              <a:spcBef>
                <a:spcPct val="0"/>
              </a:spcBef>
              <a:buFontTx/>
              <a:buNone/>
            </a:pPr>
            <a:r>
              <a:rPr lang="en-GB" altLang="en-US" sz="1800" dirty="0">
                <a:solidFill>
                  <a:srgbClr val="000000"/>
                </a:solidFill>
                <a:latin typeface="Univers" panose="020B0503020202020204" pitchFamily="34" charset="0"/>
              </a:rPr>
              <a:t>decide which are worth exploring further.</a:t>
            </a:r>
          </a:p>
          <a:p>
            <a:pPr eaLnBrk="1" hangingPunct="1">
              <a:spcBef>
                <a:spcPct val="0"/>
              </a:spcBef>
              <a:buFontTx/>
              <a:buNone/>
            </a:pPr>
            <a:endParaRPr lang="en-GB" altLang="en-US" sz="1800" dirty="0">
              <a:solidFill>
                <a:srgbClr val="000000"/>
              </a:solidFill>
              <a:latin typeface="Univers" panose="020B0503020202020204" pitchFamily="34" charset="0"/>
            </a:endParaRPr>
          </a:p>
          <a:p>
            <a:pPr eaLnBrk="1" hangingPunct="1">
              <a:spcBef>
                <a:spcPct val="0"/>
              </a:spcBef>
              <a:buFontTx/>
              <a:buNone/>
            </a:pPr>
            <a:r>
              <a:rPr lang="en-GB" altLang="en-US" sz="1800" b="1" dirty="0">
                <a:solidFill>
                  <a:srgbClr val="005093"/>
                </a:solidFill>
                <a:latin typeface="Univers-Bold"/>
              </a:rPr>
              <a:t>Feasibility  -</a:t>
            </a:r>
            <a:r>
              <a:rPr lang="en-GB" altLang="en-US" sz="1800" dirty="0">
                <a:solidFill>
                  <a:srgbClr val="005093"/>
                </a:solidFill>
                <a:latin typeface="Univers" panose="020B0503020202020204" pitchFamily="34" charset="0"/>
              </a:rPr>
              <a:t>Proof of Concept/Principle</a:t>
            </a:r>
          </a:p>
          <a:p>
            <a:pPr eaLnBrk="1" hangingPunct="1">
              <a:spcBef>
                <a:spcPct val="0"/>
              </a:spcBef>
              <a:buFontTx/>
              <a:buNone/>
            </a:pPr>
            <a:r>
              <a:rPr lang="en-GB" altLang="en-US" sz="1800" dirty="0">
                <a:solidFill>
                  <a:srgbClr val="000000"/>
                </a:solidFill>
                <a:latin typeface="Univers" panose="020B0503020202020204" pitchFamily="34" charset="0"/>
              </a:rPr>
              <a:t>Projects to go into development are selected on the basis of market</a:t>
            </a:r>
          </a:p>
          <a:p>
            <a:pPr eaLnBrk="1" hangingPunct="1">
              <a:spcBef>
                <a:spcPct val="0"/>
              </a:spcBef>
              <a:buFontTx/>
              <a:buNone/>
            </a:pPr>
            <a:r>
              <a:rPr lang="en-GB" altLang="en-US" sz="1800" dirty="0">
                <a:solidFill>
                  <a:srgbClr val="000000"/>
                </a:solidFill>
                <a:latin typeface="Univers" panose="020B0503020202020204" pitchFamily="34" charset="0"/>
              </a:rPr>
              <a:t>acceptability, achievability of technical requirements, risk/reward criteria,</a:t>
            </a:r>
          </a:p>
          <a:p>
            <a:pPr eaLnBrk="1" hangingPunct="1">
              <a:spcBef>
                <a:spcPct val="0"/>
              </a:spcBef>
              <a:buFontTx/>
              <a:buNone/>
            </a:pPr>
            <a:r>
              <a:rPr lang="en-GB" altLang="en-US" sz="1800" dirty="0">
                <a:solidFill>
                  <a:srgbClr val="000000"/>
                </a:solidFill>
                <a:latin typeface="Univers" panose="020B0503020202020204" pitchFamily="34" charset="0"/>
              </a:rPr>
              <a:t>and the availability of the required resources (people, facilities and money)</a:t>
            </a:r>
          </a:p>
          <a:p>
            <a:pPr eaLnBrk="1" hangingPunct="1">
              <a:spcBef>
                <a:spcPct val="0"/>
              </a:spcBef>
              <a:buFontTx/>
              <a:buNone/>
            </a:pPr>
            <a:r>
              <a:rPr lang="en-GB" altLang="en-US" sz="1800" dirty="0">
                <a:solidFill>
                  <a:srgbClr val="000000"/>
                </a:solidFill>
                <a:latin typeface="Univers" panose="020B0503020202020204" pitchFamily="34" charset="0"/>
              </a:rPr>
              <a:t>.</a:t>
            </a:r>
          </a:p>
          <a:p>
            <a:pPr eaLnBrk="1" hangingPunct="1">
              <a:spcBef>
                <a:spcPct val="0"/>
              </a:spcBef>
              <a:buFontTx/>
              <a:buNone/>
            </a:pPr>
            <a:r>
              <a:rPr lang="en-GB" altLang="en-US" sz="1800" b="1" dirty="0">
                <a:solidFill>
                  <a:srgbClr val="005093"/>
                </a:solidFill>
                <a:latin typeface="Univers-Bold"/>
              </a:rPr>
              <a:t>Development - </a:t>
            </a:r>
            <a:r>
              <a:rPr lang="en-GB" altLang="en-US" sz="1800" dirty="0">
                <a:solidFill>
                  <a:srgbClr val="005093"/>
                </a:solidFill>
                <a:latin typeface="Univers" panose="020B0503020202020204" pitchFamily="34" charset="0"/>
              </a:rPr>
              <a:t>Development, Prototyping and Testing</a:t>
            </a:r>
          </a:p>
          <a:p>
            <a:pPr eaLnBrk="1" hangingPunct="1">
              <a:spcBef>
                <a:spcPct val="0"/>
              </a:spcBef>
              <a:buFontTx/>
              <a:buNone/>
            </a:pPr>
            <a:r>
              <a:rPr lang="en-GB" altLang="en-US" sz="1800" dirty="0">
                <a:solidFill>
                  <a:srgbClr val="000000"/>
                </a:solidFill>
                <a:latin typeface="Univers" panose="020B0503020202020204" pitchFamily="34" charset="0"/>
              </a:rPr>
              <a:t>Progress to market is dependent on satisfactory feedback on the</a:t>
            </a:r>
          </a:p>
          <a:p>
            <a:pPr eaLnBrk="1" hangingPunct="1">
              <a:spcBef>
                <a:spcPct val="0"/>
              </a:spcBef>
              <a:buFontTx/>
              <a:buNone/>
            </a:pPr>
            <a:r>
              <a:rPr lang="en-GB" altLang="en-US" sz="1800" dirty="0">
                <a:solidFill>
                  <a:srgbClr val="000000"/>
                </a:solidFill>
                <a:latin typeface="Univers" panose="020B0503020202020204" pitchFamily="34" charset="0"/>
              </a:rPr>
              <a:t>prototype, an assessment of the competitive response, and deliverable</a:t>
            </a:r>
          </a:p>
          <a:p>
            <a:pPr eaLnBrk="1" hangingPunct="1">
              <a:spcBef>
                <a:spcPct val="0"/>
              </a:spcBef>
              <a:buFontTx/>
              <a:buNone/>
            </a:pPr>
            <a:r>
              <a:rPr lang="en-GB" altLang="en-US" sz="1800" dirty="0">
                <a:solidFill>
                  <a:srgbClr val="000000"/>
                </a:solidFill>
                <a:latin typeface="Univers" panose="020B0503020202020204" pitchFamily="34" charset="0"/>
              </a:rPr>
              <a:t>strategies on sourcing, marketing and pricing/ margins.</a:t>
            </a:r>
          </a:p>
          <a:p>
            <a:pPr eaLnBrk="1" hangingPunct="1">
              <a:spcBef>
                <a:spcPct val="0"/>
              </a:spcBef>
              <a:buFontTx/>
              <a:buNone/>
            </a:pPr>
            <a:endParaRPr lang="en-GB" altLang="en-US" sz="1800" dirty="0">
              <a:solidFill>
                <a:srgbClr val="000000"/>
              </a:solidFill>
              <a:latin typeface="Univers" panose="020B0503020202020204" pitchFamily="34" charset="0"/>
            </a:endParaRPr>
          </a:p>
          <a:p>
            <a:pPr eaLnBrk="1" hangingPunct="1">
              <a:spcBef>
                <a:spcPct val="0"/>
              </a:spcBef>
              <a:buFontTx/>
              <a:buNone/>
            </a:pPr>
            <a:r>
              <a:rPr lang="en-GB" altLang="en-US" sz="1800" b="1" dirty="0">
                <a:solidFill>
                  <a:srgbClr val="005093"/>
                </a:solidFill>
                <a:latin typeface="Univers-Bold"/>
              </a:rPr>
              <a:t>Implementation -  </a:t>
            </a:r>
            <a:r>
              <a:rPr lang="en-GB" altLang="en-US" sz="1800" dirty="0">
                <a:solidFill>
                  <a:srgbClr val="005093"/>
                </a:solidFill>
                <a:latin typeface="Univers" panose="020B0503020202020204" pitchFamily="34" charset="0"/>
              </a:rPr>
              <a:t>Marketing and Launch</a:t>
            </a:r>
            <a:endParaRPr lang="en-GB" altLang="en-US" sz="1800" dirty="0">
              <a:solidFill>
                <a:srgbClr val="000000"/>
              </a:solidFill>
              <a:latin typeface="Calibri" panose="020F0502020204030204" pitchFamily="34" charset="0"/>
            </a:endParaRPr>
          </a:p>
        </p:txBody>
      </p:sp>
      <p:pic>
        <p:nvPicPr>
          <p:cNvPr id="6" name="Picture 5" descr="A diagram of a stage&#10;&#10;AI-generated content may be incorrect.">
            <a:extLst>
              <a:ext uri="{FF2B5EF4-FFF2-40B4-BE49-F238E27FC236}">
                <a16:creationId xmlns:a16="http://schemas.microsoft.com/office/drawing/2014/main" id="{3D318634-94CA-2F18-1F9C-3B1B5272025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56274" y="3731378"/>
            <a:ext cx="2632953" cy="197471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C340B336-2BBD-4C21-8AA5-466B579D1F60}"/>
              </a:ext>
            </a:extLst>
          </p:cNvPr>
          <p:cNvSpPr>
            <a:spLocks noGrp="1"/>
          </p:cNvSpPr>
          <p:nvPr>
            <p:ph type="title"/>
          </p:nvPr>
        </p:nvSpPr>
        <p:spPr>
          <a:xfrm>
            <a:off x="398813" y="115744"/>
            <a:ext cx="10515600" cy="964911"/>
          </a:xfrm>
        </p:spPr>
        <p:txBody>
          <a:bodyPr/>
          <a:lstStyle/>
          <a:p>
            <a:pPr eaLnBrk="1" hangingPunct="1"/>
            <a:r>
              <a:rPr lang="en-GB" altLang="en-US" dirty="0"/>
              <a:t>Stagegate Model </a:t>
            </a:r>
            <a:r>
              <a:rPr lang="en-GB" altLang="en-US" sz="1800" dirty="0"/>
              <a:t>Cooper, R.G. (2011)</a:t>
            </a:r>
          </a:p>
        </p:txBody>
      </p:sp>
      <p:pic>
        <p:nvPicPr>
          <p:cNvPr id="15363" name="Picture 2">
            <a:extLst>
              <a:ext uri="{FF2B5EF4-FFF2-40B4-BE49-F238E27FC236}">
                <a16:creationId xmlns:a16="http://schemas.microsoft.com/office/drawing/2014/main" id="{2984D197-B1C8-4687-AE0A-DF12801856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7564" y="1007839"/>
            <a:ext cx="7362701" cy="47304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0B27DE0-9D7A-4E5D-84EA-AEFA1335E4C0}"/>
              </a:ext>
            </a:extLst>
          </p:cNvPr>
          <p:cNvSpPr>
            <a:spLocks noGrp="1"/>
          </p:cNvSpPr>
          <p:nvPr>
            <p:ph type="title"/>
          </p:nvPr>
        </p:nvSpPr>
        <p:spPr>
          <a:xfrm>
            <a:off x="921328" y="91994"/>
            <a:ext cx="10515600" cy="774905"/>
          </a:xfrm>
        </p:spPr>
        <p:txBody>
          <a:bodyPr/>
          <a:lstStyle/>
          <a:p>
            <a:pPr eaLnBrk="1" hangingPunct="1"/>
            <a:r>
              <a:rPr lang="en-GB" altLang="en-US" sz="3200" dirty="0"/>
              <a:t>Innovation Pipeline (Funnel) Stagegate Model</a:t>
            </a:r>
          </a:p>
        </p:txBody>
      </p:sp>
      <p:pic>
        <p:nvPicPr>
          <p:cNvPr id="16387" name="Picture 2">
            <a:extLst>
              <a:ext uri="{FF2B5EF4-FFF2-40B4-BE49-F238E27FC236}">
                <a16:creationId xmlns:a16="http://schemas.microsoft.com/office/drawing/2014/main" id="{EA2E8486-8953-43A3-9159-403CD49EAE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2724" y="694561"/>
            <a:ext cx="8446552" cy="5017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a:extLst>
              <a:ext uri="{FF2B5EF4-FFF2-40B4-BE49-F238E27FC236}">
                <a16:creationId xmlns:a16="http://schemas.microsoft.com/office/drawing/2014/main" id="{25FE0833-A7C7-422D-B7C8-294F27D7A74F}"/>
              </a:ext>
            </a:extLst>
          </p:cNvPr>
          <p:cNvSpPr/>
          <p:nvPr/>
        </p:nvSpPr>
        <p:spPr>
          <a:xfrm>
            <a:off x="2135188" y="1557338"/>
            <a:ext cx="7632700" cy="5762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9D726DC-3842-4591-8EC1-5AD2E14897BA}"/>
              </a:ext>
            </a:extLst>
          </p:cNvPr>
          <p:cNvSpPr>
            <a:spLocks noGrp="1" noChangeArrowheads="1"/>
          </p:cNvSpPr>
          <p:nvPr>
            <p:ph type="title"/>
          </p:nvPr>
        </p:nvSpPr>
        <p:spPr>
          <a:xfrm>
            <a:off x="1981200" y="274639"/>
            <a:ext cx="8229600" cy="706437"/>
          </a:xfrm>
        </p:spPr>
        <p:txBody>
          <a:bodyPr/>
          <a:lstStyle/>
          <a:p>
            <a:pPr eaLnBrk="1" hangingPunct="1"/>
            <a:r>
              <a:rPr lang="en-GB" altLang="en-US" sz="4000"/>
              <a:t>Idea Screening</a:t>
            </a:r>
            <a:r>
              <a:rPr lang="en-US" altLang="en-US" sz="4000"/>
              <a:t> </a:t>
            </a:r>
          </a:p>
        </p:txBody>
      </p:sp>
      <p:sp>
        <p:nvSpPr>
          <p:cNvPr id="17411" name="Rectangle 3">
            <a:extLst>
              <a:ext uri="{FF2B5EF4-FFF2-40B4-BE49-F238E27FC236}">
                <a16:creationId xmlns:a16="http://schemas.microsoft.com/office/drawing/2014/main" id="{D5CB679B-6A42-45A8-9FB0-EE99087BCDDA}"/>
              </a:ext>
            </a:extLst>
          </p:cNvPr>
          <p:cNvSpPr>
            <a:spLocks noGrp="1" noChangeArrowheads="1"/>
          </p:cNvSpPr>
          <p:nvPr>
            <p:ph idx="1"/>
          </p:nvPr>
        </p:nvSpPr>
        <p:spPr>
          <a:xfrm>
            <a:off x="1992313" y="3573464"/>
            <a:ext cx="8229600" cy="2016125"/>
          </a:xfrm>
        </p:spPr>
        <p:txBody>
          <a:bodyPr>
            <a:normAutofit/>
          </a:bodyPr>
          <a:lstStyle/>
          <a:p>
            <a:pPr eaLnBrk="1" hangingPunct="1">
              <a:lnSpc>
                <a:spcPct val="80000"/>
              </a:lnSpc>
            </a:pPr>
            <a:r>
              <a:rPr lang="en-US" altLang="en-US" sz="2000"/>
              <a:t>A good idea is not enough; </a:t>
            </a:r>
            <a:r>
              <a:rPr lang="en-US" altLang="en-US" sz="2000" b="1"/>
              <a:t>it needs some</a:t>
            </a:r>
            <a:r>
              <a:rPr lang="en-US" altLang="en-US" sz="2000"/>
              <a:t> </a:t>
            </a:r>
            <a:r>
              <a:rPr lang="en-US" altLang="en-US" sz="2000" b="1"/>
              <a:t>degree of fit with the organisation in terms of resources, capabilities, finances, structure and values</a:t>
            </a:r>
            <a:r>
              <a:rPr lang="en-US" altLang="en-US" sz="2000"/>
              <a:t>. It must also fit with the external environment – the market, the needs of customers, relevant regulations and sundry other stakeholders.</a:t>
            </a:r>
          </a:p>
          <a:p>
            <a:pPr eaLnBrk="1" hangingPunct="1">
              <a:lnSpc>
                <a:spcPct val="80000"/>
              </a:lnSpc>
            </a:pPr>
            <a:endParaRPr lang="en-US" altLang="en-US" sz="1400"/>
          </a:p>
          <a:p>
            <a:pPr eaLnBrk="1" hangingPunct="1">
              <a:lnSpc>
                <a:spcPct val="80000"/>
              </a:lnSpc>
            </a:pPr>
            <a:r>
              <a:rPr lang="en-GB" altLang="en-US" sz="2000"/>
              <a:t>Ideas need screening to ensure resources, finance, people structure, market demand and policies are existent</a:t>
            </a:r>
            <a:endParaRPr lang="en-US" altLang="en-US" sz="2000"/>
          </a:p>
        </p:txBody>
      </p:sp>
      <p:pic>
        <p:nvPicPr>
          <p:cNvPr id="17413" name="Picture 4">
            <a:extLst>
              <a:ext uri="{FF2B5EF4-FFF2-40B4-BE49-F238E27FC236}">
                <a16:creationId xmlns:a16="http://schemas.microsoft.com/office/drawing/2014/main" id="{6D386CCA-1388-4EAC-A9C7-B27BA76A6A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1450" y="981075"/>
            <a:ext cx="6567488" cy="2489200"/>
          </a:xfrm>
          <a:prstGeom prst="rect">
            <a:avLst/>
          </a:prstGeom>
          <a:noFill/>
          <a:ln w="6350">
            <a:solidFill>
              <a:srgbClr val="666699"/>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D073135-6675-423E-BB21-9E93E2AD1309}"/>
              </a:ext>
            </a:extLst>
          </p:cNvPr>
          <p:cNvSpPr>
            <a:spLocks noGrp="1"/>
          </p:cNvSpPr>
          <p:nvPr>
            <p:ph type="title"/>
          </p:nvPr>
        </p:nvSpPr>
        <p:spPr/>
        <p:txBody>
          <a:bodyPr/>
          <a:lstStyle/>
          <a:p>
            <a:pPr eaLnBrk="1" hangingPunct="1"/>
            <a:r>
              <a:rPr lang="en-GB" altLang="en-US"/>
              <a:t>Idea Screening</a:t>
            </a:r>
          </a:p>
        </p:txBody>
      </p:sp>
      <p:sp>
        <p:nvSpPr>
          <p:cNvPr id="3" name="Rectangle 3">
            <a:extLst>
              <a:ext uri="{FF2B5EF4-FFF2-40B4-BE49-F238E27FC236}">
                <a16:creationId xmlns:a16="http://schemas.microsoft.com/office/drawing/2014/main" id="{5F8A1450-4BCF-4F86-B811-F256B4DE5335}"/>
              </a:ext>
            </a:extLst>
          </p:cNvPr>
          <p:cNvSpPr txBox="1">
            <a:spLocks noChangeArrowheads="1"/>
          </p:cNvSpPr>
          <p:nvPr/>
        </p:nvSpPr>
        <p:spPr bwMode="auto">
          <a:xfrm>
            <a:off x="266474" y="1600827"/>
            <a:ext cx="8142287"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rtl="0" eaLnBrk="0" fontAlgn="base" hangingPunct="0">
              <a:spcBef>
                <a:spcPct val="20000"/>
              </a:spcBef>
              <a:spcAft>
                <a:spcPct val="0"/>
              </a:spcAft>
              <a:buClr>
                <a:schemeClr val="bg2"/>
              </a:buClr>
              <a:buSzPct val="75000"/>
              <a:buFont typeface="Monotype Sort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bg2"/>
              </a:buClr>
              <a:buSzPct val="75000"/>
              <a:buChar char="–"/>
              <a:defRPr sz="2800">
                <a:solidFill>
                  <a:schemeClr val="tx1"/>
                </a:solidFill>
                <a:latin typeface="+mn-lt"/>
              </a:defRPr>
            </a:lvl2pPr>
            <a:lvl3pPr marL="1143000" indent="-228600" algn="l" rtl="0" eaLnBrk="0" fontAlgn="base" hangingPunct="0">
              <a:spcBef>
                <a:spcPct val="20000"/>
              </a:spcBef>
              <a:spcAft>
                <a:spcPct val="0"/>
              </a:spcAft>
              <a:buClr>
                <a:schemeClr val="bg2"/>
              </a:buClr>
              <a:buSzPct val="75000"/>
              <a:buFont typeface="Monotype Sort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bg2"/>
              </a:buClr>
              <a:buSzPct val="75000"/>
              <a:buChar char="–"/>
              <a:defRPr sz="2000">
                <a:solidFill>
                  <a:schemeClr val="tx1"/>
                </a:solidFill>
                <a:latin typeface="+mn-lt"/>
              </a:defRPr>
            </a:lvl4pPr>
            <a:lvl5pPr marL="2057400" indent="-228600" algn="l" rtl="0" eaLnBrk="0" fontAlgn="base" hangingPunct="0">
              <a:spcBef>
                <a:spcPct val="20000"/>
              </a:spcBef>
              <a:spcAft>
                <a:spcPct val="0"/>
              </a:spcAft>
              <a:buClr>
                <a:schemeClr val="bg2"/>
              </a:buClr>
              <a:buSzPct val="75000"/>
              <a:buChar char="•"/>
              <a:defRPr sz="2000">
                <a:solidFill>
                  <a:schemeClr val="tx1"/>
                </a:solidFill>
                <a:latin typeface="+mn-lt"/>
              </a:defRPr>
            </a:lvl5pPr>
            <a:lvl6pPr marL="2514600" indent="-228600" algn="l" rtl="0" eaLnBrk="0" fontAlgn="base" hangingPunct="0">
              <a:spcBef>
                <a:spcPct val="20000"/>
              </a:spcBef>
              <a:spcAft>
                <a:spcPct val="0"/>
              </a:spcAft>
              <a:buClr>
                <a:schemeClr val="bg2"/>
              </a:buClr>
              <a:buSzPct val="75000"/>
              <a:buChar char="•"/>
              <a:defRPr sz="2000">
                <a:solidFill>
                  <a:schemeClr val="tx1"/>
                </a:solidFill>
                <a:latin typeface="+mn-lt"/>
              </a:defRPr>
            </a:lvl6pPr>
            <a:lvl7pPr marL="2971800" indent="-228600" algn="l" rtl="0" eaLnBrk="0" fontAlgn="base" hangingPunct="0">
              <a:spcBef>
                <a:spcPct val="20000"/>
              </a:spcBef>
              <a:spcAft>
                <a:spcPct val="0"/>
              </a:spcAft>
              <a:buClr>
                <a:schemeClr val="bg2"/>
              </a:buClr>
              <a:buSzPct val="75000"/>
              <a:buChar char="•"/>
              <a:defRPr sz="2000">
                <a:solidFill>
                  <a:schemeClr val="tx1"/>
                </a:solidFill>
                <a:latin typeface="+mn-lt"/>
              </a:defRPr>
            </a:lvl7pPr>
            <a:lvl8pPr marL="3429000" indent="-228600" algn="l" rtl="0" eaLnBrk="0" fontAlgn="base" hangingPunct="0">
              <a:spcBef>
                <a:spcPct val="20000"/>
              </a:spcBef>
              <a:spcAft>
                <a:spcPct val="0"/>
              </a:spcAft>
              <a:buClr>
                <a:schemeClr val="bg2"/>
              </a:buClr>
              <a:buSzPct val="75000"/>
              <a:buChar char="•"/>
              <a:defRPr sz="2000">
                <a:solidFill>
                  <a:schemeClr val="tx1"/>
                </a:solidFill>
                <a:latin typeface="+mn-lt"/>
              </a:defRPr>
            </a:lvl8pPr>
            <a:lvl9pPr marL="3886200" indent="-228600" algn="l" rtl="0" eaLnBrk="0" fontAlgn="base" hangingPunct="0">
              <a:spcBef>
                <a:spcPct val="20000"/>
              </a:spcBef>
              <a:spcAft>
                <a:spcPct val="0"/>
              </a:spcAft>
              <a:buClr>
                <a:schemeClr val="bg2"/>
              </a:buClr>
              <a:buSzPct val="75000"/>
              <a:buChar char="•"/>
              <a:defRPr sz="2000">
                <a:solidFill>
                  <a:schemeClr val="tx1"/>
                </a:solidFill>
                <a:latin typeface="+mn-lt"/>
              </a:defRPr>
            </a:lvl9pPr>
          </a:lstStyle>
          <a:p>
            <a:pPr>
              <a:buClr>
                <a:srgbClr val="B2B2B2"/>
              </a:buClr>
              <a:buFont typeface="Monotype Sorts" pitchFamily="2" charset="2"/>
              <a:buNone/>
              <a:defRPr/>
            </a:pPr>
            <a:r>
              <a:rPr lang="en-US" sz="2000" kern="0" dirty="0">
                <a:solidFill>
                  <a:srgbClr val="0000CC"/>
                </a:solidFill>
              </a:rPr>
              <a:t>Out of 100 ideas or more, there may be only one or two real opportunities.</a:t>
            </a:r>
          </a:p>
          <a:p>
            <a:pPr>
              <a:buClr>
                <a:srgbClr val="B2B2B2"/>
              </a:buClr>
              <a:buFont typeface="Monotype Sorts" pitchFamily="2" charset="2"/>
              <a:buNone/>
              <a:defRPr/>
            </a:pPr>
            <a:r>
              <a:rPr lang="en-US" sz="2000" kern="0" dirty="0">
                <a:solidFill>
                  <a:srgbClr val="0000CC"/>
                </a:solidFill>
              </a:rPr>
              <a:t>Superior business </a:t>
            </a:r>
            <a:r>
              <a:rPr lang="en-US" sz="2000" i="1" kern="0" dirty="0">
                <a:solidFill>
                  <a:srgbClr val="0000CC"/>
                </a:solidFill>
              </a:rPr>
              <a:t>ideas</a:t>
            </a:r>
            <a:r>
              <a:rPr lang="en-US" sz="2000" kern="0" dirty="0">
                <a:solidFill>
                  <a:srgbClr val="0000CC"/>
                </a:solidFill>
              </a:rPr>
              <a:t> that have the potential to become </a:t>
            </a:r>
            <a:r>
              <a:rPr lang="en-US" sz="2000" i="1" kern="0" dirty="0">
                <a:solidFill>
                  <a:srgbClr val="0000CC"/>
                </a:solidFill>
              </a:rPr>
              <a:t>opportunities</a:t>
            </a:r>
            <a:r>
              <a:rPr lang="en-US" sz="2000" kern="0" dirty="0">
                <a:solidFill>
                  <a:srgbClr val="0000CC"/>
                </a:solidFill>
              </a:rPr>
              <a:t> have 4 anchors:</a:t>
            </a:r>
            <a:endParaRPr lang="en-US" sz="2400" kern="0" dirty="0">
              <a:solidFill>
                <a:srgbClr val="0000CC"/>
              </a:solidFill>
            </a:endParaRPr>
          </a:p>
          <a:p>
            <a:pPr lvl="1">
              <a:buClr>
                <a:srgbClr val="B2B2B2"/>
              </a:buClr>
              <a:buFontTx/>
              <a:buNone/>
              <a:defRPr/>
            </a:pPr>
            <a:endParaRPr lang="en-US" sz="2000" kern="0" dirty="0">
              <a:solidFill>
                <a:srgbClr val="0000CC"/>
              </a:solidFill>
              <a:cs typeface="Arial" charset="0"/>
            </a:endParaRPr>
          </a:p>
          <a:p>
            <a:pPr lvl="1">
              <a:buClr>
                <a:srgbClr val="B2B2B2"/>
              </a:buClr>
              <a:buFontTx/>
              <a:buNone/>
              <a:defRPr/>
            </a:pPr>
            <a:r>
              <a:rPr lang="en-US" sz="2000" kern="0" dirty="0">
                <a:solidFill>
                  <a:srgbClr val="0000CC"/>
                </a:solidFill>
                <a:cs typeface="Arial" charset="0"/>
              </a:rPr>
              <a:t>1.	They create or add </a:t>
            </a:r>
            <a:r>
              <a:rPr lang="en-US" sz="2000" u="sng" kern="0" dirty="0">
                <a:solidFill>
                  <a:srgbClr val="0000CC"/>
                </a:solidFill>
                <a:cs typeface="Arial" charset="0"/>
              </a:rPr>
              <a:t>significant value</a:t>
            </a:r>
            <a:r>
              <a:rPr lang="en-US" sz="2000" kern="0" dirty="0">
                <a:solidFill>
                  <a:srgbClr val="0000CC"/>
                </a:solidFill>
                <a:cs typeface="Arial" charset="0"/>
              </a:rPr>
              <a:t> to a customer or end user.</a:t>
            </a:r>
          </a:p>
          <a:p>
            <a:pPr lvl="1">
              <a:buClr>
                <a:srgbClr val="B2B2B2"/>
              </a:buClr>
              <a:buFontTx/>
              <a:buNone/>
              <a:defRPr/>
            </a:pPr>
            <a:r>
              <a:rPr lang="en-US" sz="2000" kern="0" dirty="0">
                <a:solidFill>
                  <a:srgbClr val="0000CC"/>
                </a:solidFill>
                <a:cs typeface="Arial" charset="0"/>
              </a:rPr>
              <a:t>2.	They do so by </a:t>
            </a:r>
            <a:r>
              <a:rPr lang="en-US" sz="2000" u="sng" kern="0" dirty="0">
                <a:solidFill>
                  <a:srgbClr val="0000CC"/>
                </a:solidFill>
                <a:cs typeface="Arial" charset="0"/>
              </a:rPr>
              <a:t>solving a significant problem</a:t>
            </a:r>
            <a:r>
              <a:rPr lang="en-US" sz="2000" kern="0" dirty="0">
                <a:solidFill>
                  <a:srgbClr val="0000CC"/>
                </a:solidFill>
                <a:cs typeface="Arial" charset="0"/>
              </a:rPr>
              <a:t>, or </a:t>
            </a:r>
            <a:r>
              <a:rPr lang="en-US" sz="2000" u="sng" kern="0" dirty="0">
                <a:solidFill>
                  <a:srgbClr val="0000CC"/>
                </a:solidFill>
                <a:cs typeface="Arial" charset="0"/>
              </a:rPr>
              <a:t>meeting a significant want or need</a:t>
            </a:r>
            <a:r>
              <a:rPr lang="en-US" sz="2000" kern="0" dirty="0">
                <a:solidFill>
                  <a:srgbClr val="0000CC"/>
                </a:solidFill>
                <a:cs typeface="Arial" charset="0"/>
              </a:rPr>
              <a:t>, for which someone is willing to pay a premium.</a:t>
            </a:r>
          </a:p>
          <a:p>
            <a:pPr lvl="1">
              <a:buClr>
                <a:srgbClr val="B2B2B2"/>
              </a:buClr>
              <a:buFontTx/>
              <a:buNone/>
              <a:defRPr/>
            </a:pPr>
            <a:r>
              <a:rPr lang="en-US" sz="2000" kern="0" dirty="0">
                <a:solidFill>
                  <a:srgbClr val="0000CC"/>
                </a:solidFill>
                <a:cs typeface="Arial" charset="0"/>
              </a:rPr>
              <a:t>3.	They therefore have a </a:t>
            </a:r>
            <a:r>
              <a:rPr lang="en-US" sz="2000" u="sng" kern="0" dirty="0">
                <a:solidFill>
                  <a:srgbClr val="0000CC"/>
                </a:solidFill>
                <a:cs typeface="Arial" charset="0"/>
              </a:rPr>
              <a:t>robust market, profit margin</a:t>
            </a:r>
            <a:r>
              <a:rPr lang="en-US" sz="2000" kern="0" dirty="0">
                <a:solidFill>
                  <a:srgbClr val="0000CC"/>
                </a:solidFill>
                <a:cs typeface="Arial" charset="0"/>
              </a:rPr>
              <a:t>, and moneymaking characteristics.</a:t>
            </a:r>
          </a:p>
          <a:p>
            <a:pPr lvl="1">
              <a:buClr>
                <a:srgbClr val="B2B2B2"/>
              </a:buClr>
              <a:buFontTx/>
              <a:buNone/>
              <a:defRPr/>
            </a:pPr>
            <a:r>
              <a:rPr lang="en-US" sz="2000" kern="0" dirty="0">
                <a:solidFill>
                  <a:srgbClr val="0000CC"/>
                </a:solidFill>
                <a:cs typeface="Arial" charset="0"/>
              </a:rPr>
              <a:t>4.	They are a </a:t>
            </a:r>
            <a:r>
              <a:rPr lang="en-US" sz="2000" u="sng" kern="0" dirty="0">
                <a:solidFill>
                  <a:srgbClr val="0000CC"/>
                </a:solidFill>
                <a:cs typeface="Arial" charset="0"/>
              </a:rPr>
              <a:t>good fit</a:t>
            </a:r>
            <a:r>
              <a:rPr lang="en-US" sz="2000" kern="0" dirty="0">
                <a:solidFill>
                  <a:srgbClr val="0000CC"/>
                </a:solidFill>
                <a:cs typeface="Arial" charset="0"/>
              </a:rPr>
              <a:t> with the founder(s) and management team at the time and in the marketplace with a risk/reward balance.</a:t>
            </a:r>
          </a:p>
        </p:txBody>
      </p:sp>
      <p:pic>
        <p:nvPicPr>
          <p:cNvPr id="4" name="Picture 3" descr="A group of men in military uniforms doing pull ups&#10;&#10;Description automatically generated">
            <a:extLst>
              <a:ext uri="{FF2B5EF4-FFF2-40B4-BE49-F238E27FC236}">
                <a16:creationId xmlns:a16="http://schemas.microsoft.com/office/drawing/2014/main" id="{8CC881BC-66F9-470A-737C-0901C64937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32121" y="0"/>
            <a:ext cx="3559879" cy="178166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103462E-C878-4E49-B5B9-17A1C3193909}"/>
              </a:ext>
            </a:extLst>
          </p:cNvPr>
          <p:cNvSpPr>
            <a:spLocks noGrp="1" noChangeArrowheads="1"/>
          </p:cNvSpPr>
          <p:nvPr>
            <p:ph type="title"/>
          </p:nvPr>
        </p:nvSpPr>
        <p:spPr>
          <a:xfrm>
            <a:off x="1981200" y="76305"/>
            <a:ext cx="8229600" cy="993775"/>
          </a:xfrm>
        </p:spPr>
        <p:txBody>
          <a:bodyPr/>
          <a:lstStyle/>
          <a:p>
            <a:pPr algn="ctr" eaLnBrk="1" hangingPunct="1"/>
            <a:r>
              <a:rPr lang="en-GB" altLang="en-US" sz="3200" dirty="0"/>
              <a:t>Idea Screening: Offices of Innovation</a:t>
            </a:r>
            <a:endParaRPr lang="en-US" altLang="en-US" sz="3200" dirty="0"/>
          </a:p>
        </p:txBody>
      </p:sp>
      <p:sp>
        <p:nvSpPr>
          <p:cNvPr id="19459" name="Rectangle 3">
            <a:extLst>
              <a:ext uri="{FF2B5EF4-FFF2-40B4-BE49-F238E27FC236}">
                <a16:creationId xmlns:a16="http://schemas.microsoft.com/office/drawing/2014/main" id="{2BE29BCC-EBAC-435F-8A69-B185739896DB}"/>
              </a:ext>
            </a:extLst>
          </p:cNvPr>
          <p:cNvSpPr>
            <a:spLocks noGrp="1" noChangeArrowheads="1"/>
          </p:cNvSpPr>
          <p:nvPr>
            <p:ph idx="1"/>
          </p:nvPr>
        </p:nvSpPr>
        <p:spPr>
          <a:xfrm>
            <a:off x="6401693" y="1137918"/>
            <a:ext cx="5790307" cy="4582164"/>
          </a:xfrm>
        </p:spPr>
        <p:txBody>
          <a:bodyPr>
            <a:normAutofit/>
          </a:bodyPr>
          <a:lstStyle/>
          <a:p>
            <a:pPr eaLnBrk="1" hangingPunct="1"/>
            <a:r>
              <a:rPr lang="en-GB" altLang="en-US" sz="2400" dirty="0">
                <a:solidFill>
                  <a:srgbClr val="0000CC"/>
                </a:solidFill>
              </a:rPr>
              <a:t>They tend to be </a:t>
            </a:r>
            <a:r>
              <a:rPr lang="en-GB" altLang="en-US" sz="2400" b="1" dirty="0">
                <a:solidFill>
                  <a:srgbClr val="0000CC"/>
                </a:solidFill>
              </a:rPr>
              <a:t>established to stimulate innovative ideas</a:t>
            </a:r>
            <a:r>
              <a:rPr lang="en-GB" altLang="en-US" sz="2400" dirty="0">
                <a:solidFill>
                  <a:srgbClr val="0000CC"/>
                </a:solidFill>
              </a:rPr>
              <a:t> and are created in large organisations. They are sometimes known as aviary, discovery or innovation networks.</a:t>
            </a:r>
          </a:p>
          <a:p>
            <a:pPr eaLnBrk="1" hangingPunct="1"/>
            <a:endParaRPr lang="en-US" altLang="en-US" sz="2400" dirty="0">
              <a:solidFill>
                <a:srgbClr val="0000CC"/>
              </a:solidFill>
            </a:endParaRPr>
          </a:p>
          <a:p>
            <a:pPr eaLnBrk="1" hangingPunct="1"/>
            <a:r>
              <a:rPr lang="en-US" altLang="en-US" sz="2400" dirty="0">
                <a:solidFill>
                  <a:srgbClr val="0000CC"/>
                </a:solidFill>
              </a:rPr>
              <a:t>An Office of Innovation </a:t>
            </a:r>
            <a:r>
              <a:rPr lang="en-US" altLang="en-US" sz="2400" b="1" dirty="0">
                <a:solidFill>
                  <a:srgbClr val="0000CC"/>
                </a:solidFill>
              </a:rPr>
              <a:t>usually comprises a decentralised network of innovation facilitators</a:t>
            </a:r>
            <a:r>
              <a:rPr lang="en-US" altLang="en-US" sz="2400" dirty="0">
                <a:solidFill>
                  <a:srgbClr val="0000CC"/>
                </a:solidFill>
              </a:rPr>
              <a:t> who seek out and attract other employees to offer ideas for innovations. </a:t>
            </a:r>
          </a:p>
        </p:txBody>
      </p:sp>
      <p:pic>
        <p:nvPicPr>
          <p:cNvPr id="3" name="Picture 2">
            <a:extLst>
              <a:ext uri="{FF2B5EF4-FFF2-40B4-BE49-F238E27FC236}">
                <a16:creationId xmlns:a16="http://schemas.microsoft.com/office/drawing/2014/main" id="{509EEDB7-193E-F97A-5917-E4989B258BB5}"/>
              </a:ext>
            </a:extLst>
          </p:cNvPr>
          <p:cNvPicPr>
            <a:picLocks noChangeAspect="1"/>
          </p:cNvPicPr>
          <p:nvPr/>
        </p:nvPicPr>
        <p:blipFill>
          <a:blip r:embed="rId2"/>
          <a:stretch>
            <a:fillRect/>
          </a:stretch>
        </p:blipFill>
        <p:spPr>
          <a:xfrm>
            <a:off x="0" y="1137918"/>
            <a:ext cx="6401693" cy="458216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75E6516-9B15-48A8-BC63-B29628B7A077}"/>
              </a:ext>
            </a:extLst>
          </p:cNvPr>
          <p:cNvSpPr>
            <a:spLocks noGrp="1" noChangeArrowheads="1"/>
          </p:cNvSpPr>
          <p:nvPr>
            <p:ph type="title"/>
          </p:nvPr>
        </p:nvSpPr>
        <p:spPr>
          <a:xfrm>
            <a:off x="838200" y="136524"/>
            <a:ext cx="10515600" cy="671513"/>
          </a:xfrm>
        </p:spPr>
        <p:txBody>
          <a:bodyPr>
            <a:normAutofit/>
          </a:bodyPr>
          <a:lstStyle/>
          <a:p>
            <a:pPr eaLnBrk="1" hangingPunct="1"/>
            <a:r>
              <a:rPr lang="en-GB" altLang="en-US" sz="3600" dirty="0"/>
              <a:t>Idea Screening: Patents and Suggestion Schemes</a:t>
            </a:r>
            <a:endParaRPr lang="en-US" altLang="en-US" sz="3600" dirty="0"/>
          </a:p>
        </p:txBody>
      </p:sp>
      <p:sp>
        <p:nvSpPr>
          <p:cNvPr id="20483" name="Rectangle 3">
            <a:extLst>
              <a:ext uri="{FF2B5EF4-FFF2-40B4-BE49-F238E27FC236}">
                <a16:creationId xmlns:a16="http://schemas.microsoft.com/office/drawing/2014/main" id="{F3CA134A-BD83-4583-BA07-B20161A03CDB}"/>
              </a:ext>
            </a:extLst>
          </p:cNvPr>
          <p:cNvSpPr>
            <a:spLocks noGrp="1" noChangeArrowheads="1"/>
          </p:cNvSpPr>
          <p:nvPr>
            <p:ph idx="1"/>
          </p:nvPr>
        </p:nvSpPr>
        <p:spPr>
          <a:xfrm>
            <a:off x="199139" y="1326356"/>
            <a:ext cx="8229600" cy="4205288"/>
          </a:xfrm>
        </p:spPr>
        <p:txBody>
          <a:bodyPr/>
          <a:lstStyle/>
          <a:p>
            <a:pPr eaLnBrk="1" hangingPunct="1">
              <a:lnSpc>
                <a:spcPct val="90000"/>
              </a:lnSpc>
              <a:buFontTx/>
              <a:buNone/>
            </a:pPr>
            <a:r>
              <a:rPr lang="en-GB" altLang="en-US" sz="2400" b="1" dirty="0">
                <a:solidFill>
                  <a:srgbClr val="0000CC"/>
                </a:solidFill>
              </a:rPr>
              <a:t>Patents / Intellectual Property Rights</a:t>
            </a:r>
          </a:p>
          <a:p>
            <a:pPr eaLnBrk="1" hangingPunct="1">
              <a:lnSpc>
                <a:spcPct val="90000"/>
              </a:lnSpc>
            </a:pPr>
            <a:r>
              <a:rPr lang="en-GB" altLang="en-US" sz="2400" dirty="0">
                <a:solidFill>
                  <a:srgbClr val="0000CC"/>
                </a:solidFill>
              </a:rPr>
              <a:t>Used to protect innovative ideas so that there is no commercial loss for the innovator.</a:t>
            </a:r>
          </a:p>
          <a:p>
            <a:pPr eaLnBrk="1" hangingPunct="1">
              <a:lnSpc>
                <a:spcPct val="90000"/>
              </a:lnSpc>
            </a:pPr>
            <a:r>
              <a:rPr lang="en-GB" altLang="en-US" sz="2400" dirty="0">
                <a:solidFill>
                  <a:srgbClr val="0000CC"/>
                </a:solidFill>
              </a:rPr>
              <a:t>Used to 'ward off' competitors</a:t>
            </a:r>
          </a:p>
          <a:p>
            <a:pPr eaLnBrk="1" hangingPunct="1">
              <a:lnSpc>
                <a:spcPct val="90000"/>
              </a:lnSpc>
            </a:pPr>
            <a:endParaRPr lang="en-GB" altLang="en-US" sz="2400" b="1" u="sng" dirty="0">
              <a:solidFill>
                <a:srgbClr val="0000CC"/>
              </a:solidFill>
            </a:endParaRPr>
          </a:p>
          <a:p>
            <a:pPr eaLnBrk="1" hangingPunct="1">
              <a:lnSpc>
                <a:spcPct val="90000"/>
              </a:lnSpc>
              <a:buFontTx/>
              <a:buNone/>
            </a:pPr>
            <a:r>
              <a:rPr lang="en-GB" altLang="en-US" sz="2400" b="1" dirty="0">
                <a:solidFill>
                  <a:srgbClr val="0000CC"/>
                </a:solidFill>
              </a:rPr>
              <a:t>Suggestion Schemes &amp; Customer Involvement</a:t>
            </a:r>
          </a:p>
          <a:p>
            <a:pPr eaLnBrk="1" hangingPunct="1">
              <a:lnSpc>
                <a:spcPct val="90000"/>
              </a:lnSpc>
            </a:pPr>
            <a:r>
              <a:rPr lang="en-GB" altLang="en-US" sz="2400" dirty="0">
                <a:solidFill>
                  <a:srgbClr val="0000CC"/>
                </a:solidFill>
              </a:rPr>
              <a:t>Means of tapping employers' ideas</a:t>
            </a:r>
          </a:p>
          <a:p>
            <a:pPr eaLnBrk="1" hangingPunct="1">
              <a:lnSpc>
                <a:spcPct val="90000"/>
              </a:lnSpc>
            </a:pPr>
            <a:r>
              <a:rPr lang="en-GB" altLang="en-US" sz="2400" dirty="0">
                <a:solidFill>
                  <a:srgbClr val="0000CC"/>
                </a:solidFill>
              </a:rPr>
              <a:t>Customer involvement and feedback</a:t>
            </a:r>
          </a:p>
          <a:p>
            <a:pPr eaLnBrk="1" hangingPunct="1">
              <a:lnSpc>
                <a:spcPct val="90000"/>
              </a:lnSpc>
            </a:pPr>
            <a:r>
              <a:rPr lang="en-GB" altLang="en-US" sz="2400" dirty="0">
                <a:solidFill>
                  <a:srgbClr val="0000CC"/>
                </a:solidFill>
              </a:rPr>
              <a:t>Incentive schemes (3M)</a:t>
            </a:r>
            <a:r>
              <a:rPr lang="en-US" altLang="en-US" sz="2400" dirty="0">
                <a:solidFill>
                  <a:srgbClr val="0000CC"/>
                </a:solidFill>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3" name="Rectangle 2">
            <a:extLst>
              <a:ext uri="{FF2B5EF4-FFF2-40B4-BE49-F238E27FC236}">
                <a16:creationId xmlns:a16="http://schemas.microsoft.com/office/drawing/2014/main" id="{E09618DE-8BBD-43A2-8D51-ABA8530725A8}"/>
              </a:ext>
            </a:extLst>
          </p:cNvPr>
          <p:cNvSpPr>
            <a:spLocks noGrp="1" noChangeArrowheads="1"/>
          </p:cNvSpPr>
          <p:nvPr>
            <p:ph type="title"/>
          </p:nvPr>
        </p:nvSpPr>
        <p:spPr>
          <a:xfrm>
            <a:off x="2089150" y="82551"/>
            <a:ext cx="8229600" cy="561975"/>
          </a:xfrm>
        </p:spPr>
        <p:txBody>
          <a:bodyPr rtlCol="0">
            <a:normAutofit fontScale="90000"/>
          </a:bodyPr>
          <a:lstStyle/>
          <a:p>
            <a:pPr>
              <a:defRPr/>
            </a:pPr>
            <a:r>
              <a:rPr lang="en-GB" sz="3600" dirty="0"/>
              <a:t>Stage Specific Processes (Pearson)</a:t>
            </a:r>
            <a:r>
              <a:rPr lang="en-US" sz="4000" dirty="0"/>
              <a:t> </a:t>
            </a:r>
          </a:p>
        </p:txBody>
      </p:sp>
      <p:sp>
        <p:nvSpPr>
          <p:cNvPr id="18435" name="Rectangle 3">
            <a:extLst>
              <a:ext uri="{FF2B5EF4-FFF2-40B4-BE49-F238E27FC236}">
                <a16:creationId xmlns:a16="http://schemas.microsoft.com/office/drawing/2014/main" id="{3291DF33-F665-4241-B402-4D88A26CAB85}"/>
              </a:ext>
            </a:extLst>
          </p:cNvPr>
          <p:cNvSpPr>
            <a:spLocks noGrp="1"/>
          </p:cNvSpPr>
          <p:nvPr>
            <p:ph idx="1"/>
          </p:nvPr>
        </p:nvSpPr>
        <p:spPr>
          <a:xfrm>
            <a:off x="1919289" y="706438"/>
            <a:ext cx="8218487" cy="647700"/>
          </a:xfrm>
        </p:spPr>
        <p:txBody>
          <a:bodyPr/>
          <a:lstStyle/>
          <a:p>
            <a:pPr marL="0" indent="0">
              <a:lnSpc>
                <a:spcPct val="80000"/>
              </a:lnSpc>
              <a:buNone/>
            </a:pPr>
            <a:r>
              <a:rPr lang="en-GB" altLang="en-US" sz="1600" b="1"/>
              <a:t>Pearson</a:t>
            </a:r>
            <a:r>
              <a:rPr lang="en-GB" altLang="en-US" sz="1600"/>
              <a:t> identifies four different types of innovation according to the degree of certainty of the ends and means</a:t>
            </a:r>
            <a:r>
              <a:rPr lang="en-US" altLang="en-US" sz="1600"/>
              <a:t> </a:t>
            </a:r>
          </a:p>
        </p:txBody>
      </p:sp>
      <p:sp>
        <p:nvSpPr>
          <p:cNvPr id="18437" name="Text Box 4">
            <a:extLst>
              <a:ext uri="{FF2B5EF4-FFF2-40B4-BE49-F238E27FC236}">
                <a16:creationId xmlns:a16="http://schemas.microsoft.com/office/drawing/2014/main" id="{9A03FA37-FAD9-4220-ABB9-2335D1421245}"/>
              </a:ext>
            </a:extLst>
          </p:cNvPr>
          <p:cNvSpPr txBox="1">
            <a:spLocks noChangeArrowheads="1"/>
          </p:cNvSpPr>
          <p:nvPr/>
        </p:nvSpPr>
        <p:spPr bwMode="auto">
          <a:xfrm>
            <a:off x="1905000" y="1060450"/>
            <a:ext cx="3168650" cy="473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1600" b="1">
                <a:solidFill>
                  <a:srgbClr val="000000"/>
                </a:solidFill>
                <a:latin typeface="Arial" panose="020B0604020202020204" pitchFamily="34" charset="0"/>
              </a:rPr>
              <a:t>exploratory research</a:t>
            </a:r>
            <a:r>
              <a:rPr lang="en-GB" altLang="en-US" sz="1600">
                <a:solidFill>
                  <a:srgbClr val="000000"/>
                </a:solidFill>
                <a:latin typeface="Arial" panose="020B0604020202020204" pitchFamily="34" charset="0"/>
              </a:rPr>
              <a:t> </a:t>
            </a:r>
            <a:r>
              <a:rPr lang="en-GB" altLang="en-US" sz="1600" i="1">
                <a:solidFill>
                  <a:srgbClr val="000000"/>
                </a:solidFill>
                <a:latin typeface="Arial" panose="020B0604020202020204" pitchFamily="34" charset="0"/>
              </a:rPr>
              <a:t>(unclear ends and means)</a:t>
            </a:r>
            <a:r>
              <a:rPr lang="en-GB" altLang="en-US" sz="1600">
                <a:solidFill>
                  <a:srgbClr val="000000"/>
                </a:solidFill>
                <a:latin typeface="Arial" panose="020B0604020202020204" pitchFamily="34" charset="0"/>
              </a:rPr>
              <a:t> - pharmaceutical organisations seeking new products;</a:t>
            </a:r>
          </a:p>
          <a:p>
            <a:pPr eaLnBrk="1" hangingPunct="1">
              <a:spcBef>
                <a:spcPct val="0"/>
              </a:spcBef>
              <a:buFontTx/>
              <a:buNone/>
            </a:pPr>
            <a:endParaRPr lang="en-GB" altLang="en-US" sz="1600" b="1">
              <a:solidFill>
                <a:srgbClr val="000000"/>
              </a:solidFill>
              <a:latin typeface="Arial" panose="020B0604020202020204" pitchFamily="34" charset="0"/>
            </a:endParaRPr>
          </a:p>
          <a:p>
            <a:pPr eaLnBrk="1" hangingPunct="1">
              <a:spcBef>
                <a:spcPct val="0"/>
              </a:spcBef>
              <a:buFontTx/>
              <a:buNone/>
            </a:pPr>
            <a:r>
              <a:rPr lang="en-GB" altLang="en-US" sz="1600" b="1">
                <a:solidFill>
                  <a:srgbClr val="000000"/>
                </a:solidFill>
                <a:latin typeface="Arial" panose="020B0604020202020204" pitchFamily="34" charset="0"/>
              </a:rPr>
              <a:t>development and engineering</a:t>
            </a:r>
            <a:r>
              <a:rPr lang="en-GB" altLang="en-US" sz="1600">
                <a:solidFill>
                  <a:srgbClr val="000000"/>
                </a:solidFill>
                <a:latin typeface="Arial" panose="020B0604020202020204" pitchFamily="34" charset="0"/>
              </a:rPr>
              <a:t> </a:t>
            </a:r>
            <a:r>
              <a:rPr lang="en-GB" altLang="en-US" sz="1600" i="1">
                <a:solidFill>
                  <a:srgbClr val="000000"/>
                </a:solidFill>
                <a:latin typeface="Arial" panose="020B0604020202020204" pitchFamily="34" charset="0"/>
              </a:rPr>
              <a:t>(clear ends but unclear means)</a:t>
            </a:r>
            <a:r>
              <a:rPr lang="en-GB" altLang="en-US" sz="1600">
                <a:solidFill>
                  <a:srgbClr val="000000"/>
                </a:solidFill>
                <a:latin typeface="Arial" panose="020B0604020202020204" pitchFamily="34" charset="0"/>
              </a:rPr>
              <a:t> - Microsoft developing a new operating system / Airbus developing the new A380;</a:t>
            </a:r>
          </a:p>
          <a:p>
            <a:pPr eaLnBrk="1" hangingPunct="1">
              <a:spcBef>
                <a:spcPct val="0"/>
              </a:spcBef>
              <a:buFontTx/>
              <a:buNone/>
            </a:pPr>
            <a:endParaRPr lang="en-GB" altLang="en-US" sz="1600" b="1">
              <a:solidFill>
                <a:srgbClr val="000000"/>
              </a:solidFill>
              <a:latin typeface="Arial" panose="020B0604020202020204" pitchFamily="34" charset="0"/>
            </a:endParaRPr>
          </a:p>
          <a:p>
            <a:pPr eaLnBrk="1" hangingPunct="1">
              <a:spcBef>
                <a:spcPct val="0"/>
              </a:spcBef>
              <a:buFontTx/>
              <a:buNone/>
            </a:pPr>
            <a:r>
              <a:rPr lang="en-GB" altLang="en-US" sz="1600" b="1">
                <a:solidFill>
                  <a:srgbClr val="000000"/>
                </a:solidFill>
                <a:latin typeface="Arial" panose="020B0604020202020204" pitchFamily="34" charset="0"/>
              </a:rPr>
              <a:t>application seeking</a:t>
            </a:r>
            <a:r>
              <a:rPr lang="en-GB" altLang="en-US" sz="1600">
                <a:solidFill>
                  <a:srgbClr val="000000"/>
                </a:solidFill>
                <a:latin typeface="Arial" panose="020B0604020202020204" pitchFamily="34" charset="0"/>
              </a:rPr>
              <a:t> </a:t>
            </a:r>
            <a:r>
              <a:rPr lang="en-GB" altLang="en-US" sz="1600" i="1">
                <a:solidFill>
                  <a:srgbClr val="000000"/>
                </a:solidFill>
                <a:latin typeface="Arial" panose="020B0604020202020204" pitchFamily="34" charset="0"/>
              </a:rPr>
              <a:t>(clear means but unclear ends)</a:t>
            </a:r>
            <a:r>
              <a:rPr lang="en-GB" altLang="en-US" sz="1600">
                <a:solidFill>
                  <a:srgbClr val="000000"/>
                </a:solidFill>
                <a:latin typeface="Arial" panose="020B0604020202020204" pitchFamily="34" charset="0"/>
              </a:rPr>
              <a:t> - focus on new applications of existing technologies; and</a:t>
            </a:r>
          </a:p>
          <a:p>
            <a:pPr eaLnBrk="1" hangingPunct="1">
              <a:spcBef>
                <a:spcPct val="0"/>
              </a:spcBef>
              <a:buFontTx/>
              <a:buNone/>
            </a:pPr>
            <a:endParaRPr lang="en-GB" altLang="en-US" sz="1600" b="1">
              <a:solidFill>
                <a:srgbClr val="000000"/>
              </a:solidFill>
              <a:latin typeface="Arial" panose="020B0604020202020204" pitchFamily="34" charset="0"/>
            </a:endParaRPr>
          </a:p>
          <a:p>
            <a:pPr eaLnBrk="1" hangingPunct="1">
              <a:spcBef>
                <a:spcPct val="0"/>
              </a:spcBef>
              <a:buFontTx/>
              <a:buNone/>
            </a:pPr>
            <a:r>
              <a:rPr lang="en-GB" altLang="en-US" sz="1600" b="1">
                <a:solidFill>
                  <a:srgbClr val="000000"/>
                </a:solidFill>
                <a:latin typeface="Arial" panose="020B0604020202020204" pitchFamily="34" charset="0"/>
              </a:rPr>
              <a:t>technical and market combination</a:t>
            </a:r>
            <a:r>
              <a:rPr lang="en-GB" altLang="en-US" sz="1600">
                <a:solidFill>
                  <a:srgbClr val="000000"/>
                </a:solidFill>
                <a:latin typeface="Arial" panose="020B0604020202020204" pitchFamily="34" charset="0"/>
              </a:rPr>
              <a:t> </a:t>
            </a:r>
            <a:r>
              <a:rPr lang="en-GB" altLang="en-US" sz="1600" i="1">
                <a:solidFill>
                  <a:srgbClr val="000000"/>
                </a:solidFill>
                <a:latin typeface="Arial" panose="020B0604020202020204" pitchFamily="34" charset="0"/>
              </a:rPr>
              <a:t>(clear ends and means).</a:t>
            </a:r>
            <a:endParaRPr lang="en-US" altLang="en-US" sz="1600" i="1">
              <a:solidFill>
                <a:srgbClr val="000000"/>
              </a:solidFill>
              <a:latin typeface="Arial" panose="020B0604020202020204" pitchFamily="34" charset="0"/>
            </a:endParaRPr>
          </a:p>
        </p:txBody>
      </p:sp>
      <p:graphicFrame>
        <p:nvGraphicFramePr>
          <p:cNvPr id="18438" name="Object 8">
            <a:extLst>
              <a:ext uri="{FF2B5EF4-FFF2-40B4-BE49-F238E27FC236}">
                <a16:creationId xmlns:a16="http://schemas.microsoft.com/office/drawing/2014/main" id="{C2397C75-AA1C-46EF-969D-0BC49A27325A}"/>
              </a:ext>
            </a:extLst>
          </p:cNvPr>
          <p:cNvGraphicFramePr>
            <a:graphicFrameLocks noChangeAspect="1"/>
          </p:cNvGraphicFramePr>
          <p:nvPr/>
        </p:nvGraphicFramePr>
        <p:xfrm>
          <a:off x="5108576" y="1416051"/>
          <a:ext cx="5256213" cy="4194175"/>
        </p:xfrm>
        <a:graphic>
          <a:graphicData uri="http://schemas.openxmlformats.org/presentationml/2006/ole">
            <mc:AlternateContent xmlns:mc="http://schemas.openxmlformats.org/markup-compatibility/2006">
              <mc:Choice xmlns:v="urn:schemas-microsoft-com:vml" Requires="v">
                <p:oleObj name="Visio" r:id="rId2" imgW="3643884" imgH="2905963" progId="Visio.Drawing.11">
                  <p:embed/>
                </p:oleObj>
              </mc:Choice>
              <mc:Fallback>
                <p:oleObj name="Visio" r:id="rId2" imgW="3643884" imgH="2905963" progId="Visio.Drawing.11">
                  <p:embed/>
                  <p:pic>
                    <p:nvPicPr>
                      <p:cNvPr id="18438" name="Object 8">
                        <a:extLst>
                          <a:ext uri="{FF2B5EF4-FFF2-40B4-BE49-F238E27FC236}">
                            <a16:creationId xmlns:a16="http://schemas.microsoft.com/office/drawing/2014/main" id="{C2397C75-AA1C-46EF-969D-0BC49A2732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8576" y="1416051"/>
                        <a:ext cx="5256213" cy="4194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A94828F9-8348-4624-A225-C9DDA7BD522D}"/>
              </a:ext>
            </a:extLst>
          </p:cNvPr>
          <p:cNvSpPr>
            <a:spLocks noGrp="1"/>
          </p:cNvSpPr>
          <p:nvPr>
            <p:ph type="title"/>
          </p:nvPr>
        </p:nvSpPr>
        <p:spPr>
          <a:xfrm>
            <a:off x="1981200" y="274639"/>
            <a:ext cx="8229600" cy="706437"/>
          </a:xfrm>
        </p:spPr>
        <p:txBody>
          <a:bodyPr>
            <a:normAutofit/>
          </a:bodyPr>
          <a:lstStyle/>
          <a:p>
            <a:pPr eaLnBrk="1" hangingPunct="1"/>
            <a:r>
              <a:rPr lang="en-GB" altLang="en-US" sz="3200" b="1"/>
              <a:t>Key Features of Innovative Organisations</a:t>
            </a:r>
            <a:endParaRPr lang="en-US" altLang="en-US" sz="3200" b="1"/>
          </a:p>
        </p:txBody>
      </p:sp>
      <p:sp>
        <p:nvSpPr>
          <p:cNvPr id="18435" name="Rectangle 3">
            <a:extLst>
              <a:ext uri="{FF2B5EF4-FFF2-40B4-BE49-F238E27FC236}">
                <a16:creationId xmlns:a16="http://schemas.microsoft.com/office/drawing/2014/main" id="{08E7B7C1-8FB4-4F02-877D-42516A82DAE5}"/>
              </a:ext>
            </a:extLst>
          </p:cNvPr>
          <p:cNvSpPr>
            <a:spLocks noGrp="1"/>
          </p:cNvSpPr>
          <p:nvPr>
            <p:ph idx="1"/>
          </p:nvPr>
        </p:nvSpPr>
        <p:spPr>
          <a:xfrm>
            <a:off x="246640" y="1080490"/>
            <a:ext cx="8754856" cy="4489037"/>
          </a:xfrm>
        </p:spPr>
        <p:txBody>
          <a:bodyPr>
            <a:normAutofit/>
          </a:bodyPr>
          <a:lstStyle/>
          <a:p>
            <a:pPr marL="609600" indent="-609600">
              <a:lnSpc>
                <a:spcPct val="80000"/>
              </a:lnSpc>
              <a:spcBef>
                <a:spcPts val="1200"/>
              </a:spcBef>
              <a:buFontTx/>
              <a:buAutoNum type="arabicParenR"/>
            </a:pPr>
            <a:r>
              <a:rPr lang="en-GB" altLang="en-US" sz="2400" dirty="0">
                <a:solidFill>
                  <a:srgbClr val="0000CC"/>
                </a:solidFill>
              </a:rPr>
              <a:t>Flatter in structure and make use of multi-disciplinary workforce &amp; project teams;</a:t>
            </a:r>
          </a:p>
          <a:p>
            <a:pPr marL="609600" indent="-609600">
              <a:lnSpc>
                <a:spcPct val="80000"/>
              </a:lnSpc>
              <a:spcBef>
                <a:spcPts val="1200"/>
              </a:spcBef>
              <a:buFontTx/>
              <a:buAutoNum type="arabicParenR"/>
            </a:pPr>
            <a:r>
              <a:rPr lang="en-GB" altLang="en-US" sz="2400" dirty="0">
                <a:solidFill>
                  <a:srgbClr val="0000CC"/>
                </a:solidFill>
              </a:rPr>
              <a:t>Faster and more flexible in terms of its responsiveness to business and change;</a:t>
            </a:r>
          </a:p>
          <a:p>
            <a:pPr marL="609600" indent="-609600">
              <a:lnSpc>
                <a:spcPct val="80000"/>
              </a:lnSpc>
              <a:spcBef>
                <a:spcPts val="1200"/>
              </a:spcBef>
              <a:buFontTx/>
              <a:buAutoNum type="arabicParenR"/>
            </a:pPr>
            <a:r>
              <a:rPr lang="en-GB" altLang="en-US" sz="2400" dirty="0">
                <a:solidFill>
                  <a:srgbClr val="0000CC"/>
                </a:solidFill>
              </a:rPr>
              <a:t>Constantly looking for incremental improvement;</a:t>
            </a:r>
          </a:p>
          <a:p>
            <a:pPr marL="609600" indent="-609600">
              <a:lnSpc>
                <a:spcPct val="80000"/>
              </a:lnSpc>
              <a:spcBef>
                <a:spcPts val="1200"/>
              </a:spcBef>
              <a:buFontTx/>
              <a:buAutoNum type="arabicParenR"/>
            </a:pPr>
            <a:r>
              <a:rPr lang="en-GB" altLang="en-US" sz="2400" dirty="0">
                <a:solidFill>
                  <a:srgbClr val="0000CC"/>
                </a:solidFill>
              </a:rPr>
              <a:t>Actively developing partnerships with customers, suppliers and competitors;</a:t>
            </a:r>
          </a:p>
          <a:p>
            <a:pPr marL="609600" indent="-609600">
              <a:lnSpc>
                <a:spcPct val="80000"/>
              </a:lnSpc>
              <a:spcBef>
                <a:spcPts val="1200"/>
              </a:spcBef>
              <a:buFontTx/>
              <a:buAutoNum type="arabicParenR"/>
            </a:pPr>
            <a:r>
              <a:rPr lang="en-GB" altLang="en-US" sz="2400" dirty="0">
                <a:solidFill>
                  <a:srgbClr val="0000CC"/>
                </a:solidFill>
              </a:rPr>
              <a:t>Advocates of </a:t>
            </a:r>
            <a:r>
              <a:rPr lang="en-US" altLang="en-US" sz="2400" dirty="0">
                <a:solidFill>
                  <a:srgbClr val="0000CC"/>
                </a:solidFill>
              </a:rPr>
              <a:t>parallel product development; </a:t>
            </a:r>
          </a:p>
          <a:p>
            <a:pPr marL="609600" indent="-609600">
              <a:lnSpc>
                <a:spcPct val="80000"/>
              </a:lnSpc>
              <a:spcBef>
                <a:spcPts val="1200"/>
              </a:spcBef>
              <a:buFontTx/>
              <a:buAutoNum type="arabicParenR"/>
            </a:pPr>
            <a:r>
              <a:rPr lang="en-US" altLang="en-US" sz="2400" dirty="0">
                <a:solidFill>
                  <a:srgbClr val="0000CC"/>
                </a:solidFill>
              </a:rPr>
              <a:t>Patience with failure; </a:t>
            </a:r>
          </a:p>
          <a:p>
            <a:pPr marL="609600" indent="-609600">
              <a:lnSpc>
                <a:spcPct val="80000"/>
              </a:lnSpc>
              <a:spcBef>
                <a:spcPts val="1200"/>
              </a:spcBef>
              <a:buFontTx/>
              <a:buAutoNum type="arabicParenR"/>
            </a:pPr>
            <a:r>
              <a:rPr lang="en-US" altLang="en-US" sz="2400" dirty="0">
                <a:solidFill>
                  <a:srgbClr val="0000CC"/>
                </a:solidFill>
              </a:rPr>
              <a:t>Keen to promote systems of incentives;</a:t>
            </a:r>
          </a:p>
          <a:p>
            <a:pPr marL="609600" indent="-609600">
              <a:lnSpc>
                <a:spcPct val="80000"/>
              </a:lnSpc>
              <a:spcBef>
                <a:spcPts val="1200"/>
              </a:spcBef>
              <a:buFontTx/>
              <a:buAutoNum type="arabicParenR"/>
            </a:pPr>
            <a:r>
              <a:rPr lang="en-US" altLang="en-US" sz="2400" dirty="0">
                <a:solidFill>
                  <a:srgbClr val="0000CC"/>
                </a:solidFill>
              </a:rPr>
              <a:t>Advocates of R&amp;D investment </a:t>
            </a:r>
          </a:p>
        </p:txBody>
      </p:sp>
      <p:pic>
        <p:nvPicPr>
          <p:cNvPr id="19461" name="Picture 2" descr="A large balloon in the sky&#10;&#10;Description generated with high confidence">
            <a:extLst>
              <a:ext uri="{FF2B5EF4-FFF2-40B4-BE49-F238E27FC236}">
                <a16:creationId xmlns:a16="http://schemas.microsoft.com/office/drawing/2014/main" id="{B502A519-1B79-4BF1-BF7F-2B407D829D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13875" y="3611234"/>
            <a:ext cx="2778125"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500"/>
                                        <p:tgtEl>
                                          <p:spTgt spid="1843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8435">
                                            <p:txEl>
                                              <p:pRg st="4" end="4"/>
                                            </p:txEl>
                                          </p:spTgt>
                                        </p:tgtEl>
                                        <p:attrNameLst>
                                          <p:attrName>style.visibility</p:attrName>
                                        </p:attrNameLst>
                                      </p:cBhvr>
                                      <p:to>
                                        <p:strVal val="visible"/>
                                      </p:to>
                                    </p:set>
                                    <p:animEffect transition="in" filter="fade">
                                      <p:cBhvr>
                                        <p:cTn id="27" dur="500"/>
                                        <p:tgtEl>
                                          <p:spTgt spid="1843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8435">
                                            <p:txEl>
                                              <p:pRg st="5" end="5"/>
                                            </p:txEl>
                                          </p:spTgt>
                                        </p:tgtEl>
                                        <p:attrNameLst>
                                          <p:attrName>style.visibility</p:attrName>
                                        </p:attrNameLst>
                                      </p:cBhvr>
                                      <p:to>
                                        <p:strVal val="visible"/>
                                      </p:to>
                                    </p:set>
                                    <p:animEffect transition="in" filter="fade">
                                      <p:cBhvr>
                                        <p:cTn id="32" dur="500"/>
                                        <p:tgtEl>
                                          <p:spTgt spid="1843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8435">
                                            <p:txEl>
                                              <p:pRg st="6" end="6"/>
                                            </p:txEl>
                                          </p:spTgt>
                                        </p:tgtEl>
                                        <p:attrNameLst>
                                          <p:attrName>style.visibility</p:attrName>
                                        </p:attrNameLst>
                                      </p:cBhvr>
                                      <p:to>
                                        <p:strVal val="visible"/>
                                      </p:to>
                                    </p:set>
                                    <p:animEffect transition="in" filter="fade">
                                      <p:cBhvr>
                                        <p:cTn id="37" dur="500"/>
                                        <p:tgtEl>
                                          <p:spTgt spid="1843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18435">
                                            <p:txEl>
                                              <p:pRg st="7" end="7"/>
                                            </p:txEl>
                                          </p:spTgt>
                                        </p:tgtEl>
                                        <p:attrNameLst>
                                          <p:attrName>style.visibility</p:attrName>
                                        </p:attrNameLst>
                                      </p:cBhvr>
                                      <p:to>
                                        <p:strVal val="visible"/>
                                      </p:to>
                                    </p:set>
                                    <p:animEffect transition="in" filter="fade">
                                      <p:cBhvr>
                                        <p:cTn id="42" dur="500"/>
                                        <p:tgtEl>
                                          <p:spTgt spid="1843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E0507E8-329B-4B11-A417-69CCEF90F9E4}"/>
              </a:ext>
            </a:extLst>
          </p:cNvPr>
          <p:cNvSpPr>
            <a:spLocks noGrp="1"/>
          </p:cNvSpPr>
          <p:nvPr>
            <p:ph type="title"/>
          </p:nvPr>
        </p:nvSpPr>
        <p:spPr>
          <a:xfrm>
            <a:off x="1992313" y="101601"/>
            <a:ext cx="8229600" cy="777875"/>
          </a:xfrm>
        </p:spPr>
        <p:txBody>
          <a:bodyPr>
            <a:normAutofit/>
          </a:bodyPr>
          <a:lstStyle/>
          <a:p>
            <a:pPr eaLnBrk="1" hangingPunct="1"/>
            <a:r>
              <a:rPr lang="en-GB" altLang="en-US" sz="3200"/>
              <a:t>Key Features of Innovative Organisations</a:t>
            </a:r>
            <a:endParaRPr lang="en-US" altLang="en-US" sz="3200"/>
          </a:p>
        </p:txBody>
      </p:sp>
      <p:sp>
        <p:nvSpPr>
          <p:cNvPr id="20483" name="Rectangle 3">
            <a:extLst>
              <a:ext uri="{FF2B5EF4-FFF2-40B4-BE49-F238E27FC236}">
                <a16:creationId xmlns:a16="http://schemas.microsoft.com/office/drawing/2014/main" id="{BDEF8E5D-A1D3-41A2-B217-B633B28CD62B}"/>
              </a:ext>
            </a:extLst>
          </p:cNvPr>
          <p:cNvSpPr>
            <a:spLocks noGrp="1" noChangeArrowheads="1"/>
          </p:cNvSpPr>
          <p:nvPr>
            <p:ph idx="1"/>
          </p:nvPr>
        </p:nvSpPr>
        <p:spPr>
          <a:xfrm>
            <a:off x="201880" y="993022"/>
            <a:ext cx="11554691" cy="4608513"/>
          </a:xfrm>
        </p:spPr>
        <p:txBody>
          <a:bodyPr rtlCol="0">
            <a:noAutofit/>
          </a:bodyPr>
          <a:lstStyle/>
          <a:p>
            <a:pPr>
              <a:lnSpc>
                <a:spcPct val="80000"/>
              </a:lnSpc>
              <a:defRPr/>
            </a:pPr>
            <a:r>
              <a:rPr lang="en-GB" altLang="en-US" sz="2000" b="1" dirty="0">
                <a:solidFill>
                  <a:srgbClr val="FF0000"/>
                </a:solidFill>
              </a:rPr>
              <a:t>Berger</a:t>
            </a:r>
            <a:r>
              <a:rPr lang="en-GB" altLang="en-US" sz="2000" dirty="0"/>
              <a:t> - emphasis on the </a:t>
            </a:r>
            <a:r>
              <a:rPr lang="en-GB" altLang="en-US" sz="2000" b="1" dirty="0"/>
              <a:t>importance of human capital</a:t>
            </a:r>
            <a:r>
              <a:rPr lang="en-GB" altLang="en-US" sz="2000" dirty="0"/>
              <a:t>;</a:t>
            </a:r>
          </a:p>
          <a:p>
            <a:pPr>
              <a:lnSpc>
                <a:spcPct val="80000"/>
              </a:lnSpc>
              <a:defRPr/>
            </a:pPr>
            <a:r>
              <a:rPr lang="en-GB" altLang="en-US" sz="2000" b="1" dirty="0">
                <a:solidFill>
                  <a:srgbClr val="FF0000"/>
                </a:solidFill>
              </a:rPr>
              <a:t>Pfeffer</a:t>
            </a:r>
            <a:r>
              <a:rPr lang="en-GB" altLang="en-US" sz="2000" dirty="0"/>
              <a:t> - also advocates the development of human capital and the importance of </a:t>
            </a:r>
            <a:r>
              <a:rPr lang="en-GB" altLang="en-US" sz="2000" b="1" dirty="0"/>
              <a:t>nurturing and involving people</a:t>
            </a:r>
            <a:r>
              <a:rPr lang="en-GB" altLang="en-US" sz="2000" dirty="0"/>
              <a:t>;</a:t>
            </a:r>
          </a:p>
          <a:p>
            <a:pPr>
              <a:lnSpc>
                <a:spcPct val="80000"/>
              </a:lnSpc>
              <a:defRPr/>
            </a:pPr>
            <a:r>
              <a:rPr lang="en-GB" altLang="en-US" sz="2000" b="1" dirty="0">
                <a:solidFill>
                  <a:srgbClr val="FF0000"/>
                </a:solidFill>
              </a:rPr>
              <a:t>Somerville and Mroz</a:t>
            </a:r>
            <a:r>
              <a:rPr lang="en-GB" altLang="en-US" sz="2000" dirty="0">
                <a:solidFill>
                  <a:srgbClr val="FF0000"/>
                </a:solidFill>
              </a:rPr>
              <a:t> </a:t>
            </a:r>
            <a:r>
              <a:rPr lang="en-GB" altLang="en-US" sz="2000" dirty="0"/>
              <a:t>- also identify the importance of the </a:t>
            </a:r>
            <a:r>
              <a:rPr lang="en-GB" altLang="en-US" sz="2000" b="1" dirty="0"/>
              <a:t>workforce. knowledge sharing</a:t>
            </a:r>
            <a:r>
              <a:rPr lang="en-GB" altLang="en-US" sz="2000" dirty="0"/>
              <a:t> and embracing change but highlight the qualities required of the manager. They focus on the following seven:</a:t>
            </a:r>
            <a:endParaRPr lang="en-US" altLang="en-US" sz="2000" dirty="0"/>
          </a:p>
          <a:p>
            <a:pPr lvl="1">
              <a:lnSpc>
                <a:spcPct val="80000"/>
              </a:lnSpc>
              <a:defRPr/>
            </a:pPr>
            <a:r>
              <a:rPr lang="en-US" altLang="en-US" sz="2000" dirty="0"/>
              <a:t>higher purpose, </a:t>
            </a:r>
          </a:p>
          <a:p>
            <a:pPr lvl="1">
              <a:lnSpc>
                <a:spcPct val="80000"/>
              </a:lnSpc>
              <a:defRPr/>
            </a:pPr>
            <a:r>
              <a:rPr lang="en-US" altLang="en-US" sz="2000" dirty="0"/>
              <a:t>responsible leadership, </a:t>
            </a:r>
          </a:p>
          <a:p>
            <a:pPr lvl="1">
              <a:lnSpc>
                <a:spcPct val="80000"/>
              </a:lnSpc>
              <a:defRPr/>
            </a:pPr>
            <a:r>
              <a:rPr lang="en-US" altLang="en-US" sz="2000" dirty="0"/>
              <a:t>Multi-disciplinary team working, </a:t>
            </a:r>
          </a:p>
          <a:p>
            <a:pPr lvl="1">
              <a:lnSpc>
                <a:spcPct val="80000"/>
              </a:lnSpc>
              <a:defRPr/>
            </a:pPr>
            <a:r>
              <a:rPr lang="en-US" altLang="en-US" sz="2000" dirty="0"/>
              <a:t>partnership, </a:t>
            </a:r>
          </a:p>
          <a:p>
            <a:pPr lvl="1">
              <a:lnSpc>
                <a:spcPct val="80000"/>
              </a:lnSpc>
              <a:defRPr/>
            </a:pPr>
            <a:r>
              <a:rPr lang="en-US" altLang="en-US" sz="2000" dirty="0"/>
              <a:t>knowledge networking, </a:t>
            </a:r>
          </a:p>
          <a:p>
            <a:pPr lvl="1">
              <a:lnSpc>
                <a:spcPct val="80000"/>
              </a:lnSpc>
              <a:defRPr/>
            </a:pPr>
            <a:r>
              <a:rPr lang="en-US" altLang="en-US" sz="2000" dirty="0"/>
              <a:t>global search (for staff with the right skills); and </a:t>
            </a:r>
          </a:p>
          <a:p>
            <a:pPr lvl="1">
              <a:lnSpc>
                <a:spcPct val="80000"/>
              </a:lnSpc>
              <a:defRPr/>
            </a:pPr>
            <a:r>
              <a:rPr lang="en-US" altLang="en-US" sz="2000" dirty="0"/>
              <a:t>change.</a:t>
            </a:r>
          </a:p>
          <a:p>
            <a:pPr>
              <a:lnSpc>
                <a:spcPct val="80000"/>
              </a:lnSpc>
              <a:defRPr/>
            </a:pPr>
            <a:r>
              <a:rPr lang="en-US" altLang="en-US" sz="2000" b="1" dirty="0">
                <a:solidFill>
                  <a:srgbClr val="FF0000"/>
                </a:solidFill>
              </a:rPr>
              <a:t>Quinn et al</a:t>
            </a:r>
            <a:r>
              <a:rPr lang="en-US" altLang="en-US" sz="2000" dirty="0">
                <a:solidFill>
                  <a:srgbClr val="FF0000"/>
                </a:solidFill>
              </a:rPr>
              <a:t> </a:t>
            </a:r>
            <a:r>
              <a:rPr lang="en-US" altLang="en-US" sz="2000" dirty="0"/>
              <a:t>- focus on the </a:t>
            </a:r>
            <a:r>
              <a:rPr lang="en-US" altLang="en-US" sz="2000" b="1" dirty="0"/>
              <a:t>importance of retaining the best managers</a:t>
            </a:r>
            <a:r>
              <a:rPr lang="en-US" altLang="en-US" sz="2000" dirty="0"/>
              <a:t> (whilst weeding out those who do not make the grade) and their ability to lead and share knowledge.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8" name="Rectangle 2">
            <a:extLst>
              <a:ext uri="{FF2B5EF4-FFF2-40B4-BE49-F238E27FC236}">
                <a16:creationId xmlns:a16="http://schemas.microsoft.com/office/drawing/2014/main" id="{3BB25C57-19C2-426B-A11B-12F14101C634}"/>
              </a:ext>
            </a:extLst>
          </p:cNvPr>
          <p:cNvSpPr>
            <a:spLocks noGrp="1" noChangeArrowheads="1"/>
          </p:cNvSpPr>
          <p:nvPr>
            <p:ph type="title"/>
          </p:nvPr>
        </p:nvSpPr>
        <p:spPr>
          <a:xfrm>
            <a:off x="1981200" y="274638"/>
            <a:ext cx="8229600" cy="417512"/>
          </a:xfrm>
        </p:spPr>
        <p:txBody>
          <a:bodyPr rtlCol="0">
            <a:normAutofit fontScale="90000"/>
          </a:bodyPr>
          <a:lstStyle/>
          <a:p>
            <a:pPr>
              <a:defRPr/>
            </a:pPr>
            <a:r>
              <a:rPr lang="en-US" sz="3600" dirty="0"/>
              <a:t>Creative Swiping </a:t>
            </a:r>
          </a:p>
        </p:txBody>
      </p:sp>
      <p:sp>
        <p:nvSpPr>
          <p:cNvPr id="21507" name="Rectangle 3">
            <a:extLst>
              <a:ext uri="{FF2B5EF4-FFF2-40B4-BE49-F238E27FC236}">
                <a16:creationId xmlns:a16="http://schemas.microsoft.com/office/drawing/2014/main" id="{9B9A3B00-4EF5-479E-A4B0-DA00C84175A0}"/>
              </a:ext>
            </a:extLst>
          </p:cNvPr>
          <p:cNvSpPr>
            <a:spLocks noGrp="1" noChangeArrowheads="1"/>
          </p:cNvSpPr>
          <p:nvPr>
            <p:ph idx="1"/>
          </p:nvPr>
        </p:nvSpPr>
        <p:spPr>
          <a:xfrm>
            <a:off x="291976" y="1929140"/>
            <a:ext cx="11547723" cy="3735390"/>
          </a:xfrm>
        </p:spPr>
        <p:txBody>
          <a:bodyPr rtlCol="0">
            <a:normAutofit lnSpcReduction="10000"/>
          </a:bodyPr>
          <a:lstStyle/>
          <a:p>
            <a:pPr marL="0" indent="0">
              <a:lnSpc>
                <a:spcPct val="120000"/>
              </a:lnSpc>
              <a:spcBef>
                <a:spcPts val="600"/>
              </a:spcBef>
              <a:buNone/>
              <a:defRPr/>
            </a:pPr>
            <a:endParaRPr lang="en-GB" altLang="en-US" sz="1600" dirty="0"/>
          </a:p>
          <a:p>
            <a:pPr marL="0" indent="0">
              <a:lnSpc>
                <a:spcPct val="120000"/>
              </a:lnSpc>
              <a:spcBef>
                <a:spcPts val="600"/>
              </a:spcBef>
              <a:buNone/>
              <a:defRPr/>
            </a:pPr>
            <a:r>
              <a:rPr lang="en-GB" altLang="en-US" sz="1600" dirty="0"/>
              <a:t>He identifies </a:t>
            </a:r>
            <a:r>
              <a:rPr lang="en-GB" altLang="en-US" sz="1600" b="1" dirty="0"/>
              <a:t>five major categories of potential competitive threat:</a:t>
            </a:r>
          </a:p>
          <a:p>
            <a:pPr marL="342900" indent="-342900">
              <a:lnSpc>
                <a:spcPct val="120000"/>
              </a:lnSpc>
              <a:spcBef>
                <a:spcPts val="600"/>
              </a:spcBef>
              <a:buFont typeface="+mj-lt"/>
              <a:buAutoNum type="arabicPeriod"/>
              <a:defRPr/>
            </a:pPr>
            <a:r>
              <a:rPr lang="en-US" altLang="en-US" sz="1600" b="1" dirty="0"/>
              <a:t>Foreign firms - </a:t>
            </a:r>
            <a:r>
              <a:rPr lang="en-US" altLang="en-US" sz="1600" dirty="0"/>
              <a:t>especially those newly entering into a small niche within your market.</a:t>
            </a:r>
          </a:p>
          <a:p>
            <a:pPr marL="342900" indent="-342900">
              <a:lnSpc>
                <a:spcPct val="120000"/>
              </a:lnSpc>
              <a:spcBef>
                <a:spcPts val="600"/>
              </a:spcBef>
              <a:buFont typeface="+mj-lt"/>
              <a:buAutoNum type="arabicPeriod"/>
              <a:defRPr/>
            </a:pPr>
            <a:r>
              <a:rPr lang="en-US" altLang="en-US" sz="1600" b="1" dirty="0"/>
              <a:t>Tiny domestic operations which also start by concentrating on small niche markets</a:t>
            </a:r>
            <a:r>
              <a:rPr lang="en-US" altLang="en-US" sz="1600" dirty="0"/>
              <a:t> - These people are unlikely to be able to afford some of your more bureaucratic systems.</a:t>
            </a:r>
          </a:p>
          <a:p>
            <a:pPr marL="342900" indent="-342900">
              <a:lnSpc>
                <a:spcPct val="120000"/>
              </a:lnSpc>
              <a:spcBef>
                <a:spcPts val="600"/>
              </a:spcBef>
              <a:buFont typeface="+mj-lt"/>
              <a:buAutoNum type="arabicPeriod"/>
              <a:defRPr/>
            </a:pPr>
            <a:r>
              <a:rPr lang="en-US" altLang="en-US" sz="1600" b="1" dirty="0"/>
              <a:t>Major players diversifying into your market -</a:t>
            </a:r>
            <a:r>
              <a:rPr lang="en-US" altLang="en-US" sz="1600" dirty="0"/>
              <a:t> These will have a rather different mindset to you.</a:t>
            </a:r>
          </a:p>
          <a:p>
            <a:pPr marL="342900" indent="-342900">
              <a:lnSpc>
                <a:spcPct val="120000"/>
              </a:lnSpc>
              <a:spcBef>
                <a:spcPts val="600"/>
              </a:spcBef>
              <a:buFont typeface="+mj-lt"/>
              <a:buAutoNum type="arabicPeriod"/>
              <a:defRPr/>
            </a:pPr>
            <a:r>
              <a:rPr lang="en-US" altLang="en-US" sz="1600" b="1" dirty="0"/>
              <a:t>Local players who confine themselves to particular geographical territories -</a:t>
            </a:r>
            <a:r>
              <a:rPr lang="en-US" altLang="en-US" sz="1600" dirty="0"/>
              <a:t> These may be spectacularly successful in their own locale but too small to appear on your corporate radar.</a:t>
            </a:r>
          </a:p>
          <a:p>
            <a:pPr marL="342900" indent="-342900">
              <a:lnSpc>
                <a:spcPct val="120000"/>
              </a:lnSpc>
              <a:spcBef>
                <a:spcPts val="600"/>
              </a:spcBef>
              <a:buFont typeface="+mj-lt"/>
              <a:buAutoNum type="arabicPeriod"/>
              <a:defRPr/>
            </a:pPr>
            <a:r>
              <a:rPr lang="en-US" altLang="en-US" sz="1600" b="1" dirty="0"/>
              <a:t>New entrants using different business models -</a:t>
            </a:r>
            <a:r>
              <a:rPr lang="en-US" altLang="en-US" sz="1600" dirty="0"/>
              <a:t> This is where even world-class operations can get blind-sided. Think not just Amazon as an alternative to your local bookstore, but Apple’s iTunes Music Store as an alternative to your local record store. Also of note would be Direct Line Insurance’s reengineering of the domestic insurance market by initially dealing solely by phone</a:t>
            </a:r>
          </a:p>
        </p:txBody>
      </p:sp>
      <p:pic>
        <p:nvPicPr>
          <p:cNvPr id="21509" name="Picture 2" descr="A person in a blue shirt&#10;&#10;Description generated with very high confidence">
            <a:extLst>
              <a:ext uri="{FF2B5EF4-FFF2-40B4-BE49-F238E27FC236}">
                <a16:creationId xmlns:a16="http://schemas.microsoft.com/office/drawing/2014/main" id="{622BE6B5-CC35-4210-8550-AF9E4485A7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45638" y="0"/>
            <a:ext cx="1122363"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1EC1F20D-28A1-E027-A4CB-A9A14619C66B}"/>
              </a:ext>
            </a:extLst>
          </p:cNvPr>
          <p:cNvSpPr txBox="1"/>
          <p:nvPr/>
        </p:nvSpPr>
        <p:spPr>
          <a:xfrm>
            <a:off x="1038154" y="754389"/>
            <a:ext cx="7572446" cy="1402756"/>
          </a:xfrm>
          <a:prstGeom prst="rect">
            <a:avLst/>
          </a:prstGeom>
          <a:noFill/>
        </p:spPr>
        <p:txBody>
          <a:bodyPr wrap="square" rtlCol="0">
            <a:spAutoFit/>
          </a:bodyPr>
          <a:lstStyle/>
          <a:p>
            <a:pPr>
              <a:lnSpc>
                <a:spcPct val="120000"/>
              </a:lnSpc>
              <a:spcBef>
                <a:spcPts val="600"/>
              </a:spcBef>
              <a:defRPr/>
            </a:pPr>
            <a:r>
              <a:rPr lang="en-US" altLang="en-US" b="1" dirty="0"/>
              <a:t>‘Creative swiping’ is adopting and copying the best features and aspects of competitor products or services</a:t>
            </a:r>
            <a:r>
              <a:rPr lang="en-US" altLang="en-US" dirty="0"/>
              <a:t>.  </a:t>
            </a:r>
            <a:r>
              <a:rPr lang="en-US" altLang="en-US" b="1" dirty="0">
                <a:solidFill>
                  <a:srgbClr val="FF0000"/>
                </a:solidFill>
              </a:rPr>
              <a:t>Peters</a:t>
            </a:r>
            <a:r>
              <a:rPr lang="en-US" altLang="en-US" dirty="0">
                <a:solidFill>
                  <a:srgbClr val="FF0000"/>
                </a:solidFill>
              </a:rPr>
              <a:t> </a:t>
            </a:r>
            <a:r>
              <a:rPr lang="en-US" altLang="en-US" dirty="0"/>
              <a:t>argues that t</a:t>
            </a:r>
            <a:r>
              <a:rPr lang="en-GB" altLang="en-US" dirty="0"/>
              <a:t>he first stage in successful creative swiping is to determine </a:t>
            </a:r>
            <a:r>
              <a:rPr lang="en-GB" altLang="en-US" u="sng" dirty="0"/>
              <a:t>who</a:t>
            </a:r>
            <a:r>
              <a:rPr lang="en-GB" altLang="en-US" dirty="0"/>
              <a:t> the competition </a:t>
            </a:r>
            <a:r>
              <a:rPr lang="en-GB" altLang="en-US" i="1" dirty="0"/>
              <a:t>actually is</a:t>
            </a:r>
            <a:r>
              <a:rPr lang="en-GB" altLang="en-US"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507">
                                            <p:txEl>
                                              <p:pRg st="1" end="1"/>
                                            </p:txEl>
                                          </p:spTgt>
                                        </p:tgtEl>
                                        <p:attrNameLst>
                                          <p:attrName>style.visibility</p:attrName>
                                        </p:attrNameLst>
                                      </p:cBhvr>
                                      <p:to>
                                        <p:strVal val="visible"/>
                                      </p:to>
                                    </p:set>
                                    <p:animEffect transition="in" filter="fade">
                                      <p:cBhvr>
                                        <p:cTn id="7" dur="500"/>
                                        <p:tgtEl>
                                          <p:spTgt spid="21507">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1507">
                                            <p:txEl>
                                              <p:pRg st="2" end="2"/>
                                            </p:txEl>
                                          </p:spTgt>
                                        </p:tgtEl>
                                        <p:attrNameLst>
                                          <p:attrName>style.visibility</p:attrName>
                                        </p:attrNameLst>
                                      </p:cBhvr>
                                      <p:to>
                                        <p:strVal val="visible"/>
                                      </p:to>
                                    </p:set>
                                    <p:animEffect transition="in" filter="fade">
                                      <p:cBhvr>
                                        <p:cTn id="10" dur="500"/>
                                        <p:tgtEl>
                                          <p:spTgt spid="21507">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1507">
                                            <p:txEl>
                                              <p:pRg st="3" end="3"/>
                                            </p:txEl>
                                          </p:spTgt>
                                        </p:tgtEl>
                                        <p:attrNameLst>
                                          <p:attrName>style.visibility</p:attrName>
                                        </p:attrNameLst>
                                      </p:cBhvr>
                                      <p:to>
                                        <p:strVal val="visible"/>
                                      </p:to>
                                    </p:set>
                                    <p:animEffect transition="in" filter="fade">
                                      <p:cBhvr>
                                        <p:cTn id="15" dur="500"/>
                                        <p:tgtEl>
                                          <p:spTgt spid="21507">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1507">
                                            <p:txEl>
                                              <p:pRg st="4" end="4"/>
                                            </p:txEl>
                                          </p:spTgt>
                                        </p:tgtEl>
                                        <p:attrNameLst>
                                          <p:attrName>style.visibility</p:attrName>
                                        </p:attrNameLst>
                                      </p:cBhvr>
                                      <p:to>
                                        <p:strVal val="visible"/>
                                      </p:to>
                                    </p:set>
                                    <p:animEffect transition="in" filter="fade">
                                      <p:cBhvr>
                                        <p:cTn id="20" dur="500"/>
                                        <p:tgtEl>
                                          <p:spTgt spid="21507">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1507">
                                            <p:txEl>
                                              <p:pRg st="5" end="5"/>
                                            </p:txEl>
                                          </p:spTgt>
                                        </p:tgtEl>
                                        <p:attrNameLst>
                                          <p:attrName>style.visibility</p:attrName>
                                        </p:attrNameLst>
                                      </p:cBhvr>
                                      <p:to>
                                        <p:strVal val="visible"/>
                                      </p:to>
                                    </p:set>
                                    <p:animEffect transition="in" filter="fade">
                                      <p:cBhvr>
                                        <p:cTn id="25" dur="500"/>
                                        <p:tgtEl>
                                          <p:spTgt spid="21507">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1507">
                                            <p:txEl>
                                              <p:pRg st="6" end="6"/>
                                            </p:txEl>
                                          </p:spTgt>
                                        </p:tgtEl>
                                        <p:attrNameLst>
                                          <p:attrName>style.visibility</p:attrName>
                                        </p:attrNameLst>
                                      </p:cBhvr>
                                      <p:to>
                                        <p:strVal val="visible"/>
                                      </p:to>
                                    </p:set>
                                    <p:animEffect transition="in" filter="fade">
                                      <p:cBhvr>
                                        <p:cTn id="30" dur="500"/>
                                        <p:tgtEl>
                                          <p:spTgt spid="2150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3BB8C-F4FD-4B6E-BD72-B366381B21B5}"/>
              </a:ext>
            </a:extLst>
          </p:cNvPr>
          <p:cNvSpPr>
            <a:spLocks noGrp="1"/>
          </p:cNvSpPr>
          <p:nvPr>
            <p:ph type="title"/>
          </p:nvPr>
        </p:nvSpPr>
        <p:spPr>
          <a:xfrm>
            <a:off x="310483" y="186997"/>
            <a:ext cx="5475033" cy="878047"/>
          </a:xfrm>
        </p:spPr>
        <p:txBody>
          <a:bodyPr/>
          <a:lstStyle/>
          <a:p>
            <a:r>
              <a:rPr lang="en-GB" b="1" dirty="0"/>
              <a:t>Origins of Silicon Valley</a:t>
            </a:r>
          </a:p>
        </p:txBody>
      </p:sp>
      <p:pic>
        <p:nvPicPr>
          <p:cNvPr id="4" name="Online Media 3" title="The Origins of Silicon Valley: Why and How It Happened">
            <a:hlinkClick r:id="" action="ppaction://media"/>
            <a:extLst>
              <a:ext uri="{FF2B5EF4-FFF2-40B4-BE49-F238E27FC236}">
                <a16:creationId xmlns:a16="http://schemas.microsoft.com/office/drawing/2014/main" id="{05BD14E4-382B-4BFA-8166-737813C5751B}"/>
              </a:ext>
            </a:extLst>
          </p:cNvPr>
          <p:cNvPicPr>
            <a:picLocks noRot="1" noChangeAspect="1"/>
          </p:cNvPicPr>
          <p:nvPr>
            <a:videoFile r:link="rId1"/>
          </p:nvPr>
        </p:nvPicPr>
        <p:blipFill>
          <a:blip r:embed="rId3"/>
          <a:stretch>
            <a:fillRect/>
          </a:stretch>
        </p:blipFill>
        <p:spPr>
          <a:xfrm>
            <a:off x="3047999" y="1065044"/>
            <a:ext cx="6096000" cy="3429000"/>
          </a:xfrm>
          <a:prstGeom prst="rect">
            <a:avLst/>
          </a:prstGeom>
        </p:spPr>
      </p:pic>
      <p:sp>
        <p:nvSpPr>
          <p:cNvPr id="3" name="TextBox 2">
            <a:extLst>
              <a:ext uri="{FF2B5EF4-FFF2-40B4-BE49-F238E27FC236}">
                <a16:creationId xmlns:a16="http://schemas.microsoft.com/office/drawing/2014/main" id="{E0EDABAB-8ABA-F1A4-04E3-E1766A3FFF31}"/>
              </a:ext>
            </a:extLst>
          </p:cNvPr>
          <p:cNvSpPr txBox="1"/>
          <p:nvPr/>
        </p:nvSpPr>
        <p:spPr>
          <a:xfrm>
            <a:off x="277090" y="4824629"/>
            <a:ext cx="11637818" cy="646331"/>
          </a:xfrm>
          <a:prstGeom prst="rect">
            <a:avLst/>
          </a:prstGeom>
          <a:noFill/>
        </p:spPr>
        <p:txBody>
          <a:bodyPr wrap="square" rtlCol="0">
            <a:spAutoFit/>
          </a:bodyPr>
          <a:lstStyle/>
          <a:p>
            <a:pPr algn="ctr"/>
            <a:r>
              <a:rPr lang="en-GB" b="1" dirty="0">
                <a:solidFill>
                  <a:srgbClr val="0000CC"/>
                </a:solidFill>
              </a:rPr>
              <a:t>Please watch this documentary in your own time and reflect on what factors enabled Silicon Valley to become such a hotbed of innovation and creativity</a:t>
            </a:r>
          </a:p>
        </p:txBody>
      </p:sp>
      <p:pic>
        <p:nvPicPr>
          <p:cNvPr id="5" name="Picture 4" descr="A view of a city&#10;&#10;Description automatically generated">
            <a:extLst>
              <a:ext uri="{FF2B5EF4-FFF2-40B4-BE49-F238E27FC236}">
                <a16:creationId xmlns:a16="http://schemas.microsoft.com/office/drawing/2014/main" id="{7EF4A552-9F98-21E8-8218-FA6ECE632C9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76508" y="0"/>
            <a:ext cx="2715491" cy="1365701"/>
          </a:xfrm>
          <a:prstGeom prst="rect">
            <a:avLst/>
          </a:prstGeom>
        </p:spPr>
      </p:pic>
    </p:spTree>
    <p:extLst>
      <p:ext uri="{BB962C8B-B14F-4D97-AF65-F5344CB8AC3E}">
        <p14:creationId xmlns:p14="http://schemas.microsoft.com/office/powerpoint/2010/main" val="2117289638"/>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6D4F3-C430-BC7D-0172-7AE44FA03666}"/>
              </a:ext>
            </a:extLst>
          </p:cNvPr>
          <p:cNvSpPr>
            <a:spLocks noGrp="1"/>
          </p:cNvSpPr>
          <p:nvPr>
            <p:ph type="title"/>
          </p:nvPr>
        </p:nvSpPr>
        <p:spPr>
          <a:xfrm>
            <a:off x="838200" y="18256"/>
            <a:ext cx="10515600" cy="813018"/>
          </a:xfrm>
        </p:spPr>
        <p:txBody>
          <a:bodyPr/>
          <a:lstStyle/>
          <a:p>
            <a:r>
              <a:rPr lang="en-GB" dirty="0"/>
              <a:t>Silicon Valley – Some key factors</a:t>
            </a:r>
          </a:p>
        </p:txBody>
      </p:sp>
      <p:sp>
        <p:nvSpPr>
          <p:cNvPr id="3" name="Content Placeholder 2">
            <a:extLst>
              <a:ext uri="{FF2B5EF4-FFF2-40B4-BE49-F238E27FC236}">
                <a16:creationId xmlns:a16="http://schemas.microsoft.com/office/drawing/2014/main" id="{DA3A8487-E35B-F2F7-7ABD-64D25989C38D}"/>
              </a:ext>
            </a:extLst>
          </p:cNvPr>
          <p:cNvSpPr>
            <a:spLocks noGrp="1"/>
          </p:cNvSpPr>
          <p:nvPr>
            <p:ph sz="half" idx="1"/>
          </p:nvPr>
        </p:nvSpPr>
        <p:spPr>
          <a:xfrm>
            <a:off x="320634" y="748146"/>
            <a:ext cx="5673767" cy="4928260"/>
          </a:xfrm>
        </p:spPr>
        <p:txBody>
          <a:bodyPr/>
          <a:lstStyle/>
          <a:p>
            <a:r>
              <a:rPr lang="en-GB" dirty="0">
                <a:solidFill>
                  <a:srgbClr val="0000CC"/>
                </a:solidFill>
              </a:rPr>
              <a:t>Skilled labour</a:t>
            </a:r>
          </a:p>
          <a:p>
            <a:r>
              <a:rPr lang="en-GB" dirty="0">
                <a:solidFill>
                  <a:srgbClr val="0000CC"/>
                </a:solidFill>
              </a:rPr>
              <a:t>A culture of entrepreneurship</a:t>
            </a:r>
          </a:p>
          <a:p>
            <a:r>
              <a:rPr lang="en-GB" dirty="0">
                <a:solidFill>
                  <a:srgbClr val="0000CC"/>
                </a:solidFill>
              </a:rPr>
              <a:t>A culture of risk-taking</a:t>
            </a:r>
          </a:p>
          <a:p>
            <a:r>
              <a:rPr lang="en-GB" dirty="0">
                <a:solidFill>
                  <a:srgbClr val="0000CC"/>
                </a:solidFill>
              </a:rPr>
              <a:t>Abundant venture capital</a:t>
            </a:r>
          </a:p>
          <a:p>
            <a:r>
              <a:rPr lang="en-GB" dirty="0">
                <a:solidFill>
                  <a:srgbClr val="0000CC"/>
                </a:solidFill>
              </a:rPr>
              <a:t>Stanford University</a:t>
            </a:r>
          </a:p>
          <a:p>
            <a:r>
              <a:rPr lang="en-GB" dirty="0">
                <a:solidFill>
                  <a:srgbClr val="0000CC"/>
                </a:solidFill>
              </a:rPr>
              <a:t>Stanford Industrial Park</a:t>
            </a:r>
          </a:p>
          <a:p>
            <a:r>
              <a:rPr lang="en-GB" dirty="0">
                <a:solidFill>
                  <a:srgbClr val="0000CC"/>
                </a:solidFill>
              </a:rPr>
              <a:t>Collaboration between academia and business vital to success</a:t>
            </a:r>
          </a:p>
          <a:p>
            <a:r>
              <a:rPr lang="en-GB" dirty="0">
                <a:solidFill>
                  <a:srgbClr val="0000CC"/>
                </a:solidFill>
              </a:rPr>
              <a:t>Sand Hill Road – Venture capital hub</a:t>
            </a:r>
          </a:p>
          <a:p>
            <a:endParaRPr lang="en-GB" dirty="0"/>
          </a:p>
        </p:txBody>
      </p:sp>
      <p:sp>
        <p:nvSpPr>
          <p:cNvPr id="4" name="Content Placeholder 3">
            <a:extLst>
              <a:ext uri="{FF2B5EF4-FFF2-40B4-BE49-F238E27FC236}">
                <a16:creationId xmlns:a16="http://schemas.microsoft.com/office/drawing/2014/main" id="{6644B956-615C-B778-028E-F1114B839E3B}"/>
              </a:ext>
            </a:extLst>
          </p:cNvPr>
          <p:cNvSpPr>
            <a:spLocks noGrp="1"/>
          </p:cNvSpPr>
          <p:nvPr>
            <p:ph sz="half" idx="2"/>
          </p:nvPr>
        </p:nvSpPr>
        <p:spPr>
          <a:xfrm>
            <a:off x="6197600" y="748146"/>
            <a:ext cx="5673766" cy="4928259"/>
          </a:xfrm>
        </p:spPr>
        <p:txBody>
          <a:bodyPr/>
          <a:lstStyle/>
          <a:p>
            <a:r>
              <a:rPr lang="en-GB" dirty="0">
                <a:solidFill>
                  <a:srgbClr val="0000CC"/>
                </a:solidFill>
              </a:rPr>
              <a:t>The cities of San Jose, Palo Alto, and Menlo Park – home to major tech firms</a:t>
            </a:r>
          </a:p>
          <a:p>
            <a:r>
              <a:rPr lang="en-GB" dirty="0">
                <a:solidFill>
                  <a:srgbClr val="0000CC"/>
                </a:solidFill>
              </a:rPr>
              <a:t>Apple, Meta, Google (Alphabet), NVIDIA, Adobe, Hewlett-Packard</a:t>
            </a:r>
          </a:p>
          <a:p>
            <a:r>
              <a:rPr lang="en-GB" dirty="0">
                <a:solidFill>
                  <a:srgbClr val="0000CC"/>
                </a:solidFill>
              </a:rPr>
              <a:t>New trends: -</a:t>
            </a:r>
          </a:p>
          <a:p>
            <a:pPr lvl="3"/>
            <a:r>
              <a:rPr lang="en-GB" sz="2400" b="1" dirty="0">
                <a:solidFill>
                  <a:srgbClr val="0000CC"/>
                </a:solidFill>
              </a:rPr>
              <a:t>AI (Artificial Intelligence)</a:t>
            </a:r>
          </a:p>
          <a:p>
            <a:pPr lvl="3"/>
            <a:r>
              <a:rPr lang="en-GB" sz="2400" b="1" dirty="0">
                <a:solidFill>
                  <a:srgbClr val="0000CC"/>
                </a:solidFill>
              </a:rPr>
              <a:t>Quantum Computing</a:t>
            </a:r>
          </a:p>
        </p:txBody>
      </p:sp>
    </p:spTree>
    <p:extLst>
      <p:ext uri="{BB962C8B-B14F-4D97-AF65-F5344CB8AC3E}">
        <p14:creationId xmlns:p14="http://schemas.microsoft.com/office/powerpoint/2010/main" val="721305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F1749AB-7D92-3210-5AEA-784893B9BB7C}"/>
              </a:ext>
            </a:extLst>
          </p:cNvPr>
          <p:cNvPicPr>
            <a:picLocks noChangeAspect="1"/>
          </p:cNvPicPr>
          <p:nvPr/>
        </p:nvPicPr>
        <p:blipFill>
          <a:blip r:embed="rId2"/>
          <a:stretch>
            <a:fillRect/>
          </a:stretch>
        </p:blipFill>
        <p:spPr>
          <a:xfrm>
            <a:off x="1773240" y="0"/>
            <a:ext cx="8645519" cy="5714608"/>
          </a:xfrm>
          <a:prstGeom prst="rect">
            <a:avLst/>
          </a:prstGeom>
        </p:spPr>
      </p:pic>
    </p:spTree>
    <p:extLst>
      <p:ext uri="{BB962C8B-B14F-4D97-AF65-F5344CB8AC3E}">
        <p14:creationId xmlns:p14="http://schemas.microsoft.com/office/powerpoint/2010/main" val="1200280051"/>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3.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4.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200 B</Template>
  <TotalTime>10969</TotalTime>
  <Words>1345</Words>
  <Application>Microsoft Office PowerPoint</Application>
  <PresentationFormat>Widescreen</PresentationFormat>
  <Paragraphs>122</Paragraphs>
  <Slides>16</Slides>
  <Notes>2</Notes>
  <HiddenSlides>0</HiddenSlides>
  <MMClips>1</MMClips>
  <ScaleCrop>false</ScaleCrop>
  <HeadingPairs>
    <vt:vector size="8" baseType="variant">
      <vt:variant>
        <vt:lpstr>Fonts Used</vt:lpstr>
      </vt:variant>
      <vt:variant>
        <vt:i4>8</vt:i4>
      </vt:variant>
      <vt:variant>
        <vt:lpstr>Theme</vt:lpstr>
      </vt:variant>
      <vt:variant>
        <vt:i4>8</vt:i4>
      </vt:variant>
      <vt:variant>
        <vt:lpstr>Embedded OLE Servers</vt:lpstr>
      </vt:variant>
      <vt:variant>
        <vt:i4>1</vt:i4>
      </vt:variant>
      <vt:variant>
        <vt:lpstr>Slide Titles</vt:lpstr>
      </vt:variant>
      <vt:variant>
        <vt:i4>16</vt:i4>
      </vt:variant>
    </vt:vector>
  </HeadingPairs>
  <TitlesOfParts>
    <vt:vector size="33" baseType="lpstr">
      <vt:lpstr>Aptos</vt:lpstr>
      <vt:lpstr>Arial</vt:lpstr>
      <vt:lpstr>Baguet Script</vt:lpstr>
      <vt:lpstr>Calibri</vt:lpstr>
      <vt:lpstr>Calibri Light</vt:lpstr>
      <vt:lpstr>Monotype Sorts</vt:lpstr>
      <vt:lpstr>Univers</vt:lpstr>
      <vt:lpstr>Univers-Bold</vt:lpstr>
      <vt:lpstr>UWTSD 200 B</vt:lpstr>
      <vt:lpstr>UWTSD 200</vt:lpstr>
      <vt:lpstr>UWTSD 2024</vt:lpstr>
      <vt:lpstr>UWTSD Text 1</vt:lpstr>
      <vt:lpstr>UWTSD Text 2</vt:lpstr>
      <vt:lpstr>UWTSD Text 3</vt:lpstr>
      <vt:lpstr>UWTSD Text 4</vt:lpstr>
      <vt:lpstr>UWTSD Logo Variations place image in Background</vt:lpstr>
      <vt:lpstr>Visio</vt:lpstr>
      <vt:lpstr>PowerPoint Presentation</vt:lpstr>
      <vt:lpstr>Models of Innovation</vt:lpstr>
      <vt:lpstr>A Simple Stagegate Model</vt:lpstr>
      <vt:lpstr>Stagegate Model Cooper, R.G. (2011)</vt:lpstr>
      <vt:lpstr>Innovation Pipeline (Funnel) Stagegate Model</vt:lpstr>
      <vt:lpstr>Idea Screening </vt:lpstr>
      <vt:lpstr>Idea Screening</vt:lpstr>
      <vt:lpstr>Idea Screening: Offices of Innovation</vt:lpstr>
      <vt:lpstr>Idea Screening: Patents and Suggestion Schemes</vt:lpstr>
      <vt:lpstr>Stage Specific Processes (Pearson) </vt:lpstr>
      <vt:lpstr>Key Features of Innovative Organisations</vt:lpstr>
      <vt:lpstr>Key Features of Innovative Organisations</vt:lpstr>
      <vt:lpstr>Creative Swiping </vt:lpstr>
      <vt:lpstr>Origins of Silicon Valley</vt:lpstr>
      <vt:lpstr>Silicon Valley – Some key factors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Tinkler</dc:creator>
  <cp:lastModifiedBy>Paul Tinkler</cp:lastModifiedBy>
  <cp:revision>2</cp:revision>
  <dcterms:created xsi:type="dcterms:W3CDTF">2024-08-05T09:39:47Z</dcterms:created>
  <dcterms:modified xsi:type="dcterms:W3CDTF">2025-07-17T09:50:32Z</dcterms:modified>
</cp:coreProperties>
</file>