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74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D3588-79A2-C396-4927-ABB482A8A9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49CB74-8347-1F2A-365B-4A5694CE66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BEF0B1-3CBB-95C2-C55F-3E9325ED1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47FC7-771E-D655-4860-BA462F9FC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8242A-4F92-FB97-79CD-192B25DDD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2983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45FC5-5C7B-F7E9-89BE-4768EC5B6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6B0D6A-3482-338B-EFC5-731FC6BDC5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0C5899-7876-F559-AEEE-C11C27E11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A4C76-F2F7-004D-3B32-EAEC386E0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E6D79-3DBB-869C-009C-8D45E86AE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6937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826E7-BFF0-8586-AFB8-D8A1BCE53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0F20C0-13AF-8A05-AAC5-20EEB4888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7D98A2-3ADA-C5FD-FA65-C8A47EA68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67E3AA-A9EF-635A-4BE1-9465D08DF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A8AAE-B02F-6E7D-1E5C-023BEB932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9929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A2D7E-A158-F9B6-D32B-BBD8F2342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25C52E-AE7B-DC4D-FDA8-220D35A108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B07592-43A5-E6B1-AC6B-0399DF056A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D9CB46-E23D-0E9A-D3FF-D089C34BF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1C49C4-6F68-8FD8-82BF-0E3104C3E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8D2A4-954B-E619-1637-DAF40C2C1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773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668E7-14D9-E01F-11A1-2B73D2F35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822CB1-298B-BD15-6C63-CE0CAA2203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D80069-AFA3-9B2F-132A-92AC36A6FB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D7F33F-E40C-4745-4946-F615DF7390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25B3EC-42E0-F463-6000-14E0FC223B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9E3043-A63E-C974-FE4A-1BB8BEAD4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A59C03-6E2A-5F96-4668-C8B7997AA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D0ADB1-AEFE-27D3-C7A0-B52FFAA4B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5407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A9ED8-A52D-29DC-E74B-70326F10B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82E25E-4C52-A231-0E6C-059BE346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214584-0609-6931-09D4-B7AE45772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86C4CF-7AC9-85C2-8B0A-DE74A9EE8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5099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6C545B-A698-207B-C955-AD686BA1D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9AD0CD-FE58-53FD-E1DE-9CDBAE468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B764FF-A365-DE76-C209-31D89C4ED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3793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41E2A-4AD8-7E17-C5D9-F496F7EE2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42C44-1CB8-AA48-A1B4-1CF2719C8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726AEE-731E-6DA1-82D3-A96EB38327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60D65-9125-1EA0-D6E3-5672299DD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E8FD70-A289-2D80-2F97-9D1EB23A6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8EBD8E-05DA-230F-E32B-2F7B1E87C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235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50EB3-FD3F-B85D-A200-275EBE4BD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5C4EFC-B2B8-3888-89FE-664835C06C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BFDE2-0F97-4ADF-99C3-10CDFFD9E9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DE5709-D88F-2ABA-FF02-3C96C9F7B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D5061-2B9F-44B9-BDE6-3E3399243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10531A-AE21-94C7-1BBE-42F49361A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043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2C663-8BB6-A161-8DA9-67B5395F1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193F75-C0E8-C8A6-D303-46A190BEBB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BC4ED8-E9AC-2899-0368-FB0491A41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F4DE8-FAD6-B00F-288E-D7F4924A0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3566A-8D7E-D8C3-7DF0-91A4FF2A3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3286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EBF092-9FE7-3E20-5C2A-56485F6239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B18423-DE62-3E8A-D66E-162708BBF8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99AF6A-8867-65F3-9192-FF59C11E7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0C68E-66E0-D750-16D0-65ADFF2D6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D491A-21FB-448D-9D5C-346459D63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0900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BAF3FD-97CA-F871-281D-664DC55B3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C6DA57-4ABD-5758-8FCE-18F37F607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64B753-C2A1-3000-974D-D9BF09AD4F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EB80D0-3A65-432B-A199-9FD503D23040}" type="datetimeFigureOut">
              <a:rPr lang="en-GB" smtClean="0"/>
              <a:t>25/11/2025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DAA3FD-A443-5BB9-BF06-E514257E78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79C9C-A515-1D32-31AB-CB343FD576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8CF3C2-8CF8-443A-9375-537668567BE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0928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1EAC2-420D-083F-19E0-44F82BED09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281" y="0"/>
            <a:ext cx="12192000" cy="3509963"/>
          </a:xfrm>
        </p:spPr>
        <p:txBody>
          <a:bodyPr>
            <a:normAutofit/>
          </a:bodyPr>
          <a:lstStyle/>
          <a:p>
            <a:pPr algn="l"/>
            <a:r>
              <a:rPr lang="en-GB" sz="1400" dirty="0"/>
              <a:t> </a:t>
            </a:r>
            <a:br>
              <a:rPr lang="en-GB" sz="1400" dirty="0"/>
            </a:br>
            <a:r>
              <a:rPr lang="en-GB" sz="1400" dirty="0"/>
              <a:t>Name: Mohamed Othman Shaban </a:t>
            </a:r>
            <a:r>
              <a:rPr lang="en-GB" sz="1400" dirty="0" err="1"/>
              <a:t>Elshredi</a:t>
            </a:r>
            <a:br>
              <a:rPr lang="en-GB" sz="1400" dirty="0"/>
            </a:br>
            <a:r>
              <a:rPr lang="en-GB" sz="1400" dirty="0"/>
              <a:t>Student ID: 2512526</a:t>
            </a:r>
            <a:br>
              <a:rPr lang="en-GB" sz="1400" dirty="0"/>
            </a:br>
            <a:r>
              <a:rPr lang="en-GB" sz="1400" dirty="0"/>
              <a:t>Module Code: </a:t>
            </a:r>
            <a:r>
              <a:rPr lang="en-GB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LCHS4001</a:t>
            </a:r>
            <a:br>
              <a:rPr lang="en-GB" sz="1400" dirty="0"/>
            </a:br>
            <a:r>
              <a:rPr lang="en-GB" sz="1400" dirty="0"/>
              <a:t>Module: Task 2, Reflection- research and planning skills</a:t>
            </a:r>
            <a:br>
              <a:rPr lang="en-GB" sz="1400" dirty="0"/>
            </a:br>
            <a:r>
              <a:rPr lang="en-GB" sz="1400" dirty="0"/>
              <a:t>Lecturer:  Natalia</a:t>
            </a:r>
            <a:br>
              <a:rPr lang="en-GB" sz="1400" dirty="0"/>
            </a:br>
            <a:r>
              <a:rPr lang="en-GB" sz="1400" dirty="0"/>
              <a:t> </a:t>
            </a:r>
            <a:br>
              <a:rPr lang="en-GB" sz="1400" dirty="0"/>
            </a:br>
            <a:r>
              <a:rPr lang="en-GB" sz="1400" dirty="0"/>
              <a:t>Submitted on:  08/11/2025</a:t>
            </a:r>
            <a:br>
              <a:rPr lang="en-GB" sz="1400" dirty="0"/>
            </a:br>
            <a:endParaRPr lang="en-GB" sz="1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8638DD-BAE9-6B39-1001-5FD66C762F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280" y="3429000"/>
            <a:ext cx="12395200" cy="433324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</a:pPr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Report: Reflection on research and planning skills.</a:t>
            </a:r>
          </a:p>
          <a:p>
            <a:pPr algn="l">
              <a:lnSpc>
                <a:spcPct val="170000"/>
              </a:lnSpc>
            </a:pP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learnt from my presentation’s topic the effective methods for Gathering information. In fact, I found easy the way I was searching through google platform and some other websites. I applied the following key words for example care assistant job description , and this helped me find relevant sources.</a:t>
            </a:r>
          </a:p>
          <a:p>
            <a:pPr algn="l">
              <a:lnSpc>
                <a:spcPct val="170000"/>
              </a:lnSpc>
            </a:pP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also gathered some information through NHS website and I used the CRAAP test  to evaluate source from credibility and relevance.</a:t>
            </a:r>
          </a:p>
          <a:p>
            <a:pPr algn="l">
              <a:lnSpc>
                <a:spcPct val="170000"/>
              </a:lnSpc>
            </a:pPr>
            <a:endParaRPr lang="en-GB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70000"/>
              </a:lnSpc>
            </a:pP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used techniques for structuring a compelling narratives. I utilised visual aids and supportive materials as notes books. I engaged the audience and managed the presentation flow. </a:t>
            </a:r>
          </a:p>
          <a:p>
            <a:pPr algn="l">
              <a:lnSpc>
                <a:spcPct val="170000"/>
              </a:lnSpc>
            </a:pPr>
            <a:r>
              <a:rPr lang="en-GB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I could not memorise all my ideas so I wrote it in a notebook. So I delivered my presentation while I was reading sometimes through my notebook. I managed to give an eye contact with the audience specially in the beginning and the final part of my presentation.</a:t>
            </a:r>
          </a:p>
          <a:p>
            <a:pPr algn="l"/>
            <a:endParaRPr lang="en-GB" sz="1400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C22B90-FAF0-5BB5-6B51-21A7951DC3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" y="0"/>
            <a:ext cx="3324954" cy="13447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3932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0905906-3F94-EDE4-2809-DD958163176A}"/>
              </a:ext>
            </a:extLst>
          </p:cNvPr>
          <p:cNvSpPr txBox="1"/>
          <p:nvPr/>
        </p:nvSpPr>
        <p:spPr>
          <a:xfrm>
            <a:off x="477520" y="0"/>
            <a:ext cx="10779760" cy="3383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video presentation was also a challenge to me in considering complex information in 5 minutes.</a:t>
            </a:r>
          </a:p>
          <a:p>
            <a:pPr algn="l">
              <a:lnSpc>
                <a:spcPct val="150000"/>
              </a:lnSpc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struggled with time management and meeting deadlines because I was not that prepared until last couple days. I have struggled with overcoming public anxiety as well. I have struggled to delivery the whole speech directly without reading through the notebook . </a:t>
            </a:r>
          </a:p>
          <a:p>
            <a:pPr algn="l">
              <a:lnSpc>
                <a:spcPct val="150000"/>
              </a:lnSpc>
            </a:pPr>
            <a:endParaRPr lang="en-GB" sz="1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enhance my research process, I will come up with more specific search strategies by using Boolean operators.</a:t>
            </a:r>
          </a:p>
          <a:p>
            <a:pPr algn="l">
              <a:lnSpc>
                <a:spcPct val="150000"/>
              </a:lnSpc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will seek feedbacks from peers and instructors or Teachers. I will practise presentation delivery and rehearsal. I will adapt to feedbacks and make necessary adjustments. Probably, I will try to record myself while I am delivering a speech as a practice.</a:t>
            </a:r>
          </a:p>
          <a:p>
            <a:pPr>
              <a:lnSpc>
                <a:spcPct val="150000"/>
              </a:lnSpc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will have to do further research to analyse 3 essential skills and 3 strategies for improving these skills.</a:t>
            </a:r>
          </a:p>
          <a:p>
            <a:pPr algn="l">
              <a:lnSpc>
                <a:spcPct val="150000"/>
              </a:lnSpc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will identify a specific area like library for further development. I will set realistic goals and action plan. I will gather as much information as possible.</a:t>
            </a:r>
          </a:p>
          <a:p>
            <a:pPr algn="l">
              <a:lnSpc>
                <a:spcPct val="150000"/>
              </a:lnSpc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will gather additional resources and support.</a:t>
            </a:r>
          </a:p>
          <a:p>
            <a:pPr algn="l">
              <a:lnSpc>
                <a:spcPct val="150000"/>
              </a:lnSpc>
            </a:pP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597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397</Words>
  <Application>Microsoft Office PowerPoint</Application>
  <PresentationFormat>Widescreen</PresentationFormat>
  <Paragraphs>16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Times New Roman</vt:lpstr>
      <vt:lpstr>Office Theme</vt:lpstr>
      <vt:lpstr>  Name: Mohamed Othman Shaban Elshredi Student ID: 2512526 Module Code: LCHS4001 Module: Task 2, Reflection- research and planning skills Lecturer:  Natalia   Submitted on:  08/11/2025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Elsheredi</dc:creator>
  <cp:lastModifiedBy>Mohammed Elsheredi</cp:lastModifiedBy>
  <cp:revision>4</cp:revision>
  <dcterms:created xsi:type="dcterms:W3CDTF">2025-11-22T03:12:34Z</dcterms:created>
  <dcterms:modified xsi:type="dcterms:W3CDTF">2025-11-25T22:54:09Z</dcterms:modified>
</cp:coreProperties>
</file>