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</p:sldIdLst>
  <p:sldSz cx="12192000" cy="6858000"/>
  <p:notesSz cx="6858000" cy="9144000"/>
  <p:photoAlbum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138" y="2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5C46E-2F5A-90FE-DF72-3B00117EF0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7A7B7D-D36E-6EC0-0017-E396373A29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240A0D-7C48-927C-EEA9-0A9BCA3C5C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4EC71-6968-4DD7-848B-1BC82E2AD82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7D8531-52DB-3DAF-3157-AEABB66E9F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8E0EE1-FA7C-B665-45ED-AA9EC6CCB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D13FE-26EB-4313-8090-DB9807926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8377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65173-E3FA-958E-3F11-EE7B3F571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73F9E-392F-8DCA-96EF-06A09BF9B9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1F9AC7-962D-3F12-8241-F67E62E6FC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4EC71-6968-4DD7-848B-1BC82E2AD82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813F4C-2AFE-1DBF-E2F3-B79799C67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58308-2AFB-AD50-2B54-EB63D9A29A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D13FE-26EB-4313-8090-DB9807926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6795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E1532-400F-47B6-6F00-9A2F66816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05A37-A6A6-6DEA-3CE0-0C3EE17A7D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925CBD-0778-DCF5-AC0C-ECDBCB4A7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4EC71-6968-4DD7-848B-1BC82E2AD82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E9C1E6-1929-F032-AE0C-9020D9B356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65ABFF-C9C6-E6C4-831B-10849D585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D13FE-26EB-4313-8090-DB9807926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4334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65FA0-F150-471B-44BA-576C5BFA93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95FAE-3895-61C8-0AB0-BA9B586F1D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774BB3-1AC0-DAEF-0D1C-E1B3418466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AD47D0-8356-39F7-F1E5-8A31EF449E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4EC71-6968-4DD7-848B-1BC82E2AD82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BFC1BD-CD0C-F487-E955-77AD7A16B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467D04-8223-8CD8-9C6D-71FD6AEF23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D13FE-26EB-4313-8090-DB9807926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5929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5C982-B548-F038-4E45-88DF94FEA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5C6997-079B-6905-3CEC-43816E2048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32F17A-CF63-E89C-D91C-D5AD8950C6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84E1B5-9C56-7919-8EEE-686D5E8011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3C2C2A0-0043-1589-66C1-A444B5C2599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B66C608-323C-CBBA-25D0-2B862C42E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4EC71-6968-4DD7-848B-1BC82E2AD82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5A6EAB-5C9B-5D58-4EFC-C41DE09C40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8EEB22-36F0-8B16-A16C-CD1FF76A95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D13FE-26EB-4313-8090-DB9807926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4805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52276-1ED3-EC84-1233-294E1B80F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733D2B-4A16-6722-CB87-288330474A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4EC71-6968-4DD7-848B-1BC82E2AD82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85FD9F-DF5D-8059-6DB0-AD1F4BA29D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F9AE98-4D6E-90F5-F34F-C0C0EE957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D13FE-26EB-4313-8090-DB9807926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8030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15268F-69CF-C6C4-AC44-99293EF530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4EC71-6968-4DD7-848B-1BC82E2AD82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B7DF3D-AC7A-B2D0-FBBF-3847E50A96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40DBF7-EC7E-3690-2CC7-6072496ADC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D13FE-26EB-4313-8090-DB9807926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6365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C5E17-AF1A-7CDC-BF0C-FAB53487F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5B80DC-B148-E3F6-B1FE-7BFB60E04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1DD255-6A25-7B1C-E5B0-E0B8C0415F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CF26CA-9057-D262-C21B-59E8CC0E5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4EC71-6968-4DD7-848B-1BC82E2AD82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62E8E4-09E9-4B28-9217-82D9892688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51D3DF-F5B9-57D4-7394-0BDD93EC64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D13FE-26EB-4313-8090-DB9807926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3247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82AE0-48A4-87DE-E5A8-0D0082CD6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6AB8D80-9BA5-77F8-63C5-0AA7D56B693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DE969B-27AD-D51D-549C-4584334471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D6DD46-502C-F3B5-A93A-59A783435C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4EC71-6968-4DD7-848B-1BC82E2AD82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A68BAE-B99A-A1A4-F701-6E61A7867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72E8C4-AA06-A41D-6731-352586FBE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D13FE-26EB-4313-8090-DB9807926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529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54F78-2193-0778-BCB4-5003A94541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EC7EEC-3B62-29D8-1A9D-44E0E64DA2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EC191-2668-5D8D-3CBF-7189A6CC8D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4EC71-6968-4DD7-848B-1BC82E2AD82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762F2E-C44D-0234-1998-D5FE4B497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1F3A08-B60E-0F78-C473-EA01473E3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D13FE-26EB-4313-8090-DB9807926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3976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5F3A0B-B602-38B4-D4A7-06E74A545D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FA31FE-BC06-26A5-931A-0557D25067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58EFD2-AA45-CE3A-95D4-7509789277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4EC71-6968-4DD7-848B-1BC82E2AD82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85AAC0-FCE2-A88B-235C-0681FE701E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244E61-81CD-406E-18F1-0913D213C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D13FE-26EB-4313-8090-DB9807926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4209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4166497-79EF-8DAD-358F-57889043A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3734B2-C105-8E8F-491E-0AD0DCCE0D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40339C-FB98-5FF4-ADDE-C3D120EB95D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4EC71-6968-4DD7-848B-1BC82E2AD82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D68FDD-E5F5-26AE-0116-415E4F729B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31CE0-6DB4-CDB8-4FBC-E958FB0D31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8D13FE-26EB-4313-8090-DB9807926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0580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D0AF8-6876-855B-0E24-E53E134398A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DIGITAL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D85F4A-B5CF-292F-4693-F80429B25A7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by Muhammad</a:t>
            </a:r>
          </a:p>
        </p:txBody>
      </p:sp>
    </p:spTree>
    <p:extLst>
      <p:ext uri="{BB962C8B-B14F-4D97-AF65-F5344CB8AC3E}">
        <p14:creationId xmlns:p14="http://schemas.microsoft.com/office/powerpoint/2010/main" val="26962934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7F55EAC-550A-4BDD-9099-3F20B8FA0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4F5A5F-493F-49AE-89B6-D5AF5EBC8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724001 w 12192000"/>
              <a:gd name="connsiteY0" fmla="*/ 434021 h 6858000"/>
              <a:gd name="connsiteX1" fmla="*/ 6471155 w 12192000"/>
              <a:gd name="connsiteY1" fmla="*/ 434599 h 6858000"/>
              <a:gd name="connsiteX2" fmla="*/ 5384913 w 12192000"/>
              <a:gd name="connsiteY2" fmla="*/ 497971 h 6858000"/>
              <a:gd name="connsiteX3" fmla="*/ 4818280 w 12192000"/>
              <a:gd name="connsiteY3" fmla="*/ 541802 h 6858000"/>
              <a:gd name="connsiteX4" fmla="*/ 3965428 w 12192000"/>
              <a:gd name="connsiteY4" fmla="*/ 675942 h 6858000"/>
              <a:gd name="connsiteX5" fmla="*/ 3699528 w 12192000"/>
              <a:gd name="connsiteY5" fmla="*/ 770472 h 6858000"/>
              <a:gd name="connsiteX6" fmla="*/ 3438854 w 12192000"/>
              <a:gd name="connsiteY6" fmla="*/ 834899 h 6858000"/>
              <a:gd name="connsiteX7" fmla="*/ 3367443 w 12192000"/>
              <a:gd name="connsiteY7" fmla="*/ 893518 h 6858000"/>
              <a:gd name="connsiteX8" fmla="*/ 3467301 w 12192000"/>
              <a:gd name="connsiteY8" fmla="*/ 953722 h 6858000"/>
              <a:gd name="connsiteX9" fmla="*/ 3889955 w 12192000"/>
              <a:gd name="connsiteY9" fmla="*/ 977486 h 6858000"/>
              <a:gd name="connsiteX10" fmla="*/ 3502135 w 12192000"/>
              <a:gd name="connsiteY10" fmla="*/ 1054062 h 6858000"/>
              <a:gd name="connsiteX11" fmla="*/ 4072832 w 12192000"/>
              <a:gd name="connsiteY11" fmla="*/ 1017622 h 6858000"/>
              <a:gd name="connsiteX12" fmla="*/ 4244099 w 12192000"/>
              <a:gd name="connsiteY12" fmla="*/ 1030825 h 6858000"/>
              <a:gd name="connsiteX13" fmla="*/ 4095475 w 12192000"/>
              <a:gd name="connsiteY13" fmla="*/ 1092084 h 6858000"/>
              <a:gd name="connsiteX14" fmla="*/ 3327386 w 12192000"/>
              <a:gd name="connsiteY14" fmla="*/ 1215660 h 6858000"/>
              <a:gd name="connsiteX15" fmla="*/ 3254813 w 12192000"/>
              <a:gd name="connsiteY15" fmla="*/ 1226749 h 6858000"/>
              <a:gd name="connsiteX16" fmla="*/ 2776427 w 12192000"/>
              <a:gd name="connsiteY16" fmla="*/ 1401552 h 6858000"/>
              <a:gd name="connsiteX17" fmla="*/ 3063226 w 12192000"/>
              <a:gd name="connsiteY17" fmla="*/ 1384124 h 6858000"/>
              <a:gd name="connsiteX18" fmla="*/ 2754945 w 12192000"/>
              <a:gd name="connsiteY18" fmla="*/ 1495025 h 6858000"/>
              <a:gd name="connsiteX19" fmla="*/ 2381061 w 12192000"/>
              <a:gd name="connsiteY19" fmla="*/ 1619658 h 6858000"/>
              <a:gd name="connsiteX20" fmla="*/ 2008336 w 12192000"/>
              <a:gd name="connsiteY20" fmla="*/ 1814527 h 6858000"/>
              <a:gd name="connsiteX21" fmla="*/ 1740695 w 12192000"/>
              <a:gd name="connsiteY21" fmla="*/ 1914337 h 6858000"/>
              <a:gd name="connsiteX22" fmla="*/ 1787720 w 12192000"/>
              <a:gd name="connsiteY22" fmla="*/ 1991970 h 6858000"/>
              <a:gd name="connsiteX23" fmla="*/ 1754048 w 12192000"/>
              <a:gd name="connsiteY23" fmla="*/ 2078049 h 6858000"/>
              <a:gd name="connsiteX24" fmla="*/ 2228951 w 12192000"/>
              <a:gd name="connsiteY24" fmla="*/ 1996721 h 6858000"/>
              <a:gd name="connsiteX25" fmla="*/ 2054781 w 12192000"/>
              <a:gd name="connsiteY25" fmla="*/ 2053228 h 6858000"/>
              <a:gd name="connsiteX26" fmla="*/ 1985693 w 12192000"/>
              <a:gd name="connsiteY26" fmla="*/ 2109207 h 6858000"/>
              <a:gd name="connsiteX27" fmla="*/ 2061168 w 12192000"/>
              <a:gd name="connsiteY27" fmla="*/ 2130859 h 6858000"/>
              <a:gd name="connsiteX28" fmla="*/ 2388026 w 12192000"/>
              <a:gd name="connsiteY28" fmla="*/ 2184726 h 6858000"/>
              <a:gd name="connsiteX29" fmla="*/ 1560719 w 12192000"/>
              <a:gd name="connsiteY29" fmla="*/ 2384876 h 6858000"/>
              <a:gd name="connsiteX30" fmla="*/ 1679734 w 12192000"/>
              <a:gd name="connsiteY30" fmla="*/ 2400191 h 6858000"/>
              <a:gd name="connsiteX31" fmla="*/ 2882089 w 12192000"/>
              <a:gd name="connsiteY31" fmla="*/ 2383292 h 6858000"/>
              <a:gd name="connsiteX32" fmla="*/ 3116638 w 12192000"/>
              <a:gd name="connsiteY32" fmla="*/ 2359528 h 6858000"/>
              <a:gd name="connsiteX33" fmla="*/ 2897765 w 12192000"/>
              <a:gd name="connsiteY33" fmla="*/ 2758243 h 6858000"/>
              <a:gd name="connsiteX34" fmla="*/ 2981367 w 12192000"/>
              <a:gd name="connsiteY34" fmla="*/ 2829008 h 6858000"/>
              <a:gd name="connsiteX35" fmla="*/ 2682955 w 12192000"/>
              <a:gd name="connsiteY35" fmla="*/ 2846436 h 6858000"/>
              <a:gd name="connsiteX36" fmla="*/ 2099485 w 12192000"/>
              <a:gd name="connsiteY36" fmla="*/ 3066653 h 6858000"/>
              <a:gd name="connsiteX37" fmla="*/ 1807460 w 12192000"/>
              <a:gd name="connsiteY37" fmla="*/ 3454808 h 6858000"/>
              <a:gd name="connsiteX38" fmla="*/ 1921251 w 12192000"/>
              <a:gd name="connsiteY38" fmla="*/ 3540889 h 6858000"/>
              <a:gd name="connsiteX39" fmla="*/ 1453313 w 12192000"/>
              <a:gd name="connsiteY39" fmla="*/ 3637002 h 6858000"/>
              <a:gd name="connsiteX40" fmla="*/ 1686122 w 12192000"/>
              <a:gd name="connsiteY40" fmla="*/ 3667634 h 6858000"/>
              <a:gd name="connsiteX41" fmla="*/ 1513692 w 12192000"/>
              <a:gd name="connsiteY41" fmla="*/ 3725196 h 6858000"/>
              <a:gd name="connsiteX42" fmla="*/ 1369711 w 12192000"/>
              <a:gd name="connsiteY42" fmla="*/ 3826063 h 6858000"/>
              <a:gd name="connsiteX43" fmla="*/ 2051298 w 12192000"/>
              <a:gd name="connsiteY43" fmla="*/ 3754242 h 6858000"/>
              <a:gd name="connsiteX44" fmla="*/ 2245207 w 12192000"/>
              <a:gd name="connsiteY44" fmla="*/ 3797018 h 6858000"/>
              <a:gd name="connsiteX45" fmla="*/ 2353192 w 12192000"/>
              <a:gd name="connsiteY45" fmla="*/ 3796489 h 6858000"/>
              <a:gd name="connsiteX46" fmla="*/ 2490207 w 12192000"/>
              <a:gd name="connsiteY46" fmla="*/ 3801242 h 6858000"/>
              <a:gd name="connsiteX47" fmla="*/ 2375835 w 12192000"/>
              <a:gd name="connsiteY47" fmla="*/ 3839794 h 6858000"/>
              <a:gd name="connsiteX48" fmla="*/ 2522138 w 12192000"/>
              <a:gd name="connsiteY48" fmla="*/ 4009841 h 6858000"/>
              <a:gd name="connsiteX49" fmla="*/ 1998466 w 12192000"/>
              <a:gd name="connsiteY49" fmla="*/ 4130778 h 6858000"/>
              <a:gd name="connsiteX50" fmla="*/ 2114580 w 12192000"/>
              <a:gd name="connsiteY50" fmla="*/ 4154543 h 6858000"/>
              <a:gd name="connsiteX51" fmla="*/ 2177862 w 12192000"/>
              <a:gd name="connsiteY51" fmla="*/ 4189925 h 6858000"/>
              <a:gd name="connsiteX52" fmla="*/ 1868419 w 12192000"/>
              <a:gd name="connsiteY52" fmla="*/ 4382153 h 6858000"/>
              <a:gd name="connsiteX53" fmla="*/ 2279460 w 12192000"/>
              <a:gd name="connsiteY53" fmla="*/ 4356805 h 6858000"/>
              <a:gd name="connsiteX54" fmla="*/ 2029817 w 12192000"/>
              <a:gd name="connsiteY54" fmla="*/ 4468235 h 6858000"/>
              <a:gd name="connsiteX55" fmla="*/ 1560137 w 12192000"/>
              <a:gd name="connsiteY55" fmla="*/ 4730172 h 6858000"/>
              <a:gd name="connsiteX56" fmla="*/ 1956664 w 12192000"/>
              <a:gd name="connsiteY56" fmla="*/ 4820477 h 6858000"/>
              <a:gd name="connsiteX57" fmla="*/ 3268168 w 12192000"/>
              <a:gd name="connsiteY57" fmla="*/ 4852692 h 6858000"/>
              <a:gd name="connsiteX58" fmla="*/ 2807197 w 12192000"/>
              <a:gd name="connsiteY58" fmla="*/ 4939300 h 6858000"/>
              <a:gd name="connsiteX59" fmla="*/ 2721272 w 12192000"/>
              <a:gd name="connsiteY59" fmla="*/ 4970458 h 6858000"/>
              <a:gd name="connsiteX60" fmla="*/ 2802552 w 12192000"/>
              <a:gd name="connsiteY60" fmla="*/ 5014291 h 6858000"/>
              <a:gd name="connsiteX61" fmla="*/ 2537812 w 12192000"/>
              <a:gd name="connsiteY61" fmla="*/ 5053898 h 6858000"/>
              <a:gd name="connsiteX62" fmla="*/ 2569744 w 12192000"/>
              <a:gd name="connsiteY62" fmla="*/ 5153182 h 6858000"/>
              <a:gd name="connsiteX63" fmla="*/ 1987436 w 12192000"/>
              <a:gd name="connsiteY63" fmla="*/ 5334320 h 6858000"/>
              <a:gd name="connsiteX64" fmla="*/ 1972921 w 12192000"/>
              <a:gd name="connsiteY64" fmla="*/ 5382376 h 6858000"/>
              <a:gd name="connsiteX65" fmla="*/ 2341001 w 12192000"/>
              <a:gd name="connsiteY65" fmla="*/ 5360725 h 6858000"/>
              <a:gd name="connsiteX66" fmla="*/ 2710822 w 12192000"/>
              <a:gd name="connsiteY66" fmla="*/ 5418816 h 6858000"/>
              <a:gd name="connsiteX67" fmla="*/ 2833903 w 12192000"/>
              <a:gd name="connsiteY67" fmla="*/ 5413007 h 6858000"/>
              <a:gd name="connsiteX68" fmla="*/ 3011556 w 12192000"/>
              <a:gd name="connsiteY68" fmla="*/ 5399276 h 6858000"/>
              <a:gd name="connsiteX69" fmla="*/ 3254233 w 12192000"/>
              <a:gd name="connsiteY69" fmla="*/ 5439412 h 6858000"/>
              <a:gd name="connsiteX70" fmla="*/ 2792101 w 12192000"/>
              <a:gd name="connsiteY70" fmla="*/ 5471625 h 6858000"/>
              <a:gd name="connsiteX71" fmla="*/ 2977303 w 12192000"/>
              <a:gd name="connsiteY71" fmla="*/ 5539751 h 6858000"/>
              <a:gd name="connsiteX72" fmla="*/ 3656566 w 12192000"/>
              <a:gd name="connsiteY72" fmla="*/ 5678642 h 6858000"/>
              <a:gd name="connsiteX73" fmla="*/ 4858340 w 12192000"/>
              <a:gd name="connsiteY73" fmla="*/ 5969625 h 6858000"/>
              <a:gd name="connsiteX74" fmla="*/ 5296668 w 12192000"/>
              <a:gd name="connsiteY74" fmla="*/ 6043559 h 6858000"/>
              <a:gd name="connsiteX75" fmla="*/ 5456323 w 12192000"/>
              <a:gd name="connsiteY75" fmla="*/ 6042502 h 6858000"/>
              <a:gd name="connsiteX76" fmla="*/ 5267058 w 12192000"/>
              <a:gd name="connsiteY76" fmla="*/ 6100066 h 6858000"/>
              <a:gd name="connsiteX77" fmla="*/ 7095266 w 12192000"/>
              <a:gd name="connsiteY77" fmla="*/ 6287541 h 6858000"/>
              <a:gd name="connsiteX78" fmla="*/ 9707235 w 12192000"/>
              <a:gd name="connsiteY78" fmla="*/ 5994446 h 6858000"/>
              <a:gd name="connsiteX79" fmla="*/ 10083442 w 12192000"/>
              <a:gd name="connsiteY79" fmla="*/ 5678642 h 6858000"/>
              <a:gd name="connsiteX80" fmla="*/ 10338892 w 12192000"/>
              <a:gd name="connsiteY80" fmla="*/ 4650957 h 6858000"/>
              <a:gd name="connsiteX81" fmla="*/ 10628013 w 12192000"/>
              <a:gd name="connsiteY81" fmla="*/ 4411198 h 6858000"/>
              <a:gd name="connsiteX82" fmla="*/ 10802766 w 12192000"/>
              <a:gd name="connsiteY82" fmla="*/ 4258050 h 6858000"/>
              <a:gd name="connsiteX83" fmla="*/ 10614662 w 12192000"/>
              <a:gd name="connsiteY83" fmla="*/ 4150318 h 6858000"/>
              <a:gd name="connsiteX84" fmla="*/ 10681427 w 12192000"/>
              <a:gd name="connsiteY84" fmla="*/ 4054203 h 6858000"/>
              <a:gd name="connsiteX85" fmla="*/ 10520029 w 12192000"/>
              <a:gd name="connsiteY85" fmla="*/ 3804411 h 6858000"/>
              <a:gd name="connsiteX86" fmla="*/ 10568798 w 12192000"/>
              <a:gd name="connsiteY86" fmla="*/ 3466426 h 6858000"/>
              <a:gd name="connsiteX87" fmla="*/ 10499709 w 12192000"/>
              <a:gd name="connsiteY87" fmla="*/ 3166465 h 6858000"/>
              <a:gd name="connsiteX88" fmla="*/ 10489840 w 12192000"/>
              <a:gd name="connsiteY88" fmla="*/ 2546475 h 6858000"/>
              <a:gd name="connsiteX89" fmla="*/ 10584471 w 12192000"/>
              <a:gd name="connsiteY89" fmla="*/ 2512148 h 6858000"/>
              <a:gd name="connsiteX90" fmla="*/ 10695942 w 12192000"/>
              <a:gd name="connsiteY90" fmla="*/ 2358471 h 6858000"/>
              <a:gd name="connsiteX91" fmla="*/ 10732516 w 12192000"/>
              <a:gd name="connsiteY91" fmla="*/ 2287706 h 6858000"/>
              <a:gd name="connsiteX92" fmla="*/ 10731357 w 12192000"/>
              <a:gd name="connsiteY92" fmla="*/ 2137725 h 6858000"/>
              <a:gd name="connsiteX93" fmla="*/ 10678525 w 12192000"/>
              <a:gd name="connsiteY93" fmla="*/ 2070656 h 6858000"/>
              <a:gd name="connsiteX94" fmla="*/ 10735999 w 12192000"/>
              <a:gd name="connsiteY94" fmla="*/ 1956587 h 6858000"/>
              <a:gd name="connsiteX95" fmla="*/ 10824246 w 12192000"/>
              <a:gd name="connsiteY95" fmla="*/ 1862584 h 6858000"/>
              <a:gd name="connsiteX96" fmla="*/ 10773156 w 12192000"/>
              <a:gd name="connsiteY96" fmla="*/ 1768054 h 6858000"/>
              <a:gd name="connsiteX97" fmla="*/ 10716261 w 12192000"/>
              <a:gd name="connsiteY97" fmla="*/ 1678278 h 6858000"/>
              <a:gd name="connsiteX98" fmla="*/ 10554864 w 12192000"/>
              <a:gd name="connsiteY98" fmla="*/ 1477599 h 6858000"/>
              <a:gd name="connsiteX99" fmla="*/ 10267483 w 12192000"/>
              <a:gd name="connsiteY99" fmla="*/ 1324977 h 6858000"/>
              <a:gd name="connsiteX100" fmla="*/ 9913337 w 12192000"/>
              <a:gd name="connsiteY100" fmla="*/ 1202458 h 6858000"/>
              <a:gd name="connsiteX101" fmla="*/ 10024805 w 12192000"/>
              <a:gd name="connsiteY101" fmla="*/ 1124827 h 6858000"/>
              <a:gd name="connsiteX102" fmla="*/ 9411726 w 12192000"/>
              <a:gd name="connsiteY102" fmla="*/ 980655 h 6858000"/>
              <a:gd name="connsiteX103" fmla="*/ 9930753 w 12192000"/>
              <a:gd name="connsiteY103" fmla="*/ 901968 h 6858000"/>
              <a:gd name="connsiteX104" fmla="*/ 9894178 w 12192000"/>
              <a:gd name="connsiteY104" fmla="*/ 871339 h 6858000"/>
              <a:gd name="connsiteX105" fmla="*/ 9858182 w 12192000"/>
              <a:gd name="connsiteY105" fmla="*/ 839125 h 6858000"/>
              <a:gd name="connsiteX106" fmla="*/ 10131050 w 12192000"/>
              <a:gd name="connsiteY106" fmla="*/ 792652 h 6858000"/>
              <a:gd name="connsiteX107" fmla="*/ 10006808 w 12192000"/>
              <a:gd name="connsiteY107" fmla="*/ 731920 h 6858000"/>
              <a:gd name="connsiteX108" fmla="*/ 10233809 w 12192000"/>
              <a:gd name="connsiteY108" fmla="*/ 710268 h 6858000"/>
              <a:gd name="connsiteX109" fmla="*/ 10267483 w 12192000"/>
              <a:gd name="connsiteY109" fmla="*/ 628940 h 6858000"/>
              <a:gd name="connsiteX110" fmla="*/ 10136275 w 12192000"/>
              <a:gd name="connsiteY110" fmla="*/ 589333 h 6858000"/>
              <a:gd name="connsiteX111" fmla="*/ 9131312 w 12192000"/>
              <a:gd name="connsiteY111" fmla="*/ 480544 h 6858000"/>
              <a:gd name="connsiteX112" fmla="*/ 7479600 w 12192000"/>
              <a:gd name="connsiteY112" fmla="*/ 454667 h 6858000"/>
              <a:gd name="connsiteX113" fmla="*/ 6724001 w 12192000"/>
              <a:gd name="connsiteY113" fmla="*/ 434021 h 6858000"/>
              <a:gd name="connsiteX114" fmla="*/ 0 w 12192000"/>
              <a:gd name="connsiteY114" fmla="*/ 0 h 6858000"/>
              <a:gd name="connsiteX115" fmla="*/ 12192000 w 12192000"/>
              <a:gd name="connsiteY115" fmla="*/ 0 h 6858000"/>
              <a:gd name="connsiteX116" fmla="*/ 12192000 w 12192000"/>
              <a:gd name="connsiteY116" fmla="*/ 6858000 h 6858000"/>
              <a:gd name="connsiteX117" fmla="*/ 0 w 12192000"/>
              <a:gd name="connsiteY11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12192000" h="6858000">
                <a:moveTo>
                  <a:pt x="6724001" y="434021"/>
                </a:moveTo>
                <a:cubicBezTo>
                  <a:pt x="6639882" y="433113"/>
                  <a:pt x="6555627" y="433147"/>
                  <a:pt x="6471155" y="434599"/>
                </a:cubicBezTo>
                <a:cubicBezTo>
                  <a:pt x="6109461" y="440937"/>
                  <a:pt x="5748349" y="439351"/>
                  <a:pt x="5384913" y="497971"/>
                </a:cubicBezTo>
                <a:cubicBezTo>
                  <a:pt x="5199132" y="528072"/>
                  <a:pt x="5005803" y="518038"/>
                  <a:pt x="4818280" y="541802"/>
                </a:cubicBezTo>
                <a:cubicBezTo>
                  <a:pt x="4532641" y="578242"/>
                  <a:pt x="4247003" y="621019"/>
                  <a:pt x="3965428" y="675942"/>
                </a:cubicBezTo>
                <a:cubicBezTo>
                  <a:pt x="3877181" y="693369"/>
                  <a:pt x="3768034" y="703930"/>
                  <a:pt x="3699528" y="770472"/>
                </a:cubicBezTo>
                <a:cubicBezTo>
                  <a:pt x="3590961" y="728224"/>
                  <a:pt x="3523617" y="807966"/>
                  <a:pt x="3438854" y="834899"/>
                </a:cubicBezTo>
                <a:cubicBezTo>
                  <a:pt x="3405761" y="845462"/>
                  <a:pt x="3362218" y="860248"/>
                  <a:pt x="3367443" y="893518"/>
                </a:cubicBezTo>
                <a:cubicBezTo>
                  <a:pt x="3372089" y="935238"/>
                  <a:pt x="3420855" y="962172"/>
                  <a:pt x="3467301" y="953722"/>
                </a:cubicBezTo>
                <a:cubicBezTo>
                  <a:pt x="3611863" y="927317"/>
                  <a:pt x="3741328" y="986464"/>
                  <a:pt x="3889955" y="977486"/>
                </a:cubicBezTo>
                <a:cubicBezTo>
                  <a:pt x="3760488" y="1002836"/>
                  <a:pt x="3631601" y="1028713"/>
                  <a:pt x="3502135" y="1054062"/>
                </a:cubicBezTo>
                <a:cubicBezTo>
                  <a:pt x="3694303" y="1074129"/>
                  <a:pt x="3883568" y="1038218"/>
                  <a:pt x="4072832" y="1017622"/>
                </a:cubicBezTo>
                <a:cubicBezTo>
                  <a:pt x="4133792" y="1011285"/>
                  <a:pt x="4228424" y="962699"/>
                  <a:pt x="4244099" y="1030825"/>
                </a:cubicBezTo>
                <a:cubicBezTo>
                  <a:pt x="4254550" y="1076242"/>
                  <a:pt x="4152951" y="1079410"/>
                  <a:pt x="4095475" y="1092084"/>
                </a:cubicBezTo>
                <a:cubicBezTo>
                  <a:pt x="3841766" y="1146479"/>
                  <a:pt x="3583994" y="1178165"/>
                  <a:pt x="3327386" y="1215660"/>
                </a:cubicBezTo>
                <a:cubicBezTo>
                  <a:pt x="3303001" y="1219357"/>
                  <a:pt x="3271070" y="1216188"/>
                  <a:pt x="3254813" y="1226749"/>
                </a:cubicBezTo>
                <a:cubicBezTo>
                  <a:pt x="3123605" y="1311774"/>
                  <a:pt x="2957563" y="1339765"/>
                  <a:pt x="2776427" y="1401552"/>
                </a:cubicBezTo>
                <a:cubicBezTo>
                  <a:pt x="2890798" y="1430598"/>
                  <a:pt x="2968012" y="1370921"/>
                  <a:pt x="3063226" y="1384124"/>
                </a:cubicBezTo>
                <a:cubicBezTo>
                  <a:pt x="2966272" y="1448024"/>
                  <a:pt x="2853641" y="1460171"/>
                  <a:pt x="2754945" y="1495025"/>
                </a:cubicBezTo>
                <a:cubicBezTo>
                  <a:pt x="2684117" y="1519846"/>
                  <a:pt x="2421119" y="1597477"/>
                  <a:pt x="2381061" y="1619658"/>
                </a:cubicBezTo>
                <a:cubicBezTo>
                  <a:pt x="2260302" y="1688311"/>
                  <a:pt x="2107033" y="1720525"/>
                  <a:pt x="2008336" y="1814527"/>
                </a:cubicBezTo>
                <a:cubicBezTo>
                  <a:pt x="1938668" y="1880540"/>
                  <a:pt x="1822554" y="1868393"/>
                  <a:pt x="1740695" y="1914337"/>
                </a:cubicBezTo>
                <a:cubicBezTo>
                  <a:pt x="1711667" y="1957642"/>
                  <a:pt x="1767982" y="1968733"/>
                  <a:pt x="1787720" y="1991970"/>
                </a:cubicBezTo>
                <a:cubicBezTo>
                  <a:pt x="1813846" y="2023126"/>
                  <a:pt x="1767401" y="2040555"/>
                  <a:pt x="1754048" y="2078049"/>
                </a:cubicBezTo>
                <a:cubicBezTo>
                  <a:pt x="1907898" y="2035802"/>
                  <a:pt x="2054781" y="2010981"/>
                  <a:pt x="2228951" y="1996721"/>
                </a:cubicBezTo>
                <a:cubicBezTo>
                  <a:pt x="2171475" y="2057452"/>
                  <a:pt x="2101807" y="2031048"/>
                  <a:pt x="2054781" y="2053228"/>
                </a:cubicBezTo>
                <a:cubicBezTo>
                  <a:pt x="2024011" y="2067487"/>
                  <a:pt x="1976984" y="2073824"/>
                  <a:pt x="1985693" y="2109207"/>
                </a:cubicBezTo>
                <a:cubicBezTo>
                  <a:pt x="1992660" y="2137196"/>
                  <a:pt x="2032140" y="2133500"/>
                  <a:pt x="2061168" y="2130859"/>
                </a:cubicBezTo>
                <a:cubicBezTo>
                  <a:pt x="2172636" y="2120825"/>
                  <a:pt x="2281202" y="2117656"/>
                  <a:pt x="2388026" y="2184726"/>
                </a:cubicBezTo>
                <a:cubicBezTo>
                  <a:pt x="2116321" y="2282425"/>
                  <a:pt x="1803977" y="2241233"/>
                  <a:pt x="1560719" y="2384876"/>
                </a:cubicBezTo>
                <a:cubicBezTo>
                  <a:pt x="1594973" y="2429237"/>
                  <a:pt x="1643739" y="2405472"/>
                  <a:pt x="1679734" y="2400191"/>
                </a:cubicBezTo>
                <a:cubicBezTo>
                  <a:pt x="1916026" y="2364279"/>
                  <a:pt x="2760170" y="2428180"/>
                  <a:pt x="2882089" y="2383292"/>
                </a:cubicBezTo>
                <a:cubicBezTo>
                  <a:pt x="2956983" y="2355830"/>
                  <a:pt x="3035941" y="2342628"/>
                  <a:pt x="3116638" y="2359528"/>
                </a:cubicBezTo>
                <a:cubicBezTo>
                  <a:pt x="3194434" y="2375898"/>
                  <a:pt x="3174696" y="2605622"/>
                  <a:pt x="2897765" y="2758243"/>
                </a:cubicBezTo>
                <a:cubicBezTo>
                  <a:pt x="2858286" y="2779895"/>
                  <a:pt x="3034779" y="2811053"/>
                  <a:pt x="2981367" y="2829008"/>
                </a:cubicBezTo>
                <a:cubicBezTo>
                  <a:pt x="2939566" y="2843267"/>
                  <a:pt x="2734626" y="2835346"/>
                  <a:pt x="2682955" y="2846436"/>
                </a:cubicBezTo>
                <a:cubicBezTo>
                  <a:pt x="2662635" y="2851188"/>
                  <a:pt x="2040267" y="3029159"/>
                  <a:pt x="2099485" y="3066653"/>
                </a:cubicBezTo>
                <a:cubicBezTo>
                  <a:pt x="2276558" y="3179139"/>
                  <a:pt x="2869897" y="3385098"/>
                  <a:pt x="1807460" y="3454808"/>
                </a:cubicBezTo>
                <a:cubicBezTo>
                  <a:pt x="1841132" y="3495472"/>
                  <a:pt x="1934024" y="3469596"/>
                  <a:pt x="1921251" y="3540889"/>
                </a:cubicBezTo>
                <a:cubicBezTo>
                  <a:pt x="1780173" y="3579440"/>
                  <a:pt x="1617035" y="3577328"/>
                  <a:pt x="1453313" y="3637002"/>
                </a:cubicBezTo>
                <a:cubicBezTo>
                  <a:pt x="1527047" y="3680307"/>
                  <a:pt x="1611808" y="3653902"/>
                  <a:pt x="1686122" y="3667634"/>
                </a:cubicBezTo>
                <a:cubicBezTo>
                  <a:pt x="1644320" y="3722027"/>
                  <a:pt x="1572330" y="3713578"/>
                  <a:pt x="1513692" y="3725196"/>
                </a:cubicBezTo>
                <a:cubicBezTo>
                  <a:pt x="1459700" y="3736286"/>
                  <a:pt x="1345329" y="3830816"/>
                  <a:pt x="1369711" y="3826063"/>
                </a:cubicBezTo>
                <a:cubicBezTo>
                  <a:pt x="1595553" y="3783815"/>
                  <a:pt x="1824877" y="3795434"/>
                  <a:pt x="2051298" y="3754242"/>
                </a:cubicBezTo>
                <a:cubicBezTo>
                  <a:pt x="2126192" y="3740511"/>
                  <a:pt x="2210955" y="3714106"/>
                  <a:pt x="2245207" y="3797018"/>
                </a:cubicBezTo>
                <a:cubicBezTo>
                  <a:pt x="2255659" y="3821310"/>
                  <a:pt x="2248109" y="3829232"/>
                  <a:pt x="2353192" y="3796489"/>
                </a:cubicBezTo>
                <a:cubicBezTo>
                  <a:pt x="2394414" y="3783815"/>
                  <a:pt x="2448988" y="3770085"/>
                  <a:pt x="2490207" y="3801242"/>
                </a:cubicBezTo>
                <a:cubicBezTo>
                  <a:pt x="2464082" y="3840321"/>
                  <a:pt x="2413572" y="3828703"/>
                  <a:pt x="2375835" y="3839794"/>
                </a:cubicBezTo>
                <a:cubicBezTo>
                  <a:pt x="2275978" y="3868311"/>
                  <a:pt x="2619094" y="3977100"/>
                  <a:pt x="2522138" y="4009841"/>
                </a:cubicBezTo>
                <a:cubicBezTo>
                  <a:pt x="2323584" y="4076912"/>
                  <a:pt x="2199343" y="4057372"/>
                  <a:pt x="1998466" y="4130778"/>
                </a:cubicBezTo>
                <a:cubicBezTo>
                  <a:pt x="2066973" y="4129192"/>
                  <a:pt x="2046072" y="4154543"/>
                  <a:pt x="2114580" y="4154543"/>
                </a:cubicBezTo>
                <a:cubicBezTo>
                  <a:pt x="2145350" y="4154543"/>
                  <a:pt x="2177862" y="4160878"/>
                  <a:pt x="2177862" y="4189925"/>
                </a:cubicBezTo>
                <a:cubicBezTo>
                  <a:pt x="2177862" y="4217385"/>
                  <a:pt x="1817330" y="4367895"/>
                  <a:pt x="1868419" y="4382153"/>
                </a:cubicBezTo>
                <a:cubicBezTo>
                  <a:pt x="2007755" y="4420704"/>
                  <a:pt x="2365385" y="4302410"/>
                  <a:pt x="2279460" y="4356805"/>
                </a:cubicBezTo>
                <a:cubicBezTo>
                  <a:pt x="2148834" y="4439716"/>
                  <a:pt x="2129094" y="4456088"/>
                  <a:pt x="2029817" y="4468235"/>
                </a:cubicBezTo>
                <a:cubicBezTo>
                  <a:pt x="1944474" y="4478796"/>
                  <a:pt x="1644320" y="4710633"/>
                  <a:pt x="1560137" y="4730172"/>
                </a:cubicBezTo>
                <a:cubicBezTo>
                  <a:pt x="1485825" y="4747072"/>
                  <a:pt x="1774947" y="4800410"/>
                  <a:pt x="1956664" y="4820477"/>
                </a:cubicBezTo>
                <a:cubicBezTo>
                  <a:pt x="2130256" y="4840017"/>
                  <a:pt x="3101544" y="4789319"/>
                  <a:pt x="3268168" y="4852692"/>
                </a:cubicBezTo>
                <a:cubicBezTo>
                  <a:pt x="3111993" y="4878041"/>
                  <a:pt x="2970336" y="4953030"/>
                  <a:pt x="2807197" y="4939300"/>
                </a:cubicBezTo>
                <a:cubicBezTo>
                  <a:pt x="2773524" y="4936660"/>
                  <a:pt x="2724756" y="4930323"/>
                  <a:pt x="2721272" y="4970458"/>
                </a:cubicBezTo>
                <a:cubicBezTo>
                  <a:pt x="2718369" y="5005313"/>
                  <a:pt x="2788038" y="4981548"/>
                  <a:pt x="2802552" y="5014291"/>
                </a:cubicBezTo>
                <a:cubicBezTo>
                  <a:pt x="2719531" y="5060235"/>
                  <a:pt x="2621415" y="5018515"/>
                  <a:pt x="2537812" y="5053898"/>
                </a:cubicBezTo>
                <a:cubicBezTo>
                  <a:pt x="2491948" y="5099314"/>
                  <a:pt x="2589483" y="5107236"/>
                  <a:pt x="2569744" y="5153182"/>
                </a:cubicBezTo>
                <a:cubicBezTo>
                  <a:pt x="2301522" y="5193845"/>
                  <a:pt x="2252174" y="5268836"/>
                  <a:pt x="1987436" y="5334320"/>
                </a:cubicBezTo>
                <a:cubicBezTo>
                  <a:pt x="1971179" y="5338545"/>
                  <a:pt x="1958407" y="5352274"/>
                  <a:pt x="1972921" y="5382376"/>
                </a:cubicBezTo>
                <a:cubicBezTo>
                  <a:pt x="2087874" y="5396107"/>
                  <a:pt x="2215599" y="5373399"/>
                  <a:pt x="2341001" y="5360725"/>
                </a:cubicBezTo>
                <a:cubicBezTo>
                  <a:pt x="2537812" y="5340129"/>
                  <a:pt x="2533748" y="5339072"/>
                  <a:pt x="2710822" y="5418816"/>
                </a:cubicBezTo>
                <a:cubicBezTo>
                  <a:pt x="2743914" y="5433602"/>
                  <a:pt x="2801390" y="5438355"/>
                  <a:pt x="2833903" y="5413007"/>
                </a:cubicBezTo>
                <a:cubicBezTo>
                  <a:pt x="2896604" y="5364422"/>
                  <a:pt x="2950016" y="5368646"/>
                  <a:pt x="3011556" y="5399276"/>
                </a:cubicBezTo>
                <a:cubicBezTo>
                  <a:pt x="3077160" y="5432547"/>
                  <a:pt x="3171793" y="5391882"/>
                  <a:pt x="3254233" y="5439412"/>
                </a:cubicBezTo>
                <a:cubicBezTo>
                  <a:pt x="3099802" y="5473739"/>
                  <a:pt x="2957563" y="5473739"/>
                  <a:pt x="2792101" y="5471625"/>
                </a:cubicBezTo>
                <a:cubicBezTo>
                  <a:pt x="2846095" y="5537639"/>
                  <a:pt x="2914601" y="5536582"/>
                  <a:pt x="2977303" y="5539751"/>
                </a:cubicBezTo>
                <a:cubicBezTo>
                  <a:pt x="3214174" y="5551898"/>
                  <a:pt x="3601411" y="5660686"/>
                  <a:pt x="3656566" y="5678642"/>
                </a:cubicBezTo>
                <a:cubicBezTo>
                  <a:pt x="4280675" y="5879847"/>
                  <a:pt x="4178497" y="5898332"/>
                  <a:pt x="4858340" y="5969625"/>
                </a:cubicBezTo>
                <a:cubicBezTo>
                  <a:pt x="5261253" y="6011873"/>
                  <a:pt x="4887368" y="6032469"/>
                  <a:pt x="5296668" y="6043559"/>
                </a:cubicBezTo>
                <a:cubicBezTo>
                  <a:pt x="5349500" y="6045143"/>
                  <a:pt x="5402911" y="6044087"/>
                  <a:pt x="5456323" y="6042502"/>
                </a:cubicBezTo>
                <a:cubicBezTo>
                  <a:pt x="5368077" y="6073134"/>
                  <a:pt x="5267058" y="6100066"/>
                  <a:pt x="5267058" y="6100066"/>
                </a:cubicBezTo>
                <a:cubicBezTo>
                  <a:pt x="5267058" y="6100066"/>
                  <a:pt x="5318728" y="6208854"/>
                  <a:pt x="7095266" y="6287541"/>
                </a:cubicBezTo>
                <a:cubicBezTo>
                  <a:pt x="7422124" y="6302329"/>
                  <a:pt x="9563254" y="6024548"/>
                  <a:pt x="9707235" y="5994446"/>
                </a:cubicBezTo>
                <a:cubicBezTo>
                  <a:pt x="9844249" y="5966984"/>
                  <a:pt x="10002164" y="5671247"/>
                  <a:pt x="10083442" y="5678642"/>
                </a:cubicBezTo>
                <a:cubicBezTo>
                  <a:pt x="10103183" y="5653293"/>
                  <a:pt x="10283158" y="5139979"/>
                  <a:pt x="10338892" y="4650957"/>
                </a:cubicBezTo>
                <a:cubicBezTo>
                  <a:pt x="10448618" y="4580718"/>
                  <a:pt x="10551960" y="4503088"/>
                  <a:pt x="10628013" y="4411198"/>
                </a:cubicBezTo>
                <a:cubicBezTo>
                  <a:pt x="10675040" y="4354692"/>
                  <a:pt x="10718003" y="4298185"/>
                  <a:pt x="10802766" y="4258050"/>
                </a:cubicBezTo>
                <a:cubicBezTo>
                  <a:pt x="10755739" y="4203128"/>
                  <a:pt x="10675040" y="4190453"/>
                  <a:pt x="10614662" y="4150318"/>
                </a:cubicBezTo>
                <a:cubicBezTo>
                  <a:pt x="10610017" y="4117046"/>
                  <a:pt x="10705811" y="4127081"/>
                  <a:pt x="10681427" y="4054203"/>
                </a:cubicBezTo>
                <a:cubicBezTo>
                  <a:pt x="10648335" y="3957032"/>
                  <a:pt x="10684328" y="3846131"/>
                  <a:pt x="10520029" y="3804411"/>
                </a:cubicBezTo>
                <a:cubicBezTo>
                  <a:pt x="10476485" y="3709881"/>
                  <a:pt x="10464294" y="3558845"/>
                  <a:pt x="10568798" y="3466426"/>
                </a:cubicBezTo>
                <a:cubicBezTo>
                  <a:pt x="10724388" y="3328592"/>
                  <a:pt x="10699424" y="3240927"/>
                  <a:pt x="10499709" y="3166465"/>
                </a:cubicBezTo>
                <a:cubicBezTo>
                  <a:pt x="10474164" y="3156958"/>
                  <a:pt x="10501452" y="2570768"/>
                  <a:pt x="10489840" y="2546475"/>
                </a:cubicBezTo>
                <a:cubicBezTo>
                  <a:pt x="10508418" y="2513205"/>
                  <a:pt x="10551960" y="2521126"/>
                  <a:pt x="10584471" y="2512148"/>
                </a:cubicBezTo>
                <a:cubicBezTo>
                  <a:pt x="10726711" y="2474125"/>
                  <a:pt x="10731357" y="2474125"/>
                  <a:pt x="10695942" y="2358471"/>
                </a:cubicBezTo>
                <a:cubicBezTo>
                  <a:pt x="10685490" y="2323616"/>
                  <a:pt x="10709874" y="2309357"/>
                  <a:pt x="10732516" y="2287706"/>
                </a:cubicBezTo>
                <a:cubicBezTo>
                  <a:pt x="10817280" y="2206905"/>
                  <a:pt x="10817860" y="2205850"/>
                  <a:pt x="10731357" y="2137725"/>
                </a:cubicBezTo>
                <a:cubicBezTo>
                  <a:pt x="10706391" y="2118185"/>
                  <a:pt x="10689555" y="2097061"/>
                  <a:pt x="10678525" y="2070656"/>
                </a:cubicBezTo>
                <a:cubicBezTo>
                  <a:pt x="10658203" y="2022599"/>
                  <a:pt x="10658784" y="1982463"/>
                  <a:pt x="10735999" y="1956587"/>
                </a:cubicBezTo>
                <a:cubicBezTo>
                  <a:pt x="10789993" y="1938104"/>
                  <a:pt x="10820762" y="1916978"/>
                  <a:pt x="10824246" y="1862584"/>
                </a:cubicBezTo>
                <a:cubicBezTo>
                  <a:pt x="10826570" y="1817166"/>
                  <a:pt x="10832955" y="1787594"/>
                  <a:pt x="10773156" y="1768054"/>
                </a:cubicBezTo>
                <a:cubicBezTo>
                  <a:pt x="10724969" y="1752211"/>
                  <a:pt x="10711036" y="1718412"/>
                  <a:pt x="10716261" y="1678278"/>
                </a:cubicBezTo>
                <a:cubicBezTo>
                  <a:pt x="10728452" y="1580050"/>
                  <a:pt x="10662849" y="1522487"/>
                  <a:pt x="10554864" y="1477599"/>
                </a:cubicBezTo>
                <a:cubicBezTo>
                  <a:pt x="10452101" y="1434822"/>
                  <a:pt x="10362116" y="1377259"/>
                  <a:pt x="10267483" y="1324977"/>
                </a:cubicBezTo>
                <a:cubicBezTo>
                  <a:pt x="10162399" y="1266887"/>
                  <a:pt x="10040481" y="1232031"/>
                  <a:pt x="9913337" y="1202458"/>
                </a:cubicBezTo>
                <a:cubicBezTo>
                  <a:pt x="9936561" y="1160210"/>
                  <a:pt x="10016678" y="1183974"/>
                  <a:pt x="10024805" y="1124827"/>
                </a:cubicBezTo>
                <a:cubicBezTo>
                  <a:pt x="9826251" y="1074658"/>
                  <a:pt x="9636408" y="999139"/>
                  <a:pt x="9411726" y="980655"/>
                </a:cubicBezTo>
                <a:cubicBezTo>
                  <a:pt x="9593444" y="990161"/>
                  <a:pt x="9758326" y="922036"/>
                  <a:pt x="9930753" y="901968"/>
                </a:cubicBezTo>
                <a:cubicBezTo>
                  <a:pt x="9947008" y="868698"/>
                  <a:pt x="9909273" y="877147"/>
                  <a:pt x="9894178" y="871339"/>
                </a:cubicBezTo>
                <a:cubicBezTo>
                  <a:pt x="9879083" y="865001"/>
                  <a:pt x="9860506" y="862889"/>
                  <a:pt x="9858182" y="839125"/>
                </a:cubicBezTo>
                <a:cubicBezTo>
                  <a:pt x="9941205" y="804798"/>
                  <a:pt x="10045126" y="827506"/>
                  <a:pt x="10131050" y="792652"/>
                </a:cubicBezTo>
                <a:cubicBezTo>
                  <a:pt x="10111891" y="741954"/>
                  <a:pt x="10037578" y="772583"/>
                  <a:pt x="10006808" y="731920"/>
                </a:cubicBezTo>
                <a:cubicBezTo>
                  <a:pt x="10086927" y="724526"/>
                  <a:pt x="10161239" y="721357"/>
                  <a:pt x="10233809" y="710268"/>
                </a:cubicBezTo>
                <a:cubicBezTo>
                  <a:pt x="10290705" y="701818"/>
                  <a:pt x="10306380" y="658513"/>
                  <a:pt x="10267483" y="628940"/>
                </a:cubicBezTo>
                <a:cubicBezTo>
                  <a:pt x="10232648" y="602536"/>
                  <a:pt x="10181559" y="600422"/>
                  <a:pt x="10136275" y="589333"/>
                </a:cubicBezTo>
                <a:cubicBezTo>
                  <a:pt x="9813479" y="512230"/>
                  <a:pt x="9474428" y="487409"/>
                  <a:pt x="9131312" y="480544"/>
                </a:cubicBezTo>
                <a:cubicBezTo>
                  <a:pt x="8580936" y="469453"/>
                  <a:pt x="8028817" y="469982"/>
                  <a:pt x="7479600" y="454667"/>
                </a:cubicBezTo>
                <a:cubicBezTo>
                  <a:pt x="7227489" y="447934"/>
                  <a:pt x="6976357" y="436744"/>
                  <a:pt x="6724001" y="434021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download (2)">
            <a:extLst>
              <a:ext uri="{FF2B5EF4-FFF2-40B4-BE49-F238E27FC236}">
                <a16:creationId xmlns:a16="http://schemas.microsoft.com/office/drawing/2014/main" id="{A8C07AEB-FE59-C36E-824F-AD67B6AF4F9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4938" y="1488655"/>
            <a:ext cx="5791199" cy="3675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54559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5693AC3A-01C6-D2E8-4BD3-A0A126175D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0125" y="2538412"/>
            <a:ext cx="2571750" cy="1781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10053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2F6364A-B358-4BEE-B158-0734D2C93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8202" y="1570814"/>
            <a:ext cx="0" cy="3710227"/>
          </a:xfrm>
          <a:prstGeom prst="line">
            <a:avLst/>
          </a:prstGeom>
          <a:ln w="19050">
            <a:solidFill>
              <a:srgbClr val="0278F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9CAE82DF-1E04-5210-1E39-249F7B72F7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1860" y="1600329"/>
            <a:ext cx="7009396" cy="3651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44836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electronics">
            <a:extLst>
              <a:ext uri="{FF2B5EF4-FFF2-40B4-BE49-F238E27FC236}">
                <a16:creationId xmlns:a16="http://schemas.microsoft.com/office/drawing/2014/main" id="{8FE29543-745A-FB3E-FE0C-3A354506D6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7216" y="1383730"/>
            <a:ext cx="4789909" cy="2873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00105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Freeform: Shape 25">
            <a:extLst>
              <a:ext uri="{FF2B5EF4-FFF2-40B4-BE49-F238E27FC236}">
                <a16:creationId xmlns:a16="http://schemas.microsoft.com/office/drawing/2014/main" id="{8DAAB828-02C8-4111-AC14-FF5ACEDDF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0"/>
            <a:ext cx="8797955" cy="6858000"/>
          </a:xfrm>
          <a:custGeom>
            <a:avLst/>
            <a:gdLst>
              <a:gd name="connsiteX0" fmla="*/ 1951386 w 8751613"/>
              <a:gd name="connsiteY0" fmla="*/ 0 h 6858000"/>
              <a:gd name="connsiteX1" fmla="*/ 6808636 w 8751613"/>
              <a:gd name="connsiteY1" fmla="*/ 0 h 6858000"/>
              <a:gd name="connsiteX2" fmla="*/ 6972292 w 8751613"/>
              <a:gd name="connsiteY2" fmla="*/ 272824 h 6858000"/>
              <a:gd name="connsiteX3" fmla="*/ 8684358 w 8751613"/>
              <a:gd name="connsiteY3" fmla="*/ 3126935 h 6858000"/>
              <a:gd name="connsiteX4" fmla="*/ 8684358 w 8751613"/>
              <a:gd name="connsiteY4" fmla="*/ 3731065 h 6858000"/>
              <a:gd name="connsiteX5" fmla="*/ 6813619 w 8751613"/>
              <a:gd name="connsiteY5" fmla="*/ 6849692 h 6858000"/>
              <a:gd name="connsiteX6" fmla="*/ 6808636 w 8751613"/>
              <a:gd name="connsiteY6" fmla="*/ 6858000 h 6858000"/>
              <a:gd name="connsiteX7" fmla="*/ 1951386 w 8751613"/>
              <a:gd name="connsiteY7" fmla="*/ 6858000 h 6858000"/>
              <a:gd name="connsiteX8" fmla="*/ 1787729 w 8751613"/>
              <a:gd name="connsiteY8" fmla="*/ 6585176 h 6858000"/>
              <a:gd name="connsiteX9" fmla="*/ 75663 w 8751613"/>
              <a:gd name="connsiteY9" fmla="*/ 3731065 h 6858000"/>
              <a:gd name="connsiteX10" fmla="*/ 75663 w 8751613"/>
              <a:gd name="connsiteY10" fmla="*/ 3126935 h 6858000"/>
              <a:gd name="connsiteX11" fmla="*/ 1946402 w 8751613"/>
              <a:gd name="connsiteY11" fmla="*/ 830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51613" h="6858000">
                <a:moveTo>
                  <a:pt x="1951386" y="0"/>
                </a:moveTo>
                <a:lnTo>
                  <a:pt x="6808636" y="0"/>
                </a:lnTo>
                <a:lnTo>
                  <a:pt x="6972292" y="272824"/>
                </a:lnTo>
                <a:cubicBezTo>
                  <a:pt x="8684358" y="3126935"/>
                  <a:pt x="8684358" y="3126935"/>
                  <a:pt x="8684358" y="3126935"/>
                </a:cubicBezTo>
                <a:cubicBezTo>
                  <a:pt x="8774032" y="3299544"/>
                  <a:pt x="8774032" y="3558457"/>
                  <a:pt x="8684358" y="3731065"/>
                </a:cubicBezTo>
                <a:cubicBezTo>
                  <a:pt x="7154297" y="6281764"/>
                  <a:pt x="6867411" y="6760019"/>
                  <a:pt x="6813619" y="6849692"/>
                </a:cubicBezTo>
                <a:lnTo>
                  <a:pt x="6808636" y="6858000"/>
                </a:lnTo>
                <a:lnTo>
                  <a:pt x="1951386" y="6858000"/>
                </a:lnTo>
                <a:lnTo>
                  <a:pt x="1787729" y="6585176"/>
                </a:lnTo>
                <a:cubicBezTo>
                  <a:pt x="75663" y="3731065"/>
                  <a:pt x="75663" y="3731065"/>
                  <a:pt x="75663" y="3731065"/>
                </a:cubicBezTo>
                <a:cubicBezTo>
                  <a:pt x="-25220" y="3558457"/>
                  <a:pt x="-25220" y="3299544"/>
                  <a:pt x="75663" y="3126935"/>
                </a:cubicBezTo>
                <a:cubicBezTo>
                  <a:pt x="1605724" y="576237"/>
                  <a:pt x="1892611" y="97981"/>
                  <a:pt x="1946402" y="8308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A84A1A4C-6687-BA61-4920-7C8D798845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6481" y="1889485"/>
            <a:ext cx="5498268" cy="3079030"/>
          </a:xfrm>
          <a:prstGeom prst="rect">
            <a:avLst/>
          </a:prstGeom>
        </p:spPr>
      </p:pic>
      <p:grpSp>
        <p:nvGrpSpPr>
          <p:cNvPr id="36" name="Group 27">
            <a:extLst>
              <a:ext uri="{FF2B5EF4-FFF2-40B4-BE49-F238E27FC236}">
                <a16:creationId xmlns:a16="http://schemas.microsoft.com/office/drawing/2014/main" id="{C32D4553-E775-4F16-9A6F-FED8D166A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60561" y="1075188"/>
            <a:ext cx="1562267" cy="1172973"/>
            <a:chOff x="9160561" y="1000124"/>
            <a:chExt cx="1562267" cy="1172973"/>
          </a:xfrm>
        </p:grpSpPr>
        <p:sp>
          <p:nvSpPr>
            <p:cNvPr id="29" name="Freeform 5">
              <a:extLst>
                <a:ext uri="{FF2B5EF4-FFF2-40B4-BE49-F238E27FC236}">
                  <a16:creationId xmlns:a16="http://schemas.microsoft.com/office/drawing/2014/main" id="{50F864A1-23CF-4954-887F-3C4458622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8D313E8C-7457-407E-BDA5-EACA44D382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052307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1EA852D0-0C6F-C34A-A06F-59C632E4B5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0087" y="2709862"/>
            <a:ext cx="3171825" cy="143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5304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7">
            <a:extLst>
              <a:ext uri="{FF2B5EF4-FFF2-40B4-BE49-F238E27FC236}">
                <a16:creationId xmlns:a16="http://schemas.microsoft.com/office/drawing/2014/main" id="{8DAAB828-02C8-4111-AC14-FF5ACEDDF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0"/>
            <a:ext cx="8797955" cy="6858000"/>
          </a:xfrm>
          <a:custGeom>
            <a:avLst/>
            <a:gdLst>
              <a:gd name="connsiteX0" fmla="*/ 1951386 w 8751613"/>
              <a:gd name="connsiteY0" fmla="*/ 0 h 6858000"/>
              <a:gd name="connsiteX1" fmla="*/ 6808636 w 8751613"/>
              <a:gd name="connsiteY1" fmla="*/ 0 h 6858000"/>
              <a:gd name="connsiteX2" fmla="*/ 6972292 w 8751613"/>
              <a:gd name="connsiteY2" fmla="*/ 272824 h 6858000"/>
              <a:gd name="connsiteX3" fmla="*/ 8684358 w 8751613"/>
              <a:gd name="connsiteY3" fmla="*/ 3126935 h 6858000"/>
              <a:gd name="connsiteX4" fmla="*/ 8684358 w 8751613"/>
              <a:gd name="connsiteY4" fmla="*/ 3731065 h 6858000"/>
              <a:gd name="connsiteX5" fmla="*/ 6813619 w 8751613"/>
              <a:gd name="connsiteY5" fmla="*/ 6849692 h 6858000"/>
              <a:gd name="connsiteX6" fmla="*/ 6808636 w 8751613"/>
              <a:gd name="connsiteY6" fmla="*/ 6858000 h 6858000"/>
              <a:gd name="connsiteX7" fmla="*/ 1951386 w 8751613"/>
              <a:gd name="connsiteY7" fmla="*/ 6858000 h 6858000"/>
              <a:gd name="connsiteX8" fmla="*/ 1787729 w 8751613"/>
              <a:gd name="connsiteY8" fmla="*/ 6585176 h 6858000"/>
              <a:gd name="connsiteX9" fmla="*/ 75663 w 8751613"/>
              <a:gd name="connsiteY9" fmla="*/ 3731065 h 6858000"/>
              <a:gd name="connsiteX10" fmla="*/ 75663 w 8751613"/>
              <a:gd name="connsiteY10" fmla="*/ 3126935 h 6858000"/>
              <a:gd name="connsiteX11" fmla="*/ 1946402 w 8751613"/>
              <a:gd name="connsiteY11" fmla="*/ 830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51613" h="6858000">
                <a:moveTo>
                  <a:pt x="1951386" y="0"/>
                </a:moveTo>
                <a:lnTo>
                  <a:pt x="6808636" y="0"/>
                </a:lnTo>
                <a:lnTo>
                  <a:pt x="6972292" y="272824"/>
                </a:lnTo>
                <a:cubicBezTo>
                  <a:pt x="8684358" y="3126935"/>
                  <a:pt x="8684358" y="3126935"/>
                  <a:pt x="8684358" y="3126935"/>
                </a:cubicBezTo>
                <a:cubicBezTo>
                  <a:pt x="8774032" y="3299544"/>
                  <a:pt x="8774032" y="3558457"/>
                  <a:pt x="8684358" y="3731065"/>
                </a:cubicBezTo>
                <a:cubicBezTo>
                  <a:pt x="7154297" y="6281764"/>
                  <a:pt x="6867411" y="6760019"/>
                  <a:pt x="6813619" y="6849692"/>
                </a:cubicBezTo>
                <a:lnTo>
                  <a:pt x="6808636" y="6858000"/>
                </a:lnTo>
                <a:lnTo>
                  <a:pt x="1951386" y="6858000"/>
                </a:lnTo>
                <a:lnTo>
                  <a:pt x="1787729" y="6585176"/>
                </a:lnTo>
                <a:cubicBezTo>
                  <a:pt x="75663" y="3731065"/>
                  <a:pt x="75663" y="3731065"/>
                  <a:pt x="75663" y="3731065"/>
                </a:cubicBezTo>
                <a:cubicBezTo>
                  <a:pt x="-25220" y="3558457"/>
                  <a:pt x="-25220" y="3299544"/>
                  <a:pt x="75663" y="3126935"/>
                </a:cubicBezTo>
                <a:cubicBezTo>
                  <a:pt x="1605724" y="576237"/>
                  <a:pt x="1892611" y="97981"/>
                  <a:pt x="1946402" y="8308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843A7043-9222-BFB9-C41D-04A3E0D29D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6481" y="1855422"/>
            <a:ext cx="5498268" cy="3147156"/>
          </a:xfrm>
          <a:prstGeom prst="rect">
            <a:avLst/>
          </a:prstGeom>
        </p:spPr>
      </p:pic>
      <p:grpSp>
        <p:nvGrpSpPr>
          <p:cNvPr id="18" name="Group 9">
            <a:extLst>
              <a:ext uri="{FF2B5EF4-FFF2-40B4-BE49-F238E27FC236}">
                <a16:creationId xmlns:a16="http://schemas.microsoft.com/office/drawing/2014/main" id="{C32D4553-E775-4F16-9A6F-FED8D166A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60561" y="1075188"/>
            <a:ext cx="1562267" cy="1172973"/>
            <a:chOff x="9160561" y="1000124"/>
            <a:chExt cx="1562267" cy="1172973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50F864A1-23CF-4954-887F-3C4458622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8D313E8C-7457-407E-BDA5-EACA44D382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1928930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4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6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person typing on a computer&#10;&#10;Description automatically generated with low confidence">
            <a:extLst>
              <a:ext uri="{FF2B5EF4-FFF2-40B4-BE49-F238E27FC236}">
                <a16:creationId xmlns:a16="http://schemas.microsoft.com/office/drawing/2014/main" id="{553E6E50-53FA-63B1-A583-855FDD8A43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1844" y="1741503"/>
            <a:ext cx="4768755" cy="302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3384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DAAB828-02C8-4111-AC14-FF5ACEDDF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0"/>
            <a:ext cx="8797955" cy="6858000"/>
          </a:xfrm>
          <a:custGeom>
            <a:avLst/>
            <a:gdLst>
              <a:gd name="connsiteX0" fmla="*/ 1951386 w 8751613"/>
              <a:gd name="connsiteY0" fmla="*/ 0 h 6858000"/>
              <a:gd name="connsiteX1" fmla="*/ 6808636 w 8751613"/>
              <a:gd name="connsiteY1" fmla="*/ 0 h 6858000"/>
              <a:gd name="connsiteX2" fmla="*/ 6972292 w 8751613"/>
              <a:gd name="connsiteY2" fmla="*/ 272824 h 6858000"/>
              <a:gd name="connsiteX3" fmla="*/ 8684358 w 8751613"/>
              <a:gd name="connsiteY3" fmla="*/ 3126935 h 6858000"/>
              <a:gd name="connsiteX4" fmla="*/ 8684358 w 8751613"/>
              <a:gd name="connsiteY4" fmla="*/ 3731065 h 6858000"/>
              <a:gd name="connsiteX5" fmla="*/ 6813619 w 8751613"/>
              <a:gd name="connsiteY5" fmla="*/ 6849692 h 6858000"/>
              <a:gd name="connsiteX6" fmla="*/ 6808636 w 8751613"/>
              <a:gd name="connsiteY6" fmla="*/ 6858000 h 6858000"/>
              <a:gd name="connsiteX7" fmla="*/ 1951386 w 8751613"/>
              <a:gd name="connsiteY7" fmla="*/ 6858000 h 6858000"/>
              <a:gd name="connsiteX8" fmla="*/ 1787729 w 8751613"/>
              <a:gd name="connsiteY8" fmla="*/ 6585176 h 6858000"/>
              <a:gd name="connsiteX9" fmla="*/ 75663 w 8751613"/>
              <a:gd name="connsiteY9" fmla="*/ 3731065 h 6858000"/>
              <a:gd name="connsiteX10" fmla="*/ 75663 w 8751613"/>
              <a:gd name="connsiteY10" fmla="*/ 3126935 h 6858000"/>
              <a:gd name="connsiteX11" fmla="*/ 1946402 w 8751613"/>
              <a:gd name="connsiteY11" fmla="*/ 830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51613" h="6858000">
                <a:moveTo>
                  <a:pt x="1951386" y="0"/>
                </a:moveTo>
                <a:lnTo>
                  <a:pt x="6808636" y="0"/>
                </a:lnTo>
                <a:lnTo>
                  <a:pt x="6972292" y="272824"/>
                </a:lnTo>
                <a:cubicBezTo>
                  <a:pt x="8684358" y="3126935"/>
                  <a:pt x="8684358" y="3126935"/>
                  <a:pt x="8684358" y="3126935"/>
                </a:cubicBezTo>
                <a:cubicBezTo>
                  <a:pt x="8774032" y="3299544"/>
                  <a:pt x="8774032" y="3558457"/>
                  <a:pt x="8684358" y="3731065"/>
                </a:cubicBezTo>
                <a:cubicBezTo>
                  <a:pt x="7154297" y="6281764"/>
                  <a:pt x="6867411" y="6760019"/>
                  <a:pt x="6813619" y="6849692"/>
                </a:cubicBezTo>
                <a:lnTo>
                  <a:pt x="6808636" y="6858000"/>
                </a:lnTo>
                <a:lnTo>
                  <a:pt x="1951386" y="6858000"/>
                </a:lnTo>
                <a:lnTo>
                  <a:pt x="1787729" y="6585176"/>
                </a:lnTo>
                <a:cubicBezTo>
                  <a:pt x="75663" y="3731065"/>
                  <a:pt x="75663" y="3731065"/>
                  <a:pt x="75663" y="3731065"/>
                </a:cubicBezTo>
                <a:cubicBezTo>
                  <a:pt x="-25220" y="3558457"/>
                  <a:pt x="-25220" y="3299544"/>
                  <a:pt x="75663" y="3126935"/>
                </a:cubicBezTo>
                <a:cubicBezTo>
                  <a:pt x="1605724" y="576237"/>
                  <a:pt x="1892611" y="97981"/>
                  <a:pt x="1946402" y="8308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BCEFABE2-0614-5A05-E3DF-C14220EF47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6481" y="1500503"/>
            <a:ext cx="5498268" cy="3856993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C32D4553-E775-4F16-9A6F-FED8D166A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60561" y="1075188"/>
            <a:ext cx="1562267" cy="1172973"/>
            <a:chOff x="9160561" y="1000124"/>
            <a:chExt cx="1562267" cy="1172973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50F864A1-23CF-4954-887F-3C4458622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8D313E8C-7457-407E-BDA5-EACA44D382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86938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diagram&#10;&#10;Description automatically generated">
            <a:extLst>
              <a:ext uri="{FF2B5EF4-FFF2-40B4-BE49-F238E27FC236}">
                <a16:creationId xmlns:a16="http://schemas.microsoft.com/office/drawing/2014/main" id="{52D8C6E1-5670-1C98-8F74-2CA71200CC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4400" y="2595562"/>
            <a:ext cx="2743200" cy="1666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1526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8DAAB828-02C8-4111-AC14-FF5ACEDDF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0"/>
            <a:ext cx="8797955" cy="6858000"/>
          </a:xfrm>
          <a:custGeom>
            <a:avLst/>
            <a:gdLst>
              <a:gd name="connsiteX0" fmla="*/ 1951386 w 8751613"/>
              <a:gd name="connsiteY0" fmla="*/ 0 h 6858000"/>
              <a:gd name="connsiteX1" fmla="*/ 6808636 w 8751613"/>
              <a:gd name="connsiteY1" fmla="*/ 0 h 6858000"/>
              <a:gd name="connsiteX2" fmla="*/ 6972292 w 8751613"/>
              <a:gd name="connsiteY2" fmla="*/ 272824 h 6858000"/>
              <a:gd name="connsiteX3" fmla="*/ 8684358 w 8751613"/>
              <a:gd name="connsiteY3" fmla="*/ 3126935 h 6858000"/>
              <a:gd name="connsiteX4" fmla="*/ 8684358 w 8751613"/>
              <a:gd name="connsiteY4" fmla="*/ 3731065 h 6858000"/>
              <a:gd name="connsiteX5" fmla="*/ 6813619 w 8751613"/>
              <a:gd name="connsiteY5" fmla="*/ 6849692 h 6858000"/>
              <a:gd name="connsiteX6" fmla="*/ 6808636 w 8751613"/>
              <a:gd name="connsiteY6" fmla="*/ 6858000 h 6858000"/>
              <a:gd name="connsiteX7" fmla="*/ 1951386 w 8751613"/>
              <a:gd name="connsiteY7" fmla="*/ 6858000 h 6858000"/>
              <a:gd name="connsiteX8" fmla="*/ 1787729 w 8751613"/>
              <a:gd name="connsiteY8" fmla="*/ 6585176 h 6858000"/>
              <a:gd name="connsiteX9" fmla="*/ 75663 w 8751613"/>
              <a:gd name="connsiteY9" fmla="*/ 3731065 h 6858000"/>
              <a:gd name="connsiteX10" fmla="*/ 75663 w 8751613"/>
              <a:gd name="connsiteY10" fmla="*/ 3126935 h 6858000"/>
              <a:gd name="connsiteX11" fmla="*/ 1946402 w 8751613"/>
              <a:gd name="connsiteY11" fmla="*/ 830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51613" h="6858000">
                <a:moveTo>
                  <a:pt x="1951386" y="0"/>
                </a:moveTo>
                <a:lnTo>
                  <a:pt x="6808636" y="0"/>
                </a:lnTo>
                <a:lnTo>
                  <a:pt x="6972292" y="272824"/>
                </a:lnTo>
                <a:cubicBezTo>
                  <a:pt x="8684358" y="3126935"/>
                  <a:pt x="8684358" y="3126935"/>
                  <a:pt x="8684358" y="3126935"/>
                </a:cubicBezTo>
                <a:cubicBezTo>
                  <a:pt x="8774032" y="3299544"/>
                  <a:pt x="8774032" y="3558457"/>
                  <a:pt x="8684358" y="3731065"/>
                </a:cubicBezTo>
                <a:cubicBezTo>
                  <a:pt x="7154297" y="6281764"/>
                  <a:pt x="6867411" y="6760019"/>
                  <a:pt x="6813619" y="6849692"/>
                </a:cubicBezTo>
                <a:lnTo>
                  <a:pt x="6808636" y="6858000"/>
                </a:lnTo>
                <a:lnTo>
                  <a:pt x="1951386" y="6858000"/>
                </a:lnTo>
                <a:lnTo>
                  <a:pt x="1787729" y="6585176"/>
                </a:lnTo>
                <a:cubicBezTo>
                  <a:pt x="75663" y="3731065"/>
                  <a:pt x="75663" y="3731065"/>
                  <a:pt x="75663" y="3731065"/>
                </a:cubicBezTo>
                <a:cubicBezTo>
                  <a:pt x="-25220" y="3558457"/>
                  <a:pt x="-25220" y="3299544"/>
                  <a:pt x="75663" y="3126935"/>
                </a:cubicBezTo>
                <a:cubicBezTo>
                  <a:pt x="1605724" y="576237"/>
                  <a:pt x="1892611" y="97981"/>
                  <a:pt x="1946402" y="8308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DC78C842-F162-724E-7AC5-397B6B7DDE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3990"/>
          <a:stretch/>
        </p:blipFill>
        <p:spPr>
          <a:xfrm>
            <a:off x="2316481" y="1536589"/>
            <a:ext cx="5498268" cy="3784822"/>
          </a:xfrm>
          <a:prstGeom prst="rect">
            <a:avLst/>
          </a:prstGeom>
        </p:spPr>
      </p:pic>
      <p:grpSp>
        <p:nvGrpSpPr>
          <p:cNvPr id="38" name="Group 37">
            <a:extLst>
              <a:ext uri="{FF2B5EF4-FFF2-40B4-BE49-F238E27FC236}">
                <a16:creationId xmlns:a16="http://schemas.microsoft.com/office/drawing/2014/main" id="{C32D4553-E775-4F16-9A6F-FED8D166A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60561" y="1075188"/>
            <a:ext cx="1562267" cy="1172973"/>
            <a:chOff x="9160561" y="1000124"/>
            <a:chExt cx="1562267" cy="1172973"/>
          </a:xfrm>
        </p:grpSpPr>
        <p:sp>
          <p:nvSpPr>
            <p:cNvPr id="39" name="Freeform 5">
              <a:extLst>
                <a:ext uri="{FF2B5EF4-FFF2-40B4-BE49-F238E27FC236}">
                  <a16:creationId xmlns:a16="http://schemas.microsoft.com/office/drawing/2014/main" id="{50F864A1-23CF-4954-887F-3C4458622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5">
              <a:extLst>
                <a:ext uri="{FF2B5EF4-FFF2-40B4-BE49-F238E27FC236}">
                  <a16:creationId xmlns:a16="http://schemas.microsoft.com/office/drawing/2014/main" id="{8D313E8C-7457-407E-BDA5-EACA44D382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1584771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AB5B7F6-14A4-9DF0-6403-0A06C77B43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2512" y="2505075"/>
            <a:ext cx="2466975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67374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7">
            <a:extLst>
              <a:ext uri="{FF2B5EF4-FFF2-40B4-BE49-F238E27FC236}">
                <a16:creationId xmlns:a16="http://schemas.microsoft.com/office/drawing/2014/main" id="{8DAAB828-02C8-4111-AC14-FF5ACEDDF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0"/>
            <a:ext cx="8797955" cy="6858000"/>
          </a:xfrm>
          <a:custGeom>
            <a:avLst/>
            <a:gdLst>
              <a:gd name="connsiteX0" fmla="*/ 1951386 w 8751613"/>
              <a:gd name="connsiteY0" fmla="*/ 0 h 6858000"/>
              <a:gd name="connsiteX1" fmla="*/ 6808636 w 8751613"/>
              <a:gd name="connsiteY1" fmla="*/ 0 h 6858000"/>
              <a:gd name="connsiteX2" fmla="*/ 6972292 w 8751613"/>
              <a:gd name="connsiteY2" fmla="*/ 272824 h 6858000"/>
              <a:gd name="connsiteX3" fmla="*/ 8684358 w 8751613"/>
              <a:gd name="connsiteY3" fmla="*/ 3126935 h 6858000"/>
              <a:gd name="connsiteX4" fmla="*/ 8684358 w 8751613"/>
              <a:gd name="connsiteY4" fmla="*/ 3731065 h 6858000"/>
              <a:gd name="connsiteX5" fmla="*/ 6813619 w 8751613"/>
              <a:gd name="connsiteY5" fmla="*/ 6849692 h 6858000"/>
              <a:gd name="connsiteX6" fmla="*/ 6808636 w 8751613"/>
              <a:gd name="connsiteY6" fmla="*/ 6858000 h 6858000"/>
              <a:gd name="connsiteX7" fmla="*/ 1951386 w 8751613"/>
              <a:gd name="connsiteY7" fmla="*/ 6858000 h 6858000"/>
              <a:gd name="connsiteX8" fmla="*/ 1787729 w 8751613"/>
              <a:gd name="connsiteY8" fmla="*/ 6585176 h 6858000"/>
              <a:gd name="connsiteX9" fmla="*/ 75663 w 8751613"/>
              <a:gd name="connsiteY9" fmla="*/ 3731065 h 6858000"/>
              <a:gd name="connsiteX10" fmla="*/ 75663 w 8751613"/>
              <a:gd name="connsiteY10" fmla="*/ 3126935 h 6858000"/>
              <a:gd name="connsiteX11" fmla="*/ 1946402 w 8751613"/>
              <a:gd name="connsiteY11" fmla="*/ 830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51613" h="6858000">
                <a:moveTo>
                  <a:pt x="1951386" y="0"/>
                </a:moveTo>
                <a:lnTo>
                  <a:pt x="6808636" y="0"/>
                </a:lnTo>
                <a:lnTo>
                  <a:pt x="6972292" y="272824"/>
                </a:lnTo>
                <a:cubicBezTo>
                  <a:pt x="8684358" y="3126935"/>
                  <a:pt x="8684358" y="3126935"/>
                  <a:pt x="8684358" y="3126935"/>
                </a:cubicBezTo>
                <a:cubicBezTo>
                  <a:pt x="8774032" y="3299544"/>
                  <a:pt x="8774032" y="3558457"/>
                  <a:pt x="8684358" y="3731065"/>
                </a:cubicBezTo>
                <a:cubicBezTo>
                  <a:pt x="7154297" y="6281764"/>
                  <a:pt x="6867411" y="6760019"/>
                  <a:pt x="6813619" y="6849692"/>
                </a:cubicBezTo>
                <a:lnTo>
                  <a:pt x="6808636" y="6858000"/>
                </a:lnTo>
                <a:lnTo>
                  <a:pt x="1951386" y="6858000"/>
                </a:lnTo>
                <a:lnTo>
                  <a:pt x="1787729" y="6585176"/>
                </a:lnTo>
                <a:cubicBezTo>
                  <a:pt x="75663" y="3731065"/>
                  <a:pt x="75663" y="3731065"/>
                  <a:pt x="75663" y="3731065"/>
                </a:cubicBezTo>
                <a:cubicBezTo>
                  <a:pt x="-25220" y="3558457"/>
                  <a:pt x="-25220" y="3299544"/>
                  <a:pt x="75663" y="3126935"/>
                </a:cubicBezTo>
                <a:cubicBezTo>
                  <a:pt x="1605724" y="576237"/>
                  <a:pt x="1892611" y="97981"/>
                  <a:pt x="1946402" y="8308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Chart, bubble chart&#10;&#10;Description automatically generated">
            <a:extLst>
              <a:ext uri="{FF2B5EF4-FFF2-40B4-BE49-F238E27FC236}">
                <a16:creationId xmlns:a16="http://schemas.microsoft.com/office/drawing/2014/main" id="{F577699C-73CA-57D3-F9FE-9EFAA18D1A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7255" y="1112293"/>
            <a:ext cx="3016719" cy="4633414"/>
          </a:xfrm>
          <a:prstGeom prst="rect">
            <a:avLst/>
          </a:prstGeom>
        </p:spPr>
      </p:pic>
      <p:grpSp>
        <p:nvGrpSpPr>
          <p:cNvPr id="14" name="Group 9">
            <a:extLst>
              <a:ext uri="{FF2B5EF4-FFF2-40B4-BE49-F238E27FC236}">
                <a16:creationId xmlns:a16="http://schemas.microsoft.com/office/drawing/2014/main" id="{C32D4553-E775-4F16-9A6F-FED8D166A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60561" y="1075188"/>
            <a:ext cx="1562267" cy="1172973"/>
            <a:chOff x="9160561" y="1000124"/>
            <a:chExt cx="1562267" cy="1172973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50F864A1-23CF-4954-887F-3C4458622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8D313E8C-7457-407E-BDA5-EACA44D382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528758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7">
            <a:extLst>
              <a:ext uri="{FF2B5EF4-FFF2-40B4-BE49-F238E27FC236}">
                <a16:creationId xmlns:a16="http://schemas.microsoft.com/office/drawing/2014/main" id="{C6B298B9-AA3F-4E48-9ADE-DD1A49F40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9">
            <a:extLst>
              <a:ext uri="{FF2B5EF4-FFF2-40B4-BE49-F238E27FC236}">
                <a16:creationId xmlns:a16="http://schemas.microsoft.com/office/drawing/2014/main" id="{78A6362C-DAA2-46F0-8F9D-238EA1E6F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1998728 w 12192000"/>
              <a:gd name="connsiteY0" fmla="*/ 3612739 h 6858000"/>
              <a:gd name="connsiteX1" fmla="*/ 2014976 w 12192000"/>
              <a:gd name="connsiteY1" fmla="*/ 3645485 h 6858000"/>
              <a:gd name="connsiteX2" fmla="*/ 1987764 w 12192000"/>
              <a:gd name="connsiteY2" fmla="*/ 3715075 h 6858000"/>
              <a:gd name="connsiteX3" fmla="*/ 1970583 w 12192000"/>
              <a:gd name="connsiteY3" fmla="*/ 3648007 h 6858000"/>
              <a:gd name="connsiteX4" fmla="*/ 1968718 w 12192000"/>
              <a:gd name="connsiteY4" fmla="*/ 3632235 h 6858000"/>
              <a:gd name="connsiteX5" fmla="*/ 1979288 w 12192000"/>
              <a:gd name="connsiteY5" fmla="*/ 3624964 h 6858000"/>
              <a:gd name="connsiteX6" fmla="*/ 1998728 w 12192000"/>
              <a:gd name="connsiteY6" fmla="*/ 3612739 h 6858000"/>
              <a:gd name="connsiteX7" fmla="*/ 1955875 w 12192000"/>
              <a:gd name="connsiteY7" fmla="*/ 3516632 h 6858000"/>
              <a:gd name="connsiteX8" fmla="*/ 1956461 w 12192000"/>
              <a:gd name="connsiteY8" fmla="*/ 3521046 h 6858000"/>
              <a:gd name="connsiteX9" fmla="*/ 1965292 w 12192000"/>
              <a:gd name="connsiteY9" fmla="*/ 3603273 h 6858000"/>
              <a:gd name="connsiteX10" fmla="*/ 1968718 w 12192000"/>
              <a:gd name="connsiteY10" fmla="*/ 3632235 h 6858000"/>
              <a:gd name="connsiteX11" fmla="*/ 1963908 w 12192000"/>
              <a:gd name="connsiteY11" fmla="*/ 3635544 h 6858000"/>
              <a:gd name="connsiteX12" fmla="*/ 1955653 w 12192000"/>
              <a:gd name="connsiteY12" fmla="*/ 3635212 h 6858000"/>
              <a:gd name="connsiteX13" fmla="*/ 1954172 w 12192000"/>
              <a:gd name="connsiteY13" fmla="*/ 3607075 h 6858000"/>
              <a:gd name="connsiteX14" fmla="*/ 1951958 w 12192000"/>
              <a:gd name="connsiteY14" fmla="*/ 3553088 h 6858000"/>
              <a:gd name="connsiteX15" fmla="*/ 1951483 w 12192000"/>
              <a:gd name="connsiteY15" fmla="*/ 3534997 h 6858000"/>
              <a:gd name="connsiteX16" fmla="*/ 9184139 w 12192000"/>
              <a:gd name="connsiteY16" fmla="*/ 1751373 h 6858000"/>
              <a:gd name="connsiteX17" fmla="*/ 9188600 w 12192000"/>
              <a:gd name="connsiteY17" fmla="*/ 1756725 h 6858000"/>
              <a:gd name="connsiteX18" fmla="*/ 9161388 w 12192000"/>
              <a:gd name="connsiteY18" fmla="*/ 1779476 h 6858000"/>
              <a:gd name="connsiteX19" fmla="*/ 9129269 w 12192000"/>
              <a:gd name="connsiteY19" fmla="*/ 1788844 h 6858000"/>
              <a:gd name="connsiteX20" fmla="*/ 9184139 w 12192000"/>
              <a:gd name="connsiteY20" fmla="*/ 1751373 h 6858000"/>
              <a:gd name="connsiteX21" fmla="*/ 8855814 w 12192000"/>
              <a:gd name="connsiteY21" fmla="*/ 1125503 h 6858000"/>
              <a:gd name="connsiteX22" fmla="*/ 8531505 w 12192000"/>
              <a:gd name="connsiteY22" fmla="*/ 1356134 h 6858000"/>
              <a:gd name="connsiteX23" fmla="*/ 8526597 w 12192000"/>
              <a:gd name="connsiteY23" fmla="*/ 1350781 h 6858000"/>
              <a:gd name="connsiteX24" fmla="*/ 8855814 w 12192000"/>
              <a:gd name="connsiteY24" fmla="*/ 1125503 h 6858000"/>
              <a:gd name="connsiteX25" fmla="*/ 3255597 w 12192000"/>
              <a:gd name="connsiteY25" fmla="*/ 1016302 h 6858000"/>
              <a:gd name="connsiteX26" fmla="*/ 3252884 w 12192000"/>
              <a:gd name="connsiteY26" fmla="*/ 1018887 h 6858000"/>
              <a:gd name="connsiteX27" fmla="*/ 3250417 w 12192000"/>
              <a:gd name="connsiteY27" fmla="*/ 1017988 h 6858000"/>
              <a:gd name="connsiteX28" fmla="*/ 9562593 w 12192000"/>
              <a:gd name="connsiteY28" fmla="*/ 181849 h 6858000"/>
              <a:gd name="connsiteX29" fmla="*/ 9550382 w 12192000"/>
              <a:gd name="connsiteY29" fmla="*/ 186031 h 6858000"/>
              <a:gd name="connsiteX30" fmla="*/ 9486143 w 12192000"/>
              <a:gd name="connsiteY30" fmla="*/ 255175 h 6858000"/>
              <a:gd name="connsiteX31" fmla="*/ 9454471 w 12192000"/>
              <a:gd name="connsiteY31" fmla="*/ 262313 h 6858000"/>
              <a:gd name="connsiteX32" fmla="*/ 9405847 w 12192000"/>
              <a:gd name="connsiteY32" fmla="*/ 265436 h 6858000"/>
              <a:gd name="connsiteX33" fmla="*/ 9374174 w 12192000"/>
              <a:gd name="connsiteY33" fmla="*/ 312721 h 6858000"/>
              <a:gd name="connsiteX34" fmla="*/ 9235886 w 12192000"/>
              <a:gd name="connsiteY34" fmla="*/ 393018 h 6858000"/>
              <a:gd name="connsiteX35" fmla="*/ 9293432 w 12192000"/>
              <a:gd name="connsiteY35" fmla="*/ 372945 h 6858000"/>
              <a:gd name="connsiteX36" fmla="*/ 9306368 w 12192000"/>
              <a:gd name="connsiteY36" fmla="*/ 349747 h 6858000"/>
              <a:gd name="connsiteX37" fmla="*/ 9308153 w 12192000"/>
              <a:gd name="connsiteY37" fmla="*/ 316736 h 6858000"/>
              <a:gd name="connsiteX38" fmla="*/ 9376406 w 12192000"/>
              <a:gd name="connsiteY38" fmla="*/ 260083 h 6858000"/>
              <a:gd name="connsiteX39" fmla="*/ 9391126 w 12192000"/>
              <a:gd name="connsiteY39" fmla="*/ 251160 h 6858000"/>
              <a:gd name="connsiteX40" fmla="*/ 9399602 w 12192000"/>
              <a:gd name="connsiteY40" fmla="*/ 233317 h 6858000"/>
              <a:gd name="connsiteX41" fmla="*/ 9381312 w 12192000"/>
              <a:gd name="connsiteY41" fmla="*/ 220380 h 6858000"/>
              <a:gd name="connsiteX42" fmla="*/ 9358115 w 12192000"/>
              <a:gd name="connsiteY42" fmla="*/ 219934 h 6858000"/>
              <a:gd name="connsiteX43" fmla="*/ 9277818 w 12192000"/>
              <a:gd name="connsiteY43" fmla="*/ 261867 h 6858000"/>
              <a:gd name="connsiteX44" fmla="*/ 9050311 w 12192000"/>
              <a:gd name="connsiteY44" fmla="*/ 470639 h 6858000"/>
              <a:gd name="connsiteX45" fmla="*/ 8804067 w 12192000"/>
              <a:gd name="connsiteY45" fmla="*/ 657552 h 6858000"/>
              <a:gd name="connsiteX46" fmla="*/ 8216563 w 12192000"/>
              <a:gd name="connsiteY46" fmla="*/ 1067511 h 6858000"/>
              <a:gd name="connsiteX47" fmla="*/ 7204377 w 12192000"/>
              <a:gd name="connsiteY47" fmla="*/ 1356580 h 6858000"/>
              <a:gd name="connsiteX48" fmla="*/ 6221188 w 12192000"/>
              <a:gd name="connsiteY48" fmla="*/ 1405651 h 6858000"/>
              <a:gd name="connsiteX49" fmla="*/ 6081116 w 12192000"/>
              <a:gd name="connsiteY49" fmla="*/ 1413234 h 6858000"/>
              <a:gd name="connsiteX50" fmla="*/ 3680242 w 12192000"/>
              <a:gd name="connsiteY50" fmla="*/ 1085356 h 6858000"/>
              <a:gd name="connsiteX51" fmla="*/ 3335857 w 12192000"/>
              <a:gd name="connsiteY51" fmla="*/ 981416 h 6858000"/>
              <a:gd name="connsiteX52" fmla="*/ 3277977 w 12192000"/>
              <a:gd name="connsiteY52" fmla="*/ 1009017 h 6858000"/>
              <a:gd name="connsiteX53" fmla="*/ 3255597 w 12192000"/>
              <a:gd name="connsiteY53" fmla="*/ 1016302 h 6858000"/>
              <a:gd name="connsiteX54" fmla="*/ 3260022 w 12192000"/>
              <a:gd name="connsiteY54" fmla="*/ 1012084 h 6858000"/>
              <a:gd name="connsiteX55" fmla="*/ 3260468 w 12192000"/>
              <a:gd name="connsiteY55" fmla="*/ 1000598 h 6858000"/>
              <a:gd name="connsiteX56" fmla="*/ 3226565 w 12192000"/>
              <a:gd name="connsiteY56" fmla="*/ 956880 h 6858000"/>
              <a:gd name="connsiteX57" fmla="*/ 3162773 w 12192000"/>
              <a:gd name="connsiteY57" fmla="*/ 937252 h 6858000"/>
              <a:gd name="connsiteX58" fmla="*/ 3131101 w 12192000"/>
              <a:gd name="connsiteY58" fmla="*/ 953757 h 6858000"/>
              <a:gd name="connsiteX59" fmla="*/ 3089615 w 12192000"/>
              <a:gd name="connsiteY59" fmla="*/ 972493 h 6858000"/>
              <a:gd name="connsiteX60" fmla="*/ 2893779 w 12192000"/>
              <a:gd name="connsiteY60" fmla="*/ 842681 h 6858000"/>
              <a:gd name="connsiteX61" fmla="*/ 2759952 w 12192000"/>
              <a:gd name="connsiteY61" fmla="*/ 749000 h 6858000"/>
              <a:gd name="connsiteX62" fmla="*/ 2733632 w 12192000"/>
              <a:gd name="connsiteY62" fmla="*/ 739187 h 6858000"/>
              <a:gd name="connsiteX63" fmla="*/ 2723372 w 12192000"/>
              <a:gd name="connsiteY63" fmla="*/ 765506 h 6858000"/>
              <a:gd name="connsiteX64" fmla="*/ 2748353 w 12192000"/>
              <a:gd name="connsiteY64" fmla="*/ 806101 h 6858000"/>
              <a:gd name="connsiteX65" fmla="*/ 2710882 w 12192000"/>
              <a:gd name="connsiteY65" fmla="*/ 890859 h 6858000"/>
              <a:gd name="connsiteX66" fmla="*/ 2532890 w 12192000"/>
              <a:gd name="connsiteY66" fmla="*/ 894873 h 6858000"/>
              <a:gd name="connsiteX67" fmla="*/ 2513708 w 12192000"/>
              <a:gd name="connsiteY67" fmla="*/ 921639 h 6858000"/>
              <a:gd name="connsiteX68" fmla="*/ 2511032 w 12192000"/>
              <a:gd name="connsiteY68" fmla="*/ 1038515 h 6858000"/>
              <a:gd name="connsiteX69" fmla="*/ 2503448 w 12192000"/>
              <a:gd name="connsiteY69" fmla="*/ 1067511 h 6858000"/>
              <a:gd name="connsiteX70" fmla="*/ 2485157 w 12192000"/>
              <a:gd name="connsiteY70" fmla="*/ 1194648 h 6858000"/>
              <a:gd name="connsiteX71" fmla="*/ 2394602 w 12192000"/>
              <a:gd name="connsiteY71" fmla="*/ 1391375 h 6858000"/>
              <a:gd name="connsiteX72" fmla="*/ 2298245 w 12192000"/>
              <a:gd name="connsiteY72" fmla="*/ 1511374 h 6858000"/>
              <a:gd name="connsiteX73" fmla="*/ 2286201 w 12192000"/>
              <a:gd name="connsiteY73" fmla="*/ 1543493 h 6858000"/>
              <a:gd name="connsiteX74" fmla="*/ 2264789 w 12192000"/>
              <a:gd name="connsiteY74" fmla="*/ 1668400 h 6858000"/>
              <a:gd name="connsiteX75" fmla="*/ 2274156 w 12192000"/>
              <a:gd name="connsiteY75" fmla="*/ 1693827 h 6858000"/>
              <a:gd name="connsiteX76" fmla="*/ 2316535 w 12192000"/>
              <a:gd name="connsiteY76" fmla="*/ 1723714 h 6858000"/>
              <a:gd name="connsiteX77" fmla="*/ 2352223 w 12192000"/>
              <a:gd name="connsiteY77" fmla="*/ 1797320 h 6858000"/>
              <a:gd name="connsiteX78" fmla="*/ 2420922 w 12192000"/>
              <a:gd name="connsiteY78" fmla="*/ 1903044 h 6858000"/>
              <a:gd name="connsiteX79" fmla="*/ 2454378 w 12192000"/>
              <a:gd name="connsiteY79" fmla="*/ 1932933 h 6858000"/>
              <a:gd name="connsiteX80" fmla="*/ 2429397 w 12192000"/>
              <a:gd name="connsiteY80" fmla="*/ 1955683 h 6858000"/>
              <a:gd name="connsiteX81" fmla="*/ 2345531 w 12192000"/>
              <a:gd name="connsiteY81" fmla="*/ 2099325 h 6858000"/>
              <a:gd name="connsiteX82" fmla="*/ 2471776 w 12192000"/>
              <a:gd name="connsiteY82" fmla="*/ 2249659 h 6858000"/>
              <a:gd name="connsiteX83" fmla="*/ 2536904 w 12192000"/>
              <a:gd name="connsiteY83" fmla="*/ 2293822 h 6858000"/>
              <a:gd name="connsiteX84" fmla="*/ 2411552 w 12192000"/>
              <a:gd name="connsiteY84" fmla="*/ 2308990 h 6858000"/>
              <a:gd name="connsiteX85" fmla="*/ 2367836 w 12192000"/>
              <a:gd name="connsiteY85" fmla="*/ 2371888 h 6858000"/>
              <a:gd name="connsiteX86" fmla="*/ 2348654 w 12192000"/>
              <a:gd name="connsiteY86" fmla="*/ 2403561 h 6858000"/>
              <a:gd name="connsiteX87" fmla="*/ 2230439 w 12192000"/>
              <a:gd name="connsiteY87" fmla="*/ 2599842 h 6858000"/>
              <a:gd name="connsiteX88" fmla="*/ 2250067 w 12192000"/>
              <a:gd name="connsiteY88" fmla="*/ 2654712 h 6858000"/>
              <a:gd name="connsiteX89" fmla="*/ 2447240 w 12192000"/>
              <a:gd name="connsiteY89" fmla="*/ 2920137 h 6858000"/>
              <a:gd name="connsiteX90" fmla="*/ 2237577 w 12192000"/>
              <a:gd name="connsiteY90" fmla="*/ 2994189 h 6858000"/>
              <a:gd name="connsiteX91" fmla="*/ 2225086 w 12192000"/>
              <a:gd name="connsiteY91" fmla="*/ 3119541 h 6858000"/>
              <a:gd name="connsiteX92" fmla="*/ 2118023 w 12192000"/>
              <a:gd name="connsiteY92" fmla="*/ 3260060 h 6858000"/>
              <a:gd name="connsiteX93" fmla="*/ 1964679 w 12192000"/>
              <a:gd name="connsiteY93" fmla="*/ 3479817 h 6858000"/>
              <a:gd name="connsiteX94" fmla="*/ 1955875 w 12192000"/>
              <a:gd name="connsiteY94" fmla="*/ 3516632 h 6858000"/>
              <a:gd name="connsiteX95" fmla="*/ 1953287 w 12192000"/>
              <a:gd name="connsiteY95" fmla="*/ 3497155 h 6858000"/>
              <a:gd name="connsiteX96" fmla="*/ 1951185 w 12192000"/>
              <a:gd name="connsiteY96" fmla="*/ 3493814 h 6858000"/>
              <a:gd name="connsiteX97" fmla="*/ 1950905 w 12192000"/>
              <a:gd name="connsiteY97" fmla="*/ 3512985 h 6858000"/>
              <a:gd name="connsiteX98" fmla="*/ 1951483 w 12192000"/>
              <a:gd name="connsiteY98" fmla="*/ 3534997 h 6858000"/>
              <a:gd name="connsiteX99" fmla="*/ 1947593 w 12192000"/>
              <a:gd name="connsiteY99" fmla="*/ 3551262 h 6858000"/>
              <a:gd name="connsiteX100" fmla="*/ 1952901 w 12192000"/>
              <a:gd name="connsiteY100" fmla="*/ 3635101 h 6858000"/>
              <a:gd name="connsiteX101" fmla="*/ 1955653 w 12192000"/>
              <a:gd name="connsiteY101" fmla="*/ 3635212 h 6858000"/>
              <a:gd name="connsiteX102" fmla="*/ 1957374 w 12192000"/>
              <a:gd name="connsiteY102" fmla="*/ 3667901 h 6858000"/>
              <a:gd name="connsiteX103" fmla="*/ 1976612 w 12192000"/>
              <a:gd name="connsiteY103" fmla="*/ 3838643 h 6858000"/>
              <a:gd name="connsiteX104" fmla="*/ 2155495 w 12192000"/>
              <a:gd name="connsiteY104" fmla="*/ 4074180 h 6858000"/>
              <a:gd name="connsiteX105" fmla="*/ 2302706 w 12192000"/>
              <a:gd name="connsiteY105" fmla="*/ 4167860 h 6858000"/>
              <a:gd name="connsiteX106" fmla="*/ 2638168 w 12192000"/>
              <a:gd name="connsiteY106" fmla="*/ 4593433 h 6858000"/>
              <a:gd name="connsiteX107" fmla="*/ 2743893 w 12192000"/>
              <a:gd name="connsiteY107" fmla="*/ 4731276 h 6858000"/>
              <a:gd name="connsiteX108" fmla="*/ 2665826 w 12192000"/>
              <a:gd name="connsiteY108" fmla="*/ 4780346 h 6858000"/>
              <a:gd name="connsiteX109" fmla="*/ 2815268 w 12192000"/>
              <a:gd name="connsiteY109" fmla="*/ 4924880 h 6858000"/>
              <a:gd name="connsiteX110" fmla="*/ 2991474 w 12192000"/>
              <a:gd name="connsiteY110" fmla="*/ 5085474 h 6858000"/>
              <a:gd name="connsiteX111" fmla="*/ 6494644 w 12192000"/>
              <a:gd name="connsiteY111" fmla="*/ 6212306 h 6858000"/>
              <a:gd name="connsiteX112" fmla="*/ 8314257 w 12192000"/>
              <a:gd name="connsiteY112" fmla="*/ 5863906 h 6858000"/>
              <a:gd name="connsiteX113" fmla="*/ 8832618 w 12192000"/>
              <a:gd name="connsiteY113" fmla="*/ 5651566 h 6858000"/>
              <a:gd name="connsiteX114" fmla="*/ 9009270 w 12192000"/>
              <a:gd name="connsiteY114" fmla="*/ 5457516 h 6858000"/>
              <a:gd name="connsiteX115" fmla="*/ 9071277 w 12192000"/>
              <a:gd name="connsiteY115" fmla="*/ 5403093 h 6858000"/>
              <a:gd name="connsiteX116" fmla="*/ 9225625 w 12192000"/>
              <a:gd name="connsiteY116" fmla="*/ 5332164 h 6858000"/>
              <a:gd name="connsiteX117" fmla="*/ 9495066 w 12192000"/>
              <a:gd name="connsiteY117" fmla="*/ 5178707 h 6858000"/>
              <a:gd name="connsiteX118" fmla="*/ 9396033 w 12192000"/>
              <a:gd name="connsiteY118" fmla="*/ 5143912 h 6858000"/>
              <a:gd name="connsiteX119" fmla="*/ 9111425 w 12192000"/>
              <a:gd name="connsiteY119" fmla="*/ 5236700 h 6858000"/>
              <a:gd name="connsiteX120" fmla="*/ 8904438 w 12192000"/>
              <a:gd name="connsiteY120" fmla="*/ 5261234 h 6858000"/>
              <a:gd name="connsiteX121" fmla="*/ 9196183 w 12192000"/>
              <a:gd name="connsiteY121" fmla="*/ 5098857 h 6858000"/>
              <a:gd name="connsiteX122" fmla="*/ 9478560 w 12192000"/>
              <a:gd name="connsiteY122" fmla="*/ 4887855 h 6858000"/>
              <a:gd name="connsiteX123" fmla="*/ 9260867 w 12192000"/>
              <a:gd name="connsiteY123" fmla="*/ 4928449 h 6858000"/>
              <a:gd name="connsiteX124" fmla="*/ 9251499 w 12192000"/>
              <a:gd name="connsiteY124" fmla="*/ 4899899 h 6858000"/>
              <a:gd name="connsiteX125" fmla="*/ 9440197 w 12192000"/>
              <a:gd name="connsiteY125" fmla="*/ 4648749 h 6858000"/>
              <a:gd name="connsiteX126" fmla="*/ 9533430 w 12192000"/>
              <a:gd name="connsiteY126" fmla="*/ 4547485 h 6858000"/>
              <a:gd name="connsiteX127" fmla="*/ 9953203 w 12192000"/>
              <a:gd name="connsiteY127" fmla="*/ 4242804 h 6858000"/>
              <a:gd name="connsiteX128" fmla="*/ 9555288 w 12192000"/>
              <a:gd name="connsiteY128" fmla="*/ 4378862 h 6858000"/>
              <a:gd name="connsiteX129" fmla="*/ 9966586 w 12192000"/>
              <a:gd name="connsiteY129" fmla="*/ 4082655 h 6858000"/>
              <a:gd name="connsiteX130" fmla="*/ 10165990 w 12192000"/>
              <a:gd name="connsiteY130" fmla="*/ 3973363 h 6858000"/>
              <a:gd name="connsiteX131" fmla="*/ 10216399 w 12192000"/>
              <a:gd name="connsiteY131" fmla="*/ 3908679 h 6858000"/>
              <a:gd name="connsiteX132" fmla="*/ 10127626 w 12192000"/>
              <a:gd name="connsiteY132" fmla="*/ 3894850 h 6858000"/>
              <a:gd name="connsiteX133" fmla="*/ 9855955 w 12192000"/>
              <a:gd name="connsiteY133" fmla="*/ 3919832 h 6858000"/>
              <a:gd name="connsiteX134" fmla="*/ 10191863 w 12192000"/>
              <a:gd name="connsiteY134" fmla="*/ 3720428 h 6858000"/>
              <a:gd name="connsiteX135" fmla="*/ 9940267 w 12192000"/>
              <a:gd name="connsiteY135" fmla="*/ 3751209 h 6858000"/>
              <a:gd name="connsiteX136" fmla="*/ 9867999 w 12192000"/>
              <a:gd name="connsiteY136" fmla="*/ 3672696 h 6858000"/>
              <a:gd name="connsiteX137" fmla="*/ 9751124 w 12192000"/>
              <a:gd name="connsiteY137" fmla="*/ 3546005 h 6858000"/>
              <a:gd name="connsiteX138" fmla="*/ 9670381 w 12192000"/>
              <a:gd name="connsiteY138" fmla="*/ 3475523 h 6858000"/>
              <a:gd name="connsiteX139" fmla="*/ 9636477 w 12192000"/>
              <a:gd name="connsiteY139" fmla="*/ 3253369 h 6858000"/>
              <a:gd name="connsiteX140" fmla="*/ 9706514 w 12192000"/>
              <a:gd name="connsiteY140" fmla="*/ 3010694 h 6858000"/>
              <a:gd name="connsiteX141" fmla="*/ 9895211 w 12192000"/>
              <a:gd name="connsiteY141" fmla="*/ 2888019 h 6858000"/>
              <a:gd name="connsiteX142" fmla="*/ 9840788 w 12192000"/>
              <a:gd name="connsiteY142" fmla="*/ 2750175 h 6858000"/>
              <a:gd name="connsiteX143" fmla="*/ 9439750 w 12192000"/>
              <a:gd name="connsiteY143" fmla="*/ 2834041 h 6858000"/>
              <a:gd name="connsiteX144" fmla="*/ 10040191 w 12192000"/>
              <a:gd name="connsiteY144" fmla="*/ 2389286 h 6858000"/>
              <a:gd name="connsiteX145" fmla="*/ 9939374 w 12192000"/>
              <a:gd name="connsiteY145" fmla="*/ 2373227 h 6858000"/>
              <a:gd name="connsiteX146" fmla="*/ 9943389 w 12192000"/>
              <a:gd name="connsiteY146" fmla="*/ 2347353 h 6858000"/>
              <a:gd name="connsiteX147" fmla="*/ 9937144 w 12192000"/>
              <a:gd name="connsiteY147" fmla="*/ 2189436 h 6858000"/>
              <a:gd name="connsiteX148" fmla="*/ 9920638 w 12192000"/>
              <a:gd name="connsiteY148" fmla="*/ 2116723 h 6858000"/>
              <a:gd name="connsiteX149" fmla="*/ 9947404 w 12192000"/>
              <a:gd name="connsiteY149" fmla="*/ 2033304 h 6858000"/>
              <a:gd name="connsiteX150" fmla="*/ 9497296 w 12192000"/>
              <a:gd name="connsiteY150" fmla="*/ 2182299 h 6858000"/>
              <a:gd name="connsiteX151" fmla="*/ 9144883 w 12192000"/>
              <a:gd name="connsiteY151" fmla="*/ 2211295 h 6858000"/>
              <a:gd name="connsiteX152" fmla="*/ 9155589 w 12192000"/>
              <a:gd name="connsiteY152" fmla="*/ 2201927 h 6858000"/>
              <a:gd name="connsiteX153" fmla="*/ 9322428 w 12192000"/>
              <a:gd name="connsiteY153" fmla="*/ 1998954 h 6858000"/>
              <a:gd name="connsiteX154" fmla="*/ 9329119 w 12192000"/>
              <a:gd name="connsiteY154" fmla="*/ 1994047 h 6858000"/>
              <a:gd name="connsiteX155" fmla="*/ 9360345 w 12192000"/>
              <a:gd name="connsiteY155" fmla="*/ 1961483 h 6858000"/>
              <a:gd name="connsiteX156" fmla="*/ 9392465 w 12192000"/>
              <a:gd name="connsiteY156" fmla="*/ 1928918 h 6858000"/>
              <a:gd name="connsiteX157" fmla="*/ 9397371 w 12192000"/>
              <a:gd name="connsiteY157" fmla="*/ 1928025 h 6858000"/>
              <a:gd name="connsiteX158" fmla="*/ 9441534 w 12192000"/>
              <a:gd name="connsiteY158" fmla="*/ 1864680 h 6858000"/>
              <a:gd name="connsiteX159" fmla="*/ 9453133 w 12192000"/>
              <a:gd name="connsiteY159" fmla="*/ 1821855 h 6858000"/>
              <a:gd name="connsiteX160" fmla="*/ 9500865 w 12192000"/>
              <a:gd name="connsiteY160" fmla="*/ 1774123 h 6858000"/>
              <a:gd name="connsiteX161" fmla="*/ 9549935 w 12192000"/>
              <a:gd name="connsiteY161" fmla="*/ 1729961 h 6858000"/>
              <a:gd name="connsiteX162" fmla="*/ 9670381 w 12192000"/>
              <a:gd name="connsiteY162" fmla="*/ 1692042 h 6858000"/>
              <a:gd name="connsiteX163" fmla="*/ 9750231 w 12192000"/>
              <a:gd name="connsiteY163" fmla="*/ 1622006 h 6858000"/>
              <a:gd name="connsiteX164" fmla="*/ 9652537 w 12192000"/>
              <a:gd name="connsiteY164" fmla="*/ 1642080 h 6858000"/>
              <a:gd name="connsiteX165" fmla="*/ 9740417 w 12192000"/>
              <a:gd name="connsiteY165" fmla="*/ 1563121 h 6858000"/>
              <a:gd name="connsiteX166" fmla="*/ 9789041 w 12192000"/>
              <a:gd name="connsiteY166" fmla="*/ 1483271 h 6858000"/>
              <a:gd name="connsiteX167" fmla="*/ 9783687 w 12192000"/>
              <a:gd name="connsiteY167" fmla="*/ 1460966 h 6858000"/>
              <a:gd name="connsiteX168" fmla="*/ 9760491 w 12192000"/>
              <a:gd name="connsiteY168" fmla="*/ 1464534 h 6858000"/>
              <a:gd name="connsiteX169" fmla="*/ 9677518 w 12192000"/>
              <a:gd name="connsiteY169" fmla="*/ 1524757 h 6858000"/>
              <a:gd name="connsiteX170" fmla="*/ 9570010 w 12192000"/>
              <a:gd name="connsiteY170" fmla="*/ 1606839 h 6858000"/>
              <a:gd name="connsiteX171" fmla="*/ 9733726 w 12192000"/>
              <a:gd name="connsiteY171" fmla="*/ 1455166 h 6858000"/>
              <a:gd name="connsiteX172" fmla="*/ 9851495 w 12192000"/>
              <a:gd name="connsiteY172" fmla="*/ 1345427 h 6858000"/>
              <a:gd name="connsiteX173" fmla="*/ 9876922 w 12192000"/>
              <a:gd name="connsiteY173" fmla="*/ 1273161 h 6858000"/>
              <a:gd name="connsiteX174" fmla="*/ 9866661 w 12192000"/>
              <a:gd name="connsiteY174" fmla="*/ 1254870 h 6858000"/>
              <a:gd name="connsiteX175" fmla="*/ 9848372 w 12192000"/>
              <a:gd name="connsiteY175" fmla="*/ 1264238 h 6858000"/>
              <a:gd name="connsiteX176" fmla="*/ 9832313 w 12192000"/>
              <a:gd name="connsiteY176" fmla="*/ 1281636 h 6858000"/>
              <a:gd name="connsiteX177" fmla="*/ 9659674 w 12192000"/>
              <a:gd name="connsiteY177" fmla="*/ 1419479 h 6858000"/>
              <a:gd name="connsiteX178" fmla="*/ 9405847 w 12192000"/>
              <a:gd name="connsiteY178" fmla="*/ 1608623 h 6858000"/>
              <a:gd name="connsiteX179" fmla="*/ 9303246 w 12192000"/>
              <a:gd name="connsiteY179" fmla="*/ 1646987 h 6858000"/>
              <a:gd name="connsiteX180" fmla="*/ 9589192 w 12192000"/>
              <a:gd name="connsiteY180" fmla="*/ 1389145 h 6858000"/>
              <a:gd name="connsiteX181" fmla="*/ 9803762 w 12192000"/>
              <a:gd name="connsiteY181" fmla="*/ 1078218 h 6858000"/>
              <a:gd name="connsiteX182" fmla="*/ 9830974 w 12192000"/>
              <a:gd name="connsiteY182" fmla="*/ 1055913 h 6858000"/>
              <a:gd name="connsiteX183" fmla="*/ 9839896 w 12192000"/>
              <a:gd name="connsiteY183" fmla="*/ 1042084 h 6858000"/>
              <a:gd name="connsiteX184" fmla="*/ 9893427 w 12192000"/>
              <a:gd name="connsiteY184" fmla="*/ 933683 h 6858000"/>
              <a:gd name="connsiteX185" fmla="*/ 9897441 w 12192000"/>
              <a:gd name="connsiteY185" fmla="*/ 906472 h 6858000"/>
              <a:gd name="connsiteX186" fmla="*/ 9892535 w 12192000"/>
              <a:gd name="connsiteY186" fmla="*/ 856509 h 6858000"/>
              <a:gd name="connsiteX187" fmla="*/ 9906364 w 12192000"/>
              <a:gd name="connsiteY187" fmla="*/ 826622 h 6858000"/>
              <a:gd name="connsiteX188" fmla="*/ 9906809 w 12192000"/>
              <a:gd name="connsiteY188" fmla="*/ 806993 h 6858000"/>
              <a:gd name="connsiteX189" fmla="*/ 9884505 w 12192000"/>
              <a:gd name="connsiteY189" fmla="*/ 807440 h 6858000"/>
              <a:gd name="connsiteX190" fmla="*/ 9821160 w 12192000"/>
              <a:gd name="connsiteY190" fmla="*/ 874800 h 6858000"/>
              <a:gd name="connsiteX191" fmla="*/ 9787256 w 12192000"/>
              <a:gd name="connsiteY191" fmla="*/ 881491 h 6858000"/>
              <a:gd name="connsiteX192" fmla="*/ 9746216 w 12192000"/>
              <a:gd name="connsiteY192" fmla="*/ 880152 h 6858000"/>
              <a:gd name="connsiteX193" fmla="*/ 9730603 w 12192000"/>
              <a:gd name="connsiteY193" fmla="*/ 901118 h 6858000"/>
              <a:gd name="connsiteX194" fmla="*/ 9640046 w 12192000"/>
              <a:gd name="connsiteY194" fmla="*/ 998813 h 6858000"/>
              <a:gd name="connsiteX195" fmla="*/ 9575363 w 12192000"/>
              <a:gd name="connsiteY195" fmla="*/ 1010412 h 6858000"/>
              <a:gd name="connsiteX196" fmla="*/ 9626217 w 12192000"/>
              <a:gd name="connsiteY196" fmla="*/ 994352 h 6858000"/>
              <a:gd name="connsiteX197" fmla="*/ 9638707 w 12192000"/>
              <a:gd name="connsiteY197" fmla="*/ 966694 h 6858000"/>
              <a:gd name="connsiteX198" fmla="*/ 9638707 w 12192000"/>
              <a:gd name="connsiteY198" fmla="*/ 942606 h 6858000"/>
              <a:gd name="connsiteX199" fmla="*/ 9710975 w 12192000"/>
              <a:gd name="connsiteY199" fmla="*/ 881491 h 6858000"/>
              <a:gd name="connsiteX200" fmla="*/ 9717666 w 12192000"/>
              <a:gd name="connsiteY200" fmla="*/ 878367 h 6858000"/>
              <a:gd name="connsiteX201" fmla="*/ 9732387 w 12192000"/>
              <a:gd name="connsiteY201" fmla="*/ 856509 h 6858000"/>
              <a:gd name="connsiteX202" fmla="*/ 9706960 w 12192000"/>
              <a:gd name="connsiteY202" fmla="*/ 840896 h 6858000"/>
              <a:gd name="connsiteX203" fmla="*/ 9640492 w 12192000"/>
              <a:gd name="connsiteY203" fmla="*/ 861417 h 6858000"/>
              <a:gd name="connsiteX204" fmla="*/ 9512463 w 12192000"/>
              <a:gd name="connsiteY204" fmla="*/ 968925 h 6858000"/>
              <a:gd name="connsiteX205" fmla="*/ 9328673 w 12192000"/>
              <a:gd name="connsiteY205" fmla="*/ 1138886 h 6858000"/>
              <a:gd name="connsiteX206" fmla="*/ 8716634 w 12192000"/>
              <a:gd name="connsiteY206" fmla="*/ 1580073 h 6858000"/>
              <a:gd name="connsiteX207" fmla="*/ 8480649 w 12192000"/>
              <a:gd name="connsiteY207" fmla="*/ 1729961 h 6858000"/>
              <a:gd name="connsiteX208" fmla="*/ 8479312 w 12192000"/>
              <a:gd name="connsiteY208" fmla="*/ 1722377 h 6858000"/>
              <a:gd name="connsiteX209" fmla="*/ 8479312 w 12192000"/>
              <a:gd name="connsiteY209" fmla="*/ 1715239 h 6858000"/>
              <a:gd name="connsiteX210" fmla="*/ 8645704 w 12192000"/>
              <a:gd name="connsiteY210" fmla="*/ 1615314 h 6858000"/>
              <a:gd name="connsiteX211" fmla="*/ 9002133 w 12192000"/>
              <a:gd name="connsiteY211" fmla="*/ 1314647 h 6858000"/>
              <a:gd name="connsiteX212" fmla="*/ 9033805 w 12192000"/>
              <a:gd name="connsiteY212" fmla="*/ 1305280 h 6858000"/>
              <a:gd name="connsiteX213" fmla="*/ 9083322 w 12192000"/>
              <a:gd name="connsiteY213" fmla="*/ 1259778 h 6858000"/>
              <a:gd name="connsiteX214" fmla="*/ 9088228 w 12192000"/>
              <a:gd name="connsiteY214" fmla="*/ 1233458 h 6858000"/>
              <a:gd name="connsiteX215" fmla="*/ 9196629 w 12192000"/>
              <a:gd name="connsiteY215" fmla="*/ 1124611 h 6858000"/>
              <a:gd name="connsiteX216" fmla="*/ 9412538 w 12192000"/>
              <a:gd name="connsiteY216" fmla="*/ 935022 h 6858000"/>
              <a:gd name="connsiteX217" fmla="*/ 9455363 w 12192000"/>
              <a:gd name="connsiteY217" fmla="*/ 864985 h 6858000"/>
              <a:gd name="connsiteX218" fmla="*/ 9448672 w 12192000"/>
              <a:gd name="connsiteY218" fmla="*/ 838220 h 6858000"/>
              <a:gd name="connsiteX219" fmla="*/ 9423691 w 12192000"/>
              <a:gd name="connsiteY219" fmla="*/ 844465 h 6858000"/>
              <a:gd name="connsiteX220" fmla="*/ 9333580 w 12192000"/>
              <a:gd name="connsiteY220" fmla="*/ 910932 h 6858000"/>
              <a:gd name="connsiteX221" fmla="*/ 9241685 w 12192000"/>
              <a:gd name="connsiteY221" fmla="*/ 980077 h 6858000"/>
              <a:gd name="connsiteX222" fmla="*/ 9249715 w 12192000"/>
              <a:gd name="connsiteY222" fmla="*/ 964018 h 6858000"/>
              <a:gd name="connsiteX223" fmla="*/ 9412538 w 12192000"/>
              <a:gd name="connsiteY223" fmla="*/ 823499 h 6858000"/>
              <a:gd name="connsiteX224" fmla="*/ 9528522 w 12192000"/>
              <a:gd name="connsiteY224" fmla="*/ 706176 h 6858000"/>
              <a:gd name="connsiteX225" fmla="*/ 9542798 w 12192000"/>
              <a:gd name="connsiteY225" fmla="*/ 647292 h 6858000"/>
              <a:gd name="connsiteX226" fmla="*/ 9532091 w 12192000"/>
              <a:gd name="connsiteY226" fmla="*/ 631679 h 6858000"/>
              <a:gd name="connsiteX227" fmla="*/ 9516924 w 12192000"/>
              <a:gd name="connsiteY227" fmla="*/ 638370 h 6858000"/>
              <a:gd name="connsiteX228" fmla="*/ 9495512 w 12192000"/>
              <a:gd name="connsiteY228" fmla="*/ 660675 h 6858000"/>
              <a:gd name="connsiteX229" fmla="*/ 9343394 w 12192000"/>
              <a:gd name="connsiteY229" fmla="*/ 781565 h 6858000"/>
              <a:gd name="connsiteX230" fmla="*/ 9090906 w 12192000"/>
              <a:gd name="connsiteY230" fmla="*/ 975617 h 6858000"/>
              <a:gd name="connsiteX231" fmla="*/ 8976705 w 12192000"/>
              <a:gd name="connsiteY231" fmla="*/ 1023348 h 6858000"/>
              <a:gd name="connsiteX232" fmla="*/ 8983397 w 12192000"/>
              <a:gd name="connsiteY232" fmla="*/ 1013981 h 6858000"/>
              <a:gd name="connsiteX233" fmla="*/ 9238116 w 12192000"/>
              <a:gd name="connsiteY233" fmla="*/ 784688 h 6858000"/>
              <a:gd name="connsiteX234" fmla="*/ 9474545 w 12192000"/>
              <a:gd name="connsiteY234" fmla="*/ 446103 h 6858000"/>
              <a:gd name="connsiteX235" fmla="*/ 9486143 w 12192000"/>
              <a:gd name="connsiteY235" fmla="*/ 435843 h 6858000"/>
              <a:gd name="connsiteX236" fmla="*/ 9503541 w 12192000"/>
              <a:gd name="connsiteY236" fmla="*/ 412646 h 6858000"/>
              <a:gd name="connsiteX237" fmla="*/ 9539229 w 12192000"/>
              <a:gd name="connsiteY237" fmla="*/ 325658 h 6858000"/>
              <a:gd name="connsiteX238" fmla="*/ 9554396 w 12192000"/>
              <a:gd name="connsiteY238" fmla="*/ 268558 h 6858000"/>
              <a:gd name="connsiteX239" fmla="*/ 9552612 w 12192000"/>
              <a:gd name="connsiteY239" fmla="*/ 243131 h 6858000"/>
              <a:gd name="connsiteX240" fmla="*/ 9570901 w 12192000"/>
              <a:gd name="connsiteY240" fmla="*/ 207890 h 6858000"/>
              <a:gd name="connsiteX241" fmla="*/ 9574470 w 12192000"/>
              <a:gd name="connsiteY241" fmla="*/ 186031 h 6858000"/>
              <a:gd name="connsiteX242" fmla="*/ 9562593 w 12192000"/>
              <a:gd name="connsiteY242" fmla="*/ 181849 h 6858000"/>
              <a:gd name="connsiteX243" fmla="*/ 0 w 12192000"/>
              <a:gd name="connsiteY243" fmla="*/ 0 h 6858000"/>
              <a:gd name="connsiteX244" fmla="*/ 12192000 w 12192000"/>
              <a:gd name="connsiteY244" fmla="*/ 0 h 6858000"/>
              <a:gd name="connsiteX245" fmla="*/ 12192000 w 12192000"/>
              <a:gd name="connsiteY245" fmla="*/ 6858000 h 6858000"/>
              <a:gd name="connsiteX246" fmla="*/ 0 w 12192000"/>
              <a:gd name="connsiteY24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</a:cxnLst>
            <a:rect l="l" t="t" r="r" b="b"/>
            <a:pathLst>
              <a:path w="12192000" h="6858000">
                <a:moveTo>
                  <a:pt x="1998728" y="3612739"/>
                </a:moveTo>
                <a:cubicBezTo>
                  <a:pt x="2012550" y="3611108"/>
                  <a:pt x="2011630" y="3636451"/>
                  <a:pt x="2014976" y="3645485"/>
                </a:cubicBezTo>
                <a:cubicBezTo>
                  <a:pt x="2026128" y="3674035"/>
                  <a:pt x="2002932" y="3693217"/>
                  <a:pt x="1987764" y="3715075"/>
                </a:cubicBezTo>
                <a:cubicBezTo>
                  <a:pt x="1982076" y="3723105"/>
                  <a:pt x="1976075" y="3690547"/>
                  <a:pt x="1970583" y="3648007"/>
                </a:cubicBezTo>
                <a:lnTo>
                  <a:pt x="1968718" y="3632235"/>
                </a:lnTo>
                <a:lnTo>
                  <a:pt x="1979288" y="3624964"/>
                </a:lnTo>
                <a:cubicBezTo>
                  <a:pt x="1987875" y="3616823"/>
                  <a:pt x="1994121" y="3613282"/>
                  <a:pt x="1998728" y="3612739"/>
                </a:cubicBezTo>
                <a:close/>
                <a:moveTo>
                  <a:pt x="1955875" y="3516632"/>
                </a:moveTo>
                <a:lnTo>
                  <a:pt x="1956461" y="3521046"/>
                </a:lnTo>
                <a:cubicBezTo>
                  <a:pt x="1958894" y="3542312"/>
                  <a:pt x="1961919" y="3572744"/>
                  <a:pt x="1965292" y="3603273"/>
                </a:cubicBezTo>
                <a:lnTo>
                  <a:pt x="1968718" y="3632235"/>
                </a:lnTo>
                <a:lnTo>
                  <a:pt x="1963908" y="3635544"/>
                </a:lnTo>
                <a:lnTo>
                  <a:pt x="1955653" y="3635212"/>
                </a:lnTo>
                <a:lnTo>
                  <a:pt x="1954172" y="3607075"/>
                </a:lnTo>
                <a:cubicBezTo>
                  <a:pt x="1953260" y="3587548"/>
                  <a:pt x="1952512" y="3569161"/>
                  <a:pt x="1951958" y="3553088"/>
                </a:cubicBezTo>
                <a:lnTo>
                  <a:pt x="1951483" y="3534997"/>
                </a:lnTo>
                <a:close/>
                <a:moveTo>
                  <a:pt x="9184139" y="1751373"/>
                </a:moveTo>
                <a:cubicBezTo>
                  <a:pt x="9185478" y="1753157"/>
                  <a:pt x="9187262" y="1754941"/>
                  <a:pt x="9188600" y="1756725"/>
                </a:cubicBezTo>
                <a:cubicBezTo>
                  <a:pt x="9179678" y="1764756"/>
                  <a:pt x="9170310" y="1771892"/>
                  <a:pt x="9161388" y="1779476"/>
                </a:cubicBezTo>
                <a:cubicBezTo>
                  <a:pt x="9150682" y="1782599"/>
                  <a:pt x="9139530" y="1785722"/>
                  <a:pt x="9129269" y="1788844"/>
                </a:cubicBezTo>
                <a:cubicBezTo>
                  <a:pt x="9147559" y="1776354"/>
                  <a:pt x="9165848" y="1763863"/>
                  <a:pt x="9184139" y="1751373"/>
                </a:cubicBezTo>
                <a:close/>
                <a:moveTo>
                  <a:pt x="8855814" y="1125503"/>
                </a:moveTo>
                <a:cubicBezTo>
                  <a:pt x="8765703" y="1222306"/>
                  <a:pt x="8651949" y="1292789"/>
                  <a:pt x="8531505" y="1356134"/>
                </a:cubicBezTo>
                <a:cubicBezTo>
                  <a:pt x="8529720" y="1354350"/>
                  <a:pt x="8528382" y="1352565"/>
                  <a:pt x="8526597" y="1350781"/>
                </a:cubicBezTo>
                <a:cubicBezTo>
                  <a:pt x="8636336" y="1275837"/>
                  <a:pt x="8746075" y="1200447"/>
                  <a:pt x="8855814" y="1125503"/>
                </a:cubicBezTo>
                <a:close/>
                <a:moveTo>
                  <a:pt x="3255597" y="1016302"/>
                </a:moveTo>
                <a:lnTo>
                  <a:pt x="3252884" y="1018887"/>
                </a:lnTo>
                <a:cubicBezTo>
                  <a:pt x="3244631" y="1020337"/>
                  <a:pt x="3245022" y="1019835"/>
                  <a:pt x="3250417" y="1017988"/>
                </a:cubicBezTo>
                <a:close/>
                <a:moveTo>
                  <a:pt x="9562593" y="181849"/>
                </a:moveTo>
                <a:cubicBezTo>
                  <a:pt x="9558411" y="182574"/>
                  <a:pt x="9554174" y="184693"/>
                  <a:pt x="9550382" y="186031"/>
                </a:cubicBezTo>
                <a:cubicBezTo>
                  <a:pt x="9515586" y="198076"/>
                  <a:pt x="9495066" y="221718"/>
                  <a:pt x="9486143" y="255175"/>
                </a:cubicBezTo>
                <a:cubicBezTo>
                  <a:pt x="9480344" y="276589"/>
                  <a:pt x="9471869" y="277926"/>
                  <a:pt x="9454471" y="262313"/>
                </a:cubicBezTo>
                <a:cubicBezTo>
                  <a:pt x="9434843" y="244915"/>
                  <a:pt x="9419230" y="245808"/>
                  <a:pt x="9405847" y="265436"/>
                </a:cubicBezTo>
                <a:cubicBezTo>
                  <a:pt x="9395141" y="281495"/>
                  <a:pt x="9386665" y="298447"/>
                  <a:pt x="9374174" y="312721"/>
                </a:cubicBezTo>
                <a:cubicBezTo>
                  <a:pt x="9340718" y="351978"/>
                  <a:pt x="9309491" y="394357"/>
                  <a:pt x="9235886" y="393018"/>
                </a:cubicBezTo>
                <a:cubicBezTo>
                  <a:pt x="9255514" y="376960"/>
                  <a:pt x="9276035" y="377851"/>
                  <a:pt x="9293432" y="372945"/>
                </a:cubicBezTo>
                <a:cubicBezTo>
                  <a:pt x="9305922" y="369376"/>
                  <a:pt x="9318412" y="362684"/>
                  <a:pt x="9306368" y="349747"/>
                </a:cubicBezTo>
                <a:cubicBezTo>
                  <a:pt x="9292539" y="335026"/>
                  <a:pt x="9300569" y="326997"/>
                  <a:pt x="9308153" y="316736"/>
                </a:cubicBezTo>
                <a:cubicBezTo>
                  <a:pt x="9325550" y="292648"/>
                  <a:pt x="9339379" y="265436"/>
                  <a:pt x="9376406" y="260083"/>
                </a:cubicBezTo>
                <a:cubicBezTo>
                  <a:pt x="9382205" y="259191"/>
                  <a:pt x="9386665" y="254283"/>
                  <a:pt x="9391126" y="251160"/>
                </a:cubicBezTo>
                <a:cubicBezTo>
                  <a:pt x="9397371" y="246700"/>
                  <a:pt x="9402724" y="241793"/>
                  <a:pt x="9399602" y="233317"/>
                </a:cubicBezTo>
                <a:cubicBezTo>
                  <a:pt x="9396479" y="225733"/>
                  <a:pt x="9389787" y="221273"/>
                  <a:pt x="9381312" y="220380"/>
                </a:cubicBezTo>
                <a:cubicBezTo>
                  <a:pt x="9373728" y="219488"/>
                  <a:pt x="9365699" y="219042"/>
                  <a:pt x="9358115" y="219934"/>
                </a:cubicBezTo>
                <a:cubicBezTo>
                  <a:pt x="9324212" y="223057"/>
                  <a:pt x="9301015" y="243131"/>
                  <a:pt x="9277818" y="261867"/>
                </a:cubicBezTo>
                <a:cubicBezTo>
                  <a:pt x="9196629" y="326997"/>
                  <a:pt x="9125254" y="400156"/>
                  <a:pt x="9050311" y="470639"/>
                </a:cubicBezTo>
                <a:cubicBezTo>
                  <a:pt x="8975368" y="540675"/>
                  <a:pt x="8887041" y="596437"/>
                  <a:pt x="8804067" y="657552"/>
                </a:cubicBezTo>
                <a:cubicBezTo>
                  <a:pt x="8612694" y="798963"/>
                  <a:pt x="8420427" y="939928"/>
                  <a:pt x="8216563" y="1067511"/>
                </a:cubicBezTo>
                <a:cubicBezTo>
                  <a:pt x="8017159" y="1191972"/>
                  <a:pt x="7337313" y="1339182"/>
                  <a:pt x="7204377" y="1356580"/>
                </a:cubicBezTo>
                <a:cubicBezTo>
                  <a:pt x="7034416" y="1378438"/>
                  <a:pt x="6631594" y="1387360"/>
                  <a:pt x="6221188" y="1405651"/>
                </a:cubicBezTo>
                <a:cubicBezTo>
                  <a:pt x="6174795" y="1407434"/>
                  <a:pt x="6129294" y="1409666"/>
                  <a:pt x="6081116" y="1413234"/>
                </a:cubicBezTo>
                <a:cubicBezTo>
                  <a:pt x="4716070" y="1513158"/>
                  <a:pt x="3730203" y="1110783"/>
                  <a:pt x="3680242" y="1085356"/>
                </a:cubicBezTo>
                <a:cubicBezTo>
                  <a:pt x="3599945" y="1044761"/>
                  <a:pt x="3336303" y="980523"/>
                  <a:pt x="3335857" y="981416"/>
                </a:cubicBezTo>
                <a:cubicBezTo>
                  <a:pt x="3330504" y="990337"/>
                  <a:pt x="3301508" y="1001155"/>
                  <a:pt x="3277977" y="1009017"/>
                </a:cubicBezTo>
                <a:lnTo>
                  <a:pt x="3255597" y="1016302"/>
                </a:lnTo>
                <a:lnTo>
                  <a:pt x="3260022" y="1012084"/>
                </a:lnTo>
                <a:cubicBezTo>
                  <a:pt x="3261026" y="1008627"/>
                  <a:pt x="3260914" y="1004390"/>
                  <a:pt x="3260468" y="1000598"/>
                </a:cubicBezTo>
                <a:cubicBezTo>
                  <a:pt x="3258237" y="980523"/>
                  <a:pt x="3248424" y="964464"/>
                  <a:pt x="3226565" y="956880"/>
                </a:cubicBezTo>
                <a:cubicBezTo>
                  <a:pt x="3205599" y="949742"/>
                  <a:pt x="3184186" y="943497"/>
                  <a:pt x="3162773" y="937252"/>
                </a:cubicBezTo>
                <a:cubicBezTo>
                  <a:pt x="3144929" y="931899"/>
                  <a:pt x="3132885" y="931899"/>
                  <a:pt x="3131101" y="953757"/>
                </a:cubicBezTo>
                <a:cubicBezTo>
                  <a:pt x="3129316" y="975617"/>
                  <a:pt x="3104781" y="985431"/>
                  <a:pt x="3089615" y="972493"/>
                </a:cubicBezTo>
                <a:cubicBezTo>
                  <a:pt x="3030284" y="921639"/>
                  <a:pt x="2960248" y="884614"/>
                  <a:pt x="2893779" y="842681"/>
                </a:cubicBezTo>
                <a:cubicBezTo>
                  <a:pt x="2847385" y="813685"/>
                  <a:pt x="2798762" y="787365"/>
                  <a:pt x="2759952" y="749000"/>
                </a:cubicBezTo>
                <a:cubicBezTo>
                  <a:pt x="2752814" y="741864"/>
                  <a:pt x="2746123" y="732050"/>
                  <a:pt x="2733632" y="739187"/>
                </a:cubicBezTo>
                <a:cubicBezTo>
                  <a:pt x="2722926" y="744986"/>
                  <a:pt x="2719803" y="753462"/>
                  <a:pt x="2723372" y="765506"/>
                </a:cubicBezTo>
                <a:cubicBezTo>
                  <a:pt x="2728279" y="780674"/>
                  <a:pt x="2737646" y="794057"/>
                  <a:pt x="2748353" y="806101"/>
                </a:cubicBezTo>
                <a:cubicBezTo>
                  <a:pt x="2798316" y="862754"/>
                  <a:pt x="2776903" y="882382"/>
                  <a:pt x="2710882" y="890859"/>
                </a:cubicBezTo>
                <a:cubicBezTo>
                  <a:pt x="2651997" y="898442"/>
                  <a:pt x="2592666" y="896212"/>
                  <a:pt x="2532890" y="894873"/>
                </a:cubicBezTo>
                <a:cubicBezTo>
                  <a:pt x="2503448" y="893981"/>
                  <a:pt x="2502109" y="897104"/>
                  <a:pt x="2513708" y="921639"/>
                </a:cubicBezTo>
                <a:cubicBezTo>
                  <a:pt x="2532444" y="962234"/>
                  <a:pt x="2535567" y="1001489"/>
                  <a:pt x="2511032" y="1038515"/>
                </a:cubicBezTo>
                <a:cubicBezTo>
                  <a:pt x="2505232" y="1046991"/>
                  <a:pt x="2501218" y="1056360"/>
                  <a:pt x="2503448" y="1067511"/>
                </a:cubicBezTo>
                <a:cubicBezTo>
                  <a:pt x="2513262" y="1113013"/>
                  <a:pt x="2499433" y="1153608"/>
                  <a:pt x="2485157" y="1194648"/>
                </a:cubicBezTo>
                <a:cubicBezTo>
                  <a:pt x="2461069" y="1263347"/>
                  <a:pt x="2429397" y="1328030"/>
                  <a:pt x="2394602" y="1391375"/>
                </a:cubicBezTo>
                <a:cubicBezTo>
                  <a:pt x="2370066" y="1435984"/>
                  <a:pt x="2355792" y="1488624"/>
                  <a:pt x="2298245" y="1511374"/>
                </a:cubicBezTo>
                <a:cubicBezTo>
                  <a:pt x="2284415" y="1516727"/>
                  <a:pt x="2280401" y="1529219"/>
                  <a:pt x="2286201" y="1543493"/>
                </a:cubicBezTo>
                <a:cubicBezTo>
                  <a:pt x="2305382" y="1590778"/>
                  <a:pt x="2293785" y="1631373"/>
                  <a:pt x="2264789" y="1668400"/>
                </a:cubicBezTo>
                <a:cubicBezTo>
                  <a:pt x="2254528" y="1681335"/>
                  <a:pt x="2258990" y="1688473"/>
                  <a:pt x="2274156" y="1693827"/>
                </a:cubicBezTo>
                <a:cubicBezTo>
                  <a:pt x="2291553" y="1699626"/>
                  <a:pt x="2305382" y="1709886"/>
                  <a:pt x="2316535" y="1723714"/>
                </a:cubicBezTo>
                <a:cubicBezTo>
                  <a:pt x="2334825" y="1746020"/>
                  <a:pt x="2344193" y="1771447"/>
                  <a:pt x="2352223" y="1797320"/>
                </a:cubicBezTo>
                <a:cubicBezTo>
                  <a:pt x="2364713" y="1837914"/>
                  <a:pt x="2378988" y="1876725"/>
                  <a:pt x="2420922" y="1903044"/>
                </a:cubicBezTo>
                <a:cubicBezTo>
                  <a:pt x="2433412" y="1911073"/>
                  <a:pt x="2443671" y="1922226"/>
                  <a:pt x="2454378" y="1932933"/>
                </a:cubicBezTo>
                <a:cubicBezTo>
                  <a:pt x="2451701" y="1944085"/>
                  <a:pt x="2444117" y="1952561"/>
                  <a:pt x="2429397" y="1955683"/>
                </a:cubicBezTo>
                <a:cubicBezTo>
                  <a:pt x="2335717" y="1975758"/>
                  <a:pt x="2342855" y="2033749"/>
                  <a:pt x="2345531" y="2099325"/>
                </a:cubicBezTo>
                <a:cubicBezTo>
                  <a:pt x="2348654" y="2180514"/>
                  <a:pt x="2403970" y="2217986"/>
                  <a:pt x="2471776" y="2249659"/>
                </a:cubicBezTo>
                <a:cubicBezTo>
                  <a:pt x="2494973" y="2260365"/>
                  <a:pt x="2527983" y="2259919"/>
                  <a:pt x="2536904" y="2293822"/>
                </a:cubicBezTo>
                <a:cubicBezTo>
                  <a:pt x="2498987" y="2325940"/>
                  <a:pt x="2452594" y="2300067"/>
                  <a:pt x="2411552" y="2308990"/>
                </a:cubicBezTo>
                <a:cubicBezTo>
                  <a:pt x="2377650" y="2316572"/>
                  <a:pt x="2321888" y="2312558"/>
                  <a:pt x="2367836" y="2371888"/>
                </a:cubicBezTo>
                <a:cubicBezTo>
                  <a:pt x="2381219" y="2389286"/>
                  <a:pt x="2365606" y="2401777"/>
                  <a:pt x="2348654" y="2403561"/>
                </a:cubicBezTo>
                <a:cubicBezTo>
                  <a:pt x="2211257" y="2416497"/>
                  <a:pt x="2274603" y="2536943"/>
                  <a:pt x="2230439" y="2599842"/>
                </a:cubicBezTo>
                <a:cubicBezTo>
                  <a:pt x="2217948" y="2616793"/>
                  <a:pt x="2230885" y="2647128"/>
                  <a:pt x="2250067" y="2654712"/>
                </a:cubicBezTo>
                <a:cubicBezTo>
                  <a:pt x="2371851" y="2703781"/>
                  <a:pt x="2388355" y="2819766"/>
                  <a:pt x="2447240" y="2920137"/>
                </a:cubicBezTo>
                <a:cubicBezTo>
                  <a:pt x="2383449" y="2959840"/>
                  <a:pt x="2306721" y="2968315"/>
                  <a:pt x="2237577" y="2994189"/>
                </a:cubicBezTo>
                <a:cubicBezTo>
                  <a:pt x="2165755" y="3020953"/>
                  <a:pt x="2165755" y="3041028"/>
                  <a:pt x="2225086" y="3119541"/>
                </a:cubicBezTo>
                <a:cubicBezTo>
                  <a:pt x="2070738" y="3136492"/>
                  <a:pt x="2070738" y="3136492"/>
                  <a:pt x="2118023" y="3260060"/>
                </a:cubicBezTo>
                <a:cubicBezTo>
                  <a:pt x="2053116" y="3265636"/>
                  <a:pt x="1994902" y="3378944"/>
                  <a:pt x="1964679" y="3479817"/>
                </a:cubicBezTo>
                <a:lnTo>
                  <a:pt x="1955875" y="3516632"/>
                </a:lnTo>
                <a:lnTo>
                  <a:pt x="1953287" y="3497155"/>
                </a:lnTo>
                <a:cubicBezTo>
                  <a:pt x="1952397" y="3492238"/>
                  <a:pt x="1951687" y="3490747"/>
                  <a:pt x="1951185" y="3493814"/>
                </a:cubicBezTo>
                <a:cubicBezTo>
                  <a:pt x="1950850" y="3495932"/>
                  <a:pt x="1950766" y="3502714"/>
                  <a:pt x="1950905" y="3512985"/>
                </a:cubicBezTo>
                <a:lnTo>
                  <a:pt x="1951483" y="3534997"/>
                </a:lnTo>
                <a:lnTo>
                  <a:pt x="1947593" y="3551262"/>
                </a:lnTo>
                <a:cubicBezTo>
                  <a:pt x="1940145" y="3594834"/>
                  <a:pt x="1941027" y="3627788"/>
                  <a:pt x="1952901" y="3635101"/>
                </a:cubicBezTo>
                <a:lnTo>
                  <a:pt x="1955653" y="3635212"/>
                </a:lnTo>
                <a:lnTo>
                  <a:pt x="1957374" y="3667901"/>
                </a:lnTo>
                <a:cubicBezTo>
                  <a:pt x="1962225" y="3750428"/>
                  <a:pt x="1969251" y="3832398"/>
                  <a:pt x="1976612" y="3838643"/>
                </a:cubicBezTo>
                <a:cubicBezTo>
                  <a:pt x="2054679" y="3905111"/>
                  <a:pt x="2007838" y="4054998"/>
                  <a:pt x="2155495" y="4074180"/>
                </a:cubicBezTo>
                <a:cubicBezTo>
                  <a:pt x="2221963" y="4083102"/>
                  <a:pt x="2254082" y="4137526"/>
                  <a:pt x="2302706" y="4167860"/>
                </a:cubicBezTo>
                <a:cubicBezTo>
                  <a:pt x="2472222" y="4272692"/>
                  <a:pt x="2585528" y="4407858"/>
                  <a:pt x="2638168" y="4593433"/>
                </a:cubicBezTo>
                <a:cubicBezTo>
                  <a:pt x="2652890" y="4644734"/>
                  <a:pt x="2708205" y="4686220"/>
                  <a:pt x="2743893" y="4731276"/>
                </a:cubicBezTo>
                <a:cubicBezTo>
                  <a:pt x="2726495" y="4764733"/>
                  <a:pt x="2632815" y="4693358"/>
                  <a:pt x="2665826" y="4780346"/>
                </a:cubicBezTo>
                <a:cubicBezTo>
                  <a:pt x="2690807" y="4845922"/>
                  <a:pt x="2755044" y="4886516"/>
                  <a:pt x="2815268" y="4924880"/>
                </a:cubicBezTo>
                <a:cubicBezTo>
                  <a:pt x="2884412" y="4968597"/>
                  <a:pt x="2960693" y="5003839"/>
                  <a:pt x="2991474" y="5085474"/>
                </a:cubicBezTo>
                <a:cubicBezTo>
                  <a:pt x="2998165" y="5102871"/>
                  <a:pt x="4460905" y="6373345"/>
                  <a:pt x="6494644" y="6212306"/>
                </a:cubicBezTo>
                <a:cubicBezTo>
                  <a:pt x="6826983" y="6185986"/>
                  <a:pt x="8139389" y="5921007"/>
                  <a:pt x="8314257" y="5863906"/>
                </a:cubicBezTo>
                <a:cubicBezTo>
                  <a:pt x="8494032" y="5805022"/>
                  <a:pt x="8647935" y="5697514"/>
                  <a:pt x="8832618" y="5651566"/>
                </a:cubicBezTo>
                <a:cubicBezTo>
                  <a:pt x="8930311" y="5627477"/>
                  <a:pt x="9024437" y="5583314"/>
                  <a:pt x="9009270" y="5457516"/>
                </a:cubicBezTo>
                <a:cubicBezTo>
                  <a:pt x="9004809" y="5421829"/>
                  <a:pt x="9030682" y="5392832"/>
                  <a:pt x="9071277" y="5403093"/>
                </a:cubicBezTo>
                <a:cubicBezTo>
                  <a:pt x="9148005" y="5422721"/>
                  <a:pt x="9182800" y="5370974"/>
                  <a:pt x="9225625" y="5332164"/>
                </a:cubicBezTo>
                <a:cubicBezTo>
                  <a:pt x="9301462" y="5263465"/>
                  <a:pt x="9374174" y="5190305"/>
                  <a:pt x="9495066" y="5178707"/>
                </a:cubicBezTo>
                <a:cubicBezTo>
                  <a:pt x="9471869" y="5124284"/>
                  <a:pt x="9432166" y="5132760"/>
                  <a:pt x="9396033" y="5143912"/>
                </a:cubicBezTo>
                <a:cubicBezTo>
                  <a:pt x="9300569" y="5173800"/>
                  <a:pt x="9206890" y="5207257"/>
                  <a:pt x="9111425" y="5236700"/>
                </a:cubicBezTo>
                <a:cubicBezTo>
                  <a:pt x="9049418" y="5255881"/>
                  <a:pt x="8987412" y="5282647"/>
                  <a:pt x="8904438" y="5261234"/>
                </a:cubicBezTo>
                <a:cubicBezTo>
                  <a:pt x="8975813" y="5151941"/>
                  <a:pt x="9097597" y="5132760"/>
                  <a:pt x="9196183" y="5098857"/>
                </a:cubicBezTo>
                <a:cubicBezTo>
                  <a:pt x="9319305" y="5056478"/>
                  <a:pt x="9392019" y="4976627"/>
                  <a:pt x="9478560" y="4887855"/>
                </a:cubicBezTo>
                <a:cubicBezTo>
                  <a:pt x="9387557" y="4866441"/>
                  <a:pt x="9331795" y="4932018"/>
                  <a:pt x="9260867" y="4928449"/>
                </a:cubicBezTo>
                <a:cubicBezTo>
                  <a:pt x="9256852" y="4916851"/>
                  <a:pt x="9250606" y="4900345"/>
                  <a:pt x="9251499" y="4899899"/>
                </a:cubicBezTo>
                <a:cubicBezTo>
                  <a:pt x="9367929" y="4851275"/>
                  <a:pt x="9421906" y="4759379"/>
                  <a:pt x="9440197" y="4648749"/>
                </a:cubicBezTo>
                <a:cubicBezTo>
                  <a:pt x="9449564" y="4591648"/>
                  <a:pt x="9491943" y="4573805"/>
                  <a:pt x="9533430" y="4547485"/>
                </a:cubicBezTo>
                <a:cubicBezTo>
                  <a:pt x="9679302" y="4454252"/>
                  <a:pt x="9833204" y="4370832"/>
                  <a:pt x="9953203" y="4242804"/>
                </a:cubicBezTo>
                <a:cubicBezTo>
                  <a:pt x="9814915" y="4259755"/>
                  <a:pt x="9703837" y="4343175"/>
                  <a:pt x="9555288" y="4378862"/>
                </a:cubicBezTo>
                <a:cubicBezTo>
                  <a:pt x="9673502" y="4238788"/>
                  <a:pt x="9826959" y="4167860"/>
                  <a:pt x="9966586" y="4082655"/>
                </a:cubicBezTo>
                <a:cubicBezTo>
                  <a:pt x="10030377" y="4043845"/>
                  <a:pt x="10089262" y="3994330"/>
                  <a:pt x="10165990" y="3973363"/>
                </a:cubicBezTo>
                <a:cubicBezTo>
                  <a:pt x="10193202" y="3965780"/>
                  <a:pt x="10238703" y="3950166"/>
                  <a:pt x="10216399" y="3908679"/>
                </a:cubicBezTo>
                <a:cubicBezTo>
                  <a:pt x="10197663" y="3874331"/>
                  <a:pt x="10161083" y="3884591"/>
                  <a:pt x="10127626" y="3894850"/>
                </a:cubicBezTo>
                <a:cubicBezTo>
                  <a:pt x="10047329" y="3919832"/>
                  <a:pt x="9964356" y="3920278"/>
                  <a:pt x="9855955" y="3919832"/>
                </a:cubicBezTo>
                <a:cubicBezTo>
                  <a:pt x="9946958" y="3806078"/>
                  <a:pt x="10113798" y="3839981"/>
                  <a:pt x="10191863" y="3720428"/>
                </a:cubicBezTo>
                <a:cubicBezTo>
                  <a:pt x="10094168" y="3699908"/>
                  <a:pt x="10019226" y="3742732"/>
                  <a:pt x="9940267" y="3751209"/>
                </a:cubicBezTo>
                <a:cubicBezTo>
                  <a:pt x="9868892" y="3758793"/>
                  <a:pt x="9851048" y="3738272"/>
                  <a:pt x="9867999" y="3672696"/>
                </a:cubicBezTo>
                <a:cubicBezTo>
                  <a:pt x="9894319" y="3570541"/>
                  <a:pt x="9855062" y="3517902"/>
                  <a:pt x="9751124" y="3546005"/>
                </a:cubicBezTo>
                <a:cubicBezTo>
                  <a:pt x="9654767" y="3572325"/>
                  <a:pt x="9644954" y="3533961"/>
                  <a:pt x="9670381" y="3475523"/>
                </a:cubicBezTo>
                <a:cubicBezTo>
                  <a:pt x="9707406" y="3390319"/>
                  <a:pt x="9665473" y="3324744"/>
                  <a:pt x="9636477" y="3253369"/>
                </a:cubicBezTo>
                <a:cubicBezTo>
                  <a:pt x="9592761" y="3144969"/>
                  <a:pt x="9611496" y="3091437"/>
                  <a:pt x="9706514" y="3010694"/>
                </a:cubicBezTo>
                <a:cubicBezTo>
                  <a:pt x="9760045" y="2965639"/>
                  <a:pt x="9817591" y="2927274"/>
                  <a:pt x="9895211" y="2888019"/>
                </a:cubicBezTo>
                <a:cubicBezTo>
                  <a:pt x="9716328" y="2867052"/>
                  <a:pt x="9903688" y="2794785"/>
                  <a:pt x="9840788" y="2750175"/>
                </a:cubicBezTo>
                <a:cubicBezTo>
                  <a:pt x="9714544" y="2731886"/>
                  <a:pt x="9611496" y="2874636"/>
                  <a:pt x="9439750" y="2834041"/>
                </a:cubicBezTo>
                <a:cubicBezTo>
                  <a:pt x="9652090" y="2710474"/>
                  <a:pt x="9886290" y="2553894"/>
                  <a:pt x="10040191" y="2389286"/>
                </a:cubicBezTo>
                <a:cubicBezTo>
                  <a:pt x="10004504" y="2351814"/>
                  <a:pt x="9969263" y="2386610"/>
                  <a:pt x="9939374" y="2373227"/>
                </a:cubicBezTo>
                <a:cubicBezTo>
                  <a:pt x="9940713" y="2364304"/>
                  <a:pt x="9938036" y="2351368"/>
                  <a:pt x="9943389" y="2347353"/>
                </a:cubicBezTo>
                <a:cubicBezTo>
                  <a:pt x="10058482" y="2257688"/>
                  <a:pt x="10059820" y="2255458"/>
                  <a:pt x="9937144" y="2189436"/>
                </a:cubicBezTo>
                <a:cubicBezTo>
                  <a:pt x="9894319" y="2166240"/>
                  <a:pt x="9897888" y="2145719"/>
                  <a:pt x="9920638" y="2116723"/>
                </a:cubicBezTo>
                <a:cubicBezTo>
                  <a:pt x="9936698" y="2096202"/>
                  <a:pt x="9956772" y="2078359"/>
                  <a:pt x="9947404" y="2033304"/>
                </a:cubicBezTo>
                <a:cubicBezTo>
                  <a:pt x="9880044" y="2090850"/>
                  <a:pt x="9554842" y="2188098"/>
                  <a:pt x="9497296" y="2182299"/>
                </a:cubicBezTo>
                <a:cubicBezTo>
                  <a:pt x="9432613" y="2175607"/>
                  <a:pt x="9211796" y="2195682"/>
                  <a:pt x="9144883" y="2211295"/>
                </a:cubicBezTo>
                <a:cubicBezTo>
                  <a:pt x="9148451" y="2208172"/>
                  <a:pt x="9152020" y="2205050"/>
                  <a:pt x="9155589" y="2201927"/>
                </a:cubicBezTo>
                <a:cubicBezTo>
                  <a:pt x="9219380" y="2140366"/>
                  <a:pt x="9284064" y="2078804"/>
                  <a:pt x="9322428" y="1998954"/>
                </a:cubicBezTo>
                <a:cubicBezTo>
                  <a:pt x="9324212" y="1995831"/>
                  <a:pt x="9325104" y="1993155"/>
                  <a:pt x="9329119" y="1994047"/>
                </a:cubicBezTo>
                <a:cubicBezTo>
                  <a:pt x="9364360" y="2003415"/>
                  <a:pt x="9359900" y="1980218"/>
                  <a:pt x="9360345" y="1961483"/>
                </a:cubicBezTo>
                <a:cubicBezTo>
                  <a:pt x="9360791" y="1942301"/>
                  <a:pt x="9366590" y="1927134"/>
                  <a:pt x="9392465" y="1928918"/>
                </a:cubicBezTo>
                <a:cubicBezTo>
                  <a:pt x="9393803" y="1928918"/>
                  <a:pt x="9395586" y="1928471"/>
                  <a:pt x="9397371" y="1928025"/>
                </a:cubicBezTo>
                <a:cubicBezTo>
                  <a:pt x="9409416" y="1924903"/>
                  <a:pt x="9447334" y="1874048"/>
                  <a:pt x="9441534" y="1864680"/>
                </a:cubicBezTo>
                <a:cubicBezTo>
                  <a:pt x="9428598" y="1844160"/>
                  <a:pt x="9441980" y="1833899"/>
                  <a:pt x="9453133" y="1821855"/>
                </a:cubicBezTo>
                <a:cubicBezTo>
                  <a:pt x="9468746" y="1805350"/>
                  <a:pt x="9484359" y="1789737"/>
                  <a:pt x="9500865" y="1774123"/>
                </a:cubicBezTo>
                <a:cubicBezTo>
                  <a:pt x="9516924" y="1758957"/>
                  <a:pt x="9533430" y="1744681"/>
                  <a:pt x="9549935" y="1729961"/>
                </a:cubicBezTo>
                <a:cubicBezTo>
                  <a:pt x="9589192" y="1715239"/>
                  <a:pt x="9628893" y="1702302"/>
                  <a:pt x="9670381" y="1692042"/>
                </a:cubicBezTo>
                <a:cubicBezTo>
                  <a:pt x="9701161" y="1684013"/>
                  <a:pt x="9735511" y="1673752"/>
                  <a:pt x="9750231" y="1622006"/>
                </a:cubicBezTo>
                <a:cubicBezTo>
                  <a:pt x="9717666" y="1627805"/>
                  <a:pt x="9685101" y="1634942"/>
                  <a:pt x="9652537" y="1642080"/>
                </a:cubicBezTo>
                <a:cubicBezTo>
                  <a:pt x="9682871" y="1616207"/>
                  <a:pt x="9712314" y="1590333"/>
                  <a:pt x="9740417" y="1563121"/>
                </a:cubicBezTo>
                <a:cubicBezTo>
                  <a:pt x="9763614" y="1540370"/>
                  <a:pt x="9782350" y="1514943"/>
                  <a:pt x="9789041" y="1483271"/>
                </a:cubicBezTo>
                <a:cubicBezTo>
                  <a:pt x="9790825" y="1475241"/>
                  <a:pt x="9792164" y="1466765"/>
                  <a:pt x="9783687" y="1460966"/>
                </a:cubicBezTo>
                <a:cubicBezTo>
                  <a:pt x="9774320" y="1454275"/>
                  <a:pt x="9767183" y="1459628"/>
                  <a:pt x="9760491" y="1464534"/>
                </a:cubicBezTo>
                <a:cubicBezTo>
                  <a:pt x="9732833" y="1484608"/>
                  <a:pt x="9704730" y="1504237"/>
                  <a:pt x="9677518" y="1524757"/>
                </a:cubicBezTo>
                <a:cubicBezTo>
                  <a:pt x="9641385" y="1551968"/>
                  <a:pt x="9605696" y="1579627"/>
                  <a:pt x="9570010" y="1606839"/>
                </a:cubicBezTo>
                <a:cubicBezTo>
                  <a:pt x="9619525" y="1551077"/>
                  <a:pt x="9674395" y="1501114"/>
                  <a:pt x="9733726" y="1455166"/>
                </a:cubicBezTo>
                <a:cubicBezTo>
                  <a:pt x="9776551" y="1421710"/>
                  <a:pt x="9819376" y="1388253"/>
                  <a:pt x="9851495" y="1345427"/>
                </a:cubicBezTo>
                <a:cubicBezTo>
                  <a:pt x="9867999" y="1324015"/>
                  <a:pt x="9875583" y="1299926"/>
                  <a:pt x="9876922" y="1273161"/>
                </a:cubicBezTo>
                <a:cubicBezTo>
                  <a:pt x="9876922" y="1266023"/>
                  <a:pt x="9876029" y="1257993"/>
                  <a:pt x="9866661" y="1254870"/>
                </a:cubicBezTo>
                <a:cubicBezTo>
                  <a:pt x="9857294" y="1252194"/>
                  <a:pt x="9851940" y="1257993"/>
                  <a:pt x="9848372" y="1264238"/>
                </a:cubicBezTo>
                <a:cubicBezTo>
                  <a:pt x="9844357" y="1271376"/>
                  <a:pt x="9839449" y="1277175"/>
                  <a:pt x="9832313" y="1281636"/>
                </a:cubicBezTo>
                <a:cubicBezTo>
                  <a:pt x="9769859" y="1322677"/>
                  <a:pt x="9715436" y="1371747"/>
                  <a:pt x="9659674" y="1419479"/>
                </a:cubicBezTo>
                <a:cubicBezTo>
                  <a:pt x="9579824" y="1487731"/>
                  <a:pt x="9501311" y="1557322"/>
                  <a:pt x="9405847" y="1608623"/>
                </a:cubicBezTo>
                <a:cubicBezTo>
                  <a:pt x="9369714" y="1627805"/>
                  <a:pt x="9332242" y="1644310"/>
                  <a:pt x="9303246" y="1646987"/>
                </a:cubicBezTo>
                <a:cubicBezTo>
                  <a:pt x="9406293" y="1566690"/>
                  <a:pt x="9503095" y="1482825"/>
                  <a:pt x="9589192" y="1389145"/>
                </a:cubicBezTo>
                <a:cubicBezTo>
                  <a:pt x="9676180" y="1294573"/>
                  <a:pt x="9751570" y="1193756"/>
                  <a:pt x="9803762" y="1078218"/>
                </a:cubicBezTo>
                <a:cubicBezTo>
                  <a:pt x="9809116" y="1066174"/>
                  <a:pt x="9812238" y="1054575"/>
                  <a:pt x="9830974" y="1055913"/>
                </a:cubicBezTo>
                <a:cubicBezTo>
                  <a:pt x="9839449" y="1056360"/>
                  <a:pt x="9842126" y="1049222"/>
                  <a:pt x="9839896" y="1042084"/>
                </a:cubicBezTo>
                <a:cubicBezTo>
                  <a:pt x="9825621" y="991230"/>
                  <a:pt x="9851940" y="958665"/>
                  <a:pt x="9893427" y="933683"/>
                </a:cubicBezTo>
                <a:cubicBezTo>
                  <a:pt x="9906364" y="925654"/>
                  <a:pt x="9907256" y="918070"/>
                  <a:pt x="9897441" y="906472"/>
                </a:cubicBezTo>
                <a:cubicBezTo>
                  <a:pt x="9884058" y="890413"/>
                  <a:pt x="9885397" y="873015"/>
                  <a:pt x="9892535" y="856509"/>
                </a:cubicBezTo>
                <a:cubicBezTo>
                  <a:pt x="9896550" y="846249"/>
                  <a:pt x="9901903" y="836436"/>
                  <a:pt x="9906364" y="826622"/>
                </a:cubicBezTo>
                <a:cubicBezTo>
                  <a:pt x="9909487" y="820375"/>
                  <a:pt x="9914839" y="813685"/>
                  <a:pt x="9906809" y="806993"/>
                </a:cubicBezTo>
                <a:cubicBezTo>
                  <a:pt x="9899226" y="801193"/>
                  <a:pt x="9891642" y="804762"/>
                  <a:pt x="9884505" y="807440"/>
                </a:cubicBezTo>
                <a:cubicBezTo>
                  <a:pt x="9850156" y="819484"/>
                  <a:pt x="9830082" y="842235"/>
                  <a:pt x="9821160" y="874800"/>
                </a:cubicBezTo>
                <a:cubicBezTo>
                  <a:pt x="9814468" y="898888"/>
                  <a:pt x="9807331" y="900227"/>
                  <a:pt x="9787256" y="881491"/>
                </a:cubicBezTo>
                <a:cubicBezTo>
                  <a:pt x="9772090" y="867216"/>
                  <a:pt x="9758707" y="868554"/>
                  <a:pt x="9746216" y="880152"/>
                </a:cubicBezTo>
                <a:cubicBezTo>
                  <a:pt x="9739525" y="885951"/>
                  <a:pt x="9735511" y="893981"/>
                  <a:pt x="9730603" y="901118"/>
                </a:cubicBezTo>
                <a:cubicBezTo>
                  <a:pt x="9706067" y="938144"/>
                  <a:pt x="9680195" y="974278"/>
                  <a:pt x="9640046" y="998813"/>
                </a:cubicBezTo>
                <a:cubicBezTo>
                  <a:pt x="9622202" y="1009966"/>
                  <a:pt x="9603020" y="1018887"/>
                  <a:pt x="9575363" y="1010412"/>
                </a:cubicBezTo>
                <a:cubicBezTo>
                  <a:pt x="9592761" y="1000151"/>
                  <a:pt x="9610158" y="998813"/>
                  <a:pt x="9626217" y="994352"/>
                </a:cubicBezTo>
                <a:cubicBezTo>
                  <a:pt x="9642276" y="989891"/>
                  <a:pt x="9650753" y="982753"/>
                  <a:pt x="9638707" y="966694"/>
                </a:cubicBezTo>
                <a:cubicBezTo>
                  <a:pt x="9632016" y="957773"/>
                  <a:pt x="9632462" y="950189"/>
                  <a:pt x="9638707" y="942606"/>
                </a:cubicBezTo>
                <a:cubicBezTo>
                  <a:pt x="9658782" y="918070"/>
                  <a:pt x="9668596" y="884167"/>
                  <a:pt x="9710975" y="881491"/>
                </a:cubicBezTo>
                <a:cubicBezTo>
                  <a:pt x="9713205" y="881491"/>
                  <a:pt x="9715436" y="879706"/>
                  <a:pt x="9717666" y="878367"/>
                </a:cubicBezTo>
                <a:cubicBezTo>
                  <a:pt x="9726142" y="873461"/>
                  <a:pt x="9735511" y="868108"/>
                  <a:pt x="9732387" y="856509"/>
                </a:cubicBezTo>
                <a:cubicBezTo>
                  <a:pt x="9728818" y="844911"/>
                  <a:pt x="9717220" y="842235"/>
                  <a:pt x="9706960" y="840896"/>
                </a:cubicBezTo>
                <a:cubicBezTo>
                  <a:pt x="9680640" y="837773"/>
                  <a:pt x="9660120" y="848926"/>
                  <a:pt x="9640492" y="861417"/>
                </a:cubicBezTo>
                <a:cubicBezTo>
                  <a:pt x="9592761" y="892197"/>
                  <a:pt x="9553504" y="931453"/>
                  <a:pt x="9512463" y="968925"/>
                </a:cubicBezTo>
                <a:cubicBezTo>
                  <a:pt x="9450902" y="1025132"/>
                  <a:pt x="9396925" y="1088923"/>
                  <a:pt x="9328673" y="1138886"/>
                </a:cubicBezTo>
                <a:cubicBezTo>
                  <a:pt x="9125701" y="1286989"/>
                  <a:pt x="8925851" y="1438662"/>
                  <a:pt x="8716634" y="1580073"/>
                </a:cubicBezTo>
                <a:cubicBezTo>
                  <a:pt x="8639459" y="1632266"/>
                  <a:pt x="8560501" y="1681782"/>
                  <a:pt x="8480649" y="1729961"/>
                </a:cubicBezTo>
                <a:cubicBezTo>
                  <a:pt x="8480204" y="1727283"/>
                  <a:pt x="8479758" y="1725499"/>
                  <a:pt x="8479312" y="1722377"/>
                </a:cubicBezTo>
                <a:cubicBezTo>
                  <a:pt x="8479312" y="1720147"/>
                  <a:pt x="8479312" y="1717469"/>
                  <a:pt x="8479312" y="1715239"/>
                </a:cubicBezTo>
                <a:cubicBezTo>
                  <a:pt x="8535965" y="1684013"/>
                  <a:pt x="8591727" y="1650555"/>
                  <a:pt x="8645704" y="1615314"/>
                </a:cubicBezTo>
                <a:cubicBezTo>
                  <a:pt x="8778194" y="1528326"/>
                  <a:pt x="8899531" y="1430631"/>
                  <a:pt x="9002133" y="1314647"/>
                </a:cubicBezTo>
                <a:cubicBezTo>
                  <a:pt x="9010609" y="1305280"/>
                  <a:pt x="9019977" y="1303048"/>
                  <a:pt x="9033805" y="1305280"/>
                </a:cubicBezTo>
                <a:cubicBezTo>
                  <a:pt x="9078415" y="1312863"/>
                  <a:pt x="9092243" y="1299481"/>
                  <a:pt x="9083322" y="1259778"/>
                </a:cubicBezTo>
                <a:cubicBezTo>
                  <a:pt x="9081092" y="1249964"/>
                  <a:pt x="9080645" y="1241934"/>
                  <a:pt x="9088228" y="1233458"/>
                </a:cubicBezTo>
                <a:cubicBezTo>
                  <a:pt x="9122132" y="1195541"/>
                  <a:pt x="9157819" y="1158961"/>
                  <a:pt x="9196629" y="1124611"/>
                </a:cubicBezTo>
                <a:cubicBezTo>
                  <a:pt x="9268451" y="1061266"/>
                  <a:pt x="9345625" y="1002828"/>
                  <a:pt x="9412538" y="935022"/>
                </a:cubicBezTo>
                <a:cubicBezTo>
                  <a:pt x="9432166" y="914501"/>
                  <a:pt x="9446888" y="891304"/>
                  <a:pt x="9455363" y="864985"/>
                </a:cubicBezTo>
                <a:cubicBezTo>
                  <a:pt x="9458040" y="856063"/>
                  <a:pt x="9459378" y="844911"/>
                  <a:pt x="9448672" y="838220"/>
                </a:cubicBezTo>
                <a:cubicBezTo>
                  <a:pt x="9438412" y="831528"/>
                  <a:pt x="9430829" y="839112"/>
                  <a:pt x="9423691" y="844465"/>
                </a:cubicBezTo>
                <a:cubicBezTo>
                  <a:pt x="9393803" y="866323"/>
                  <a:pt x="9363468" y="888628"/>
                  <a:pt x="9333580" y="910932"/>
                </a:cubicBezTo>
                <a:cubicBezTo>
                  <a:pt x="9303246" y="933238"/>
                  <a:pt x="9273357" y="956434"/>
                  <a:pt x="9241685" y="980077"/>
                </a:cubicBezTo>
                <a:cubicBezTo>
                  <a:pt x="9239455" y="969817"/>
                  <a:pt x="9246146" y="967587"/>
                  <a:pt x="9249715" y="964018"/>
                </a:cubicBezTo>
                <a:cubicBezTo>
                  <a:pt x="9300123" y="913610"/>
                  <a:pt x="9355439" y="867662"/>
                  <a:pt x="9412538" y="823499"/>
                </a:cubicBezTo>
                <a:cubicBezTo>
                  <a:pt x="9456702" y="789149"/>
                  <a:pt x="9499526" y="753015"/>
                  <a:pt x="9528522" y="706176"/>
                </a:cubicBezTo>
                <a:cubicBezTo>
                  <a:pt x="9539675" y="687886"/>
                  <a:pt x="9545474" y="668704"/>
                  <a:pt x="9542798" y="647292"/>
                </a:cubicBezTo>
                <a:cubicBezTo>
                  <a:pt x="9541905" y="640600"/>
                  <a:pt x="9541014" y="633909"/>
                  <a:pt x="9532091" y="631679"/>
                </a:cubicBezTo>
                <a:cubicBezTo>
                  <a:pt x="9524953" y="629894"/>
                  <a:pt x="9520493" y="633909"/>
                  <a:pt x="9516924" y="638370"/>
                </a:cubicBezTo>
                <a:cubicBezTo>
                  <a:pt x="9510679" y="646399"/>
                  <a:pt x="9504434" y="654429"/>
                  <a:pt x="9495512" y="660675"/>
                </a:cubicBezTo>
                <a:cubicBezTo>
                  <a:pt x="9441980" y="698146"/>
                  <a:pt x="9392019" y="739187"/>
                  <a:pt x="9343394" y="781565"/>
                </a:cubicBezTo>
                <a:cubicBezTo>
                  <a:pt x="9263543" y="850710"/>
                  <a:pt x="9184585" y="921193"/>
                  <a:pt x="9090906" y="975617"/>
                </a:cubicBezTo>
                <a:cubicBezTo>
                  <a:pt x="9055664" y="996136"/>
                  <a:pt x="9019084" y="1014427"/>
                  <a:pt x="8976705" y="1023348"/>
                </a:cubicBezTo>
                <a:cubicBezTo>
                  <a:pt x="8978044" y="1018887"/>
                  <a:pt x="8980721" y="1016211"/>
                  <a:pt x="8983397" y="1013981"/>
                </a:cubicBezTo>
                <a:cubicBezTo>
                  <a:pt x="9073061" y="941713"/>
                  <a:pt x="9159604" y="867216"/>
                  <a:pt x="9238116" y="784688"/>
                </a:cubicBezTo>
                <a:cubicBezTo>
                  <a:pt x="9334918" y="682979"/>
                  <a:pt x="9417446" y="572348"/>
                  <a:pt x="9474545" y="446103"/>
                </a:cubicBezTo>
                <a:cubicBezTo>
                  <a:pt x="9477222" y="440751"/>
                  <a:pt x="9479007" y="435843"/>
                  <a:pt x="9486143" y="435843"/>
                </a:cubicBezTo>
                <a:cubicBezTo>
                  <a:pt x="9504434" y="436289"/>
                  <a:pt x="9506218" y="427368"/>
                  <a:pt x="9503541" y="412646"/>
                </a:cubicBezTo>
                <a:cubicBezTo>
                  <a:pt x="9496404" y="376512"/>
                  <a:pt x="9508449" y="346179"/>
                  <a:pt x="9539229" y="325658"/>
                </a:cubicBezTo>
                <a:cubicBezTo>
                  <a:pt x="9561533" y="310491"/>
                  <a:pt x="9580269" y="297108"/>
                  <a:pt x="9554396" y="268558"/>
                </a:cubicBezTo>
                <a:cubicBezTo>
                  <a:pt x="9548150" y="261867"/>
                  <a:pt x="9550382" y="252053"/>
                  <a:pt x="9552612" y="243131"/>
                </a:cubicBezTo>
                <a:cubicBezTo>
                  <a:pt x="9555734" y="229748"/>
                  <a:pt x="9562872" y="219042"/>
                  <a:pt x="9570901" y="207890"/>
                </a:cubicBezTo>
                <a:cubicBezTo>
                  <a:pt x="9575363" y="201645"/>
                  <a:pt x="9580715" y="193168"/>
                  <a:pt x="9574470" y="186031"/>
                </a:cubicBezTo>
                <a:cubicBezTo>
                  <a:pt x="9570901" y="181793"/>
                  <a:pt x="9566775" y="181124"/>
                  <a:pt x="9562593" y="181849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Chart, bubble chart&#10;&#10;Description automatically generated">
            <a:extLst>
              <a:ext uri="{FF2B5EF4-FFF2-40B4-BE49-F238E27FC236}">
                <a16:creationId xmlns:a16="http://schemas.microsoft.com/office/drawing/2014/main" id="{1A6A636E-4B3E-AF5D-BDD0-B091018CE9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1399" y="1840151"/>
            <a:ext cx="5029202" cy="3408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1781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DAAB828-02C8-4111-AC14-FF5ACEDDF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0"/>
            <a:ext cx="8797955" cy="6858000"/>
          </a:xfrm>
          <a:custGeom>
            <a:avLst/>
            <a:gdLst>
              <a:gd name="connsiteX0" fmla="*/ 1951386 w 8751613"/>
              <a:gd name="connsiteY0" fmla="*/ 0 h 6858000"/>
              <a:gd name="connsiteX1" fmla="*/ 6808636 w 8751613"/>
              <a:gd name="connsiteY1" fmla="*/ 0 h 6858000"/>
              <a:gd name="connsiteX2" fmla="*/ 6972292 w 8751613"/>
              <a:gd name="connsiteY2" fmla="*/ 272824 h 6858000"/>
              <a:gd name="connsiteX3" fmla="*/ 8684358 w 8751613"/>
              <a:gd name="connsiteY3" fmla="*/ 3126935 h 6858000"/>
              <a:gd name="connsiteX4" fmla="*/ 8684358 w 8751613"/>
              <a:gd name="connsiteY4" fmla="*/ 3731065 h 6858000"/>
              <a:gd name="connsiteX5" fmla="*/ 6813619 w 8751613"/>
              <a:gd name="connsiteY5" fmla="*/ 6849692 h 6858000"/>
              <a:gd name="connsiteX6" fmla="*/ 6808636 w 8751613"/>
              <a:gd name="connsiteY6" fmla="*/ 6858000 h 6858000"/>
              <a:gd name="connsiteX7" fmla="*/ 1951386 w 8751613"/>
              <a:gd name="connsiteY7" fmla="*/ 6858000 h 6858000"/>
              <a:gd name="connsiteX8" fmla="*/ 1787729 w 8751613"/>
              <a:gd name="connsiteY8" fmla="*/ 6585176 h 6858000"/>
              <a:gd name="connsiteX9" fmla="*/ 75663 w 8751613"/>
              <a:gd name="connsiteY9" fmla="*/ 3731065 h 6858000"/>
              <a:gd name="connsiteX10" fmla="*/ 75663 w 8751613"/>
              <a:gd name="connsiteY10" fmla="*/ 3126935 h 6858000"/>
              <a:gd name="connsiteX11" fmla="*/ 1946402 w 8751613"/>
              <a:gd name="connsiteY11" fmla="*/ 830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51613" h="6858000">
                <a:moveTo>
                  <a:pt x="1951386" y="0"/>
                </a:moveTo>
                <a:lnTo>
                  <a:pt x="6808636" y="0"/>
                </a:lnTo>
                <a:lnTo>
                  <a:pt x="6972292" y="272824"/>
                </a:lnTo>
                <a:cubicBezTo>
                  <a:pt x="8684358" y="3126935"/>
                  <a:pt x="8684358" y="3126935"/>
                  <a:pt x="8684358" y="3126935"/>
                </a:cubicBezTo>
                <a:cubicBezTo>
                  <a:pt x="8774032" y="3299544"/>
                  <a:pt x="8774032" y="3558457"/>
                  <a:pt x="8684358" y="3731065"/>
                </a:cubicBezTo>
                <a:cubicBezTo>
                  <a:pt x="7154297" y="6281764"/>
                  <a:pt x="6867411" y="6760019"/>
                  <a:pt x="6813619" y="6849692"/>
                </a:cubicBezTo>
                <a:lnTo>
                  <a:pt x="6808636" y="6858000"/>
                </a:lnTo>
                <a:lnTo>
                  <a:pt x="1951386" y="6858000"/>
                </a:lnTo>
                <a:lnTo>
                  <a:pt x="1787729" y="6585176"/>
                </a:lnTo>
                <a:cubicBezTo>
                  <a:pt x="75663" y="3731065"/>
                  <a:pt x="75663" y="3731065"/>
                  <a:pt x="75663" y="3731065"/>
                </a:cubicBezTo>
                <a:cubicBezTo>
                  <a:pt x="-25220" y="3558457"/>
                  <a:pt x="-25220" y="3299544"/>
                  <a:pt x="75663" y="3126935"/>
                </a:cubicBezTo>
                <a:cubicBezTo>
                  <a:pt x="1605724" y="576237"/>
                  <a:pt x="1892611" y="97981"/>
                  <a:pt x="1946402" y="8308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2712903-7052-FFAA-D6D8-F7737C56A0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6481" y="1517892"/>
            <a:ext cx="5498268" cy="3822216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C32D4553-E775-4F16-9A6F-FED8D166A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60561" y="1075188"/>
            <a:ext cx="1562267" cy="1172973"/>
            <a:chOff x="9160561" y="1000124"/>
            <a:chExt cx="1562267" cy="1172973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50F864A1-23CF-4954-887F-3C4458622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8D313E8C-7457-407E-BDA5-EACA44D382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8611492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7F55EAC-550A-4BDD-9099-3F20B8FA0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4F5A5F-493F-49AE-89B6-D5AF5EBC8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724001 w 12192000"/>
              <a:gd name="connsiteY0" fmla="*/ 434021 h 6858000"/>
              <a:gd name="connsiteX1" fmla="*/ 6471155 w 12192000"/>
              <a:gd name="connsiteY1" fmla="*/ 434599 h 6858000"/>
              <a:gd name="connsiteX2" fmla="*/ 5384913 w 12192000"/>
              <a:gd name="connsiteY2" fmla="*/ 497971 h 6858000"/>
              <a:gd name="connsiteX3" fmla="*/ 4818280 w 12192000"/>
              <a:gd name="connsiteY3" fmla="*/ 541802 h 6858000"/>
              <a:gd name="connsiteX4" fmla="*/ 3965428 w 12192000"/>
              <a:gd name="connsiteY4" fmla="*/ 675942 h 6858000"/>
              <a:gd name="connsiteX5" fmla="*/ 3699528 w 12192000"/>
              <a:gd name="connsiteY5" fmla="*/ 770472 h 6858000"/>
              <a:gd name="connsiteX6" fmla="*/ 3438854 w 12192000"/>
              <a:gd name="connsiteY6" fmla="*/ 834899 h 6858000"/>
              <a:gd name="connsiteX7" fmla="*/ 3367443 w 12192000"/>
              <a:gd name="connsiteY7" fmla="*/ 893518 h 6858000"/>
              <a:gd name="connsiteX8" fmla="*/ 3467301 w 12192000"/>
              <a:gd name="connsiteY8" fmla="*/ 953722 h 6858000"/>
              <a:gd name="connsiteX9" fmla="*/ 3889955 w 12192000"/>
              <a:gd name="connsiteY9" fmla="*/ 977486 h 6858000"/>
              <a:gd name="connsiteX10" fmla="*/ 3502135 w 12192000"/>
              <a:gd name="connsiteY10" fmla="*/ 1054062 h 6858000"/>
              <a:gd name="connsiteX11" fmla="*/ 4072832 w 12192000"/>
              <a:gd name="connsiteY11" fmla="*/ 1017622 h 6858000"/>
              <a:gd name="connsiteX12" fmla="*/ 4244099 w 12192000"/>
              <a:gd name="connsiteY12" fmla="*/ 1030825 h 6858000"/>
              <a:gd name="connsiteX13" fmla="*/ 4095475 w 12192000"/>
              <a:gd name="connsiteY13" fmla="*/ 1092084 h 6858000"/>
              <a:gd name="connsiteX14" fmla="*/ 3327386 w 12192000"/>
              <a:gd name="connsiteY14" fmla="*/ 1215660 h 6858000"/>
              <a:gd name="connsiteX15" fmla="*/ 3254813 w 12192000"/>
              <a:gd name="connsiteY15" fmla="*/ 1226749 h 6858000"/>
              <a:gd name="connsiteX16" fmla="*/ 2776427 w 12192000"/>
              <a:gd name="connsiteY16" fmla="*/ 1401552 h 6858000"/>
              <a:gd name="connsiteX17" fmla="*/ 3063226 w 12192000"/>
              <a:gd name="connsiteY17" fmla="*/ 1384124 h 6858000"/>
              <a:gd name="connsiteX18" fmla="*/ 2754945 w 12192000"/>
              <a:gd name="connsiteY18" fmla="*/ 1495025 h 6858000"/>
              <a:gd name="connsiteX19" fmla="*/ 2381061 w 12192000"/>
              <a:gd name="connsiteY19" fmla="*/ 1619658 h 6858000"/>
              <a:gd name="connsiteX20" fmla="*/ 2008336 w 12192000"/>
              <a:gd name="connsiteY20" fmla="*/ 1814527 h 6858000"/>
              <a:gd name="connsiteX21" fmla="*/ 1740695 w 12192000"/>
              <a:gd name="connsiteY21" fmla="*/ 1914337 h 6858000"/>
              <a:gd name="connsiteX22" fmla="*/ 1787720 w 12192000"/>
              <a:gd name="connsiteY22" fmla="*/ 1991970 h 6858000"/>
              <a:gd name="connsiteX23" fmla="*/ 1754048 w 12192000"/>
              <a:gd name="connsiteY23" fmla="*/ 2078049 h 6858000"/>
              <a:gd name="connsiteX24" fmla="*/ 2228951 w 12192000"/>
              <a:gd name="connsiteY24" fmla="*/ 1996721 h 6858000"/>
              <a:gd name="connsiteX25" fmla="*/ 2054781 w 12192000"/>
              <a:gd name="connsiteY25" fmla="*/ 2053228 h 6858000"/>
              <a:gd name="connsiteX26" fmla="*/ 1985693 w 12192000"/>
              <a:gd name="connsiteY26" fmla="*/ 2109207 h 6858000"/>
              <a:gd name="connsiteX27" fmla="*/ 2061168 w 12192000"/>
              <a:gd name="connsiteY27" fmla="*/ 2130859 h 6858000"/>
              <a:gd name="connsiteX28" fmla="*/ 2388026 w 12192000"/>
              <a:gd name="connsiteY28" fmla="*/ 2184726 h 6858000"/>
              <a:gd name="connsiteX29" fmla="*/ 1560719 w 12192000"/>
              <a:gd name="connsiteY29" fmla="*/ 2384876 h 6858000"/>
              <a:gd name="connsiteX30" fmla="*/ 1679734 w 12192000"/>
              <a:gd name="connsiteY30" fmla="*/ 2400191 h 6858000"/>
              <a:gd name="connsiteX31" fmla="*/ 2882089 w 12192000"/>
              <a:gd name="connsiteY31" fmla="*/ 2383292 h 6858000"/>
              <a:gd name="connsiteX32" fmla="*/ 3116638 w 12192000"/>
              <a:gd name="connsiteY32" fmla="*/ 2359528 h 6858000"/>
              <a:gd name="connsiteX33" fmla="*/ 2897765 w 12192000"/>
              <a:gd name="connsiteY33" fmla="*/ 2758243 h 6858000"/>
              <a:gd name="connsiteX34" fmla="*/ 2981367 w 12192000"/>
              <a:gd name="connsiteY34" fmla="*/ 2829008 h 6858000"/>
              <a:gd name="connsiteX35" fmla="*/ 2682955 w 12192000"/>
              <a:gd name="connsiteY35" fmla="*/ 2846436 h 6858000"/>
              <a:gd name="connsiteX36" fmla="*/ 2099485 w 12192000"/>
              <a:gd name="connsiteY36" fmla="*/ 3066653 h 6858000"/>
              <a:gd name="connsiteX37" fmla="*/ 1807460 w 12192000"/>
              <a:gd name="connsiteY37" fmla="*/ 3454808 h 6858000"/>
              <a:gd name="connsiteX38" fmla="*/ 1921251 w 12192000"/>
              <a:gd name="connsiteY38" fmla="*/ 3540889 h 6858000"/>
              <a:gd name="connsiteX39" fmla="*/ 1453313 w 12192000"/>
              <a:gd name="connsiteY39" fmla="*/ 3637002 h 6858000"/>
              <a:gd name="connsiteX40" fmla="*/ 1686122 w 12192000"/>
              <a:gd name="connsiteY40" fmla="*/ 3667634 h 6858000"/>
              <a:gd name="connsiteX41" fmla="*/ 1513692 w 12192000"/>
              <a:gd name="connsiteY41" fmla="*/ 3725196 h 6858000"/>
              <a:gd name="connsiteX42" fmla="*/ 1369711 w 12192000"/>
              <a:gd name="connsiteY42" fmla="*/ 3826063 h 6858000"/>
              <a:gd name="connsiteX43" fmla="*/ 2051298 w 12192000"/>
              <a:gd name="connsiteY43" fmla="*/ 3754242 h 6858000"/>
              <a:gd name="connsiteX44" fmla="*/ 2245207 w 12192000"/>
              <a:gd name="connsiteY44" fmla="*/ 3797018 h 6858000"/>
              <a:gd name="connsiteX45" fmla="*/ 2353192 w 12192000"/>
              <a:gd name="connsiteY45" fmla="*/ 3796489 h 6858000"/>
              <a:gd name="connsiteX46" fmla="*/ 2490207 w 12192000"/>
              <a:gd name="connsiteY46" fmla="*/ 3801242 h 6858000"/>
              <a:gd name="connsiteX47" fmla="*/ 2375835 w 12192000"/>
              <a:gd name="connsiteY47" fmla="*/ 3839794 h 6858000"/>
              <a:gd name="connsiteX48" fmla="*/ 2522138 w 12192000"/>
              <a:gd name="connsiteY48" fmla="*/ 4009841 h 6858000"/>
              <a:gd name="connsiteX49" fmla="*/ 1998466 w 12192000"/>
              <a:gd name="connsiteY49" fmla="*/ 4130778 h 6858000"/>
              <a:gd name="connsiteX50" fmla="*/ 2114580 w 12192000"/>
              <a:gd name="connsiteY50" fmla="*/ 4154543 h 6858000"/>
              <a:gd name="connsiteX51" fmla="*/ 2177862 w 12192000"/>
              <a:gd name="connsiteY51" fmla="*/ 4189925 h 6858000"/>
              <a:gd name="connsiteX52" fmla="*/ 1868419 w 12192000"/>
              <a:gd name="connsiteY52" fmla="*/ 4382153 h 6858000"/>
              <a:gd name="connsiteX53" fmla="*/ 2279460 w 12192000"/>
              <a:gd name="connsiteY53" fmla="*/ 4356805 h 6858000"/>
              <a:gd name="connsiteX54" fmla="*/ 2029817 w 12192000"/>
              <a:gd name="connsiteY54" fmla="*/ 4468235 h 6858000"/>
              <a:gd name="connsiteX55" fmla="*/ 1560137 w 12192000"/>
              <a:gd name="connsiteY55" fmla="*/ 4730172 h 6858000"/>
              <a:gd name="connsiteX56" fmla="*/ 1956664 w 12192000"/>
              <a:gd name="connsiteY56" fmla="*/ 4820477 h 6858000"/>
              <a:gd name="connsiteX57" fmla="*/ 3268168 w 12192000"/>
              <a:gd name="connsiteY57" fmla="*/ 4852692 h 6858000"/>
              <a:gd name="connsiteX58" fmla="*/ 2807197 w 12192000"/>
              <a:gd name="connsiteY58" fmla="*/ 4939300 h 6858000"/>
              <a:gd name="connsiteX59" fmla="*/ 2721272 w 12192000"/>
              <a:gd name="connsiteY59" fmla="*/ 4970458 h 6858000"/>
              <a:gd name="connsiteX60" fmla="*/ 2802552 w 12192000"/>
              <a:gd name="connsiteY60" fmla="*/ 5014291 h 6858000"/>
              <a:gd name="connsiteX61" fmla="*/ 2537812 w 12192000"/>
              <a:gd name="connsiteY61" fmla="*/ 5053898 h 6858000"/>
              <a:gd name="connsiteX62" fmla="*/ 2569744 w 12192000"/>
              <a:gd name="connsiteY62" fmla="*/ 5153182 h 6858000"/>
              <a:gd name="connsiteX63" fmla="*/ 1987436 w 12192000"/>
              <a:gd name="connsiteY63" fmla="*/ 5334320 h 6858000"/>
              <a:gd name="connsiteX64" fmla="*/ 1972921 w 12192000"/>
              <a:gd name="connsiteY64" fmla="*/ 5382376 h 6858000"/>
              <a:gd name="connsiteX65" fmla="*/ 2341001 w 12192000"/>
              <a:gd name="connsiteY65" fmla="*/ 5360725 h 6858000"/>
              <a:gd name="connsiteX66" fmla="*/ 2710822 w 12192000"/>
              <a:gd name="connsiteY66" fmla="*/ 5418816 h 6858000"/>
              <a:gd name="connsiteX67" fmla="*/ 2833903 w 12192000"/>
              <a:gd name="connsiteY67" fmla="*/ 5413007 h 6858000"/>
              <a:gd name="connsiteX68" fmla="*/ 3011556 w 12192000"/>
              <a:gd name="connsiteY68" fmla="*/ 5399276 h 6858000"/>
              <a:gd name="connsiteX69" fmla="*/ 3254233 w 12192000"/>
              <a:gd name="connsiteY69" fmla="*/ 5439412 h 6858000"/>
              <a:gd name="connsiteX70" fmla="*/ 2792101 w 12192000"/>
              <a:gd name="connsiteY70" fmla="*/ 5471625 h 6858000"/>
              <a:gd name="connsiteX71" fmla="*/ 2977303 w 12192000"/>
              <a:gd name="connsiteY71" fmla="*/ 5539751 h 6858000"/>
              <a:gd name="connsiteX72" fmla="*/ 3656566 w 12192000"/>
              <a:gd name="connsiteY72" fmla="*/ 5678642 h 6858000"/>
              <a:gd name="connsiteX73" fmla="*/ 4858340 w 12192000"/>
              <a:gd name="connsiteY73" fmla="*/ 5969625 h 6858000"/>
              <a:gd name="connsiteX74" fmla="*/ 5296668 w 12192000"/>
              <a:gd name="connsiteY74" fmla="*/ 6043559 h 6858000"/>
              <a:gd name="connsiteX75" fmla="*/ 5456323 w 12192000"/>
              <a:gd name="connsiteY75" fmla="*/ 6042502 h 6858000"/>
              <a:gd name="connsiteX76" fmla="*/ 5267058 w 12192000"/>
              <a:gd name="connsiteY76" fmla="*/ 6100066 h 6858000"/>
              <a:gd name="connsiteX77" fmla="*/ 7095266 w 12192000"/>
              <a:gd name="connsiteY77" fmla="*/ 6287541 h 6858000"/>
              <a:gd name="connsiteX78" fmla="*/ 9707235 w 12192000"/>
              <a:gd name="connsiteY78" fmla="*/ 5994446 h 6858000"/>
              <a:gd name="connsiteX79" fmla="*/ 10083442 w 12192000"/>
              <a:gd name="connsiteY79" fmla="*/ 5678642 h 6858000"/>
              <a:gd name="connsiteX80" fmla="*/ 10338892 w 12192000"/>
              <a:gd name="connsiteY80" fmla="*/ 4650957 h 6858000"/>
              <a:gd name="connsiteX81" fmla="*/ 10628013 w 12192000"/>
              <a:gd name="connsiteY81" fmla="*/ 4411198 h 6858000"/>
              <a:gd name="connsiteX82" fmla="*/ 10802766 w 12192000"/>
              <a:gd name="connsiteY82" fmla="*/ 4258050 h 6858000"/>
              <a:gd name="connsiteX83" fmla="*/ 10614662 w 12192000"/>
              <a:gd name="connsiteY83" fmla="*/ 4150318 h 6858000"/>
              <a:gd name="connsiteX84" fmla="*/ 10681427 w 12192000"/>
              <a:gd name="connsiteY84" fmla="*/ 4054203 h 6858000"/>
              <a:gd name="connsiteX85" fmla="*/ 10520029 w 12192000"/>
              <a:gd name="connsiteY85" fmla="*/ 3804411 h 6858000"/>
              <a:gd name="connsiteX86" fmla="*/ 10568798 w 12192000"/>
              <a:gd name="connsiteY86" fmla="*/ 3466426 h 6858000"/>
              <a:gd name="connsiteX87" fmla="*/ 10499709 w 12192000"/>
              <a:gd name="connsiteY87" fmla="*/ 3166465 h 6858000"/>
              <a:gd name="connsiteX88" fmla="*/ 10489840 w 12192000"/>
              <a:gd name="connsiteY88" fmla="*/ 2546475 h 6858000"/>
              <a:gd name="connsiteX89" fmla="*/ 10584471 w 12192000"/>
              <a:gd name="connsiteY89" fmla="*/ 2512148 h 6858000"/>
              <a:gd name="connsiteX90" fmla="*/ 10695942 w 12192000"/>
              <a:gd name="connsiteY90" fmla="*/ 2358471 h 6858000"/>
              <a:gd name="connsiteX91" fmla="*/ 10732516 w 12192000"/>
              <a:gd name="connsiteY91" fmla="*/ 2287706 h 6858000"/>
              <a:gd name="connsiteX92" fmla="*/ 10731357 w 12192000"/>
              <a:gd name="connsiteY92" fmla="*/ 2137725 h 6858000"/>
              <a:gd name="connsiteX93" fmla="*/ 10678525 w 12192000"/>
              <a:gd name="connsiteY93" fmla="*/ 2070656 h 6858000"/>
              <a:gd name="connsiteX94" fmla="*/ 10735999 w 12192000"/>
              <a:gd name="connsiteY94" fmla="*/ 1956587 h 6858000"/>
              <a:gd name="connsiteX95" fmla="*/ 10824246 w 12192000"/>
              <a:gd name="connsiteY95" fmla="*/ 1862584 h 6858000"/>
              <a:gd name="connsiteX96" fmla="*/ 10773156 w 12192000"/>
              <a:gd name="connsiteY96" fmla="*/ 1768054 h 6858000"/>
              <a:gd name="connsiteX97" fmla="*/ 10716261 w 12192000"/>
              <a:gd name="connsiteY97" fmla="*/ 1678278 h 6858000"/>
              <a:gd name="connsiteX98" fmla="*/ 10554864 w 12192000"/>
              <a:gd name="connsiteY98" fmla="*/ 1477599 h 6858000"/>
              <a:gd name="connsiteX99" fmla="*/ 10267483 w 12192000"/>
              <a:gd name="connsiteY99" fmla="*/ 1324977 h 6858000"/>
              <a:gd name="connsiteX100" fmla="*/ 9913337 w 12192000"/>
              <a:gd name="connsiteY100" fmla="*/ 1202458 h 6858000"/>
              <a:gd name="connsiteX101" fmla="*/ 10024805 w 12192000"/>
              <a:gd name="connsiteY101" fmla="*/ 1124827 h 6858000"/>
              <a:gd name="connsiteX102" fmla="*/ 9411726 w 12192000"/>
              <a:gd name="connsiteY102" fmla="*/ 980655 h 6858000"/>
              <a:gd name="connsiteX103" fmla="*/ 9930753 w 12192000"/>
              <a:gd name="connsiteY103" fmla="*/ 901968 h 6858000"/>
              <a:gd name="connsiteX104" fmla="*/ 9894178 w 12192000"/>
              <a:gd name="connsiteY104" fmla="*/ 871339 h 6858000"/>
              <a:gd name="connsiteX105" fmla="*/ 9858182 w 12192000"/>
              <a:gd name="connsiteY105" fmla="*/ 839125 h 6858000"/>
              <a:gd name="connsiteX106" fmla="*/ 10131050 w 12192000"/>
              <a:gd name="connsiteY106" fmla="*/ 792652 h 6858000"/>
              <a:gd name="connsiteX107" fmla="*/ 10006808 w 12192000"/>
              <a:gd name="connsiteY107" fmla="*/ 731920 h 6858000"/>
              <a:gd name="connsiteX108" fmla="*/ 10233809 w 12192000"/>
              <a:gd name="connsiteY108" fmla="*/ 710268 h 6858000"/>
              <a:gd name="connsiteX109" fmla="*/ 10267483 w 12192000"/>
              <a:gd name="connsiteY109" fmla="*/ 628940 h 6858000"/>
              <a:gd name="connsiteX110" fmla="*/ 10136275 w 12192000"/>
              <a:gd name="connsiteY110" fmla="*/ 589333 h 6858000"/>
              <a:gd name="connsiteX111" fmla="*/ 9131312 w 12192000"/>
              <a:gd name="connsiteY111" fmla="*/ 480544 h 6858000"/>
              <a:gd name="connsiteX112" fmla="*/ 7479600 w 12192000"/>
              <a:gd name="connsiteY112" fmla="*/ 454667 h 6858000"/>
              <a:gd name="connsiteX113" fmla="*/ 6724001 w 12192000"/>
              <a:gd name="connsiteY113" fmla="*/ 434021 h 6858000"/>
              <a:gd name="connsiteX114" fmla="*/ 0 w 12192000"/>
              <a:gd name="connsiteY114" fmla="*/ 0 h 6858000"/>
              <a:gd name="connsiteX115" fmla="*/ 12192000 w 12192000"/>
              <a:gd name="connsiteY115" fmla="*/ 0 h 6858000"/>
              <a:gd name="connsiteX116" fmla="*/ 12192000 w 12192000"/>
              <a:gd name="connsiteY116" fmla="*/ 6858000 h 6858000"/>
              <a:gd name="connsiteX117" fmla="*/ 0 w 12192000"/>
              <a:gd name="connsiteY11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12192000" h="6858000">
                <a:moveTo>
                  <a:pt x="6724001" y="434021"/>
                </a:moveTo>
                <a:cubicBezTo>
                  <a:pt x="6639882" y="433113"/>
                  <a:pt x="6555627" y="433147"/>
                  <a:pt x="6471155" y="434599"/>
                </a:cubicBezTo>
                <a:cubicBezTo>
                  <a:pt x="6109461" y="440937"/>
                  <a:pt x="5748349" y="439351"/>
                  <a:pt x="5384913" y="497971"/>
                </a:cubicBezTo>
                <a:cubicBezTo>
                  <a:pt x="5199132" y="528072"/>
                  <a:pt x="5005803" y="518038"/>
                  <a:pt x="4818280" y="541802"/>
                </a:cubicBezTo>
                <a:cubicBezTo>
                  <a:pt x="4532641" y="578242"/>
                  <a:pt x="4247003" y="621019"/>
                  <a:pt x="3965428" y="675942"/>
                </a:cubicBezTo>
                <a:cubicBezTo>
                  <a:pt x="3877181" y="693369"/>
                  <a:pt x="3768034" y="703930"/>
                  <a:pt x="3699528" y="770472"/>
                </a:cubicBezTo>
                <a:cubicBezTo>
                  <a:pt x="3590961" y="728224"/>
                  <a:pt x="3523617" y="807966"/>
                  <a:pt x="3438854" y="834899"/>
                </a:cubicBezTo>
                <a:cubicBezTo>
                  <a:pt x="3405761" y="845462"/>
                  <a:pt x="3362218" y="860248"/>
                  <a:pt x="3367443" y="893518"/>
                </a:cubicBezTo>
                <a:cubicBezTo>
                  <a:pt x="3372089" y="935238"/>
                  <a:pt x="3420855" y="962172"/>
                  <a:pt x="3467301" y="953722"/>
                </a:cubicBezTo>
                <a:cubicBezTo>
                  <a:pt x="3611863" y="927317"/>
                  <a:pt x="3741328" y="986464"/>
                  <a:pt x="3889955" y="977486"/>
                </a:cubicBezTo>
                <a:cubicBezTo>
                  <a:pt x="3760488" y="1002836"/>
                  <a:pt x="3631601" y="1028713"/>
                  <a:pt x="3502135" y="1054062"/>
                </a:cubicBezTo>
                <a:cubicBezTo>
                  <a:pt x="3694303" y="1074129"/>
                  <a:pt x="3883568" y="1038218"/>
                  <a:pt x="4072832" y="1017622"/>
                </a:cubicBezTo>
                <a:cubicBezTo>
                  <a:pt x="4133792" y="1011285"/>
                  <a:pt x="4228424" y="962699"/>
                  <a:pt x="4244099" y="1030825"/>
                </a:cubicBezTo>
                <a:cubicBezTo>
                  <a:pt x="4254550" y="1076242"/>
                  <a:pt x="4152951" y="1079410"/>
                  <a:pt x="4095475" y="1092084"/>
                </a:cubicBezTo>
                <a:cubicBezTo>
                  <a:pt x="3841766" y="1146479"/>
                  <a:pt x="3583994" y="1178165"/>
                  <a:pt x="3327386" y="1215660"/>
                </a:cubicBezTo>
                <a:cubicBezTo>
                  <a:pt x="3303001" y="1219357"/>
                  <a:pt x="3271070" y="1216188"/>
                  <a:pt x="3254813" y="1226749"/>
                </a:cubicBezTo>
                <a:cubicBezTo>
                  <a:pt x="3123605" y="1311774"/>
                  <a:pt x="2957563" y="1339765"/>
                  <a:pt x="2776427" y="1401552"/>
                </a:cubicBezTo>
                <a:cubicBezTo>
                  <a:pt x="2890798" y="1430598"/>
                  <a:pt x="2968012" y="1370921"/>
                  <a:pt x="3063226" y="1384124"/>
                </a:cubicBezTo>
                <a:cubicBezTo>
                  <a:pt x="2966272" y="1448024"/>
                  <a:pt x="2853641" y="1460171"/>
                  <a:pt x="2754945" y="1495025"/>
                </a:cubicBezTo>
                <a:cubicBezTo>
                  <a:pt x="2684117" y="1519846"/>
                  <a:pt x="2421119" y="1597477"/>
                  <a:pt x="2381061" y="1619658"/>
                </a:cubicBezTo>
                <a:cubicBezTo>
                  <a:pt x="2260302" y="1688311"/>
                  <a:pt x="2107033" y="1720525"/>
                  <a:pt x="2008336" y="1814527"/>
                </a:cubicBezTo>
                <a:cubicBezTo>
                  <a:pt x="1938668" y="1880540"/>
                  <a:pt x="1822554" y="1868393"/>
                  <a:pt x="1740695" y="1914337"/>
                </a:cubicBezTo>
                <a:cubicBezTo>
                  <a:pt x="1711667" y="1957642"/>
                  <a:pt x="1767982" y="1968733"/>
                  <a:pt x="1787720" y="1991970"/>
                </a:cubicBezTo>
                <a:cubicBezTo>
                  <a:pt x="1813846" y="2023126"/>
                  <a:pt x="1767401" y="2040555"/>
                  <a:pt x="1754048" y="2078049"/>
                </a:cubicBezTo>
                <a:cubicBezTo>
                  <a:pt x="1907898" y="2035802"/>
                  <a:pt x="2054781" y="2010981"/>
                  <a:pt x="2228951" y="1996721"/>
                </a:cubicBezTo>
                <a:cubicBezTo>
                  <a:pt x="2171475" y="2057452"/>
                  <a:pt x="2101807" y="2031048"/>
                  <a:pt x="2054781" y="2053228"/>
                </a:cubicBezTo>
                <a:cubicBezTo>
                  <a:pt x="2024011" y="2067487"/>
                  <a:pt x="1976984" y="2073824"/>
                  <a:pt x="1985693" y="2109207"/>
                </a:cubicBezTo>
                <a:cubicBezTo>
                  <a:pt x="1992660" y="2137196"/>
                  <a:pt x="2032140" y="2133500"/>
                  <a:pt x="2061168" y="2130859"/>
                </a:cubicBezTo>
                <a:cubicBezTo>
                  <a:pt x="2172636" y="2120825"/>
                  <a:pt x="2281202" y="2117656"/>
                  <a:pt x="2388026" y="2184726"/>
                </a:cubicBezTo>
                <a:cubicBezTo>
                  <a:pt x="2116321" y="2282425"/>
                  <a:pt x="1803977" y="2241233"/>
                  <a:pt x="1560719" y="2384876"/>
                </a:cubicBezTo>
                <a:cubicBezTo>
                  <a:pt x="1594973" y="2429237"/>
                  <a:pt x="1643739" y="2405472"/>
                  <a:pt x="1679734" y="2400191"/>
                </a:cubicBezTo>
                <a:cubicBezTo>
                  <a:pt x="1916026" y="2364279"/>
                  <a:pt x="2760170" y="2428180"/>
                  <a:pt x="2882089" y="2383292"/>
                </a:cubicBezTo>
                <a:cubicBezTo>
                  <a:pt x="2956983" y="2355830"/>
                  <a:pt x="3035941" y="2342628"/>
                  <a:pt x="3116638" y="2359528"/>
                </a:cubicBezTo>
                <a:cubicBezTo>
                  <a:pt x="3194434" y="2375898"/>
                  <a:pt x="3174696" y="2605622"/>
                  <a:pt x="2897765" y="2758243"/>
                </a:cubicBezTo>
                <a:cubicBezTo>
                  <a:pt x="2858286" y="2779895"/>
                  <a:pt x="3034779" y="2811053"/>
                  <a:pt x="2981367" y="2829008"/>
                </a:cubicBezTo>
                <a:cubicBezTo>
                  <a:pt x="2939566" y="2843267"/>
                  <a:pt x="2734626" y="2835346"/>
                  <a:pt x="2682955" y="2846436"/>
                </a:cubicBezTo>
                <a:cubicBezTo>
                  <a:pt x="2662635" y="2851188"/>
                  <a:pt x="2040267" y="3029159"/>
                  <a:pt x="2099485" y="3066653"/>
                </a:cubicBezTo>
                <a:cubicBezTo>
                  <a:pt x="2276558" y="3179139"/>
                  <a:pt x="2869897" y="3385098"/>
                  <a:pt x="1807460" y="3454808"/>
                </a:cubicBezTo>
                <a:cubicBezTo>
                  <a:pt x="1841132" y="3495472"/>
                  <a:pt x="1934024" y="3469596"/>
                  <a:pt x="1921251" y="3540889"/>
                </a:cubicBezTo>
                <a:cubicBezTo>
                  <a:pt x="1780173" y="3579440"/>
                  <a:pt x="1617035" y="3577328"/>
                  <a:pt x="1453313" y="3637002"/>
                </a:cubicBezTo>
                <a:cubicBezTo>
                  <a:pt x="1527047" y="3680307"/>
                  <a:pt x="1611808" y="3653902"/>
                  <a:pt x="1686122" y="3667634"/>
                </a:cubicBezTo>
                <a:cubicBezTo>
                  <a:pt x="1644320" y="3722027"/>
                  <a:pt x="1572330" y="3713578"/>
                  <a:pt x="1513692" y="3725196"/>
                </a:cubicBezTo>
                <a:cubicBezTo>
                  <a:pt x="1459700" y="3736286"/>
                  <a:pt x="1345329" y="3830816"/>
                  <a:pt x="1369711" y="3826063"/>
                </a:cubicBezTo>
                <a:cubicBezTo>
                  <a:pt x="1595553" y="3783815"/>
                  <a:pt x="1824877" y="3795434"/>
                  <a:pt x="2051298" y="3754242"/>
                </a:cubicBezTo>
                <a:cubicBezTo>
                  <a:pt x="2126192" y="3740511"/>
                  <a:pt x="2210955" y="3714106"/>
                  <a:pt x="2245207" y="3797018"/>
                </a:cubicBezTo>
                <a:cubicBezTo>
                  <a:pt x="2255659" y="3821310"/>
                  <a:pt x="2248109" y="3829232"/>
                  <a:pt x="2353192" y="3796489"/>
                </a:cubicBezTo>
                <a:cubicBezTo>
                  <a:pt x="2394414" y="3783815"/>
                  <a:pt x="2448988" y="3770085"/>
                  <a:pt x="2490207" y="3801242"/>
                </a:cubicBezTo>
                <a:cubicBezTo>
                  <a:pt x="2464082" y="3840321"/>
                  <a:pt x="2413572" y="3828703"/>
                  <a:pt x="2375835" y="3839794"/>
                </a:cubicBezTo>
                <a:cubicBezTo>
                  <a:pt x="2275978" y="3868311"/>
                  <a:pt x="2619094" y="3977100"/>
                  <a:pt x="2522138" y="4009841"/>
                </a:cubicBezTo>
                <a:cubicBezTo>
                  <a:pt x="2323584" y="4076912"/>
                  <a:pt x="2199343" y="4057372"/>
                  <a:pt x="1998466" y="4130778"/>
                </a:cubicBezTo>
                <a:cubicBezTo>
                  <a:pt x="2066973" y="4129192"/>
                  <a:pt x="2046072" y="4154543"/>
                  <a:pt x="2114580" y="4154543"/>
                </a:cubicBezTo>
                <a:cubicBezTo>
                  <a:pt x="2145350" y="4154543"/>
                  <a:pt x="2177862" y="4160878"/>
                  <a:pt x="2177862" y="4189925"/>
                </a:cubicBezTo>
                <a:cubicBezTo>
                  <a:pt x="2177862" y="4217385"/>
                  <a:pt x="1817330" y="4367895"/>
                  <a:pt x="1868419" y="4382153"/>
                </a:cubicBezTo>
                <a:cubicBezTo>
                  <a:pt x="2007755" y="4420704"/>
                  <a:pt x="2365385" y="4302410"/>
                  <a:pt x="2279460" y="4356805"/>
                </a:cubicBezTo>
                <a:cubicBezTo>
                  <a:pt x="2148834" y="4439716"/>
                  <a:pt x="2129094" y="4456088"/>
                  <a:pt x="2029817" y="4468235"/>
                </a:cubicBezTo>
                <a:cubicBezTo>
                  <a:pt x="1944474" y="4478796"/>
                  <a:pt x="1644320" y="4710633"/>
                  <a:pt x="1560137" y="4730172"/>
                </a:cubicBezTo>
                <a:cubicBezTo>
                  <a:pt x="1485825" y="4747072"/>
                  <a:pt x="1774947" y="4800410"/>
                  <a:pt x="1956664" y="4820477"/>
                </a:cubicBezTo>
                <a:cubicBezTo>
                  <a:pt x="2130256" y="4840017"/>
                  <a:pt x="3101544" y="4789319"/>
                  <a:pt x="3268168" y="4852692"/>
                </a:cubicBezTo>
                <a:cubicBezTo>
                  <a:pt x="3111993" y="4878041"/>
                  <a:pt x="2970336" y="4953030"/>
                  <a:pt x="2807197" y="4939300"/>
                </a:cubicBezTo>
                <a:cubicBezTo>
                  <a:pt x="2773524" y="4936660"/>
                  <a:pt x="2724756" y="4930323"/>
                  <a:pt x="2721272" y="4970458"/>
                </a:cubicBezTo>
                <a:cubicBezTo>
                  <a:pt x="2718369" y="5005313"/>
                  <a:pt x="2788038" y="4981548"/>
                  <a:pt x="2802552" y="5014291"/>
                </a:cubicBezTo>
                <a:cubicBezTo>
                  <a:pt x="2719531" y="5060235"/>
                  <a:pt x="2621415" y="5018515"/>
                  <a:pt x="2537812" y="5053898"/>
                </a:cubicBezTo>
                <a:cubicBezTo>
                  <a:pt x="2491948" y="5099314"/>
                  <a:pt x="2589483" y="5107236"/>
                  <a:pt x="2569744" y="5153182"/>
                </a:cubicBezTo>
                <a:cubicBezTo>
                  <a:pt x="2301522" y="5193845"/>
                  <a:pt x="2252174" y="5268836"/>
                  <a:pt x="1987436" y="5334320"/>
                </a:cubicBezTo>
                <a:cubicBezTo>
                  <a:pt x="1971179" y="5338545"/>
                  <a:pt x="1958407" y="5352274"/>
                  <a:pt x="1972921" y="5382376"/>
                </a:cubicBezTo>
                <a:cubicBezTo>
                  <a:pt x="2087874" y="5396107"/>
                  <a:pt x="2215599" y="5373399"/>
                  <a:pt x="2341001" y="5360725"/>
                </a:cubicBezTo>
                <a:cubicBezTo>
                  <a:pt x="2537812" y="5340129"/>
                  <a:pt x="2533748" y="5339072"/>
                  <a:pt x="2710822" y="5418816"/>
                </a:cubicBezTo>
                <a:cubicBezTo>
                  <a:pt x="2743914" y="5433602"/>
                  <a:pt x="2801390" y="5438355"/>
                  <a:pt x="2833903" y="5413007"/>
                </a:cubicBezTo>
                <a:cubicBezTo>
                  <a:pt x="2896604" y="5364422"/>
                  <a:pt x="2950016" y="5368646"/>
                  <a:pt x="3011556" y="5399276"/>
                </a:cubicBezTo>
                <a:cubicBezTo>
                  <a:pt x="3077160" y="5432547"/>
                  <a:pt x="3171793" y="5391882"/>
                  <a:pt x="3254233" y="5439412"/>
                </a:cubicBezTo>
                <a:cubicBezTo>
                  <a:pt x="3099802" y="5473739"/>
                  <a:pt x="2957563" y="5473739"/>
                  <a:pt x="2792101" y="5471625"/>
                </a:cubicBezTo>
                <a:cubicBezTo>
                  <a:pt x="2846095" y="5537639"/>
                  <a:pt x="2914601" y="5536582"/>
                  <a:pt x="2977303" y="5539751"/>
                </a:cubicBezTo>
                <a:cubicBezTo>
                  <a:pt x="3214174" y="5551898"/>
                  <a:pt x="3601411" y="5660686"/>
                  <a:pt x="3656566" y="5678642"/>
                </a:cubicBezTo>
                <a:cubicBezTo>
                  <a:pt x="4280675" y="5879847"/>
                  <a:pt x="4178497" y="5898332"/>
                  <a:pt x="4858340" y="5969625"/>
                </a:cubicBezTo>
                <a:cubicBezTo>
                  <a:pt x="5261253" y="6011873"/>
                  <a:pt x="4887368" y="6032469"/>
                  <a:pt x="5296668" y="6043559"/>
                </a:cubicBezTo>
                <a:cubicBezTo>
                  <a:pt x="5349500" y="6045143"/>
                  <a:pt x="5402911" y="6044087"/>
                  <a:pt x="5456323" y="6042502"/>
                </a:cubicBezTo>
                <a:cubicBezTo>
                  <a:pt x="5368077" y="6073134"/>
                  <a:pt x="5267058" y="6100066"/>
                  <a:pt x="5267058" y="6100066"/>
                </a:cubicBezTo>
                <a:cubicBezTo>
                  <a:pt x="5267058" y="6100066"/>
                  <a:pt x="5318728" y="6208854"/>
                  <a:pt x="7095266" y="6287541"/>
                </a:cubicBezTo>
                <a:cubicBezTo>
                  <a:pt x="7422124" y="6302329"/>
                  <a:pt x="9563254" y="6024548"/>
                  <a:pt x="9707235" y="5994446"/>
                </a:cubicBezTo>
                <a:cubicBezTo>
                  <a:pt x="9844249" y="5966984"/>
                  <a:pt x="10002164" y="5671247"/>
                  <a:pt x="10083442" y="5678642"/>
                </a:cubicBezTo>
                <a:cubicBezTo>
                  <a:pt x="10103183" y="5653293"/>
                  <a:pt x="10283158" y="5139979"/>
                  <a:pt x="10338892" y="4650957"/>
                </a:cubicBezTo>
                <a:cubicBezTo>
                  <a:pt x="10448618" y="4580718"/>
                  <a:pt x="10551960" y="4503088"/>
                  <a:pt x="10628013" y="4411198"/>
                </a:cubicBezTo>
                <a:cubicBezTo>
                  <a:pt x="10675040" y="4354692"/>
                  <a:pt x="10718003" y="4298185"/>
                  <a:pt x="10802766" y="4258050"/>
                </a:cubicBezTo>
                <a:cubicBezTo>
                  <a:pt x="10755739" y="4203128"/>
                  <a:pt x="10675040" y="4190453"/>
                  <a:pt x="10614662" y="4150318"/>
                </a:cubicBezTo>
                <a:cubicBezTo>
                  <a:pt x="10610017" y="4117046"/>
                  <a:pt x="10705811" y="4127081"/>
                  <a:pt x="10681427" y="4054203"/>
                </a:cubicBezTo>
                <a:cubicBezTo>
                  <a:pt x="10648335" y="3957032"/>
                  <a:pt x="10684328" y="3846131"/>
                  <a:pt x="10520029" y="3804411"/>
                </a:cubicBezTo>
                <a:cubicBezTo>
                  <a:pt x="10476485" y="3709881"/>
                  <a:pt x="10464294" y="3558845"/>
                  <a:pt x="10568798" y="3466426"/>
                </a:cubicBezTo>
                <a:cubicBezTo>
                  <a:pt x="10724388" y="3328592"/>
                  <a:pt x="10699424" y="3240927"/>
                  <a:pt x="10499709" y="3166465"/>
                </a:cubicBezTo>
                <a:cubicBezTo>
                  <a:pt x="10474164" y="3156958"/>
                  <a:pt x="10501452" y="2570768"/>
                  <a:pt x="10489840" y="2546475"/>
                </a:cubicBezTo>
                <a:cubicBezTo>
                  <a:pt x="10508418" y="2513205"/>
                  <a:pt x="10551960" y="2521126"/>
                  <a:pt x="10584471" y="2512148"/>
                </a:cubicBezTo>
                <a:cubicBezTo>
                  <a:pt x="10726711" y="2474125"/>
                  <a:pt x="10731357" y="2474125"/>
                  <a:pt x="10695942" y="2358471"/>
                </a:cubicBezTo>
                <a:cubicBezTo>
                  <a:pt x="10685490" y="2323616"/>
                  <a:pt x="10709874" y="2309357"/>
                  <a:pt x="10732516" y="2287706"/>
                </a:cubicBezTo>
                <a:cubicBezTo>
                  <a:pt x="10817280" y="2206905"/>
                  <a:pt x="10817860" y="2205850"/>
                  <a:pt x="10731357" y="2137725"/>
                </a:cubicBezTo>
                <a:cubicBezTo>
                  <a:pt x="10706391" y="2118185"/>
                  <a:pt x="10689555" y="2097061"/>
                  <a:pt x="10678525" y="2070656"/>
                </a:cubicBezTo>
                <a:cubicBezTo>
                  <a:pt x="10658203" y="2022599"/>
                  <a:pt x="10658784" y="1982463"/>
                  <a:pt x="10735999" y="1956587"/>
                </a:cubicBezTo>
                <a:cubicBezTo>
                  <a:pt x="10789993" y="1938104"/>
                  <a:pt x="10820762" y="1916978"/>
                  <a:pt x="10824246" y="1862584"/>
                </a:cubicBezTo>
                <a:cubicBezTo>
                  <a:pt x="10826570" y="1817166"/>
                  <a:pt x="10832955" y="1787594"/>
                  <a:pt x="10773156" y="1768054"/>
                </a:cubicBezTo>
                <a:cubicBezTo>
                  <a:pt x="10724969" y="1752211"/>
                  <a:pt x="10711036" y="1718412"/>
                  <a:pt x="10716261" y="1678278"/>
                </a:cubicBezTo>
                <a:cubicBezTo>
                  <a:pt x="10728452" y="1580050"/>
                  <a:pt x="10662849" y="1522487"/>
                  <a:pt x="10554864" y="1477599"/>
                </a:cubicBezTo>
                <a:cubicBezTo>
                  <a:pt x="10452101" y="1434822"/>
                  <a:pt x="10362116" y="1377259"/>
                  <a:pt x="10267483" y="1324977"/>
                </a:cubicBezTo>
                <a:cubicBezTo>
                  <a:pt x="10162399" y="1266887"/>
                  <a:pt x="10040481" y="1232031"/>
                  <a:pt x="9913337" y="1202458"/>
                </a:cubicBezTo>
                <a:cubicBezTo>
                  <a:pt x="9936561" y="1160210"/>
                  <a:pt x="10016678" y="1183974"/>
                  <a:pt x="10024805" y="1124827"/>
                </a:cubicBezTo>
                <a:cubicBezTo>
                  <a:pt x="9826251" y="1074658"/>
                  <a:pt x="9636408" y="999139"/>
                  <a:pt x="9411726" y="980655"/>
                </a:cubicBezTo>
                <a:cubicBezTo>
                  <a:pt x="9593444" y="990161"/>
                  <a:pt x="9758326" y="922036"/>
                  <a:pt x="9930753" y="901968"/>
                </a:cubicBezTo>
                <a:cubicBezTo>
                  <a:pt x="9947008" y="868698"/>
                  <a:pt x="9909273" y="877147"/>
                  <a:pt x="9894178" y="871339"/>
                </a:cubicBezTo>
                <a:cubicBezTo>
                  <a:pt x="9879083" y="865001"/>
                  <a:pt x="9860506" y="862889"/>
                  <a:pt x="9858182" y="839125"/>
                </a:cubicBezTo>
                <a:cubicBezTo>
                  <a:pt x="9941205" y="804798"/>
                  <a:pt x="10045126" y="827506"/>
                  <a:pt x="10131050" y="792652"/>
                </a:cubicBezTo>
                <a:cubicBezTo>
                  <a:pt x="10111891" y="741954"/>
                  <a:pt x="10037578" y="772583"/>
                  <a:pt x="10006808" y="731920"/>
                </a:cubicBezTo>
                <a:cubicBezTo>
                  <a:pt x="10086927" y="724526"/>
                  <a:pt x="10161239" y="721357"/>
                  <a:pt x="10233809" y="710268"/>
                </a:cubicBezTo>
                <a:cubicBezTo>
                  <a:pt x="10290705" y="701818"/>
                  <a:pt x="10306380" y="658513"/>
                  <a:pt x="10267483" y="628940"/>
                </a:cubicBezTo>
                <a:cubicBezTo>
                  <a:pt x="10232648" y="602536"/>
                  <a:pt x="10181559" y="600422"/>
                  <a:pt x="10136275" y="589333"/>
                </a:cubicBezTo>
                <a:cubicBezTo>
                  <a:pt x="9813479" y="512230"/>
                  <a:pt x="9474428" y="487409"/>
                  <a:pt x="9131312" y="480544"/>
                </a:cubicBezTo>
                <a:cubicBezTo>
                  <a:pt x="8580936" y="469453"/>
                  <a:pt x="8028817" y="469982"/>
                  <a:pt x="7479600" y="454667"/>
                </a:cubicBezTo>
                <a:cubicBezTo>
                  <a:pt x="7227489" y="447934"/>
                  <a:pt x="6976357" y="436744"/>
                  <a:pt x="6724001" y="434021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picture containing text, compact disk, electronics&#10;&#10;Description automatically generated">
            <a:extLst>
              <a:ext uri="{FF2B5EF4-FFF2-40B4-BE49-F238E27FC236}">
                <a16:creationId xmlns:a16="http://schemas.microsoft.com/office/drawing/2014/main" id="{42A75664-392C-7577-E1EC-420D5996A1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4938" y="1705106"/>
            <a:ext cx="5791199" cy="3243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97850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DAAB828-02C8-4111-AC14-FF5ACEDDF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0"/>
            <a:ext cx="8797955" cy="6858000"/>
          </a:xfrm>
          <a:custGeom>
            <a:avLst/>
            <a:gdLst>
              <a:gd name="connsiteX0" fmla="*/ 1951386 w 8751613"/>
              <a:gd name="connsiteY0" fmla="*/ 0 h 6858000"/>
              <a:gd name="connsiteX1" fmla="*/ 6808636 w 8751613"/>
              <a:gd name="connsiteY1" fmla="*/ 0 h 6858000"/>
              <a:gd name="connsiteX2" fmla="*/ 6972292 w 8751613"/>
              <a:gd name="connsiteY2" fmla="*/ 272824 h 6858000"/>
              <a:gd name="connsiteX3" fmla="*/ 8684358 w 8751613"/>
              <a:gd name="connsiteY3" fmla="*/ 3126935 h 6858000"/>
              <a:gd name="connsiteX4" fmla="*/ 8684358 w 8751613"/>
              <a:gd name="connsiteY4" fmla="*/ 3731065 h 6858000"/>
              <a:gd name="connsiteX5" fmla="*/ 6813619 w 8751613"/>
              <a:gd name="connsiteY5" fmla="*/ 6849692 h 6858000"/>
              <a:gd name="connsiteX6" fmla="*/ 6808636 w 8751613"/>
              <a:gd name="connsiteY6" fmla="*/ 6858000 h 6858000"/>
              <a:gd name="connsiteX7" fmla="*/ 1951386 w 8751613"/>
              <a:gd name="connsiteY7" fmla="*/ 6858000 h 6858000"/>
              <a:gd name="connsiteX8" fmla="*/ 1787729 w 8751613"/>
              <a:gd name="connsiteY8" fmla="*/ 6585176 h 6858000"/>
              <a:gd name="connsiteX9" fmla="*/ 75663 w 8751613"/>
              <a:gd name="connsiteY9" fmla="*/ 3731065 h 6858000"/>
              <a:gd name="connsiteX10" fmla="*/ 75663 w 8751613"/>
              <a:gd name="connsiteY10" fmla="*/ 3126935 h 6858000"/>
              <a:gd name="connsiteX11" fmla="*/ 1946402 w 8751613"/>
              <a:gd name="connsiteY11" fmla="*/ 830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51613" h="6858000">
                <a:moveTo>
                  <a:pt x="1951386" y="0"/>
                </a:moveTo>
                <a:lnTo>
                  <a:pt x="6808636" y="0"/>
                </a:lnTo>
                <a:lnTo>
                  <a:pt x="6972292" y="272824"/>
                </a:lnTo>
                <a:cubicBezTo>
                  <a:pt x="8684358" y="3126935"/>
                  <a:pt x="8684358" y="3126935"/>
                  <a:pt x="8684358" y="3126935"/>
                </a:cubicBezTo>
                <a:cubicBezTo>
                  <a:pt x="8774032" y="3299544"/>
                  <a:pt x="8774032" y="3558457"/>
                  <a:pt x="8684358" y="3731065"/>
                </a:cubicBezTo>
                <a:cubicBezTo>
                  <a:pt x="7154297" y="6281764"/>
                  <a:pt x="6867411" y="6760019"/>
                  <a:pt x="6813619" y="6849692"/>
                </a:cubicBezTo>
                <a:lnTo>
                  <a:pt x="6808636" y="6858000"/>
                </a:lnTo>
                <a:lnTo>
                  <a:pt x="1951386" y="6858000"/>
                </a:lnTo>
                <a:lnTo>
                  <a:pt x="1787729" y="6585176"/>
                </a:lnTo>
                <a:cubicBezTo>
                  <a:pt x="75663" y="3731065"/>
                  <a:pt x="75663" y="3731065"/>
                  <a:pt x="75663" y="3731065"/>
                </a:cubicBezTo>
                <a:cubicBezTo>
                  <a:pt x="-25220" y="3558457"/>
                  <a:pt x="-25220" y="3299544"/>
                  <a:pt x="75663" y="3126935"/>
                </a:cubicBezTo>
                <a:cubicBezTo>
                  <a:pt x="1605724" y="576237"/>
                  <a:pt x="1892611" y="97981"/>
                  <a:pt x="1946402" y="8308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picture containing diagram&#10;&#10;Description automatically generated">
            <a:extLst>
              <a:ext uri="{FF2B5EF4-FFF2-40B4-BE49-F238E27FC236}">
                <a16:creationId xmlns:a16="http://schemas.microsoft.com/office/drawing/2014/main" id="{8690E408-30CF-8049-5749-C3B36A3651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6481" y="2028167"/>
            <a:ext cx="5498268" cy="2801665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C32D4553-E775-4F16-9A6F-FED8D166A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60561" y="1075188"/>
            <a:ext cx="1562267" cy="1172973"/>
            <a:chOff x="9160561" y="1000124"/>
            <a:chExt cx="1562267" cy="1172973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50F864A1-23CF-4954-887F-3C4458622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8D313E8C-7457-407E-BDA5-EACA44D382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8104952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website&#10;&#10;Description automatically generated with medium confidence">
            <a:extLst>
              <a:ext uri="{FF2B5EF4-FFF2-40B4-BE49-F238E27FC236}">
                <a16:creationId xmlns:a16="http://schemas.microsoft.com/office/drawing/2014/main" id="{BAB0A2BC-C49D-8CEC-0130-EB3DCE8A00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2012" y="2624137"/>
            <a:ext cx="2847975" cy="1609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5051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DAAB828-02C8-4111-AC14-FF5ACEDDF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0"/>
            <a:ext cx="8797955" cy="6858000"/>
          </a:xfrm>
          <a:custGeom>
            <a:avLst/>
            <a:gdLst>
              <a:gd name="connsiteX0" fmla="*/ 1951386 w 8751613"/>
              <a:gd name="connsiteY0" fmla="*/ 0 h 6858000"/>
              <a:gd name="connsiteX1" fmla="*/ 6808636 w 8751613"/>
              <a:gd name="connsiteY1" fmla="*/ 0 h 6858000"/>
              <a:gd name="connsiteX2" fmla="*/ 6972292 w 8751613"/>
              <a:gd name="connsiteY2" fmla="*/ 272824 h 6858000"/>
              <a:gd name="connsiteX3" fmla="*/ 8684358 w 8751613"/>
              <a:gd name="connsiteY3" fmla="*/ 3126935 h 6858000"/>
              <a:gd name="connsiteX4" fmla="*/ 8684358 w 8751613"/>
              <a:gd name="connsiteY4" fmla="*/ 3731065 h 6858000"/>
              <a:gd name="connsiteX5" fmla="*/ 6813619 w 8751613"/>
              <a:gd name="connsiteY5" fmla="*/ 6849692 h 6858000"/>
              <a:gd name="connsiteX6" fmla="*/ 6808636 w 8751613"/>
              <a:gd name="connsiteY6" fmla="*/ 6858000 h 6858000"/>
              <a:gd name="connsiteX7" fmla="*/ 1951386 w 8751613"/>
              <a:gd name="connsiteY7" fmla="*/ 6858000 h 6858000"/>
              <a:gd name="connsiteX8" fmla="*/ 1787729 w 8751613"/>
              <a:gd name="connsiteY8" fmla="*/ 6585176 h 6858000"/>
              <a:gd name="connsiteX9" fmla="*/ 75663 w 8751613"/>
              <a:gd name="connsiteY9" fmla="*/ 3731065 h 6858000"/>
              <a:gd name="connsiteX10" fmla="*/ 75663 w 8751613"/>
              <a:gd name="connsiteY10" fmla="*/ 3126935 h 6858000"/>
              <a:gd name="connsiteX11" fmla="*/ 1946402 w 8751613"/>
              <a:gd name="connsiteY11" fmla="*/ 830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51613" h="6858000">
                <a:moveTo>
                  <a:pt x="1951386" y="0"/>
                </a:moveTo>
                <a:lnTo>
                  <a:pt x="6808636" y="0"/>
                </a:lnTo>
                <a:lnTo>
                  <a:pt x="6972292" y="272824"/>
                </a:lnTo>
                <a:cubicBezTo>
                  <a:pt x="8684358" y="3126935"/>
                  <a:pt x="8684358" y="3126935"/>
                  <a:pt x="8684358" y="3126935"/>
                </a:cubicBezTo>
                <a:cubicBezTo>
                  <a:pt x="8774032" y="3299544"/>
                  <a:pt x="8774032" y="3558457"/>
                  <a:pt x="8684358" y="3731065"/>
                </a:cubicBezTo>
                <a:cubicBezTo>
                  <a:pt x="7154297" y="6281764"/>
                  <a:pt x="6867411" y="6760019"/>
                  <a:pt x="6813619" y="6849692"/>
                </a:cubicBezTo>
                <a:lnTo>
                  <a:pt x="6808636" y="6858000"/>
                </a:lnTo>
                <a:lnTo>
                  <a:pt x="1951386" y="6858000"/>
                </a:lnTo>
                <a:lnTo>
                  <a:pt x="1787729" y="6585176"/>
                </a:lnTo>
                <a:cubicBezTo>
                  <a:pt x="75663" y="3731065"/>
                  <a:pt x="75663" y="3731065"/>
                  <a:pt x="75663" y="3731065"/>
                </a:cubicBezTo>
                <a:cubicBezTo>
                  <a:pt x="-25220" y="3558457"/>
                  <a:pt x="-25220" y="3299544"/>
                  <a:pt x="75663" y="3126935"/>
                </a:cubicBezTo>
                <a:cubicBezTo>
                  <a:pt x="1605724" y="576237"/>
                  <a:pt x="1892611" y="97981"/>
                  <a:pt x="1946402" y="8308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CA52FFC7-2478-498A-C5A9-51A16492FB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4811" y="1112293"/>
            <a:ext cx="5461608" cy="4633414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C32D4553-E775-4F16-9A6F-FED8D166A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60561" y="1075188"/>
            <a:ext cx="1562267" cy="1172973"/>
            <a:chOff x="9160561" y="1000124"/>
            <a:chExt cx="1562267" cy="1172973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50F864A1-23CF-4954-887F-3C4458622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8D313E8C-7457-407E-BDA5-EACA44D382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232981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7F55EAC-550A-4BDD-9099-3F20B8FA0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9">
            <a:extLst>
              <a:ext uri="{FF2B5EF4-FFF2-40B4-BE49-F238E27FC236}">
                <a16:creationId xmlns:a16="http://schemas.microsoft.com/office/drawing/2014/main" id="{DC4F5A5F-493F-49AE-89B6-D5AF5EBC8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724001 w 12192000"/>
              <a:gd name="connsiteY0" fmla="*/ 434021 h 6858000"/>
              <a:gd name="connsiteX1" fmla="*/ 6471155 w 12192000"/>
              <a:gd name="connsiteY1" fmla="*/ 434599 h 6858000"/>
              <a:gd name="connsiteX2" fmla="*/ 5384913 w 12192000"/>
              <a:gd name="connsiteY2" fmla="*/ 497971 h 6858000"/>
              <a:gd name="connsiteX3" fmla="*/ 4818280 w 12192000"/>
              <a:gd name="connsiteY3" fmla="*/ 541802 h 6858000"/>
              <a:gd name="connsiteX4" fmla="*/ 3965428 w 12192000"/>
              <a:gd name="connsiteY4" fmla="*/ 675942 h 6858000"/>
              <a:gd name="connsiteX5" fmla="*/ 3699528 w 12192000"/>
              <a:gd name="connsiteY5" fmla="*/ 770472 h 6858000"/>
              <a:gd name="connsiteX6" fmla="*/ 3438854 w 12192000"/>
              <a:gd name="connsiteY6" fmla="*/ 834899 h 6858000"/>
              <a:gd name="connsiteX7" fmla="*/ 3367443 w 12192000"/>
              <a:gd name="connsiteY7" fmla="*/ 893518 h 6858000"/>
              <a:gd name="connsiteX8" fmla="*/ 3467301 w 12192000"/>
              <a:gd name="connsiteY8" fmla="*/ 953722 h 6858000"/>
              <a:gd name="connsiteX9" fmla="*/ 3889955 w 12192000"/>
              <a:gd name="connsiteY9" fmla="*/ 977486 h 6858000"/>
              <a:gd name="connsiteX10" fmla="*/ 3502135 w 12192000"/>
              <a:gd name="connsiteY10" fmla="*/ 1054062 h 6858000"/>
              <a:gd name="connsiteX11" fmla="*/ 4072832 w 12192000"/>
              <a:gd name="connsiteY11" fmla="*/ 1017622 h 6858000"/>
              <a:gd name="connsiteX12" fmla="*/ 4244099 w 12192000"/>
              <a:gd name="connsiteY12" fmla="*/ 1030825 h 6858000"/>
              <a:gd name="connsiteX13" fmla="*/ 4095475 w 12192000"/>
              <a:gd name="connsiteY13" fmla="*/ 1092084 h 6858000"/>
              <a:gd name="connsiteX14" fmla="*/ 3327386 w 12192000"/>
              <a:gd name="connsiteY14" fmla="*/ 1215660 h 6858000"/>
              <a:gd name="connsiteX15" fmla="*/ 3254813 w 12192000"/>
              <a:gd name="connsiteY15" fmla="*/ 1226749 h 6858000"/>
              <a:gd name="connsiteX16" fmla="*/ 2776427 w 12192000"/>
              <a:gd name="connsiteY16" fmla="*/ 1401552 h 6858000"/>
              <a:gd name="connsiteX17" fmla="*/ 3063226 w 12192000"/>
              <a:gd name="connsiteY17" fmla="*/ 1384124 h 6858000"/>
              <a:gd name="connsiteX18" fmla="*/ 2754945 w 12192000"/>
              <a:gd name="connsiteY18" fmla="*/ 1495025 h 6858000"/>
              <a:gd name="connsiteX19" fmla="*/ 2381061 w 12192000"/>
              <a:gd name="connsiteY19" fmla="*/ 1619658 h 6858000"/>
              <a:gd name="connsiteX20" fmla="*/ 2008336 w 12192000"/>
              <a:gd name="connsiteY20" fmla="*/ 1814527 h 6858000"/>
              <a:gd name="connsiteX21" fmla="*/ 1740695 w 12192000"/>
              <a:gd name="connsiteY21" fmla="*/ 1914337 h 6858000"/>
              <a:gd name="connsiteX22" fmla="*/ 1787720 w 12192000"/>
              <a:gd name="connsiteY22" fmla="*/ 1991970 h 6858000"/>
              <a:gd name="connsiteX23" fmla="*/ 1754048 w 12192000"/>
              <a:gd name="connsiteY23" fmla="*/ 2078049 h 6858000"/>
              <a:gd name="connsiteX24" fmla="*/ 2228951 w 12192000"/>
              <a:gd name="connsiteY24" fmla="*/ 1996721 h 6858000"/>
              <a:gd name="connsiteX25" fmla="*/ 2054781 w 12192000"/>
              <a:gd name="connsiteY25" fmla="*/ 2053228 h 6858000"/>
              <a:gd name="connsiteX26" fmla="*/ 1985693 w 12192000"/>
              <a:gd name="connsiteY26" fmla="*/ 2109207 h 6858000"/>
              <a:gd name="connsiteX27" fmla="*/ 2061168 w 12192000"/>
              <a:gd name="connsiteY27" fmla="*/ 2130859 h 6858000"/>
              <a:gd name="connsiteX28" fmla="*/ 2388026 w 12192000"/>
              <a:gd name="connsiteY28" fmla="*/ 2184726 h 6858000"/>
              <a:gd name="connsiteX29" fmla="*/ 1560719 w 12192000"/>
              <a:gd name="connsiteY29" fmla="*/ 2384876 h 6858000"/>
              <a:gd name="connsiteX30" fmla="*/ 1679734 w 12192000"/>
              <a:gd name="connsiteY30" fmla="*/ 2400191 h 6858000"/>
              <a:gd name="connsiteX31" fmla="*/ 2882089 w 12192000"/>
              <a:gd name="connsiteY31" fmla="*/ 2383292 h 6858000"/>
              <a:gd name="connsiteX32" fmla="*/ 3116638 w 12192000"/>
              <a:gd name="connsiteY32" fmla="*/ 2359528 h 6858000"/>
              <a:gd name="connsiteX33" fmla="*/ 2897765 w 12192000"/>
              <a:gd name="connsiteY33" fmla="*/ 2758243 h 6858000"/>
              <a:gd name="connsiteX34" fmla="*/ 2981367 w 12192000"/>
              <a:gd name="connsiteY34" fmla="*/ 2829008 h 6858000"/>
              <a:gd name="connsiteX35" fmla="*/ 2682955 w 12192000"/>
              <a:gd name="connsiteY35" fmla="*/ 2846436 h 6858000"/>
              <a:gd name="connsiteX36" fmla="*/ 2099485 w 12192000"/>
              <a:gd name="connsiteY36" fmla="*/ 3066653 h 6858000"/>
              <a:gd name="connsiteX37" fmla="*/ 1807460 w 12192000"/>
              <a:gd name="connsiteY37" fmla="*/ 3454808 h 6858000"/>
              <a:gd name="connsiteX38" fmla="*/ 1921251 w 12192000"/>
              <a:gd name="connsiteY38" fmla="*/ 3540889 h 6858000"/>
              <a:gd name="connsiteX39" fmla="*/ 1453313 w 12192000"/>
              <a:gd name="connsiteY39" fmla="*/ 3637002 h 6858000"/>
              <a:gd name="connsiteX40" fmla="*/ 1686122 w 12192000"/>
              <a:gd name="connsiteY40" fmla="*/ 3667634 h 6858000"/>
              <a:gd name="connsiteX41" fmla="*/ 1513692 w 12192000"/>
              <a:gd name="connsiteY41" fmla="*/ 3725196 h 6858000"/>
              <a:gd name="connsiteX42" fmla="*/ 1369711 w 12192000"/>
              <a:gd name="connsiteY42" fmla="*/ 3826063 h 6858000"/>
              <a:gd name="connsiteX43" fmla="*/ 2051298 w 12192000"/>
              <a:gd name="connsiteY43" fmla="*/ 3754242 h 6858000"/>
              <a:gd name="connsiteX44" fmla="*/ 2245207 w 12192000"/>
              <a:gd name="connsiteY44" fmla="*/ 3797018 h 6858000"/>
              <a:gd name="connsiteX45" fmla="*/ 2353192 w 12192000"/>
              <a:gd name="connsiteY45" fmla="*/ 3796489 h 6858000"/>
              <a:gd name="connsiteX46" fmla="*/ 2490207 w 12192000"/>
              <a:gd name="connsiteY46" fmla="*/ 3801242 h 6858000"/>
              <a:gd name="connsiteX47" fmla="*/ 2375835 w 12192000"/>
              <a:gd name="connsiteY47" fmla="*/ 3839794 h 6858000"/>
              <a:gd name="connsiteX48" fmla="*/ 2522138 w 12192000"/>
              <a:gd name="connsiteY48" fmla="*/ 4009841 h 6858000"/>
              <a:gd name="connsiteX49" fmla="*/ 1998466 w 12192000"/>
              <a:gd name="connsiteY49" fmla="*/ 4130778 h 6858000"/>
              <a:gd name="connsiteX50" fmla="*/ 2114580 w 12192000"/>
              <a:gd name="connsiteY50" fmla="*/ 4154543 h 6858000"/>
              <a:gd name="connsiteX51" fmla="*/ 2177862 w 12192000"/>
              <a:gd name="connsiteY51" fmla="*/ 4189925 h 6858000"/>
              <a:gd name="connsiteX52" fmla="*/ 1868419 w 12192000"/>
              <a:gd name="connsiteY52" fmla="*/ 4382153 h 6858000"/>
              <a:gd name="connsiteX53" fmla="*/ 2279460 w 12192000"/>
              <a:gd name="connsiteY53" fmla="*/ 4356805 h 6858000"/>
              <a:gd name="connsiteX54" fmla="*/ 2029817 w 12192000"/>
              <a:gd name="connsiteY54" fmla="*/ 4468235 h 6858000"/>
              <a:gd name="connsiteX55" fmla="*/ 1560137 w 12192000"/>
              <a:gd name="connsiteY55" fmla="*/ 4730172 h 6858000"/>
              <a:gd name="connsiteX56" fmla="*/ 1956664 w 12192000"/>
              <a:gd name="connsiteY56" fmla="*/ 4820477 h 6858000"/>
              <a:gd name="connsiteX57" fmla="*/ 3268168 w 12192000"/>
              <a:gd name="connsiteY57" fmla="*/ 4852692 h 6858000"/>
              <a:gd name="connsiteX58" fmla="*/ 2807197 w 12192000"/>
              <a:gd name="connsiteY58" fmla="*/ 4939300 h 6858000"/>
              <a:gd name="connsiteX59" fmla="*/ 2721272 w 12192000"/>
              <a:gd name="connsiteY59" fmla="*/ 4970458 h 6858000"/>
              <a:gd name="connsiteX60" fmla="*/ 2802552 w 12192000"/>
              <a:gd name="connsiteY60" fmla="*/ 5014291 h 6858000"/>
              <a:gd name="connsiteX61" fmla="*/ 2537812 w 12192000"/>
              <a:gd name="connsiteY61" fmla="*/ 5053898 h 6858000"/>
              <a:gd name="connsiteX62" fmla="*/ 2569744 w 12192000"/>
              <a:gd name="connsiteY62" fmla="*/ 5153182 h 6858000"/>
              <a:gd name="connsiteX63" fmla="*/ 1987436 w 12192000"/>
              <a:gd name="connsiteY63" fmla="*/ 5334320 h 6858000"/>
              <a:gd name="connsiteX64" fmla="*/ 1972921 w 12192000"/>
              <a:gd name="connsiteY64" fmla="*/ 5382376 h 6858000"/>
              <a:gd name="connsiteX65" fmla="*/ 2341001 w 12192000"/>
              <a:gd name="connsiteY65" fmla="*/ 5360725 h 6858000"/>
              <a:gd name="connsiteX66" fmla="*/ 2710822 w 12192000"/>
              <a:gd name="connsiteY66" fmla="*/ 5418816 h 6858000"/>
              <a:gd name="connsiteX67" fmla="*/ 2833903 w 12192000"/>
              <a:gd name="connsiteY67" fmla="*/ 5413007 h 6858000"/>
              <a:gd name="connsiteX68" fmla="*/ 3011556 w 12192000"/>
              <a:gd name="connsiteY68" fmla="*/ 5399276 h 6858000"/>
              <a:gd name="connsiteX69" fmla="*/ 3254233 w 12192000"/>
              <a:gd name="connsiteY69" fmla="*/ 5439412 h 6858000"/>
              <a:gd name="connsiteX70" fmla="*/ 2792101 w 12192000"/>
              <a:gd name="connsiteY70" fmla="*/ 5471625 h 6858000"/>
              <a:gd name="connsiteX71" fmla="*/ 2977303 w 12192000"/>
              <a:gd name="connsiteY71" fmla="*/ 5539751 h 6858000"/>
              <a:gd name="connsiteX72" fmla="*/ 3656566 w 12192000"/>
              <a:gd name="connsiteY72" fmla="*/ 5678642 h 6858000"/>
              <a:gd name="connsiteX73" fmla="*/ 4858340 w 12192000"/>
              <a:gd name="connsiteY73" fmla="*/ 5969625 h 6858000"/>
              <a:gd name="connsiteX74" fmla="*/ 5296668 w 12192000"/>
              <a:gd name="connsiteY74" fmla="*/ 6043559 h 6858000"/>
              <a:gd name="connsiteX75" fmla="*/ 5456323 w 12192000"/>
              <a:gd name="connsiteY75" fmla="*/ 6042502 h 6858000"/>
              <a:gd name="connsiteX76" fmla="*/ 5267058 w 12192000"/>
              <a:gd name="connsiteY76" fmla="*/ 6100066 h 6858000"/>
              <a:gd name="connsiteX77" fmla="*/ 7095266 w 12192000"/>
              <a:gd name="connsiteY77" fmla="*/ 6287541 h 6858000"/>
              <a:gd name="connsiteX78" fmla="*/ 9707235 w 12192000"/>
              <a:gd name="connsiteY78" fmla="*/ 5994446 h 6858000"/>
              <a:gd name="connsiteX79" fmla="*/ 10083442 w 12192000"/>
              <a:gd name="connsiteY79" fmla="*/ 5678642 h 6858000"/>
              <a:gd name="connsiteX80" fmla="*/ 10338892 w 12192000"/>
              <a:gd name="connsiteY80" fmla="*/ 4650957 h 6858000"/>
              <a:gd name="connsiteX81" fmla="*/ 10628013 w 12192000"/>
              <a:gd name="connsiteY81" fmla="*/ 4411198 h 6858000"/>
              <a:gd name="connsiteX82" fmla="*/ 10802766 w 12192000"/>
              <a:gd name="connsiteY82" fmla="*/ 4258050 h 6858000"/>
              <a:gd name="connsiteX83" fmla="*/ 10614662 w 12192000"/>
              <a:gd name="connsiteY83" fmla="*/ 4150318 h 6858000"/>
              <a:gd name="connsiteX84" fmla="*/ 10681427 w 12192000"/>
              <a:gd name="connsiteY84" fmla="*/ 4054203 h 6858000"/>
              <a:gd name="connsiteX85" fmla="*/ 10520029 w 12192000"/>
              <a:gd name="connsiteY85" fmla="*/ 3804411 h 6858000"/>
              <a:gd name="connsiteX86" fmla="*/ 10568798 w 12192000"/>
              <a:gd name="connsiteY86" fmla="*/ 3466426 h 6858000"/>
              <a:gd name="connsiteX87" fmla="*/ 10499709 w 12192000"/>
              <a:gd name="connsiteY87" fmla="*/ 3166465 h 6858000"/>
              <a:gd name="connsiteX88" fmla="*/ 10489840 w 12192000"/>
              <a:gd name="connsiteY88" fmla="*/ 2546475 h 6858000"/>
              <a:gd name="connsiteX89" fmla="*/ 10584471 w 12192000"/>
              <a:gd name="connsiteY89" fmla="*/ 2512148 h 6858000"/>
              <a:gd name="connsiteX90" fmla="*/ 10695942 w 12192000"/>
              <a:gd name="connsiteY90" fmla="*/ 2358471 h 6858000"/>
              <a:gd name="connsiteX91" fmla="*/ 10732516 w 12192000"/>
              <a:gd name="connsiteY91" fmla="*/ 2287706 h 6858000"/>
              <a:gd name="connsiteX92" fmla="*/ 10731357 w 12192000"/>
              <a:gd name="connsiteY92" fmla="*/ 2137725 h 6858000"/>
              <a:gd name="connsiteX93" fmla="*/ 10678525 w 12192000"/>
              <a:gd name="connsiteY93" fmla="*/ 2070656 h 6858000"/>
              <a:gd name="connsiteX94" fmla="*/ 10735999 w 12192000"/>
              <a:gd name="connsiteY94" fmla="*/ 1956587 h 6858000"/>
              <a:gd name="connsiteX95" fmla="*/ 10824246 w 12192000"/>
              <a:gd name="connsiteY95" fmla="*/ 1862584 h 6858000"/>
              <a:gd name="connsiteX96" fmla="*/ 10773156 w 12192000"/>
              <a:gd name="connsiteY96" fmla="*/ 1768054 h 6858000"/>
              <a:gd name="connsiteX97" fmla="*/ 10716261 w 12192000"/>
              <a:gd name="connsiteY97" fmla="*/ 1678278 h 6858000"/>
              <a:gd name="connsiteX98" fmla="*/ 10554864 w 12192000"/>
              <a:gd name="connsiteY98" fmla="*/ 1477599 h 6858000"/>
              <a:gd name="connsiteX99" fmla="*/ 10267483 w 12192000"/>
              <a:gd name="connsiteY99" fmla="*/ 1324977 h 6858000"/>
              <a:gd name="connsiteX100" fmla="*/ 9913337 w 12192000"/>
              <a:gd name="connsiteY100" fmla="*/ 1202458 h 6858000"/>
              <a:gd name="connsiteX101" fmla="*/ 10024805 w 12192000"/>
              <a:gd name="connsiteY101" fmla="*/ 1124827 h 6858000"/>
              <a:gd name="connsiteX102" fmla="*/ 9411726 w 12192000"/>
              <a:gd name="connsiteY102" fmla="*/ 980655 h 6858000"/>
              <a:gd name="connsiteX103" fmla="*/ 9930753 w 12192000"/>
              <a:gd name="connsiteY103" fmla="*/ 901968 h 6858000"/>
              <a:gd name="connsiteX104" fmla="*/ 9894178 w 12192000"/>
              <a:gd name="connsiteY104" fmla="*/ 871339 h 6858000"/>
              <a:gd name="connsiteX105" fmla="*/ 9858182 w 12192000"/>
              <a:gd name="connsiteY105" fmla="*/ 839125 h 6858000"/>
              <a:gd name="connsiteX106" fmla="*/ 10131050 w 12192000"/>
              <a:gd name="connsiteY106" fmla="*/ 792652 h 6858000"/>
              <a:gd name="connsiteX107" fmla="*/ 10006808 w 12192000"/>
              <a:gd name="connsiteY107" fmla="*/ 731920 h 6858000"/>
              <a:gd name="connsiteX108" fmla="*/ 10233809 w 12192000"/>
              <a:gd name="connsiteY108" fmla="*/ 710268 h 6858000"/>
              <a:gd name="connsiteX109" fmla="*/ 10267483 w 12192000"/>
              <a:gd name="connsiteY109" fmla="*/ 628940 h 6858000"/>
              <a:gd name="connsiteX110" fmla="*/ 10136275 w 12192000"/>
              <a:gd name="connsiteY110" fmla="*/ 589333 h 6858000"/>
              <a:gd name="connsiteX111" fmla="*/ 9131312 w 12192000"/>
              <a:gd name="connsiteY111" fmla="*/ 480544 h 6858000"/>
              <a:gd name="connsiteX112" fmla="*/ 7479600 w 12192000"/>
              <a:gd name="connsiteY112" fmla="*/ 454667 h 6858000"/>
              <a:gd name="connsiteX113" fmla="*/ 6724001 w 12192000"/>
              <a:gd name="connsiteY113" fmla="*/ 434021 h 6858000"/>
              <a:gd name="connsiteX114" fmla="*/ 0 w 12192000"/>
              <a:gd name="connsiteY114" fmla="*/ 0 h 6858000"/>
              <a:gd name="connsiteX115" fmla="*/ 12192000 w 12192000"/>
              <a:gd name="connsiteY115" fmla="*/ 0 h 6858000"/>
              <a:gd name="connsiteX116" fmla="*/ 12192000 w 12192000"/>
              <a:gd name="connsiteY116" fmla="*/ 6858000 h 6858000"/>
              <a:gd name="connsiteX117" fmla="*/ 0 w 12192000"/>
              <a:gd name="connsiteY11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12192000" h="6858000">
                <a:moveTo>
                  <a:pt x="6724001" y="434021"/>
                </a:moveTo>
                <a:cubicBezTo>
                  <a:pt x="6639882" y="433113"/>
                  <a:pt x="6555627" y="433147"/>
                  <a:pt x="6471155" y="434599"/>
                </a:cubicBezTo>
                <a:cubicBezTo>
                  <a:pt x="6109461" y="440937"/>
                  <a:pt x="5748349" y="439351"/>
                  <a:pt x="5384913" y="497971"/>
                </a:cubicBezTo>
                <a:cubicBezTo>
                  <a:pt x="5199132" y="528072"/>
                  <a:pt x="5005803" y="518038"/>
                  <a:pt x="4818280" y="541802"/>
                </a:cubicBezTo>
                <a:cubicBezTo>
                  <a:pt x="4532641" y="578242"/>
                  <a:pt x="4247003" y="621019"/>
                  <a:pt x="3965428" y="675942"/>
                </a:cubicBezTo>
                <a:cubicBezTo>
                  <a:pt x="3877181" y="693369"/>
                  <a:pt x="3768034" y="703930"/>
                  <a:pt x="3699528" y="770472"/>
                </a:cubicBezTo>
                <a:cubicBezTo>
                  <a:pt x="3590961" y="728224"/>
                  <a:pt x="3523617" y="807966"/>
                  <a:pt x="3438854" y="834899"/>
                </a:cubicBezTo>
                <a:cubicBezTo>
                  <a:pt x="3405761" y="845462"/>
                  <a:pt x="3362218" y="860248"/>
                  <a:pt x="3367443" y="893518"/>
                </a:cubicBezTo>
                <a:cubicBezTo>
                  <a:pt x="3372089" y="935238"/>
                  <a:pt x="3420855" y="962172"/>
                  <a:pt x="3467301" y="953722"/>
                </a:cubicBezTo>
                <a:cubicBezTo>
                  <a:pt x="3611863" y="927317"/>
                  <a:pt x="3741328" y="986464"/>
                  <a:pt x="3889955" y="977486"/>
                </a:cubicBezTo>
                <a:cubicBezTo>
                  <a:pt x="3760488" y="1002836"/>
                  <a:pt x="3631601" y="1028713"/>
                  <a:pt x="3502135" y="1054062"/>
                </a:cubicBezTo>
                <a:cubicBezTo>
                  <a:pt x="3694303" y="1074129"/>
                  <a:pt x="3883568" y="1038218"/>
                  <a:pt x="4072832" y="1017622"/>
                </a:cubicBezTo>
                <a:cubicBezTo>
                  <a:pt x="4133792" y="1011285"/>
                  <a:pt x="4228424" y="962699"/>
                  <a:pt x="4244099" y="1030825"/>
                </a:cubicBezTo>
                <a:cubicBezTo>
                  <a:pt x="4254550" y="1076242"/>
                  <a:pt x="4152951" y="1079410"/>
                  <a:pt x="4095475" y="1092084"/>
                </a:cubicBezTo>
                <a:cubicBezTo>
                  <a:pt x="3841766" y="1146479"/>
                  <a:pt x="3583994" y="1178165"/>
                  <a:pt x="3327386" y="1215660"/>
                </a:cubicBezTo>
                <a:cubicBezTo>
                  <a:pt x="3303001" y="1219357"/>
                  <a:pt x="3271070" y="1216188"/>
                  <a:pt x="3254813" y="1226749"/>
                </a:cubicBezTo>
                <a:cubicBezTo>
                  <a:pt x="3123605" y="1311774"/>
                  <a:pt x="2957563" y="1339765"/>
                  <a:pt x="2776427" y="1401552"/>
                </a:cubicBezTo>
                <a:cubicBezTo>
                  <a:pt x="2890798" y="1430598"/>
                  <a:pt x="2968012" y="1370921"/>
                  <a:pt x="3063226" y="1384124"/>
                </a:cubicBezTo>
                <a:cubicBezTo>
                  <a:pt x="2966272" y="1448024"/>
                  <a:pt x="2853641" y="1460171"/>
                  <a:pt x="2754945" y="1495025"/>
                </a:cubicBezTo>
                <a:cubicBezTo>
                  <a:pt x="2684117" y="1519846"/>
                  <a:pt x="2421119" y="1597477"/>
                  <a:pt x="2381061" y="1619658"/>
                </a:cubicBezTo>
                <a:cubicBezTo>
                  <a:pt x="2260302" y="1688311"/>
                  <a:pt x="2107033" y="1720525"/>
                  <a:pt x="2008336" y="1814527"/>
                </a:cubicBezTo>
                <a:cubicBezTo>
                  <a:pt x="1938668" y="1880540"/>
                  <a:pt x="1822554" y="1868393"/>
                  <a:pt x="1740695" y="1914337"/>
                </a:cubicBezTo>
                <a:cubicBezTo>
                  <a:pt x="1711667" y="1957642"/>
                  <a:pt x="1767982" y="1968733"/>
                  <a:pt x="1787720" y="1991970"/>
                </a:cubicBezTo>
                <a:cubicBezTo>
                  <a:pt x="1813846" y="2023126"/>
                  <a:pt x="1767401" y="2040555"/>
                  <a:pt x="1754048" y="2078049"/>
                </a:cubicBezTo>
                <a:cubicBezTo>
                  <a:pt x="1907898" y="2035802"/>
                  <a:pt x="2054781" y="2010981"/>
                  <a:pt x="2228951" y="1996721"/>
                </a:cubicBezTo>
                <a:cubicBezTo>
                  <a:pt x="2171475" y="2057452"/>
                  <a:pt x="2101807" y="2031048"/>
                  <a:pt x="2054781" y="2053228"/>
                </a:cubicBezTo>
                <a:cubicBezTo>
                  <a:pt x="2024011" y="2067487"/>
                  <a:pt x="1976984" y="2073824"/>
                  <a:pt x="1985693" y="2109207"/>
                </a:cubicBezTo>
                <a:cubicBezTo>
                  <a:pt x="1992660" y="2137196"/>
                  <a:pt x="2032140" y="2133500"/>
                  <a:pt x="2061168" y="2130859"/>
                </a:cubicBezTo>
                <a:cubicBezTo>
                  <a:pt x="2172636" y="2120825"/>
                  <a:pt x="2281202" y="2117656"/>
                  <a:pt x="2388026" y="2184726"/>
                </a:cubicBezTo>
                <a:cubicBezTo>
                  <a:pt x="2116321" y="2282425"/>
                  <a:pt x="1803977" y="2241233"/>
                  <a:pt x="1560719" y="2384876"/>
                </a:cubicBezTo>
                <a:cubicBezTo>
                  <a:pt x="1594973" y="2429237"/>
                  <a:pt x="1643739" y="2405472"/>
                  <a:pt x="1679734" y="2400191"/>
                </a:cubicBezTo>
                <a:cubicBezTo>
                  <a:pt x="1916026" y="2364279"/>
                  <a:pt x="2760170" y="2428180"/>
                  <a:pt x="2882089" y="2383292"/>
                </a:cubicBezTo>
                <a:cubicBezTo>
                  <a:pt x="2956983" y="2355830"/>
                  <a:pt x="3035941" y="2342628"/>
                  <a:pt x="3116638" y="2359528"/>
                </a:cubicBezTo>
                <a:cubicBezTo>
                  <a:pt x="3194434" y="2375898"/>
                  <a:pt x="3174696" y="2605622"/>
                  <a:pt x="2897765" y="2758243"/>
                </a:cubicBezTo>
                <a:cubicBezTo>
                  <a:pt x="2858286" y="2779895"/>
                  <a:pt x="3034779" y="2811053"/>
                  <a:pt x="2981367" y="2829008"/>
                </a:cubicBezTo>
                <a:cubicBezTo>
                  <a:pt x="2939566" y="2843267"/>
                  <a:pt x="2734626" y="2835346"/>
                  <a:pt x="2682955" y="2846436"/>
                </a:cubicBezTo>
                <a:cubicBezTo>
                  <a:pt x="2662635" y="2851188"/>
                  <a:pt x="2040267" y="3029159"/>
                  <a:pt x="2099485" y="3066653"/>
                </a:cubicBezTo>
                <a:cubicBezTo>
                  <a:pt x="2276558" y="3179139"/>
                  <a:pt x="2869897" y="3385098"/>
                  <a:pt x="1807460" y="3454808"/>
                </a:cubicBezTo>
                <a:cubicBezTo>
                  <a:pt x="1841132" y="3495472"/>
                  <a:pt x="1934024" y="3469596"/>
                  <a:pt x="1921251" y="3540889"/>
                </a:cubicBezTo>
                <a:cubicBezTo>
                  <a:pt x="1780173" y="3579440"/>
                  <a:pt x="1617035" y="3577328"/>
                  <a:pt x="1453313" y="3637002"/>
                </a:cubicBezTo>
                <a:cubicBezTo>
                  <a:pt x="1527047" y="3680307"/>
                  <a:pt x="1611808" y="3653902"/>
                  <a:pt x="1686122" y="3667634"/>
                </a:cubicBezTo>
                <a:cubicBezTo>
                  <a:pt x="1644320" y="3722027"/>
                  <a:pt x="1572330" y="3713578"/>
                  <a:pt x="1513692" y="3725196"/>
                </a:cubicBezTo>
                <a:cubicBezTo>
                  <a:pt x="1459700" y="3736286"/>
                  <a:pt x="1345329" y="3830816"/>
                  <a:pt x="1369711" y="3826063"/>
                </a:cubicBezTo>
                <a:cubicBezTo>
                  <a:pt x="1595553" y="3783815"/>
                  <a:pt x="1824877" y="3795434"/>
                  <a:pt x="2051298" y="3754242"/>
                </a:cubicBezTo>
                <a:cubicBezTo>
                  <a:pt x="2126192" y="3740511"/>
                  <a:pt x="2210955" y="3714106"/>
                  <a:pt x="2245207" y="3797018"/>
                </a:cubicBezTo>
                <a:cubicBezTo>
                  <a:pt x="2255659" y="3821310"/>
                  <a:pt x="2248109" y="3829232"/>
                  <a:pt x="2353192" y="3796489"/>
                </a:cubicBezTo>
                <a:cubicBezTo>
                  <a:pt x="2394414" y="3783815"/>
                  <a:pt x="2448988" y="3770085"/>
                  <a:pt x="2490207" y="3801242"/>
                </a:cubicBezTo>
                <a:cubicBezTo>
                  <a:pt x="2464082" y="3840321"/>
                  <a:pt x="2413572" y="3828703"/>
                  <a:pt x="2375835" y="3839794"/>
                </a:cubicBezTo>
                <a:cubicBezTo>
                  <a:pt x="2275978" y="3868311"/>
                  <a:pt x="2619094" y="3977100"/>
                  <a:pt x="2522138" y="4009841"/>
                </a:cubicBezTo>
                <a:cubicBezTo>
                  <a:pt x="2323584" y="4076912"/>
                  <a:pt x="2199343" y="4057372"/>
                  <a:pt x="1998466" y="4130778"/>
                </a:cubicBezTo>
                <a:cubicBezTo>
                  <a:pt x="2066973" y="4129192"/>
                  <a:pt x="2046072" y="4154543"/>
                  <a:pt x="2114580" y="4154543"/>
                </a:cubicBezTo>
                <a:cubicBezTo>
                  <a:pt x="2145350" y="4154543"/>
                  <a:pt x="2177862" y="4160878"/>
                  <a:pt x="2177862" y="4189925"/>
                </a:cubicBezTo>
                <a:cubicBezTo>
                  <a:pt x="2177862" y="4217385"/>
                  <a:pt x="1817330" y="4367895"/>
                  <a:pt x="1868419" y="4382153"/>
                </a:cubicBezTo>
                <a:cubicBezTo>
                  <a:pt x="2007755" y="4420704"/>
                  <a:pt x="2365385" y="4302410"/>
                  <a:pt x="2279460" y="4356805"/>
                </a:cubicBezTo>
                <a:cubicBezTo>
                  <a:pt x="2148834" y="4439716"/>
                  <a:pt x="2129094" y="4456088"/>
                  <a:pt x="2029817" y="4468235"/>
                </a:cubicBezTo>
                <a:cubicBezTo>
                  <a:pt x="1944474" y="4478796"/>
                  <a:pt x="1644320" y="4710633"/>
                  <a:pt x="1560137" y="4730172"/>
                </a:cubicBezTo>
                <a:cubicBezTo>
                  <a:pt x="1485825" y="4747072"/>
                  <a:pt x="1774947" y="4800410"/>
                  <a:pt x="1956664" y="4820477"/>
                </a:cubicBezTo>
                <a:cubicBezTo>
                  <a:pt x="2130256" y="4840017"/>
                  <a:pt x="3101544" y="4789319"/>
                  <a:pt x="3268168" y="4852692"/>
                </a:cubicBezTo>
                <a:cubicBezTo>
                  <a:pt x="3111993" y="4878041"/>
                  <a:pt x="2970336" y="4953030"/>
                  <a:pt x="2807197" y="4939300"/>
                </a:cubicBezTo>
                <a:cubicBezTo>
                  <a:pt x="2773524" y="4936660"/>
                  <a:pt x="2724756" y="4930323"/>
                  <a:pt x="2721272" y="4970458"/>
                </a:cubicBezTo>
                <a:cubicBezTo>
                  <a:pt x="2718369" y="5005313"/>
                  <a:pt x="2788038" y="4981548"/>
                  <a:pt x="2802552" y="5014291"/>
                </a:cubicBezTo>
                <a:cubicBezTo>
                  <a:pt x="2719531" y="5060235"/>
                  <a:pt x="2621415" y="5018515"/>
                  <a:pt x="2537812" y="5053898"/>
                </a:cubicBezTo>
                <a:cubicBezTo>
                  <a:pt x="2491948" y="5099314"/>
                  <a:pt x="2589483" y="5107236"/>
                  <a:pt x="2569744" y="5153182"/>
                </a:cubicBezTo>
                <a:cubicBezTo>
                  <a:pt x="2301522" y="5193845"/>
                  <a:pt x="2252174" y="5268836"/>
                  <a:pt x="1987436" y="5334320"/>
                </a:cubicBezTo>
                <a:cubicBezTo>
                  <a:pt x="1971179" y="5338545"/>
                  <a:pt x="1958407" y="5352274"/>
                  <a:pt x="1972921" y="5382376"/>
                </a:cubicBezTo>
                <a:cubicBezTo>
                  <a:pt x="2087874" y="5396107"/>
                  <a:pt x="2215599" y="5373399"/>
                  <a:pt x="2341001" y="5360725"/>
                </a:cubicBezTo>
                <a:cubicBezTo>
                  <a:pt x="2537812" y="5340129"/>
                  <a:pt x="2533748" y="5339072"/>
                  <a:pt x="2710822" y="5418816"/>
                </a:cubicBezTo>
                <a:cubicBezTo>
                  <a:pt x="2743914" y="5433602"/>
                  <a:pt x="2801390" y="5438355"/>
                  <a:pt x="2833903" y="5413007"/>
                </a:cubicBezTo>
                <a:cubicBezTo>
                  <a:pt x="2896604" y="5364422"/>
                  <a:pt x="2950016" y="5368646"/>
                  <a:pt x="3011556" y="5399276"/>
                </a:cubicBezTo>
                <a:cubicBezTo>
                  <a:pt x="3077160" y="5432547"/>
                  <a:pt x="3171793" y="5391882"/>
                  <a:pt x="3254233" y="5439412"/>
                </a:cubicBezTo>
                <a:cubicBezTo>
                  <a:pt x="3099802" y="5473739"/>
                  <a:pt x="2957563" y="5473739"/>
                  <a:pt x="2792101" y="5471625"/>
                </a:cubicBezTo>
                <a:cubicBezTo>
                  <a:pt x="2846095" y="5537639"/>
                  <a:pt x="2914601" y="5536582"/>
                  <a:pt x="2977303" y="5539751"/>
                </a:cubicBezTo>
                <a:cubicBezTo>
                  <a:pt x="3214174" y="5551898"/>
                  <a:pt x="3601411" y="5660686"/>
                  <a:pt x="3656566" y="5678642"/>
                </a:cubicBezTo>
                <a:cubicBezTo>
                  <a:pt x="4280675" y="5879847"/>
                  <a:pt x="4178497" y="5898332"/>
                  <a:pt x="4858340" y="5969625"/>
                </a:cubicBezTo>
                <a:cubicBezTo>
                  <a:pt x="5261253" y="6011873"/>
                  <a:pt x="4887368" y="6032469"/>
                  <a:pt x="5296668" y="6043559"/>
                </a:cubicBezTo>
                <a:cubicBezTo>
                  <a:pt x="5349500" y="6045143"/>
                  <a:pt x="5402911" y="6044087"/>
                  <a:pt x="5456323" y="6042502"/>
                </a:cubicBezTo>
                <a:cubicBezTo>
                  <a:pt x="5368077" y="6073134"/>
                  <a:pt x="5267058" y="6100066"/>
                  <a:pt x="5267058" y="6100066"/>
                </a:cubicBezTo>
                <a:cubicBezTo>
                  <a:pt x="5267058" y="6100066"/>
                  <a:pt x="5318728" y="6208854"/>
                  <a:pt x="7095266" y="6287541"/>
                </a:cubicBezTo>
                <a:cubicBezTo>
                  <a:pt x="7422124" y="6302329"/>
                  <a:pt x="9563254" y="6024548"/>
                  <a:pt x="9707235" y="5994446"/>
                </a:cubicBezTo>
                <a:cubicBezTo>
                  <a:pt x="9844249" y="5966984"/>
                  <a:pt x="10002164" y="5671247"/>
                  <a:pt x="10083442" y="5678642"/>
                </a:cubicBezTo>
                <a:cubicBezTo>
                  <a:pt x="10103183" y="5653293"/>
                  <a:pt x="10283158" y="5139979"/>
                  <a:pt x="10338892" y="4650957"/>
                </a:cubicBezTo>
                <a:cubicBezTo>
                  <a:pt x="10448618" y="4580718"/>
                  <a:pt x="10551960" y="4503088"/>
                  <a:pt x="10628013" y="4411198"/>
                </a:cubicBezTo>
                <a:cubicBezTo>
                  <a:pt x="10675040" y="4354692"/>
                  <a:pt x="10718003" y="4298185"/>
                  <a:pt x="10802766" y="4258050"/>
                </a:cubicBezTo>
                <a:cubicBezTo>
                  <a:pt x="10755739" y="4203128"/>
                  <a:pt x="10675040" y="4190453"/>
                  <a:pt x="10614662" y="4150318"/>
                </a:cubicBezTo>
                <a:cubicBezTo>
                  <a:pt x="10610017" y="4117046"/>
                  <a:pt x="10705811" y="4127081"/>
                  <a:pt x="10681427" y="4054203"/>
                </a:cubicBezTo>
                <a:cubicBezTo>
                  <a:pt x="10648335" y="3957032"/>
                  <a:pt x="10684328" y="3846131"/>
                  <a:pt x="10520029" y="3804411"/>
                </a:cubicBezTo>
                <a:cubicBezTo>
                  <a:pt x="10476485" y="3709881"/>
                  <a:pt x="10464294" y="3558845"/>
                  <a:pt x="10568798" y="3466426"/>
                </a:cubicBezTo>
                <a:cubicBezTo>
                  <a:pt x="10724388" y="3328592"/>
                  <a:pt x="10699424" y="3240927"/>
                  <a:pt x="10499709" y="3166465"/>
                </a:cubicBezTo>
                <a:cubicBezTo>
                  <a:pt x="10474164" y="3156958"/>
                  <a:pt x="10501452" y="2570768"/>
                  <a:pt x="10489840" y="2546475"/>
                </a:cubicBezTo>
                <a:cubicBezTo>
                  <a:pt x="10508418" y="2513205"/>
                  <a:pt x="10551960" y="2521126"/>
                  <a:pt x="10584471" y="2512148"/>
                </a:cubicBezTo>
                <a:cubicBezTo>
                  <a:pt x="10726711" y="2474125"/>
                  <a:pt x="10731357" y="2474125"/>
                  <a:pt x="10695942" y="2358471"/>
                </a:cubicBezTo>
                <a:cubicBezTo>
                  <a:pt x="10685490" y="2323616"/>
                  <a:pt x="10709874" y="2309357"/>
                  <a:pt x="10732516" y="2287706"/>
                </a:cubicBezTo>
                <a:cubicBezTo>
                  <a:pt x="10817280" y="2206905"/>
                  <a:pt x="10817860" y="2205850"/>
                  <a:pt x="10731357" y="2137725"/>
                </a:cubicBezTo>
                <a:cubicBezTo>
                  <a:pt x="10706391" y="2118185"/>
                  <a:pt x="10689555" y="2097061"/>
                  <a:pt x="10678525" y="2070656"/>
                </a:cubicBezTo>
                <a:cubicBezTo>
                  <a:pt x="10658203" y="2022599"/>
                  <a:pt x="10658784" y="1982463"/>
                  <a:pt x="10735999" y="1956587"/>
                </a:cubicBezTo>
                <a:cubicBezTo>
                  <a:pt x="10789993" y="1938104"/>
                  <a:pt x="10820762" y="1916978"/>
                  <a:pt x="10824246" y="1862584"/>
                </a:cubicBezTo>
                <a:cubicBezTo>
                  <a:pt x="10826570" y="1817166"/>
                  <a:pt x="10832955" y="1787594"/>
                  <a:pt x="10773156" y="1768054"/>
                </a:cubicBezTo>
                <a:cubicBezTo>
                  <a:pt x="10724969" y="1752211"/>
                  <a:pt x="10711036" y="1718412"/>
                  <a:pt x="10716261" y="1678278"/>
                </a:cubicBezTo>
                <a:cubicBezTo>
                  <a:pt x="10728452" y="1580050"/>
                  <a:pt x="10662849" y="1522487"/>
                  <a:pt x="10554864" y="1477599"/>
                </a:cubicBezTo>
                <a:cubicBezTo>
                  <a:pt x="10452101" y="1434822"/>
                  <a:pt x="10362116" y="1377259"/>
                  <a:pt x="10267483" y="1324977"/>
                </a:cubicBezTo>
                <a:cubicBezTo>
                  <a:pt x="10162399" y="1266887"/>
                  <a:pt x="10040481" y="1232031"/>
                  <a:pt x="9913337" y="1202458"/>
                </a:cubicBezTo>
                <a:cubicBezTo>
                  <a:pt x="9936561" y="1160210"/>
                  <a:pt x="10016678" y="1183974"/>
                  <a:pt x="10024805" y="1124827"/>
                </a:cubicBezTo>
                <a:cubicBezTo>
                  <a:pt x="9826251" y="1074658"/>
                  <a:pt x="9636408" y="999139"/>
                  <a:pt x="9411726" y="980655"/>
                </a:cubicBezTo>
                <a:cubicBezTo>
                  <a:pt x="9593444" y="990161"/>
                  <a:pt x="9758326" y="922036"/>
                  <a:pt x="9930753" y="901968"/>
                </a:cubicBezTo>
                <a:cubicBezTo>
                  <a:pt x="9947008" y="868698"/>
                  <a:pt x="9909273" y="877147"/>
                  <a:pt x="9894178" y="871339"/>
                </a:cubicBezTo>
                <a:cubicBezTo>
                  <a:pt x="9879083" y="865001"/>
                  <a:pt x="9860506" y="862889"/>
                  <a:pt x="9858182" y="839125"/>
                </a:cubicBezTo>
                <a:cubicBezTo>
                  <a:pt x="9941205" y="804798"/>
                  <a:pt x="10045126" y="827506"/>
                  <a:pt x="10131050" y="792652"/>
                </a:cubicBezTo>
                <a:cubicBezTo>
                  <a:pt x="10111891" y="741954"/>
                  <a:pt x="10037578" y="772583"/>
                  <a:pt x="10006808" y="731920"/>
                </a:cubicBezTo>
                <a:cubicBezTo>
                  <a:pt x="10086927" y="724526"/>
                  <a:pt x="10161239" y="721357"/>
                  <a:pt x="10233809" y="710268"/>
                </a:cubicBezTo>
                <a:cubicBezTo>
                  <a:pt x="10290705" y="701818"/>
                  <a:pt x="10306380" y="658513"/>
                  <a:pt x="10267483" y="628940"/>
                </a:cubicBezTo>
                <a:cubicBezTo>
                  <a:pt x="10232648" y="602536"/>
                  <a:pt x="10181559" y="600422"/>
                  <a:pt x="10136275" y="589333"/>
                </a:cubicBezTo>
                <a:cubicBezTo>
                  <a:pt x="9813479" y="512230"/>
                  <a:pt x="9474428" y="487409"/>
                  <a:pt x="9131312" y="480544"/>
                </a:cubicBezTo>
                <a:cubicBezTo>
                  <a:pt x="8580936" y="469453"/>
                  <a:pt x="8028817" y="469982"/>
                  <a:pt x="7479600" y="454667"/>
                </a:cubicBezTo>
                <a:cubicBezTo>
                  <a:pt x="7227489" y="447934"/>
                  <a:pt x="6976357" y="436744"/>
                  <a:pt x="6724001" y="434021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2809033E-6AE8-3A29-15E5-0EF079ADB3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4938" y="1818323"/>
            <a:ext cx="5791199" cy="3016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4881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7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B900C040-948A-FD8C-99B7-02A16484FF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1844" y="1952995"/>
            <a:ext cx="4768755" cy="2603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0549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7">
            <a:extLst>
              <a:ext uri="{FF2B5EF4-FFF2-40B4-BE49-F238E27FC236}">
                <a16:creationId xmlns:a16="http://schemas.microsoft.com/office/drawing/2014/main" id="{C6B298B9-AA3F-4E48-9ADE-DD1A49F40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9">
            <a:extLst>
              <a:ext uri="{FF2B5EF4-FFF2-40B4-BE49-F238E27FC236}">
                <a16:creationId xmlns:a16="http://schemas.microsoft.com/office/drawing/2014/main" id="{78A6362C-DAA2-46F0-8F9D-238EA1E6F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1998728 w 12192000"/>
              <a:gd name="connsiteY0" fmla="*/ 3612739 h 6858000"/>
              <a:gd name="connsiteX1" fmla="*/ 2014976 w 12192000"/>
              <a:gd name="connsiteY1" fmla="*/ 3645485 h 6858000"/>
              <a:gd name="connsiteX2" fmla="*/ 1987764 w 12192000"/>
              <a:gd name="connsiteY2" fmla="*/ 3715075 h 6858000"/>
              <a:gd name="connsiteX3" fmla="*/ 1970583 w 12192000"/>
              <a:gd name="connsiteY3" fmla="*/ 3648007 h 6858000"/>
              <a:gd name="connsiteX4" fmla="*/ 1968718 w 12192000"/>
              <a:gd name="connsiteY4" fmla="*/ 3632235 h 6858000"/>
              <a:gd name="connsiteX5" fmla="*/ 1979288 w 12192000"/>
              <a:gd name="connsiteY5" fmla="*/ 3624964 h 6858000"/>
              <a:gd name="connsiteX6" fmla="*/ 1998728 w 12192000"/>
              <a:gd name="connsiteY6" fmla="*/ 3612739 h 6858000"/>
              <a:gd name="connsiteX7" fmla="*/ 1955875 w 12192000"/>
              <a:gd name="connsiteY7" fmla="*/ 3516632 h 6858000"/>
              <a:gd name="connsiteX8" fmla="*/ 1956461 w 12192000"/>
              <a:gd name="connsiteY8" fmla="*/ 3521046 h 6858000"/>
              <a:gd name="connsiteX9" fmla="*/ 1965292 w 12192000"/>
              <a:gd name="connsiteY9" fmla="*/ 3603273 h 6858000"/>
              <a:gd name="connsiteX10" fmla="*/ 1968718 w 12192000"/>
              <a:gd name="connsiteY10" fmla="*/ 3632235 h 6858000"/>
              <a:gd name="connsiteX11" fmla="*/ 1963908 w 12192000"/>
              <a:gd name="connsiteY11" fmla="*/ 3635544 h 6858000"/>
              <a:gd name="connsiteX12" fmla="*/ 1955653 w 12192000"/>
              <a:gd name="connsiteY12" fmla="*/ 3635212 h 6858000"/>
              <a:gd name="connsiteX13" fmla="*/ 1954172 w 12192000"/>
              <a:gd name="connsiteY13" fmla="*/ 3607075 h 6858000"/>
              <a:gd name="connsiteX14" fmla="*/ 1951958 w 12192000"/>
              <a:gd name="connsiteY14" fmla="*/ 3553088 h 6858000"/>
              <a:gd name="connsiteX15" fmla="*/ 1951483 w 12192000"/>
              <a:gd name="connsiteY15" fmla="*/ 3534997 h 6858000"/>
              <a:gd name="connsiteX16" fmla="*/ 9184139 w 12192000"/>
              <a:gd name="connsiteY16" fmla="*/ 1751373 h 6858000"/>
              <a:gd name="connsiteX17" fmla="*/ 9188600 w 12192000"/>
              <a:gd name="connsiteY17" fmla="*/ 1756725 h 6858000"/>
              <a:gd name="connsiteX18" fmla="*/ 9161388 w 12192000"/>
              <a:gd name="connsiteY18" fmla="*/ 1779476 h 6858000"/>
              <a:gd name="connsiteX19" fmla="*/ 9129269 w 12192000"/>
              <a:gd name="connsiteY19" fmla="*/ 1788844 h 6858000"/>
              <a:gd name="connsiteX20" fmla="*/ 9184139 w 12192000"/>
              <a:gd name="connsiteY20" fmla="*/ 1751373 h 6858000"/>
              <a:gd name="connsiteX21" fmla="*/ 8855814 w 12192000"/>
              <a:gd name="connsiteY21" fmla="*/ 1125503 h 6858000"/>
              <a:gd name="connsiteX22" fmla="*/ 8531505 w 12192000"/>
              <a:gd name="connsiteY22" fmla="*/ 1356134 h 6858000"/>
              <a:gd name="connsiteX23" fmla="*/ 8526597 w 12192000"/>
              <a:gd name="connsiteY23" fmla="*/ 1350781 h 6858000"/>
              <a:gd name="connsiteX24" fmla="*/ 8855814 w 12192000"/>
              <a:gd name="connsiteY24" fmla="*/ 1125503 h 6858000"/>
              <a:gd name="connsiteX25" fmla="*/ 3255597 w 12192000"/>
              <a:gd name="connsiteY25" fmla="*/ 1016302 h 6858000"/>
              <a:gd name="connsiteX26" fmla="*/ 3252884 w 12192000"/>
              <a:gd name="connsiteY26" fmla="*/ 1018887 h 6858000"/>
              <a:gd name="connsiteX27" fmla="*/ 3250417 w 12192000"/>
              <a:gd name="connsiteY27" fmla="*/ 1017988 h 6858000"/>
              <a:gd name="connsiteX28" fmla="*/ 9562593 w 12192000"/>
              <a:gd name="connsiteY28" fmla="*/ 181849 h 6858000"/>
              <a:gd name="connsiteX29" fmla="*/ 9550382 w 12192000"/>
              <a:gd name="connsiteY29" fmla="*/ 186031 h 6858000"/>
              <a:gd name="connsiteX30" fmla="*/ 9486143 w 12192000"/>
              <a:gd name="connsiteY30" fmla="*/ 255175 h 6858000"/>
              <a:gd name="connsiteX31" fmla="*/ 9454471 w 12192000"/>
              <a:gd name="connsiteY31" fmla="*/ 262313 h 6858000"/>
              <a:gd name="connsiteX32" fmla="*/ 9405847 w 12192000"/>
              <a:gd name="connsiteY32" fmla="*/ 265436 h 6858000"/>
              <a:gd name="connsiteX33" fmla="*/ 9374174 w 12192000"/>
              <a:gd name="connsiteY33" fmla="*/ 312721 h 6858000"/>
              <a:gd name="connsiteX34" fmla="*/ 9235886 w 12192000"/>
              <a:gd name="connsiteY34" fmla="*/ 393018 h 6858000"/>
              <a:gd name="connsiteX35" fmla="*/ 9293432 w 12192000"/>
              <a:gd name="connsiteY35" fmla="*/ 372945 h 6858000"/>
              <a:gd name="connsiteX36" fmla="*/ 9306368 w 12192000"/>
              <a:gd name="connsiteY36" fmla="*/ 349747 h 6858000"/>
              <a:gd name="connsiteX37" fmla="*/ 9308153 w 12192000"/>
              <a:gd name="connsiteY37" fmla="*/ 316736 h 6858000"/>
              <a:gd name="connsiteX38" fmla="*/ 9376406 w 12192000"/>
              <a:gd name="connsiteY38" fmla="*/ 260083 h 6858000"/>
              <a:gd name="connsiteX39" fmla="*/ 9391126 w 12192000"/>
              <a:gd name="connsiteY39" fmla="*/ 251160 h 6858000"/>
              <a:gd name="connsiteX40" fmla="*/ 9399602 w 12192000"/>
              <a:gd name="connsiteY40" fmla="*/ 233317 h 6858000"/>
              <a:gd name="connsiteX41" fmla="*/ 9381312 w 12192000"/>
              <a:gd name="connsiteY41" fmla="*/ 220380 h 6858000"/>
              <a:gd name="connsiteX42" fmla="*/ 9358115 w 12192000"/>
              <a:gd name="connsiteY42" fmla="*/ 219934 h 6858000"/>
              <a:gd name="connsiteX43" fmla="*/ 9277818 w 12192000"/>
              <a:gd name="connsiteY43" fmla="*/ 261867 h 6858000"/>
              <a:gd name="connsiteX44" fmla="*/ 9050311 w 12192000"/>
              <a:gd name="connsiteY44" fmla="*/ 470639 h 6858000"/>
              <a:gd name="connsiteX45" fmla="*/ 8804067 w 12192000"/>
              <a:gd name="connsiteY45" fmla="*/ 657552 h 6858000"/>
              <a:gd name="connsiteX46" fmla="*/ 8216563 w 12192000"/>
              <a:gd name="connsiteY46" fmla="*/ 1067511 h 6858000"/>
              <a:gd name="connsiteX47" fmla="*/ 7204377 w 12192000"/>
              <a:gd name="connsiteY47" fmla="*/ 1356580 h 6858000"/>
              <a:gd name="connsiteX48" fmla="*/ 6221188 w 12192000"/>
              <a:gd name="connsiteY48" fmla="*/ 1405651 h 6858000"/>
              <a:gd name="connsiteX49" fmla="*/ 6081116 w 12192000"/>
              <a:gd name="connsiteY49" fmla="*/ 1413234 h 6858000"/>
              <a:gd name="connsiteX50" fmla="*/ 3680242 w 12192000"/>
              <a:gd name="connsiteY50" fmla="*/ 1085356 h 6858000"/>
              <a:gd name="connsiteX51" fmla="*/ 3335857 w 12192000"/>
              <a:gd name="connsiteY51" fmla="*/ 981416 h 6858000"/>
              <a:gd name="connsiteX52" fmla="*/ 3277977 w 12192000"/>
              <a:gd name="connsiteY52" fmla="*/ 1009017 h 6858000"/>
              <a:gd name="connsiteX53" fmla="*/ 3255597 w 12192000"/>
              <a:gd name="connsiteY53" fmla="*/ 1016302 h 6858000"/>
              <a:gd name="connsiteX54" fmla="*/ 3260022 w 12192000"/>
              <a:gd name="connsiteY54" fmla="*/ 1012084 h 6858000"/>
              <a:gd name="connsiteX55" fmla="*/ 3260468 w 12192000"/>
              <a:gd name="connsiteY55" fmla="*/ 1000598 h 6858000"/>
              <a:gd name="connsiteX56" fmla="*/ 3226565 w 12192000"/>
              <a:gd name="connsiteY56" fmla="*/ 956880 h 6858000"/>
              <a:gd name="connsiteX57" fmla="*/ 3162773 w 12192000"/>
              <a:gd name="connsiteY57" fmla="*/ 937252 h 6858000"/>
              <a:gd name="connsiteX58" fmla="*/ 3131101 w 12192000"/>
              <a:gd name="connsiteY58" fmla="*/ 953757 h 6858000"/>
              <a:gd name="connsiteX59" fmla="*/ 3089615 w 12192000"/>
              <a:gd name="connsiteY59" fmla="*/ 972493 h 6858000"/>
              <a:gd name="connsiteX60" fmla="*/ 2893779 w 12192000"/>
              <a:gd name="connsiteY60" fmla="*/ 842681 h 6858000"/>
              <a:gd name="connsiteX61" fmla="*/ 2759952 w 12192000"/>
              <a:gd name="connsiteY61" fmla="*/ 749000 h 6858000"/>
              <a:gd name="connsiteX62" fmla="*/ 2733632 w 12192000"/>
              <a:gd name="connsiteY62" fmla="*/ 739187 h 6858000"/>
              <a:gd name="connsiteX63" fmla="*/ 2723372 w 12192000"/>
              <a:gd name="connsiteY63" fmla="*/ 765506 h 6858000"/>
              <a:gd name="connsiteX64" fmla="*/ 2748353 w 12192000"/>
              <a:gd name="connsiteY64" fmla="*/ 806101 h 6858000"/>
              <a:gd name="connsiteX65" fmla="*/ 2710882 w 12192000"/>
              <a:gd name="connsiteY65" fmla="*/ 890859 h 6858000"/>
              <a:gd name="connsiteX66" fmla="*/ 2532890 w 12192000"/>
              <a:gd name="connsiteY66" fmla="*/ 894873 h 6858000"/>
              <a:gd name="connsiteX67" fmla="*/ 2513708 w 12192000"/>
              <a:gd name="connsiteY67" fmla="*/ 921639 h 6858000"/>
              <a:gd name="connsiteX68" fmla="*/ 2511032 w 12192000"/>
              <a:gd name="connsiteY68" fmla="*/ 1038515 h 6858000"/>
              <a:gd name="connsiteX69" fmla="*/ 2503448 w 12192000"/>
              <a:gd name="connsiteY69" fmla="*/ 1067511 h 6858000"/>
              <a:gd name="connsiteX70" fmla="*/ 2485157 w 12192000"/>
              <a:gd name="connsiteY70" fmla="*/ 1194648 h 6858000"/>
              <a:gd name="connsiteX71" fmla="*/ 2394602 w 12192000"/>
              <a:gd name="connsiteY71" fmla="*/ 1391375 h 6858000"/>
              <a:gd name="connsiteX72" fmla="*/ 2298245 w 12192000"/>
              <a:gd name="connsiteY72" fmla="*/ 1511374 h 6858000"/>
              <a:gd name="connsiteX73" fmla="*/ 2286201 w 12192000"/>
              <a:gd name="connsiteY73" fmla="*/ 1543493 h 6858000"/>
              <a:gd name="connsiteX74" fmla="*/ 2264789 w 12192000"/>
              <a:gd name="connsiteY74" fmla="*/ 1668400 h 6858000"/>
              <a:gd name="connsiteX75" fmla="*/ 2274156 w 12192000"/>
              <a:gd name="connsiteY75" fmla="*/ 1693827 h 6858000"/>
              <a:gd name="connsiteX76" fmla="*/ 2316535 w 12192000"/>
              <a:gd name="connsiteY76" fmla="*/ 1723714 h 6858000"/>
              <a:gd name="connsiteX77" fmla="*/ 2352223 w 12192000"/>
              <a:gd name="connsiteY77" fmla="*/ 1797320 h 6858000"/>
              <a:gd name="connsiteX78" fmla="*/ 2420922 w 12192000"/>
              <a:gd name="connsiteY78" fmla="*/ 1903044 h 6858000"/>
              <a:gd name="connsiteX79" fmla="*/ 2454378 w 12192000"/>
              <a:gd name="connsiteY79" fmla="*/ 1932933 h 6858000"/>
              <a:gd name="connsiteX80" fmla="*/ 2429397 w 12192000"/>
              <a:gd name="connsiteY80" fmla="*/ 1955683 h 6858000"/>
              <a:gd name="connsiteX81" fmla="*/ 2345531 w 12192000"/>
              <a:gd name="connsiteY81" fmla="*/ 2099325 h 6858000"/>
              <a:gd name="connsiteX82" fmla="*/ 2471776 w 12192000"/>
              <a:gd name="connsiteY82" fmla="*/ 2249659 h 6858000"/>
              <a:gd name="connsiteX83" fmla="*/ 2536904 w 12192000"/>
              <a:gd name="connsiteY83" fmla="*/ 2293822 h 6858000"/>
              <a:gd name="connsiteX84" fmla="*/ 2411552 w 12192000"/>
              <a:gd name="connsiteY84" fmla="*/ 2308990 h 6858000"/>
              <a:gd name="connsiteX85" fmla="*/ 2367836 w 12192000"/>
              <a:gd name="connsiteY85" fmla="*/ 2371888 h 6858000"/>
              <a:gd name="connsiteX86" fmla="*/ 2348654 w 12192000"/>
              <a:gd name="connsiteY86" fmla="*/ 2403561 h 6858000"/>
              <a:gd name="connsiteX87" fmla="*/ 2230439 w 12192000"/>
              <a:gd name="connsiteY87" fmla="*/ 2599842 h 6858000"/>
              <a:gd name="connsiteX88" fmla="*/ 2250067 w 12192000"/>
              <a:gd name="connsiteY88" fmla="*/ 2654712 h 6858000"/>
              <a:gd name="connsiteX89" fmla="*/ 2447240 w 12192000"/>
              <a:gd name="connsiteY89" fmla="*/ 2920137 h 6858000"/>
              <a:gd name="connsiteX90" fmla="*/ 2237577 w 12192000"/>
              <a:gd name="connsiteY90" fmla="*/ 2994189 h 6858000"/>
              <a:gd name="connsiteX91" fmla="*/ 2225086 w 12192000"/>
              <a:gd name="connsiteY91" fmla="*/ 3119541 h 6858000"/>
              <a:gd name="connsiteX92" fmla="*/ 2118023 w 12192000"/>
              <a:gd name="connsiteY92" fmla="*/ 3260060 h 6858000"/>
              <a:gd name="connsiteX93" fmla="*/ 1964679 w 12192000"/>
              <a:gd name="connsiteY93" fmla="*/ 3479817 h 6858000"/>
              <a:gd name="connsiteX94" fmla="*/ 1955875 w 12192000"/>
              <a:gd name="connsiteY94" fmla="*/ 3516632 h 6858000"/>
              <a:gd name="connsiteX95" fmla="*/ 1953287 w 12192000"/>
              <a:gd name="connsiteY95" fmla="*/ 3497155 h 6858000"/>
              <a:gd name="connsiteX96" fmla="*/ 1951185 w 12192000"/>
              <a:gd name="connsiteY96" fmla="*/ 3493814 h 6858000"/>
              <a:gd name="connsiteX97" fmla="*/ 1950905 w 12192000"/>
              <a:gd name="connsiteY97" fmla="*/ 3512985 h 6858000"/>
              <a:gd name="connsiteX98" fmla="*/ 1951483 w 12192000"/>
              <a:gd name="connsiteY98" fmla="*/ 3534997 h 6858000"/>
              <a:gd name="connsiteX99" fmla="*/ 1947593 w 12192000"/>
              <a:gd name="connsiteY99" fmla="*/ 3551262 h 6858000"/>
              <a:gd name="connsiteX100" fmla="*/ 1952901 w 12192000"/>
              <a:gd name="connsiteY100" fmla="*/ 3635101 h 6858000"/>
              <a:gd name="connsiteX101" fmla="*/ 1955653 w 12192000"/>
              <a:gd name="connsiteY101" fmla="*/ 3635212 h 6858000"/>
              <a:gd name="connsiteX102" fmla="*/ 1957374 w 12192000"/>
              <a:gd name="connsiteY102" fmla="*/ 3667901 h 6858000"/>
              <a:gd name="connsiteX103" fmla="*/ 1976612 w 12192000"/>
              <a:gd name="connsiteY103" fmla="*/ 3838643 h 6858000"/>
              <a:gd name="connsiteX104" fmla="*/ 2155495 w 12192000"/>
              <a:gd name="connsiteY104" fmla="*/ 4074180 h 6858000"/>
              <a:gd name="connsiteX105" fmla="*/ 2302706 w 12192000"/>
              <a:gd name="connsiteY105" fmla="*/ 4167860 h 6858000"/>
              <a:gd name="connsiteX106" fmla="*/ 2638168 w 12192000"/>
              <a:gd name="connsiteY106" fmla="*/ 4593433 h 6858000"/>
              <a:gd name="connsiteX107" fmla="*/ 2743893 w 12192000"/>
              <a:gd name="connsiteY107" fmla="*/ 4731276 h 6858000"/>
              <a:gd name="connsiteX108" fmla="*/ 2665826 w 12192000"/>
              <a:gd name="connsiteY108" fmla="*/ 4780346 h 6858000"/>
              <a:gd name="connsiteX109" fmla="*/ 2815268 w 12192000"/>
              <a:gd name="connsiteY109" fmla="*/ 4924880 h 6858000"/>
              <a:gd name="connsiteX110" fmla="*/ 2991474 w 12192000"/>
              <a:gd name="connsiteY110" fmla="*/ 5085474 h 6858000"/>
              <a:gd name="connsiteX111" fmla="*/ 6494644 w 12192000"/>
              <a:gd name="connsiteY111" fmla="*/ 6212306 h 6858000"/>
              <a:gd name="connsiteX112" fmla="*/ 8314257 w 12192000"/>
              <a:gd name="connsiteY112" fmla="*/ 5863906 h 6858000"/>
              <a:gd name="connsiteX113" fmla="*/ 8832618 w 12192000"/>
              <a:gd name="connsiteY113" fmla="*/ 5651566 h 6858000"/>
              <a:gd name="connsiteX114" fmla="*/ 9009270 w 12192000"/>
              <a:gd name="connsiteY114" fmla="*/ 5457516 h 6858000"/>
              <a:gd name="connsiteX115" fmla="*/ 9071277 w 12192000"/>
              <a:gd name="connsiteY115" fmla="*/ 5403093 h 6858000"/>
              <a:gd name="connsiteX116" fmla="*/ 9225625 w 12192000"/>
              <a:gd name="connsiteY116" fmla="*/ 5332164 h 6858000"/>
              <a:gd name="connsiteX117" fmla="*/ 9495066 w 12192000"/>
              <a:gd name="connsiteY117" fmla="*/ 5178707 h 6858000"/>
              <a:gd name="connsiteX118" fmla="*/ 9396033 w 12192000"/>
              <a:gd name="connsiteY118" fmla="*/ 5143912 h 6858000"/>
              <a:gd name="connsiteX119" fmla="*/ 9111425 w 12192000"/>
              <a:gd name="connsiteY119" fmla="*/ 5236700 h 6858000"/>
              <a:gd name="connsiteX120" fmla="*/ 8904438 w 12192000"/>
              <a:gd name="connsiteY120" fmla="*/ 5261234 h 6858000"/>
              <a:gd name="connsiteX121" fmla="*/ 9196183 w 12192000"/>
              <a:gd name="connsiteY121" fmla="*/ 5098857 h 6858000"/>
              <a:gd name="connsiteX122" fmla="*/ 9478560 w 12192000"/>
              <a:gd name="connsiteY122" fmla="*/ 4887855 h 6858000"/>
              <a:gd name="connsiteX123" fmla="*/ 9260867 w 12192000"/>
              <a:gd name="connsiteY123" fmla="*/ 4928449 h 6858000"/>
              <a:gd name="connsiteX124" fmla="*/ 9251499 w 12192000"/>
              <a:gd name="connsiteY124" fmla="*/ 4899899 h 6858000"/>
              <a:gd name="connsiteX125" fmla="*/ 9440197 w 12192000"/>
              <a:gd name="connsiteY125" fmla="*/ 4648749 h 6858000"/>
              <a:gd name="connsiteX126" fmla="*/ 9533430 w 12192000"/>
              <a:gd name="connsiteY126" fmla="*/ 4547485 h 6858000"/>
              <a:gd name="connsiteX127" fmla="*/ 9953203 w 12192000"/>
              <a:gd name="connsiteY127" fmla="*/ 4242804 h 6858000"/>
              <a:gd name="connsiteX128" fmla="*/ 9555288 w 12192000"/>
              <a:gd name="connsiteY128" fmla="*/ 4378862 h 6858000"/>
              <a:gd name="connsiteX129" fmla="*/ 9966586 w 12192000"/>
              <a:gd name="connsiteY129" fmla="*/ 4082655 h 6858000"/>
              <a:gd name="connsiteX130" fmla="*/ 10165990 w 12192000"/>
              <a:gd name="connsiteY130" fmla="*/ 3973363 h 6858000"/>
              <a:gd name="connsiteX131" fmla="*/ 10216399 w 12192000"/>
              <a:gd name="connsiteY131" fmla="*/ 3908679 h 6858000"/>
              <a:gd name="connsiteX132" fmla="*/ 10127626 w 12192000"/>
              <a:gd name="connsiteY132" fmla="*/ 3894850 h 6858000"/>
              <a:gd name="connsiteX133" fmla="*/ 9855955 w 12192000"/>
              <a:gd name="connsiteY133" fmla="*/ 3919832 h 6858000"/>
              <a:gd name="connsiteX134" fmla="*/ 10191863 w 12192000"/>
              <a:gd name="connsiteY134" fmla="*/ 3720428 h 6858000"/>
              <a:gd name="connsiteX135" fmla="*/ 9940267 w 12192000"/>
              <a:gd name="connsiteY135" fmla="*/ 3751209 h 6858000"/>
              <a:gd name="connsiteX136" fmla="*/ 9867999 w 12192000"/>
              <a:gd name="connsiteY136" fmla="*/ 3672696 h 6858000"/>
              <a:gd name="connsiteX137" fmla="*/ 9751124 w 12192000"/>
              <a:gd name="connsiteY137" fmla="*/ 3546005 h 6858000"/>
              <a:gd name="connsiteX138" fmla="*/ 9670381 w 12192000"/>
              <a:gd name="connsiteY138" fmla="*/ 3475523 h 6858000"/>
              <a:gd name="connsiteX139" fmla="*/ 9636477 w 12192000"/>
              <a:gd name="connsiteY139" fmla="*/ 3253369 h 6858000"/>
              <a:gd name="connsiteX140" fmla="*/ 9706514 w 12192000"/>
              <a:gd name="connsiteY140" fmla="*/ 3010694 h 6858000"/>
              <a:gd name="connsiteX141" fmla="*/ 9895211 w 12192000"/>
              <a:gd name="connsiteY141" fmla="*/ 2888019 h 6858000"/>
              <a:gd name="connsiteX142" fmla="*/ 9840788 w 12192000"/>
              <a:gd name="connsiteY142" fmla="*/ 2750175 h 6858000"/>
              <a:gd name="connsiteX143" fmla="*/ 9439750 w 12192000"/>
              <a:gd name="connsiteY143" fmla="*/ 2834041 h 6858000"/>
              <a:gd name="connsiteX144" fmla="*/ 10040191 w 12192000"/>
              <a:gd name="connsiteY144" fmla="*/ 2389286 h 6858000"/>
              <a:gd name="connsiteX145" fmla="*/ 9939374 w 12192000"/>
              <a:gd name="connsiteY145" fmla="*/ 2373227 h 6858000"/>
              <a:gd name="connsiteX146" fmla="*/ 9943389 w 12192000"/>
              <a:gd name="connsiteY146" fmla="*/ 2347353 h 6858000"/>
              <a:gd name="connsiteX147" fmla="*/ 9937144 w 12192000"/>
              <a:gd name="connsiteY147" fmla="*/ 2189436 h 6858000"/>
              <a:gd name="connsiteX148" fmla="*/ 9920638 w 12192000"/>
              <a:gd name="connsiteY148" fmla="*/ 2116723 h 6858000"/>
              <a:gd name="connsiteX149" fmla="*/ 9947404 w 12192000"/>
              <a:gd name="connsiteY149" fmla="*/ 2033304 h 6858000"/>
              <a:gd name="connsiteX150" fmla="*/ 9497296 w 12192000"/>
              <a:gd name="connsiteY150" fmla="*/ 2182299 h 6858000"/>
              <a:gd name="connsiteX151" fmla="*/ 9144883 w 12192000"/>
              <a:gd name="connsiteY151" fmla="*/ 2211295 h 6858000"/>
              <a:gd name="connsiteX152" fmla="*/ 9155589 w 12192000"/>
              <a:gd name="connsiteY152" fmla="*/ 2201927 h 6858000"/>
              <a:gd name="connsiteX153" fmla="*/ 9322428 w 12192000"/>
              <a:gd name="connsiteY153" fmla="*/ 1998954 h 6858000"/>
              <a:gd name="connsiteX154" fmla="*/ 9329119 w 12192000"/>
              <a:gd name="connsiteY154" fmla="*/ 1994047 h 6858000"/>
              <a:gd name="connsiteX155" fmla="*/ 9360345 w 12192000"/>
              <a:gd name="connsiteY155" fmla="*/ 1961483 h 6858000"/>
              <a:gd name="connsiteX156" fmla="*/ 9392465 w 12192000"/>
              <a:gd name="connsiteY156" fmla="*/ 1928918 h 6858000"/>
              <a:gd name="connsiteX157" fmla="*/ 9397371 w 12192000"/>
              <a:gd name="connsiteY157" fmla="*/ 1928025 h 6858000"/>
              <a:gd name="connsiteX158" fmla="*/ 9441534 w 12192000"/>
              <a:gd name="connsiteY158" fmla="*/ 1864680 h 6858000"/>
              <a:gd name="connsiteX159" fmla="*/ 9453133 w 12192000"/>
              <a:gd name="connsiteY159" fmla="*/ 1821855 h 6858000"/>
              <a:gd name="connsiteX160" fmla="*/ 9500865 w 12192000"/>
              <a:gd name="connsiteY160" fmla="*/ 1774123 h 6858000"/>
              <a:gd name="connsiteX161" fmla="*/ 9549935 w 12192000"/>
              <a:gd name="connsiteY161" fmla="*/ 1729961 h 6858000"/>
              <a:gd name="connsiteX162" fmla="*/ 9670381 w 12192000"/>
              <a:gd name="connsiteY162" fmla="*/ 1692042 h 6858000"/>
              <a:gd name="connsiteX163" fmla="*/ 9750231 w 12192000"/>
              <a:gd name="connsiteY163" fmla="*/ 1622006 h 6858000"/>
              <a:gd name="connsiteX164" fmla="*/ 9652537 w 12192000"/>
              <a:gd name="connsiteY164" fmla="*/ 1642080 h 6858000"/>
              <a:gd name="connsiteX165" fmla="*/ 9740417 w 12192000"/>
              <a:gd name="connsiteY165" fmla="*/ 1563121 h 6858000"/>
              <a:gd name="connsiteX166" fmla="*/ 9789041 w 12192000"/>
              <a:gd name="connsiteY166" fmla="*/ 1483271 h 6858000"/>
              <a:gd name="connsiteX167" fmla="*/ 9783687 w 12192000"/>
              <a:gd name="connsiteY167" fmla="*/ 1460966 h 6858000"/>
              <a:gd name="connsiteX168" fmla="*/ 9760491 w 12192000"/>
              <a:gd name="connsiteY168" fmla="*/ 1464534 h 6858000"/>
              <a:gd name="connsiteX169" fmla="*/ 9677518 w 12192000"/>
              <a:gd name="connsiteY169" fmla="*/ 1524757 h 6858000"/>
              <a:gd name="connsiteX170" fmla="*/ 9570010 w 12192000"/>
              <a:gd name="connsiteY170" fmla="*/ 1606839 h 6858000"/>
              <a:gd name="connsiteX171" fmla="*/ 9733726 w 12192000"/>
              <a:gd name="connsiteY171" fmla="*/ 1455166 h 6858000"/>
              <a:gd name="connsiteX172" fmla="*/ 9851495 w 12192000"/>
              <a:gd name="connsiteY172" fmla="*/ 1345427 h 6858000"/>
              <a:gd name="connsiteX173" fmla="*/ 9876922 w 12192000"/>
              <a:gd name="connsiteY173" fmla="*/ 1273161 h 6858000"/>
              <a:gd name="connsiteX174" fmla="*/ 9866661 w 12192000"/>
              <a:gd name="connsiteY174" fmla="*/ 1254870 h 6858000"/>
              <a:gd name="connsiteX175" fmla="*/ 9848372 w 12192000"/>
              <a:gd name="connsiteY175" fmla="*/ 1264238 h 6858000"/>
              <a:gd name="connsiteX176" fmla="*/ 9832313 w 12192000"/>
              <a:gd name="connsiteY176" fmla="*/ 1281636 h 6858000"/>
              <a:gd name="connsiteX177" fmla="*/ 9659674 w 12192000"/>
              <a:gd name="connsiteY177" fmla="*/ 1419479 h 6858000"/>
              <a:gd name="connsiteX178" fmla="*/ 9405847 w 12192000"/>
              <a:gd name="connsiteY178" fmla="*/ 1608623 h 6858000"/>
              <a:gd name="connsiteX179" fmla="*/ 9303246 w 12192000"/>
              <a:gd name="connsiteY179" fmla="*/ 1646987 h 6858000"/>
              <a:gd name="connsiteX180" fmla="*/ 9589192 w 12192000"/>
              <a:gd name="connsiteY180" fmla="*/ 1389145 h 6858000"/>
              <a:gd name="connsiteX181" fmla="*/ 9803762 w 12192000"/>
              <a:gd name="connsiteY181" fmla="*/ 1078218 h 6858000"/>
              <a:gd name="connsiteX182" fmla="*/ 9830974 w 12192000"/>
              <a:gd name="connsiteY182" fmla="*/ 1055913 h 6858000"/>
              <a:gd name="connsiteX183" fmla="*/ 9839896 w 12192000"/>
              <a:gd name="connsiteY183" fmla="*/ 1042084 h 6858000"/>
              <a:gd name="connsiteX184" fmla="*/ 9893427 w 12192000"/>
              <a:gd name="connsiteY184" fmla="*/ 933683 h 6858000"/>
              <a:gd name="connsiteX185" fmla="*/ 9897441 w 12192000"/>
              <a:gd name="connsiteY185" fmla="*/ 906472 h 6858000"/>
              <a:gd name="connsiteX186" fmla="*/ 9892535 w 12192000"/>
              <a:gd name="connsiteY186" fmla="*/ 856509 h 6858000"/>
              <a:gd name="connsiteX187" fmla="*/ 9906364 w 12192000"/>
              <a:gd name="connsiteY187" fmla="*/ 826622 h 6858000"/>
              <a:gd name="connsiteX188" fmla="*/ 9906809 w 12192000"/>
              <a:gd name="connsiteY188" fmla="*/ 806993 h 6858000"/>
              <a:gd name="connsiteX189" fmla="*/ 9884505 w 12192000"/>
              <a:gd name="connsiteY189" fmla="*/ 807440 h 6858000"/>
              <a:gd name="connsiteX190" fmla="*/ 9821160 w 12192000"/>
              <a:gd name="connsiteY190" fmla="*/ 874800 h 6858000"/>
              <a:gd name="connsiteX191" fmla="*/ 9787256 w 12192000"/>
              <a:gd name="connsiteY191" fmla="*/ 881491 h 6858000"/>
              <a:gd name="connsiteX192" fmla="*/ 9746216 w 12192000"/>
              <a:gd name="connsiteY192" fmla="*/ 880152 h 6858000"/>
              <a:gd name="connsiteX193" fmla="*/ 9730603 w 12192000"/>
              <a:gd name="connsiteY193" fmla="*/ 901118 h 6858000"/>
              <a:gd name="connsiteX194" fmla="*/ 9640046 w 12192000"/>
              <a:gd name="connsiteY194" fmla="*/ 998813 h 6858000"/>
              <a:gd name="connsiteX195" fmla="*/ 9575363 w 12192000"/>
              <a:gd name="connsiteY195" fmla="*/ 1010412 h 6858000"/>
              <a:gd name="connsiteX196" fmla="*/ 9626217 w 12192000"/>
              <a:gd name="connsiteY196" fmla="*/ 994352 h 6858000"/>
              <a:gd name="connsiteX197" fmla="*/ 9638707 w 12192000"/>
              <a:gd name="connsiteY197" fmla="*/ 966694 h 6858000"/>
              <a:gd name="connsiteX198" fmla="*/ 9638707 w 12192000"/>
              <a:gd name="connsiteY198" fmla="*/ 942606 h 6858000"/>
              <a:gd name="connsiteX199" fmla="*/ 9710975 w 12192000"/>
              <a:gd name="connsiteY199" fmla="*/ 881491 h 6858000"/>
              <a:gd name="connsiteX200" fmla="*/ 9717666 w 12192000"/>
              <a:gd name="connsiteY200" fmla="*/ 878367 h 6858000"/>
              <a:gd name="connsiteX201" fmla="*/ 9732387 w 12192000"/>
              <a:gd name="connsiteY201" fmla="*/ 856509 h 6858000"/>
              <a:gd name="connsiteX202" fmla="*/ 9706960 w 12192000"/>
              <a:gd name="connsiteY202" fmla="*/ 840896 h 6858000"/>
              <a:gd name="connsiteX203" fmla="*/ 9640492 w 12192000"/>
              <a:gd name="connsiteY203" fmla="*/ 861417 h 6858000"/>
              <a:gd name="connsiteX204" fmla="*/ 9512463 w 12192000"/>
              <a:gd name="connsiteY204" fmla="*/ 968925 h 6858000"/>
              <a:gd name="connsiteX205" fmla="*/ 9328673 w 12192000"/>
              <a:gd name="connsiteY205" fmla="*/ 1138886 h 6858000"/>
              <a:gd name="connsiteX206" fmla="*/ 8716634 w 12192000"/>
              <a:gd name="connsiteY206" fmla="*/ 1580073 h 6858000"/>
              <a:gd name="connsiteX207" fmla="*/ 8480649 w 12192000"/>
              <a:gd name="connsiteY207" fmla="*/ 1729961 h 6858000"/>
              <a:gd name="connsiteX208" fmla="*/ 8479312 w 12192000"/>
              <a:gd name="connsiteY208" fmla="*/ 1722377 h 6858000"/>
              <a:gd name="connsiteX209" fmla="*/ 8479312 w 12192000"/>
              <a:gd name="connsiteY209" fmla="*/ 1715239 h 6858000"/>
              <a:gd name="connsiteX210" fmla="*/ 8645704 w 12192000"/>
              <a:gd name="connsiteY210" fmla="*/ 1615314 h 6858000"/>
              <a:gd name="connsiteX211" fmla="*/ 9002133 w 12192000"/>
              <a:gd name="connsiteY211" fmla="*/ 1314647 h 6858000"/>
              <a:gd name="connsiteX212" fmla="*/ 9033805 w 12192000"/>
              <a:gd name="connsiteY212" fmla="*/ 1305280 h 6858000"/>
              <a:gd name="connsiteX213" fmla="*/ 9083322 w 12192000"/>
              <a:gd name="connsiteY213" fmla="*/ 1259778 h 6858000"/>
              <a:gd name="connsiteX214" fmla="*/ 9088228 w 12192000"/>
              <a:gd name="connsiteY214" fmla="*/ 1233458 h 6858000"/>
              <a:gd name="connsiteX215" fmla="*/ 9196629 w 12192000"/>
              <a:gd name="connsiteY215" fmla="*/ 1124611 h 6858000"/>
              <a:gd name="connsiteX216" fmla="*/ 9412538 w 12192000"/>
              <a:gd name="connsiteY216" fmla="*/ 935022 h 6858000"/>
              <a:gd name="connsiteX217" fmla="*/ 9455363 w 12192000"/>
              <a:gd name="connsiteY217" fmla="*/ 864985 h 6858000"/>
              <a:gd name="connsiteX218" fmla="*/ 9448672 w 12192000"/>
              <a:gd name="connsiteY218" fmla="*/ 838220 h 6858000"/>
              <a:gd name="connsiteX219" fmla="*/ 9423691 w 12192000"/>
              <a:gd name="connsiteY219" fmla="*/ 844465 h 6858000"/>
              <a:gd name="connsiteX220" fmla="*/ 9333580 w 12192000"/>
              <a:gd name="connsiteY220" fmla="*/ 910932 h 6858000"/>
              <a:gd name="connsiteX221" fmla="*/ 9241685 w 12192000"/>
              <a:gd name="connsiteY221" fmla="*/ 980077 h 6858000"/>
              <a:gd name="connsiteX222" fmla="*/ 9249715 w 12192000"/>
              <a:gd name="connsiteY222" fmla="*/ 964018 h 6858000"/>
              <a:gd name="connsiteX223" fmla="*/ 9412538 w 12192000"/>
              <a:gd name="connsiteY223" fmla="*/ 823499 h 6858000"/>
              <a:gd name="connsiteX224" fmla="*/ 9528522 w 12192000"/>
              <a:gd name="connsiteY224" fmla="*/ 706176 h 6858000"/>
              <a:gd name="connsiteX225" fmla="*/ 9542798 w 12192000"/>
              <a:gd name="connsiteY225" fmla="*/ 647292 h 6858000"/>
              <a:gd name="connsiteX226" fmla="*/ 9532091 w 12192000"/>
              <a:gd name="connsiteY226" fmla="*/ 631679 h 6858000"/>
              <a:gd name="connsiteX227" fmla="*/ 9516924 w 12192000"/>
              <a:gd name="connsiteY227" fmla="*/ 638370 h 6858000"/>
              <a:gd name="connsiteX228" fmla="*/ 9495512 w 12192000"/>
              <a:gd name="connsiteY228" fmla="*/ 660675 h 6858000"/>
              <a:gd name="connsiteX229" fmla="*/ 9343394 w 12192000"/>
              <a:gd name="connsiteY229" fmla="*/ 781565 h 6858000"/>
              <a:gd name="connsiteX230" fmla="*/ 9090906 w 12192000"/>
              <a:gd name="connsiteY230" fmla="*/ 975617 h 6858000"/>
              <a:gd name="connsiteX231" fmla="*/ 8976705 w 12192000"/>
              <a:gd name="connsiteY231" fmla="*/ 1023348 h 6858000"/>
              <a:gd name="connsiteX232" fmla="*/ 8983397 w 12192000"/>
              <a:gd name="connsiteY232" fmla="*/ 1013981 h 6858000"/>
              <a:gd name="connsiteX233" fmla="*/ 9238116 w 12192000"/>
              <a:gd name="connsiteY233" fmla="*/ 784688 h 6858000"/>
              <a:gd name="connsiteX234" fmla="*/ 9474545 w 12192000"/>
              <a:gd name="connsiteY234" fmla="*/ 446103 h 6858000"/>
              <a:gd name="connsiteX235" fmla="*/ 9486143 w 12192000"/>
              <a:gd name="connsiteY235" fmla="*/ 435843 h 6858000"/>
              <a:gd name="connsiteX236" fmla="*/ 9503541 w 12192000"/>
              <a:gd name="connsiteY236" fmla="*/ 412646 h 6858000"/>
              <a:gd name="connsiteX237" fmla="*/ 9539229 w 12192000"/>
              <a:gd name="connsiteY237" fmla="*/ 325658 h 6858000"/>
              <a:gd name="connsiteX238" fmla="*/ 9554396 w 12192000"/>
              <a:gd name="connsiteY238" fmla="*/ 268558 h 6858000"/>
              <a:gd name="connsiteX239" fmla="*/ 9552612 w 12192000"/>
              <a:gd name="connsiteY239" fmla="*/ 243131 h 6858000"/>
              <a:gd name="connsiteX240" fmla="*/ 9570901 w 12192000"/>
              <a:gd name="connsiteY240" fmla="*/ 207890 h 6858000"/>
              <a:gd name="connsiteX241" fmla="*/ 9574470 w 12192000"/>
              <a:gd name="connsiteY241" fmla="*/ 186031 h 6858000"/>
              <a:gd name="connsiteX242" fmla="*/ 9562593 w 12192000"/>
              <a:gd name="connsiteY242" fmla="*/ 181849 h 6858000"/>
              <a:gd name="connsiteX243" fmla="*/ 0 w 12192000"/>
              <a:gd name="connsiteY243" fmla="*/ 0 h 6858000"/>
              <a:gd name="connsiteX244" fmla="*/ 12192000 w 12192000"/>
              <a:gd name="connsiteY244" fmla="*/ 0 h 6858000"/>
              <a:gd name="connsiteX245" fmla="*/ 12192000 w 12192000"/>
              <a:gd name="connsiteY245" fmla="*/ 6858000 h 6858000"/>
              <a:gd name="connsiteX246" fmla="*/ 0 w 12192000"/>
              <a:gd name="connsiteY24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</a:cxnLst>
            <a:rect l="l" t="t" r="r" b="b"/>
            <a:pathLst>
              <a:path w="12192000" h="6858000">
                <a:moveTo>
                  <a:pt x="1998728" y="3612739"/>
                </a:moveTo>
                <a:cubicBezTo>
                  <a:pt x="2012550" y="3611108"/>
                  <a:pt x="2011630" y="3636451"/>
                  <a:pt x="2014976" y="3645485"/>
                </a:cubicBezTo>
                <a:cubicBezTo>
                  <a:pt x="2026128" y="3674035"/>
                  <a:pt x="2002932" y="3693217"/>
                  <a:pt x="1987764" y="3715075"/>
                </a:cubicBezTo>
                <a:cubicBezTo>
                  <a:pt x="1982076" y="3723105"/>
                  <a:pt x="1976075" y="3690547"/>
                  <a:pt x="1970583" y="3648007"/>
                </a:cubicBezTo>
                <a:lnTo>
                  <a:pt x="1968718" y="3632235"/>
                </a:lnTo>
                <a:lnTo>
                  <a:pt x="1979288" y="3624964"/>
                </a:lnTo>
                <a:cubicBezTo>
                  <a:pt x="1987875" y="3616823"/>
                  <a:pt x="1994121" y="3613282"/>
                  <a:pt x="1998728" y="3612739"/>
                </a:cubicBezTo>
                <a:close/>
                <a:moveTo>
                  <a:pt x="1955875" y="3516632"/>
                </a:moveTo>
                <a:lnTo>
                  <a:pt x="1956461" y="3521046"/>
                </a:lnTo>
                <a:cubicBezTo>
                  <a:pt x="1958894" y="3542312"/>
                  <a:pt x="1961919" y="3572744"/>
                  <a:pt x="1965292" y="3603273"/>
                </a:cubicBezTo>
                <a:lnTo>
                  <a:pt x="1968718" y="3632235"/>
                </a:lnTo>
                <a:lnTo>
                  <a:pt x="1963908" y="3635544"/>
                </a:lnTo>
                <a:lnTo>
                  <a:pt x="1955653" y="3635212"/>
                </a:lnTo>
                <a:lnTo>
                  <a:pt x="1954172" y="3607075"/>
                </a:lnTo>
                <a:cubicBezTo>
                  <a:pt x="1953260" y="3587548"/>
                  <a:pt x="1952512" y="3569161"/>
                  <a:pt x="1951958" y="3553088"/>
                </a:cubicBezTo>
                <a:lnTo>
                  <a:pt x="1951483" y="3534997"/>
                </a:lnTo>
                <a:close/>
                <a:moveTo>
                  <a:pt x="9184139" y="1751373"/>
                </a:moveTo>
                <a:cubicBezTo>
                  <a:pt x="9185478" y="1753157"/>
                  <a:pt x="9187262" y="1754941"/>
                  <a:pt x="9188600" y="1756725"/>
                </a:cubicBezTo>
                <a:cubicBezTo>
                  <a:pt x="9179678" y="1764756"/>
                  <a:pt x="9170310" y="1771892"/>
                  <a:pt x="9161388" y="1779476"/>
                </a:cubicBezTo>
                <a:cubicBezTo>
                  <a:pt x="9150682" y="1782599"/>
                  <a:pt x="9139530" y="1785722"/>
                  <a:pt x="9129269" y="1788844"/>
                </a:cubicBezTo>
                <a:cubicBezTo>
                  <a:pt x="9147559" y="1776354"/>
                  <a:pt x="9165848" y="1763863"/>
                  <a:pt x="9184139" y="1751373"/>
                </a:cubicBezTo>
                <a:close/>
                <a:moveTo>
                  <a:pt x="8855814" y="1125503"/>
                </a:moveTo>
                <a:cubicBezTo>
                  <a:pt x="8765703" y="1222306"/>
                  <a:pt x="8651949" y="1292789"/>
                  <a:pt x="8531505" y="1356134"/>
                </a:cubicBezTo>
                <a:cubicBezTo>
                  <a:pt x="8529720" y="1354350"/>
                  <a:pt x="8528382" y="1352565"/>
                  <a:pt x="8526597" y="1350781"/>
                </a:cubicBezTo>
                <a:cubicBezTo>
                  <a:pt x="8636336" y="1275837"/>
                  <a:pt x="8746075" y="1200447"/>
                  <a:pt x="8855814" y="1125503"/>
                </a:cubicBezTo>
                <a:close/>
                <a:moveTo>
                  <a:pt x="3255597" y="1016302"/>
                </a:moveTo>
                <a:lnTo>
                  <a:pt x="3252884" y="1018887"/>
                </a:lnTo>
                <a:cubicBezTo>
                  <a:pt x="3244631" y="1020337"/>
                  <a:pt x="3245022" y="1019835"/>
                  <a:pt x="3250417" y="1017988"/>
                </a:cubicBezTo>
                <a:close/>
                <a:moveTo>
                  <a:pt x="9562593" y="181849"/>
                </a:moveTo>
                <a:cubicBezTo>
                  <a:pt x="9558411" y="182574"/>
                  <a:pt x="9554174" y="184693"/>
                  <a:pt x="9550382" y="186031"/>
                </a:cubicBezTo>
                <a:cubicBezTo>
                  <a:pt x="9515586" y="198076"/>
                  <a:pt x="9495066" y="221718"/>
                  <a:pt x="9486143" y="255175"/>
                </a:cubicBezTo>
                <a:cubicBezTo>
                  <a:pt x="9480344" y="276589"/>
                  <a:pt x="9471869" y="277926"/>
                  <a:pt x="9454471" y="262313"/>
                </a:cubicBezTo>
                <a:cubicBezTo>
                  <a:pt x="9434843" y="244915"/>
                  <a:pt x="9419230" y="245808"/>
                  <a:pt x="9405847" y="265436"/>
                </a:cubicBezTo>
                <a:cubicBezTo>
                  <a:pt x="9395141" y="281495"/>
                  <a:pt x="9386665" y="298447"/>
                  <a:pt x="9374174" y="312721"/>
                </a:cubicBezTo>
                <a:cubicBezTo>
                  <a:pt x="9340718" y="351978"/>
                  <a:pt x="9309491" y="394357"/>
                  <a:pt x="9235886" y="393018"/>
                </a:cubicBezTo>
                <a:cubicBezTo>
                  <a:pt x="9255514" y="376960"/>
                  <a:pt x="9276035" y="377851"/>
                  <a:pt x="9293432" y="372945"/>
                </a:cubicBezTo>
                <a:cubicBezTo>
                  <a:pt x="9305922" y="369376"/>
                  <a:pt x="9318412" y="362684"/>
                  <a:pt x="9306368" y="349747"/>
                </a:cubicBezTo>
                <a:cubicBezTo>
                  <a:pt x="9292539" y="335026"/>
                  <a:pt x="9300569" y="326997"/>
                  <a:pt x="9308153" y="316736"/>
                </a:cubicBezTo>
                <a:cubicBezTo>
                  <a:pt x="9325550" y="292648"/>
                  <a:pt x="9339379" y="265436"/>
                  <a:pt x="9376406" y="260083"/>
                </a:cubicBezTo>
                <a:cubicBezTo>
                  <a:pt x="9382205" y="259191"/>
                  <a:pt x="9386665" y="254283"/>
                  <a:pt x="9391126" y="251160"/>
                </a:cubicBezTo>
                <a:cubicBezTo>
                  <a:pt x="9397371" y="246700"/>
                  <a:pt x="9402724" y="241793"/>
                  <a:pt x="9399602" y="233317"/>
                </a:cubicBezTo>
                <a:cubicBezTo>
                  <a:pt x="9396479" y="225733"/>
                  <a:pt x="9389787" y="221273"/>
                  <a:pt x="9381312" y="220380"/>
                </a:cubicBezTo>
                <a:cubicBezTo>
                  <a:pt x="9373728" y="219488"/>
                  <a:pt x="9365699" y="219042"/>
                  <a:pt x="9358115" y="219934"/>
                </a:cubicBezTo>
                <a:cubicBezTo>
                  <a:pt x="9324212" y="223057"/>
                  <a:pt x="9301015" y="243131"/>
                  <a:pt x="9277818" y="261867"/>
                </a:cubicBezTo>
                <a:cubicBezTo>
                  <a:pt x="9196629" y="326997"/>
                  <a:pt x="9125254" y="400156"/>
                  <a:pt x="9050311" y="470639"/>
                </a:cubicBezTo>
                <a:cubicBezTo>
                  <a:pt x="8975368" y="540675"/>
                  <a:pt x="8887041" y="596437"/>
                  <a:pt x="8804067" y="657552"/>
                </a:cubicBezTo>
                <a:cubicBezTo>
                  <a:pt x="8612694" y="798963"/>
                  <a:pt x="8420427" y="939928"/>
                  <a:pt x="8216563" y="1067511"/>
                </a:cubicBezTo>
                <a:cubicBezTo>
                  <a:pt x="8017159" y="1191972"/>
                  <a:pt x="7337313" y="1339182"/>
                  <a:pt x="7204377" y="1356580"/>
                </a:cubicBezTo>
                <a:cubicBezTo>
                  <a:pt x="7034416" y="1378438"/>
                  <a:pt x="6631594" y="1387360"/>
                  <a:pt x="6221188" y="1405651"/>
                </a:cubicBezTo>
                <a:cubicBezTo>
                  <a:pt x="6174795" y="1407434"/>
                  <a:pt x="6129294" y="1409666"/>
                  <a:pt x="6081116" y="1413234"/>
                </a:cubicBezTo>
                <a:cubicBezTo>
                  <a:pt x="4716070" y="1513158"/>
                  <a:pt x="3730203" y="1110783"/>
                  <a:pt x="3680242" y="1085356"/>
                </a:cubicBezTo>
                <a:cubicBezTo>
                  <a:pt x="3599945" y="1044761"/>
                  <a:pt x="3336303" y="980523"/>
                  <a:pt x="3335857" y="981416"/>
                </a:cubicBezTo>
                <a:cubicBezTo>
                  <a:pt x="3330504" y="990337"/>
                  <a:pt x="3301508" y="1001155"/>
                  <a:pt x="3277977" y="1009017"/>
                </a:cubicBezTo>
                <a:lnTo>
                  <a:pt x="3255597" y="1016302"/>
                </a:lnTo>
                <a:lnTo>
                  <a:pt x="3260022" y="1012084"/>
                </a:lnTo>
                <a:cubicBezTo>
                  <a:pt x="3261026" y="1008627"/>
                  <a:pt x="3260914" y="1004390"/>
                  <a:pt x="3260468" y="1000598"/>
                </a:cubicBezTo>
                <a:cubicBezTo>
                  <a:pt x="3258237" y="980523"/>
                  <a:pt x="3248424" y="964464"/>
                  <a:pt x="3226565" y="956880"/>
                </a:cubicBezTo>
                <a:cubicBezTo>
                  <a:pt x="3205599" y="949742"/>
                  <a:pt x="3184186" y="943497"/>
                  <a:pt x="3162773" y="937252"/>
                </a:cubicBezTo>
                <a:cubicBezTo>
                  <a:pt x="3144929" y="931899"/>
                  <a:pt x="3132885" y="931899"/>
                  <a:pt x="3131101" y="953757"/>
                </a:cubicBezTo>
                <a:cubicBezTo>
                  <a:pt x="3129316" y="975617"/>
                  <a:pt x="3104781" y="985431"/>
                  <a:pt x="3089615" y="972493"/>
                </a:cubicBezTo>
                <a:cubicBezTo>
                  <a:pt x="3030284" y="921639"/>
                  <a:pt x="2960248" y="884614"/>
                  <a:pt x="2893779" y="842681"/>
                </a:cubicBezTo>
                <a:cubicBezTo>
                  <a:pt x="2847385" y="813685"/>
                  <a:pt x="2798762" y="787365"/>
                  <a:pt x="2759952" y="749000"/>
                </a:cubicBezTo>
                <a:cubicBezTo>
                  <a:pt x="2752814" y="741864"/>
                  <a:pt x="2746123" y="732050"/>
                  <a:pt x="2733632" y="739187"/>
                </a:cubicBezTo>
                <a:cubicBezTo>
                  <a:pt x="2722926" y="744986"/>
                  <a:pt x="2719803" y="753462"/>
                  <a:pt x="2723372" y="765506"/>
                </a:cubicBezTo>
                <a:cubicBezTo>
                  <a:pt x="2728279" y="780674"/>
                  <a:pt x="2737646" y="794057"/>
                  <a:pt x="2748353" y="806101"/>
                </a:cubicBezTo>
                <a:cubicBezTo>
                  <a:pt x="2798316" y="862754"/>
                  <a:pt x="2776903" y="882382"/>
                  <a:pt x="2710882" y="890859"/>
                </a:cubicBezTo>
                <a:cubicBezTo>
                  <a:pt x="2651997" y="898442"/>
                  <a:pt x="2592666" y="896212"/>
                  <a:pt x="2532890" y="894873"/>
                </a:cubicBezTo>
                <a:cubicBezTo>
                  <a:pt x="2503448" y="893981"/>
                  <a:pt x="2502109" y="897104"/>
                  <a:pt x="2513708" y="921639"/>
                </a:cubicBezTo>
                <a:cubicBezTo>
                  <a:pt x="2532444" y="962234"/>
                  <a:pt x="2535567" y="1001489"/>
                  <a:pt x="2511032" y="1038515"/>
                </a:cubicBezTo>
                <a:cubicBezTo>
                  <a:pt x="2505232" y="1046991"/>
                  <a:pt x="2501218" y="1056360"/>
                  <a:pt x="2503448" y="1067511"/>
                </a:cubicBezTo>
                <a:cubicBezTo>
                  <a:pt x="2513262" y="1113013"/>
                  <a:pt x="2499433" y="1153608"/>
                  <a:pt x="2485157" y="1194648"/>
                </a:cubicBezTo>
                <a:cubicBezTo>
                  <a:pt x="2461069" y="1263347"/>
                  <a:pt x="2429397" y="1328030"/>
                  <a:pt x="2394602" y="1391375"/>
                </a:cubicBezTo>
                <a:cubicBezTo>
                  <a:pt x="2370066" y="1435984"/>
                  <a:pt x="2355792" y="1488624"/>
                  <a:pt x="2298245" y="1511374"/>
                </a:cubicBezTo>
                <a:cubicBezTo>
                  <a:pt x="2284415" y="1516727"/>
                  <a:pt x="2280401" y="1529219"/>
                  <a:pt x="2286201" y="1543493"/>
                </a:cubicBezTo>
                <a:cubicBezTo>
                  <a:pt x="2305382" y="1590778"/>
                  <a:pt x="2293785" y="1631373"/>
                  <a:pt x="2264789" y="1668400"/>
                </a:cubicBezTo>
                <a:cubicBezTo>
                  <a:pt x="2254528" y="1681335"/>
                  <a:pt x="2258990" y="1688473"/>
                  <a:pt x="2274156" y="1693827"/>
                </a:cubicBezTo>
                <a:cubicBezTo>
                  <a:pt x="2291553" y="1699626"/>
                  <a:pt x="2305382" y="1709886"/>
                  <a:pt x="2316535" y="1723714"/>
                </a:cubicBezTo>
                <a:cubicBezTo>
                  <a:pt x="2334825" y="1746020"/>
                  <a:pt x="2344193" y="1771447"/>
                  <a:pt x="2352223" y="1797320"/>
                </a:cubicBezTo>
                <a:cubicBezTo>
                  <a:pt x="2364713" y="1837914"/>
                  <a:pt x="2378988" y="1876725"/>
                  <a:pt x="2420922" y="1903044"/>
                </a:cubicBezTo>
                <a:cubicBezTo>
                  <a:pt x="2433412" y="1911073"/>
                  <a:pt x="2443671" y="1922226"/>
                  <a:pt x="2454378" y="1932933"/>
                </a:cubicBezTo>
                <a:cubicBezTo>
                  <a:pt x="2451701" y="1944085"/>
                  <a:pt x="2444117" y="1952561"/>
                  <a:pt x="2429397" y="1955683"/>
                </a:cubicBezTo>
                <a:cubicBezTo>
                  <a:pt x="2335717" y="1975758"/>
                  <a:pt x="2342855" y="2033749"/>
                  <a:pt x="2345531" y="2099325"/>
                </a:cubicBezTo>
                <a:cubicBezTo>
                  <a:pt x="2348654" y="2180514"/>
                  <a:pt x="2403970" y="2217986"/>
                  <a:pt x="2471776" y="2249659"/>
                </a:cubicBezTo>
                <a:cubicBezTo>
                  <a:pt x="2494973" y="2260365"/>
                  <a:pt x="2527983" y="2259919"/>
                  <a:pt x="2536904" y="2293822"/>
                </a:cubicBezTo>
                <a:cubicBezTo>
                  <a:pt x="2498987" y="2325940"/>
                  <a:pt x="2452594" y="2300067"/>
                  <a:pt x="2411552" y="2308990"/>
                </a:cubicBezTo>
                <a:cubicBezTo>
                  <a:pt x="2377650" y="2316572"/>
                  <a:pt x="2321888" y="2312558"/>
                  <a:pt x="2367836" y="2371888"/>
                </a:cubicBezTo>
                <a:cubicBezTo>
                  <a:pt x="2381219" y="2389286"/>
                  <a:pt x="2365606" y="2401777"/>
                  <a:pt x="2348654" y="2403561"/>
                </a:cubicBezTo>
                <a:cubicBezTo>
                  <a:pt x="2211257" y="2416497"/>
                  <a:pt x="2274603" y="2536943"/>
                  <a:pt x="2230439" y="2599842"/>
                </a:cubicBezTo>
                <a:cubicBezTo>
                  <a:pt x="2217948" y="2616793"/>
                  <a:pt x="2230885" y="2647128"/>
                  <a:pt x="2250067" y="2654712"/>
                </a:cubicBezTo>
                <a:cubicBezTo>
                  <a:pt x="2371851" y="2703781"/>
                  <a:pt x="2388355" y="2819766"/>
                  <a:pt x="2447240" y="2920137"/>
                </a:cubicBezTo>
                <a:cubicBezTo>
                  <a:pt x="2383449" y="2959840"/>
                  <a:pt x="2306721" y="2968315"/>
                  <a:pt x="2237577" y="2994189"/>
                </a:cubicBezTo>
                <a:cubicBezTo>
                  <a:pt x="2165755" y="3020953"/>
                  <a:pt x="2165755" y="3041028"/>
                  <a:pt x="2225086" y="3119541"/>
                </a:cubicBezTo>
                <a:cubicBezTo>
                  <a:pt x="2070738" y="3136492"/>
                  <a:pt x="2070738" y="3136492"/>
                  <a:pt x="2118023" y="3260060"/>
                </a:cubicBezTo>
                <a:cubicBezTo>
                  <a:pt x="2053116" y="3265636"/>
                  <a:pt x="1994902" y="3378944"/>
                  <a:pt x="1964679" y="3479817"/>
                </a:cubicBezTo>
                <a:lnTo>
                  <a:pt x="1955875" y="3516632"/>
                </a:lnTo>
                <a:lnTo>
                  <a:pt x="1953287" y="3497155"/>
                </a:lnTo>
                <a:cubicBezTo>
                  <a:pt x="1952397" y="3492238"/>
                  <a:pt x="1951687" y="3490747"/>
                  <a:pt x="1951185" y="3493814"/>
                </a:cubicBezTo>
                <a:cubicBezTo>
                  <a:pt x="1950850" y="3495932"/>
                  <a:pt x="1950766" y="3502714"/>
                  <a:pt x="1950905" y="3512985"/>
                </a:cubicBezTo>
                <a:lnTo>
                  <a:pt x="1951483" y="3534997"/>
                </a:lnTo>
                <a:lnTo>
                  <a:pt x="1947593" y="3551262"/>
                </a:lnTo>
                <a:cubicBezTo>
                  <a:pt x="1940145" y="3594834"/>
                  <a:pt x="1941027" y="3627788"/>
                  <a:pt x="1952901" y="3635101"/>
                </a:cubicBezTo>
                <a:lnTo>
                  <a:pt x="1955653" y="3635212"/>
                </a:lnTo>
                <a:lnTo>
                  <a:pt x="1957374" y="3667901"/>
                </a:lnTo>
                <a:cubicBezTo>
                  <a:pt x="1962225" y="3750428"/>
                  <a:pt x="1969251" y="3832398"/>
                  <a:pt x="1976612" y="3838643"/>
                </a:cubicBezTo>
                <a:cubicBezTo>
                  <a:pt x="2054679" y="3905111"/>
                  <a:pt x="2007838" y="4054998"/>
                  <a:pt x="2155495" y="4074180"/>
                </a:cubicBezTo>
                <a:cubicBezTo>
                  <a:pt x="2221963" y="4083102"/>
                  <a:pt x="2254082" y="4137526"/>
                  <a:pt x="2302706" y="4167860"/>
                </a:cubicBezTo>
                <a:cubicBezTo>
                  <a:pt x="2472222" y="4272692"/>
                  <a:pt x="2585528" y="4407858"/>
                  <a:pt x="2638168" y="4593433"/>
                </a:cubicBezTo>
                <a:cubicBezTo>
                  <a:pt x="2652890" y="4644734"/>
                  <a:pt x="2708205" y="4686220"/>
                  <a:pt x="2743893" y="4731276"/>
                </a:cubicBezTo>
                <a:cubicBezTo>
                  <a:pt x="2726495" y="4764733"/>
                  <a:pt x="2632815" y="4693358"/>
                  <a:pt x="2665826" y="4780346"/>
                </a:cubicBezTo>
                <a:cubicBezTo>
                  <a:pt x="2690807" y="4845922"/>
                  <a:pt x="2755044" y="4886516"/>
                  <a:pt x="2815268" y="4924880"/>
                </a:cubicBezTo>
                <a:cubicBezTo>
                  <a:pt x="2884412" y="4968597"/>
                  <a:pt x="2960693" y="5003839"/>
                  <a:pt x="2991474" y="5085474"/>
                </a:cubicBezTo>
                <a:cubicBezTo>
                  <a:pt x="2998165" y="5102871"/>
                  <a:pt x="4460905" y="6373345"/>
                  <a:pt x="6494644" y="6212306"/>
                </a:cubicBezTo>
                <a:cubicBezTo>
                  <a:pt x="6826983" y="6185986"/>
                  <a:pt x="8139389" y="5921007"/>
                  <a:pt x="8314257" y="5863906"/>
                </a:cubicBezTo>
                <a:cubicBezTo>
                  <a:pt x="8494032" y="5805022"/>
                  <a:pt x="8647935" y="5697514"/>
                  <a:pt x="8832618" y="5651566"/>
                </a:cubicBezTo>
                <a:cubicBezTo>
                  <a:pt x="8930311" y="5627477"/>
                  <a:pt x="9024437" y="5583314"/>
                  <a:pt x="9009270" y="5457516"/>
                </a:cubicBezTo>
                <a:cubicBezTo>
                  <a:pt x="9004809" y="5421829"/>
                  <a:pt x="9030682" y="5392832"/>
                  <a:pt x="9071277" y="5403093"/>
                </a:cubicBezTo>
                <a:cubicBezTo>
                  <a:pt x="9148005" y="5422721"/>
                  <a:pt x="9182800" y="5370974"/>
                  <a:pt x="9225625" y="5332164"/>
                </a:cubicBezTo>
                <a:cubicBezTo>
                  <a:pt x="9301462" y="5263465"/>
                  <a:pt x="9374174" y="5190305"/>
                  <a:pt x="9495066" y="5178707"/>
                </a:cubicBezTo>
                <a:cubicBezTo>
                  <a:pt x="9471869" y="5124284"/>
                  <a:pt x="9432166" y="5132760"/>
                  <a:pt x="9396033" y="5143912"/>
                </a:cubicBezTo>
                <a:cubicBezTo>
                  <a:pt x="9300569" y="5173800"/>
                  <a:pt x="9206890" y="5207257"/>
                  <a:pt x="9111425" y="5236700"/>
                </a:cubicBezTo>
                <a:cubicBezTo>
                  <a:pt x="9049418" y="5255881"/>
                  <a:pt x="8987412" y="5282647"/>
                  <a:pt x="8904438" y="5261234"/>
                </a:cubicBezTo>
                <a:cubicBezTo>
                  <a:pt x="8975813" y="5151941"/>
                  <a:pt x="9097597" y="5132760"/>
                  <a:pt x="9196183" y="5098857"/>
                </a:cubicBezTo>
                <a:cubicBezTo>
                  <a:pt x="9319305" y="5056478"/>
                  <a:pt x="9392019" y="4976627"/>
                  <a:pt x="9478560" y="4887855"/>
                </a:cubicBezTo>
                <a:cubicBezTo>
                  <a:pt x="9387557" y="4866441"/>
                  <a:pt x="9331795" y="4932018"/>
                  <a:pt x="9260867" y="4928449"/>
                </a:cubicBezTo>
                <a:cubicBezTo>
                  <a:pt x="9256852" y="4916851"/>
                  <a:pt x="9250606" y="4900345"/>
                  <a:pt x="9251499" y="4899899"/>
                </a:cubicBezTo>
                <a:cubicBezTo>
                  <a:pt x="9367929" y="4851275"/>
                  <a:pt x="9421906" y="4759379"/>
                  <a:pt x="9440197" y="4648749"/>
                </a:cubicBezTo>
                <a:cubicBezTo>
                  <a:pt x="9449564" y="4591648"/>
                  <a:pt x="9491943" y="4573805"/>
                  <a:pt x="9533430" y="4547485"/>
                </a:cubicBezTo>
                <a:cubicBezTo>
                  <a:pt x="9679302" y="4454252"/>
                  <a:pt x="9833204" y="4370832"/>
                  <a:pt x="9953203" y="4242804"/>
                </a:cubicBezTo>
                <a:cubicBezTo>
                  <a:pt x="9814915" y="4259755"/>
                  <a:pt x="9703837" y="4343175"/>
                  <a:pt x="9555288" y="4378862"/>
                </a:cubicBezTo>
                <a:cubicBezTo>
                  <a:pt x="9673502" y="4238788"/>
                  <a:pt x="9826959" y="4167860"/>
                  <a:pt x="9966586" y="4082655"/>
                </a:cubicBezTo>
                <a:cubicBezTo>
                  <a:pt x="10030377" y="4043845"/>
                  <a:pt x="10089262" y="3994330"/>
                  <a:pt x="10165990" y="3973363"/>
                </a:cubicBezTo>
                <a:cubicBezTo>
                  <a:pt x="10193202" y="3965780"/>
                  <a:pt x="10238703" y="3950166"/>
                  <a:pt x="10216399" y="3908679"/>
                </a:cubicBezTo>
                <a:cubicBezTo>
                  <a:pt x="10197663" y="3874331"/>
                  <a:pt x="10161083" y="3884591"/>
                  <a:pt x="10127626" y="3894850"/>
                </a:cubicBezTo>
                <a:cubicBezTo>
                  <a:pt x="10047329" y="3919832"/>
                  <a:pt x="9964356" y="3920278"/>
                  <a:pt x="9855955" y="3919832"/>
                </a:cubicBezTo>
                <a:cubicBezTo>
                  <a:pt x="9946958" y="3806078"/>
                  <a:pt x="10113798" y="3839981"/>
                  <a:pt x="10191863" y="3720428"/>
                </a:cubicBezTo>
                <a:cubicBezTo>
                  <a:pt x="10094168" y="3699908"/>
                  <a:pt x="10019226" y="3742732"/>
                  <a:pt x="9940267" y="3751209"/>
                </a:cubicBezTo>
                <a:cubicBezTo>
                  <a:pt x="9868892" y="3758793"/>
                  <a:pt x="9851048" y="3738272"/>
                  <a:pt x="9867999" y="3672696"/>
                </a:cubicBezTo>
                <a:cubicBezTo>
                  <a:pt x="9894319" y="3570541"/>
                  <a:pt x="9855062" y="3517902"/>
                  <a:pt x="9751124" y="3546005"/>
                </a:cubicBezTo>
                <a:cubicBezTo>
                  <a:pt x="9654767" y="3572325"/>
                  <a:pt x="9644954" y="3533961"/>
                  <a:pt x="9670381" y="3475523"/>
                </a:cubicBezTo>
                <a:cubicBezTo>
                  <a:pt x="9707406" y="3390319"/>
                  <a:pt x="9665473" y="3324744"/>
                  <a:pt x="9636477" y="3253369"/>
                </a:cubicBezTo>
                <a:cubicBezTo>
                  <a:pt x="9592761" y="3144969"/>
                  <a:pt x="9611496" y="3091437"/>
                  <a:pt x="9706514" y="3010694"/>
                </a:cubicBezTo>
                <a:cubicBezTo>
                  <a:pt x="9760045" y="2965639"/>
                  <a:pt x="9817591" y="2927274"/>
                  <a:pt x="9895211" y="2888019"/>
                </a:cubicBezTo>
                <a:cubicBezTo>
                  <a:pt x="9716328" y="2867052"/>
                  <a:pt x="9903688" y="2794785"/>
                  <a:pt x="9840788" y="2750175"/>
                </a:cubicBezTo>
                <a:cubicBezTo>
                  <a:pt x="9714544" y="2731886"/>
                  <a:pt x="9611496" y="2874636"/>
                  <a:pt x="9439750" y="2834041"/>
                </a:cubicBezTo>
                <a:cubicBezTo>
                  <a:pt x="9652090" y="2710474"/>
                  <a:pt x="9886290" y="2553894"/>
                  <a:pt x="10040191" y="2389286"/>
                </a:cubicBezTo>
                <a:cubicBezTo>
                  <a:pt x="10004504" y="2351814"/>
                  <a:pt x="9969263" y="2386610"/>
                  <a:pt x="9939374" y="2373227"/>
                </a:cubicBezTo>
                <a:cubicBezTo>
                  <a:pt x="9940713" y="2364304"/>
                  <a:pt x="9938036" y="2351368"/>
                  <a:pt x="9943389" y="2347353"/>
                </a:cubicBezTo>
                <a:cubicBezTo>
                  <a:pt x="10058482" y="2257688"/>
                  <a:pt x="10059820" y="2255458"/>
                  <a:pt x="9937144" y="2189436"/>
                </a:cubicBezTo>
                <a:cubicBezTo>
                  <a:pt x="9894319" y="2166240"/>
                  <a:pt x="9897888" y="2145719"/>
                  <a:pt x="9920638" y="2116723"/>
                </a:cubicBezTo>
                <a:cubicBezTo>
                  <a:pt x="9936698" y="2096202"/>
                  <a:pt x="9956772" y="2078359"/>
                  <a:pt x="9947404" y="2033304"/>
                </a:cubicBezTo>
                <a:cubicBezTo>
                  <a:pt x="9880044" y="2090850"/>
                  <a:pt x="9554842" y="2188098"/>
                  <a:pt x="9497296" y="2182299"/>
                </a:cubicBezTo>
                <a:cubicBezTo>
                  <a:pt x="9432613" y="2175607"/>
                  <a:pt x="9211796" y="2195682"/>
                  <a:pt x="9144883" y="2211295"/>
                </a:cubicBezTo>
                <a:cubicBezTo>
                  <a:pt x="9148451" y="2208172"/>
                  <a:pt x="9152020" y="2205050"/>
                  <a:pt x="9155589" y="2201927"/>
                </a:cubicBezTo>
                <a:cubicBezTo>
                  <a:pt x="9219380" y="2140366"/>
                  <a:pt x="9284064" y="2078804"/>
                  <a:pt x="9322428" y="1998954"/>
                </a:cubicBezTo>
                <a:cubicBezTo>
                  <a:pt x="9324212" y="1995831"/>
                  <a:pt x="9325104" y="1993155"/>
                  <a:pt x="9329119" y="1994047"/>
                </a:cubicBezTo>
                <a:cubicBezTo>
                  <a:pt x="9364360" y="2003415"/>
                  <a:pt x="9359900" y="1980218"/>
                  <a:pt x="9360345" y="1961483"/>
                </a:cubicBezTo>
                <a:cubicBezTo>
                  <a:pt x="9360791" y="1942301"/>
                  <a:pt x="9366590" y="1927134"/>
                  <a:pt x="9392465" y="1928918"/>
                </a:cubicBezTo>
                <a:cubicBezTo>
                  <a:pt x="9393803" y="1928918"/>
                  <a:pt x="9395586" y="1928471"/>
                  <a:pt x="9397371" y="1928025"/>
                </a:cubicBezTo>
                <a:cubicBezTo>
                  <a:pt x="9409416" y="1924903"/>
                  <a:pt x="9447334" y="1874048"/>
                  <a:pt x="9441534" y="1864680"/>
                </a:cubicBezTo>
                <a:cubicBezTo>
                  <a:pt x="9428598" y="1844160"/>
                  <a:pt x="9441980" y="1833899"/>
                  <a:pt x="9453133" y="1821855"/>
                </a:cubicBezTo>
                <a:cubicBezTo>
                  <a:pt x="9468746" y="1805350"/>
                  <a:pt x="9484359" y="1789737"/>
                  <a:pt x="9500865" y="1774123"/>
                </a:cubicBezTo>
                <a:cubicBezTo>
                  <a:pt x="9516924" y="1758957"/>
                  <a:pt x="9533430" y="1744681"/>
                  <a:pt x="9549935" y="1729961"/>
                </a:cubicBezTo>
                <a:cubicBezTo>
                  <a:pt x="9589192" y="1715239"/>
                  <a:pt x="9628893" y="1702302"/>
                  <a:pt x="9670381" y="1692042"/>
                </a:cubicBezTo>
                <a:cubicBezTo>
                  <a:pt x="9701161" y="1684013"/>
                  <a:pt x="9735511" y="1673752"/>
                  <a:pt x="9750231" y="1622006"/>
                </a:cubicBezTo>
                <a:cubicBezTo>
                  <a:pt x="9717666" y="1627805"/>
                  <a:pt x="9685101" y="1634942"/>
                  <a:pt x="9652537" y="1642080"/>
                </a:cubicBezTo>
                <a:cubicBezTo>
                  <a:pt x="9682871" y="1616207"/>
                  <a:pt x="9712314" y="1590333"/>
                  <a:pt x="9740417" y="1563121"/>
                </a:cubicBezTo>
                <a:cubicBezTo>
                  <a:pt x="9763614" y="1540370"/>
                  <a:pt x="9782350" y="1514943"/>
                  <a:pt x="9789041" y="1483271"/>
                </a:cubicBezTo>
                <a:cubicBezTo>
                  <a:pt x="9790825" y="1475241"/>
                  <a:pt x="9792164" y="1466765"/>
                  <a:pt x="9783687" y="1460966"/>
                </a:cubicBezTo>
                <a:cubicBezTo>
                  <a:pt x="9774320" y="1454275"/>
                  <a:pt x="9767183" y="1459628"/>
                  <a:pt x="9760491" y="1464534"/>
                </a:cubicBezTo>
                <a:cubicBezTo>
                  <a:pt x="9732833" y="1484608"/>
                  <a:pt x="9704730" y="1504237"/>
                  <a:pt x="9677518" y="1524757"/>
                </a:cubicBezTo>
                <a:cubicBezTo>
                  <a:pt x="9641385" y="1551968"/>
                  <a:pt x="9605696" y="1579627"/>
                  <a:pt x="9570010" y="1606839"/>
                </a:cubicBezTo>
                <a:cubicBezTo>
                  <a:pt x="9619525" y="1551077"/>
                  <a:pt x="9674395" y="1501114"/>
                  <a:pt x="9733726" y="1455166"/>
                </a:cubicBezTo>
                <a:cubicBezTo>
                  <a:pt x="9776551" y="1421710"/>
                  <a:pt x="9819376" y="1388253"/>
                  <a:pt x="9851495" y="1345427"/>
                </a:cubicBezTo>
                <a:cubicBezTo>
                  <a:pt x="9867999" y="1324015"/>
                  <a:pt x="9875583" y="1299926"/>
                  <a:pt x="9876922" y="1273161"/>
                </a:cubicBezTo>
                <a:cubicBezTo>
                  <a:pt x="9876922" y="1266023"/>
                  <a:pt x="9876029" y="1257993"/>
                  <a:pt x="9866661" y="1254870"/>
                </a:cubicBezTo>
                <a:cubicBezTo>
                  <a:pt x="9857294" y="1252194"/>
                  <a:pt x="9851940" y="1257993"/>
                  <a:pt x="9848372" y="1264238"/>
                </a:cubicBezTo>
                <a:cubicBezTo>
                  <a:pt x="9844357" y="1271376"/>
                  <a:pt x="9839449" y="1277175"/>
                  <a:pt x="9832313" y="1281636"/>
                </a:cubicBezTo>
                <a:cubicBezTo>
                  <a:pt x="9769859" y="1322677"/>
                  <a:pt x="9715436" y="1371747"/>
                  <a:pt x="9659674" y="1419479"/>
                </a:cubicBezTo>
                <a:cubicBezTo>
                  <a:pt x="9579824" y="1487731"/>
                  <a:pt x="9501311" y="1557322"/>
                  <a:pt x="9405847" y="1608623"/>
                </a:cubicBezTo>
                <a:cubicBezTo>
                  <a:pt x="9369714" y="1627805"/>
                  <a:pt x="9332242" y="1644310"/>
                  <a:pt x="9303246" y="1646987"/>
                </a:cubicBezTo>
                <a:cubicBezTo>
                  <a:pt x="9406293" y="1566690"/>
                  <a:pt x="9503095" y="1482825"/>
                  <a:pt x="9589192" y="1389145"/>
                </a:cubicBezTo>
                <a:cubicBezTo>
                  <a:pt x="9676180" y="1294573"/>
                  <a:pt x="9751570" y="1193756"/>
                  <a:pt x="9803762" y="1078218"/>
                </a:cubicBezTo>
                <a:cubicBezTo>
                  <a:pt x="9809116" y="1066174"/>
                  <a:pt x="9812238" y="1054575"/>
                  <a:pt x="9830974" y="1055913"/>
                </a:cubicBezTo>
                <a:cubicBezTo>
                  <a:pt x="9839449" y="1056360"/>
                  <a:pt x="9842126" y="1049222"/>
                  <a:pt x="9839896" y="1042084"/>
                </a:cubicBezTo>
                <a:cubicBezTo>
                  <a:pt x="9825621" y="991230"/>
                  <a:pt x="9851940" y="958665"/>
                  <a:pt x="9893427" y="933683"/>
                </a:cubicBezTo>
                <a:cubicBezTo>
                  <a:pt x="9906364" y="925654"/>
                  <a:pt x="9907256" y="918070"/>
                  <a:pt x="9897441" y="906472"/>
                </a:cubicBezTo>
                <a:cubicBezTo>
                  <a:pt x="9884058" y="890413"/>
                  <a:pt x="9885397" y="873015"/>
                  <a:pt x="9892535" y="856509"/>
                </a:cubicBezTo>
                <a:cubicBezTo>
                  <a:pt x="9896550" y="846249"/>
                  <a:pt x="9901903" y="836436"/>
                  <a:pt x="9906364" y="826622"/>
                </a:cubicBezTo>
                <a:cubicBezTo>
                  <a:pt x="9909487" y="820375"/>
                  <a:pt x="9914839" y="813685"/>
                  <a:pt x="9906809" y="806993"/>
                </a:cubicBezTo>
                <a:cubicBezTo>
                  <a:pt x="9899226" y="801193"/>
                  <a:pt x="9891642" y="804762"/>
                  <a:pt x="9884505" y="807440"/>
                </a:cubicBezTo>
                <a:cubicBezTo>
                  <a:pt x="9850156" y="819484"/>
                  <a:pt x="9830082" y="842235"/>
                  <a:pt x="9821160" y="874800"/>
                </a:cubicBezTo>
                <a:cubicBezTo>
                  <a:pt x="9814468" y="898888"/>
                  <a:pt x="9807331" y="900227"/>
                  <a:pt x="9787256" y="881491"/>
                </a:cubicBezTo>
                <a:cubicBezTo>
                  <a:pt x="9772090" y="867216"/>
                  <a:pt x="9758707" y="868554"/>
                  <a:pt x="9746216" y="880152"/>
                </a:cubicBezTo>
                <a:cubicBezTo>
                  <a:pt x="9739525" y="885951"/>
                  <a:pt x="9735511" y="893981"/>
                  <a:pt x="9730603" y="901118"/>
                </a:cubicBezTo>
                <a:cubicBezTo>
                  <a:pt x="9706067" y="938144"/>
                  <a:pt x="9680195" y="974278"/>
                  <a:pt x="9640046" y="998813"/>
                </a:cubicBezTo>
                <a:cubicBezTo>
                  <a:pt x="9622202" y="1009966"/>
                  <a:pt x="9603020" y="1018887"/>
                  <a:pt x="9575363" y="1010412"/>
                </a:cubicBezTo>
                <a:cubicBezTo>
                  <a:pt x="9592761" y="1000151"/>
                  <a:pt x="9610158" y="998813"/>
                  <a:pt x="9626217" y="994352"/>
                </a:cubicBezTo>
                <a:cubicBezTo>
                  <a:pt x="9642276" y="989891"/>
                  <a:pt x="9650753" y="982753"/>
                  <a:pt x="9638707" y="966694"/>
                </a:cubicBezTo>
                <a:cubicBezTo>
                  <a:pt x="9632016" y="957773"/>
                  <a:pt x="9632462" y="950189"/>
                  <a:pt x="9638707" y="942606"/>
                </a:cubicBezTo>
                <a:cubicBezTo>
                  <a:pt x="9658782" y="918070"/>
                  <a:pt x="9668596" y="884167"/>
                  <a:pt x="9710975" y="881491"/>
                </a:cubicBezTo>
                <a:cubicBezTo>
                  <a:pt x="9713205" y="881491"/>
                  <a:pt x="9715436" y="879706"/>
                  <a:pt x="9717666" y="878367"/>
                </a:cubicBezTo>
                <a:cubicBezTo>
                  <a:pt x="9726142" y="873461"/>
                  <a:pt x="9735511" y="868108"/>
                  <a:pt x="9732387" y="856509"/>
                </a:cubicBezTo>
                <a:cubicBezTo>
                  <a:pt x="9728818" y="844911"/>
                  <a:pt x="9717220" y="842235"/>
                  <a:pt x="9706960" y="840896"/>
                </a:cubicBezTo>
                <a:cubicBezTo>
                  <a:pt x="9680640" y="837773"/>
                  <a:pt x="9660120" y="848926"/>
                  <a:pt x="9640492" y="861417"/>
                </a:cubicBezTo>
                <a:cubicBezTo>
                  <a:pt x="9592761" y="892197"/>
                  <a:pt x="9553504" y="931453"/>
                  <a:pt x="9512463" y="968925"/>
                </a:cubicBezTo>
                <a:cubicBezTo>
                  <a:pt x="9450902" y="1025132"/>
                  <a:pt x="9396925" y="1088923"/>
                  <a:pt x="9328673" y="1138886"/>
                </a:cubicBezTo>
                <a:cubicBezTo>
                  <a:pt x="9125701" y="1286989"/>
                  <a:pt x="8925851" y="1438662"/>
                  <a:pt x="8716634" y="1580073"/>
                </a:cubicBezTo>
                <a:cubicBezTo>
                  <a:pt x="8639459" y="1632266"/>
                  <a:pt x="8560501" y="1681782"/>
                  <a:pt x="8480649" y="1729961"/>
                </a:cubicBezTo>
                <a:cubicBezTo>
                  <a:pt x="8480204" y="1727283"/>
                  <a:pt x="8479758" y="1725499"/>
                  <a:pt x="8479312" y="1722377"/>
                </a:cubicBezTo>
                <a:cubicBezTo>
                  <a:pt x="8479312" y="1720147"/>
                  <a:pt x="8479312" y="1717469"/>
                  <a:pt x="8479312" y="1715239"/>
                </a:cubicBezTo>
                <a:cubicBezTo>
                  <a:pt x="8535965" y="1684013"/>
                  <a:pt x="8591727" y="1650555"/>
                  <a:pt x="8645704" y="1615314"/>
                </a:cubicBezTo>
                <a:cubicBezTo>
                  <a:pt x="8778194" y="1528326"/>
                  <a:pt x="8899531" y="1430631"/>
                  <a:pt x="9002133" y="1314647"/>
                </a:cubicBezTo>
                <a:cubicBezTo>
                  <a:pt x="9010609" y="1305280"/>
                  <a:pt x="9019977" y="1303048"/>
                  <a:pt x="9033805" y="1305280"/>
                </a:cubicBezTo>
                <a:cubicBezTo>
                  <a:pt x="9078415" y="1312863"/>
                  <a:pt x="9092243" y="1299481"/>
                  <a:pt x="9083322" y="1259778"/>
                </a:cubicBezTo>
                <a:cubicBezTo>
                  <a:pt x="9081092" y="1249964"/>
                  <a:pt x="9080645" y="1241934"/>
                  <a:pt x="9088228" y="1233458"/>
                </a:cubicBezTo>
                <a:cubicBezTo>
                  <a:pt x="9122132" y="1195541"/>
                  <a:pt x="9157819" y="1158961"/>
                  <a:pt x="9196629" y="1124611"/>
                </a:cubicBezTo>
                <a:cubicBezTo>
                  <a:pt x="9268451" y="1061266"/>
                  <a:pt x="9345625" y="1002828"/>
                  <a:pt x="9412538" y="935022"/>
                </a:cubicBezTo>
                <a:cubicBezTo>
                  <a:pt x="9432166" y="914501"/>
                  <a:pt x="9446888" y="891304"/>
                  <a:pt x="9455363" y="864985"/>
                </a:cubicBezTo>
                <a:cubicBezTo>
                  <a:pt x="9458040" y="856063"/>
                  <a:pt x="9459378" y="844911"/>
                  <a:pt x="9448672" y="838220"/>
                </a:cubicBezTo>
                <a:cubicBezTo>
                  <a:pt x="9438412" y="831528"/>
                  <a:pt x="9430829" y="839112"/>
                  <a:pt x="9423691" y="844465"/>
                </a:cubicBezTo>
                <a:cubicBezTo>
                  <a:pt x="9393803" y="866323"/>
                  <a:pt x="9363468" y="888628"/>
                  <a:pt x="9333580" y="910932"/>
                </a:cubicBezTo>
                <a:cubicBezTo>
                  <a:pt x="9303246" y="933238"/>
                  <a:pt x="9273357" y="956434"/>
                  <a:pt x="9241685" y="980077"/>
                </a:cubicBezTo>
                <a:cubicBezTo>
                  <a:pt x="9239455" y="969817"/>
                  <a:pt x="9246146" y="967587"/>
                  <a:pt x="9249715" y="964018"/>
                </a:cubicBezTo>
                <a:cubicBezTo>
                  <a:pt x="9300123" y="913610"/>
                  <a:pt x="9355439" y="867662"/>
                  <a:pt x="9412538" y="823499"/>
                </a:cubicBezTo>
                <a:cubicBezTo>
                  <a:pt x="9456702" y="789149"/>
                  <a:pt x="9499526" y="753015"/>
                  <a:pt x="9528522" y="706176"/>
                </a:cubicBezTo>
                <a:cubicBezTo>
                  <a:pt x="9539675" y="687886"/>
                  <a:pt x="9545474" y="668704"/>
                  <a:pt x="9542798" y="647292"/>
                </a:cubicBezTo>
                <a:cubicBezTo>
                  <a:pt x="9541905" y="640600"/>
                  <a:pt x="9541014" y="633909"/>
                  <a:pt x="9532091" y="631679"/>
                </a:cubicBezTo>
                <a:cubicBezTo>
                  <a:pt x="9524953" y="629894"/>
                  <a:pt x="9520493" y="633909"/>
                  <a:pt x="9516924" y="638370"/>
                </a:cubicBezTo>
                <a:cubicBezTo>
                  <a:pt x="9510679" y="646399"/>
                  <a:pt x="9504434" y="654429"/>
                  <a:pt x="9495512" y="660675"/>
                </a:cubicBezTo>
                <a:cubicBezTo>
                  <a:pt x="9441980" y="698146"/>
                  <a:pt x="9392019" y="739187"/>
                  <a:pt x="9343394" y="781565"/>
                </a:cubicBezTo>
                <a:cubicBezTo>
                  <a:pt x="9263543" y="850710"/>
                  <a:pt x="9184585" y="921193"/>
                  <a:pt x="9090906" y="975617"/>
                </a:cubicBezTo>
                <a:cubicBezTo>
                  <a:pt x="9055664" y="996136"/>
                  <a:pt x="9019084" y="1014427"/>
                  <a:pt x="8976705" y="1023348"/>
                </a:cubicBezTo>
                <a:cubicBezTo>
                  <a:pt x="8978044" y="1018887"/>
                  <a:pt x="8980721" y="1016211"/>
                  <a:pt x="8983397" y="1013981"/>
                </a:cubicBezTo>
                <a:cubicBezTo>
                  <a:pt x="9073061" y="941713"/>
                  <a:pt x="9159604" y="867216"/>
                  <a:pt x="9238116" y="784688"/>
                </a:cubicBezTo>
                <a:cubicBezTo>
                  <a:pt x="9334918" y="682979"/>
                  <a:pt x="9417446" y="572348"/>
                  <a:pt x="9474545" y="446103"/>
                </a:cubicBezTo>
                <a:cubicBezTo>
                  <a:pt x="9477222" y="440751"/>
                  <a:pt x="9479007" y="435843"/>
                  <a:pt x="9486143" y="435843"/>
                </a:cubicBezTo>
                <a:cubicBezTo>
                  <a:pt x="9504434" y="436289"/>
                  <a:pt x="9506218" y="427368"/>
                  <a:pt x="9503541" y="412646"/>
                </a:cubicBezTo>
                <a:cubicBezTo>
                  <a:pt x="9496404" y="376512"/>
                  <a:pt x="9508449" y="346179"/>
                  <a:pt x="9539229" y="325658"/>
                </a:cubicBezTo>
                <a:cubicBezTo>
                  <a:pt x="9561533" y="310491"/>
                  <a:pt x="9580269" y="297108"/>
                  <a:pt x="9554396" y="268558"/>
                </a:cubicBezTo>
                <a:cubicBezTo>
                  <a:pt x="9548150" y="261867"/>
                  <a:pt x="9550382" y="252053"/>
                  <a:pt x="9552612" y="243131"/>
                </a:cubicBezTo>
                <a:cubicBezTo>
                  <a:pt x="9555734" y="229748"/>
                  <a:pt x="9562872" y="219042"/>
                  <a:pt x="9570901" y="207890"/>
                </a:cubicBezTo>
                <a:cubicBezTo>
                  <a:pt x="9575363" y="201645"/>
                  <a:pt x="9580715" y="193168"/>
                  <a:pt x="9574470" y="186031"/>
                </a:cubicBezTo>
                <a:cubicBezTo>
                  <a:pt x="9570901" y="181793"/>
                  <a:pt x="9566775" y="181124"/>
                  <a:pt x="9562593" y="181849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2BDD3D0-39C3-5697-6738-CBA3BE6C56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1399" y="2302600"/>
            <a:ext cx="5029202" cy="2483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3993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2F6364A-B358-4BEE-B158-0734D2C93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8202" y="1570814"/>
            <a:ext cx="0" cy="3710227"/>
          </a:xfrm>
          <a:prstGeom prst="line">
            <a:avLst/>
          </a:prstGeom>
          <a:ln w="19050">
            <a:solidFill>
              <a:srgbClr val="00DD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picture containing text, device, meter&#10;&#10;Description automatically generated">
            <a:extLst>
              <a:ext uri="{FF2B5EF4-FFF2-40B4-BE49-F238E27FC236}">
                <a16:creationId xmlns:a16="http://schemas.microsoft.com/office/drawing/2014/main" id="{ADBDE8BA-87FF-67CB-F1B8-C62AD0C407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1860" y="1123527"/>
            <a:ext cx="4604800" cy="46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5618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92AAA844-84D5-104B-FAFE-9ADFBFE46E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8675" y="2643187"/>
            <a:ext cx="2914650" cy="1571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835699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7F55EAC-550A-4BDD-9099-3F20B8FA0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4F5A5F-493F-49AE-89B6-D5AF5EBC8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724001 w 12192000"/>
              <a:gd name="connsiteY0" fmla="*/ 434021 h 6858000"/>
              <a:gd name="connsiteX1" fmla="*/ 6471155 w 12192000"/>
              <a:gd name="connsiteY1" fmla="*/ 434599 h 6858000"/>
              <a:gd name="connsiteX2" fmla="*/ 5384913 w 12192000"/>
              <a:gd name="connsiteY2" fmla="*/ 497971 h 6858000"/>
              <a:gd name="connsiteX3" fmla="*/ 4818280 w 12192000"/>
              <a:gd name="connsiteY3" fmla="*/ 541802 h 6858000"/>
              <a:gd name="connsiteX4" fmla="*/ 3965428 w 12192000"/>
              <a:gd name="connsiteY4" fmla="*/ 675942 h 6858000"/>
              <a:gd name="connsiteX5" fmla="*/ 3699528 w 12192000"/>
              <a:gd name="connsiteY5" fmla="*/ 770472 h 6858000"/>
              <a:gd name="connsiteX6" fmla="*/ 3438854 w 12192000"/>
              <a:gd name="connsiteY6" fmla="*/ 834899 h 6858000"/>
              <a:gd name="connsiteX7" fmla="*/ 3367443 w 12192000"/>
              <a:gd name="connsiteY7" fmla="*/ 893518 h 6858000"/>
              <a:gd name="connsiteX8" fmla="*/ 3467301 w 12192000"/>
              <a:gd name="connsiteY8" fmla="*/ 953722 h 6858000"/>
              <a:gd name="connsiteX9" fmla="*/ 3889955 w 12192000"/>
              <a:gd name="connsiteY9" fmla="*/ 977486 h 6858000"/>
              <a:gd name="connsiteX10" fmla="*/ 3502135 w 12192000"/>
              <a:gd name="connsiteY10" fmla="*/ 1054062 h 6858000"/>
              <a:gd name="connsiteX11" fmla="*/ 4072832 w 12192000"/>
              <a:gd name="connsiteY11" fmla="*/ 1017622 h 6858000"/>
              <a:gd name="connsiteX12" fmla="*/ 4244099 w 12192000"/>
              <a:gd name="connsiteY12" fmla="*/ 1030825 h 6858000"/>
              <a:gd name="connsiteX13" fmla="*/ 4095475 w 12192000"/>
              <a:gd name="connsiteY13" fmla="*/ 1092084 h 6858000"/>
              <a:gd name="connsiteX14" fmla="*/ 3327386 w 12192000"/>
              <a:gd name="connsiteY14" fmla="*/ 1215660 h 6858000"/>
              <a:gd name="connsiteX15" fmla="*/ 3254813 w 12192000"/>
              <a:gd name="connsiteY15" fmla="*/ 1226749 h 6858000"/>
              <a:gd name="connsiteX16" fmla="*/ 2776427 w 12192000"/>
              <a:gd name="connsiteY16" fmla="*/ 1401552 h 6858000"/>
              <a:gd name="connsiteX17" fmla="*/ 3063226 w 12192000"/>
              <a:gd name="connsiteY17" fmla="*/ 1384124 h 6858000"/>
              <a:gd name="connsiteX18" fmla="*/ 2754945 w 12192000"/>
              <a:gd name="connsiteY18" fmla="*/ 1495025 h 6858000"/>
              <a:gd name="connsiteX19" fmla="*/ 2381061 w 12192000"/>
              <a:gd name="connsiteY19" fmla="*/ 1619658 h 6858000"/>
              <a:gd name="connsiteX20" fmla="*/ 2008336 w 12192000"/>
              <a:gd name="connsiteY20" fmla="*/ 1814527 h 6858000"/>
              <a:gd name="connsiteX21" fmla="*/ 1740695 w 12192000"/>
              <a:gd name="connsiteY21" fmla="*/ 1914337 h 6858000"/>
              <a:gd name="connsiteX22" fmla="*/ 1787720 w 12192000"/>
              <a:gd name="connsiteY22" fmla="*/ 1991970 h 6858000"/>
              <a:gd name="connsiteX23" fmla="*/ 1754048 w 12192000"/>
              <a:gd name="connsiteY23" fmla="*/ 2078049 h 6858000"/>
              <a:gd name="connsiteX24" fmla="*/ 2228951 w 12192000"/>
              <a:gd name="connsiteY24" fmla="*/ 1996721 h 6858000"/>
              <a:gd name="connsiteX25" fmla="*/ 2054781 w 12192000"/>
              <a:gd name="connsiteY25" fmla="*/ 2053228 h 6858000"/>
              <a:gd name="connsiteX26" fmla="*/ 1985693 w 12192000"/>
              <a:gd name="connsiteY26" fmla="*/ 2109207 h 6858000"/>
              <a:gd name="connsiteX27" fmla="*/ 2061168 w 12192000"/>
              <a:gd name="connsiteY27" fmla="*/ 2130859 h 6858000"/>
              <a:gd name="connsiteX28" fmla="*/ 2388026 w 12192000"/>
              <a:gd name="connsiteY28" fmla="*/ 2184726 h 6858000"/>
              <a:gd name="connsiteX29" fmla="*/ 1560719 w 12192000"/>
              <a:gd name="connsiteY29" fmla="*/ 2384876 h 6858000"/>
              <a:gd name="connsiteX30" fmla="*/ 1679734 w 12192000"/>
              <a:gd name="connsiteY30" fmla="*/ 2400191 h 6858000"/>
              <a:gd name="connsiteX31" fmla="*/ 2882089 w 12192000"/>
              <a:gd name="connsiteY31" fmla="*/ 2383292 h 6858000"/>
              <a:gd name="connsiteX32" fmla="*/ 3116638 w 12192000"/>
              <a:gd name="connsiteY32" fmla="*/ 2359528 h 6858000"/>
              <a:gd name="connsiteX33" fmla="*/ 2897765 w 12192000"/>
              <a:gd name="connsiteY33" fmla="*/ 2758243 h 6858000"/>
              <a:gd name="connsiteX34" fmla="*/ 2981367 w 12192000"/>
              <a:gd name="connsiteY34" fmla="*/ 2829008 h 6858000"/>
              <a:gd name="connsiteX35" fmla="*/ 2682955 w 12192000"/>
              <a:gd name="connsiteY35" fmla="*/ 2846436 h 6858000"/>
              <a:gd name="connsiteX36" fmla="*/ 2099485 w 12192000"/>
              <a:gd name="connsiteY36" fmla="*/ 3066653 h 6858000"/>
              <a:gd name="connsiteX37" fmla="*/ 1807460 w 12192000"/>
              <a:gd name="connsiteY37" fmla="*/ 3454808 h 6858000"/>
              <a:gd name="connsiteX38" fmla="*/ 1921251 w 12192000"/>
              <a:gd name="connsiteY38" fmla="*/ 3540889 h 6858000"/>
              <a:gd name="connsiteX39" fmla="*/ 1453313 w 12192000"/>
              <a:gd name="connsiteY39" fmla="*/ 3637002 h 6858000"/>
              <a:gd name="connsiteX40" fmla="*/ 1686122 w 12192000"/>
              <a:gd name="connsiteY40" fmla="*/ 3667634 h 6858000"/>
              <a:gd name="connsiteX41" fmla="*/ 1513692 w 12192000"/>
              <a:gd name="connsiteY41" fmla="*/ 3725196 h 6858000"/>
              <a:gd name="connsiteX42" fmla="*/ 1369711 w 12192000"/>
              <a:gd name="connsiteY42" fmla="*/ 3826063 h 6858000"/>
              <a:gd name="connsiteX43" fmla="*/ 2051298 w 12192000"/>
              <a:gd name="connsiteY43" fmla="*/ 3754242 h 6858000"/>
              <a:gd name="connsiteX44" fmla="*/ 2245207 w 12192000"/>
              <a:gd name="connsiteY44" fmla="*/ 3797018 h 6858000"/>
              <a:gd name="connsiteX45" fmla="*/ 2353192 w 12192000"/>
              <a:gd name="connsiteY45" fmla="*/ 3796489 h 6858000"/>
              <a:gd name="connsiteX46" fmla="*/ 2490207 w 12192000"/>
              <a:gd name="connsiteY46" fmla="*/ 3801242 h 6858000"/>
              <a:gd name="connsiteX47" fmla="*/ 2375835 w 12192000"/>
              <a:gd name="connsiteY47" fmla="*/ 3839794 h 6858000"/>
              <a:gd name="connsiteX48" fmla="*/ 2522138 w 12192000"/>
              <a:gd name="connsiteY48" fmla="*/ 4009841 h 6858000"/>
              <a:gd name="connsiteX49" fmla="*/ 1998466 w 12192000"/>
              <a:gd name="connsiteY49" fmla="*/ 4130778 h 6858000"/>
              <a:gd name="connsiteX50" fmla="*/ 2114580 w 12192000"/>
              <a:gd name="connsiteY50" fmla="*/ 4154543 h 6858000"/>
              <a:gd name="connsiteX51" fmla="*/ 2177862 w 12192000"/>
              <a:gd name="connsiteY51" fmla="*/ 4189925 h 6858000"/>
              <a:gd name="connsiteX52" fmla="*/ 1868419 w 12192000"/>
              <a:gd name="connsiteY52" fmla="*/ 4382153 h 6858000"/>
              <a:gd name="connsiteX53" fmla="*/ 2279460 w 12192000"/>
              <a:gd name="connsiteY53" fmla="*/ 4356805 h 6858000"/>
              <a:gd name="connsiteX54" fmla="*/ 2029817 w 12192000"/>
              <a:gd name="connsiteY54" fmla="*/ 4468235 h 6858000"/>
              <a:gd name="connsiteX55" fmla="*/ 1560137 w 12192000"/>
              <a:gd name="connsiteY55" fmla="*/ 4730172 h 6858000"/>
              <a:gd name="connsiteX56" fmla="*/ 1956664 w 12192000"/>
              <a:gd name="connsiteY56" fmla="*/ 4820477 h 6858000"/>
              <a:gd name="connsiteX57" fmla="*/ 3268168 w 12192000"/>
              <a:gd name="connsiteY57" fmla="*/ 4852692 h 6858000"/>
              <a:gd name="connsiteX58" fmla="*/ 2807197 w 12192000"/>
              <a:gd name="connsiteY58" fmla="*/ 4939300 h 6858000"/>
              <a:gd name="connsiteX59" fmla="*/ 2721272 w 12192000"/>
              <a:gd name="connsiteY59" fmla="*/ 4970458 h 6858000"/>
              <a:gd name="connsiteX60" fmla="*/ 2802552 w 12192000"/>
              <a:gd name="connsiteY60" fmla="*/ 5014291 h 6858000"/>
              <a:gd name="connsiteX61" fmla="*/ 2537812 w 12192000"/>
              <a:gd name="connsiteY61" fmla="*/ 5053898 h 6858000"/>
              <a:gd name="connsiteX62" fmla="*/ 2569744 w 12192000"/>
              <a:gd name="connsiteY62" fmla="*/ 5153182 h 6858000"/>
              <a:gd name="connsiteX63" fmla="*/ 1987436 w 12192000"/>
              <a:gd name="connsiteY63" fmla="*/ 5334320 h 6858000"/>
              <a:gd name="connsiteX64" fmla="*/ 1972921 w 12192000"/>
              <a:gd name="connsiteY64" fmla="*/ 5382376 h 6858000"/>
              <a:gd name="connsiteX65" fmla="*/ 2341001 w 12192000"/>
              <a:gd name="connsiteY65" fmla="*/ 5360725 h 6858000"/>
              <a:gd name="connsiteX66" fmla="*/ 2710822 w 12192000"/>
              <a:gd name="connsiteY66" fmla="*/ 5418816 h 6858000"/>
              <a:gd name="connsiteX67" fmla="*/ 2833903 w 12192000"/>
              <a:gd name="connsiteY67" fmla="*/ 5413007 h 6858000"/>
              <a:gd name="connsiteX68" fmla="*/ 3011556 w 12192000"/>
              <a:gd name="connsiteY68" fmla="*/ 5399276 h 6858000"/>
              <a:gd name="connsiteX69" fmla="*/ 3254233 w 12192000"/>
              <a:gd name="connsiteY69" fmla="*/ 5439412 h 6858000"/>
              <a:gd name="connsiteX70" fmla="*/ 2792101 w 12192000"/>
              <a:gd name="connsiteY70" fmla="*/ 5471625 h 6858000"/>
              <a:gd name="connsiteX71" fmla="*/ 2977303 w 12192000"/>
              <a:gd name="connsiteY71" fmla="*/ 5539751 h 6858000"/>
              <a:gd name="connsiteX72" fmla="*/ 3656566 w 12192000"/>
              <a:gd name="connsiteY72" fmla="*/ 5678642 h 6858000"/>
              <a:gd name="connsiteX73" fmla="*/ 4858340 w 12192000"/>
              <a:gd name="connsiteY73" fmla="*/ 5969625 h 6858000"/>
              <a:gd name="connsiteX74" fmla="*/ 5296668 w 12192000"/>
              <a:gd name="connsiteY74" fmla="*/ 6043559 h 6858000"/>
              <a:gd name="connsiteX75" fmla="*/ 5456323 w 12192000"/>
              <a:gd name="connsiteY75" fmla="*/ 6042502 h 6858000"/>
              <a:gd name="connsiteX76" fmla="*/ 5267058 w 12192000"/>
              <a:gd name="connsiteY76" fmla="*/ 6100066 h 6858000"/>
              <a:gd name="connsiteX77" fmla="*/ 7095266 w 12192000"/>
              <a:gd name="connsiteY77" fmla="*/ 6287541 h 6858000"/>
              <a:gd name="connsiteX78" fmla="*/ 9707235 w 12192000"/>
              <a:gd name="connsiteY78" fmla="*/ 5994446 h 6858000"/>
              <a:gd name="connsiteX79" fmla="*/ 10083442 w 12192000"/>
              <a:gd name="connsiteY79" fmla="*/ 5678642 h 6858000"/>
              <a:gd name="connsiteX80" fmla="*/ 10338892 w 12192000"/>
              <a:gd name="connsiteY80" fmla="*/ 4650957 h 6858000"/>
              <a:gd name="connsiteX81" fmla="*/ 10628013 w 12192000"/>
              <a:gd name="connsiteY81" fmla="*/ 4411198 h 6858000"/>
              <a:gd name="connsiteX82" fmla="*/ 10802766 w 12192000"/>
              <a:gd name="connsiteY82" fmla="*/ 4258050 h 6858000"/>
              <a:gd name="connsiteX83" fmla="*/ 10614662 w 12192000"/>
              <a:gd name="connsiteY83" fmla="*/ 4150318 h 6858000"/>
              <a:gd name="connsiteX84" fmla="*/ 10681427 w 12192000"/>
              <a:gd name="connsiteY84" fmla="*/ 4054203 h 6858000"/>
              <a:gd name="connsiteX85" fmla="*/ 10520029 w 12192000"/>
              <a:gd name="connsiteY85" fmla="*/ 3804411 h 6858000"/>
              <a:gd name="connsiteX86" fmla="*/ 10568798 w 12192000"/>
              <a:gd name="connsiteY86" fmla="*/ 3466426 h 6858000"/>
              <a:gd name="connsiteX87" fmla="*/ 10499709 w 12192000"/>
              <a:gd name="connsiteY87" fmla="*/ 3166465 h 6858000"/>
              <a:gd name="connsiteX88" fmla="*/ 10489840 w 12192000"/>
              <a:gd name="connsiteY88" fmla="*/ 2546475 h 6858000"/>
              <a:gd name="connsiteX89" fmla="*/ 10584471 w 12192000"/>
              <a:gd name="connsiteY89" fmla="*/ 2512148 h 6858000"/>
              <a:gd name="connsiteX90" fmla="*/ 10695942 w 12192000"/>
              <a:gd name="connsiteY90" fmla="*/ 2358471 h 6858000"/>
              <a:gd name="connsiteX91" fmla="*/ 10732516 w 12192000"/>
              <a:gd name="connsiteY91" fmla="*/ 2287706 h 6858000"/>
              <a:gd name="connsiteX92" fmla="*/ 10731357 w 12192000"/>
              <a:gd name="connsiteY92" fmla="*/ 2137725 h 6858000"/>
              <a:gd name="connsiteX93" fmla="*/ 10678525 w 12192000"/>
              <a:gd name="connsiteY93" fmla="*/ 2070656 h 6858000"/>
              <a:gd name="connsiteX94" fmla="*/ 10735999 w 12192000"/>
              <a:gd name="connsiteY94" fmla="*/ 1956587 h 6858000"/>
              <a:gd name="connsiteX95" fmla="*/ 10824246 w 12192000"/>
              <a:gd name="connsiteY95" fmla="*/ 1862584 h 6858000"/>
              <a:gd name="connsiteX96" fmla="*/ 10773156 w 12192000"/>
              <a:gd name="connsiteY96" fmla="*/ 1768054 h 6858000"/>
              <a:gd name="connsiteX97" fmla="*/ 10716261 w 12192000"/>
              <a:gd name="connsiteY97" fmla="*/ 1678278 h 6858000"/>
              <a:gd name="connsiteX98" fmla="*/ 10554864 w 12192000"/>
              <a:gd name="connsiteY98" fmla="*/ 1477599 h 6858000"/>
              <a:gd name="connsiteX99" fmla="*/ 10267483 w 12192000"/>
              <a:gd name="connsiteY99" fmla="*/ 1324977 h 6858000"/>
              <a:gd name="connsiteX100" fmla="*/ 9913337 w 12192000"/>
              <a:gd name="connsiteY100" fmla="*/ 1202458 h 6858000"/>
              <a:gd name="connsiteX101" fmla="*/ 10024805 w 12192000"/>
              <a:gd name="connsiteY101" fmla="*/ 1124827 h 6858000"/>
              <a:gd name="connsiteX102" fmla="*/ 9411726 w 12192000"/>
              <a:gd name="connsiteY102" fmla="*/ 980655 h 6858000"/>
              <a:gd name="connsiteX103" fmla="*/ 9930753 w 12192000"/>
              <a:gd name="connsiteY103" fmla="*/ 901968 h 6858000"/>
              <a:gd name="connsiteX104" fmla="*/ 9894178 w 12192000"/>
              <a:gd name="connsiteY104" fmla="*/ 871339 h 6858000"/>
              <a:gd name="connsiteX105" fmla="*/ 9858182 w 12192000"/>
              <a:gd name="connsiteY105" fmla="*/ 839125 h 6858000"/>
              <a:gd name="connsiteX106" fmla="*/ 10131050 w 12192000"/>
              <a:gd name="connsiteY106" fmla="*/ 792652 h 6858000"/>
              <a:gd name="connsiteX107" fmla="*/ 10006808 w 12192000"/>
              <a:gd name="connsiteY107" fmla="*/ 731920 h 6858000"/>
              <a:gd name="connsiteX108" fmla="*/ 10233809 w 12192000"/>
              <a:gd name="connsiteY108" fmla="*/ 710268 h 6858000"/>
              <a:gd name="connsiteX109" fmla="*/ 10267483 w 12192000"/>
              <a:gd name="connsiteY109" fmla="*/ 628940 h 6858000"/>
              <a:gd name="connsiteX110" fmla="*/ 10136275 w 12192000"/>
              <a:gd name="connsiteY110" fmla="*/ 589333 h 6858000"/>
              <a:gd name="connsiteX111" fmla="*/ 9131312 w 12192000"/>
              <a:gd name="connsiteY111" fmla="*/ 480544 h 6858000"/>
              <a:gd name="connsiteX112" fmla="*/ 7479600 w 12192000"/>
              <a:gd name="connsiteY112" fmla="*/ 454667 h 6858000"/>
              <a:gd name="connsiteX113" fmla="*/ 6724001 w 12192000"/>
              <a:gd name="connsiteY113" fmla="*/ 434021 h 6858000"/>
              <a:gd name="connsiteX114" fmla="*/ 0 w 12192000"/>
              <a:gd name="connsiteY114" fmla="*/ 0 h 6858000"/>
              <a:gd name="connsiteX115" fmla="*/ 12192000 w 12192000"/>
              <a:gd name="connsiteY115" fmla="*/ 0 h 6858000"/>
              <a:gd name="connsiteX116" fmla="*/ 12192000 w 12192000"/>
              <a:gd name="connsiteY116" fmla="*/ 6858000 h 6858000"/>
              <a:gd name="connsiteX117" fmla="*/ 0 w 12192000"/>
              <a:gd name="connsiteY11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12192000" h="6858000">
                <a:moveTo>
                  <a:pt x="6724001" y="434021"/>
                </a:moveTo>
                <a:cubicBezTo>
                  <a:pt x="6639882" y="433113"/>
                  <a:pt x="6555627" y="433147"/>
                  <a:pt x="6471155" y="434599"/>
                </a:cubicBezTo>
                <a:cubicBezTo>
                  <a:pt x="6109461" y="440937"/>
                  <a:pt x="5748349" y="439351"/>
                  <a:pt x="5384913" y="497971"/>
                </a:cubicBezTo>
                <a:cubicBezTo>
                  <a:pt x="5199132" y="528072"/>
                  <a:pt x="5005803" y="518038"/>
                  <a:pt x="4818280" y="541802"/>
                </a:cubicBezTo>
                <a:cubicBezTo>
                  <a:pt x="4532641" y="578242"/>
                  <a:pt x="4247003" y="621019"/>
                  <a:pt x="3965428" y="675942"/>
                </a:cubicBezTo>
                <a:cubicBezTo>
                  <a:pt x="3877181" y="693369"/>
                  <a:pt x="3768034" y="703930"/>
                  <a:pt x="3699528" y="770472"/>
                </a:cubicBezTo>
                <a:cubicBezTo>
                  <a:pt x="3590961" y="728224"/>
                  <a:pt x="3523617" y="807966"/>
                  <a:pt x="3438854" y="834899"/>
                </a:cubicBezTo>
                <a:cubicBezTo>
                  <a:pt x="3405761" y="845462"/>
                  <a:pt x="3362218" y="860248"/>
                  <a:pt x="3367443" y="893518"/>
                </a:cubicBezTo>
                <a:cubicBezTo>
                  <a:pt x="3372089" y="935238"/>
                  <a:pt x="3420855" y="962172"/>
                  <a:pt x="3467301" y="953722"/>
                </a:cubicBezTo>
                <a:cubicBezTo>
                  <a:pt x="3611863" y="927317"/>
                  <a:pt x="3741328" y="986464"/>
                  <a:pt x="3889955" y="977486"/>
                </a:cubicBezTo>
                <a:cubicBezTo>
                  <a:pt x="3760488" y="1002836"/>
                  <a:pt x="3631601" y="1028713"/>
                  <a:pt x="3502135" y="1054062"/>
                </a:cubicBezTo>
                <a:cubicBezTo>
                  <a:pt x="3694303" y="1074129"/>
                  <a:pt x="3883568" y="1038218"/>
                  <a:pt x="4072832" y="1017622"/>
                </a:cubicBezTo>
                <a:cubicBezTo>
                  <a:pt x="4133792" y="1011285"/>
                  <a:pt x="4228424" y="962699"/>
                  <a:pt x="4244099" y="1030825"/>
                </a:cubicBezTo>
                <a:cubicBezTo>
                  <a:pt x="4254550" y="1076242"/>
                  <a:pt x="4152951" y="1079410"/>
                  <a:pt x="4095475" y="1092084"/>
                </a:cubicBezTo>
                <a:cubicBezTo>
                  <a:pt x="3841766" y="1146479"/>
                  <a:pt x="3583994" y="1178165"/>
                  <a:pt x="3327386" y="1215660"/>
                </a:cubicBezTo>
                <a:cubicBezTo>
                  <a:pt x="3303001" y="1219357"/>
                  <a:pt x="3271070" y="1216188"/>
                  <a:pt x="3254813" y="1226749"/>
                </a:cubicBezTo>
                <a:cubicBezTo>
                  <a:pt x="3123605" y="1311774"/>
                  <a:pt x="2957563" y="1339765"/>
                  <a:pt x="2776427" y="1401552"/>
                </a:cubicBezTo>
                <a:cubicBezTo>
                  <a:pt x="2890798" y="1430598"/>
                  <a:pt x="2968012" y="1370921"/>
                  <a:pt x="3063226" y="1384124"/>
                </a:cubicBezTo>
                <a:cubicBezTo>
                  <a:pt x="2966272" y="1448024"/>
                  <a:pt x="2853641" y="1460171"/>
                  <a:pt x="2754945" y="1495025"/>
                </a:cubicBezTo>
                <a:cubicBezTo>
                  <a:pt x="2684117" y="1519846"/>
                  <a:pt x="2421119" y="1597477"/>
                  <a:pt x="2381061" y="1619658"/>
                </a:cubicBezTo>
                <a:cubicBezTo>
                  <a:pt x="2260302" y="1688311"/>
                  <a:pt x="2107033" y="1720525"/>
                  <a:pt x="2008336" y="1814527"/>
                </a:cubicBezTo>
                <a:cubicBezTo>
                  <a:pt x="1938668" y="1880540"/>
                  <a:pt x="1822554" y="1868393"/>
                  <a:pt x="1740695" y="1914337"/>
                </a:cubicBezTo>
                <a:cubicBezTo>
                  <a:pt x="1711667" y="1957642"/>
                  <a:pt x="1767982" y="1968733"/>
                  <a:pt x="1787720" y="1991970"/>
                </a:cubicBezTo>
                <a:cubicBezTo>
                  <a:pt x="1813846" y="2023126"/>
                  <a:pt x="1767401" y="2040555"/>
                  <a:pt x="1754048" y="2078049"/>
                </a:cubicBezTo>
                <a:cubicBezTo>
                  <a:pt x="1907898" y="2035802"/>
                  <a:pt x="2054781" y="2010981"/>
                  <a:pt x="2228951" y="1996721"/>
                </a:cubicBezTo>
                <a:cubicBezTo>
                  <a:pt x="2171475" y="2057452"/>
                  <a:pt x="2101807" y="2031048"/>
                  <a:pt x="2054781" y="2053228"/>
                </a:cubicBezTo>
                <a:cubicBezTo>
                  <a:pt x="2024011" y="2067487"/>
                  <a:pt x="1976984" y="2073824"/>
                  <a:pt x="1985693" y="2109207"/>
                </a:cubicBezTo>
                <a:cubicBezTo>
                  <a:pt x="1992660" y="2137196"/>
                  <a:pt x="2032140" y="2133500"/>
                  <a:pt x="2061168" y="2130859"/>
                </a:cubicBezTo>
                <a:cubicBezTo>
                  <a:pt x="2172636" y="2120825"/>
                  <a:pt x="2281202" y="2117656"/>
                  <a:pt x="2388026" y="2184726"/>
                </a:cubicBezTo>
                <a:cubicBezTo>
                  <a:pt x="2116321" y="2282425"/>
                  <a:pt x="1803977" y="2241233"/>
                  <a:pt x="1560719" y="2384876"/>
                </a:cubicBezTo>
                <a:cubicBezTo>
                  <a:pt x="1594973" y="2429237"/>
                  <a:pt x="1643739" y="2405472"/>
                  <a:pt x="1679734" y="2400191"/>
                </a:cubicBezTo>
                <a:cubicBezTo>
                  <a:pt x="1916026" y="2364279"/>
                  <a:pt x="2760170" y="2428180"/>
                  <a:pt x="2882089" y="2383292"/>
                </a:cubicBezTo>
                <a:cubicBezTo>
                  <a:pt x="2956983" y="2355830"/>
                  <a:pt x="3035941" y="2342628"/>
                  <a:pt x="3116638" y="2359528"/>
                </a:cubicBezTo>
                <a:cubicBezTo>
                  <a:pt x="3194434" y="2375898"/>
                  <a:pt x="3174696" y="2605622"/>
                  <a:pt x="2897765" y="2758243"/>
                </a:cubicBezTo>
                <a:cubicBezTo>
                  <a:pt x="2858286" y="2779895"/>
                  <a:pt x="3034779" y="2811053"/>
                  <a:pt x="2981367" y="2829008"/>
                </a:cubicBezTo>
                <a:cubicBezTo>
                  <a:pt x="2939566" y="2843267"/>
                  <a:pt x="2734626" y="2835346"/>
                  <a:pt x="2682955" y="2846436"/>
                </a:cubicBezTo>
                <a:cubicBezTo>
                  <a:pt x="2662635" y="2851188"/>
                  <a:pt x="2040267" y="3029159"/>
                  <a:pt x="2099485" y="3066653"/>
                </a:cubicBezTo>
                <a:cubicBezTo>
                  <a:pt x="2276558" y="3179139"/>
                  <a:pt x="2869897" y="3385098"/>
                  <a:pt x="1807460" y="3454808"/>
                </a:cubicBezTo>
                <a:cubicBezTo>
                  <a:pt x="1841132" y="3495472"/>
                  <a:pt x="1934024" y="3469596"/>
                  <a:pt x="1921251" y="3540889"/>
                </a:cubicBezTo>
                <a:cubicBezTo>
                  <a:pt x="1780173" y="3579440"/>
                  <a:pt x="1617035" y="3577328"/>
                  <a:pt x="1453313" y="3637002"/>
                </a:cubicBezTo>
                <a:cubicBezTo>
                  <a:pt x="1527047" y="3680307"/>
                  <a:pt x="1611808" y="3653902"/>
                  <a:pt x="1686122" y="3667634"/>
                </a:cubicBezTo>
                <a:cubicBezTo>
                  <a:pt x="1644320" y="3722027"/>
                  <a:pt x="1572330" y="3713578"/>
                  <a:pt x="1513692" y="3725196"/>
                </a:cubicBezTo>
                <a:cubicBezTo>
                  <a:pt x="1459700" y="3736286"/>
                  <a:pt x="1345329" y="3830816"/>
                  <a:pt x="1369711" y="3826063"/>
                </a:cubicBezTo>
                <a:cubicBezTo>
                  <a:pt x="1595553" y="3783815"/>
                  <a:pt x="1824877" y="3795434"/>
                  <a:pt x="2051298" y="3754242"/>
                </a:cubicBezTo>
                <a:cubicBezTo>
                  <a:pt x="2126192" y="3740511"/>
                  <a:pt x="2210955" y="3714106"/>
                  <a:pt x="2245207" y="3797018"/>
                </a:cubicBezTo>
                <a:cubicBezTo>
                  <a:pt x="2255659" y="3821310"/>
                  <a:pt x="2248109" y="3829232"/>
                  <a:pt x="2353192" y="3796489"/>
                </a:cubicBezTo>
                <a:cubicBezTo>
                  <a:pt x="2394414" y="3783815"/>
                  <a:pt x="2448988" y="3770085"/>
                  <a:pt x="2490207" y="3801242"/>
                </a:cubicBezTo>
                <a:cubicBezTo>
                  <a:pt x="2464082" y="3840321"/>
                  <a:pt x="2413572" y="3828703"/>
                  <a:pt x="2375835" y="3839794"/>
                </a:cubicBezTo>
                <a:cubicBezTo>
                  <a:pt x="2275978" y="3868311"/>
                  <a:pt x="2619094" y="3977100"/>
                  <a:pt x="2522138" y="4009841"/>
                </a:cubicBezTo>
                <a:cubicBezTo>
                  <a:pt x="2323584" y="4076912"/>
                  <a:pt x="2199343" y="4057372"/>
                  <a:pt x="1998466" y="4130778"/>
                </a:cubicBezTo>
                <a:cubicBezTo>
                  <a:pt x="2066973" y="4129192"/>
                  <a:pt x="2046072" y="4154543"/>
                  <a:pt x="2114580" y="4154543"/>
                </a:cubicBezTo>
                <a:cubicBezTo>
                  <a:pt x="2145350" y="4154543"/>
                  <a:pt x="2177862" y="4160878"/>
                  <a:pt x="2177862" y="4189925"/>
                </a:cubicBezTo>
                <a:cubicBezTo>
                  <a:pt x="2177862" y="4217385"/>
                  <a:pt x="1817330" y="4367895"/>
                  <a:pt x="1868419" y="4382153"/>
                </a:cubicBezTo>
                <a:cubicBezTo>
                  <a:pt x="2007755" y="4420704"/>
                  <a:pt x="2365385" y="4302410"/>
                  <a:pt x="2279460" y="4356805"/>
                </a:cubicBezTo>
                <a:cubicBezTo>
                  <a:pt x="2148834" y="4439716"/>
                  <a:pt x="2129094" y="4456088"/>
                  <a:pt x="2029817" y="4468235"/>
                </a:cubicBezTo>
                <a:cubicBezTo>
                  <a:pt x="1944474" y="4478796"/>
                  <a:pt x="1644320" y="4710633"/>
                  <a:pt x="1560137" y="4730172"/>
                </a:cubicBezTo>
                <a:cubicBezTo>
                  <a:pt x="1485825" y="4747072"/>
                  <a:pt x="1774947" y="4800410"/>
                  <a:pt x="1956664" y="4820477"/>
                </a:cubicBezTo>
                <a:cubicBezTo>
                  <a:pt x="2130256" y="4840017"/>
                  <a:pt x="3101544" y="4789319"/>
                  <a:pt x="3268168" y="4852692"/>
                </a:cubicBezTo>
                <a:cubicBezTo>
                  <a:pt x="3111993" y="4878041"/>
                  <a:pt x="2970336" y="4953030"/>
                  <a:pt x="2807197" y="4939300"/>
                </a:cubicBezTo>
                <a:cubicBezTo>
                  <a:pt x="2773524" y="4936660"/>
                  <a:pt x="2724756" y="4930323"/>
                  <a:pt x="2721272" y="4970458"/>
                </a:cubicBezTo>
                <a:cubicBezTo>
                  <a:pt x="2718369" y="5005313"/>
                  <a:pt x="2788038" y="4981548"/>
                  <a:pt x="2802552" y="5014291"/>
                </a:cubicBezTo>
                <a:cubicBezTo>
                  <a:pt x="2719531" y="5060235"/>
                  <a:pt x="2621415" y="5018515"/>
                  <a:pt x="2537812" y="5053898"/>
                </a:cubicBezTo>
                <a:cubicBezTo>
                  <a:pt x="2491948" y="5099314"/>
                  <a:pt x="2589483" y="5107236"/>
                  <a:pt x="2569744" y="5153182"/>
                </a:cubicBezTo>
                <a:cubicBezTo>
                  <a:pt x="2301522" y="5193845"/>
                  <a:pt x="2252174" y="5268836"/>
                  <a:pt x="1987436" y="5334320"/>
                </a:cubicBezTo>
                <a:cubicBezTo>
                  <a:pt x="1971179" y="5338545"/>
                  <a:pt x="1958407" y="5352274"/>
                  <a:pt x="1972921" y="5382376"/>
                </a:cubicBezTo>
                <a:cubicBezTo>
                  <a:pt x="2087874" y="5396107"/>
                  <a:pt x="2215599" y="5373399"/>
                  <a:pt x="2341001" y="5360725"/>
                </a:cubicBezTo>
                <a:cubicBezTo>
                  <a:pt x="2537812" y="5340129"/>
                  <a:pt x="2533748" y="5339072"/>
                  <a:pt x="2710822" y="5418816"/>
                </a:cubicBezTo>
                <a:cubicBezTo>
                  <a:pt x="2743914" y="5433602"/>
                  <a:pt x="2801390" y="5438355"/>
                  <a:pt x="2833903" y="5413007"/>
                </a:cubicBezTo>
                <a:cubicBezTo>
                  <a:pt x="2896604" y="5364422"/>
                  <a:pt x="2950016" y="5368646"/>
                  <a:pt x="3011556" y="5399276"/>
                </a:cubicBezTo>
                <a:cubicBezTo>
                  <a:pt x="3077160" y="5432547"/>
                  <a:pt x="3171793" y="5391882"/>
                  <a:pt x="3254233" y="5439412"/>
                </a:cubicBezTo>
                <a:cubicBezTo>
                  <a:pt x="3099802" y="5473739"/>
                  <a:pt x="2957563" y="5473739"/>
                  <a:pt x="2792101" y="5471625"/>
                </a:cubicBezTo>
                <a:cubicBezTo>
                  <a:pt x="2846095" y="5537639"/>
                  <a:pt x="2914601" y="5536582"/>
                  <a:pt x="2977303" y="5539751"/>
                </a:cubicBezTo>
                <a:cubicBezTo>
                  <a:pt x="3214174" y="5551898"/>
                  <a:pt x="3601411" y="5660686"/>
                  <a:pt x="3656566" y="5678642"/>
                </a:cubicBezTo>
                <a:cubicBezTo>
                  <a:pt x="4280675" y="5879847"/>
                  <a:pt x="4178497" y="5898332"/>
                  <a:pt x="4858340" y="5969625"/>
                </a:cubicBezTo>
                <a:cubicBezTo>
                  <a:pt x="5261253" y="6011873"/>
                  <a:pt x="4887368" y="6032469"/>
                  <a:pt x="5296668" y="6043559"/>
                </a:cubicBezTo>
                <a:cubicBezTo>
                  <a:pt x="5349500" y="6045143"/>
                  <a:pt x="5402911" y="6044087"/>
                  <a:pt x="5456323" y="6042502"/>
                </a:cubicBezTo>
                <a:cubicBezTo>
                  <a:pt x="5368077" y="6073134"/>
                  <a:pt x="5267058" y="6100066"/>
                  <a:pt x="5267058" y="6100066"/>
                </a:cubicBezTo>
                <a:cubicBezTo>
                  <a:pt x="5267058" y="6100066"/>
                  <a:pt x="5318728" y="6208854"/>
                  <a:pt x="7095266" y="6287541"/>
                </a:cubicBezTo>
                <a:cubicBezTo>
                  <a:pt x="7422124" y="6302329"/>
                  <a:pt x="9563254" y="6024548"/>
                  <a:pt x="9707235" y="5994446"/>
                </a:cubicBezTo>
                <a:cubicBezTo>
                  <a:pt x="9844249" y="5966984"/>
                  <a:pt x="10002164" y="5671247"/>
                  <a:pt x="10083442" y="5678642"/>
                </a:cubicBezTo>
                <a:cubicBezTo>
                  <a:pt x="10103183" y="5653293"/>
                  <a:pt x="10283158" y="5139979"/>
                  <a:pt x="10338892" y="4650957"/>
                </a:cubicBezTo>
                <a:cubicBezTo>
                  <a:pt x="10448618" y="4580718"/>
                  <a:pt x="10551960" y="4503088"/>
                  <a:pt x="10628013" y="4411198"/>
                </a:cubicBezTo>
                <a:cubicBezTo>
                  <a:pt x="10675040" y="4354692"/>
                  <a:pt x="10718003" y="4298185"/>
                  <a:pt x="10802766" y="4258050"/>
                </a:cubicBezTo>
                <a:cubicBezTo>
                  <a:pt x="10755739" y="4203128"/>
                  <a:pt x="10675040" y="4190453"/>
                  <a:pt x="10614662" y="4150318"/>
                </a:cubicBezTo>
                <a:cubicBezTo>
                  <a:pt x="10610017" y="4117046"/>
                  <a:pt x="10705811" y="4127081"/>
                  <a:pt x="10681427" y="4054203"/>
                </a:cubicBezTo>
                <a:cubicBezTo>
                  <a:pt x="10648335" y="3957032"/>
                  <a:pt x="10684328" y="3846131"/>
                  <a:pt x="10520029" y="3804411"/>
                </a:cubicBezTo>
                <a:cubicBezTo>
                  <a:pt x="10476485" y="3709881"/>
                  <a:pt x="10464294" y="3558845"/>
                  <a:pt x="10568798" y="3466426"/>
                </a:cubicBezTo>
                <a:cubicBezTo>
                  <a:pt x="10724388" y="3328592"/>
                  <a:pt x="10699424" y="3240927"/>
                  <a:pt x="10499709" y="3166465"/>
                </a:cubicBezTo>
                <a:cubicBezTo>
                  <a:pt x="10474164" y="3156958"/>
                  <a:pt x="10501452" y="2570768"/>
                  <a:pt x="10489840" y="2546475"/>
                </a:cubicBezTo>
                <a:cubicBezTo>
                  <a:pt x="10508418" y="2513205"/>
                  <a:pt x="10551960" y="2521126"/>
                  <a:pt x="10584471" y="2512148"/>
                </a:cubicBezTo>
                <a:cubicBezTo>
                  <a:pt x="10726711" y="2474125"/>
                  <a:pt x="10731357" y="2474125"/>
                  <a:pt x="10695942" y="2358471"/>
                </a:cubicBezTo>
                <a:cubicBezTo>
                  <a:pt x="10685490" y="2323616"/>
                  <a:pt x="10709874" y="2309357"/>
                  <a:pt x="10732516" y="2287706"/>
                </a:cubicBezTo>
                <a:cubicBezTo>
                  <a:pt x="10817280" y="2206905"/>
                  <a:pt x="10817860" y="2205850"/>
                  <a:pt x="10731357" y="2137725"/>
                </a:cubicBezTo>
                <a:cubicBezTo>
                  <a:pt x="10706391" y="2118185"/>
                  <a:pt x="10689555" y="2097061"/>
                  <a:pt x="10678525" y="2070656"/>
                </a:cubicBezTo>
                <a:cubicBezTo>
                  <a:pt x="10658203" y="2022599"/>
                  <a:pt x="10658784" y="1982463"/>
                  <a:pt x="10735999" y="1956587"/>
                </a:cubicBezTo>
                <a:cubicBezTo>
                  <a:pt x="10789993" y="1938104"/>
                  <a:pt x="10820762" y="1916978"/>
                  <a:pt x="10824246" y="1862584"/>
                </a:cubicBezTo>
                <a:cubicBezTo>
                  <a:pt x="10826570" y="1817166"/>
                  <a:pt x="10832955" y="1787594"/>
                  <a:pt x="10773156" y="1768054"/>
                </a:cubicBezTo>
                <a:cubicBezTo>
                  <a:pt x="10724969" y="1752211"/>
                  <a:pt x="10711036" y="1718412"/>
                  <a:pt x="10716261" y="1678278"/>
                </a:cubicBezTo>
                <a:cubicBezTo>
                  <a:pt x="10728452" y="1580050"/>
                  <a:pt x="10662849" y="1522487"/>
                  <a:pt x="10554864" y="1477599"/>
                </a:cubicBezTo>
                <a:cubicBezTo>
                  <a:pt x="10452101" y="1434822"/>
                  <a:pt x="10362116" y="1377259"/>
                  <a:pt x="10267483" y="1324977"/>
                </a:cubicBezTo>
                <a:cubicBezTo>
                  <a:pt x="10162399" y="1266887"/>
                  <a:pt x="10040481" y="1232031"/>
                  <a:pt x="9913337" y="1202458"/>
                </a:cubicBezTo>
                <a:cubicBezTo>
                  <a:pt x="9936561" y="1160210"/>
                  <a:pt x="10016678" y="1183974"/>
                  <a:pt x="10024805" y="1124827"/>
                </a:cubicBezTo>
                <a:cubicBezTo>
                  <a:pt x="9826251" y="1074658"/>
                  <a:pt x="9636408" y="999139"/>
                  <a:pt x="9411726" y="980655"/>
                </a:cubicBezTo>
                <a:cubicBezTo>
                  <a:pt x="9593444" y="990161"/>
                  <a:pt x="9758326" y="922036"/>
                  <a:pt x="9930753" y="901968"/>
                </a:cubicBezTo>
                <a:cubicBezTo>
                  <a:pt x="9947008" y="868698"/>
                  <a:pt x="9909273" y="877147"/>
                  <a:pt x="9894178" y="871339"/>
                </a:cubicBezTo>
                <a:cubicBezTo>
                  <a:pt x="9879083" y="865001"/>
                  <a:pt x="9860506" y="862889"/>
                  <a:pt x="9858182" y="839125"/>
                </a:cubicBezTo>
                <a:cubicBezTo>
                  <a:pt x="9941205" y="804798"/>
                  <a:pt x="10045126" y="827506"/>
                  <a:pt x="10131050" y="792652"/>
                </a:cubicBezTo>
                <a:cubicBezTo>
                  <a:pt x="10111891" y="741954"/>
                  <a:pt x="10037578" y="772583"/>
                  <a:pt x="10006808" y="731920"/>
                </a:cubicBezTo>
                <a:cubicBezTo>
                  <a:pt x="10086927" y="724526"/>
                  <a:pt x="10161239" y="721357"/>
                  <a:pt x="10233809" y="710268"/>
                </a:cubicBezTo>
                <a:cubicBezTo>
                  <a:pt x="10290705" y="701818"/>
                  <a:pt x="10306380" y="658513"/>
                  <a:pt x="10267483" y="628940"/>
                </a:cubicBezTo>
                <a:cubicBezTo>
                  <a:pt x="10232648" y="602536"/>
                  <a:pt x="10181559" y="600422"/>
                  <a:pt x="10136275" y="589333"/>
                </a:cubicBezTo>
                <a:cubicBezTo>
                  <a:pt x="9813479" y="512230"/>
                  <a:pt x="9474428" y="487409"/>
                  <a:pt x="9131312" y="480544"/>
                </a:cubicBezTo>
                <a:cubicBezTo>
                  <a:pt x="8580936" y="469453"/>
                  <a:pt x="8028817" y="469982"/>
                  <a:pt x="7479600" y="454667"/>
                </a:cubicBezTo>
                <a:cubicBezTo>
                  <a:pt x="7227489" y="447934"/>
                  <a:pt x="6976357" y="436744"/>
                  <a:pt x="6724001" y="434021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A40C6D4E-A498-3290-1B8D-F72221B553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4938" y="1375029"/>
            <a:ext cx="5791199" cy="3903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595992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Website&#10;&#10;Description automatically generated with low confidence">
            <a:extLst>
              <a:ext uri="{FF2B5EF4-FFF2-40B4-BE49-F238E27FC236}">
                <a16:creationId xmlns:a16="http://schemas.microsoft.com/office/drawing/2014/main" id="{9CF688F1-197A-27CB-133C-60B1BE25EB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1844" y="1932097"/>
            <a:ext cx="4768755" cy="2645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64142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7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9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Map&#10;&#10;Description automatically generated">
            <a:extLst>
              <a:ext uri="{FF2B5EF4-FFF2-40B4-BE49-F238E27FC236}">
                <a16:creationId xmlns:a16="http://schemas.microsoft.com/office/drawing/2014/main" id="{919779BA-796A-A3A0-DAA9-44645D737E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1844" y="1919740"/>
            <a:ext cx="4768755" cy="2670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90424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C13C4FC3-188E-E0F9-1DA1-32D0631C72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7250" y="2628900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27001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7">
            <a:extLst>
              <a:ext uri="{FF2B5EF4-FFF2-40B4-BE49-F238E27FC236}">
                <a16:creationId xmlns:a16="http://schemas.microsoft.com/office/drawing/2014/main" id="{0B761509-3B9A-49A6-A84B-C3D868116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Freeform: Shape 9">
            <a:extLst>
              <a:ext uri="{FF2B5EF4-FFF2-40B4-BE49-F238E27FC236}">
                <a16:creationId xmlns:a16="http://schemas.microsoft.com/office/drawing/2014/main" id="{91DE43FD-EB47-414A-B0AB-169B0FFFA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272922" cy="6858000"/>
          </a:xfrm>
          <a:custGeom>
            <a:avLst/>
            <a:gdLst>
              <a:gd name="connsiteX0" fmla="*/ 0 w 9272922"/>
              <a:gd name="connsiteY0" fmla="*/ 0 h 6858000"/>
              <a:gd name="connsiteX1" fmla="*/ 1733417 w 9272922"/>
              <a:gd name="connsiteY1" fmla="*/ 0 h 6858000"/>
              <a:gd name="connsiteX2" fmla="*/ 3307976 w 9272922"/>
              <a:gd name="connsiteY2" fmla="*/ 0 h 6858000"/>
              <a:gd name="connsiteX3" fmla="*/ 8126249 w 9272922"/>
              <a:gd name="connsiteY3" fmla="*/ 0 h 6858000"/>
              <a:gd name="connsiteX4" fmla="*/ 8138896 w 9272922"/>
              <a:gd name="connsiteY4" fmla="*/ 31774 h 6858000"/>
              <a:gd name="connsiteX5" fmla="*/ 9193904 w 9272922"/>
              <a:gd name="connsiteY5" fmla="*/ 2682457 h 6858000"/>
              <a:gd name="connsiteX6" fmla="*/ 9193904 w 9272922"/>
              <a:gd name="connsiteY6" fmla="*/ 3752208 h 6858000"/>
              <a:gd name="connsiteX7" fmla="*/ 8036400 w 9272922"/>
              <a:gd name="connsiteY7" fmla="*/ 6660411 h 6858000"/>
              <a:gd name="connsiteX8" fmla="*/ 7957938 w 9272922"/>
              <a:gd name="connsiteY8" fmla="*/ 6857542 h 6858000"/>
              <a:gd name="connsiteX9" fmla="*/ 3307976 w 9272922"/>
              <a:gd name="connsiteY9" fmla="*/ 6857542 h 6858000"/>
              <a:gd name="connsiteX10" fmla="*/ 3307976 w 9272922"/>
              <a:gd name="connsiteY10" fmla="*/ 6858000 h 6858000"/>
              <a:gd name="connsiteX11" fmla="*/ 0 w 9272922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272922" h="6858000">
                <a:moveTo>
                  <a:pt x="0" y="0"/>
                </a:moveTo>
                <a:lnTo>
                  <a:pt x="1733417" y="0"/>
                </a:lnTo>
                <a:lnTo>
                  <a:pt x="3307976" y="0"/>
                </a:lnTo>
                <a:lnTo>
                  <a:pt x="8126249" y="0"/>
                </a:lnTo>
                <a:lnTo>
                  <a:pt x="8138896" y="31774"/>
                </a:lnTo>
                <a:cubicBezTo>
                  <a:pt x="9193904" y="2682457"/>
                  <a:pt x="9193904" y="2682457"/>
                  <a:pt x="9193904" y="2682457"/>
                </a:cubicBezTo>
                <a:cubicBezTo>
                  <a:pt x="9299262" y="2988100"/>
                  <a:pt x="9299262" y="3446565"/>
                  <a:pt x="9193904" y="3752208"/>
                </a:cubicBezTo>
                <a:cubicBezTo>
                  <a:pt x="8709916" y="4968215"/>
                  <a:pt x="8331802" y="5918220"/>
                  <a:pt x="8036400" y="6660411"/>
                </a:cubicBezTo>
                <a:lnTo>
                  <a:pt x="7957938" y="6857542"/>
                </a:lnTo>
                <a:lnTo>
                  <a:pt x="3307976" y="6857542"/>
                </a:lnTo>
                <a:lnTo>
                  <a:pt x="3307976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BB4D787D-E45E-ED60-162D-06B683AEBA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900269"/>
            <a:ext cx="7047923" cy="5053227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58495BCC-CE77-4CC2-952E-846F41119F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60561" y="1075188"/>
            <a:ext cx="1562267" cy="1172973"/>
            <a:chOff x="9160561" y="1075188"/>
            <a:chExt cx="1562267" cy="1172973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1B42538B-E30F-4967-A6C1-8EBA775F4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423846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9A6BD9AC-4DE7-4B20-8547-4E3B375C2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75188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73801355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imeline&#10;&#10;Description automatically generated">
            <a:extLst>
              <a:ext uri="{FF2B5EF4-FFF2-40B4-BE49-F238E27FC236}">
                <a16:creationId xmlns:a16="http://schemas.microsoft.com/office/drawing/2014/main" id="{EE1EE24E-44DA-37B9-F104-17C296C355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30"/>
            <a:ext cx="12192000" cy="6854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651783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73A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text, electronics">
            <a:extLst>
              <a:ext uri="{FF2B5EF4-FFF2-40B4-BE49-F238E27FC236}">
                <a16:creationId xmlns:a16="http://schemas.microsoft.com/office/drawing/2014/main" id="{70A42E1E-0FFA-79E4-5C8F-4B4DE57FDE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9535" y="643467"/>
            <a:ext cx="7452930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9528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4</Words>
  <Application>Microsoft Office PowerPoint</Application>
  <PresentationFormat>Widescreen</PresentationFormat>
  <Paragraphs>2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Arial</vt:lpstr>
      <vt:lpstr>Calibri</vt:lpstr>
      <vt:lpstr>Calibri Light</vt:lpstr>
      <vt:lpstr>Office Theme</vt:lpstr>
      <vt:lpstr>DIGITAL SKILLS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</dc:title>
  <dc:creator>Muhammad</dc:creator>
  <cp:lastModifiedBy>Muhammad</cp:lastModifiedBy>
  <cp:revision>1</cp:revision>
  <dcterms:created xsi:type="dcterms:W3CDTF">2022-12-13T10:15:57Z</dcterms:created>
  <dcterms:modified xsi:type="dcterms:W3CDTF">2022-12-13T10:44:11Z</dcterms:modified>
</cp:coreProperties>
</file>