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812" r:id="rId25"/>
    <p:sldId id="816" r:id="rId26"/>
    <p:sldId id="814" r:id="rId27"/>
    <p:sldId id="817" r:id="rId28"/>
    <p:sldId id="818" r:id="rId29"/>
    <p:sldId id="813" r:id="rId30"/>
    <p:sldId id="819" r:id="rId31"/>
    <p:sldId id="820" r:id="rId32"/>
    <p:sldId id="811" r:id="rId33"/>
    <p:sldId id="815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954DDB-224C-4670-8A6B-2C4A94BAD1E9}" v="373" dt="2024-06-07T08:52:52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88" autoAdjust="0"/>
  </p:normalViewPr>
  <p:slideViewPr>
    <p:cSldViewPr snapToGrid="0">
      <p:cViewPr varScale="1">
        <p:scale>
          <a:sx n="93" d="100"/>
          <a:sy n="93" d="100"/>
        </p:scale>
        <p:origin x="11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2954DDB-224C-4670-8A6B-2C4A94BAD1E9}"/>
    <pc:docChg chg="undo custSel addSld delSld modSld sldOrd">
      <pc:chgData name="Jenifer Prince Devaraj" userId="c3fb109c-09d1-42a6-93f4-69472d709861" providerId="ADAL" clId="{12954DDB-224C-4670-8A6B-2C4A94BAD1E9}" dt="2024-06-07T09:46:49.951" v="1228"/>
      <pc:docMkLst>
        <pc:docMk/>
      </pc:docMkLst>
      <pc:sldChg chg="modSp mod">
        <pc:chgData name="Jenifer Prince Devaraj" userId="c3fb109c-09d1-42a6-93f4-69472d709861" providerId="ADAL" clId="{12954DDB-224C-4670-8A6B-2C4A94BAD1E9}" dt="2024-06-07T05:28:47.622" v="119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2954DDB-224C-4670-8A6B-2C4A94BAD1E9}" dt="2024-06-07T05:28:47.622" v="119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12954DDB-224C-4670-8A6B-2C4A94BAD1E9}" dt="2024-06-06T23:10:21.375" v="0" actId="47"/>
        <pc:sldMkLst>
          <pc:docMk/>
          <pc:sldMk cId="2008570622" sldId="768"/>
        </pc:sldMkLst>
      </pc:sldChg>
      <pc:sldChg chg="del">
        <pc:chgData name="Jenifer Prince Devaraj" userId="c3fb109c-09d1-42a6-93f4-69472d709861" providerId="ADAL" clId="{12954DDB-224C-4670-8A6B-2C4A94BAD1E9}" dt="2024-06-06T23:10:34.798" v="31" actId="47"/>
        <pc:sldMkLst>
          <pc:docMk/>
          <pc:sldMk cId="1443105621" sldId="774"/>
        </pc:sldMkLst>
      </pc:sldChg>
      <pc:sldChg chg="del">
        <pc:chgData name="Jenifer Prince Devaraj" userId="c3fb109c-09d1-42a6-93f4-69472d709861" providerId="ADAL" clId="{12954DDB-224C-4670-8A6B-2C4A94BAD1E9}" dt="2024-06-06T23:10:21.649" v="1" actId="47"/>
        <pc:sldMkLst>
          <pc:docMk/>
          <pc:sldMk cId="1866367559" sldId="777"/>
        </pc:sldMkLst>
      </pc:sldChg>
      <pc:sldChg chg="del">
        <pc:chgData name="Jenifer Prince Devaraj" userId="c3fb109c-09d1-42a6-93f4-69472d709861" providerId="ADAL" clId="{12954DDB-224C-4670-8A6B-2C4A94BAD1E9}" dt="2024-06-06T23:10:21.857" v="2" actId="47"/>
        <pc:sldMkLst>
          <pc:docMk/>
          <pc:sldMk cId="1792316017" sldId="778"/>
        </pc:sldMkLst>
      </pc:sldChg>
      <pc:sldChg chg="del">
        <pc:chgData name="Jenifer Prince Devaraj" userId="c3fb109c-09d1-42a6-93f4-69472d709861" providerId="ADAL" clId="{12954DDB-224C-4670-8A6B-2C4A94BAD1E9}" dt="2024-06-06T23:10:27.630" v="27" actId="47"/>
        <pc:sldMkLst>
          <pc:docMk/>
          <pc:sldMk cId="1155870785" sldId="779"/>
        </pc:sldMkLst>
      </pc:sldChg>
      <pc:sldChg chg="del">
        <pc:chgData name="Jenifer Prince Devaraj" userId="c3fb109c-09d1-42a6-93f4-69472d709861" providerId="ADAL" clId="{12954DDB-224C-4670-8A6B-2C4A94BAD1E9}" dt="2024-06-06T23:10:25.188" v="18" actId="47"/>
        <pc:sldMkLst>
          <pc:docMk/>
          <pc:sldMk cId="2212136448" sldId="780"/>
        </pc:sldMkLst>
      </pc:sldChg>
      <pc:sldChg chg="del">
        <pc:chgData name="Jenifer Prince Devaraj" userId="c3fb109c-09d1-42a6-93f4-69472d709861" providerId="ADAL" clId="{12954DDB-224C-4670-8A6B-2C4A94BAD1E9}" dt="2024-06-06T23:10:24.609" v="16" actId="47"/>
        <pc:sldMkLst>
          <pc:docMk/>
          <pc:sldMk cId="1203934204" sldId="781"/>
        </pc:sldMkLst>
      </pc:sldChg>
      <pc:sldChg chg="del">
        <pc:chgData name="Jenifer Prince Devaraj" userId="c3fb109c-09d1-42a6-93f4-69472d709861" providerId="ADAL" clId="{12954DDB-224C-4670-8A6B-2C4A94BAD1E9}" dt="2024-06-06T23:10:24.857" v="17" actId="47"/>
        <pc:sldMkLst>
          <pc:docMk/>
          <pc:sldMk cId="2122262958" sldId="782"/>
        </pc:sldMkLst>
      </pc:sldChg>
      <pc:sldChg chg="del">
        <pc:chgData name="Jenifer Prince Devaraj" userId="c3fb109c-09d1-42a6-93f4-69472d709861" providerId="ADAL" clId="{12954DDB-224C-4670-8A6B-2C4A94BAD1E9}" dt="2024-06-06T23:10:22.056" v="3" actId="47"/>
        <pc:sldMkLst>
          <pc:docMk/>
          <pc:sldMk cId="1612223720" sldId="783"/>
        </pc:sldMkLst>
      </pc:sldChg>
      <pc:sldChg chg="del">
        <pc:chgData name="Jenifer Prince Devaraj" userId="c3fb109c-09d1-42a6-93f4-69472d709861" providerId="ADAL" clId="{12954DDB-224C-4670-8A6B-2C4A94BAD1E9}" dt="2024-06-06T23:10:25.703" v="19" actId="47"/>
        <pc:sldMkLst>
          <pc:docMk/>
          <pc:sldMk cId="3211259743" sldId="784"/>
        </pc:sldMkLst>
      </pc:sldChg>
      <pc:sldChg chg="del">
        <pc:chgData name="Jenifer Prince Devaraj" userId="c3fb109c-09d1-42a6-93f4-69472d709861" providerId="ADAL" clId="{12954DDB-224C-4670-8A6B-2C4A94BAD1E9}" dt="2024-06-06T23:10:26.304" v="21" actId="47"/>
        <pc:sldMkLst>
          <pc:docMk/>
          <pc:sldMk cId="3484330549" sldId="785"/>
        </pc:sldMkLst>
      </pc:sldChg>
      <pc:sldChg chg="del">
        <pc:chgData name="Jenifer Prince Devaraj" userId="c3fb109c-09d1-42a6-93f4-69472d709861" providerId="ADAL" clId="{12954DDB-224C-4670-8A6B-2C4A94BAD1E9}" dt="2024-06-06T23:10:26.667" v="25" actId="47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12954DDB-224C-4670-8A6B-2C4A94BAD1E9}" dt="2024-06-06T23:10:28.199" v="29" actId="47"/>
        <pc:sldMkLst>
          <pc:docMk/>
          <pc:sldMk cId="877828334" sldId="791"/>
        </pc:sldMkLst>
      </pc:sldChg>
      <pc:sldChg chg="del">
        <pc:chgData name="Jenifer Prince Devaraj" userId="c3fb109c-09d1-42a6-93f4-69472d709861" providerId="ADAL" clId="{12954DDB-224C-4670-8A6B-2C4A94BAD1E9}" dt="2024-06-06T23:10:27.923" v="28" actId="47"/>
        <pc:sldMkLst>
          <pc:docMk/>
          <pc:sldMk cId="468928933" sldId="792"/>
        </pc:sldMkLst>
      </pc:sldChg>
      <pc:sldChg chg="del">
        <pc:chgData name="Jenifer Prince Devaraj" userId="c3fb109c-09d1-42a6-93f4-69472d709861" providerId="ADAL" clId="{12954DDB-224C-4670-8A6B-2C4A94BAD1E9}" dt="2024-06-06T23:10:27.320" v="26" actId="47"/>
        <pc:sldMkLst>
          <pc:docMk/>
          <pc:sldMk cId="2862071036" sldId="793"/>
        </pc:sldMkLst>
      </pc:sldChg>
      <pc:sldChg chg="del">
        <pc:chgData name="Jenifer Prince Devaraj" userId="c3fb109c-09d1-42a6-93f4-69472d709861" providerId="ADAL" clId="{12954DDB-224C-4670-8A6B-2C4A94BAD1E9}" dt="2024-06-06T23:10:22.302" v="4" actId="47"/>
        <pc:sldMkLst>
          <pc:docMk/>
          <pc:sldMk cId="1854445084" sldId="794"/>
        </pc:sldMkLst>
      </pc:sldChg>
      <pc:sldChg chg="del">
        <pc:chgData name="Jenifer Prince Devaraj" userId="c3fb109c-09d1-42a6-93f4-69472d709861" providerId="ADAL" clId="{12954DDB-224C-4670-8A6B-2C4A94BAD1E9}" dt="2024-06-06T23:10:24.395" v="15" actId="47"/>
        <pc:sldMkLst>
          <pc:docMk/>
          <pc:sldMk cId="2361923109" sldId="795"/>
        </pc:sldMkLst>
      </pc:sldChg>
      <pc:sldChg chg="del">
        <pc:chgData name="Jenifer Prince Devaraj" userId="c3fb109c-09d1-42a6-93f4-69472d709861" providerId="ADAL" clId="{12954DDB-224C-4670-8A6B-2C4A94BAD1E9}" dt="2024-06-06T23:10:24.145" v="13" actId="47"/>
        <pc:sldMkLst>
          <pc:docMk/>
          <pc:sldMk cId="3558236419" sldId="796"/>
        </pc:sldMkLst>
      </pc:sldChg>
      <pc:sldChg chg="del">
        <pc:chgData name="Jenifer Prince Devaraj" userId="c3fb109c-09d1-42a6-93f4-69472d709861" providerId="ADAL" clId="{12954DDB-224C-4670-8A6B-2C4A94BAD1E9}" dt="2024-06-06T23:10:26.378" v="22" actId="47"/>
        <pc:sldMkLst>
          <pc:docMk/>
          <pc:sldMk cId="2878625616" sldId="797"/>
        </pc:sldMkLst>
      </pc:sldChg>
      <pc:sldChg chg="del">
        <pc:chgData name="Jenifer Prince Devaraj" userId="c3fb109c-09d1-42a6-93f4-69472d709861" providerId="ADAL" clId="{12954DDB-224C-4670-8A6B-2C4A94BAD1E9}" dt="2024-06-06T23:10:26.255" v="20" actId="47"/>
        <pc:sldMkLst>
          <pc:docMk/>
          <pc:sldMk cId="152282574" sldId="798"/>
        </pc:sldMkLst>
      </pc:sldChg>
      <pc:sldChg chg="del">
        <pc:chgData name="Jenifer Prince Devaraj" userId="c3fb109c-09d1-42a6-93f4-69472d709861" providerId="ADAL" clId="{12954DDB-224C-4670-8A6B-2C4A94BAD1E9}" dt="2024-06-06T23:10:22.472" v="5" actId="47"/>
        <pc:sldMkLst>
          <pc:docMk/>
          <pc:sldMk cId="3763667503" sldId="799"/>
        </pc:sldMkLst>
      </pc:sldChg>
      <pc:sldChg chg="del">
        <pc:chgData name="Jenifer Prince Devaraj" userId="c3fb109c-09d1-42a6-93f4-69472d709861" providerId="ADAL" clId="{12954DDB-224C-4670-8A6B-2C4A94BAD1E9}" dt="2024-06-06T23:10:22.668" v="6" actId="47"/>
        <pc:sldMkLst>
          <pc:docMk/>
          <pc:sldMk cId="469368754" sldId="800"/>
        </pc:sldMkLst>
      </pc:sldChg>
      <pc:sldChg chg="del">
        <pc:chgData name="Jenifer Prince Devaraj" userId="c3fb109c-09d1-42a6-93f4-69472d709861" providerId="ADAL" clId="{12954DDB-224C-4670-8A6B-2C4A94BAD1E9}" dt="2024-06-06T23:10:22.846" v="7" actId="47"/>
        <pc:sldMkLst>
          <pc:docMk/>
          <pc:sldMk cId="3862089783" sldId="801"/>
        </pc:sldMkLst>
      </pc:sldChg>
      <pc:sldChg chg="del">
        <pc:chgData name="Jenifer Prince Devaraj" userId="c3fb109c-09d1-42a6-93f4-69472d709861" providerId="ADAL" clId="{12954DDB-224C-4670-8A6B-2C4A94BAD1E9}" dt="2024-06-06T23:10:23.070" v="8" actId="47"/>
        <pc:sldMkLst>
          <pc:docMk/>
          <pc:sldMk cId="4064629556" sldId="802"/>
        </pc:sldMkLst>
      </pc:sldChg>
      <pc:sldChg chg="del">
        <pc:chgData name="Jenifer Prince Devaraj" userId="c3fb109c-09d1-42a6-93f4-69472d709861" providerId="ADAL" clId="{12954DDB-224C-4670-8A6B-2C4A94BAD1E9}" dt="2024-06-06T23:10:23.240" v="9" actId="47"/>
        <pc:sldMkLst>
          <pc:docMk/>
          <pc:sldMk cId="637437930" sldId="803"/>
        </pc:sldMkLst>
      </pc:sldChg>
      <pc:sldChg chg="del">
        <pc:chgData name="Jenifer Prince Devaraj" userId="c3fb109c-09d1-42a6-93f4-69472d709861" providerId="ADAL" clId="{12954DDB-224C-4670-8A6B-2C4A94BAD1E9}" dt="2024-06-06T23:10:23.451" v="10" actId="47"/>
        <pc:sldMkLst>
          <pc:docMk/>
          <pc:sldMk cId="345789418" sldId="804"/>
        </pc:sldMkLst>
      </pc:sldChg>
      <pc:sldChg chg="del">
        <pc:chgData name="Jenifer Prince Devaraj" userId="c3fb109c-09d1-42a6-93f4-69472d709861" providerId="ADAL" clId="{12954DDB-224C-4670-8A6B-2C4A94BAD1E9}" dt="2024-06-06T23:10:24.317" v="14" actId="47"/>
        <pc:sldMkLst>
          <pc:docMk/>
          <pc:sldMk cId="4186251716" sldId="805"/>
        </pc:sldMkLst>
      </pc:sldChg>
      <pc:sldChg chg="del">
        <pc:chgData name="Jenifer Prince Devaraj" userId="c3fb109c-09d1-42a6-93f4-69472d709861" providerId="ADAL" clId="{12954DDB-224C-4670-8A6B-2C4A94BAD1E9}" dt="2024-06-06T23:10:23.709" v="11" actId="47"/>
        <pc:sldMkLst>
          <pc:docMk/>
          <pc:sldMk cId="709116349" sldId="806"/>
        </pc:sldMkLst>
      </pc:sldChg>
      <pc:sldChg chg="del">
        <pc:chgData name="Jenifer Prince Devaraj" userId="c3fb109c-09d1-42a6-93f4-69472d709861" providerId="ADAL" clId="{12954DDB-224C-4670-8A6B-2C4A94BAD1E9}" dt="2024-06-06T23:10:23.995" v="12" actId="47"/>
        <pc:sldMkLst>
          <pc:docMk/>
          <pc:sldMk cId="1781516385" sldId="807"/>
        </pc:sldMkLst>
      </pc:sldChg>
      <pc:sldChg chg="del">
        <pc:chgData name="Jenifer Prince Devaraj" userId="c3fb109c-09d1-42a6-93f4-69472d709861" providerId="ADAL" clId="{12954DDB-224C-4670-8A6B-2C4A94BAD1E9}" dt="2024-06-06T23:10:26.521" v="23" actId="47"/>
        <pc:sldMkLst>
          <pc:docMk/>
          <pc:sldMk cId="2114410931" sldId="808"/>
        </pc:sldMkLst>
      </pc:sldChg>
      <pc:sldChg chg="del">
        <pc:chgData name="Jenifer Prince Devaraj" userId="c3fb109c-09d1-42a6-93f4-69472d709861" providerId="ADAL" clId="{12954DDB-224C-4670-8A6B-2C4A94BAD1E9}" dt="2024-06-06T23:10:26.650" v="24" actId="47"/>
        <pc:sldMkLst>
          <pc:docMk/>
          <pc:sldMk cId="2005087331" sldId="809"/>
        </pc:sldMkLst>
      </pc:sldChg>
      <pc:sldChg chg="del">
        <pc:chgData name="Jenifer Prince Devaraj" userId="c3fb109c-09d1-42a6-93f4-69472d709861" providerId="ADAL" clId="{12954DDB-224C-4670-8A6B-2C4A94BAD1E9}" dt="2024-06-06T23:10:28.817" v="30" actId="47"/>
        <pc:sldMkLst>
          <pc:docMk/>
          <pc:sldMk cId="3162211303" sldId="810"/>
        </pc:sldMkLst>
      </pc:sldChg>
      <pc:sldChg chg="delSp modSp mod ord">
        <pc:chgData name="Jenifer Prince Devaraj" userId="c3fb109c-09d1-42a6-93f4-69472d709861" providerId="ADAL" clId="{12954DDB-224C-4670-8A6B-2C4A94BAD1E9}" dt="2024-06-07T09:46:46.136" v="1226"/>
        <pc:sldMkLst>
          <pc:docMk/>
          <pc:sldMk cId="2378268304" sldId="811"/>
        </pc:sldMkLst>
        <pc:spChg chg="mod">
          <ac:chgData name="Jenifer Prince Devaraj" userId="c3fb109c-09d1-42a6-93f4-69472d709861" providerId="ADAL" clId="{12954DDB-224C-4670-8A6B-2C4A94BAD1E9}" dt="2024-06-06T23:11:06.061" v="50" actId="20577"/>
          <ac:spMkLst>
            <pc:docMk/>
            <pc:sldMk cId="2378268304" sldId="81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2954DDB-224C-4670-8A6B-2C4A94BAD1E9}" dt="2024-06-07T09:45:55.424" v="1205" actId="20577"/>
          <ac:spMkLst>
            <pc:docMk/>
            <pc:sldMk cId="2378268304" sldId="811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12954DDB-224C-4670-8A6B-2C4A94BAD1E9}" dt="2024-06-06T23:13:46.317" v="130" actId="478"/>
          <ac:picMkLst>
            <pc:docMk/>
            <pc:sldMk cId="2378268304" sldId="811"/>
            <ac:picMk id="4" creationId="{CFB084B3-16BE-63AD-C555-14785997B429}"/>
          </ac:picMkLst>
        </pc:picChg>
        <pc:picChg chg="del">
          <ac:chgData name="Jenifer Prince Devaraj" userId="c3fb109c-09d1-42a6-93f4-69472d709861" providerId="ADAL" clId="{12954DDB-224C-4670-8A6B-2C4A94BAD1E9}" dt="2024-06-06T23:13:48.082" v="131" actId="478"/>
          <ac:picMkLst>
            <pc:docMk/>
            <pc:sldMk cId="2378268304" sldId="811"/>
            <ac:picMk id="7" creationId="{7D0279A1-2CAD-6803-D200-AD8DD15FF816}"/>
          </ac:picMkLst>
        </pc:picChg>
        <pc:picChg chg="del">
          <ac:chgData name="Jenifer Prince Devaraj" userId="c3fb109c-09d1-42a6-93f4-69472d709861" providerId="ADAL" clId="{12954DDB-224C-4670-8A6B-2C4A94BAD1E9}" dt="2024-06-06T23:13:49.873" v="132" actId="478"/>
          <ac:picMkLst>
            <pc:docMk/>
            <pc:sldMk cId="2378268304" sldId="811"/>
            <ac:picMk id="8" creationId="{7D2165FE-C804-2A4A-10B7-2DE3E154A2D2}"/>
          </ac:picMkLst>
        </pc:picChg>
        <pc:picChg chg="mod">
          <ac:chgData name="Jenifer Prince Devaraj" userId="c3fb109c-09d1-42a6-93f4-69472d709861" providerId="ADAL" clId="{12954DDB-224C-4670-8A6B-2C4A94BAD1E9}" dt="2024-06-06T23:13:52.129" v="133" actId="1076"/>
          <ac:picMkLst>
            <pc:docMk/>
            <pc:sldMk cId="2378268304" sldId="811"/>
            <ac:picMk id="10" creationId="{F55F57B3-FA63-41F4-5F11-F967C5D98EC9}"/>
          </ac:picMkLst>
        </pc:picChg>
      </pc:sldChg>
      <pc:sldChg chg="addSp delSp modSp add mod">
        <pc:chgData name="Jenifer Prince Devaraj" userId="c3fb109c-09d1-42a6-93f4-69472d709861" providerId="ADAL" clId="{12954DDB-224C-4670-8A6B-2C4A94BAD1E9}" dt="2024-06-07T09:46:04.139" v="1209" actId="20577"/>
        <pc:sldMkLst>
          <pc:docMk/>
          <pc:sldMk cId="1126995659" sldId="812"/>
        </pc:sldMkLst>
        <pc:spChg chg="mod">
          <ac:chgData name="Jenifer Prince Devaraj" userId="c3fb109c-09d1-42a6-93f4-69472d709861" providerId="ADAL" clId="{12954DDB-224C-4670-8A6B-2C4A94BAD1E9}" dt="2024-06-06T23:11:19.141" v="51"/>
          <ac:spMkLst>
            <pc:docMk/>
            <pc:sldMk cId="1126995659" sldId="81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2954DDB-224C-4670-8A6B-2C4A94BAD1E9}" dt="2024-06-07T09:46:04.139" v="1209" actId="20577"/>
          <ac:spMkLst>
            <pc:docMk/>
            <pc:sldMk cId="1126995659" sldId="812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12954DDB-224C-4670-8A6B-2C4A94BAD1E9}" dt="2024-06-06T23:10:47.652" v="34" actId="478"/>
          <ac:picMkLst>
            <pc:docMk/>
            <pc:sldMk cId="1126995659" sldId="812"/>
            <ac:picMk id="4" creationId="{CFB084B3-16BE-63AD-C555-14785997B429}"/>
          </ac:picMkLst>
        </pc:picChg>
        <pc:picChg chg="del">
          <ac:chgData name="Jenifer Prince Devaraj" userId="c3fb109c-09d1-42a6-93f4-69472d709861" providerId="ADAL" clId="{12954DDB-224C-4670-8A6B-2C4A94BAD1E9}" dt="2024-06-06T23:10:53.507" v="37" actId="478"/>
          <ac:picMkLst>
            <pc:docMk/>
            <pc:sldMk cId="1126995659" sldId="812"/>
            <ac:picMk id="6" creationId="{F336D9D4-4C94-2744-C39B-C517BC5979E4}"/>
          </ac:picMkLst>
        </pc:picChg>
        <pc:picChg chg="del">
          <ac:chgData name="Jenifer Prince Devaraj" userId="c3fb109c-09d1-42a6-93f4-69472d709861" providerId="ADAL" clId="{12954DDB-224C-4670-8A6B-2C4A94BAD1E9}" dt="2024-06-06T23:10:48.991" v="35" actId="478"/>
          <ac:picMkLst>
            <pc:docMk/>
            <pc:sldMk cId="1126995659" sldId="812"/>
            <ac:picMk id="7" creationId="{7D0279A1-2CAD-6803-D200-AD8DD15FF816}"/>
          </ac:picMkLst>
        </pc:picChg>
        <pc:picChg chg="del">
          <ac:chgData name="Jenifer Prince Devaraj" userId="c3fb109c-09d1-42a6-93f4-69472d709861" providerId="ADAL" clId="{12954DDB-224C-4670-8A6B-2C4A94BAD1E9}" dt="2024-06-06T23:10:50.507" v="36" actId="478"/>
          <ac:picMkLst>
            <pc:docMk/>
            <pc:sldMk cId="1126995659" sldId="812"/>
            <ac:picMk id="8" creationId="{7D2165FE-C804-2A4A-10B7-2DE3E154A2D2}"/>
          </ac:picMkLst>
        </pc:picChg>
        <pc:picChg chg="del">
          <ac:chgData name="Jenifer Prince Devaraj" userId="c3fb109c-09d1-42a6-93f4-69472d709861" providerId="ADAL" clId="{12954DDB-224C-4670-8A6B-2C4A94BAD1E9}" dt="2024-06-06T23:10:46.154" v="33" actId="478"/>
          <ac:picMkLst>
            <pc:docMk/>
            <pc:sldMk cId="1126995659" sldId="812"/>
            <ac:picMk id="10" creationId="{F55F57B3-FA63-41F4-5F11-F967C5D98EC9}"/>
          </ac:picMkLst>
        </pc:picChg>
        <pc:picChg chg="add mod">
          <ac:chgData name="Jenifer Prince Devaraj" userId="c3fb109c-09d1-42a6-93f4-69472d709861" providerId="ADAL" clId="{12954DDB-224C-4670-8A6B-2C4A94BAD1E9}" dt="2024-06-06T23:13:12.977" v="122" actId="1076"/>
          <ac:picMkLst>
            <pc:docMk/>
            <pc:sldMk cId="1126995659" sldId="812"/>
            <ac:picMk id="11" creationId="{AB81D727-4C1C-7F1B-F6B4-FB85E99915D9}"/>
          </ac:picMkLst>
        </pc:picChg>
      </pc:sldChg>
      <pc:sldChg chg="addSp delSp modSp add mod">
        <pc:chgData name="Jenifer Prince Devaraj" userId="c3fb109c-09d1-42a6-93f4-69472d709861" providerId="ADAL" clId="{12954DDB-224C-4670-8A6B-2C4A94BAD1E9}" dt="2024-06-07T09:46:23.811" v="1217" actId="20577"/>
        <pc:sldMkLst>
          <pc:docMk/>
          <pc:sldMk cId="2901712554" sldId="813"/>
        </pc:sldMkLst>
        <pc:spChg chg="add mod">
          <ac:chgData name="Jenifer Prince Devaraj" userId="c3fb109c-09d1-42a6-93f4-69472d709861" providerId="ADAL" clId="{12954DDB-224C-4670-8A6B-2C4A94BAD1E9}" dt="2024-06-07T00:24:42.802" v="980" actId="207"/>
          <ac:spMkLst>
            <pc:docMk/>
            <pc:sldMk cId="2901712554" sldId="813"/>
            <ac:spMk id="4" creationId="{4313097A-B016-5657-5001-5AB20A97137A}"/>
          </ac:spMkLst>
        </pc:spChg>
        <pc:spChg chg="mod">
          <ac:chgData name="Jenifer Prince Devaraj" userId="c3fb109c-09d1-42a6-93f4-69472d709861" providerId="ADAL" clId="{12954DDB-224C-4670-8A6B-2C4A94BAD1E9}" dt="2024-06-07T09:46:23.811" v="1217" actId="20577"/>
          <ac:spMkLst>
            <pc:docMk/>
            <pc:sldMk cId="2901712554" sldId="813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12954DDB-224C-4670-8A6B-2C4A94BAD1E9}" dt="2024-06-07T00:03:07.605" v="523" actId="1076"/>
          <ac:picMkLst>
            <pc:docMk/>
            <pc:sldMk cId="2901712554" sldId="813"/>
            <ac:picMk id="6" creationId="{4E422086-CB0F-5EFD-038A-D17D535DD7D3}"/>
          </ac:picMkLst>
        </pc:picChg>
        <pc:cxnChg chg="add del mod">
          <ac:chgData name="Jenifer Prince Devaraj" userId="c3fb109c-09d1-42a6-93f4-69472d709861" providerId="ADAL" clId="{12954DDB-224C-4670-8A6B-2C4A94BAD1E9}" dt="2024-06-07T00:25:41.913" v="993" actId="478"/>
          <ac:cxnSpMkLst>
            <pc:docMk/>
            <pc:sldMk cId="2901712554" sldId="813"/>
            <ac:cxnSpMk id="8" creationId="{239C83EB-254D-25A1-3565-FA88D3E13290}"/>
          </ac:cxnSpMkLst>
        </pc:cxnChg>
      </pc:sldChg>
      <pc:sldChg chg="addSp delSp modSp add mod">
        <pc:chgData name="Jenifer Prince Devaraj" userId="c3fb109c-09d1-42a6-93f4-69472d709861" providerId="ADAL" clId="{12954DDB-224C-4670-8A6B-2C4A94BAD1E9}" dt="2024-06-07T09:46:10.527" v="1211" actId="20577"/>
        <pc:sldMkLst>
          <pc:docMk/>
          <pc:sldMk cId="2703496223" sldId="814"/>
        </pc:sldMkLst>
        <pc:spChg chg="add mod">
          <ac:chgData name="Jenifer Prince Devaraj" userId="c3fb109c-09d1-42a6-93f4-69472d709861" providerId="ADAL" clId="{12954DDB-224C-4670-8A6B-2C4A94BAD1E9}" dt="2024-06-07T09:46:10.527" v="1211" actId="20577"/>
          <ac:spMkLst>
            <pc:docMk/>
            <pc:sldMk cId="2703496223" sldId="814"/>
            <ac:spMk id="4" creationId="{ED60D6CA-57E5-FA36-984D-021B30829F43}"/>
          </ac:spMkLst>
        </pc:spChg>
        <pc:spChg chg="del">
          <ac:chgData name="Jenifer Prince Devaraj" userId="c3fb109c-09d1-42a6-93f4-69472d709861" providerId="ADAL" clId="{12954DDB-224C-4670-8A6B-2C4A94BAD1E9}" dt="2024-06-06T23:27:32.070" v="155" actId="478"/>
          <ac:spMkLst>
            <pc:docMk/>
            <pc:sldMk cId="2703496223" sldId="814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12954DDB-224C-4670-8A6B-2C4A94BAD1E9}" dt="2024-06-06T23:51:12.444" v="243" actId="1076"/>
          <ac:picMkLst>
            <pc:docMk/>
            <pc:sldMk cId="2703496223" sldId="814"/>
            <ac:picMk id="7" creationId="{DCC38DE5-FAC0-A86A-8335-0A9B046AD622}"/>
          </ac:picMkLst>
        </pc:picChg>
      </pc:sldChg>
      <pc:sldChg chg="modSp add mod ord">
        <pc:chgData name="Jenifer Prince Devaraj" userId="c3fb109c-09d1-42a6-93f4-69472d709861" providerId="ADAL" clId="{12954DDB-224C-4670-8A6B-2C4A94BAD1E9}" dt="2024-06-07T09:46:46.136" v="1226"/>
        <pc:sldMkLst>
          <pc:docMk/>
          <pc:sldMk cId="1721269192" sldId="815"/>
        </pc:sldMkLst>
        <pc:spChg chg="mod">
          <ac:chgData name="Jenifer Prince Devaraj" userId="c3fb109c-09d1-42a6-93f4-69472d709861" providerId="ADAL" clId="{12954DDB-224C-4670-8A6B-2C4A94BAD1E9}" dt="2024-06-07T09:45:59.824" v="1207" actId="20577"/>
          <ac:spMkLst>
            <pc:docMk/>
            <pc:sldMk cId="1721269192" sldId="815"/>
            <ac:spMk id="13" creationId="{3312A586-4590-93BF-A17C-9DDCFE6FA802}"/>
          </ac:spMkLst>
        </pc:spChg>
      </pc:sldChg>
      <pc:sldChg chg="addSp modSp add mod modAnim">
        <pc:chgData name="Jenifer Prince Devaraj" userId="c3fb109c-09d1-42a6-93f4-69472d709861" providerId="ADAL" clId="{12954DDB-224C-4670-8A6B-2C4A94BAD1E9}" dt="2024-06-07T08:52:52.120" v="1198"/>
        <pc:sldMkLst>
          <pc:docMk/>
          <pc:sldMk cId="530907001" sldId="816"/>
        </pc:sldMkLst>
        <pc:spChg chg="mod">
          <ac:chgData name="Jenifer Prince Devaraj" userId="c3fb109c-09d1-42a6-93f4-69472d709861" providerId="ADAL" clId="{12954DDB-224C-4670-8A6B-2C4A94BAD1E9}" dt="2024-06-07T08:51:57.941" v="1194" actId="20577"/>
          <ac:spMkLst>
            <pc:docMk/>
            <pc:sldMk cId="530907001" sldId="816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12954DDB-224C-4670-8A6B-2C4A94BAD1E9}" dt="2024-06-06T23:15:35.850" v="144" actId="1076"/>
          <ac:picMkLst>
            <pc:docMk/>
            <pc:sldMk cId="530907001" sldId="816"/>
            <ac:picMk id="6" creationId="{471B7807-69C6-FCC5-0EA3-1582720F43C1}"/>
          </ac:picMkLst>
        </pc:picChg>
        <pc:picChg chg="add mod">
          <ac:chgData name="Jenifer Prince Devaraj" userId="c3fb109c-09d1-42a6-93f4-69472d709861" providerId="ADAL" clId="{12954DDB-224C-4670-8A6B-2C4A94BAD1E9}" dt="2024-06-06T23:15:50.620" v="147" actId="1076"/>
          <ac:picMkLst>
            <pc:docMk/>
            <pc:sldMk cId="530907001" sldId="816"/>
            <ac:picMk id="8" creationId="{CC86247E-186C-2489-3F2F-9E4747BD927B}"/>
          </ac:picMkLst>
        </pc:picChg>
        <pc:picChg chg="add mod">
          <ac:chgData name="Jenifer Prince Devaraj" userId="c3fb109c-09d1-42a6-93f4-69472d709861" providerId="ADAL" clId="{12954DDB-224C-4670-8A6B-2C4A94BAD1E9}" dt="2024-06-06T23:16:09.950" v="152" actId="1076"/>
          <ac:picMkLst>
            <pc:docMk/>
            <pc:sldMk cId="530907001" sldId="816"/>
            <ac:picMk id="10" creationId="{6A2E314E-D8F9-8114-F635-01D5E919EDAD}"/>
          </ac:picMkLst>
        </pc:picChg>
        <pc:picChg chg="mod">
          <ac:chgData name="Jenifer Prince Devaraj" userId="c3fb109c-09d1-42a6-93f4-69472d709861" providerId="ADAL" clId="{12954DDB-224C-4670-8A6B-2C4A94BAD1E9}" dt="2024-06-06T23:15:27.481" v="140" actId="1076"/>
          <ac:picMkLst>
            <pc:docMk/>
            <pc:sldMk cId="530907001" sldId="816"/>
            <ac:picMk id="11" creationId="{AB81D727-4C1C-7F1B-F6B4-FB85E99915D9}"/>
          </ac:picMkLst>
        </pc:picChg>
      </pc:sldChg>
      <pc:sldChg chg="addSp modSp add mod">
        <pc:chgData name="Jenifer Prince Devaraj" userId="c3fb109c-09d1-42a6-93f4-69472d709861" providerId="ADAL" clId="{12954DDB-224C-4670-8A6B-2C4A94BAD1E9}" dt="2024-06-07T09:46:14.648" v="1213" actId="20577"/>
        <pc:sldMkLst>
          <pc:docMk/>
          <pc:sldMk cId="2966249998" sldId="817"/>
        </pc:sldMkLst>
        <pc:spChg chg="mod">
          <ac:chgData name="Jenifer Prince Devaraj" userId="c3fb109c-09d1-42a6-93f4-69472d709861" providerId="ADAL" clId="{12954DDB-224C-4670-8A6B-2C4A94BAD1E9}" dt="2024-06-07T09:46:14.648" v="1213" actId="20577"/>
          <ac:spMkLst>
            <pc:docMk/>
            <pc:sldMk cId="2966249998" sldId="817"/>
            <ac:spMk id="4" creationId="{ED60D6CA-57E5-FA36-984D-021B30829F43}"/>
          </ac:spMkLst>
        </pc:spChg>
        <pc:spChg chg="add mod">
          <ac:chgData name="Jenifer Prince Devaraj" userId="c3fb109c-09d1-42a6-93f4-69472d709861" providerId="ADAL" clId="{12954DDB-224C-4670-8A6B-2C4A94BAD1E9}" dt="2024-06-07T00:25:17.630" v="989" actId="1076"/>
          <ac:spMkLst>
            <pc:docMk/>
            <pc:sldMk cId="2966249998" sldId="817"/>
            <ac:spMk id="8" creationId="{0A1D7812-09BA-8E9F-D067-084B7805A689}"/>
          </ac:spMkLst>
        </pc:spChg>
        <pc:picChg chg="mod">
          <ac:chgData name="Jenifer Prince Devaraj" userId="c3fb109c-09d1-42a6-93f4-69472d709861" providerId="ADAL" clId="{12954DDB-224C-4670-8A6B-2C4A94BAD1E9}" dt="2024-06-06T23:51:31.569" v="246" actId="1076"/>
          <ac:picMkLst>
            <pc:docMk/>
            <pc:sldMk cId="2966249998" sldId="817"/>
            <ac:picMk id="7" creationId="{DCC38DE5-FAC0-A86A-8335-0A9B046AD622}"/>
          </ac:picMkLst>
        </pc:picChg>
      </pc:sldChg>
      <pc:sldChg chg="addSp delSp modSp add mod ord">
        <pc:chgData name="Jenifer Prince Devaraj" userId="c3fb109c-09d1-42a6-93f4-69472d709861" providerId="ADAL" clId="{12954DDB-224C-4670-8A6B-2C4A94BAD1E9}" dt="2024-06-07T09:46:19.099" v="1215" actId="20577"/>
        <pc:sldMkLst>
          <pc:docMk/>
          <pc:sldMk cId="734815100" sldId="818"/>
        </pc:sldMkLst>
        <pc:spChg chg="mod">
          <ac:chgData name="Jenifer Prince Devaraj" userId="c3fb109c-09d1-42a6-93f4-69472d709861" providerId="ADAL" clId="{12954DDB-224C-4670-8A6B-2C4A94BAD1E9}" dt="2024-06-07T09:46:19.099" v="1215" actId="20577"/>
          <ac:spMkLst>
            <pc:docMk/>
            <pc:sldMk cId="734815100" sldId="818"/>
            <ac:spMk id="4" creationId="{ED60D6CA-57E5-FA36-984D-021B30829F43}"/>
          </ac:spMkLst>
        </pc:spChg>
        <pc:picChg chg="del">
          <ac:chgData name="Jenifer Prince Devaraj" userId="c3fb109c-09d1-42a6-93f4-69472d709861" providerId="ADAL" clId="{12954DDB-224C-4670-8A6B-2C4A94BAD1E9}" dt="2024-06-07T00:00:41.772" v="374" actId="478"/>
          <ac:picMkLst>
            <pc:docMk/>
            <pc:sldMk cId="734815100" sldId="818"/>
            <ac:picMk id="7" creationId="{DCC38DE5-FAC0-A86A-8335-0A9B046AD622}"/>
          </ac:picMkLst>
        </pc:picChg>
        <pc:picChg chg="add mod">
          <ac:chgData name="Jenifer Prince Devaraj" userId="c3fb109c-09d1-42a6-93f4-69472d709861" providerId="ADAL" clId="{12954DDB-224C-4670-8A6B-2C4A94BAD1E9}" dt="2024-06-07T00:00:46.696" v="377" actId="1076"/>
          <ac:picMkLst>
            <pc:docMk/>
            <pc:sldMk cId="734815100" sldId="818"/>
            <ac:picMk id="8" creationId="{1254EF1D-15C3-3FA2-F8A7-D81989665F27}"/>
          </ac:picMkLst>
        </pc:picChg>
      </pc:sldChg>
      <pc:sldChg chg="addSp delSp modSp add mod ord">
        <pc:chgData name="Jenifer Prince Devaraj" userId="c3fb109c-09d1-42a6-93f4-69472d709861" providerId="ADAL" clId="{12954DDB-224C-4670-8A6B-2C4A94BAD1E9}" dt="2024-06-07T09:46:33.914" v="1222" actId="20577"/>
        <pc:sldMkLst>
          <pc:docMk/>
          <pc:sldMk cId="1548082727" sldId="819"/>
        </pc:sldMkLst>
        <pc:spChg chg="del">
          <ac:chgData name="Jenifer Prince Devaraj" userId="c3fb109c-09d1-42a6-93f4-69472d709861" providerId="ADAL" clId="{12954DDB-224C-4670-8A6B-2C4A94BAD1E9}" dt="2024-06-07T00:37:36.887" v="997" actId="478"/>
          <ac:spMkLst>
            <pc:docMk/>
            <pc:sldMk cId="1548082727" sldId="819"/>
            <ac:spMk id="4" creationId="{ED60D6CA-57E5-FA36-984D-021B30829F43}"/>
          </ac:spMkLst>
        </pc:spChg>
        <pc:spChg chg="add mod">
          <ac:chgData name="Jenifer Prince Devaraj" userId="c3fb109c-09d1-42a6-93f4-69472d709861" providerId="ADAL" clId="{12954DDB-224C-4670-8A6B-2C4A94BAD1E9}" dt="2024-06-07T09:46:33.914" v="1222" actId="20577"/>
          <ac:spMkLst>
            <pc:docMk/>
            <pc:sldMk cId="1548082727" sldId="819"/>
            <ac:spMk id="6" creationId="{662D4BCB-4120-4195-13F2-51CB2F4D54D8}"/>
          </ac:spMkLst>
        </pc:spChg>
        <pc:picChg chg="add mod">
          <ac:chgData name="Jenifer Prince Devaraj" userId="c3fb109c-09d1-42a6-93f4-69472d709861" providerId="ADAL" clId="{12954DDB-224C-4670-8A6B-2C4A94BAD1E9}" dt="2024-06-07T00:53:56.544" v="1168" actId="1076"/>
          <ac:picMkLst>
            <pc:docMk/>
            <pc:sldMk cId="1548082727" sldId="819"/>
            <ac:picMk id="7" creationId="{55274A0C-17CA-3A24-8A2D-42DE527FE51C}"/>
          </ac:picMkLst>
        </pc:picChg>
        <pc:picChg chg="del">
          <ac:chgData name="Jenifer Prince Devaraj" userId="c3fb109c-09d1-42a6-93f4-69472d709861" providerId="ADAL" clId="{12954DDB-224C-4670-8A6B-2C4A94BAD1E9}" dt="2024-06-07T00:37:38.364" v="998" actId="478"/>
          <ac:picMkLst>
            <pc:docMk/>
            <pc:sldMk cId="1548082727" sldId="819"/>
            <ac:picMk id="8" creationId="{1254EF1D-15C3-3FA2-F8A7-D81989665F27}"/>
          </ac:picMkLst>
        </pc:picChg>
      </pc:sldChg>
      <pc:sldChg chg="addSp delSp modSp add mod ord">
        <pc:chgData name="Jenifer Prince Devaraj" userId="c3fb109c-09d1-42a6-93f4-69472d709861" providerId="ADAL" clId="{12954DDB-224C-4670-8A6B-2C4A94BAD1E9}" dt="2024-06-07T09:46:49.951" v="1228"/>
        <pc:sldMkLst>
          <pc:docMk/>
          <pc:sldMk cId="511377208" sldId="820"/>
        </pc:sldMkLst>
        <pc:spChg chg="mod">
          <ac:chgData name="Jenifer Prince Devaraj" userId="c3fb109c-09d1-42a6-93f4-69472d709861" providerId="ADAL" clId="{12954DDB-224C-4670-8A6B-2C4A94BAD1E9}" dt="2024-06-07T09:46:37.582" v="1224" actId="20577"/>
          <ac:spMkLst>
            <pc:docMk/>
            <pc:sldMk cId="511377208" sldId="820"/>
            <ac:spMk id="6" creationId="{662D4BCB-4120-4195-13F2-51CB2F4D54D8}"/>
          </ac:spMkLst>
        </pc:spChg>
        <pc:picChg chg="del">
          <ac:chgData name="Jenifer Prince Devaraj" userId="c3fb109c-09d1-42a6-93f4-69472d709861" providerId="ADAL" clId="{12954DDB-224C-4670-8A6B-2C4A94BAD1E9}" dt="2024-06-07T00:47:33.366" v="1034" actId="478"/>
          <ac:picMkLst>
            <pc:docMk/>
            <pc:sldMk cId="511377208" sldId="820"/>
            <ac:picMk id="7" creationId="{55274A0C-17CA-3A24-8A2D-42DE527FE51C}"/>
          </ac:picMkLst>
        </pc:picChg>
        <pc:picChg chg="add mod">
          <ac:chgData name="Jenifer Prince Devaraj" userId="c3fb109c-09d1-42a6-93f4-69472d709861" providerId="ADAL" clId="{12954DDB-224C-4670-8A6B-2C4A94BAD1E9}" dt="2024-06-07T09:44:50.241" v="1201" actId="1076"/>
          <ac:picMkLst>
            <pc:docMk/>
            <pc:sldMk cId="511377208" sldId="820"/>
            <ac:picMk id="7" creationId="{B215AD18-A396-72E8-E5FE-13D6803ECB3E}"/>
          </ac:picMkLst>
        </pc:picChg>
        <pc:picChg chg="add del">
          <ac:chgData name="Jenifer Prince Devaraj" userId="c3fb109c-09d1-42a6-93f4-69472d709861" providerId="ADAL" clId="{12954DDB-224C-4670-8A6B-2C4A94BAD1E9}" dt="2024-06-07T00:47:53.771" v="1037" actId="22"/>
          <ac:picMkLst>
            <pc:docMk/>
            <pc:sldMk cId="511377208" sldId="820"/>
            <ac:picMk id="8" creationId="{7630D2B2-2223-C732-80D8-778BAFCE72BB}"/>
          </ac:picMkLst>
        </pc:picChg>
        <pc:picChg chg="add del mod">
          <ac:chgData name="Jenifer Prince Devaraj" userId="c3fb109c-09d1-42a6-93f4-69472d709861" providerId="ADAL" clId="{12954DDB-224C-4670-8A6B-2C4A94BAD1E9}" dt="2024-06-07T00:48:58.026" v="1069" actId="478"/>
          <ac:picMkLst>
            <pc:docMk/>
            <pc:sldMk cId="511377208" sldId="820"/>
            <ac:picMk id="10" creationId="{637BCD03-E3CE-034A-30E3-1D40FCFB3E4B}"/>
          </ac:picMkLst>
        </pc:picChg>
        <pc:picChg chg="add mod">
          <ac:chgData name="Jenifer Prince Devaraj" userId="c3fb109c-09d1-42a6-93f4-69472d709861" providerId="ADAL" clId="{12954DDB-224C-4670-8A6B-2C4A94BAD1E9}" dt="2024-06-07T00:51:48.479" v="1134" actId="1076"/>
          <ac:picMkLst>
            <pc:docMk/>
            <pc:sldMk cId="511377208" sldId="820"/>
            <ac:picMk id="12" creationId="{C81B7A66-8866-7AE3-35CE-D411E7ECAF9E}"/>
          </ac:picMkLst>
        </pc:picChg>
        <pc:picChg chg="add mod">
          <ac:chgData name="Jenifer Prince Devaraj" userId="c3fb109c-09d1-42a6-93f4-69472d709861" providerId="ADAL" clId="{12954DDB-224C-4670-8A6B-2C4A94BAD1E9}" dt="2024-06-07T00:52:09.889" v="1138" actId="1076"/>
          <ac:picMkLst>
            <pc:docMk/>
            <pc:sldMk cId="511377208" sldId="820"/>
            <ac:picMk id="14" creationId="{5E6C1F9E-0ED3-F51E-165C-1A070667D4C3}"/>
          </ac:picMkLst>
        </pc:picChg>
        <pc:picChg chg="add del mod">
          <ac:chgData name="Jenifer Prince Devaraj" userId="c3fb109c-09d1-42a6-93f4-69472d709861" providerId="ADAL" clId="{12954DDB-224C-4670-8A6B-2C4A94BAD1E9}" dt="2024-06-07T09:44:45.475" v="1199" actId="478"/>
          <ac:picMkLst>
            <pc:docMk/>
            <pc:sldMk cId="511377208" sldId="820"/>
            <ac:picMk id="16" creationId="{EF5F01E9-383A-FDA0-7120-2F46BC0394B0}"/>
          </ac:picMkLst>
        </pc:picChg>
      </pc:sldChg>
      <pc:sldChg chg="addSp delSp modSp add del mod">
        <pc:chgData name="Jenifer Prince Devaraj" userId="c3fb109c-09d1-42a6-93f4-69472d709861" providerId="ADAL" clId="{12954DDB-224C-4670-8A6B-2C4A94BAD1E9}" dt="2024-06-07T09:46:29.516" v="1220" actId="47"/>
        <pc:sldMkLst>
          <pc:docMk/>
          <pc:sldMk cId="198380417" sldId="821"/>
        </pc:sldMkLst>
        <pc:spChg chg="mod">
          <ac:chgData name="Jenifer Prince Devaraj" userId="c3fb109c-09d1-42a6-93f4-69472d709861" providerId="ADAL" clId="{12954DDB-224C-4670-8A6B-2C4A94BAD1E9}" dt="2024-06-07T00:53:35.827" v="1165"/>
          <ac:spMkLst>
            <pc:docMk/>
            <pc:sldMk cId="198380417" sldId="821"/>
            <ac:spMk id="6" creationId="{662D4BCB-4120-4195-13F2-51CB2F4D54D8}"/>
          </ac:spMkLst>
        </pc:spChg>
        <pc:picChg chg="del">
          <ac:chgData name="Jenifer Prince Devaraj" userId="c3fb109c-09d1-42a6-93f4-69472d709861" providerId="ADAL" clId="{12954DDB-224C-4670-8A6B-2C4A94BAD1E9}" dt="2024-06-07T00:49:25.607" v="1073" actId="478"/>
          <ac:picMkLst>
            <pc:docMk/>
            <pc:sldMk cId="198380417" sldId="821"/>
            <ac:picMk id="7" creationId="{55274A0C-17CA-3A24-8A2D-42DE527FE51C}"/>
          </ac:picMkLst>
        </pc:picChg>
        <pc:picChg chg="add mod">
          <ac:chgData name="Jenifer Prince Devaraj" userId="c3fb109c-09d1-42a6-93f4-69472d709861" providerId="ADAL" clId="{12954DDB-224C-4670-8A6B-2C4A94BAD1E9}" dt="2024-06-07T00:53:39.528" v="1166" actId="1076"/>
          <ac:picMkLst>
            <pc:docMk/>
            <pc:sldMk cId="198380417" sldId="821"/>
            <ac:picMk id="8" creationId="{1BF4C855-C25C-B233-6F5F-F9E07377433F}"/>
          </ac:picMkLst>
        </pc:picChg>
        <pc:picChg chg="add mod">
          <ac:chgData name="Jenifer Prince Devaraj" userId="c3fb109c-09d1-42a6-93f4-69472d709861" providerId="ADAL" clId="{12954DDB-224C-4670-8A6B-2C4A94BAD1E9}" dt="2024-06-07T00:50:35.960" v="1093" actId="1076"/>
          <ac:picMkLst>
            <pc:docMk/>
            <pc:sldMk cId="198380417" sldId="821"/>
            <ac:picMk id="10" creationId="{15C5D279-0638-0EA1-FBB5-88AD383A10B3}"/>
          </ac:picMkLst>
        </pc:picChg>
        <pc:picChg chg="add del">
          <ac:chgData name="Jenifer Prince Devaraj" userId="c3fb109c-09d1-42a6-93f4-69472d709861" providerId="ADAL" clId="{12954DDB-224C-4670-8A6B-2C4A94BAD1E9}" dt="2024-06-07T00:53:27.974" v="1164" actId="22"/>
          <ac:picMkLst>
            <pc:docMk/>
            <pc:sldMk cId="198380417" sldId="821"/>
            <ac:picMk id="12" creationId="{1B66823F-E1FA-51BC-7E60-CAEBB557A94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Exercise - Signals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1D727-4C1C-7F1B-F6B4-FB85E9991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9342" y="3050266"/>
            <a:ext cx="4169026" cy="236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95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1D727-4C1C-7F1B-F6B4-FB85E9991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71B7807-69C6-FCC5-0EA3-1582720F4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0571" y="3133157"/>
            <a:ext cx="3156910" cy="1921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86247E-186C-2489-3F2F-9E4747BD92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554" y="2924897"/>
            <a:ext cx="2878127" cy="2043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2E314E-D8F9-8114-F635-01D5E919ED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8178" y="3166253"/>
            <a:ext cx="2696767" cy="1979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90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171649" y="1308516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2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Calculate the Energy of the signal for the plot given below.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C38DE5-FAC0-A86A-8335-0A9B046AD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487" y="3221421"/>
            <a:ext cx="3649158" cy="254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496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58846" y="975477"/>
            <a:ext cx="8527551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Exercise 2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Calculate the Energy of the signal for the plot given below.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C38DE5-FAC0-A86A-8335-0A9B046AD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6806" y="1487214"/>
            <a:ext cx="3649158" cy="254817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1D7812-09BA-8E9F-D067-084B7805A689}"/>
                  </a:ext>
                </a:extLst>
              </p:cNvPr>
              <p:cNvSpPr txBox="1"/>
              <p:nvPr/>
            </p:nvSpPr>
            <p:spPr>
              <a:xfrm>
                <a:off x="1402228" y="2249211"/>
                <a:ext cx="7438170" cy="50926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Energy can be  calculated using </a:t>
                </a:r>
                <a:endParaRPr lang="en-GB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−∝</m:t>
                          </m:r>
                        </m:sub>
                        <m: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∝</m:t>
                          </m:r>
                        </m:sup>
                        <m:e>
                          <m:sSup>
                            <m:s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d>
                                    <m:dPr>
                                      <m:ctrlPr>
                                        <a:rPr lang="en-GB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GB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5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25 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sSubSup>
                        <m:sSub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25[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]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bSup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=25 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3−0</m:t>
                          </m:r>
                        </m:e>
                      </m:d>
                    </m:oMath>
                  </m:oMathPara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𝐸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=75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𝐽𝑜𝑢𝑙𝑒𝑠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1D7812-09BA-8E9F-D067-084B7805A6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2228" y="2249211"/>
                <a:ext cx="7438170" cy="5092676"/>
              </a:xfrm>
              <a:prstGeom prst="rect">
                <a:avLst/>
              </a:prstGeom>
              <a:blipFill>
                <a:blip r:embed="rId3"/>
                <a:stretch>
                  <a:fillRect l="-6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6249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171649" y="1308516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3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Calculate the Energy of the signal for the plot given below.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54EF1D-15C3-3FA2-F8A7-D81989665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4091" y="2900912"/>
            <a:ext cx="401955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15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313097A-B016-5657-5001-5AB20A97137A}"/>
                  </a:ext>
                </a:extLst>
              </p:cNvPr>
              <p:cNvSpPr txBox="1"/>
              <p:nvPr/>
            </p:nvSpPr>
            <p:spPr>
              <a:xfrm>
                <a:off x="113314" y="1574533"/>
                <a:ext cx="8828690" cy="52161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This is of the form y = mx ; where m is the slope, x and y represents the axis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By referring the given plot, the above equation can be written as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			       </a:t>
                </a:r>
                <a:r>
                  <a:rPr lang="en-GB" sz="20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x(t) = 2t </a:t>
                </a:r>
                <a:r>
                  <a:rPr lang="en-GB" sz="2000" dirty="0">
                    <a:latin typeface="Cambria" panose="02040503050406030204" pitchFamily="18" charset="0"/>
                    <a:ea typeface="Cambria" panose="02040503050406030204" pitchFamily="18" charset="0"/>
                    <a:sym typeface="Wingdings" panose="05000000000000000000" pitchFamily="2" charset="2"/>
                  </a:rPr>
                  <a:t>(1)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Energy can be  calculated using </a:t>
                </a:r>
                <a:endParaRPr lang="en-GB" sz="2000" i="1" dirty="0">
                  <a:latin typeface="Cambria Math" panose="02040503050406030204" pitchFamily="18" charset="0"/>
                </a:endParaRPr>
              </a:p>
              <a:p>
                <a:pPr>
                  <a:tabLst>
                    <a:tab pos="295910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−∝</m:t>
                          </m:r>
                        </m:sub>
                        <m:sup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∝</m:t>
                          </m:r>
                        </m:sup>
                        <m:e>
                          <m:sSup>
                            <m:sSupPr>
                              <m:ctrlPr>
                                <a:rPr lang="en-GB" sz="20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sz="20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d>
                                    <m:dPr>
                                      <m:ctrlPr>
                                        <a:rPr lang="en-GB" sz="2000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000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en-GB" sz="2000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Cambria" panose="02040503050406030204" pitchFamily="18" charset="0"/>
                    <a:ea typeface="Cambria" panose="02040503050406030204" pitchFamily="18" charset="0"/>
                    <a:sym typeface="Wingdings" panose="05000000000000000000" pitchFamily="2" charset="2"/>
                  </a:rPr>
                  <a:t>Applying (1) in the Energy formula we get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  <m:e>
                          <m:sSup>
                            <m:sSupPr>
                              <m:ctrlPr>
                                <a:rPr lang="en-GB" sz="20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sz="20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20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sz="2000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 i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4</m:t>
                      </m:r>
                      <m:nary>
                        <m:naryPr>
                          <m:limLoc m:val="subSup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  <m:e>
                          <m:sSup>
                            <m:sSupPr>
                              <m:ctrlPr>
                                <a:rPr lang="en-GB" sz="20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sz="2000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sz="2000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Cambria" panose="02040503050406030204" pitchFamily="18" charset="0"/>
                    <a:ea typeface="Cambria" panose="02040503050406030204" pitchFamily="18" charset="0"/>
                    <a:sym typeface="Wingdings" panose="05000000000000000000" pitchFamily="2" charset="2"/>
                  </a:rPr>
                  <a:t>				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sym typeface="Wingdings" panose="05000000000000000000" pitchFamily="2" charset="2"/>
                      </a:rPr>
                      <m:t>𝐸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sym typeface="Wingdings" panose="05000000000000000000" pitchFamily="2" charset="2"/>
                          </a:rPr>
                          <m:t>4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sym typeface="Wingdings" panose="05000000000000000000" pitchFamily="2" charset="2"/>
                          </a:rPr>
                          <m:t>3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sym typeface="Wingdings" panose="05000000000000000000" pitchFamily="2" charset="2"/>
                      </a:rPr>
                      <m:t>𝐽𝑜𝑢𝑙𝑒𝑠</m:t>
                    </m:r>
                  </m:oMath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a typeface="Cambria" panose="02040503050406030204" pitchFamily="18" charset="0"/>
                  </a:rPr>
                  <a:t>				</a:t>
                </a:r>
                <a:endParaRPr lang="en-GB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313097A-B016-5657-5001-5AB20A97137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14" y="1574533"/>
                <a:ext cx="8828690" cy="5216172"/>
              </a:xfrm>
              <a:prstGeom prst="rect">
                <a:avLst/>
              </a:prstGeom>
              <a:blipFill>
                <a:blip r:embed="rId2"/>
                <a:stretch>
                  <a:fillRect l="-7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E422086-CB0F-5EFD-038A-D17D535DD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6975" y="1531772"/>
            <a:ext cx="1900561" cy="162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12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D4BCB-4120-4195-13F2-51CB2F4D54D8}"/>
              </a:ext>
            </a:extLst>
          </p:cNvPr>
          <p:cNvSpPr txBox="1"/>
          <p:nvPr/>
        </p:nvSpPr>
        <p:spPr>
          <a:xfrm>
            <a:off x="222368" y="1331021"/>
            <a:ext cx="9880600" cy="62734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Exercise </a:t>
            </a: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GB" sz="1800" b="1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(2(t+2))</a:t>
            </a:r>
          </a:p>
          <a:p>
            <a:pPr marL="1079500" indent="-342900">
              <a:lnSpc>
                <a:spcPct val="150000"/>
              </a:lnSpc>
              <a:buFontTx/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(2(t-2))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274A0C-17CA-3A24-8A2D-42DE527FE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800" y="2163424"/>
            <a:ext cx="3284303" cy="19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82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D4BCB-4120-4195-13F2-51CB2F4D54D8}"/>
              </a:ext>
            </a:extLst>
          </p:cNvPr>
          <p:cNvSpPr txBox="1"/>
          <p:nvPr/>
        </p:nvSpPr>
        <p:spPr>
          <a:xfrm>
            <a:off x="222368" y="1331021"/>
            <a:ext cx="11664832" cy="3780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Exercise 4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    x(2t)			(d)     x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(2(t+2))			(e)     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(2(t-2))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81B7A66-8866-7AE3-35CE-D411E7ECAF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20" y="3275654"/>
            <a:ext cx="3093900" cy="204635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E6C1F9E-0ED3-F51E-165C-1A070667D4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6268" y="3441211"/>
            <a:ext cx="3587660" cy="17152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215AD18-A396-72E8-E5FE-13D6803ECB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583" y="3307108"/>
            <a:ext cx="3400425" cy="200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377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 5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8812" y="3038608"/>
            <a:ext cx="3594482" cy="2887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 5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3038608"/>
            <a:ext cx="3594482" cy="28877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B084B3-16BE-63AD-C555-14785997B4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8078" y="3300170"/>
            <a:ext cx="2809875" cy="2238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0279A1-2CAD-6803-D200-AD8DD15FF8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871" y="3487101"/>
            <a:ext cx="2524125" cy="2019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2165FE-C804-2A4A-10B7-2DE3E154A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8876" y="3864884"/>
            <a:ext cx="2524125" cy="178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269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2024-06-07T09:46:53Z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