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A5087-7F96-4A98-A9F9-4BE2890160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4281AF-631B-4CB5-A574-6ECA68594B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8F62A5-E711-49C4-9CC3-B7988D3CE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84FF4-9B2C-4C1E-B1D6-B03C3F33B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0B776-2136-47FE-9469-00CE8F684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03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D8284-D5FB-4893-A768-145DD0017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A264E-B9AF-42B5-B663-CF65EAB45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319F23-9FEF-4271-BF2B-54CA1DFE9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AA9FAE-3027-42C6-B655-B217B8081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D2028E-105B-4877-85BC-38932AD1D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255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45C6-CD6B-4418-AD9A-755418B52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97FEAA-81FB-47EF-A989-2967C222E7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3C3F6-339D-4730-8386-5F96E56B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608A8F-A35A-4AE0-A9FE-6B734D589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36064-F46C-42FD-8F6E-9D358A285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871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2A3A3-EC95-43CF-9C1E-7120C4622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35C82-2DFA-46CD-87B1-F11D29EAFF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0CC22B-E111-4D18-AFE6-6A0EC56A8B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8C9C41-E405-4049-AE3D-99AC2D784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F4056A-29BA-4151-80DE-FD7D23DDF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8686D-9E2D-4B1F-88B4-0D2384FFC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408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35D19-03ED-4E2E-8838-6CFC7484C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AAB689-653A-407C-AE20-6BF08AE6B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311B5D-1880-4FBD-8C7B-816D5E5C08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FB8191-A7C5-4A60-8C32-68608A2DDC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3C0680-79A3-4A48-9E3B-D4C4AD1BE2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3A6521-5A32-4DDD-B094-B420F98A8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3294F2-320D-464E-B661-C59A852F1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081838-ECD2-40CC-8E67-FECF662E8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9914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A32F8-DFD8-4A8F-B82D-560AA9C0B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4B3D12-FAA8-4FAA-94FF-2FA0F3C2B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1209ED-1C73-47D7-B1B3-209F30DA8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160273-8177-480D-B465-C00E157AE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020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3F4FD7-3891-4CFF-A92A-35847E2F0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2DE8D5E-E471-457F-B156-CCDEF1326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A82433-4714-4C47-9D95-D9A280FA7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74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8D249-95AD-4871-A836-02A621D51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BE338-F7F3-4D95-AB03-4D2282AA1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3EC968-4D1F-4AC0-96BD-03BF2527D5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4BA0CF-1737-4669-AAF4-992DB59AF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DEF624-4373-435D-8538-87245CDEA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F02EF-E60C-4B4F-8F01-41F90A121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278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F75D-B339-4E3B-9360-9432B6BC1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3E0B3C-1482-4325-912B-DCD09D648F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4C12EE-B35E-4159-94BA-CE0D48DA3D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00B37-50F6-40BB-806A-1CD5B985A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4D52F-8C06-4A4D-89D5-4789C1AEC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2AB4FA-E8C6-4960-9041-85CD3478A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931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C93AE-99CF-4B2C-8C15-8F2AD3938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99C9B2-66F3-4239-8BC9-11FE91F63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ADB45C-CB9E-4626-BD1C-7B68652D9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C8619-7F6E-4756-BB13-5C0C981C0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E3CB74-30AC-49B6-ACBF-463387168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8945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A4A1CB-4010-4EFB-B3F4-72E2C8A38F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CCC505-9C75-49EB-BDE0-E618CBB43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A63D8-95C4-4619-BE3E-796492E2B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F8EE14-6E8A-42EC-B51C-D3EEF3F94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71F422-F23D-4549-A0D6-4B403F221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97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19C580-C7E1-4A13-B019-CE3E9573F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24185B-2E10-4719-B1B6-CC5276A01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3084C-A585-44B5-BDE0-07ECE5E174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9731A2-7D7E-42E4-B48A-4BED054E3C2D}" type="datetimeFigureOut">
              <a:rPr lang="en-GB" smtClean="0"/>
              <a:t>11/01/2019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6C412-76AE-4D76-81E3-9076199E55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61047C-5C4E-4DF2-B742-61191837A1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781D0-FBE8-4C04-BE7B-6CE9E5FF48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31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empowerment" TargetMode="External"/><Relationship Id="rId2" Type="http://schemas.openxmlformats.org/officeDocument/2006/relationships/hyperlink" Target="https://qualityadvocacy.org.uk/wp-content/uploads/2018/05/Code-of-Practice-1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mbly.wales/laid%20documents/sub-ld10272/sub-ld10272-e.pdf" TargetMode="External"/><Relationship Id="rId2" Type="http://schemas.openxmlformats.org/officeDocument/2006/relationships/hyperlink" Target="https://www.england.nhs.uk/participation/resources/ladder-of-engagement-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2F06D-4BD6-44AD-A59E-7053E1767C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6922" y="728870"/>
            <a:ext cx="9621078" cy="2781093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+mn-lt"/>
              </a:rPr>
              <a:t>Collaboration, a strategy to empower individuals and enable their voice to be heard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976188-73D5-483C-AC7F-DA88B9AEE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374" y="3602038"/>
            <a:ext cx="9912626" cy="2189162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/>
              <a:t>Module: ECAY4002</a:t>
            </a:r>
          </a:p>
          <a:p>
            <a:pPr algn="l"/>
            <a:r>
              <a:rPr lang="en-GB" dirty="0"/>
              <a:t>Assignment 2: Video presentation</a:t>
            </a:r>
          </a:p>
          <a:p>
            <a:pPr algn="l"/>
            <a:r>
              <a:rPr lang="en-GB" dirty="0"/>
              <a:t>Toni Simlett</a:t>
            </a:r>
          </a:p>
          <a:p>
            <a:pPr algn="l"/>
            <a:r>
              <a:rPr lang="en-GB" dirty="0"/>
              <a:t>1807466</a:t>
            </a:r>
          </a:p>
          <a:p>
            <a:pPr algn="l"/>
            <a:r>
              <a:rPr lang="en-GB" dirty="0"/>
              <a:t>BA Advocacy</a:t>
            </a:r>
          </a:p>
        </p:txBody>
      </p:sp>
    </p:spTree>
    <p:extLst>
      <p:ext uri="{BB962C8B-B14F-4D97-AF65-F5344CB8AC3E}">
        <p14:creationId xmlns:p14="http://schemas.microsoft.com/office/powerpoint/2010/main" val="29148262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B5D21-7725-4952-9D8D-84AE15B6E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7357E-BFE5-4561-AAFD-CDD1B0950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i="1" dirty="0"/>
              <a:t>Advocacy QPM</a:t>
            </a:r>
            <a:r>
              <a:rPr lang="en-GB" dirty="0"/>
              <a:t>,</a:t>
            </a:r>
            <a:r>
              <a:rPr lang="en-GB" i="1" dirty="0"/>
              <a:t>A code of Practice for Advocates</a:t>
            </a:r>
            <a:r>
              <a:rPr lang="en-GB" dirty="0"/>
              <a:t>, (P.6&amp;7)Available at : </a:t>
            </a:r>
            <a:r>
              <a:rPr lang="en-GB" dirty="0">
                <a:hlinkClick r:id="rId2"/>
              </a:rPr>
              <a:t>https://qualityadvocacy.org.uk/wp-content/uploads/2018/05/Code-of-Practice-1.pdf</a:t>
            </a:r>
            <a:r>
              <a:rPr lang="en-GB" dirty="0"/>
              <a:t> , accessed 04/01/2019</a:t>
            </a:r>
          </a:p>
          <a:p>
            <a:r>
              <a:rPr lang="en-GB" i="1" dirty="0"/>
              <a:t> </a:t>
            </a:r>
            <a:r>
              <a:rPr lang="en-GB" i="1" dirty="0" err="1"/>
              <a:t>Arnstein</a:t>
            </a:r>
            <a:r>
              <a:rPr lang="en-GB" i="1" dirty="0"/>
              <a:t>, Sherry R. "A Ladder of Citizen Participation," JAIP, Vol. 35, No. 4, July 1969, pp. 216-224.</a:t>
            </a:r>
          </a:p>
          <a:p>
            <a:r>
              <a:rPr lang="en-GB" dirty="0"/>
              <a:t>Collins English Dictionary,  </a:t>
            </a:r>
            <a:r>
              <a:rPr lang="en-GB" i="1" dirty="0"/>
              <a:t>Definition of Empowerment</a:t>
            </a:r>
            <a:r>
              <a:rPr lang="en-GB" dirty="0"/>
              <a:t>, Available at: </a:t>
            </a:r>
            <a:r>
              <a:rPr lang="en-GB" dirty="0">
                <a:hlinkClick r:id="rId3"/>
              </a:rPr>
              <a:t>https://www.collinsdictionary.com/dictionary/english/empowerment</a:t>
            </a:r>
            <a:r>
              <a:rPr lang="en-GB" dirty="0"/>
              <a:t> , Accessed 5/01/2019</a:t>
            </a:r>
          </a:p>
          <a:p>
            <a:r>
              <a:rPr lang="en-GB" dirty="0"/>
              <a:t>Sir Gar Carmarthenshire County Council, </a:t>
            </a:r>
            <a:r>
              <a:rPr lang="en-GB" i="1" dirty="0"/>
              <a:t>What is Reablement, Fact sheet 24, </a:t>
            </a:r>
            <a:r>
              <a:rPr lang="en-GB" dirty="0"/>
              <a:t>May 2017</a:t>
            </a:r>
          </a:p>
        </p:txBody>
      </p:sp>
    </p:spTree>
    <p:extLst>
      <p:ext uri="{BB962C8B-B14F-4D97-AF65-F5344CB8AC3E}">
        <p14:creationId xmlns:p14="http://schemas.microsoft.com/office/powerpoint/2010/main" val="2300310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B5157-BB67-4250-94BF-AB775F6FB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7475"/>
            <a:ext cx="10515600" cy="1325563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D6D57-9A14-411D-A5BA-C51681B71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2989"/>
            <a:ext cx="10682287" cy="516255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Kornfield J, Teachings of </a:t>
            </a:r>
            <a:r>
              <a:rPr lang="en-GB" dirty="0" err="1"/>
              <a:t>Budda</a:t>
            </a:r>
            <a:r>
              <a:rPr lang="en-GB" dirty="0"/>
              <a:t>,(14th November 2007)</a:t>
            </a:r>
          </a:p>
          <a:p>
            <a:r>
              <a:rPr lang="en-GB" dirty="0"/>
              <a:t>NHS England, Ladder of Engagement, Available at : </a:t>
            </a:r>
            <a:r>
              <a:rPr lang="en-GB" dirty="0">
                <a:hlinkClick r:id="rId2"/>
              </a:rPr>
              <a:t>https://www.england.nhs.uk/participation/resources/ladder-of-engagement-2/</a:t>
            </a:r>
            <a:r>
              <a:rPr lang="en-GB" dirty="0"/>
              <a:t> , Accessed 10/01/2019</a:t>
            </a:r>
          </a:p>
          <a:p>
            <a:r>
              <a:rPr lang="en-GB" dirty="0"/>
              <a:t>Welsh National Assembly</a:t>
            </a:r>
            <a:r>
              <a:rPr lang="en-GB" i="1" dirty="0"/>
              <a:t>, Social Services and Well Being (Wales) Act 2014 </a:t>
            </a:r>
            <a:r>
              <a:rPr lang="en-GB" dirty="0"/>
              <a:t>Code of Practice in Relation to Measuring Social Services Performance (Issued under section 145, Available at: </a:t>
            </a:r>
            <a:r>
              <a:rPr lang="en-GB" dirty="0">
                <a:hlinkClick r:id="rId3"/>
              </a:rPr>
              <a:t>www.assembly.wales/laid%20documents/sub-ld10272/sub-ld10272-e.pdf</a:t>
            </a:r>
            <a:r>
              <a:rPr lang="en-GB" dirty="0"/>
              <a:t> , Accessed 08/01/2019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615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233</Words>
  <Application>Microsoft Office PowerPoint</Application>
  <PresentationFormat>Widescreen</PresentationFormat>
  <Paragraphs>16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Collaboration, a strategy to empower individuals and enable their voice to be heard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Collaboration, a strategy to empower individuals and enable their voice to be heard</dc:title>
  <dc:creator>Toni Simlett</dc:creator>
  <cp:lastModifiedBy>Toni Simlett</cp:lastModifiedBy>
  <cp:revision>15</cp:revision>
  <dcterms:created xsi:type="dcterms:W3CDTF">2018-12-11T12:31:32Z</dcterms:created>
  <dcterms:modified xsi:type="dcterms:W3CDTF">2019-01-11T11:10:07Z</dcterms:modified>
</cp:coreProperties>
</file>