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  <p:sldId id="258" r:id="rId5"/>
    <p:sldId id="261" r:id="rId6"/>
    <p:sldId id="26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127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92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71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49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54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76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699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83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5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363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552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36D0D-2752-44A2-9BD2-8B5E68A17D01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5BDB3-D77A-4128-BE1A-5997F14272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42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Independent Project</a:t>
            </a:r>
            <a:br>
              <a:rPr lang="en-GB" dirty="0"/>
            </a:b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6496" y="3739542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/>
              <a:t>40 credits</a:t>
            </a:r>
          </a:p>
          <a:p>
            <a:r>
              <a:rPr lang="en-GB" sz="3200" dirty="0"/>
              <a:t>Semester 1 + 2</a:t>
            </a:r>
          </a:p>
        </p:txBody>
      </p:sp>
    </p:spTree>
    <p:extLst>
      <p:ext uri="{BB962C8B-B14F-4D97-AF65-F5344CB8AC3E}">
        <p14:creationId xmlns:p14="http://schemas.microsoft.com/office/powerpoint/2010/main" val="103223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overview of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40 credits</a:t>
            </a:r>
          </a:p>
          <a:p>
            <a:r>
              <a:rPr lang="en-GB" sz="3600" dirty="0"/>
              <a:t>Overseen by supervisor – 20 minutes/week</a:t>
            </a:r>
          </a:p>
          <a:p>
            <a:r>
              <a:rPr lang="en-GB" sz="3600" dirty="0"/>
              <a:t>Culmination of your degree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27599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Supervisor’s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Work independently with the supervisor to oversee</a:t>
            </a:r>
          </a:p>
          <a:p>
            <a:r>
              <a:rPr lang="en-GB" sz="3200" dirty="0"/>
              <a:t>The supervisor’s role is to use their experience to guide you, make suggestions, make sure you meet deadlines.</a:t>
            </a:r>
          </a:p>
          <a:p>
            <a:r>
              <a:rPr lang="en-GB" sz="3200" dirty="0"/>
              <a:t>It is not the job of the supervisor to do your project</a:t>
            </a:r>
          </a:p>
          <a:p>
            <a:r>
              <a:rPr lang="en-GB" sz="3200" dirty="0"/>
              <a:t>It is not the job of the supervisor to give you weekly tasks</a:t>
            </a:r>
          </a:p>
        </p:txBody>
      </p:sp>
    </p:spTree>
    <p:extLst>
      <p:ext uri="{BB962C8B-B14F-4D97-AF65-F5344CB8AC3E}">
        <p14:creationId xmlns:p14="http://schemas.microsoft.com/office/powerpoint/2010/main" val="98560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91886"/>
            <a:ext cx="10515600" cy="578507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Assessment points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5% Proposal – Monday 18</a:t>
            </a:r>
            <a:r>
              <a:rPr lang="en-GB" sz="3200" baseline="30000" dirty="0"/>
              <a:t>th</a:t>
            </a:r>
            <a:r>
              <a:rPr lang="en-GB" sz="3200" dirty="0"/>
              <a:t> October</a:t>
            </a:r>
          </a:p>
          <a:p>
            <a:pPr marL="0" indent="0">
              <a:buNone/>
            </a:pPr>
            <a:r>
              <a:rPr lang="en-GB" sz="3200" dirty="0"/>
              <a:t>10% Interim Viva – January 19</a:t>
            </a:r>
            <a:r>
              <a:rPr lang="en-GB" sz="3200" baseline="30000" dirty="0"/>
              <a:t>th</a:t>
            </a:r>
            <a:r>
              <a:rPr lang="en-GB" sz="3200" dirty="0"/>
              <a:t>/20th</a:t>
            </a:r>
          </a:p>
          <a:p>
            <a:pPr marL="0" indent="0">
              <a:buNone/>
            </a:pPr>
            <a:r>
              <a:rPr lang="en-GB" sz="3200" dirty="0"/>
              <a:t>55% Report – Friday 28th April 3pm (approx. 10,000 words)</a:t>
            </a:r>
          </a:p>
          <a:p>
            <a:pPr marL="0" indent="0">
              <a:buNone/>
            </a:pPr>
            <a:r>
              <a:rPr lang="en-GB" sz="3200" dirty="0"/>
              <a:t>20% Final Viva – 4</a:t>
            </a:r>
            <a:r>
              <a:rPr lang="en-GB" sz="3200" baseline="30000" dirty="0"/>
              <a:t>th</a:t>
            </a:r>
            <a:r>
              <a:rPr lang="en-GB" sz="3200" dirty="0"/>
              <a:t>/5</a:t>
            </a:r>
            <a:r>
              <a:rPr lang="en-GB" sz="3200" baseline="30000" dirty="0"/>
              <a:t>th</a:t>
            </a:r>
            <a:r>
              <a:rPr lang="en-GB" sz="3200" dirty="0"/>
              <a:t>/6</a:t>
            </a:r>
            <a:r>
              <a:rPr lang="en-GB" sz="3200" baseline="30000" dirty="0"/>
              <a:t>th</a:t>
            </a:r>
            <a:r>
              <a:rPr lang="en-GB" sz="3200" dirty="0"/>
              <a:t> May</a:t>
            </a:r>
          </a:p>
          <a:p>
            <a:pPr marL="0" indent="0">
              <a:buNone/>
            </a:pPr>
            <a:r>
              <a:rPr lang="en-GB" sz="3200" dirty="0"/>
              <a:t>10% Exhibition poster + materials – Friday 6</a:t>
            </a:r>
            <a:r>
              <a:rPr lang="en-GB" sz="3200" baseline="30000" dirty="0"/>
              <a:t>th</a:t>
            </a:r>
            <a:r>
              <a:rPr lang="en-GB" sz="3200" dirty="0"/>
              <a:t> May 3pm</a:t>
            </a:r>
          </a:p>
          <a:p>
            <a:pPr marL="0" indent="0">
              <a:buNone/>
            </a:pPr>
            <a:r>
              <a:rPr lang="en-GB" sz="3200" dirty="0"/>
              <a:t>Degree show – around 20</a:t>
            </a:r>
            <a:r>
              <a:rPr lang="en-GB" sz="3200" baseline="30000" dirty="0"/>
              <a:t>th</a:t>
            </a:r>
            <a:r>
              <a:rPr lang="en-GB" sz="3200" dirty="0"/>
              <a:t> May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Assessment</a:t>
            </a:r>
          </a:p>
        </p:txBody>
      </p:sp>
    </p:spTree>
    <p:extLst>
      <p:ext uri="{BB962C8B-B14F-4D97-AF65-F5344CB8AC3E}">
        <p14:creationId xmlns:p14="http://schemas.microsoft.com/office/powerpoint/2010/main" val="396896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7A27FD-71E0-4788-BBA5-7D067FBCA3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167" y="1570169"/>
            <a:ext cx="8933978" cy="49227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5438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49" y="856223"/>
            <a:ext cx="10515600" cy="5406430"/>
          </a:xfrm>
        </p:spPr>
        <p:txBody>
          <a:bodyPr/>
          <a:lstStyle/>
          <a:p>
            <a:r>
              <a:rPr lang="en-GB" sz="3600" dirty="0"/>
              <a:t>Moodle – can we all see the module(s)?</a:t>
            </a:r>
          </a:p>
          <a:p>
            <a:endParaRPr lang="en-GB" sz="3600" dirty="0"/>
          </a:p>
          <a:p>
            <a:pPr>
              <a:buFontTx/>
              <a:buChar char="-"/>
            </a:pPr>
            <a:r>
              <a:rPr lang="en-GB" sz="3600" dirty="0"/>
              <a:t>There are two modules on Moodle – one is labelled</a:t>
            </a:r>
          </a:p>
          <a:p>
            <a:pPr>
              <a:buFontTx/>
              <a:buChar char="-"/>
            </a:pPr>
            <a:r>
              <a:rPr lang="en-GB" sz="3600" dirty="0"/>
              <a:t>“University wide material” and the other “Computing/Electronics Specific”</a:t>
            </a:r>
          </a:p>
          <a:p>
            <a:pPr>
              <a:buFontTx/>
              <a:buChar char="-"/>
            </a:pPr>
            <a:r>
              <a:rPr lang="en-GB" sz="3600" dirty="0"/>
              <a:t>There is also BA Games Design/BA Animation specific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7629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189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Independent Project </vt:lpstr>
      <vt:lpstr>Brief overview of module</vt:lpstr>
      <vt:lpstr>Supervisor’s role</vt:lpstr>
      <vt:lpstr>Assessment</vt:lpstr>
      <vt:lpstr>Summary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and Mobile Technologies</dc:title>
  <dc:creator>Gaynor Thomas</dc:creator>
  <cp:lastModifiedBy>Gaynor Thomas</cp:lastModifiedBy>
  <cp:revision>18</cp:revision>
  <dcterms:created xsi:type="dcterms:W3CDTF">2020-09-26T08:38:11Z</dcterms:created>
  <dcterms:modified xsi:type="dcterms:W3CDTF">2021-09-21T20:58:48Z</dcterms:modified>
</cp:coreProperties>
</file>