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91F4182-636F-4AD0-B72E-65B3B5E81712}" v="14" dt="2021-10-16T13:49:24.8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548" autoAdjust="0"/>
    <p:restoredTop sz="94660"/>
  </p:normalViewPr>
  <p:slideViewPr>
    <p:cSldViewPr snapToGrid="0">
      <p:cViewPr>
        <p:scale>
          <a:sx n="65" d="100"/>
          <a:sy n="65" d="100"/>
        </p:scale>
        <p:origin x="1195" y="50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C34369D-BEC8-4189-A07A-58EC26A6FE52}" type="datetimeFigureOut">
              <a:rPr lang="en-GB" smtClean="0"/>
              <a:t>16/10/2021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70A556-B26A-44D9-BC7E-C2F99E5E009B}" type="slidenum">
              <a:rPr lang="en-GB" smtClean="0"/>
              <a:t>‹#›</a:t>
            </a:fld>
            <a:endParaRPr lang="en-GB"/>
          </a:p>
        </p:txBody>
      </p:sp>
    </p:spTree>
    <p:extLst>
      <p:ext uri="{BB962C8B-B14F-4D97-AF65-F5344CB8AC3E}">
        <p14:creationId xmlns:p14="http://schemas.microsoft.com/office/powerpoint/2010/main" val="34782444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34369D-BEC8-4189-A07A-58EC26A6FE52}" type="datetimeFigureOut">
              <a:rPr lang="en-GB" smtClean="0"/>
              <a:t>16/10/2021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70A556-B26A-44D9-BC7E-C2F99E5E009B}" type="slidenum">
              <a:rPr lang="en-GB" smtClean="0"/>
              <a:t>‹#›</a:t>
            </a:fld>
            <a:endParaRPr lang="en-GB"/>
          </a:p>
        </p:txBody>
      </p:sp>
    </p:spTree>
    <p:extLst>
      <p:ext uri="{BB962C8B-B14F-4D97-AF65-F5344CB8AC3E}">
        <p14:creationId xmlns:p14="http://schemas.microsoft.com/office/powerpoint/2010/main" val="42699807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34369D-BEC8-4189-A07A-58EC26A6FE52}" type="datetimeFigureOut">
              <a:rPr lang="en-GB" smtClean="0"/>
              <a:t>16/10/2021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70A556-B26A-44D9-BC7E-C2F99E5E009B}" type="slidenum">
              <a:rPr lang="en-GB" smtClean="0"/>
              <a:t>‹#›</a:t>
            </a:fld>
            <a:endParaRPr lang="en-GB"/>
          </a:p>
        </p:txBody>
      </p:sp>
    </p:spTree>
    <p:extLst>
      <p:ext uri="{BB962C8B-B14F-4D97-AF65-F5344CB8AC3E}">
        <p14:creationId xmlns:p14="http://schemas.microsoft.com/office/powerpoint/2010/main" val="41458095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C34369D-BEC8-4189-A07A-58EC26A6FE52}" type="datetimeFigureOut">
              <a:rPr lang="en-GB" smtClean="0"/>
              <a:t>16/10/2021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70A556-B26A-44D9-BC7E-C2F99E5E009B}" type="slidenum">
              <a:rPr lang="en-GB" smtClean="0"/>
              <a:t>‹#›</a:t>
            </a:fld>
            <a:endParaRPr lang="en-GB"/>
          </a:p>
        </p:txBody>
      </p:sp>
    </p:spTree>
    <p:extLst>
      <p:ext uri="{BB962C8B-B14F-4D97-AF65-F5344CB8AC3E}">
        <p14:creationId xmlns:p14="http://schemas.microsoft.com/office/powerpoint/2010/main" val="25895090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C34369D-BEC8-4189-A07A-58EC26A6FE52}" type="datetimeFigureOut">
              <a:rPr lang="en-GB" smtClean="0"/>
              <a:t>16/10/2021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C70A556-B26A-44D9-BC7E-C2F99E5E009B}" type="slidenum">
              <a:rPr lang="en-GB" smtClean="0"/>
              <a:t>‹#›</a:t>
            </a:fld>
            <a:endParaRPr lang="en-GB"/>
          </a:p>
        </p:txBody>
      </p:sp>
    </p:spTree>
    <p:extLst>
      <p:ext uri="{BB962C8B-B14F-4D97-AF65-F5344CB8AC3E}">
        <p14:creationId xmlns:p14="http://schemas.microsoft.com/office/powerpoint/2010/main" val="30604414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C34369D-BEC8-4189-A07A-58EC26A6FE52}" type="datetimeFigureOut">
              <a:rPr lang="en-GB" smtClean="0"/>
              <a:t>16/10/2021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C70A556-B26A-44D9-BC7E-C2F99E5E009B}" type="slidenum">
              <a:rPr lang="en-GB" smtClean="0"/>
              <a:t>‹#›</a:t>
            </a:fld>
            <a:endParaRPr lang="en-GB"/>
          </a:p>
        </p:txBody>
      </p:sp>
    </p:spTree>
    <p:extLst>
      <p:ext uri="{BB962C8B-B14F-4D97-AF65-F5344CB8AC3E}">
        <p14:creationId xmlns:p14="http://schemas.microsoft.com/office/powerpoint/2010/main" val="1349200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C34369D-BEC8-4189-A07A-58EC26A6FE52}" type="datetimeFigureOut">
              <a:rPr lang="en-GB" smtClean="0"/>
              <a:t>16/10/2021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C70A556-B26A-44D9-BC7E-C2F99E5E009B}" type="slidenum">
              <a:rPr lang="en-GB" smtClean="0"/>
              <a:t>‹#›</a:t>
            </a:fld>
            <a:endParaRPr lang="en-GB"/>
          </a:p>
        </p:txBody>
      </p:sp>
    </p:spTree>
    <p:extLst>
      <p:ext uri="{BB962C8B-B14F-4D97-AF65-F5344CB8AC3E}">
        <p14:creationId xmlns:p14="http://schemas.microsoft.com/office/powerpoint/2010/main" val="25411566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C34369D-BEC8-4189-A07A-58EC26A6FE52}" type="datetimeFigureOut">
              <a:rPr lang="en-GB" smtClean="0"/>
              <a:t>16/10/2021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70A556-B26A-44D9-BC7E-C2F99E5E009B}" type="slidenum">
              <a:rPr lang="en-GB" smtClean="0"/>
              <a:t>‹#›</a:t>
            </a:fld>
            <a:endParaRPr lang="en-GB"/>
          </a:p>
        </p:txBody>
      </p:sp>
    </p:spTree>
    <p:extLst>
      <p:ext uri="{BB962C8B-B14F-4D97-AF65-F5344CB8AC3E}">
        <p14:creationId xmlns:p14="http://schemas.microsoft.com/office/powerpoint/2010/main" val="13808278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C34369D-BEC8-4189-A07A-58EC26A6FE52}" type="datetimeFigureOut">
              <a:rPr lang="en-GB" smtClean="0"/>
              <a:t>16/10/2021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70A556-B26A-44D9-BC7E-C2F99E5E009B}" type="slidenum">
              <a:rPr lang="en-GB" smtClean="0"/>
              <a:t>‹#›</a:t>
            </a:fld>
            <a:endParaRPr lang="en-GB"/>
          </a:p>
        </p:txBody>
      </p:sp>
    </p:spTree>
    <p:extLst>
      <p:ext uri="{BB962C8B-B14F-4D97-AF65-F5344CB8AC3E}">
        <p14:creationId xmlns:p14="http://schemas.microsoft.com/office/powerpoint/2010/main" val="34283129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34369D-BEC8-4189-A07A-58EC26A6FE52}" type="datetimeFigureOut">
              <a:rPr lang="en-GB" smtClean="0"/>
              <a:t>16/10/2021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70A556-B26A-44D9-BC7E-C2F99E5E009B}" type="slidenum">
              <a:rPr lang="en-GB" smtClean="0"/>
              <a:t>‹#›</a:t>
            </a:fld>
            <a:endParaRPr lang="en-GB"/>
          </a:p>
        </p:txBody>
      </p:sp>
    </p:spTree>
    <p:extLst>
      <p:ext uri="{BB962C8B-B14F-4D97-AF65-F5344CB8AC3E}">
        <p14:creationId xmlns:p14="http://schemas.microsoft.com/office/powerpoint/2010/main" val="11038158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34369D-BEC8-4189-A07A-58EC26A6FE52}" type="datetimeFigureOut">
              <a:rPr lang="en-GB" smtClean="0"/>
              <a:t>16/10/2021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70A556-B26A-44D9-BC7E-C2F99E5E009B}" type="slidenum">
              <a:rPr lang="en-GB" smtClean="0"/>
              <a:t>‹#›</a:t>
            </a:fld>
            <a:endParaRPr lang="en-GB"/>
          </a:p>
        </p:txBody>
      </p:sp>
    </p:spTree>
    <p:extLst>
      <p:ext uri="{BB962C8B-B14F-4D97-AF65-F5344CB8AC3E}">
        <p14:creationId xmlns:p14="http://schemas.microsoft.com/office/powerpoint/2010/main" val="27815344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34369D-BEC8-4189-A07A-58EC26A6FE52}" type="datetimeFigureOut">
              <a:rPr lang="en-GB" smtClean="0"/>
              <a:t>16/10/2021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C70A556-B26A-44D9-BC7E-C2F99E5E009B}" type="slidenum">
              <a:rPr lang="en-GB" smtClean="0"/>
              <a:t>‹#›</a:t>
            </a:fld>
            <a:endParaRPr lang="en-GB"/>
          </a:p>
        </p:txBody>
      </p:sp>
    </p:spTree>
    <p:extLst>
      <p:ext uri="{BB962C8B-B14F-4D97-AF65-F5344CB8AC3E}">
        <p14:creationId xmlns:p14="http://schemas.microsoft.com/office/powerpoint/2010/main" val="309989633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1448DBE-7567-4D93-945A-154C96F1D4AE}"/>
              </a:ext>
            </a:extLst>
          </p:cNvPr>
          <p:cNvSpPr txBox="1"/>
          <p:nvPr/>
        </p:nvSpPr>
        <p:spPr>
          <a:xfrm>
            <a:off x="9993086" y="0"/>
            <a:ext cx="2351315" cy="1200329"/>
          </a:xfrm>
          <a:prstGeom prst="rect">
            <a:avLst/>
          </a:prstGeom>
          <a:noFill/>
        </p:spPr>
        <p:txBody>
          <a:bodyPr wrap="square" rtlCol="0">
            <a:spAutoFit/>
          </a:bodyPr>
          <a:lstStyle/>
          <a:p>
            <a:r>
              <a:rPr lang="en-GB" dirty="0"/>
              <a:t>Armaan Khalid</a:t>
            </a:r>
          </a:p>
          <a:p>
            <a:r>
              <a:rPr lang="en-GB" dirty="0"/>
              <a:t>Ubayd Razaq</a:t>
            </a:r>
          </a:p>
          <a:p>
            <a:r>
              <a:rPr lang="en-GB" dirty="0"/>
              <a:t> Lyubomir Yordanov</a:t>
            </a:r>
          </a:p>
          <a:p>
            <a:endParaRPr lang="en-GB" dirty="0"/>
          </a:p>
        </p:txBody>
      </p:sp>
    </p:spTree>
    <p:extLst>
      <p:ext uri="{BB962C8B-B14F-4D97-AF65-F5344CB8AC3E}">
        <p14:creationId xmlns:p14="http://schemas.microsoft.com/office/powerpoint/2010/main" val="3264402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B0BF1-0B44-4D08-97AF-E4E8DF41F95C}"/>
              </a:ext>
            </a:extLst>
          </p:cNvPr>
          <p:cNvSpPr>
            <a:spLocks noGrp="1"/>
          </p:cNvSpPr>
          <p:nvPr>
            <p:ph type="title"/>
          </p:nvPr>
        </p:nvSpPr>
        <p:spPr>
          <a:xfrm>
            <a:off x="181708" y="0"/>
            <a:ext cx="10515600" cy="1325563"/>
          </a:xfrm>
        </p:spPr>
        <p:txBody>
          <a:bodyPr/>
          <a:lstStyle/>
          <a:p>
            <a:r>
              <a:rPr lang="en-GB" dirty="0"/>
              <a:t>What Is The Purpose?</a:t>
            </a:r>
          </a:p>
        </p:txBody>
      </p:sp>
      <p:sp>
        <p:nvSpPr>
          <p:cNvPr id="3" name="Content Placeholder 2">
            <a:extLst>
              <a:ext uri="{FF2B5EF4-FFF2-40B4-BE49-F238E27FC236}">
                <a16:creationId xmlns:a16="http://schemas.microsoft.com/office/drawing/2014/main" id="{3E0B61E4-2068-4DC9-BCEF-9E0D11C1A94D}"/>
              </a:ext>
            </a:extLst>
          </p:cNvPr>
          <p:cNvSpPr>
            <a:spLocks noGrp="1"/>
          </p:cNvSpPr>
          <p:nvPr>
            <p:ph idx="1"/>
          </p:nvPr>
        </p:nvSpPr>
        <p:spPr>
          <a:xfrm>
            <a:off x="838200" y="1473933"/>
            <a:ext cx="10515600" cy="4351338"/>
          </a:xfrm>
        </p:spPr>
        <p:txBody>
          <a:bodyPr>
            <a:noAutofit/>
          </a:bodyPr>
          <a:lstStyle/>
          <a:p>
            <a:r>
              <a:rPr lang="en-GB" dirty="0"/>
              <a:t>When you start a presentation you want the reader to know what he is reading and why</a:t>
            </a:r>
          </a:p>
          <a:p>
            <a:endParaRPr lang="en-GB" dirty="0"/>
          </a:p>
          <a:p>
            <a:r>
              <a:rPr lang="en-GB" dirty="0"/>
              <a:t>So an example</a:t>
            </a:r>
          </a:p>
          <a:p>
            <a:pPr marL="0" indent="0">
              <a:buNone/>
            </a:pPr>
            <a:r>
              <a:rPr lang="en-GB" dirty="0"/>
              <a:t>A presentation is about inflation, they will start with what inflation is or what products are being inflated and why you should look out, this will bring attention to the reader </a:t>
            </a:r>
          </a:p>
          <a:p>
            <a:pPr marL="0" indent="0">
              <a:buNone/>
            </a:pPr>
            <a:endParaRPr lang="en-GB" dirty="0"/>
          </a:p>
          <a:p>
            <a:pPr marL="0" indent="0">
              <a:buNone/>
            </a:pPr>
            <a:r>
              <a:rPr lang="en-GB" dirty="0"/>
              <a:t>So why should the readers attention be important you might be asking, if the reader isn’t interested they will stop reading but if attention is attained and are interested they will themselves want to carry on</a:t>
            </a:r>
          </a:p>
        </p:txBody>
      </p:sp>
    </p:spTree>
    <p:extLst>
      <p:ext uri="{BB962C8B-B14F-4D97-AF65-F5344CB8AC3E}">
        <p14:creationId xmlns:p14="http://schemas.microsoft.com/office/powerpoint/2010/main" val="42292918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6C1E3-43C7-40C1-B3D4-4DEAAA89A9C7}"/>
              </a:ext>
            </a:extLst>
          </p:cNvPr>
          <p:cNvSpPr>
            <a:spLocks noGrp="1"/>
          </p:cNvSpPr>
          <p:nvPr>
            <p:ph type="title"/>
          </p:nvPr>
        </p:nvSpPr>
        <p:spPr>
          <a:xfrm>
            <a:off x="697523" y="341486"/>
            <a:ext cx="10515600" cy="1325563"/>
          </a:xfrm>
        </p:spPr>
        <p:txBody>
          <a:bodyPr/>
          <a:lstStyle/>
          <a:p>
            <a:r>
              <a:rPr lang="en-GB" dirty="0"/>
              <a:t>5 Design Principles</a:t>
            </a:r>
          </a:p>
        </p:txBody>
      </p:sp>
      <p:sp>
        <p:nvSpPr>
          <p:cNvPr id="3" name="Content Placeholder 2">
            <a:extLst>
              <a:ext uri="{FF2B5EF4-FFF2-40B4-BE49-F238E27FC236}">
                <a16:creationId xmlns:a16="http://schemas.microsoft.com/office/drawing/2014/main" id="{7A86FE79-0D55-48EF-ACAA-A4EE8B016DB4}"/>
              </a:ext>
            </a:extLst>
          </p:cNvPr>
          <p:cNvSpPr>
            <a:spLocks noGrp="1"/>
          </p:cNvSpPr>
          <p:nvPr>
            <p:ph idx="1"/>
          </p:nvPr>
        </p:nvSpPr>
        <p:spPr>
          <a:xfrm>
            <a:off x="603737" y="1672026"/>
            <a:ext cx="11207621" cy="5704179"/>
          </a:xfrm>
        </p:spPr>
        <p:txBody>
          <a:bodyPr/>
          <a:lstStyle/>
          <a:p>
            <a:pPr marL="0" indent="0">
              <a:buNone/>
            </a:pPr>
            <a:r>
              <a:rPr lang="en-GB" dirty="0"/>
              <a:t>One Point One Slide – Do not allow more than one main focus on a slide so the readers attention is not shifted away from the main point</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4" name="Picture 3">
            <a:extLst>
              <a:ext uri="{FF2B5EF4-FFF2-40B4-BE49-F238E27FC236}">
                <a16:creationId xmlns:a16="http://schemas.microsoft.com/office/drawing/2014/main" id="{B1F51DCC-9439-4F43-834A-137063D33094}"/>
              </a:ext>
            </a:extLst>
          </p:cNvPr>
          <p:cNvPicPr>
            <a:picLocks noChangeAspect="1"/>
          </p:cNvPicPr>
          <p:nvPr/>
        </p:nvPicPr>
        <p:blipFill>
          <a:blip r:embed="rId2"/>
          <a:stretch>
            <a:fillRect/>
          </a:stretch>
        </p:blipFill>
        <p:spPr>
          <a:xfrm>
            <a:off x="7603352" y="2948354"/>
            <a:ext cx="3514888" cy="2764674"/>
          </a:xfrm>
          <a:prstGeom prst="rect">
            <a:avLst/>
          </a:prstGeom>
        </p:spPr>
      </p:pic>
      <p:pic>
        <p:nvPicPr>
          <p:cNvPr id="5" name="Picture 4">
            <a:extLst>
              <a:ext uri="{FF2B5EF4-FFF2-40B4-BE49-F238E27FC236}">
                <a16:creationId xmlns:a16="http://schemas.microsoft.com/office/drawing/2014/main" id="{CB561CC7-038E-47B2-8820-1B39CF58B410}"/>
              </a:ext>
            </a:extLst>
          </p:cNvPr>
          <p:cNvPicPr>
            <a:picLocks noChangeAspect="1"/>
          </p:cNvPicPr>
          <p:nvPr/>
        </p:nvPicPr>
        <p:blipFill>
          <a:blip r:embed="rId3"/>
          <a:stretch>
            <a:fillRect/>
          </a:stretch>
        </p:blipFill>
        <p:spPr>
          <a:xfrm>
            <a:off x="1073760" y="3077307"/>
            <a:ext cx="2888640" cy="2888640"/>
          </a:xfrm>
          <a:prstGeom prst="rect">
            <a:avLst/>
          </a:prstGeom>
        </p:spPr>
      </p:pic>
    </p:spTree>
    <p:extLst>
      <p:ext uri="{BB962C8B-B14F-4D97-AF65-F5344CB8AC3E}">
        <p14:creationId xmlns:p14="http://schemas.microsoft.com/office/powerpoint/2010/main" val="42378993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E25A9C-6ADB-4E67-A129-D098579320B9}"/>
              </a:ext>
            </a:extLst>
          </p:cNvPr>
          <p:cNvSpPr>
            <a:spLocks noGrp="1"/>
          </p:cNvSpPr>
          <p:nvPr>
            <p:ph type="title"/>
          </p:nvPr>
        </p:nvSpPr>
        <p:spPr>
          <a:xfrm>
            <a:off x="640080" y="325369"/>
            <a:ext cx="4368602" cy="1956841"/>
          </a:xfrm>
        </p:spPr>
        <p:txBody>
          <a:bodyPr anchor="b">
            <a:normAutofit/>
          </a:bodyPr>
          <a:lstStyle/>
          <a:p>
            <a:r>
              <a:rPr lang="en-GB" sz="5400"/>
              <a:t>5 Design Principles</a:t>
            </a:r>
          </a:p>
        </p:txBody>
      </p:sp>
      <p:sp>
        <p:nvSpPr>
          <p:cNvPr id="1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70BCEFB-BB61-4C31-B4AF-1958F3BED5F2}"/>
              </a:ext>
            </a:extLst>
          </p:cNvPr>
          <p:cNvSpPr>
            <a:spLocks noGrp="1"/>
          </p:cNvSpPr>
          <p:nvPr>
            <p:ph idx="1"/>
          </p:nvPr>
        </p:nvSpPr>
        <p:spPr>
          <a:xfrm>
            <a:off x="640080" y="2872899"/>
            <a:ext cx="4243589" cy="3320668"/>
          </a:xfrm>
        </p:spPr>
        <p:txBody>
          <a:bodyPr>
            <a:normAutofit/>
          </a:bodyPr>
          <a:lstStyle/>
          <a:p>
            <a:pPr marL="0" indent="0">
              <a:buNone/>
            </a:pPr>
            <a:r>
              <a:rPr lang="en-GB" sz="2200"/>
              <a:t>No Sentences – How can this possibly be good? It is good to use images or points as it is easier to read</a:t>
            </a:r>
          </a:p>
          <a:p>
            <a:endParaRPr lang="en-GB" sz="2200"/>
          </a:p>
        </p:txBody>
      </p:sp>
      <p:pic>
        <p:nvPicPr>
          <p:cNvPr id="4" name="Picture 4">
            <a:extLst>
              <a:ext uri="{FF2B5EF4-FFF2-40B4-BE49-F238E27FC236}">
                <a16:creationId xmlns:a16="http://schemas.microsoft.com/office/drawing/2014/main" id="{3E827282-BD30-4033-BAB6-D3B55C428276}"/>
              </a:ext>
            </a:extLst>
          </p:cNvPr>
          <p:cNvPicPr>
            <a:picLocks noChangeAspect="1"/>
          </p:cNvPicPr>
          <p:nvPr/>
        </p:nvPicPr>
        <p:blipFill rotWithShape="1">
          <a:blip r:embed="rId2"/>
          <a:srcRect l="12283" r="21045"/>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4170529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B630E4-47D7-4977-8804-C61D3AFB4472}"/>
              </a:ext>
            </a:extLst>
          </p:cNvPr>
          <p:cNvSpPr>
            <a:spLocks noGrp="1"/>
          </p:cNvSpPr>
          <p:nvPr>
            <p:ph type="title"/>
          </p:nvPr>
        </p:nvSpPr>
        <p:spPr>
          <a:xfrm>
            <a:off x="640080" y="325369"/>
            <a:ext cx="4368602" cy="1956841"/>
          </a:xfrm>
        </p:spPr>
        <p:txBody>
          <a:bodyPr anchor="b">
            <a:normAutofit/>
          </a:bodyPr>
          <a:lstStyle/>
          <a:p>
            <a:r>
              <a:rPr lang="en-GB" sz="5400"/>
              <a:t>5 Design Principles</a:t>
            </a:r>
          </a:p>
        </p:txBody>
      </p:sp>
      <p:sp>
        <p:nvSpPr>
          <p:cNvPr id="1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DE99C6-3EA3-48D5-AEDA-7734FDC77686}"/>
              </a:ext>
            </a:extLst>
          </p:cNvPr>
          <p:cNvSpPr>
            <a:spLocks noGrp="1"/>
          </p:cNvSpPr>
          <p:nvPr>
            <p:ph idx="1"/>
          </p:nvPr>
        </p:nvSpPr>
        <p:spPr>
          <a:xfrm>
            <a:off x="640080" y="2872899"/>
            <a:ext cx="4243589" cy="3320668"/>
          </a:xfrm>
        </p:spPr>
        <p:txBody>
          <a:bodyPr>
            <a:normAutofit/>
          </a:bodyPr>
          <a:lstStyle/>
          <a:p>
            <a:pPr marL="0" indent="0">
              <a:buNone/>
            </a:pPr>
            <a:endParaRPr lang="en-GB" sz="2200"/>
          </a:p>
          <a:p>
            <a:pPr marL="0" indent="0">
              <a:buNone/>
            </a:pPr>
            <a:r>
              <a:rPr lang="en-GB" sz="2200"/>
              <a:t>Use Size – Using size enhances the readers perspective, so if the title is large sized they are most likely to read that first on the other hand if it was small they would read the message first</a:t>
            </a:r>
          </a:p>
          <a:p>
            <a:pPr marL="0" indent="0">
              <a:buNone/>
            </a:pPr>
            <a:endParaRPr lang="en-GB" sz="2200"/>
          </a:p>
          <a:p>
            <a:endParaRPr lang="en-GB" sz="2200"/>
          </a:p>
        </p:txBody>
      </p:sp>
      <p:pic>
        <p:nvPicPr>
          <p:cNvPr id="4" name="Picture 4" descr="An elephant sitting on a stool&#10;&#10;Description automatically generated">
            <a:extLst>
              <a:ext uri="{FF2B5EF4-FFF2-40B4-BE49-F238E27FC236}">
                <a16:creationId xmlns:a16="http://schemas.microsoft.com/office/drawing/2014/main" id="{1C540241-EEA5-41B8-970F-97DEAAFC9100}"/>
              </a:ext>
            </a:extLst>
          </p:cNvPr>
          <p:cNvPicPr>
            <a:picLocks noChangeAspect="1"/>
          </p:cNvPicPr>
          <p:nvPr/>
        </p:nvPicPr>
        <p:blipFill rotWithShape="1">
          <a:blip r:embed="rId2"/>
          <a:srcRect l="16211" r="6430"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285627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DE886-2A13-4D19-B3DE-E4D4B38A73AC}"/>
              </a:ext>
            </a:extLst>
          </p:cNvPr>
          <p:cNvSpPr>
            <a:spLocks noGrp="1"/>
          </p:cNvSpPr>
          <p:nvPr>
            <p:ph type="title"/>
          </p:nvPr>
        </p:nvSpPr>
        <p:spPr>
          <a:xfrm>
            <a:off x="4965430" y="629268"/>
            <a:ext cx="6586491" cy="1286160"/>
          </a:xfrm>
        </p:spPr>
        <p:txBody>
          <a:bodyPr anchor="b">
            <a:normAutofit/>
          </a:bodyPr>
          <a:lstStyle/>
          <a:p>
            <a:r>
              <a:rPr lang="en-GB"/>
              <a:t>5 Design Principles</a:t>
            </a:r>
          </a:p>
        </p:txBody>
      </p:sp>
      <p:sp>
        <p:nvSpPr>
          <p:cNvPr id="3" name="Content Placeholder 2">
            <a:extLst>
              <a:ext uri="{FF2B5EF4-FFF2-40B4-BE49-F238E27FC236}">
                <a16:creationId xmlns:a16="http://schemas.microsoft.com/office/drawing/2014/main" id="{770FC41A-106A-44FB-954D-52BC2D4C5B42}"/>
              </a:ext>
            </a:extLst>
          </p:cNvPr>
          <p:cNvSpPr>
            <a:spLocks noGrp="1"/>
          </p:cNvSpPr>
          <p:nvPr>
            <p:ph idx="1"/>
          </p:nvPr>
        </p:nvSpPr>
        <p:spPr>
          <a:xfrm>
            <a:off x="4965431" y="2438400"/>
            <a:ext cx="6586489" cy="3785419"/>
          </a:xfrm>
        </p:spPr>
        <p:txBody>
          <a:bodyPr>
            <a:normAutofit/>
          </a:bodyPr>
          <a:lstStyle/>
          <a:p>
            <a:pPr marL="0" indent="0">
              <a:buNone/>
            </a:pPr>
            <a:endParaRPr lang="en-GB" sz="2000"/>
          </a:p>
          <a:p>
            <a:pPr marL="0" indent="0">
              <a:buNone/>
            </a:pPr>
            <a:r>
              <a:rPr lang="en-GB" sz="2000"/>
              <a:t>Use Contrast – Using contrast such as effects to your information can appeal a readers eye, as things are more eye catching than normal and boring in such manner</a:t>
            </a:r>
          </a:p>
          <a:p>
            <a:pPr marL="0" indent="0">
              <a:buNone/>
            </a:pPr>
            <a:endParaRPr lang="en-GB" sz="2000"/>
          </a:p>
          <a:p>
            <a:endParaRPr lang="en-GB" sz="2000"/>
          </a:p>
        </p:txBody>
      </p:sp>
      <p:pic>
        <p:nvPicPr>
          <p:cNvPr id="4" name="Picture 4" descr="A picture containing text, mammal, big cat&#10;&#10;Description automatically generated">
            <a:extLst>
              <a:ext uri="{FF2B5EF4-FFF2-40B4-BE49-F238E27FC236}">
                <a16:creationId xmlns:a16="http://schemas.microsoft.com/office/drawing/2014/main" id="{71EBDED6-DCC3-496A-B336-71A177B17D62}"/>
              </a:ext>
            </a:extLst>
          </p:cNvPr>
          <p:cNvPicPr>
            <a:picLocks noChangeAspect="1"/>
          </p:cNvPicPr>
          <p:nvPr/>
        </p:nvPicPr>
        <p:blipFill rotWithShape="1">
          <a:blip r:embed="rId2"/>
          <a:srcRect l="5155" r="1541"/>
          <a:stretch/>
        </p:blipFill>
        <p:spPr>
          <a:xfrm>
            <a:off x="20" y="10"/>
            <a:ext cx="4635571" cy="6857990"/>
          </a:xfrm>
          <a:prstGeom prst="rect">
            <a:avLst/>
          </a:prstGeom>
          <a:effectLst/>
        </p:spPr>
      </p:pic>
      <p:cxnSp>
        <p:nvCxnSpPr>
          <p:cNvPr id="15" name="Straight Connector 14">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57176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2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6B9747-BC69-401B-A82F-B4162F83A170}"/>
              </a:ext>
            </a:extLst>
          </p:cNvPr>
          <p:cNvSpPr>
            <a:spLocks noGrp="1"/>
          </p:cNvSpPr>
          <p:nvPr>
            <p:ph type="title"/>
          </p:nvPr>
        </p:nvSpPr>
        <p:spPr>
          <a:xfrm>
            <a:off x="630936" y="640080"/>
            <a:ext cx="4818888" cy="1481328"/>
          </a:xfrm>
        </p:spPr>
        <p:txBody>
          <a:bodyPr anchor="b">
            <a:normAutofit/>
          </a:bodyPr>
          <a:lstStyle/>
          <a:p>
            <a:r>
              <a:rPr lang="en-GB" sz="5000"/>
              <a:t>5 Design Principles</a:t>
            </a:r>
          </a:p>
        </p:txBody>
      </p:sp>
      <p:sp>
        <p:nvSpPr>
          <p:cNvPr id="23"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AC4716B-1D22-4121-8275-BA8FE6BFD6CF}"/>
              </a:ext>
            </a:extLst>
          </p:cNvPr>
          <p:cNvSpPr>
            <a:spLocks noGrp="1"/>
          </p:cNvSpPr>
          <p:nvPr>
            <p:ph idx="1"/>
          </p:nvPr>
        </p:nvSpPr>
        <p:spPr>
          <a:xfrm>
            <a:off x="630936" y="2660904"/>
            <a:ext cx="4818888" cy="3547872"/>
          </a:xfrm>
        </p:spPr>
        <p:txBody>
          <a:bodyPr anchor="t">
            <a:normAutofit/>
          </a:bodyPr>
          <a:lstStyle/>
          <a:p>
            <a:r>
              <a:rPr lang="en-GB" sz="2200"/>
              <a:t>Less Objects – It is recommended to use less than 7 objects in a slide as it is easier for the reader</a:t>
            </a:r>
          </a:p>
          <a:p>
            <a:endParaRPr lang="en-GB" sz="2200"/>
          </a:p>
        </p:txBody>
      </p:sp>
      <p:pic>
        <p:nvPicPr>
          <p:cNvPr id="5" name="Picture 5" descr="A picture containing text, clipart&#10;&#10;Description automatically generated">
            <a:extLst>
              <a:ext uri="{FF2B5EF4-FFF2-40B4-BE49-F238E27FC236}">
                <a16:creationId xmlns:a16="http://schemas.microsoft.com/office/drawing/2014/main" id="{F8F11CF3-244C-4816-84D5-A0D8AFAC4B08}"/>
              </a:ext>
            </a:extLst>
          </p:cNvPr>
          <p:cNvPicPr>
            <a:picLocks noChangeAspect="1"/>
          </p:cNvPicPr>
          <p:nvPr/>
        </p:nvPicPr>
        <p:blipFill>
          <a:blip r:embed="rId2"/>
          <a:stretch>
            <a:fillRect/>
          </a:stretch>
        </p:blipFill>
        <p:spPr>
          <a:xfrm>
            <a:off x="6099048" y="1668793"/>
            <a:ext cx="5458968" cy="3520414"/>
          </a:xfrm>
          <a:prstGeom prst="rect">
            <a:avLst/>
          </a:prstGeom>
        </p:spPr>
      </p:pic>
    </p:spTree>
    <p:extLst>
      <p:ext uri="{BB962C8B-B14F-4D97-AF65-F5344CB8AC3E}">
        <p14:creationId xmlns:p14="http://schemas.microsoft.com/office/powerpoint/2010/main" val="147606872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docProps/app.xml><?xml version="1.0" encoding="utf-8"?>
<Properties xmlns="http://schemas.openxmlformats.org/officeDocument/2006/extended-properties" xmlns:vt="http://schemas.openxmlformats.org/officeDocument/2006/docPropsVTypes">
  <TotalTime>4</TotalTime>
  <Words>260</Words>
  <Application>Microsoft Office PowerPoint</Application>
  <PresentationFormat>Widescreen</PresentationFormat>
  <Paragraphs>26</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PowerPoint Presentation</vt:lpstr>
      <vt:lpstr>What Is The Purpose?</vt:lpstr>
      <vt:lpstr>5 Design Principles</vt:lpstr>
      <vt:lpstr>5 Design Principles</vt:lpstr>
      <vt:lpstr>5 Design Principles</vt:lpstr>
      <vt:lpstr>5 Design Principles</vt:lpstr>
      <vt:lpstr>5 Design Principles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arman</dc:creator>
  <cp:lastModifiedBy>arman</cp:lastModifiedBy>
  <cp:revision>18</cp:revision>
  <dcterms:created xsi:type="dcterms:W3CDTF">2021-10-11T20:02:10Z</dcterms:created>
  <dcterms:modified xsi:type="dcterms:W3CDTF">2021-10-16T13:50:07Z</dcterms:modified>
</cp:coreProperties>
</file>