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9" r:id="rId4"/>
    <p:sldId id="263" r:id="rId5"/>
    <p:sldId id="265" r:id="rId6"/>
    <p:sldId id="264" r:id="rId7"/>
    <p:sldId id="268" r:id="rId8"/>
    <p:sldId id="269" r:id="rId9"/>
    <p:sldId id="270" r:id="rId10"/>
    <p:sldId id="272" r:id="rId11"/>
    <p:sldId id="271" r:id="rId12"/>
    <p:sldId id="26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6"/>
  </p:normalViewPr>
  <p:slideViewPr>
    <p:cSldViewPr snapToGrid="0" snapToObjects="1">
      <p:cViewPr varScale="1">
        <p:scale>
          <a:sx n="93" d="100"/>
          <a:sy n="93" d="100"/>
        </p:scale>
        <p:origin x="166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5091393"/>
            <a:ext cx="4654922" cy="933450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Analysis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091393"/>
            <a:ext cx="4038600" cy="748553"/>
          </a:xfrm>
        </p:spPr>
        <p:txBody>
          <a:bodyPr>
            <a:noAutofit/>
          </a:bodyPr>
          <a:lstStyle/>
          <a:p>
            <a:pPr algn="ctr"/>
            <a:r>
              <a:rPr lang="en-US" sz="2400" dirty="0"/>
              <a:t>Stacey-Jo Atkinson</a:t>
            </a:r>
          </a:p>
          <a:p>
            <a:pPr algn="ctr"/>
            <a:r>
              <a:rPr lang="en-US" sz="2400" dirty="0"/>
              <a:t>Principles of Design </a:t>
            </a:r>
          </a:p>
          <a:p>
            <a:pPr algn="ctr"/>
            <a:r>
              <a:rPr lang="en-US" sz="2400" dirty="0"/>
              <a:t>2020/21</a:t>
            </a:r>
          </a:p>
        </p:txBody>
      </p:sp>
      <p:pic>
        <p:nvPicPr>
          <p:cNvPr id="4" name="Picture 3" descr="The Mountaintop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54" r="8181"/>
          <a:stretch/>
        </p:blipFill>
        <p:spPr>
          <a:xfrm>
            <a:off x="559729" y="1012387"/>
            <a:ext cx="3718560" cy="317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952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121" y="484094"/>
            <a:ext cx="8015801" cy="1116106"/>
          </a:xfrm>
        </p:spPr>
        <p:txBody>
          <a:bodyPr/>
          <a:lstStyle/>
          <a:p>
            <a:r>
              <a:rPr lang="en-US" dirty="0"/>
              <a:t>What does the designer need to do?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317" y="1436667"/>
            <a:ext cx="8536232" cy="5632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When beginning a process a designer need </a:t>
            </a:r>
          </a:p>
          <a:p>
            <a:pPr algn="ctr"/>
            <a:r>
              <a:rPr lang="en-US" sz="2800" dirty="0"/>
              <a:t>to get to grips with the script </a:t>
            </a:r>
            <a:r>
              <a:rPr lang="mr-IN" sz="2800" dirty="0"/>
              <a:t>……</a:t>
            </a:r>
            <a:r>
              <a:rPr lang="en-GB" sz="2800" dirty="0"/>
              <a:t>.</a:t>
            </a:r>
          </a:p>
          <a:p>
            <a:pPr algn="ctr"/>
            <a:endParaRPr lang="en-GB" sz="2800" dirty="0"/>
          </a:p>
          <a:p>
            <a:pPr algn="ctr"/>
            <a:r>
              <a:rPr lang="mr-IN" sz="2800" dirty="0"/>
              <a:t>……</a:t>
            </a:r>
            <a:r>
              <a:rPr lang="en-GB" sz="2800" dirty="0"/>
              <a:t>. No matter whether you're doing set, costume, LX, Sound, props, AV -  you need to know your play/the world!</a:t>
            </a:r>
          </a:p>
          <a:p>
            <a:pPr algn="ctr"/>
            <a:endParaRPr lang="en-GB" sz="2800" dirty="0"/>
          </a:p>
          <a:p>
            <a:pPr algn="ctr"/>
            <a:r>
              <a:rPr lang="mr-IN" sz="2800" dirty="0"/>
              <a:t>……</a:t>
            </a:r>
            <a:r>
              <a:rPr lang="en-GB" sz="2800" dirty="0"/>
              <a:t>. To do this you need to read, read and read again!</a:t>
            </a:r>
          </a:p>
          <a:p>
            <a:pPr algn="ctr"/>
            <a:endParaRPr lang="en-GB" sz="2800" dirty="0"/>
          </a:p>
          <a:p>
            <a:pPr algn="ctr"/>
            <a:r>
              <a:rPr lang="mr-IN" sz="2800" dirty="0"/>
              <a:t>…</a:t>
            </a:r>
            <a:r>
              <a:rPr lang="en-GB" sz="2800" dirty="0"/>
              <a:t>.. And ask lots of questions, this is step 2 - ANALYSIS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071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50958"/>
            <a:ext cx="7556313" cy="1116106"/>
          </a:xfrm>
        </p:spPr>
        <p:txBody>
          <a:bodyPr/>
          <a:lstStyle/>
          <a:p>
            <a:pPr algn="ctr"/>
            <a:r>
              <a:rPr lang="en-US" sz="6000" dirty="0"/>
              <a:t>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8173" y="1912523"/>
            <a:ext cx="784661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Definition </a:t>
            </a:r>
          </a:p>
          <a:p>
            <a:pPr algn="ctr"/>
            <a:endParaRPr lang="en-US" sz="4000" dirty="0"/>
          </a:p>
          <a:p>
            <a:pPr algn="ctr"/>
            <a:r>
              <a:rPr lang="en-US" sz="4000" dirty="0"/>
              <a:t>A detailed examination of the elements or structure of something</a:t>
            </a:r>
          </a:p>
        </p:txBody>
      </p:sp>
    </p:spTree>
    <p:extLst>
      <p:ext uri="{BB962C8B-B14F-4D97-AF65-F5344CB8AC3E}">
        <p14:creationId xmlns:p14="http://schemas.microsoft.com/office/powerpoint/2010/main" val="558855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3652"/>
            <a:ext cx="7556313" cy="1116106"/>
          </a:xfrm>
        </p:spPr>
        <p:txBody>
          <a:bodyPr/>
          <a:lstStyle/>
          <a:p>
            <a:pPr algn="ctr"/>
            <a:r>
              <a:rPr lang="en-US" dirty="0"/>
              <a:t>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6218" y="2123758"/>
            <a:ext cx="881206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1) what is the PLOT? (what is the story about)</a:t>
            </a:r>
          </a:p>
          <a:p>
            <a:r>
              <a:rPr lang="en-US" sz="2400" dirty="0"/>
              <a:t>2) what is the THEME? (what is the message)</a:t>
            </a:r>
          </a:p>
          <a:p>
            <a:r>
              <a:rPr lang="en-US" sz="2400" dirty="0"/>
              <a:t>3) what is the LOGIC? (does the story make sense)</a:t>
            </a:r>
          </a:p>
          <a:p>
            <a:r>
              <a:rPr lang="en-US" sz="2400" dirty="0"/>
              <a:t>4) what is the EXPOSITION? (what are the characters doing/thinking)</a:t>
            </a:r>
          </a:p>
          <a:p>
            <a:r>
              <a:rPr lang="en-US" sz="2400" dirty="0"/>
              <a:t>5) what is the COMPLICATION? (what is the drama in the story)</a:t>
            </a:r>
          </a:p>
          <a:p>
            <a:r>
              <a:rPr lang="en-US" sz="2400" dirty="0"/>
              <a:t>6) what creates the TENSION? (what will happen next)</a:t>
            </a:r>
          </a:p>
          <a:p>
            <a:r>
              <a:rPr lang="en-US" sz="2400" dirty="0"/>
              <a:t>7) what is the MAIN QUESTION? (what problem is to be solved)</a:t>
            </a:r>
          </a:p>
          <a:p>
            <a:r>
              <a:rPr lang="en-US" sz="2400" dirty="0"/>
              <a:t>8) what is the MAIN ACTION? (what event hooks the audience)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6218" y="1004338"/>
            <a:ext cx="7868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You need to begin by asking questions that go beyond why, what where, when </a:t>
            </a:r>
            <a:r>
              <a:rPr lang="mr-IN" sz="2400" dirty="0"/>
              <a:t>…</a:t>
            </a:r>
            <a:r>
              <a:rPr lang="en-GB" sz="2400" dirty="0"/>
              <a:t>..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40531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442" y="874489"/>
            <a:ext cx="853509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9) what is the CAUSE OF THE ACTION? (what happens to the main character)</a:t>
            </a:r>
          </a:p>
          <a:p>
            <a:r>
              <a:rPr lang="en-US" sz="2400" dirty="0"/>
              <a:t>10) what is the RESULTING ACTION? (the answer to the main question)</a:t>
            </a:r>
          </a:p>
          <a:p>
            <a:r>
              <a:rPr lang="en-US" sz="2400" dirty="0"/>
              <a:t>11) what is the CONCLUSION? (how does the story end)</a:t>
            </a:r>
          </a:p>
          <a:p>
            <a:r>
              <a:rPr lang="en-US" sz="2400" dirty="0"/>
              <a:t>12) who is the PROTAGONIST? (the main character)</a:t>
            </a:r>
          </a:p>
          <a:p>
            <a:r>
              <a:rPr lang="en-US" sz="2400" dirty="0"/>
              <a:t>13) who is the ANTAGONIST? (could be one or more characters)</a:t>
            </a:r>
          </a:p>
          <a:p>
            <a:r>
              <a:rPr lang="en-US" sz="2400" dirty="0"/>
              <a:t>14) who is the MOST INTERESTING CHARACTER? (not always the main character)</a:t>
            </a:r>
          </a:p>
          <a:p>
            <a:r>
              <a:rPr lang="en-US" sz="2400" dirty="0"/>
              <a:t>15) where does the story TAKE PLACE? (location, time period)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48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234242"/>
            <a:ext cx="7556313" cy="1116106"/>
          </a:xfrm>
        </p:spPr>
        <p:txBody>
          <a:bodyPr/>
          <a:lstStyle/>
          <a:p>
            <a:r>
              <a:rPr lang="en-US" dirty="0"/>
              <a:t>And more in-depth questions </a:t>
            </a:r>
            <a:r>
              <a:rPr lang="mr-IN" dirty="0"/>
              <a:t>…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45720" y="1165988"/>
            <a:ext cx="813956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1) what is the INTENT of the scene? (what is the scene used for dramatically)</a:t>
            </a:r>
          </a:p>
          <a:p>
            <a:r>
              <a:rPr lang="en-US" sz="2400" dirty="0"/>
              <a:t>2) what are the PLOT POINTS? (points that move the story forward)</a:t>
            </a:r>
          </a:p>
          <a:p>
            <a:r>
              <a:rPr lang="en-US" sz="2400" dirty="0"/>
              <a:t>3) what is the CLIMAX of each scene? (what is the turning point)</a:t>
            </a:r>
          </a:p>
          <a:p>
            <a:r>
              <a:rPr lang="en-US" sz="2400" dirty="0"/>
              <a:t>4) what is the RESOLUTION? (how is the theme resolved)</a:t>
            </a:r>
          </a:p>
          <a:p>
            <a:r>
              <a:rPr lang="en-US" sz="2400" dirty="0"/>
              <a:t>5) what is the CONCLUSION? (how does the scene end)</a:t>
            </a:r>
          </a:p>
          <a:p>
            <a:r>
              <a:rPr lang="en-US" sz="2400" dirty="0"/>
              <a:t>4) what are the important LINES OF DIALOGUE? (contain story points)</a:t>
            </a:r>
          </a:p>
          <a:p>
            <a:r>
              <a:rPr lang="en-US" sz="2400" dirty="0"/>
              <a:t>5) which character CONTROLS the scene? (who pushes the story forward)</a:t>
            </a:r>
          </a:p>
          <a:p>
            <a:r>
              <a:rPr lang="en-US" sz="2400" dirty="0"/>
              <a:t>6) what are the BEATS/UNIT CHANGES? (where does the story change directions)</a:t>
            </a:r>
          </a:p>
        </p:txBody>
      </p:sp>
    </p:spTree>
    <p:extLst>
      <p:ext uri="{BB962C8B-B14F-4D97-AF65-F5344CB8AC3E}">
        <p14:creationId xmlns:p14="http://schemas.microsoft.com/office/powerpoint/2010/main" val="1797978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37" y="-62173"/>
            <a:ext cx="7966990" cy="1116106"/>
          </a:xfrm>
        </p:spPr>
        <p:txBody>
          <a:bodyPr/>
          <a:lstStyle/>
          <a:p>
            <a:r>
              <a:rPr lang="en-US" sz="3200" dirty="0"/>
              <a:t>What happens after the general 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442" y="579227"/>
            <a:ext cx="8564797" cy="7478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You need to think about your discipline and what additional questions do need to ask </a:t>
            </a:r>
            <a:r>
              <a:rPr lang="mr-IN" sz="2400" dirty="0"/>
              <a:t>……</a:t>
            </a:r>
            <a:endParaRPr lang="en-GB" sz="2400" dirty="0"/>
          </a:p>
          <a:p>
            <a:endParaRPr lang="en-GB" sz="2400" dirty="0"/>
          </a:p>
          <a:p>
            <a:r>
              <a:rPr lang="en-GB" sz="2400" u="sng" dirty="0"/>
              <a:t>Costume</a:t>
            </a:r>
            <a:r>
              <a:rPr lang="en-GB" sz="2400" dirty="0"/>
              <a:t> </a:t>
            </a:r>
            <a:r>
              <a:rPr lang="mr-IN" sz="2400" dirty="0"/>
              <a:t>–</a:t>
            </a:r>
            <a:r>
              <a:rPr lang="en-GB" sz="2400" dirty="0"/>
              <a:t> Are there any quick changes?</a:t>
            </a:r>
          </a:p>
          <a:p>
            <a:r>
              <a:rPr lang="en-GB" sz="2400" dirty="0"/>
              <a:t>	     Do any of the actors double up?</a:t>
            </a:r>
          </a:p>
          <a:p>
            <a:endParaRPr lang="en-GB" sz="2400" dirty="0"/>
          </a:p>
          <a:p>
            <a:r>
              <a:rPr lang="en-GB" sz="2400" u="sng" dirty="0"/>
              <a:t>LX &amp; sound </a:t>
            </a:r>
            <a:r>
              <a:rPr lang="mr-IN" sz="2400" dirty="0"/>
              <a:t>–</a:t>
            </a:r>
            <a:r>
              <a:rPr lang="en-GB" sz="2400" dirty="0"/>
              <a:t> Time? Atmospheres?</a:t>
            </a:r>
          </a:p>
          <a:p>
            <a:endParaRPr lang="en-GB" sz="2400" dirty="0"/>
          </a:p>
          <a:p>
            <a:r>
              <a:rPr lang="en-GB" sz="2400" dirty="0"/>
              <a:t>There also maybe a set of practical questions you have </a:t>
            </a:r>
            <a:r>
              <a:rPr lang="mr-IN" sz="2400" dirty="0"/>
              <a:t>…</a:t>
            </a:r>
            <a:r>
              <a:rPr lang="en-GB" sz="2400" dirty="0"/>
              <a:t>..</a:t>
            </a:r>
          </a:p>
          <a:p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Venue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Set up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Schedule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Money!!!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Crew/people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algn="ctr"/>
            <a:r>
              <a:rPr lang="en-GB" sz="2800" dirty="0"/>
              <a:t>Can you think of any other questions???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812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09316"/>
            <a:ext cx="7556313" cy="1116106"/>
          </a:xfrm>
        </p:spPr>
        <p:txBody>
          <a:bodyPr/>
          <a:lstStyle/>
          <a:p>
            <a:pPr algn="ctr"/>
            <a:r>
              <a:rPr lang="en-US" dirty="0"/>
              <a:t>What is a breakdown?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91442" y="978602"/>
            <a:ext cx="7973027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Once we have info and questions, we can start to put together a breakdown (or sometimes called a plot)</a:t>
            </a:r>
            <a:endParaRPr lang="en-GB" sz="2800" dirty="0"/>
          </a:p>
          <a:p>
            <a:endParaRPr lang="en-GB" sz="2800" dirty="0"/>
          </a:p>
          <a:p>
            <a:r>
              <a:rPr lang="en-US" sz="2800" dirty="0"/>
              <a:t>A breakdown is a simplified way of viewing specific logistical information, like who is in which scene? Locations? Time of day/year?</a:t>
            </a:r>
          </a:p>
          <a:p>
            <a:endParaRPr lang="en-US" sz="2800" dirty="0"/>
          </a:p>
          <a:p>
            <a:r>
              <a:rPr lang="en-US" sz="2800" dirty="0"/>
              <a:t>These are normally done on an Excel spread sheet.</a:t>
            </a:r>
          </a:p>
          <a:p>
            <a:endParaRPr lang="en-US" sz="2800" dirty="0"/>
          </a:p>
          <a:p>
            <a:r>
              <a:rPr lang="en-US" sz="2800" dirty="0"/>
              <a:t>You can also do costume break downs which help to see quick changes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57071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-shot-2013-03-24-at-17-17-3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89937"/>
            <a:ext cx="7086600" cy="654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203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 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0"/>
            <a:ext cx="50675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8930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1-01 at 9.44.54 P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0"/>
            <a:ext cx="88188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913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527" y="91188"/>
            <a:ext cx="786894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Can you now read the given script and start to high-light areas that stand out to you</a:t>
            </a:r>
            <a:r>
              <a:rPr lang="mr-IN" sz="3600" dirty="0"/>
              <a:t>…</a:t>
            </a:r>
            <a:r>
              <a:rPr lang="en-GB" sz="3600" dirty="0"/>
              <a:t>. (time, locations, character, props, set, LX, Sound etc.)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Remember I'm not expecting you to understand it yet, just initial thoughts (note down, use the  script!!!)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Your script is a WORKING document!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858165893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337</TotalTime>
  <Words>694</Words>
  <Application>Microsoft Macintosh PowerPoint</Application>
  <PresentationFormat>On-screen Show (4:3)</PresentationFormat>
  <Paragraphs>75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Rockwell</vt:lpstr>
      <vt:lpstr>Wingdings</vt:lpstr>
      <vt:lpstr>Advantage</vt:lpstr>
      <vt:lpstr>Analysis </vt:lpstr>
      <vt:lpstr>What does the designer need to do?</vt:lpstr>
      <vt:lpstr>Analysis</vt:lpstr>
      <vt:lpstr>Questions</vt:lpstr>
      <vt:lpstr>PowerPoint Presentation</vt:lpstr>
      <vt:lpstr>And more in-depth questions …</vt:lpstr>
      <vt:lpstr>What happens after the general questions</vt:lpstr>
      <vt:lpstr>What is a breakdown?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does a designer need to do? </dc:title>
  <dc:creator>BTalbot</dc:creator>
  <cp:lastModifiedBy>David Atkinson</cp:lastModifiedBy>
  <cp:revision>21</cp:revision>
  <dcterms:created xsi:type="dcterms:W3CDTF">2016-11-28T08:25:05Z</dcterms:created>
  <dcterms:modified xsi:type="dcterms:W3CDTF">2020-10-12T08:36:36Z</dcterms:modified>
</cp:coreProperties>
</file>