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6" r:id="rId2"/>
  </p:sldMasterIdLst>
  <p:notesMasterIdLst>
    <p:notesMasterId r:id="rId8"/>
  </p:notesMasterIdLst>
  <p:sldIdLst>
    <p:sldId id="257" r:id="rId3"/>
    <p:sldId id="317" r:id="rId4"/>
    <p:sldId id="318" r:id="rId5"/>
    <p:sldId id="319" r:id="rId6"/>
    <p:sldId id="32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F52293-6BDE-44F5-B752-B0F37727C961}" v="9" dt="2025-01-29T04:58:30.507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129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2AF52293-6BDE-44F5-B752-B0F37727C961}"/>
    <pc:docChg chg="undo custSel addSld delSld modSld">
      <pc:chgData name="Serif Salem" userId="93371da5-1b6a-4146-a736-4a3b0c81f0c2" providerId="ADAL" clId="{2AF52293-6BDE-44F5-B752-B0F37727C961}" dt="2025-01-29T05:00:20.434" v="388" actId="20577"/>
      <pc:docMkLst>
        <pc:docMk/>
      </pc:docMkLst>
      <pc:sldChg chg="modSp mod modTransition">
        <pc:chgData name="Serif Salem" userId="93371da5-1b6a-4146-a736-4a3b0c81f0c2" providerId="ADAL" clId="{2AF52293-6BDE-44F5-B752-B0F37727C961}" dt="2025-01-29T05:00:20.434" v="388" actId="20577"/>
        <pc:sldMkLst>
          <pc:docMk/>
          <pc:sldMk cId="0" sldId="257"/>
        </pc:sldMkLst>
        <pc:spChg chg="mod">
          <ac:chgData name="Serif Salem" userId="93371da5-1b6a-4146-a736-4a3b0c81f0c2" providerId="ADAL" clId="{2AF52293-6BDE-44F5-B752-B0F37727C961}" dt="2025-01-29T05:00:20.434" v="388" actId="20577"/>
          <ac:spMkLst>
            <pc:docMk/>
            <pc:sldMk cId="0" sldId="257"/>
            <ac:spMk id="2" creationId="{00000000-0000-0000-0000-000000000000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0" sldId="257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5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5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6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7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7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8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192130123" sldId="28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258824150" sldId="28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442663758" sldId="28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510855910" sldId="28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316016300" sldId="29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268131039" sldId="29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249586039" sldId="29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98771358" sldId="294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845708507" sldId="295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988495466" sldId="296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998400492" sldId="297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98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0" sldId="299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393188308" sldId="300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030617400" sldId="301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118488643" sldId="302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1151424426" sldId="303"/>
        </pc:sldMkLst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3336898952" sldId="304"/>
        </pc:sldMkLst>
      </pc:sldChg>
      <pc:sldChg chg="modSp del modTransition">
        <pc:chgData name="Serif Salem" userId="93371da5-1b6a-4146-a736-4a3b0c81f0c2" providerId="ADAL" clId="{2AF52293-6BDE-44F5-B752-B0F37727C961}" dt="2025-01-29T04:58:40.284" v="334" actId="47"/>
        <pc:sldMkLst>
          <pc:docMk/>
          <pc:sldMk cId="4164713639" sldId="316"/>
        </pc:sldMkLst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2" creationId="{B118578A-BCA5-8E96-C922-7250B0D71917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3" creationId="{BD3A4334-179C-D9F5-A4C8-40D48762BEDA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4" creationId="{6E640628-584F-0F65-2FB4-B436761F80F8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5" creationId="{85681403-94C7-5DDC-5432-0FD4DF8C948F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4164713639" sldId="316"/>
            <ac:spMk id="6" creationId="{F8D9A1FD-ACF9-2BE2-2878-CB6C08D0D8A1}"/>
          </ac:spMkLst>
        </pc:spChg>
      </pc:sldChg>
      <pc:sldChg chg="addSp delSp modSp new mod modTransition">
        <pc:chgData name="Serif Salem" userId="93371da5-1b6a-4146-a736-4a3b0c81f0c2" providerId="ADAL" clId="{2AF52293-6BDE-44F5-B752-B0F37727C961}" dt="2025-01-29T04:58:30.507" v="332"/>
        <pc:sldMkLst>
          <pc:docMk/>
          <pc:sldMk cId="3166070668" sldId="317"/>
        </pc:sldMkLst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2" creationId="{01CAD8D5-1D9E-DDF7-465E-0408E8E8CA6C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4" creationId="{F8C56820-5C7F-2E2F-9135-FB8E9C3BD043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5" creationId="{B3AB5334-4E4F-1094-63C6-715DDCB7E119}"/>
          </ac:spMkLst>
        </pc:spChg>
        <pc:spChg chg="mod">
          <ac:chgData name="Serif Salem" userId="93371da5-1b6a-4146-a736-4a3b0c81f0c2" providerId="ADAL" clId="{2AF52293-6BDE-44F5-B752-B0F37727C961}" dt="2025-01-29T04:58:30.507" v="332"/>
          <ac:spMkLst>
            <pc:docMk/>
            <pc:sldMk cId="3166070668" sldId="317"/>
            <ac:spMk id="6" creationId="{1BB47B1E-BF59-D74F-8C83-B2670A364A13}"/>
          </ac:spMkLst>
        </pc:spChg>
        <pc:graphicFrameChg chg="add mod modGraphic">
          <ac:chgData name="Serif Salem" userId="93371da5-1b6a-4146-a736-4a3b0c81f0c2" providerId="ADAL" clId="{2AF52293-6BDE-44F5-B752-B0F37727C961}" dt="2025-01-22T08:46:16.835" v="93" actId="1037"/>
          <ac:graphicFrameMkLst>
            <pc:docMk/>
            <pc:sldMk cId="3166070668" sldId="317"/>
            <ac:graphicFrameMk id="7" creationId="{A55339F0-D149-FA54-2A5E-F00245B18AD8}"/>
          </ac:graphicFrameMkLst>
        </pc:graphicFrameChg>
      </pc:sldChg>
      <pc:sldChg chg="addSp delSp modSp new mod modTransition modClrScheme modAnim chgLayout">
        <pc:chgData name="Serif Salem" userId="93371da5-1b6a-4146-a736-4a3b0c81f0c2" providerId="ADAL" clId="{2AF52293-6BDE-44F5-B752-B0F37727C961}" dt="2025-01-29T04:59:31.698" v="373" actId="20577"/>
        <pc:sldMkLst>
          <pc:docMk/>
          <pc:sldMk cId="342066318" sldId="318"/>
        </pc:sldMkLst>
        <pc:spChg chg="add mod ord">
          <ac:chgData name="Serif Salem" userId="93371da5-1b6a-4146-a736-4a3b0c81f0c2" providerId="ADAL" clId="{2AF52293-6BDE-44F5-B752-B0F37727C961}" dt="2025-01-29T04:59:31.698" v="373" actId="20577"/>
          <ac:spMkLst>
            <pc:docMk/>
            <pc:sldMk cId="342066318" sldId="318"/>
            <ac:spMk id="2" creationId="{0696CD72-FBAD-0160-4A6F-433EE56DA86E}"/>
          </ac:spMkLst>
        </pc:spChg>
        <pc:spChg chg="mod ord">
          <ac:chgData name="Serif Salem" userId="93371da5-1b6a-4146-a736-4a3b0c81f0c2" providerId="ADAL" clId="{2AF52293-6BDE-44F5-B752-B0F37727C961}" dt="2025-01-29T04:58:59.350" v="336" actId="700"/>
          <ac:spMkLst>
            <pc:docMk/>
            <pc:sldMk cId="342066318" sldId="318"/>
            <ac:spMk id="4" creationId="{E1CDF500-D207-CEFB-C6B8-6BB36D500C74}"/>
          </ac:spMkLst>
        </pc:spChg>
        <pc:spChg chg="mod ord">
          <ac:chgData name="Serif Salem" userId="93371da5-1b6a-4146-a736-4a3b0c81f0c2" providerId="ADAL" clId="{2AF52293-6BDE-44F5-B752-B0F37727C961}" dt="2025-01-29T04:58:59.350" v="336" actId="700"/>
          <ac:spMkLst>
            <pc:docMk/>
            <pc:sldMk cId="342066318" sldId="318"/>
            <ac:spMk id="5" creationId="{C6393A84-982A-B15D-9FC1-0DCA45944075}"/>
          </ac:spMkLst>
        </pc:spChg>
        <pc:spChg chg="mod ord">
          <ac:chgData name="Serif Salem" userId="93371da5-1b6a-4146-a736-4a3b0c81f0c2" providerId="ADAL" clId="{2AF52293-6BDE-44F5-B752-B0F37727C961}" dt="2025-01-29T04:58:59.350" v="336" actId="700"/>
          <ac:spMkLst>
            <pc:docMk/>
            <pc:sldMk cId="342066318" sldId="318"/>
            <ac:spMk id="6" creationId="{10D006AD-B752-FBC9-1416-9B09B1E9EC5E}"/>
          </ac:spMkLst>
        </pc:spChg>
        <pc:picChg chg="add mod">
          <ac:chgData name="Serif Salem" userId="93371da5-1b6a-4146-a736-4a3b0c81f0c2" providerId="ADAL" clId="{2AF52293-6BDE-44F5-B752-B0F37727C961}" dt="2025-01-22T08:39:09.086" v="24"/>
          <ac:picMkLst>
            <pc:docMk/>
            <pc:sldMk cId="342066318" sldId="318"/>
            <ac:picMk id="7" creationId="{50875109-0E30-40AF-491C-E161F50E61F7}"/>
          </ac:picMkLst>
        </pc:picChg>
      </pc:sldChg>
      <pc:sldChg chg="modSp new mod modTransition modClrScheme chgLayout">
        <pc:chgData name="Serif Salem" userId="93371da5-1b6a-4146-a736-4a3b0c81f0c2" providerId="ADAL" clId="{2AF52293-6BDE-44F5-B752-B0F37727C961}" dt="2025-01-29T04:58:48.700" v="335" actId="700"/>
        <pc:sldMkLst>
          <pc:docMk/>
          <pc:sldMk cId="3547044879" sldId="319"/>
        </pc:sldMkLst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2" creationId="{1D4210F1-8B27-F9CC-5B45-995ACB85AA95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3" creationId="{41E109B6-8FE3-3187-A8DE-08B8C7AA04F1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4" creationId="{02A0C2F3-71DC-E510-95FF-8B3CC246B693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5" creationId="{9F5C7E39-92D5-19BF-FAF5-99F3E3592BBA}"/>
          </ac:spMkLst>
        </pc:spChg>
        <pc:spChg chg="mod ord">
          <ac:chgData name="Serif Salem" userId="93371da5-1b6a-4146-a736-4a3b0c81f0c2" providerId="ADAL" clId="{2AF52293-6BDE-44F5-B752-B0F37727C961}" dt="2025-01-29T04:58:48.700" v="335" actId="700"/>
          <ac:spMkLst>
            <pc:docMk/>
            <pc:sldMk cId="3547044879" sldId="319"/>
            <ac:spMk id="6" creationId="{F5AA8199-66A0-CC25-F097-2F84816A723F}"/>
          </ac:spMkLst>
        </pc:spChg>
      </pc:sldChg>
      <pc:sldChg chg="del">
        <pc:chgData name="Serif Salem" userId="93371da5-1b6a-4146-a736-4a3b0c81f0c2" providerId="ADAL" clId="{2AF52293-6BDE-44F5-B752-B0F37727C961}" dt="2025-01-22T08:38:07.766" v="19" actId="47"/>
        <pc:sldMkLst>
          <pc:docMk/>
          <pc:sldMk cId="2178886681" sldId="320"/>
        </pc:sldMkLst>
      </pc:sldChg>
      <pc:sldChg chg="delSp modSp new mod modTransition modClrScheme chgLayout">
        <pc:chgData name="Serif Salem" userId="93371da5-1b6a-4146-a736-4a3b0c81f0c2" providerId="ADAL" clId="{2AF52293-6BDE-44F5-B752-B0F37727C961}" dt="2025-01-29T04:58:37.549" v="333" actId="700"/>
        <pc:sldMkLst>
          <pc:docMk/>
          <pc:sldMk cId="2599054947" sldId="320"/>
        </pc:sldMkLst>
        <pc:spChg chg="del mo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2" creationId="{71F03147-31F2-940A-B10D-2B5A384EF801}"/>
          </ac:spMkLst>
        </pc:spChg>
        <pc:spChg chg="del mo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3" creationId="{1C0850A8-D5A6-1135-D903-741E211C4757}"/>
          </ac:spMkLst>
        </pc:spChg>
        <pc:spChg chg="mod or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4" creationId="{9CF04C68-819B-CE62-BA24-738847DA7811}"/>
          </ac:spMkLst>
        </pc:spChg>
        <pc:spChg chg="mod or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5" creationId="{C5822B4D-184D-BBB0-CAD6-F19F45FD34FE}"/>
          </ac:spMkLst>
        </pc:spChg>
        <pc:spChg chg="mod ord">
          <ac:chgData name="Serif Salem" userId="93371da5-1b6a-4146-a736-4a3b0c81f0c2" providerId="ADAL" clId="{2AF52293-6BDE-44F5-B752-B0F37727C961}" dt="2025-01-29T04:58:37.549" v="333" actId="700"/>
          <ac:spMkLst>
            <pc:docMk/>
            <pc:sldMk cId="2599054947" sldId="320"/>
            <ac:spMk id="6" creationId="{17F59989-08C6-2C58-4121-7048A0EB1438}"/>
          </ac:spMkLst>
        </pc:spChg>
      </pc:sldChg>
      <pc:sldMasterChg chg="delSldLayout">
        <pc:chgData name="Serif Salem" userId="93371da5-1b6a-4146-a736-4a3b0c81f0c2" providerId="ADAL" clId="{2AF52293-6BDE-44F5-B752-B0F37727C961}" dt="2025-01-22T08:38:07.766" v="19" actId="47"/>
        <pc:sldMasterMkLst>
          <pc:docMk/>
          <pc:sldMasterMk cId="800245810" sldId="2147483660"/>
        </pc:sldMasterMkLst>
        <pc:sldLayoutChg chg="del">
          <pc:chgData name="Serif Salem" userId="93371da5-1b6a-4146-a736-4a3b0c81f0c2" providerId="ADAL" clId="{2AF52293-6BDE-44F5-B752-B0F37727C961}" dt="2025-01-22T08:38:07.766" v="19" actId="47"/>
          <pc:sldLayoutMkLst>
            <pc:docMk/>
            <pc:sldMasterMk cId="800245810" sldId="2147483660"/>
            <pc:sldLayoutMk cId="3499049983" sldId="2147483672"/>
          </pc:sldLayoutMkLst>
        </pc:sldLayoutChg>
        <pc:sldLayoutChg chg="del">
          <pc:chgData name="Serif Salem" userId="93371da5-1b6a-4146-a736-4a3b0c81f0c2" providerId="ADAL" clId="{2AF52293-6BDE-44F5-B752-B0F37727C961}" dt="2025-01-22T08:38:07.766" v="19" actId="47"/>
          <pc:sldLayoutMkLst>
            <pc:docMk/>
            <pc:sldMasterMk cId="800245810" sldId="2147483660"/>
            <pc:sldLayoutMk cId="232968538" sldId="214748367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788E5-27F8-40F4-B18D-FCF251AE9AF8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3572F-BDF2-4BCC-801C-9D0504FB07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113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8.png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60000"/>
                    <a:lumOff val="40000"/>
                  </a:schemeClr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684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55041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61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1017116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83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75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401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2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159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40" y="0"/>
            <a:ext cx="12234532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7060A2-977C-4D55-811D-E0D711D5864E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48458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78FD69-B628-42E1-AA7B-45B11E0B3F72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38136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0C0BD958-5996-37B8-9B49-347E9CC615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DEBF7B-44E6-42AB-BF2B-D679607C8DC6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92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7CFE7-4D1F-456A-9F34-F7D09491A8C0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227542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5275F-E675-4BD4-A428-29D3F63990D7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846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52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7D51821B-F13F-4C83-B43F-86BBAF62D1E5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67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97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6B2C26-C343-4F83-9F3B-B9F19E82E779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9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</p:spTree>
    <p:extLst>
      <p:ext uri="{BB962C8B-B14F-4D97-AF65-F5344CB8AC3E}">
        <p14:creationId xmlns:p14="http://schemas.microsoft.com/office/powerpoint/2010/main" val="323601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96D155-E791-4561-BDCD-F71C5A9E3566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82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4752E6-73F9-48E5-A102-C2BCC0EBAA7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10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1526DF-FFA7-4D1F-8959-48F32950BD47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456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28A280-7DFE-4EAD-ADC0-FBA812BC02A2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27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DA16EA6-45FD-4406-8AF1-BB4E2DA630CC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85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495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792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70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62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4400" y="988300"/>
            <a:ext cx="10363199" cy="1680472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Any Questions</a:t>
            </a:r>
          </a:p>
        </p:txBody>
      </p:sp>
      <p:sp>
        <p:nvSpPr>
          <p:cNvPr id="2" name="Subtitle 16">
            <a:extLst>
              <a:ext uri="{FF2B5EF4-FFF2-40B4-BE49-F238E27FC236}">
                <a16:creationId xmlns:a16="http://schemas.microsoft.com/office/drawing/2014/main" id="{0812F8DD-6764-32FF-DD21-07426E6DBED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0" y="2667963"/>
            <a:ext cx="10363200" cy="1680472"/>
          </a:xfrm>
          <a:prstGeom prst="roundRect">
            <a:avLst/>
          </a:prstGeom>
          <a:ln w="28575">
            <a:noFill/>
          </a:ln>
        </p:spPr>
        <p:txBody>
          <a:bodyPr lIns="45720" rIns="45720" anchor="ctr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End of the Class</a:t>
            </a:r>
          </a:p>
        </p:txBody>
      </p:sp>
    </p:spTree>
    <p:extLst>
      <p:ext uri="{BB962C8B-B14F-4D97-AF65-F5344CB8AC3E}">
        <p14:creationId xmlns:p14="http://schemas.microsoft.com/office/powerpoint/2010/main" val="100320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40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028360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946776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ctr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27365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7ADEBF7B-44E6-42AB-BF2B-D679607C8DC6}" type="datetime1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011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1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16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slideLayout" Target="../slideLayouts/slideLayout30.xml"/><Relationship Id="rId2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29.xml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3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6"/>
            <a:ext cx="11481847" cy="932053"/>
          </a:xfrm>
          <a:prstGeom prst="roundRect">
            <a:avLst/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4"/>
            <a:ext cx="11481847" cy="4486940"/>
          </a:xfrm>
          <a:prstGeom prst="roundRect">
            <a:avLst>
              <a:gd name="adj" fmla="val 3871"/>
            </a:avLst>
          </a:prstGeom>
          <a:ln w="28575">
            <a:solidFill>
              <a:schemeClr val="accent5">
                <a:lumMod val="20000"/>
                <a:lumOff val="8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5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FFFFCC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45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  <p:sldLayoutId id="2147483675" r:id="rId13"/>
  </p:sldLayoutIdLs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0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1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3D8F6B-4286-4B23-8303-499232A23FFD}" type="datetime1">
              <a:rPr lang="en-GB" smtClean="0"/>
              <a:t>29/01/2025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GB"/>
              <a:t>Introduction to Data Mining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354B8C-8DDF-4B27-B546-3314AB5227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29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0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600" kern="1200">
          <a:solidFill>
            <a:srgbClr val="A5002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33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4.xml"/><Relationship Id="rId1" Type="http://schemas.openxmlformats.org/officeDocument/2006/relationships/video" Target="https://www.youtube.com/embed/NNSHu0rkew8?feature=oembe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noProof="0" dirty="0"/>
              <a:t>Data Mining &amp; Visualisation</a:t>
            </a:r>
            <a:br>
              <a:rPr lang="en-GB" noProof="0" dirty="0"/>
            </a:br>
            <a:br>
              <a:rPr lang="en-GB" noProof="0" dirty="0"/>
            </a:br>
            <a:r>
              <a:rPr lang="en-GB" noProof="0" dirty="0"/>
              <a:t>Week </a:t>
            </a:r>
            <a:r>
              <a:rPr lang="en-GB" noProof="0"/>
              <a:t>1 – Tutorial (MS Power PI)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noProof="0" dirty="0"/>
              <a:t>Dr Serif Salem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AD8D5-1D9E-DDF7-465E-0408E8E8C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of Data Analytics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55339F0-D149-FA54-2A5E-F00245B18A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230333"/>
              </p:ext>
            </p:extLst>
          </p:nvPr>
        </p:nvGraphicFramePr>
        <p:xfrm>
          <a:off x="551778" y="1344948"/>
          <a:ext cx="11235280" cy="4623777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443205">
                  <a:extLst>
                    <a:ext uri="{9D8B030D-6E8A-4147-A177-3AD203B41FA5}">
                      <a16:colId xmlns:a16="http://schemas.microsoft.com/office/drawing/2014/main" val="3446472126"/>
                    </a:ext>
                  </a:extLst>
                </a:gridCol>
                <a:gridCol w="2385392">
                  <a:extLst>
                    <a:ext uri="{9D8B030D-6E8A-4147-A177-3AD203B41FA5}">
                      <a16:colId xmlns:a16="http://schemas.microsoft.com/office/drawing/2014/main" val="3134482836"/>
                    </a:ext>
                  </a:extLst>
                </a:gridCol>
                <a:gridCol w="5062330">
                  <a:extLst>
                    <a:ext uri="{9D8B030D-6E8A-4147-A177-3AD203B41FA5}">
                      <a16:colId xmlns:a16="http://schemas.microsoft.com/office/drawing/2014/main" val="2175938448"/>
                    </a:ext>
                  </a:extLst>
                </a:gridCol>
                <a:gridCol w="2344353">
                  <a:extLst>
                    <a:ext uri="{9D8B030D-6E8A-4147-A177-3AD203B41FA5}">
                      <a16:colId xmlns:a16="http://schemas.microsoft.com/office/drawing/2014/main" val="2944139828"/>
                    </a:ext>
                  </a:extLst>
                </a:gridCol>
              </a:tblGrid>
              <a:tr h="247474">
                <a:tc>
                  <a:txBody>
                    <a:bodyPr/>
                    <a:lstStyle/>
                    <a:p>
                      <a:r>
                        <a:rPr lang="en-GB" sz="1800" b="1"/>
                        <a:t>Tool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Primary Use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Key Features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b="1"/>
                        <a:t>Audience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737182795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Microsoft Power BI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Data visualisation and reporting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Interactive dashboards, real-time analytics, seamless integration with Microsoft tools, AI-driven insights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Business users, analysts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618670155"/>
                  </a:ext>
                </a:extLst>
              </a:tr>
              <a:tr h="989894">
                <a:tc>
                  <a:txBody>
                    <a:bodyPr/>
                    <a:lstStyle/>
                    <a:p>
                      <a:r>
                        <a:rPr lang="en-GB" sz="1800" b="1"/>
                        <a:t>Tableau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Advanced data visualisation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Drag-and-drop interface, rich visualisations, connectivity to multiple data sources, collaborative sharing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Business users, data analysts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1197891175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Weka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Machine learning and data mining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GUI-based ML tools, data preprocessing, clustering, classification, regression, integration with Python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Researchers, educators, beginners in ML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491942155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Python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Programming and analysis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Libraries like Pandas, NumPy, Scikit-learn; data manipulation, statistical analysis, machine learning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Data scientists, developers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932839794"/>
                  </a:ext>
                </a:extLst>
              </a:tr>
              <a:tr h="804289">
                <a:tc>
                  <a:txBody>
                    <a:bodyPr/>
                    <a:lstStyle/>
                    <a:p>
                      <a:r>
                        <a:rPr lang="en-GB" sz="1800" b="1"/>
                        <a:t>R</a:t>
                      </a:r>
                      <a:endParaRPr lang="en-GB" sz="1800"/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Statistical analysis and visualisation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Advanced statistical techniques, visualisation with ggplot2, data cleaning with dplyr, machine learning</a:t>
                      </a:r>
                    </a:p>
                  </a:txBody>
                  <a:tcPr marL="61868" marR="61868" marT="30934" marB="30934" anchor="ctr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Academics, statisticians, researchers</a:t>
                      </a:r>
                    </a:p>
                  </a:txBody>
                  <a:tcPr marL="61868" marR="61868" marT="30934" marB="30934" anchor="ctr"/>
                </a:tc>
                <a:extLst>
                  <a:ext uri="{0D108BD9-81ED-4DB2-BD59-A6C34878D82A}">
                    <a16:rowId xmlns:a16="http://schemas.microsoft.com/office/drawing/2014/main" val="3504777771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56820-5C7F-2E2F-9135-FB8E9C3BD043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B5334-4E4F-1094-63C6-715DDCB7E1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47B1E-BF59-D74F-8C83-B2670A364A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07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DF500-D207-CEFB-C6B8-6BB36D500C74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D006AD-B752-FBC9-1416-9B09B1E9EC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3</a:t>
            </a:fld>
            <a:endParaRPr lang="en-GB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96CD72-FBAD-0160-4A6F-433EE56DA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Analysis by Using MS Power PI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93A84-982A-B15D-9FC1-0DCA45944075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265863"/>
            <a:ext cx="5708650" cy="365125"/>
          </a:xfrm>
        </p:spPr>
        <p:txBody>
          <a:bodyPr/>
          <a:lstStyle/>
          <a:p>
            <a:r>
              <a:rPr lang="en-GB"/>
              <a:t>Introduction to Data Mining</a:t>
            </a:r>
          </a:p>
        </p:txBody>
      </p:sp>
      <p:pic>
        <p:nvPicPr>
          <p:cNvPr id="7" name="Online Media 6" title="Power BI Tutorial for Beginners">
            <a:hlinkClick r:id="" action="ppaction://media"/>
            <a:extLst>
              <a:ext uri="{FF2B5EF4-FFF2-40B4-BE49-F238E27FC236}">
                <a16:creationId xmlns:a16="http://schemas.microsoft.com/office/drawing/2014/main" id="{50875109-0E30-40AF-491C-E161F50E61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16000" y="558800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6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210F1-8B27-F9CC-5B45-995ACB85A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0C2F3-71DC-E510-95FF-8B3CC246B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C7E39-92D5-19BF-FAF5-99F3E3592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A8199-66A0-CC25-F097-2F84816A7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4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109B6-8FE3-3187-A8DE-08B8C7AA0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Install MS Power PI</a:t>
            </a:r>
          </a:p>
          <a:p>
            <a:r>
              <a:rPr lang="en-GB" dirty="0"/>
              <a:t>Import the sample Excel sheet data.</a:t>
            </a:r>
          </a:p>
          <a:p>
            <a:r>
              <a:rPr lang="en-GB" dirty="0"/>
              <a:t>Understand and import the data.</a:t>
            </a:r>
          </a:p>
          <a:p>
            <a:r>
              <a:rPr lang="en-GB" dirty="0"/>
              <a:t>Learn how to transform the Data.</a:t>
            </a:r>
          </a:p>
          <a:p>
            <a:r>
              <a:rPr lang="en-GB" dirty="0"/>
              <a:t>Create different visuals.</a:t>
            </a:r>
          </a:p>
          <a:p>
            <a:r>
              <a:rPr lang="en-GB" dirty="0"/>
              <a:t>Share the output.</a:t>
            </a:r>
          </a:p>
        </p:txBody>
      </p:sp>
    </p:spTree>
    <p:extLst>
      <p:ext uri="{BB962C8B-B14F-4D97-AF65-F5344CB8AC3E}">
        <p14:creationId xmlns:p14="http://schemas.microsoft.com/office/powerpoint/2010/main" val="354704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F04C68-819B-CE62-BA24-738847DA7811}"/>
              </a:ext>
            </a:extLst>
          </p:cNvPr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2D10-53E8-4CEA-A19C-29B21405878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22B4D-184D-BBB0-CAD6-F19F45FD34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GB"/>
              <a:t>Introduction to Data Mining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59989-08C6-2C58-4121-7048A0EB14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85354B8C-8DDF-4B27-B546-3314AB52274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054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1E03EBB-95FF-440C-8683-E20FFC039208}" vid="{85D292AB-8F4E-4B70-A39E-C0E8ADDA2ABC}"/>
    </a:ext>
  </a:extLst>
</a:theme>
</file>

<file path=ppt/theme/theme2.xml><?xml version="1.0" encoding="utf-8"?>
<a:theme xmlns:a="http://schemas.openxmlformats.org/drawingml/2006/main" name="UWTSD Serif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1" id="{21B5A331-BAE1-433A-A92B-63745863DE8B}" vid="{25C9EDD5-5741-457C-9E37-AEFB13C4116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153</TotalTime>
  <Words>219</Words>
  <Application>Microsoft Office PowerPoint</Application>
  <PresentationFormat>Widescreen</PresentationFormat>
  <Paragraphs>47</Paragraphs>
  <Slides>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Arial</vt:lpstr>
      <vt:lpstr>Calibri</vt:lpstr>
      <vt:lpstr>Calibri Light</vt:lpstr>
      <vt:lpstr>UWTSD Serif 2</vt:lpstr>
      <vt:lpstr>UWTSD Serif 1</vt:lpstr>
      <vt:lpstr>Data Mining &amp; Visualisation  Week 1 – Tutorial (MS Power PI)</vt:lpstr>
      <vt:lpstr>Tools of Data Analytics</vt:lpstr>
      <vt:lpstr>PowerPoint Presentation</vt:lpstr>
      <vt:lpstr>Class Activity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2</cp:revision>
  <dcterms:created xsi:type="dcterms:W3CDTF">2025-01-20T20:44:16Z</dcterms:created>
  <dcterms:modified xsi:type="dcterms:W3CDTF">2025-01-29T05:00:21Z</dcterms:modified>
</cp:coreProperties>
</file>