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7769B-CD0B-4D44-BCBD-40A3BC302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B0D9A4-64A5-4A58-BD45-6E278E0400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791A6-D7B6-4E5B-BC15-D375F62C6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AE678-53AB-4E51-B2A2-91B9C1AA8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F83C13-F277-4844-80BB-A8F4DB1A5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16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88BE3-FA43-43F6-B9F4-30CA37164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72C7E-5234-4513-8002-65454C939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C2249-34AC-4728-BFCA-E029C7831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45A9D-555A-48FF-B410-CDF1515CF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E60B7-D334-4D0B-B5FC-2169EAE97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904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BA1EA-C203-4F91-887E-EB1291AD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0D98A7-98B9-40BE-ABD6-545D5187A1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9E117-58C5-413B-93ED-2AD9507F5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13711-E35D-4B46-8DB6-CE2766EB6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64DE7-338A-4C24-BCC7-BB36EAA33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47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A8E64-1D17-47AD-8C31-DB6DBB968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CAB5F-4305-47B7-9588-89604A9B8D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35217-3840-43E6-9B12-34148A613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F65D54-AFA1-4A98-A1C8-A684FFAB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C7D608-D7A5-4028-A98E-D90567E8B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3B8A94-3B2E-4312-B9A2-B33F2B828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3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87F3B-7AB4-4F42-9840-29634E488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0A4063-4DDE-4DDB-B645-E56CE5601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F5573-14BE-4706-8C52-E0F73D13E3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0D1849-A351-4A28-B68B-746BF4C82F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E3E1ED-8ABA-416B-B105-BB5476A10D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3E9BF0-4B18-4828-B987-DFC102525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B0A7FF-B510-4533-AB5D-10D77E7EB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E46549-4C68-4E63-846C-2106CF8BF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225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91F6A-9F78-405C-8F49-538FA13E2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91819D-6352-48B5-8416-82B356A96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23CD15-8E80-4D95-8FC1-309748FC8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3F2681-EB8B-4949-A940-5130CCE30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58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8DBC1A-1D7F-493E-97E5-425D3A652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D81B6B-1AEC-454B-BACB-ADE48B965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ECA198-7D78-4B0C-9D56-420CE1F22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16595-01BB-458B-8C93-B5D275102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2B80C-FD4E-4FAC-8AC5-C25CABC4E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70D62D-E5BB-4F4D-AB56-DF3C2152F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7112A1-649C-47D9-B662-0A2FA55A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4A8FD6-F9A8-4824-8C10-62EFE79A1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2C42AB-A443-4D91-AEF3-8C532A789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072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680AC-C07E-42F9-ACE6-D1F365CF8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1AED0D-9AC8-4EAB-9FE9-4168258D50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76E362-419E-4536-8656-70BA03FE01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B31D9E-D93C-4124-A2A2-729962637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F90C80-0357-439F-A8DD-8E85A1C26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F1F570-C99C-4C5C-8893-6719FBC2C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24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D9CF6-025D-4758-9680-C3913B92E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326ED-B669-42AB-A35B-581C0438E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0E1AF-E14B-481E-ACE8-885AAD247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966DB-90E7-4DA3-963E-36EB2F86C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696EE-4BE1-4218-BF8E-75B4E8840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484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585154-085A-41D4-A124-B1BFFA1AD9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38377B-286D-4F5A-89B7-FE9DB85FDB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16904-0B0E-4F99-8974-A70F9E2F9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32815-56FA-4D2D-B3F2-7745E4D69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E3CE6-B022-460F-81C8-64C91159D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15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3D3FE8-4610-4377-A189-C864CCB18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09594-CB65-49FF-B1D4-7CF4D1D9D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B3ADC-8754-4023-8D36-96AF0FB94F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6489F-17CB-4166-AF69-C3C295EC8FDD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B63B9-F700-4EE7-95EE-9D088A4466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858DC-0742-4B4F-95B6-03BDF1885E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1C661-2804-4105-8F0D-B02FB522D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682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78EADC-6976-401E-9519-970B5CB593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517" b="14927"/>
          <a:stretch/>
        </p:blipFill>
        <p:spPr>
          <a:xfrm>
            <a:off x="4267201" y="10"/>
            <a:ext cx="7924800" cy="338327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1BC7B1D-954E-4A6F-BC5B-68C5A26593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47" r="2" b="15251"/>
          <a:stretch/>
        </p:blipFill>
        <p:spPr bwMode="auto">
          <a:xfrm>
            <a:off x="4650916" y="3474720"/>
            <a:ext cx="7555832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 useBgFill="1">
        <p:nvSpPr>
          <p:cNvPr id="73" name="Freeform: Shape 72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97CF3A-8C55-451A-B629-78A651140D52}"/>
              </a:ext>
            </a:extLst>
          </p:cNvPr>
          <p:cNvSpPr txBox="1"/>
          <p:nvPr/>
        </p:nvSpPr>
        <p:spPr>
          <a:xfrm>
            <a:off x="520505" y="447826"/>
            <a:ext cx="5452532" cy="12438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                  </a:t>
            </a:r>
            <a:r>
              <a:rPr lang="en-US" sz="6400" dirty="0">
                <a:latin typeface="Bahnschrift Light SemiCondensed" panose="020B0502040204020203" pitchFamily="34" charset="0"/>
                <a:ea typeface="+mj-ea"/>
                <a:cs typeface="+mj-cs"/>
              </a:rPr>
              <a:t>The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400" dirty="0">
                <a:latin typeface="Bahnschrift Light SemiCondensed" panose="020B0502040204020203" pitchFamily="34" charset="0"/>
                <a:ea typeface="+mj-ea"/>
                <a:cs typeface="+mj-cs"/>
              </a:rPr>
              <a:t>  godfather hotel</a:t>
            </a:r>
            <a:r>
              <a:rPr lang="en-US" sz="6400" kern="1200" dirty="0">
                <a:solidFill>
                  <a:schemeClr val="tx1"/>
                </a:solidFill>
                <a:latin typeface="Bahnschrift Light SemiCondensed" panose="020B0502040204020203" pitchFamily="34" charset="0"/>
                <a:ea typeface="+mj-ea"/>
                <a:cs typeface="+mj-cs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2530D9-4F03-48AB-86D5-F3E31EF2D1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2609" y="5743134"/>
            <a:ext cx="3787471" cy="9390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1A4FE0-9919-4CA1-8863-AB497FEFE494}"/>
              </a:ext>
            </a:extLst>
          </p:cNvPr>
          <p:cNvSpPr txBox="1"/>
          <p:nvPr/>
        </p:nvSpPr>
        <p:spPr>
          <a:xfrm>
            <a:off x="520505" y="1842867"/>
            <a:ext cx="43609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ahnschrift Light SemiCondensed" panose="020B0502040204020203" pitchFamily="34" charset="0"/>
                <a:cs typeface="Aharoni" panose="020B0604020202020204" pitchFamily="2" charset="-79"/>
              </a:rPr>
              <a:t>          </a:t>
            </a:r>
            <a:r>
              <a:rPr lang="en-US" sz="2800" dirty="0" err="1">
                <a:latin typeface="Bahnschrift Light SemiCondensed" panose="020B0502040204020203" pitchFamily="34" charset="0"/>
                <a:cs typeface="Aharoni" panose="020B0604020202020204" pitchFamily="2" charset="-79"/>
              </a:rPr>
              <a:t>Nombre</a:t>
            </a:r>
            <a:r>
              <a:rPr lang="en-US" sz="2800" dirty="0">
                <a:latin typeface="Bahnschrift Light SemiCondensed" panose="020B0502040204020203" pitchFamily="34" charset="0"/>
                <a:cs typeface="Aharoni" panose="020B0604020202020204" pitchFamily="2" charset="-79"/>
              </a:rPr>
              <a:t>: El Chapo</a:t>
            </a:r>
          </a:p>
          <a:p>
            <a:r>
              <a:rPr lang="en-US" sz="2800" dirty="0">
                <a:latin typeface="Bahnschrift Light SemiCondensed" panose="020B0502040204020203" pitchFamily="34" charset="0"/>
                <a:cs typeface="Aharoni" panose="020B0604020202020204" pitchFamily="2" charset="-79"/>
              </a:rPr>
              <a:t>     </a:t>
            </a:r>
            <a:r>
              <a:rPr lang="en-US" sz="3600" dirty="0">
                <a:latin typeface="Bahnschrift Light SemiCondensed" panose="020B0502040204020203" pitchFamily="34" charset="0"/>
                <a:cs typeface="Aharoni" panose="020B0604020202020204" pitchFamily="2" charset="-79"/>
              </a:rPr>
              <a:t>Director del Hotel</a:t>
            </a:r>
            <a:endParaRPr lang="en-US" sz="2400" dirty="0">
              <a:latin typeface="Bahnschrift Light SemiCondensed" panose="020B0502040204020203" pitchFamily="34" charset="0"/>
              <a:cs typeface="Aharoni" panose="020B0604020202020204" pitchFamily="2" charset="-79"/>
            </a:endParaRPr>
          </a:p>
          <a:p>
            <a:endParaRPr lang="en-GB" sz="2400" dirty="0">
              <a:latin typeface="Bahnschrift Light SemiCondensed" panose="020B0502040204020203" pitchFamily="34" charset="0"/>
              <a:cs typeface="Aharoni" panose="020B0604020202020204" pitchFamily="2" charset="-79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A84EA7-87C1-43BD-A111-9CDE1F6D670C}"/>
              </a:ext>
            </a:extLst>
          </p:cNvPr>
          <p:cNvSpPr txBox="1"/>
          <p:nvPr/>
        </p:nvSpPr>
        <p:spPr>
          <a:xfrm>
            <a:off x="647275" y="3474720"/>
            <a:ext cx="4000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ahnschrift Light SemiCondensed" panose="020B0502040204020203" pitchFamily="34" charset="0"/>
              </a:rPr>
              <a:t>Telefono :+34 911 534 000 </a:t>
            </a:r>
          </a:p>
          <a:p>
            <a:r>
              <a:rPr lang="en-US" sz="2800" dirty="0">
                <a:latin typeface="Bahnschrift Light SemiCondensed" panose="020B0502040204020203" pitchFamily="34" charset="0"/>
              </a:rPr>
              <a:t>Email: Elchapo@gmail.com</a:t>
            </a:r>
            <a:endParaRPr lang="en-GB" sz="2800" dirty="0">
              <a:latin typeface="Bahnschrift Light SemiCondensed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D16F4C-E447-49B0-BC1E-9761B25725AE}"/>
              </a:ext>
            </a:extLst>
          </p:cNvPr>
          <p:cNvSpPr txBox="1"/>
          <p:nvPr/>
        </p:nvSpPr>
        <p:spPr>
          <a:xfrm>
            <a:off x="776578" y="5327635"/>
            <a:ext cx="3490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/>
              <a:t>Avenida de la Hispanidad 2-4, Madrid, 28042, </a:t>
            </a:r>
            <a:r>
              <a:rPr lang="es-ES" sz="2400" dirty="0" err="1"/>
              <a:t>Spain</a:t>
            </a:r>
            <a:endParaRPr lang="en-GB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C7CBA61-294A-4202-AC4A-FC38C37020F7}"/>
              </a:ext>
            </a:extLst>
          </p:cNvPr>
          <p:cNvSpPr txBox="1"/>
          <p:nvPr/>
        </p:nvSpPr>
        <p:spPr>
          <a:xfrm>
            <a:off x="8375374" y="5316984"/>
            <a:ext cx="3233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Bahnschrift Light SemiCondensed" panose="020B0502040204020203" pitchFamily="34" charset="0"/>
              </a:rPr>
              <a:t>Encuentranos </a:t>
            </a:r>
            <a:r>
              <a:rPr lang="en-US" dirty="0" err="1">
                <a:solidFill>
                  <a:schemeClr val="bg1"/>
                </a:solidFill>
                <a:latin typeface="Bahnschrift Light SemiCondensed" panose="020B0502040204020203" pitchFamily="34" charset="0"/>
              </a:rPr>
              <a:t>en</a:t>
            </a:r>
            <a:r>
              <a:rPr lang="en-US" dirty="0">
                <a:solidFill>
                  <a:schemeClr val="bg1"/>
                </a:solidFill>
                <a:latin typeface="Bahnschrift Light SemiCondensed" panose="020B0502040204020203" pitchFamily="34" charset="0"/>
              </a:rPr>
              <a:t> mediar sociales</a:t>
            </a:r>
            <a:endParaRPr lang="en-GB" dirty="0">
              <a:solidFill>
                <a:schemeClr val="bg1"/>
              </a:solidFill>
              <a:latin typeface="Bahnschrift Light Semi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9508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6893e67edf0aecc9d56cbae15a71e3b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2b530e866435262d0c401c94dcf3a313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6D9AE3B-52F4-44D0-90CE-85EB432A94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13DAD8A-C829-443D-9912-B0A3210BB7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A20BE0-2AA5-4935-9CAC-4851BF5EE83D}">
  <ds:schemaRefs>
    <ds:schemaRef ds:uri="7b23fa32-4003-4364-bee1-595462966394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42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Bahnschrift Light SemiCondensed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Nagina Kosar</dc:creator>
  <cp:lastModifiedBy>Nagina Kosar</cp:lastModifiedBy>
  <cp:revision>1</cp:revision>
  <dcterms:created xsi:type="dcterms:W3CDTF">2021-11-04T20:10:50Z</dcterms:created>
  <dcterms:modified xsi:type="dcterms:W3CDTF">2021-11-04T21:43:48Z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