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1"/>
  </p:sldMasterIdLst>
  <p:notesMasterIdLst>
    <p:notesMasterId r:id="rId12"/>
  </p:notesMasterIdLst>
  <p:sldIdLst>
    <p:sldId id="256" r:id="rId2"/>
    <p:sldId id="264" r:id="rId3"/>
    <p:sldId id="266" r:id="rId4"/>
    <p:sldId id="263" r:id="rId5"/>
    <p:sldId id="258" r:id="rId6"/>
    <p:sldId id="269" r:id="rId7"/>
    <p:sldId id="265" r:id="rId8"/>
    <p:sldId id="259" r:id="rId9"/>
    <p:sldId id="262" r:id="rId10"/>
    <p:sldId id="271" r:id="rId11"/>
  </p:sldIdLst>
  <p:sldSz cx="12192000" cy="6858000"/>
  <p:notesSz cx="7104063" cy="102346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A14708-B90C-4056-9A10-C002EEA05842}" v="66" dt="2023-11-07T10:28:12.589"/>
    <p1510:client id="{88E34202-4A95-5FD2-241C-B2F58A19D82B}" v="616" dt="2023-11-06T17:33:07.2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26" autoAdjust="0"/>
    <p:restoredTop sz="94660"/>
  </p:normalViewPr>
  <p:slideViewPr>
    <p:cSldViewPr snapToGrid="0">
      <p:cViewPr varScale="1">
        <p:scale>
          <a:sx n="78" d="100"/>
          <a:sy n="78" d="100"/>
        </p:scale>
        <p:origin x="84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t Anderson (1708008)" userId="6b38e40f-30b4-4ef7-9002-7185eb15ede1" providerId="ADAL" clId="{56A14708-B90C-4056-9A10-C002EEA05842}"/>
    <pc:docChg chg="undo custSel addSld delSld modSld sldOrd">
      <pc:chgData name="Juliet Anderson (1708008)" userId="6b38e40f-30b4-4ef7-9002-7185eb15ede1" providerId="ADAL" clId="{56A14708-B90C-4056-9A10-C002EEA05842}" dt="2023-11-07T10:28:04.002" v="2619" actId="20578"/>
      <pc:docMkLst>
        <pc:docMk/>
      </pc:docMkLst>
      <pc:sldChg chg="modSp mod">
        <pc:chgData name="Juliet Anderson (1708008)" userId="6b38e40f-30b4-4ef7-9002-7185eb15ede1" providerId="ADAL" clId="{56A14708-B90C-4056-9A10-C002EEA05842}" dt="2023-11-06T16:36:09.649" v="2435" actId="20577"/>
        <pc:sldMkLst>
          <pc:docMk/>
          <pc:sldMk cId="2289185873" sldId="256"/>
        </pc:sldMkLst>
        <pc:spChg chg="mod">
          <ac:chgData name="Juliet Anderson (1708008)" userId="6b38e40f-30b4-4ef7-9002-7185eb15ede1" providerId="ADAL" clId="{56A14708-B90C-4056-9A10-C002EEA05842}" dt="2023-11-06T16:36:09.649" v="2435" actId="20577"/>
          <ac:spMkLst>
            <pc:docMk/>
            <pc:sldMk cId="2289185873" sldId="256"/>
            <ac:spMk id="2" creationId="{CB859888-C4AC-AA8C-CB52-A988A1DC93B4}"/>
          </ac:spMkLst>
        </pc:spChg>
        <pc:spChg chg="mod">
          <ac:chgData name="Juliet Anderson (1708008)" userId="6b38e40f-30b4-4ef7-9002-7185eb15ede1" providerId="ADAL" clId="{56A14708-B90C-4056-9A10-C002EEA05842}" dt="2023-11-06T15:12:44.190" v="2180" actId="20577"/>
          <ac:spMkLst>
            <pc:docMk/>
            <pc:sldMk cId="2289185873" sldId="256"/>
            <ac:spMk id="3" creationId="{B410874D-1B86-2CC4-FB00-F45640D88A5C}"/>
          </ac:spMkLst>
        </pc:spChg>
      </pc:sldChg>
      <pc:sldChg chg="modSp del mod ord">
        <pc:chgData name="Juliet Anderson (1708008)" userId="6b38e40f-30b4-4ef7-9002-7185eb15ede1" providerId="ADAL" clId="{56A14708-B90C-4056-9A10-C002EEA05842}" dt="2023-11-07T09:37:53.370" v="2606" actId="2696"/>
        <pc:sldMkLst>
          <pc:docMk/>
          <pc:sldMk cId="3818708328" sldId="257"/>
        </pc:sldMkLst>
        <pc:spChg chg="mod">
          <ac:chgData name="Juliet Anderson (1708008)" userId="6b38e40f-30b4-4ef7-9002-7185eb15ede1" providerId="ADAL" clId="{56A14708-B90C-4056-9A10-C002EEA05842}" dt="2023-11-07T09:36:00.637" v="2605" actId="27636"/>
          <ac:spMkLst>
            <pc:docMk/>
            <pc:sldMk cId="3818708328" sldId="257"/>
            <ac:spMk id="3" creationId="{0C209067-3CE9-EE3E-4E2B-51F9AF1E43A5}"/>
          </ac:spMkLst>
        </pc:spChg>
      </pc:sldChg>
      <pc:sldChg chg="addSp delSp modSp mod ord modClrScheme chgLayout">
        <pc:chgData name="Juliet Anderson (1708008)" userId="6b38e40f-30b4-4ef7-9002-7185eb15ede1" providerId="ADAL" clId="{56A14708-B90C-4056-9A10-C002EEA05842}" dt="2023-11-02T20:03:22.853" v="1422"/>
        <pc:sldMkLst>
          <pc:docMk/>
          <pc:sldMk cId="1122073718" sldId="258"/>
        </pc:sldMkLst>
        <pc:spChg chg="mod ord">
          <ac:chgData name="Juliet Anderson (1708008)" userId="6b38e40f-30b4-4ef7-9002-7185eb15ede1" providerId="ADAL" clId="{56A14708-B90C-4056-9A10-C002EEA05842}" dt="2023-11-02T20:03:22.853" v="1422"/>
          <ac:spMkLst>
            <pc:docMk/>
            <pc:sldMk cId="1122073718" sldId="258"/>
            <ac:spMk id="2" creationId="{FF082EE6-BA64-A16D-BE61-B71FB03F6341}"/>
          </ac:spMkLst>
        </pc:spChg>
        <pc:spChg chg="mod ord">
          <ac:chgData name="Juliet Anderson (1708008)" userId="6b38e40f-30b4-4ef7-9002-7185eb15ede1" providerId="ADAL" clId="{56A14708-B90C-4056-9A10-C002EEA05842}" dt="2023-11-02T20:03:13.899" v="1421" actId="21"/>
          <ac:spMkLst>
            <pc:docMk/>
            <pc:sldMk cId="1122073718" sldId="258"/>
            <ac:spMk id="3" creationId="{15FF117F-84CC-9C7B-C818-44A88FEA14CE}"/>
          </ac:spMkLst>
        </pc:spChg>
        <pc:spChg chg="add del mod ord">
          <ac:chgData name="Juliet Anderson (1708008)" userId="6b38e40f-30b4-4ef7-9002-7185eb15ede1" providerId="ADAL" clId="{56A14708-B90C-4056-9A10-C002EEA05842}" dt="2023-11-02T19:59:14.703" v="1414" actId="700"/>
          <ac:spMkLst>
            <pc:docMk/>
            <pc:sldMk cId="1122073718" sldId="258"/>
            <ac:spMk id="4" creationId="{37AFB837-9393-887B-0208-EEFE496042C3}"/>
          </ac:spMkLst>
        </pc:spChg>
        <pc:spChg chg="add del mod ord">
          <ac:chgData name="Juliet Anderson (1708008)" userId="6b38e40f-30b4-4ef7-9002-7185eb15ede1" providerId="ADAL" clId="{56A14708-B90C-4056-9A10-C002EEA05842}" dt="2023-11-02T19:59:14.703" v="1414" actId="700"/>
          <ac:spMkLst>
            <pc:docMk/>
            <pc:sldMk cId="1122073718" sldId="258"/>
            <ac:spMk id="5" creationId="{BEDC180F-8539-5B9A-F359-51A4FE8198CA}"/>
          </ac:spMkLst>
        </pc:spChg>
        <pc:spChg chg="add del mod ord">
          <ac:chgData name="Juliet Anderson (1708008)" userId="6b38e40f-30b4-4ef7-9002-7185eb15ede1" providerId="ADAL" clId="{56A14708-B90C-4056-9A10-C002EEA05842}" dt="2023-11-02T19:59:14.703" v="1414" actId="700"/>
          <ac:spMkLst>
            <pc:docMk/>
            <pc:sldMk cId="1122073718" sldId="258"/>
            <ac:spMk id="6" creationId="{F68F600F-0FF7-8423-AD5D-D09A2A156D1B}"/>
          </ac:spMkLst>
        </pc:spChg>
      </pc:sldChg>
      <pc:sldChg chg="modSp mod ord">
        <pc:chgData name="Juliet Anderson (1708008)" userId="6b38e40f-30b4-4ef7-9002-7185eb15ede1" providerId="ADAL" clId="{56A14708-B90C-4056-9A10-C002EEA05842}" dt="2023-11-03T10:55:39.156" v="1516" actId="207"/>
        <pc:sldMkLst>
          <pc:docMk/>
          <pc:sldMk cId="196084468" sldId="259"/>
        </pc:sldMkLst>
        <pc:spChg chg="mod">
          <ac:chgData name="Juliet Anderson (1708008)" userId="6b38e40f-30b4-4ef7-9002-7185eb15ede1" providerId="ADAL" clId="{56A14708-B90C-4056-9A10-C002EEA05842}" dt="2023-11-03T10:55:39.156" v="1516" actId="207"/>
          <ac:spMkLst>
            <pc:docMk/>
            <pc:sldMk cId="196084468" sldId="259"/>
            <ac:spMk id="3" creationId="{95C6755D-8CF2-7108-E5A6-9ADC37B3E442}"/>
          </ac:spMkLst>
        </pc:spChg>
      </pc:sldChg>
      <pc:sldChg chg="addSp modSp mod">
        <pc:chgData name="Juliet Anderson (1708008)" userId="6b38e40f-30b4-4ef7-9002-7185eb15ede1" providerId="ADAL" clId="{56A14708-B90C-4056-9A10-C002EEA05842}" dt="2023-11-07T10:28:04.002" v="2619" actId="20578"/>
        <pc:sldMkLst>
          <pc:docMk/>
          <pc:sldMk cId="1978528808" sldId="262"/>
        </pc:sldMkLst>
        <pc:spChg chg="mod">
          <ac:chgData name="Juliet Anderson (1708008)" userId="6b38e40f-30b4-4ef7-9002-7185eb15ede1" providerId="ADAL" clId="{56A14708-B90C-4056-9A10-C002EEA05842}" dt="2023-11-07T10:28:04.002" v="2619" actId="20578"/>
          <ac:spMkLst>
            <pc:docMk/>
            <pc:sldMk cId="1978528808" sldId="262"/>
            <ac:spMk id="3" creationId="{C4FCAB68-24F8-3D5F-F8ED-35CBB1D63521}"/>
          </ac:spMkLst>
        </pc:spChg>
        <pc:spChg chg="add mod">
          <ac:chgData name="Juliet Anderson (1708008)" userId="6b38e40f-30b4-4ef7-9002-7185eb15ede1" providerId="ADAL" clId="{56A14708-B90C-4056-9A10-C002EEA05842}" dt="2023-11-03T11:17:28.036" v="1979" actId="27636"/>
          <ac:spMkLst>
            <pc:docMk/>
            <pc:sldMk cId="1978528808" sldId="262"/>
            <ac:spMk id="4" creationId="{FD56959B-03E8-728F-870C-2EFFFC5B1EE4}"/>
          </ac:spMkLst>
        </pc:spChg>
      </pc:sldChg>
      <pc:sldChg chg="addSp delSp modSp mod modClrScheme chgLayout">
        <pc:chgData name="Juliet Anderson (1708008)" userId="6b38e40f-30b4-4ef7-9002-7185eb15ede1" providerId="ADAL" clId="{56A14708-B90C-4056-9A10-C002EEA05842}" dt="2023-11-06T16:47:01.252" v="2477" actId="20577"/>
        <pc:sldMkLst>
          <pc:docMk/>
          <pc:sldMk cId="2559114742" sldId="263"/>
        </pc:sldMkLst>
        <pc:spChg chg="mod ord">
          <ac:chgData name="Juliet Anderson (1708008)" userId="6b38e40f-30b4-4ef7-9002-7185eb15ede1" providerId="ADAL" clId="{56A14708-B90C-4056-9A10-C002EEA05842}" dt="2023-10-31T09:52:25.478" v="318" actId="20577"/>
          <ac:spMkLst>
            <pc:docMk/>
            <pc:sldMk cId="2559114742" sldId="263"/>
            <ac:spMk id="2" creationId="{EF43D036-B288-A84E-4104-3B868EA98C2D}"/>
          </ac:spMkLst>
        </pc:spChg>
        <pc:spChg chg="mod ord">
          <ac:chgData name="Juliet Anderson (1708008)" userId="6b38e40f-30b4-4ef7-9002-7185eb15ede1" providerId="ADAL" clId="{56A14708-B90C-4056-9A10-C002EEA05842}" dt="2023-11-06T16:47:01.252" v="2477" actId="20577"/>
          <ac:spMkLst>
            <pc:docMk/>
            <pc:sldMk cId="2559114742" sldId="263"/>
            <ac:spMk id="3" creationId="{4D5514CE-66C2-7380-23A8-CA38AF5146FA}"/>
          </ac:spMkLst>
        </pc:spChg>
        <pc:spChg chg="del mod ord">
          <ac:chgData name="Juliet Anderson (1708008)" userId="6b38e40f-30b4-4ef7-9002-7185eb15ede1" providerId="ADAL" clId="{56A14708-B90C-4056-9A10-C002EEA05842}" dt="2023-10-31T09:52:02.985" v="297" actId="478"/>
          <ac:spMkLst>
            <pc:docMk/>
            <pc:sldMk cId="2559114742" sldId="263"/>
            <ac:spMk id="4" creationId="{57C67086-8678-8CCE-AC1C-06FE4E3EDE7B}"/>
          </ac:spMkLst>
        </pc:spChg>
        <pc:spChg chg="add del mod">
          <ac:chgData name="Juliet Anderson (1708008)" userId="6b38e40f-30b4-4ef7-9002-7185eb15ede1" providerId="ADAL" clId="{56A14708-B90C-4056-9A10-C002EEA05842}" dt="2023-10-31T09:51:54.643" v="293" actId="6264"/>
          <ac:spMkLst>
            <pc:docMk/>
            <pc:sldMk cId="2559114742" sldId="263"/>
            <ac:spMk id="5" creationId="{A7C1618C-EECF-24E9-747D-708603AEF956}"/>
          </ac:spMkLst>
        </pc:spChg>
        <pc:spChg chg="add del mod">
          <ac:chgData name="Juliet Anderson (1708008)" userId="6b38e40f-30b4-4ef7-9002-7185eb15ede1" providerId="ADAL" clId="{56A14708-B90C-4056-9A10-C002EEA05842}" dt="2023-10-31T09:51:54.643" v="293" actId="6264"/>
          <ac:spMkLst>
            <pc:docMk/>
            <pc:sldMk cId="2559114742" sldId="263"/>
            <ac:spMk id="6" creationId="{C6219ACA-84A5-6D78-2749-CD7E3041DFCB}"/>
          </ac:spMkLst>
        </pc:spChg>
        <pc:spChg chg="add del mod">
          <ac:chgData name="Juliet Anderson (1708008)" userId="6b38e40f-30b4-4ef7-9002-7185eb15ede1" providerId="ADAL" clId="{56A14708-B90C-4056-9A10-C002EEA05842}" dt="2023-10-31T09:51:54.643" v="293" actId="6264"/>
          <ac:spMkLst>
            <pc:docMk/>
            <pc:sldMk cId="2559114742" sldId="263"/>
            <ac:spMk id="7" creationId="{339E03D0-1863-86C4-A270-960E5DC881CA}"/>
          </ac:spMkLst>
        </pc:spChg>
      </pc:sldChg>
      <pc:sldChg chg="addSp delSp modSp new mod chgLayout">
        <pc:chgData name="Juliet Anderson (1708008)" userId="6b38e40f-30b4-4ef7-9002-7185eb15ede1" providerId="ADAL" clId="{56A14708-B90C-4056-9A10-C002EEA05842}" dt="2023-11-06T15:25:42.556" v="2433" actId="20577"/>
        <pc:sldMkLst>
          <pc:docMk/>
          <pc:sldMk cId="3621239873" sldId="264"/>
        </pc:sldMkLst>
        <pc:spChg chg="mod ord">
          <ac:chgData name="Juliet Anderson (1708008)" userId="6b38e40f-30b4-4ef7-9002-7185eb15ede1" providerId="ADAL" clId="{56A14708-B90C-4056-9A10-C002EEA05842}" dt="2023-10-31T09:53:39.184" v="346" actId="6264"/>
          <ac:spMkLst>
            <pc:docMk/>
            <pc:sldMk cId="3621239873" sldId="264"/>
            <ac:spMk id="2" creationId="{92B70A67-9F0F-FD07-601F-DB609A721077}"/>
          </ac:spMkLst>
        </pc:spChg>
        <pc:spChg chg="mod ord">
          <ac:chgData name="Juliet Anderson (1708008)" userId="6b38e40f-30b4-4ef7-9002-7185eb15ede1" providerId="ADAL" clId="{56A14708-B90C-4056-9A10-C002EEA05842}" dt="2023-11-06T15:25:42.556" v="2433" actId="20577"/>
          <ac:spMkLst>
            <pc:docMk/>
            <pc:sldMk cId="3621239873" sldId="264"/>
            <ac:spMk id="3" creationId="{A49A67D4-23CA-27EB-8212-47326CC41F29}"/>
          </ac:spMkLst>
        </pc:spChg>
        <pc:spChg chg="add del mod">
          <ac:chgData name="Juliet Anderson (1708008)" userId="6b38e40f-30b4-4ef7-9002-7185eb15ede1" providerId="ADAL" clId="{56A14708-B90C-4056-9A10-C002EEA05842}" dt="2023-10-31T09:53:03.409" v="340" actId="6264"/>
          <ac:spMkLst>
            <pc:docMk/>
            <pc:sldMk cId="3621239873" sldId="264"/>
            <ac:spMk id="4" creationId="{1B055161-70F4-A847-498F-0634D3016656}"/>
          </ac:spMkLst>
        </pc:spChg>
        <pc:spChg chg="add del mod">
          <ac:chgData name="Juliet Anderson (1708008)" userId="6b38e40f-30b4-4ef7-9002-7185eb15ede1" providerId="ADAL" clId="{56A14708-B90C-4056-9A10-C002EEA05842}" dt="2023-10-31T09:53:03.409" v="340" actId="6264"/>
          <ac:spMkLst>
            <pc:docMk/>
            <pc:sldMk cId="3621239873" sldId="264"/>
            <ac:spMk id="5" creationId="{ACA4A6F8-C11D-1B3C-C1C6-EF033F3E0210}"/>
          </ac:spMkLst>
        </pc:spChg>
        <pc:spChg chg="add del mod">
          <ac:chgData name="Juliet Anderson (1708008)" userId="6b38e40f-30b4-4ef7-9002-7185eb15ede1" providerId="ADAL" clId="{56A14708-B90C-4056-9A10-C002EEA05842}" dt="2023-10-31T09:53:39.184" v="346" actId="6264"/>
          <ac:spMkLst>
            <pc:docMk/>
            <pc:sldMk cId="3621239873" sldId="264"/>
            <ac:spMk id="6" creationId="{5FE311F7-C773-6243-F62D-16761BC13D6D}"/>
          </ac:spMkLst>
        </pc:spChg>
        <pc:spChg chg="add del mod">
          <ac:chgData name="Juliet Anderson (1708008)" userId="6b38e40f-30b4-4ef7-9002-7185eb15ede1" providerId="ADAL" clId="{56A14708-B90C-4056-9A10-C002EEA05842}" dt="2023-10-31T09:53:39.184" v="346" actId="6264"/>
          <ac:spMkLst>
            <pc:docMk/>
            <pc:sldMk cId="3621239873" sldId="264"/>
            <ac:spMk id="7" creationId="{6BF6565F-9AD4-F10C-0219-1A6D5CA9B93E}"/>
          </ac:spMkLst>
        </pc:spChg>
      </pc:sldChg>
      <pc:sldChg chg="modSp new mod">
        <pc:chgData name="Juliet Anderson (1708008)" userId="6b38e40f-30b4-4ef7-9002-7185eb15ede1" providerId="ADAL" clId="{56A14708-B90C-4056-9A10-C002EEA05842}" dt="2023-11-02T20:15:02.807" v="1430" actId="20577"/>
        <pc:sldMkLst>
          <pc:docMk/>
          <pc:sldMk cId="896029500" sldId="265"/>
        </pc:sldMkLst>
        <pc:spChg chg="mod">
          <ac:chgData name="Juliet Anderson (1708008)" userId="6b38e40f-30b4-4ef7-9002-7185eb15ede1" providerId="ADAL" clId="{56A14708-B90C-4056-9A10-C002EEA05842}" dt="2023-10-31T09:52:43.094" v="332" actId="20577"/>
          <ac:spMkLst>
            <pc:docMk/>
            <pc:sldMk cId="896029500" sldId="265"/>
            <ac:spMk id="2" creationId="{6C81AEB6-1009-D0A8-4046-F88C77F4767E}"/>
          </ac:spMkLst>
        </pc:spChg>
        <pc:spChg chg="mod">
          <ac:chgData name="Juliet Anderson (1708008)" userId="6b38e40f-30b4-4ef7-9002-7185eb15ede1" providerId="ADAL" clId="{56A14708-B90C-4056-9A10-C002EEA05842}" dt="2023-11-02T20:15:02.807" v="1430" actId="20577"/>
          <ac:spMkLst>
            <pc:docMk/>
            <pc:sldMk cId="896029500" sldId="265"/>
            <ac:spMk id="3" creationId="{20FEB228-3E8F-8345-F5BC-C9834FEF49F1}"/>
          </ac:spMkLst>
        </pc:spChg>
      </pc:sldChg>
      <pc:sldChg chg="modSp new mod">
        <pc:chgData name="Juliet Anderson (1708008)" userId="6b38e40f-30b4-4ef7-9002-7185eb15ede1" providerId="ADAL" clId="{56A14708-B90C-4056-9A10-C002EEA05842}" dt="2023-11-02T13:33:30.092" v="1263" actId="20577"/>
        <pc:sldMkLst>
          <pc:docMk/>
          <pc:sldMk cId="1120950947" sldId="266"/>
        </pc:sldMkLst>
        <pc:spChg chg="mod">
          <ac:chgData name="Juliet Anderson (1708008)" userId="6b38e40f-30b4-4ef7-9002-7185eb15ede1" providerId="ADAL" clId="{56A14708-B90C-4056-9A10-C002EEA05842}" dt="2023-11-02T09:30:25.742" v="618" actId="20577"/>
          <ac:spMkLst>
            <pc:docMk/>
            <pc:sldMk cId="1120950947" sldId="266"/>
            <ac:spMk id="2" creationId="{FBD035F2-A467-F09B-17F1-E29B2F0F9D98}"/>
          </ac:spMkLst>
        </pc:spChg>
        <pc:spChg chg="mod">
          <ac:chgData name="Juliet Anderson (1708008)" userId="6b38e40f-30b4-4ef7-9002-7185eb15ede1" providerId="ADAL" clId="{56A14708-B90C-4056-9A10-C002EEA05842}" dt="2023-11-02T13:33:30.092" v="1263" actId="20577"/>
          <ac:spMkLst>
            <pc:docMk/>
            <pc:sldMk cId="1120950947" sldId="266"/>
            <ac:spMk id="3" creationId="{08E6AB61-705B-1F88-9185-134237718EE6}"/>
          </ac:spMkLst>
        </pc:spChg>
      </pc:sldChg>
      <pc:sldChg chg="addSp delSp modSp new del mod chgLayout">
        <pc:chgData name="Juliet Anderson (1708008)" userId="6b38e40f-30b4-4ef7-9002-7185eb15ede1" providerId="ADAL" clId="{56A14708-B90C-4056-9A10-C002EEA05842}" dt="2023-10-31T09:54:40.394" v="350" actId="47"/>
        <pc:sldMkLst>
          <pc:docMk/>
          <pc:sldMk cId="3012495353" sldId="266"/>
        </pc:sldMkLst>
        <pc:spChg chg="del">
          <ac:chgData name="Juliet Anderson (1708008)" userId="6b38e40f-30b4-4ef7-9002-7185eb15ede1" providerId="ADAL" clId="{56A14708-B90C-4056-9A10-C002EEA05842}" dt="2023-10-31T09:54:09.035" v="349" actId="6264"/>
          <ac:spMkLst>
            <pc:docMk/>
            <pc:sldMk cId="3012495353" sldId="266"/>
            <ac:spMk id="2" creationId="{EB034FAE-CA7B-9468-80C6-0D7458C86B73}"/>
          </ac:spMkLst>
        </pc:spChg>
        <pc:spChg chg="mod ord">
          <ac:chgData name="Juliet Anderson (1708008)" userId="6b38e40f-30b4-4ef7-9002-7185eb15ede1" providerId="ADAL" clId="{56A14708-B90C-4056-9A10-C002EEA05842}" dt="2023-10-31T09:54:09.035" v="349" actId="6264"/>
          <ac:spMkLst>
            <pc:docMk/>
            <pc:sldMk cId="3012495353" sldId="266"/>
            <ac:spMk id="3" creationId="{4FC7A277-B9E4-1404-705A-105E842C0646}"/>
          </ac:spMkLst>
        </pc:spChg>
        <pc:spChg chg="add del mod">
          <ac:chgData name="Juliet Anderson (1708008)" userId="6b38e40f-30b4-4ef7-9002-7185eb15ede1" providerId="ADAL" clId="{56A14708-B90C-4056-9A10-C002EEA05842}" dt="2023-10-31T09:54:09.035" v="349" actId="6264"/>
          <ac:spMkLst>
            <pc:docMk/>
            <pc:sldMk cId="3012495353" sldId="266"/>
            <ac:spMk id="4" creationId="{38245F50-05B1-72BA-B309-C820039DFF81}"/>
          </ac:spMkLst>
        </pc:spChg>
        <pc:spChg chg="add mod ord">
          <ac:chgData name="Juliet Anderson (1708008)" userId="6b38e40f-30b4-4ef7-9002-7185eb15ede1" providerId="ADAL" clId="{56A14708-B90C-4056-9A10-C002EEA05842}" dt="2023-10-31T09:54:09.035" v="349" actId="6264"/>
          <ac:spMkLst>
            <pc:docMk/>
            <pc:sldMk cId="3012495353" sldId="266"/>
            <ac:spMk id="5" creationId="{B90B859F-E409-D0EF-E1AD-4E25849280C2}"/>
          </ac:spMkLst>
        </pc:spChg>
      </pc:sldChg>
      <pc:sldChg chg="modSp new del mod">
        <pc:chgData name="Juliet Anderson (1708008)" userId="6b38e40f-30b4-4ef7-9002-7185eb15ede1" providerId="ADAL" clId="{56A14708-B90C-4056-9A10-C002EEA05842}" dt="2023-11-02T20:04:38.193" v="1423" actId="2696"/>
        <pc:sldMkLst>
          <pc:docMk/>
          <pc:sldMk cId="1257567111" sldId="267"/>
        </pc:sldMkLst>
        <pc:spChg chg="mod">
          <ac:chgData name="Juliet Anderson (1708008)" userId="6b38e40f-30b4-4ef7-9002-7185eb15ede1" providerId="ADAL" clId="{56A14708-B90C-4056-9A10-C002EEA05842}" dt="2023-11-02T12:26:23.440" v="829" actId="20577"/>
          <ac:spMkLst>
            <pc:docMk/>
            <pc:sldMk cId="1257567111" sldId="267"/>
            <ac:spMk id="2" creationId="{908876E6-B4D6-1A08-9711-6023DD583413}"/>
          </ac:spMkLst>
        </pc:spChg>
        <pc:spChg chg="mod">
          <ac:chgData name="Juliet Anderson (1708008)" userId="6b38e40f-30b4-4ef7-9002-7185eb15ede1" providerId="ADAL" clId="{56A14708-B90C-4056-9A10-C002EEA05842}" dt="2023-11-02T12:26:36.676" v="832"/>
          <ac:spMkLst>
            <pc:docMk/>
            <pc:sldMk cId="1257567111" sldId="267"/>
            <ac:spMk id="3" creationId="{D2E6FB7C-3889-47EC-E678-3FBF00D4806F}"/>
          </ac:spMkLst>
        </pc:spChg>
      </pc:sldChg>
      <pc:sldChg chg="addSp delSp modSp new del mod ord modClrScheme chgLayout">
        <pc:chgData name="Juliet Anderson (1708008)" userId="6b38e40f-30b4-4ef7-9002-7185eb15ede1" providerId="ADAL" clId="{56A14708-B90C-4056-9A10-C002EEA05842}" dt="2023-11-07T09:39:16.481" v="2609" actId="2696"/>
        <pc:sldMkLst>
          <pc:docMk/>
          <pc:sldMk cId="3591874105" sldId="268"/>
        </pc:sldMkLst>
        <pc:spChg chg="del mod ord">
          <ac:chgData name="Juliet Anderson (1708008)" userId="6b38e40f-30b4-4ef7-9002-7185eb15ede1" providerId="ADAL" clId="{56A14708-B90C-4056-9A10-C002EEA05842}" dt="2023-11-02T13:01:07.717" v="878" actId="700"/>
          <ac:spMkLst>
            <pc:docMk/>
            <pc:sldMk cId="3591874105" sldId="268"/>
            <ac:spMk id="2" creationId="{90EBC0C1-9D02-5CF3-3CCF-16F8073D1FC9}"/>
          </ac:spMkLst>
        </pc:spChg>
        <pc:spChg chg="del mod ord">
          <ac:chgData name="Juliet Anderson (1708008)" userId="6b38e40f-30b4-4ef7-9002-7185eb15ede1" providerId="ADAL" clId="{56A14708-B90C-4056-9A10-C002EEA05842}" dt="2023-11-02T13:01:07.717" v="878" actId="700"/>
          <ac:spMkLst>
            <pc:docMk/>
            <pc:sldMk cId="3591874105" sldId="268"/>
            <ac:spMk id="3" creationId="{623215EF-7897-8D8E-A5D8-8587D796B36C}"/>
          </ac:spMkLst>
        </pc:spChg>
        <pc:spChg chg="add mod ord">
          <ac:chgData name="Juliet Anderson (1708008)" userId="6b38e40f-30b4-4ef7-9002-7185eb15ede1" providerId="ADAL" clId="{56A14708-B90C-4056-9A10-C002EEA05842}" dt="2023-11-02T13:03:41.068" v="929" actId="20577"/>
          <ac:spMkLst>
            <pc:docMk/>
            <pc:sldMk cId="3591874105" sldId="268"/>
            <ac:spMk id="4" creationId="{90F9A93C-C378-5AFB-344C-803293F3FF2E}"/>
          </ac:spMkLst>
        </pc:spChg>
        <pc:spChg chg="add mod ord">
          <ac:chgData name="Juliet Anderson (1708008)" userId="6b38e40f-30b4-4ef7-9002-7185eb15ede1" providerId="ADAL" clId="{56A14708-B90C-4056-9A10-C002EEA05842}" dt="2023-11-02T13:01:32.951" v="886" actId="20577"/>
          <ac:spMkLst>
            <pc:docMk/>
            <pc:sldMk cId="3591874105" sldId="268"/>
            <ac:spMk id="5" creationId="{44C10ABE-2A26-E0A1-201E-C8ECF9A904E5}"/>
          </ac:spMkLst>
        </pc:spChg>
        <pc:spChg chg="add mod ord">
          <ac:chgData name="Juliet Anderson (1708008)" userId="6b38e40f-30b4-4ef7-9002-7185eb15ede1" providerId="ADAL" clId="{56A14708-B90C-4056-9A10-C002EEA05842}" dt="2023-11-02T13:02:58.757" v="903"/>
          <ac:spMkLst>
            <pc:docMk/>
            <pc:sldMk cId="3591874105" sldId="268"/>
            <ac:spMk id="6" creationId="{BC579EAF-B3DC-59D2-BBC8-238D5C59D13C}"/>
          </ac:spMkLst>
        </pc:spChg>
        <pc:spChg chg="add mod ord">
          <ac:chgData name="Juliet Anderson (1708008)" userId="6b38e40f-30b4-4ef7-9002-7185eb15ede1" providerId="ADAL" clId="{56A14708-B90C-4056-9A10-C002EEA05842}" dt="2023-11-02T13:01:51.191" v="896" actId="20577"/>
          <ac:spMkLst>
            <pc:docMk/>
            <pc:sldMk cId="3591874105" sldId="268"/>
            <ac:spMk id="7" creationId="{061AD892-8AD2-1308-5432-D58E7418E689}"/>
          </ac:spMkLst>
        </pc:spChg>
        <pc:spChg chg="add mod ord">
          <ac:chgData name="Juliet Anderson (1708008)" userId="6b38e40f-30b4-4ef7-9002-7185eb15ede1" providerId="ADAL" clId="{56A14708-B90C-4056-9A10-C002EEA05842}" dt="2023-11-02T13:04:09.220" v="930"/>
          <ac:spMkLst>
            <pc:docMk/>
            <pc:sldMk cId="3591874105" sldId="268"/>
            <ac:spMk id="8" creationId="{C0D25A03-91DC-929C-7EE2-634CD85EDE63}"/>
          </ac:spMkLst>
        </pc:spChg>
      </pc:sldChg>
      <pc:sldChg chg="addSp delSp modSp new mod ord modClrScheme chgLayout">
        <pc:chgData name="Juliet Anderson (1708008)" userId="6b38e40f-30b4-4ef7-9002-7185eb15ede1" providerId="ADAL" clId="{56A14708-B90C-4056-9A10-C002EEA05842}" dt="2023-11-06T16:44:46.183" v="2444" actId="20577"/>
        <pc:sldMkLst>
          <pc:docMk/>
          <pc:sldMk cId="4151768899" sldId="269"/>
        </pc:sldMkLst>
        <pc:spChg chg="del">
          <ac:chgData name="Juliet Anderson (1708008)" userId="6b38e40f-30b4-4ef7-9002-7185eb15ede1" providerId="ADAL" clId="{56A14708-B90C-4056-9A10-C002EEA05842}" dt="2023-11-02T17:33:42.787" v="1330" actId="700"/>
          <ac:spMkLst>
            <pc:docMk/>
            <pc:sldMk cId="4151768899" sldId="269"/>
            <ac:spMk id="2" creationId="{3F9AD4B7-E916-6711-7723-FBA69720C577}"/>
          </ac:spMkLst>
        </pc:spChg>
        <pc:spChg chg="del">
          <ac:chgData name="Juliet Anderson (1708008)" userId="6b38e40f-30b4-4ef7-9002-7185eb15ede1" providerId="ADAL" clId="{56A14708-B90C-4056-9A10-C002EEA05842}" dt="2023-11-02T17:33:42.787" v="1330" actId="700"/>
          <ac:spMkLst>
            <pc:docMk/>
            <pc:sldMk cId="4151768899" sldId="269"/>
            <ac:spMk id="3" creationId="{8DAF81E4-4216-7FD2-C34A-0B8E54FDE51B}"/>
          </ac:spMkLst>
        </pc:spChg>
        <pc:spChg chg="del">
          <ac:chgData name="Juliet Anderson (1708008)" userId="6b38e40f-30b4-4ef7-9002-7185eb15ede1" providerId="ADAL" clId="{56A14708-B90C-4056-9A10-C002EEA05842}" dt="2023-11-02T17:33:42.787" v="1330" actId="700"/>
          <ac:spMkLst>
            <pc:docMk/>
            <pc:sldMk cId="4151768899" sldId="269"/>
            <ac:spMk id="4" creationId="{02DEE8D6-4C43-EE77-92B8-9B83CA419AA6}"/>
          </ac:spMkLst>
        </pc:spChg>
        <pc:spChg chg="del">
          <ac:chgData name="Juliet Anderson (1708008)" userId="6b38e40f-30b4-4ef7-9002-7185eb15ede1" providerId="ADAL" clId="{56A14708-B90C-4056-9A10-C002EEA05842}" dt="2023-11-02T17:33:42.787" v="1330" actId="700"/>
          <ac:spMkLst>
            <pc:docMk/>
            <pc:sldMk cId="4151768899" sldId="269"/>
            <ac:spMk id="5" creationId="{BF622ECD-E418-C436-472A-62456AA9C289}"/>
          </ac:spMkLst>
        </pc:spChg>
        <pc:spChg chg="del">
          <ac:chgData name="Juliet Anderson (1708008)" userId="6b38e40f-30b4-4ef7-9002-7185eb15ede1" providerId="ADAL" clId="{56A14708-B90C-4056-9A10-C002EEA05842}" dt="2023-11-02T17:33:42.787" v="1330" actId="700"/>
          <ac:spMkLst>
            <pc:docMk/>
            <pc:sldMk cId="4151768899" sldId="269"/>
            <ac:spMk id="6" creationId="{33F6BF06-CFF1-56FF-78D2-C9D0FEB2363A}"/>
          </ac:spMkLst>
        </pc:spChg>
        <pc:spChg chg="add del mod">
          <ac:chgData name="Juliet Anderson (1708008)" userId="6b38e40f-30b4-4ef7-9002-7185eb15ede1" providerId="ADAL" clId="{56A14708-B90C-4056-9A10-C002EEA05842}" dt="2023-11-02T17:37:30.267" v="1341" actId="700"/>
          <ac:spMkLst>
            <pc:docMk/>
            <pc:sldMk cId="4151768899" sldId="269"/>
            <ac:spMk id="7" creationId="{C0E27789-3934-52F8-C81A-0514E01C6B81}"/>
          </ac:spMkLst>
        </pc:spChg>
        <pc:spChg chg="add mod">
          <ac:chgData name="Juliet Anderson (1708008)" userId="6b38e40f-30b4-4ef7-9002-7185eb15ede1" providerId="ADAL" clId="{56A14708-B90C-4056-9A10-C002EEA05842}" dt="2023-11-02T17:37:48.411" v="1342" actId="700"/>
          <ac:spMkLst>
            <pc:docMk/>
            <pc:sldMk cId="4151768899" sldId="269"/>
            <ac:spMk id="8" creationId="{15F78C30-1800-5C03-F3B4-0C7F6F62DFCF}"/>
          </ac:spMkLst>
        </pc:spChg>
        <pc:spChg chg="add mod">
          <ac:chgData name="Juliet Anderson (1708008)" userId="6b38e40f-30b4-4ef7-9002-7185eb15ede1" providerId="ADAL" clId="{56A14708-B90C-4056-9A10-C002EEA05842}" dt="2023-11-02T17:37:48.411" v="1342" actId="700"/>
          <ac:spMkLst>
            <pc:docMk/>
            <pc:sldMk cId="4151768899" sldId="269"/>
            <ac:spMk id="9" creationId="{6BAABCF8-8599-6BF3-C9D7-879324E6CD62}"/>
          </ac:spMkLst>
        </pc:spChg>
        <pc:spChg chg="add mod">
          <ac:chgData name="Juliet Anderson (1708008)" userId="6b38e40f-30b4-4ef7-9002-7185eb15ede1" providerId="ADAL" clId="{56A14708-B90C-4056-9A10-C002EEA05842}" dt="2023-11-06T16:44:46.183" v="2444" actId="20577"/>
          <ac:spMkLst>
            <pc:docMk/>
            <pc:sldMk cId="4151768899" sldId="269"/>
            <ac:spMk id="10" creationId="{C246210A-E54C-7413-5162-FF15FA5C59F7}"/>
          </ac:spMkLst>
        </pc:spChg>
        <pc:spChg chg="add mod">
          <ac:chgData name="Juliet Anderson (1708008)" userId="6b38e40f-30b4-4ef7-9002-7185eb15ede1" providerId="ADAL" clId="{56A14708-B90C-4056-9A10-C002EEA05842}" dt="2023-11-02T17:37:48.411" v="1342" actId="700"/>
          <ac:spMkLst>
            <pc:docMk/>
            <pc:sldMk cId="4151768899" sldId="269"/>
            <ac:spMk id="11" creationId="{90ECCD82-88D5-5708-ADE1-10E263B1B54E}"/>
          </ac:spMkLst>
        </pc:spChg>
        <pc:spChg chg="add mod">
          <ac:chgData name="Juliet Anderson (1708008)" userId="6b38e40f-30b4-4ef7-9002-7185eb15ede1" providerId="ADAL" clId="{56A14708-B90C-4056-9A10-C002EEA05842}" dt="2023-11-02T20:43:34.521" v="1456" actId="27636"/>
          <ac:spMkLst>
            <pc:docMk/>
            <pc:sldMk cId="4151768899" sldId="269"/>
            <ac:spMk id="12" creationId="{4CF7EB5B-4196-D7CB-A604-6596AC290B57}"/>
          </ac:spMkLst>
        </pc:spChg>
      </pc:sldChg>
      <pc:sldChg chg="modSp new del mod">
        <pc:chgData name="Juliet Anderson (1708008)" userId="6b38e40f-30b4-4ef7-9002-7185eb15ede1" providerId="ADAL" clId="{56A14708-B90C-4056-9A10-C002EEA05842}" dt="2023-11-07T09:39:00.218" v="2608" actId="2696"/>
        <pc:sldMkLst>
          <pc:docMk/>
          <pc:sldMk cId="2401574195" sldId="270"/>
        </pc:sldMkLst>
        <pc:spChg chg="mod">
          <ac:chgData name="Juliet Anderson (1708008)" userId="6b38e40f-30b4-4ef7-9002-7185eb15ede1" providerId="ADAL" clId="{56A14708-B90C-4056-9A10-C002EEA05842}" dt="2023-11-06T15:18:17.546" v="2195" actId="20577"/>
          <ac:spMkLst>
            <pc:docMk/>
            <pc:sldMk cId="2401574195" sldId="270"/>
            <ac:spMk id="2" creationId="{1DD32045-BFEB-E752-0607-F866196177DB}"/>
          </ac:spMkLst>
        </pc:spChg>
        <pc:spChg chg="mod">
          <ac:chgData name="Juliet Anderson (1708008)" userId="6b38e40f-30b4-4ef7-9002-7185eb15ede1" providerId="ADAL" clId="{56A14708-B90C-4056-9A10-C002EEA05842}" dt="2023-11-07T09:38:28.205" v="2607" actId="21"/>
          <ac:spMkLst>
            <pc:docMk/>
            <pc:sldMk cId="2401574195" sldId="270"/>
            <ac:spMk id="3" creationId="{54F45F7B-8917-6C3A-FE1D-A69ADCF3DA9C}"/>
          </ac:spMkLst>
        </pc:spChg>
      </pc:sldChg>
      <pc:sldChg chg="new del">
        <pc:chgData name="Juliet Anderson (1708008)" userId="6b38e40f-30b4-4ef7-9002-7185eb15ede1" providerId="ADAL" clId="{56A14708-B90C-4056-9A10-C002EEA05842}" dt="2023-11-06T17:31:46.863" v="2488" actId="2696"/>
        <pc:sldMkLst>
          <pc:docMk/>
          <pc:sldMk cId="1906831533" sldId="271"/>
        </pc:sldMkLst>
      </pc:sldChg>
      <pc:sldChg chg="modSp mod">
        <pc:chgData name="Juliet Anderson (1708008)" userId="6b38e40f-30b4-4ef7-9002-7185eb15ede1" providerId="ADAL" clId="{56A14708-B90C-4056-9A10-C002EEA05842}" dt="2023-11-07T09:33:41.510" v="2603" actId="20577"/>
        <pc:sldMkLst>
          <pc:docMk/>
          <pc:sldMk cId="2496681825" sldId="271"/>
        </pc:sldMkLst>
        <pc:spChg chg="mod">
          <ac:chgData name="Juliet Anderson (1708008)" userId="6b38e40f-30b4-4ef7-9002-7185eb15ede1" providerId="ADAL" clId="{56A14708-B90C-4056-9A10-C002EEA05842}" dt="2023-11-07T09:33:41.510" v="2603" actId="20577"/>
          <ac:spMkLst>
            <pc:docMk/>
            <pc:sldMk cId="2496681825" sldId="271"/>
            <ac:spMk id="3" creationId="{C4FCAB68-24F8-3D5F-F8ED-35CBB1D63521}"/>
          </ac:spMkLst>
        </pc:spChg>
      </pc:sldChg>
      <pc:sldChg chg="new del">
        <pc:chgData name="Juliet Anderson (1708008)" userId="6b38e40f-30b4-4ef7-9002-7185eb15ede1" providerId="ADAL" clId="{56A14708-B90C-4056-9A10-C002EEA05842}" dt="2023-11-06T17:32:00.201" v="2489" actId="2696"/>
        <pc:sldMkLst>
          <pc:docMk/>
          <pc:sldMk cId="3025163899" sldId="272"/>
        </pc:sldMkLst>
      </pc:sldChg>
    </pc:docChg>
  </pc:docChgLst>
  <pc:docChgLst>
    <pc:chgData name="Melanie  Long" userId="S::m.long@uwtsd.ac.uk::af98d5f6-a46b-4cd1-88a6-5b6934f852cc" providerId="AD" clId="Web-{88E34202-4A95-5FD2-241C-B2F58A19D82B}"/>
    <pc:docChg chg="addSld modSld">
      <pc:chgData name="Melanie  Long" userId="S::m.long@uwtsd.ac.uk::af98d5f6-a46b-4cd1-88a6-5b6934f852cc" providerId="AD" clId="Web-{88E34202-4A95-5FD2-241C-B2F58A19D82B}" dt="2023-11-06T17:33:07.262" v="596" actId="20577"/>
      <pc:docMkLst>
        <pc:docMk/>
      </pc:docMkLst>
      <pc:sldChg chg="modSp">
        <pc:chgData name="Melanie  Long" userId="S::m.long@uwtsd.ac.uk::af98d5f6-a46b-4cd1-88a6-5b6934f852cc" providerId="AD" clId="Web-{88E34202-4A95-5FD2-241C-B2F58A19D82B}" dt="2023-11-06T16:35:57.713" v="11" actId="20577"/>
        <pc:sldMkLst>
          <pc:docMk/>
          <pc:sldMk cId="2289185873" sldId="256"/>
        </pc:sldMkLst>
        <pc:spChg chg="mod">
          <ac:chgData name="Melanie  Long" userId="S::m.long@uwtsd.ac.uk::af98d5f6-a46b-4cd1-88a6-5b6934f852cc" providerId="AD" clId="Web-{88E34202-4A95-5FD2-241C-B2F58A19D82B}" dt="2023-11-06T16:35:49.338" v="8" actId="14100"/>
          <ac:spMkLst>
            <pc:docMk/>
            <pc:sldMk cId="2289185873" sldId="256"/>
            <ac:spMk id="2" creationId="{CB859888-C4AC-AA8C-CB52-A988A1DC93B4}"/>
          </ac:spMkLst>
        </pc:spChg>
        <pc:spChg chg="mod">
          <ac:chgData name="Melanie  Long" userId="S::m.long@uwtsd.ac.uk::af98d5f6-a46b-4cd1-88a6-5b6934f852cc" providerId="AD" clId="Web-{88E34202-4A95-5FD2-241C-B2F58A19D82B}" dt="2023-11-06T16:35:57.713" v="11" actId="20577"/>
          <ac:spMkLst>
            <pc:docMk/>
            <pc:sldMk cId="2289185873" sldId="256"/>
            <ac:spMk id="3" creationId="{B410874D-1B86-2CC4-FB00-F45640D88A5C}"/>
          </ac:spMkLst>
        </pc:spChg>
      </pc:sldChg>
      <pc:sldChg chg="modSp">
        <pc:chgData name="Melanie  Long" userId="S::m.long@uwtsd.ac.uk::af98d5f6-a46b-4cd1-88a6-5b6934f852cc" providerId="AD" clId="Web-{88E34202-4A95-5FD2-241C-B2F58A19D82B}" dt="2023-11-06T17:29:08.833" v="564" actId="20577"/>
        <pc:sldMkLst>
          <pc:docMk/>
          <pc:sldMk cId="3818708328" sldId="257"/>
        </pc:sldMkLst>
        <pc:spChg chg="mod">
          <ac:chgData name="Melanie  Long" userId="S::m.long@uwtsd.ac.uk::af98d5f6-a46b-4cd1-88a6-5b6934f852cc" providerId="AD" clId="Web-{88E34202-4A95-5FD2-241C-B2F58A19D82B}" dt="2023-11-06T17:29:08.833" v="564" actId="20577"/>
          <ac:spMkLst>
            <pc:docMk/>
            <pc:sldMk cId="3818708328" sldId="257"/>
            <ac:spMk id="3" creationId="{0C209067-3CE9-EE3E-4E2B-51F9AF1E43A5}"/>
          </ac:spMkLst>
        </pc:spChg>
      </pc:sldChg>
      <pc:sldChg chg="modSp">
        <pc:chgData name="Melanie  Long" userId="S::m.long@uwtsd.ac.uk::af98d5f6-a46b-4cd1-88a6-5b6934f852cc" providerId="AD" clId="Web-{88E34202-4A95-5FD2-241C-B2F58A19D82B}" dt="2023-11-06T17:16:11.702" v="417" actId="20577"/>
        <pc:sldMkLst>
          <pc:docMk/>
          <pc:sldMk cId="1122073718" sldId="258"/>
        </pc:sldMkLst>
        <pc:spChg chg="mod">
          <ac:chgData name="Melanie  Long" userId="S::m.long@uwtsd.ac.uk::af98d5f6-a46b-4cd1-88a6-5b6934f852cc" providerId="AD" clId="Web-{88E34202-4A95-5FD2-241C-B2F58A19D82B}" dt="2023-11-06T16:48:13.718" v="129" actId="20577"/>
          <ac:spMkLst>
            <pc:docMk/>
            <pc:sldMk cId="1122073718" sldId="258"/>
            <ac:spMk id="2" creationId="{FF082EE6-BA64-A16D-BE61-B71FB03F6341}"/>
          </ac:spMkLst>
        </pc:spChg>
        <pc:spChg chg="mod">
          <ac:chgData name="Melanie  Long" userId="S::m.long@uwtsd.ac.uk::af98d5f6-a46b-4cd1-88a6-5b6934f852cc" providerId="AD" clId="Web-{88E34202-4A95-5FD2-241C-B2F58A19D82B}" dt="2023-11-06T16:49:11.032" v="143" actId="20577"/>
          <ac:spMkLst>
            <pc:docMk/>
            <pc:sldMk cId="1122073718" sldId="258"/>
            <ac:spMk id="3" creationId="{15FF117F-84CC-9C7B-C818-44A88FEA14CE}"/>
          </ac:spMkLst>
        </pc:spChg>
        <pc:spChg chg="mod">
          <ac:chgData name="Melanie  Long" userId="S::m.long@uwtsd.ac.uk::af98d5f6-a46b-4cd1-88a6-5b6934f852cc" providerId="AD" clId="Web-{88E34202-4A95-5FD2-241C-B2F58A19D82B}" dt="2023-11-06T17:16:11.702" v="417" actId="20577"/>
          <ac:spMkLst>
            <pc:docMk/>
            <pc:sldMk cId="1122073718" sldId="258"/>
            <ac:spMk id="6" creationId="{F68F600F-0FF7-8423-AD5D-D09A2A156D1B}"/>
          </ac:spMkLst>
        </pc:spChg>
      </pc:sldChg>
      <pc:sldChg chg="modSp">
        <pc:chgData name="Melanie  Long" userId="S::m.long@uwtsd.ac.uk::af98d5f6-a46b-4cd1-88a6-5b6934f852cc" providerId="AD" clId="Web-{88E34202-4A95-5FD2-241C-B2F58A19D82B}" dt="2023-11-06T17:14:01.558" v="414" actId="20577"/>
        <pc:sldMkLst>
          <pc:docMk/>
          <pc:sldMk cId="196084468" sldId="259"/>
        </pc:sldMkLst>
        <pc:spChg chg="mod">
          <ac:chgData name="Melanie  Long" userId="S::m.long@uwtsd.ac.uk::af98d5f6-a46b-4cd1-88a6-5b6934f852cc" providerId="AD" clId="Web-{88E34202-4A95-5FD2-241C-B2F58A19D82B}" dt="2023-11-06T17:14:01.558" v="414" actId="20577"/>
          <ac:spMkLst>
            <pc:docMk/>
            <pc:sldMk cId="196084468" sldId="259"/>
            <ac:spMk id="3" creationId="{95C6755D-8CF2-7108-E5A6-9ADC37B3E442}"/>
          </ac:spMkLst>
        </pc:spChg>
      </pc:sldChg>
      <pc:sldChg chg="delSp modSp">
        <pc:chgData name="Melanie  Long" userId="S::m.long@uwtsd.ac.uk::af98d5f6-a46b-4cd1-88a6-5b6934f852cc" providerId="AD" clId="Web-{88E34202-4A95-5FD2-241C-B2F58A19D82B}" dt="2023-11-06T17:33:07.262" v="596" actId="20577"/>
        <pc:sldMkLst>
          <pc:docMk/>
          <pc:sldMk cId="1978528808" sldId="262"/>
        </pc:sldMkLst>
        <pc:spChg chg="mod">
          <ac:chgData name="Melanie  Long" userId="S::m.long@uwtsd.ac.uk::af98d5f6-a46b-4cd1-88a6-5b6934f852cc" providerId="AD" clId="Web-{88E34202-4A95-5FD2-241C-B2F58A19D82B}" dt="2023-11-06T17:23:39.605" v="497" actId="14100"/>
          <ac:spMkLst>
            <pc:docMk/>
            <pc:sldMk cId="1978528808" sldId="262"/>
            <ac:spMk id="2" creationId="{497A04AE-382C-943B-8D20-5FFCA1B49524}"/>
          </ac:spMkLst>
        </pc:spChg>
        <pc:spChg chg="mod">
          <ac:chgData name="Melanie  Long" userId="S::m.long@uwtsd.ac.uk::af98d5f6-a46b-4cd1-88a6-5b6934f852cc" providerId="AD" clId="Web-{88E34202-4A95-5FD2-241C-B2F58A19D82B}" dt="2023-11-06T17:33:07.262" v="596" actId="20577"/>
          <ac:spMkLst>
            <pc:docMk/>
            <pc:sldMk cId="1978528808" sldId="262"/>
            <ac:spMk id="3" creationId="{C4FCAB68-24F8-3D5F-F8ED-35CBB1D63521}"/>
          </ac:spMkLst>
        </pc:spChg>
        <pc:spChg chg="del">
          <ac:chgData name="Melanie  Long" userId="S::m.long@uwtsd.ac.uk::af98d5f6-a46b-4cd1-88a6-5b6934f852cc" providerId="AD" clId="Web-{88E34202-4A95-5FD2-241C-B2F58A19D82B}" dt="2023-11-06T16:41:23.613" v="61"/>
          <ac:spMkLst>
            <pc:docMk/>
            <pc:sldMk cId="1978528808" sldId="262"/>
            <ac:spMk id="4" creationId="{FD56959B-03E8-728F-870C-2EFFFC5B1EE4}"/>
          </ac:spMkLst>
        </pc:spChg>
      </pc:sldChg>
      <pc:sldChg chg="modSp">
        <pc:chgData name="Melanie  Long" userId="S::m.long@uwtsd.ac.uk::af98d5f6-a46b-4cd1-88a6-5b6934f852cc" providerId="AD" clId="Web-{88E34202-4A95-5FD2-241C-B2F58A19D82B}" dt="2023-11-06T16:47:35.405" v="119" actId="20577"/>
        <pc:sldMkLst>
          <pc:docMk/>
          <pc:sldMk cId="2559114742" sldId="263"/>
        </pc:sldMkLst>
        <pc:spChg chg="mod">
          <ac:chgData name="Melanie  Long" userId="S::m.long@uwtsd.ac.uk::af98d5f6-a46b-4cd1-88a6-5b6934f852cc" providerId="AD" clId="Web-{88E34202-4A95-5FD2-241C-B2F58A19D82B}" dt="2023-11-06T16:47:35.405" v="119" actId="20577"/>
          <ac:spMkLst>
            <pc:docMk/>
            <pc:sldMk cId="2559114742" sldId="263"/>
            <ac:spMk id="3" creationId="{4D5514CE-66C2-7380-23A8-CA38AF5146FA}"/>
          </ac:spMkLst>
        </pc:spChg>
      </pc:sldChg>
      <pc:sldChg chg="modSp">
        <pc:chgData name="Melanie  Long" userId="S::m.long@uwtsd.ac.uk::af98d5f6-a46b-4cd1-88a6-5b6934f852cc" providerId="AD" clId="Web-{88E34202-4A95-5FD2-241C-B2F58A19D82B}" dt="2023-11-06T16:37:37.716" v="52" actId="20577"/>
        <pc:sldMkLst>
          <pc:docMk/>
          <pc:sldMk cId="3621239873" sldId="264"/>
        </pc:sldMkLst>
        <pc:spChg chg="mod">
          <ac:chgData name="Melanie  Long" userId="S::m.long@uwtsd.ac.uk::af98d5f6-a46b-4cd1-88a6-5b6934f852cc" providerId="AD" clId="Web-{88E34202-4A95-5FD2-241C-B2F58A19D82B}" dt="2023-11-06T16:37:37.716" v="52" actId="20577"/>
          <ac:spMkLst>
            <pc:docMk/>
            <pc:sldMk cId="3621239873" sldId="264"/>
            <ac:spMk id="3" creationId="{A49A67D4-23CA-27EB-8212-47326CC41F29}"/>
          </ac:spMkLst>
        </pc:spChg>
      </pc:sldChg>
      <pc:sldChg chg="modSp">
        <pc:chgData name="Melanie  Long" userId="S::m.long@uwtsd.ac.uk::af98d5f6-a46b-4cd1-88a6-5b6934f852cc" providerId="AD" clId="Web-{88E34202-4A95-5FD2-241C-B2F58A19D82B}" dt="2023-11-06T17:03:46.494" v="286" actId="20577"/>
        <pc:sldMkLst>
          <pc:docMk/>
          <pc:sldMk cId="896029500" sldId="265"/>
        </pc:sldMkLst>
        <pc:spChg chg="mod">
          <ac:chgData name="Melanie  Long" userId="S::m.long@uwtsd.ac.uk::af98d5f6-a46b-4cd1-88a6-5b6934f852cc" providerId="AD" clId="Web-{88E34202-4A95-5FD2-241C-B2F58A19D82B}" dt="2023-11-06T17:03:46.494" v="286" actId="20577"/>
          <ac:spMkLst>
            <pc:docMk/>
            <pc:sldMk cId="896029500" sldId="265"/>
            <ac:spMk id="3" creationId="{20FEB228-3E8F-8345-F5BC-C9834FEF49F1}"/>
          </ac:spMkLst>
        </pc:spChg>
      </pc:sldChg>
      <pc:sldChg chg="modSp">
        <pc:chgData name="Melanie  Long" userId="S::m.long@uwtsd.ac.uk::af98d5f6-a46b-4cd1-88a6-5b6934f852cc" providerId="AD" clId="Web-{88E34202-4A95-5FD2-241C-B2F58A19D82B}" dt="2023-11-06T17:20:48.679" v="457" actId="20577"/>
        <pc:sldMkLst>
          <pc:docMk/>
          <pc:sldMk cId="1120950947" sldId="266"/>
        </pc:sldMkLst>
        <pc:spChg chg="mod">
          <ac:chgData name="Melanie  Long" userId="S::m.long@uwtsd.ac.uk::af98d5f6-a46b-4cd1-88a6-5b6934f852cc" providerId="AD" clId="Web-{88E34202-4A95-5FD2-241C-B2F58A19D82B}" dt="2023-11-06T16:45:46.933" v="112" actId="20577"/>
          <ac:spMkLst>
            <pc:docMk/>
            <pc:sldMk cId="1120950947" sldId="266"/>
            <ac:spMk id="2" creationId="{FBD035F2-A467-F09B-17F1-E29B2F0F9D98}"/>
          </ac:spMkLst>
        </pc:spChg>
        <pc:spChg chg="mod">
          <ac:chgData name="Melanie  Long" userId="S::m.long@uwtsd.ac.uk::af98d5f6-a46b-4cd1-88a6-5b6934f852cc" providerId="AD" clId="Web-{88E34202-4A95-5FD2-241C-B2F58A19D82B}" dt="2023-11-06T17:20:48.679" v="457" actId="20577"/>
          <ac:spMkLst>
            <pc:docMk/>
            <pc:sldMk cId="1120950947" sldId="266"/>
            <ac:spMk id="3" creationId="{08E6AB61-705B-1F88-9185-134237718EE6}"/>
          </ac:spMkLst>
        </pc:spChg>
      </pc:sldChg>
      <pc:sldChg chg="delSp modSp">
        <pc:chgData name="Melanie  Long" userId="S::m.long@uwtsd.ac.uk::af98d5f6-a46b-4cd1-88a6-5b6934f852cc" providerId="AD" clId="Web-{88E34202-4A95-5FD2-241C-B2F58A19D82B}" dt="2023-11-06T17:16:35.078" v="420" actId="20577"/>
        <pc:sldMkLst>
          <pc:docMk/>
          <pc:sldMk cId="4151768899" sldId="269"/>
        </pc:sldMkLst>
        <pc:spChg chg="mod">
          <ac:chgData name="Melanie  Long" userId="S::m.long@uwtsd.ac.uk::af98d5f6-a46b-4cd1-88a6-5b6934f852cc" providerId="AD" clId="Web-{88E34202-4A95-5FD2-241C-B2F58A19D82B}" dt="2023-11-06T16:50:20.691" v="165" actId="20577"/>
          <ac:spMkLst>
            <pc:docMk/>
            <pc:sldMk cId="4151768899" sldId="269"/>
            <ac:spMk id="8" creationId="{15F78C30-1800-5C03-F3B4-0C7F6F62DFCF}"/>
          </ac:spMkLst>
        </pc:spChg>
        <pc:spChg chg="del">
          <ac:chgData name="Melanie  Long" userId="S::m.long@uwtsd.ac.uk::af98d5f6-a46b-4cd1-88a6-5b6934f852cc" providerId="AD" clId="Web-{88E34202-4A95-5FD2-241C-B2F58A19D82B}" dt="2023-11-06T16:51:08.004" v="167"/>
          <ac:spMkLst>
            <pc:docMk/>
            <pc:sldMk cId="4151768899" sldId="269"/>
            <ac:spMk id="9" creationId="{6BAABCF8-8599-6BF3-C9D7-879324E6CD62}"/>
          </ac:spMkLst>
        </pc:spChg>
        <pc:spChg chg="mod">
          <ac:chgData name="Melanie  Long" userId="S::m.long@uwtsd.ac.uk::af98d5f6-a46b-4cd1-88a6-5b6934f852cc" providerId="AD" clId="Web-{88E34202-4A95-5FD2-241C-B2F58A19D82B}" dt="2023-11-06T17:16:35.078" v="420" actId="20577"/>
          <ac:spMkLst>
            <pc:docMk/>
            <pc:sldMk cId="4151768899" sldId="269"/>
            <ac:spMk id="10" creationId="{C246210A-E54C-7413-5162-FF15FA5C59F7}"/>
          </ac:spMkLst>
        </pc:spChg>
        <pc:spChg chg="del">
          <ac:chgData name="Melanie  Long" userId="S::m.long@uwtsd.ac.uk::af98d5f6-a46b-4cd1-88a6-5b6934f852cc" providerId="AD" clId="Web-{88E34202-4A95-5FD2-241C-B2F58A19D82B}" dt="2023-11-06T16:51:10.364" v="168"/>
          <ac:spMkLst>
            <pc:docMk/>
            <pc:sldMk cId="4151768899" sldId="269"/>
            <ac:spMk id="11" creationId="{90ECCD82-88D5-5708-ADE1-10E263B1B54E}"/>
          </ac:spMkLst>
        </pc:spChg>
        <pc:spChg chg="mod">
          <ac:chgData name="Melanie  Long" userId="S::m.long@uwtsd.ac.uk::af98d5f6-a46b-4cd1-88a6-5b6934f852cc" providerId="AD" clId="Web-{88E34202-4A95-5FD2-241C-B2F58A19D82B}" dt="2023-11-06T16:53:10.430" v="173" actId="20577"/>
          <ac:spMkLst>
            <pc:docMk/>
            <pc:sldMk cId="4151768899" sldId="269"/>
            <ac:spMk id="12" creationId="{4CF7EB5B-4196-D7CB-A604-6596AC290B57}"/>
          </ac:spMkLst>
        </pc:spChg>
      </pc:sldChg>
      <pc:sldChg chg="modSp add replId">
        <pc:chgData name="Melanie  Long" userId="S::m.long@uwtsd.ac.uk::af98d5f6-a46b-4cd1-88a6-5b6934f852cc" providerId="AD" clId="Web-{88E34202-4A95-5FD2-241C-B2F58A19D82B}" dt="2023-11-06T17:32:35.386" v="595" actId="20577"/>
        <pc:sldMkLst>
          <pc:docMk/>
          <pc:sldMk cId="2496681825" sldId="271"/>
        </pc:sldMkLst>
        <pc:spChg chg="mod">
          <ac:chgData name="Melanie  Long" userId="S::m.long@uwtsd.ac.uk::af98d5f6-a46b-4cd1-88a6-5b6934f852cc" providerId="AD" clId="Web-{88E34202-4A95-5FD2-241C-B2F58A19D82B}" dt="2023-11-06T17:32:35.386" v="595" actId="20577"/>
          <ac:spMkLst>
            <pc:docMk/>
            <pc:sldMk cId="2496681825" sldId="271"/>
            <ac:spMk id="3" creationId="{C4FCAB68-24F8-3D5F-F8ED-35CBB1D63521}"/>
          </ac:spMkLst>
        </pc:spChg>
      </pc:sldChg>
    </pc:docChg>
  </pc:docChgLst>
  <pc:docChgLst>
    <pc:chgData name="Melanie  Long" userId="S::m.long@uwtsd.ac.uk::af98d5f6-a46b-4cd1-88a6-5b6934f852cc" providerId="AD" clId="Web-{EC19E015-32DD-49B2-ACCC-C880AF6AA57D}"/>
    <pc:docChg chg="modSld">
      <pc:chgData name="Melanie  Long" userId="S::m.long@uwtsd.ac.uk::af98d5f6-a46b-4cd1-88a6-5b6934f852cc" providerId="AD" clId="Web-{EC19E015-32DD-49B2-ACCC-C880AF6AA57D}" dt="2023-11-03T13:51:16.064" v="121" actId="20577"/>
      <pc:docMkLst>
        <pc:docMk/>
      </pc:docMkLst>
      <pc:sldChg chg="modSp">
        <pc:chgData name="Melanie  Long" userId="S::m.long@uwtsd.ac.uk::af98d5f6-a46b-4cd1-88a6-5b6934f852cc" providerId="AD" clId="Web-{EC19E015-32DD-49B2-ACCC-C880AF6AA57D}" dt="2023-11-03T13:45:54.714" v="71" actId="20577"/>
        <pc:sldMkLst>
          <pc:docMk/>
          <pc:sldMk cId="2289185873" sldId="256"/>
        </pc:sldMkLst>
        <pc:spChg chg="mod">
          <ac:chgData name="Melanie  Long" userId="S::m.long@uwtsd.ac.uk::af98d5f6-a46b-4cd1-88a6-5b6934f852cc" providerId="AD" clId="Web-{EC19E015-32DD-49B2-ACCC-C880AF6AA57D}" dt="2023-11-03T13:45:54.714" v="71" actId="20577"/>
          <ac:spMkLst>
            <pc:docMk/>
            <pc:sldMk cId="2289185873" sldId="256"/>
            <ac:spMk id="2" creationId="{CB859888-C4AC-AA8C-CB52-A988A1DC93B4}"/>
          </ac:spMkLst>
        </pc:spChg>
        <pc:spChg chg="mod">
          <ac:chgData name="Melanie  Long" userId="S::m.long@uwtsd.ac.uk::af98d5f6-a46b-4cd1-88a6-5b6934f852cc" providerId="AD" clId="Web-{EC19E015-32DD-49B2-ACCC-C880AF6AA57D}" dt="2023-11-03T13:45:15.369" v="47" actId="20577"/>
          <ac:spMkLst>
            <pc:docMk/>
            <pc:sldMk cId="2289185873" sldId="256"/>
            <ac:spMk id="3" creationId="{B410874D-1B86-2CC4-FB00-F45640D88A5C}"/>
          </ac:spMkLst>
        </pc:spChg>
      </pc:sldChg>
      <pc:sldChg chg="modSp">
        <pc:chgData name="Melanie  Long" userId="S::m.long@uwtsd.ac.uk::af98d5f6-a46b-4cd1-88a6-5b6934f852cc" providerId="AD" clId="Web-{EC19E015-32DD-49B2-ACCC-C880AF6AA57D}" dt="2023-11-03T13:50:54.361" v="118" actId="20577"/>
        <pc:sldMkLst>
          <pc:docMk/>
          <pc:sldMk cId="3818708328" sldId="257"/>
        </pc:sldMkLst>
        <pc:spChg chg="mod">
          <ac:chgData name="Melanie  Long" userId="S::m.long@uwtsd.ac.uk::af98d5f6-a46b-4cd1-88a6-5b6934f852cc" providerId="AD" clId="Web-{EC19E015-32DD-49B2-ACCC-C880AF6AA57D}" dt="2023-11-03T13:50:54.361" v="118" actId="20577"/>
          <ac:spMkLst>
            <pc:docMk/>
            <pc:sldMk cId="3818708328" sldId="257"/>
            <ac:spMk id="3" creationId="{0C209067-3CE9-EE3E-4E2B-51F9AF1E43A5}"/>
          </ac:spMkLst>
        </pc:spChg>
      </pc:sldChg>
      <pc:sldChg chg="modSp">
        <pc:chgData name="Melanie  Long" userId="S::m.long@uwtsd.ac.uk::af98d5f6-a46b-4cd1-88a6-5b6934f852cc" providerId="AD" clId="Web-{EC19E015-32DD-49B2-ACCC-C880AF6AA57D}" dt="2023-11-03T13:48:55.561" v="99" actId="1076"/>
        <pc:sldMkLst>
          <pc:docMk/>
          <pc:sldMk cId="1122073718" sldId="258"/>
        </pc:sldMkLst>
        <pc:spChg chg="mod">
          <ac:chgData name="Melanie  Long" userId="S::m.long@uwtsd.ac.uk::af98d5f6-a46b-4cd1-88a6-5b6934f852cc" providerId="AD" clId="Web-{EC19E015-32DD-49B2-ACCC-C880AF6AA57D}" dt="2023-11-03T13:48:55.561" v="99" actId="1076"/>
          <ac:spMkLst>
            <pc:docMk/>
            <pc:sldMk cId="1122073718" sldId="258"/>
            <ac:spMk id="3" creationId="{15FF117F-84CC-9C7B-C818-44A88FEA14CE}"/>
          </ac:spMkLst>
        </pc:spChg>
        <pc:spChg chg="mod">
          <ac:chgData name="Melanie  Long" userId="S::m.long@uwtsd.ac.uk::af98d5f6-a46b-4cd1-88a6-5b6934f852cc" providerId="AD" clId="Web-{EC19E015-32DD-49B2-ACCC-C880AF6AA57D}" dt="2023-11-03T13:48:39.936" v="96" actId="20577"/>
          <ac:spMkLst>
            <pc:docMk/>
            <pc:sldMk cId="1122073718" sldId="258"/>
            <ac:spMk id="6" creationId="{F68F600F-0FF7-8423-AD5D-D09A2A156D1B}"/>
          </ac:spMkLst>
        </pc:spChg>
      </pc:sldChg>
      <pc:sldChg chg="modSp">
        <pc:chgData name="Melanie  Long" userId="S::m.long@uwtsd.ac.uk::af98d5f6-a46b-4cd1-88a6-5b6934f852cc" providerId="AD" clId="Web-{EC19E015-32DD-49B2-ACCC-C880AF6AA57D}" dt="2023-11-03T13:50:13.829" v="111" actId="20577"/>
        <pc:sldMkLst>
          <pc:docMk/>
          <pc:sldMk cId="196084468" sldId="259"/>
        </pc:sldMkLst>
        <pc:spChg chg="mod">
          <ac:chgData name="Melanie  Long" userId="S::m.long@uwtsd.ac.uk::af98d5f6-a46b-4cd1-88a6-5b6934f852cc" providerId="AD" clId="Web-{EC19E015-32DD-49B2-ACCC-C880AF6AA57D}" dt="2023-11-03T13:50:13.829" v="111" actId="20577"/>
          <ac:spMkLst>
            <pc:docMk/>
            <pc:sldMk cId="196084468" sldId="259"/>
            <ac:spMk id="3" creationId="{95C6755D-8CF2-7108-E5A6-9ADC37B3E442}"/>
          </ac:spMkLst>
        </pc:spChg>
      </pc:sldChg>
      <pc:sldChg chg="modSp">
        <pc:chgData name="Melanie  Long" userId="S::m.long@uwtsd.ac.uk::af98d5f6-a46b-4cd1-88a6-5b6934f852cc" providerId="AD" clId="Web-{EC19E015-32DD-49B2-ACCC-C880AF6AA57D}" dt="2023-11-03T13:50:39.360" v="116" actId="20577"/>
        <pc:sldMkLst>
          <pc:docMk/>
          <pc:sldMk cId="1978528808" sldId="262"/>
        </pc:sldMkLst>
        <pc:spChg chg="mod">
          <ac:chgData name="Melanie  Long" userId="S::m.long@uwtsd.ac.uk::af98d5f6-a46b-4cd1-88a6-5b6934f852cc" providerId="AD" clId="Web-{EC19E015-32DD-49B2-ACCC-C880AF6AA57D}" dt="2023-11-03T13:50:39.360" v="116" actId="20577"/>
          <ac:spMkLst>
            <pc:docMk/>
            <pc:sldMk cId="1978528808" sldId="262"/>
            <ac:spMk id="3" creationId="{C4FCAB68-24F8-3D5F-F8ED-35CBB1D63521}"/>
          </ac:spMkLst>
        </pc:spChg>
      </pc:sldChg>
      <pc:sldChg chg="modSp">
        <pc:chgData name="Melanie  Long" userId="S::m.long@uwtsd.ac.uk::af98d5f6-a46b-4cd1-88a6-5b6934f852cc" providerId="AD" clId="Web-{EC19E015-32DD-49B2-ACCC-C880AF6AA57D}" dt="2023-11-03T13:47:57.716" v="87" actId="20577"/>
        <pc:sldMkLst>
          <pc:docMk/>
          <pc:sldMk cId="2559114742" sldId="263"/>
        </pc:sldMkLst>
        <pc:spChg chg="mod">
          <ac:chgData name="Melanie  Long" userId="S::m.long@uwtsd.ac.uk::af98d5f6-a46b-4cd1-88a6-5b6934f852cc" providerId="AD" clId="Web-{EC19E015-32DD-49B2-ACCC-C880AF6AA57D}" dt="2023-11-03T13:47:57.716" v="87" actId="20577"/>
          <ac:spMkLst>
            <pc:docMk/>
            <pc:sldMk cId="2559114742" sldId="263"/>
            <ac:spMk id="3" creationId="{4D5514CE-66C2-7380-23A8-CA38AF5146FA}"/>
          </ac:spMkLst>
        </pc:spChg>
      </pc:sldChg>
      <pc:sldChg chg="modSp">
        <pc:chgData name="Melanie  Long" userId="S::m.long@uwtsd.ac.uk::af98d5f6-a46b-4cd1-88a6-5b6934f852cc" providerId="AD" clId="Web-{EC19E015-32DD-49B2-ACCC-C880AF6AA57D}" dt="2023-11-03T13:48:19.967" v="93" actId="20577"/>
        <pc:sldMkLst>
          <pc:docMk/>
          <pc:sldMk cId="3621239873" sldId="264"/>
        </pc:sldMkLst>
        <pc:spChg chg="mod">
          <ac:chgData name="Melanie  Long" userId="S::m.long@uwtsd.ac.uk::af98d5f6-a46b-4cd1-88a6-5b6934f852cc" providerId="AD" clId="Web-{EC19E015-32DD-49B2-ACCC-C880AF6AA57D}" dt="2023-11-03T13:48:19.967" v="93" actId="20577"/>
          <ac:spMkLst>
            <pc:docMk/>
            <pc:sldMk cId="3621239873" sldId="264"/>
            <ac:spMk id="3" creationId="{A49A67D4-23CA-27EB-8212-47326CC41F29}"/>
          </ac:spMkLst>
        </pc:spChg>
      </pc:sldChg>
      <pc:sldChg chg="modSp">
        <pc:chgData name="Melanie  Long" userId="S::m.long@uwtsd.ac.uk::af98d5f6-a46b-4cd1-88a6-5b6934f852cc" providerId="AD" clId="Web-{EC19E015-32DD-49B2-ACCC-C880AF6AA57D}" dt="2023-11-03T13:50:01.875" v="108" actId="20577"/>
        <pc:sldMkLst>
          <pc:docMk/>
          <pc:sldMk cId="896029500" sldId="265"/>
        </pc:sldMkLst>
        <pc:spChg chg="mod">
          <ac:chgData name="Melanie  Long" userId="S::m.long@uwtsd.ac.uk::af98d5f6-a46b-4cd1-88a6-5b6934f852cc" providerId="AD" clId="Web-{EC19E015-32DD-49B2-ACCC-C880AF6AA57D}" dt="2023-11-03T13:50:01.875" v="108" actId="20577"/>
          <ac:spMkLst>
            <pc:docMk/>
            <pc:sldMk cId="896029500" sldId="265"/>
            <ac:spMk id="3" creationId="{20FEB228-3E8F-8345-F5BC-C9834FEF49F1}"/>
          </ac:spMkLst>
        </pc:spChg>
      </pc:sldChg>
      <pc:sldChg chg="modSp">
        <pc:chgData name="Melanie  Long" userId="S::m.long@uwtsd.ac.uk::af98d5f6-a46b-4cd1-88a6-5b6934f852cc" providerId="AD" clId="Web-{EC19E015-32DD-49B2-ACCC-C880AF6AA57D}" dt="2023-11-03T13:51:16.064" v="121" actId="20577"/>
        <pc:sldMkLst>
          <pc:docMk/>
          <pc:sldMk cId="3591874105" sldId="268"/>
        </pc:sldMkLst>
        <pc:spChg chg="mod">
          <ac:chgData name="Melanie  Long" userId="S::m.long@uwtsd.ac.uk::af98d5f6-a46b-4cd1-88a6-5b6934f852cc" providerId="AD" clId="Web-{EC19E015-32DD-49B2-ACCC-C880AF6AA57D}" dt="2023-11-03T13:51:16.064" v="121" actId="20577"/>
          <ac:spMkLst>
            <pc:docMk/>
            <pc:sldMk cId="3591874105" sldId="268"/>
            <ac:spMk id="6" creationId="{BC579EAF-B3DC-59D2-BBC8-238D5C59D13C}"/>
          </ac:spMkLst>
        </pc:spChg>
        <pc:spChg chg="mod">
          <ac:chgData name="Melanie  Long" userId="S::m.long@uwtsd.ac.uk::af98d5f6-a46b-4cd1-88a6-5b6934f852cc" providerId="AD" clId="Web-{EC19E015-32DD-49B2-ACCC-C880AF6AA57D}" dt="2023-11-03T13:51:08.611" v="120" actId="20577"/>
          <ac:spMkLst>
            <pc:docMk/>
            <pc:sldMk cId="3591874105" sldId="268"/>
            <ac:spMk id="8" creationId="{C0D25A03-91DC-929C-7EE2-634CD85EDE63}"/>
          </ac:spMkLst>
        </pc:spChg>
      </pc:sldChg>
      <pc:sldChg chg="modSp">
        <pc:chgData name="Melanie  Long" userId="S::m.long@uwtsd.ac.uk::af98d5f6-a46b-4cd1-88a6-5b6934f852cc" providerId="AD" clId="Web-{EC19E015-32DD-49B2-ACCC-C880AF6AA57D}" dt="2023-11-03T13:49:28.093" v="105" actId="14100"/>
        <pc:sldMkLst>
          <pc:docMk/>
          <pc:sldMk cId="4151768899" sldId="269"/>
        </pc:sldMkLst>
        <pc:spChg chg="mod">
          <ac:chgData name="Melanie  Long" userId="S::m.long@uwtsd.ac.uk::af98d5f6-a46b-4cd1-88a6-5b6934f852cc" providerId="AD" clId="Web-{EC19E015-32DD-49B2-ACCC-C880AF6AA57D}" dt="2023-11-03T13:49:09.405" v="101" actId="14100"/>
          <ac:spMkLst>
            <pc:docMk/>
            <pc:sldMk cId="4151768899" sldId="269"/>
            <ac:spMk id="8" creationId="{15F78C30-1800-5C03-F3B4-0C7F6F62DFCF}"/>
          </ac:spMkLst>
        </pc:spChg>
        <pc:spChg chg="mod">
          <ac:chgData name="Melanie  Long" userId="S::m.long@uwtsd.ac.uk::af98d5f6-a46b-4cd1-88a6-5b6934f852cc" providerId="AD" clId="Web-{EC19E015-32DD-49B2-ACCC-C880AF6AA57D}" dt="2023-11-03T13:49:28.093" v="105" actId="14100"/>
          <ac:spMkLst>
            <pc:docMk/>
            <pc:sldMk cId="4151768899" sldId="269"/>
            <ac:spMk id="10" creationId="{C246210A-E54C-7413-5162-FF15FA5C59F7}"/>
          </ac:spMkLst>
        </pc:spChg>
        <pc:spChg chg="mod">
          <ac:chgData name="Melanie  Long" userId="S::m.long@uwtsd.ac.uk::af98d5f6-a46b-4cd1-88a6-5b6934f852cc" providerId="AD" clId="Web-{EC19E015-32DD-49B2-ACCC-C880AF6AA57D}" dt="2023-11-03T13:49:28.093" v="105" actId="14100"/>
          <ac:spMkLst>
            <pc:docMk/>
            <pc:sldMk cId="4151768899" sldId="269"/>
            <ac:spMk id="12" creationId="{4CF7EB5B-4196-D7CB-A604-6596AC290B5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163" cy="5127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24313" y="0"/>
            <a:ext cx="3078162" cy="512763"/>
          </a:xfrm>
          <a:prstGeom prst="rect">
            <a:avLst/>
          </a:prstGeom>
        </p:spPr>
        <p:txBody>
          <a:bodyPr vert="horz" lIns="91440" tIns="45720" rIns="91440" bIns="45720" rtlCol="0"/>
          <a:lstStyle>
            <a:lvl1pPr algn="r">
              <a:defRPr sz="1200"/>
            </a:lvl1pPr>
          </a:lstStyle>
          <a:p>
            <a:fld id="{ABCE5B03-49AA-499A-BAF1-218A4305294E}" type="datetimeFigureOut">
              <a:rPr lang="en-GB" smtClean="0"/>
              <a:t>07/11/2023</a:t>
            </a:fld>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11200" y="4926013"/>
            <a:ext cx="5683250" cy="40290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850"/>
            <a:ext cx="3078163" cy="5127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24313" y="9721850"/>
            <a:ext cx="3078162" cy="512763"/>
          </a:xfrm>
          <a:prstGeom prst="rect">
            <a:avLst/>
          </a:prstGeom>
        </p:spPr>
        <p:txBody>
          <a:bodyPr vert="horz" lIns="91440" tIns="45720" rIns="91440" bIns="45720" rtlCol="0" anchor="b"/>
          <a:lstStyle>
            <a:lvl1pPr algn="r">
              <a:defRPr sz="1200"/>
            </a:lvl1pPr>
          </a:lstStyle>
          <a:p>
            <a:fld id="{475BF0DB-2028-439D-97F6-4A95CCCD4B46}" type="slidenum">
              <a:rPr lang="en-GB" smtClean="0"/>
              <a:t>‹#›</a:t>
            </a:fld>
            <a:endParaRPr lang="en-GB"/>
          </a:p>
        </p:txBody>
      </p:sp>
    </p:spTree>
    <p:extLst>
      <p:ext uri="{BB962C8B-B14F-4D97-AF65-F5344CB8AC3E}">
        <p14:creationId xmlns:p14="http://schemas.microsoft.com/office/powerpoint/2010/main" val="21381546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5BF0DB-2028-439D-97F6-4A95CCCD4B46}" type="slidenum">
              <a:rPr lang="en-GB" smtClean="0"/>
              <a:t>9</a:t>
            </a:fld>
            <a:endParaRPr lang="en-GB"/>
          </a:p>
        </p:txBody>
      </p:sp>
    </p:spTree>
    <p:extLst>
      <p:ext uri="{BB962C8B-B14F-4D97-AF65-F5344CB8AC3E}">
        <p14:creationId xmlns:p14="http://schemas.microsoft.com/office/powerpoint/2010/main" val="31744878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71E7992-DC9D-4F9F-8AC6-FA74555995FD}"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0FAF30C-0BC8-4DD9-A2BD-51AB859A3C01}" type="slidenum">
              <a:rPr lang="en-GB" smtClean="0"/>
              <a:t>‹#›</a:t>
            </a:fld>
            <a:endParaRPr lang="en-GB"/>
          </a:p>
        </p:txBody>
      </p:sp>
    </p:spTree>
    <p:extLst>
      <p:ext uri="{BB962C8B-B14F-4D97-AF65-F5344CB8AC3E}">
        <p14:creationId xmlns:p14="http://schemas.microsoft.com/office/powerpoint/2010/main" val="28934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1E7992-DC9D-4F9F-8AC6-FA74555995FD}"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0FAF30C-0BC8-4DD9-A2BD-51AB859A3C01}" type="slidenum">
              <a:rPr lang="en-GB" smtClean="0"/>
              <a:t>‹#›</a:t>
            </a:fld>
            <a:endParaRPr lang="en-GB"/>
          </a:p>
        </p:txBody>
      </p:sp>
    </p:spTree>
    <p:extLst>
      <p:ext uri="{BB962C8B-B14F-4D97-AF65-F5344CB8AC3E}">
        <p14:creationId xmlns:p14="http://schemas.microsoft.com/office/powerpoint/2010/main" val="1878524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1E7992-DC9D-4F9F-8AC6-FA74555995FD}"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0FAF30C-0BC8-4DD9-A2BD-51AB859A3C01}" type="slidenum">
              <a:rPr lang="en-GB" smtClean="0"/>
              <a:t>‹#›</a:t>
            </a:fld>
            <a:endParaRPr lang="en-GB"/>
          </a:p>
        </p:txBody>
      </p:sp>
    </p:spTree>
    <p:extLst>
      <p:ext uri="{BB962C8B-B14F-4D97-AF65-F5344CB8AC3E}">
        <p14:creationId xmlns:p14="http://schemas.microsoft.com/office/powerpoint/2010/main" val="985357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1E7992-DC9D-4F9F-8AC6-FA74555995FD}"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A0FAF30C-0BC8-4DD9-A2BD-51AB859A3C01}" type="slidenum">
              <a:rPr lang="en-GB" smtClean="0"/>
              <a:t>‹#›</a:t>
            </a:fld>
            <a:endParaRPr lang="en-GB"/>
          </a:p>
        </p:txBody>
      </p:sp>
    </p:spTree>
    <p:extLst>
      <p:ext uri="{BB962C8B-B14F-4D97-AF65-F5344CB8AC3E}">
        <p14:creationId xmlns:p14="http://schemas.microsoft.com/office/powerpoint/2010/main" val="3724307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1E7992-DC9D-4F9F-8AC6-FA74555995FD}" type="datetimeFigureOut">
              <a:rPr lang="en-GB" smtClean="0"/>
              <a:t>06/11/2023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0FAF30C-0BC8-4DD9-A2BD-51AB859A3C01}" type="slidenum">
              <a:rPr lang="en-GB" smtClean="0"/>
              <a:t>‹#›</a:t>
            </a:fld>
            <a:endParaRPr lang="en-GB"/>
          </a:p>
        </p:txBody>
      </p:sp>
    </p:spTree>
    <p:extLst>
      <p:ext uri="{BB962C8B-B14F-4D97-AF65-F5344CB8AC3E}">
        <p14:creationId xmlns:p14="http://schemas.microsoft.com/office/powerpoint/2010/main" val="3453045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1E7992-DC9D-4F9F-8AC6-FA74555995FD}" type="datetimeFigureOut">
              <a:rPr lang="en-GB" smtClean="0"/>
              <a:t>06/11/2023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0FAF30C-0BC8-4DD9-A2BD-51AB859A3C01}" type="slidenum">
              <a:rPr lang="en-GB" smtClean="0"/>
              <a:t>‹#›</a:t>
            </a:fld>
            <a:endParaRPr lang="en-GB"/>
          </a:p>
        </p:txBody>
      </p:sp>
    </p:spTree>
    <p:extLst>
      <p:ext uri="{BB962C8B-B14F-4D97-AF65-F5344CB8AC3E}">
        <p14:creationId xmlns:p14="http://schemas.microsoft.com/office/powerpoint/2010/main" val="1002983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1E7992-DC9D-4F9F-8AC6-FA74555995FD}" type="datetimeFigureOut">
              <a:rPr lang="en-GB" smtClean="0"/>
              <a:t>06/11/2023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0FAF30C-0BC8-4DD9-A2BD-51AB859A3C01}" type="slidenum">
              <a:rPr lang="en-GB" smtClean="0"/>
              <a:t>‹#›</a:t>
            </a:fld>
            <a:endParaRPr lang="en-GB"/>
          </a:p>
        </p:txBody>
      </p:sp>
    </p:spTree>
    <p:extLst>
      <p:ext uri="{BB962C8B-B14F-4D97-AF65-F5344CB8AC3E}">
        <p14:creationId xmlns:p14="http://schemas.microsoft.com/office/powerpoint/2010/main" val="3936419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1E7992-DC9D-4F9F-8AC6-FA74555995FD}"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0FAF30C-0BC8-4DD9-A2BD-51AB859A3C01}" type="slidenum">
              <a:rPr lang="en-GB" smtClean="0"/>
              <a:t>‹#›</a:t>
            </a:fld>
            <a:endParaRPr lang="en-GB"/>
          </a:p>
        </p:txBody>
      </p:sp>
    </p:spTree>
    <p:extLst>
      <p:ext uri="{BB962C8B-B14F-4D97-AF65-F5344CB8AC3E}">
        <p14:creationId xmlns:p14="http://schemas.microsoft.com/office/powerpoint/2010/main" val="2940586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1E7992-DC9D-4F9F-8AC6-FA74555995FD}"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0FAF30C-0BC8-4DD9-A2BD-51AB859A3C01}" type="slidenum">
              <a:rPr lang="en-GB" smtClean="0"/>
              <a:t>‹#›</a:t>
            </a:fld>
            <a:endParaRPr lang="en-GB"/>
          </a:p>
        </p:txBody>
      </p:sp>
    </p:spTree>
    <p:extLst>
      <p:ext uri="{BB962C8B-B14F-4D97-AF65-F5344CB8AC3E}">
        <p14:creationId xmlns:p14="http://schemas.microsoft.com/office/powerpoint/2010/main" val="3500852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1E7992-DC9D-4F9F-8AC6-FA74555995FD}"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0FAF30C-0BC8-4DD9-A2BD-51AB859A3C01}" type="slidenum">
              <a:rPr lang="en-GB" smtClean="0"/>
              <a:t>‹#›</a:t>
            </a:fld>
            <a:endParaRPr lang="en-GB"/>
          </a:p>
        </p:txBody>
      </p:sp>
    </p:spTree>
    <p:extLst>
      <p:ext uri="{BB962C8B-B14F-4D97-AF65-F5344CB8AC3E}">
        <p14:creationId xmlns:p14="http://schemas.microsoft.com/office/powerpoint/2010/main" val="1469940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1E7992-DC9D-4F9F-8AC6-FA74555995FD}"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0FAF30C-0BC8-4DD9-A2BD-51AB859A3C01}"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841272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71E7992-DC9D-4F9F-8AC6-FA74555995FD}"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0FAF30C-0BC8-4DD9-A2BD-51AB859A3C01}" type="slidenum">
              <a:rPr lang="en-GB" smtClean="0"/>
              <a:t>‹#›</a:t>
            </a:fld>
            <a:endParaRPr lang="en-GB"/>
          </a:p>
        </p:txBody>
      </p:sp>
    </p:spTree>
    <p:extLst>
      <p:ext uri="{BB962C8B-B14F-4D97-AF65-F5344CB8AC3E}">
        <p14:creationId xmlns:p14="http://schemas.microsoft.com/office/powerpoint/2010/main" val="15830886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71E7992-DC9D-4F9F-8AC6-FA74555995FD}"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0FAF30C-0BC8-4DD9-A2BD-51AB859A3C01}"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9149996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71E7992-DC9D-4F9F-8AC6-FA74555995FD}"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0FAF30C-0BC8-4DD9-A2BD-51AB859A3C01}" type="slidenum">
              <a:rPr lang="en-GB" smtClean="0"/>
              <a:t>‹#›</a:t>
            </a:fld>
            <a:endParaRPr lang="en-GB"/>
          </a:p>
        </p:txBody>
      </p:sp>
    </p:spTree>
    <p:extLst>
      <p:ext uri="{BB962C8B-B14F-4D97-AF65-F5344CB8AC3E}">
        <p14:creationId xmlns:p14="http://schemas.microsoft.com/office/powerpoint/2010/main" val="40135445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1E7992-DC9D-4F9F-8AC6-FA74555995FD}"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0FAF30C-0BC8-4DD9-A2BD-51AB859A3C01}" type="slidenum">
              <a:rPr lang="en-GB" smtClean="0"/>
              <a:t>‹#›</a:t>
            </a:fld>
            <a:endParaRPr lang="en-GB"/>
          </a:p>
        </p:txBody>
      </p:sp>
    </p:spTree>
    <p:extLst>
      <p:ext uri="{BB962C8B-B14F-4D97-AF65-F5344CB8AC3E}">
        <p14:creationId xmlns:p14="http://schemas.microsoft.com/office/powerpoint/2010/main" val="19423733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1E7992-DC9D-4F9F-8AC6-FA74555995FD}"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0FAF30C-0BC8-4DD9-A2BD-51AB859A3C01}" type="slidenum">
              <a:rPr lang="en-GB" smtClean="0"/>
              <a:t>‹#›</a:t>
            </a:fld>
            <a:endParaRPr lang="en-GB"/>
          </a:p>
        </p:txBody>
      </p:sp>
    </p:spTree>
    <p:extLst>
      <p:ext uri="{BB962C8B-B14F-4D97-AF65-F5344CB8AC3E}">
        <p14:creationId xmlns:p14="http://schemas.microsoft.com/office/powerpoint/2010/main" val="2328884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71E7992-DC9D-4F9F-8AC6-FA74555995FD}" type="datetimeFigureOut">
              <a:rPr lang="en-GB" smtClean="0"/>
              <a:t>06/11/2023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0FAF30C-0BC8-4DD9-A2BD-51AB859A3C01}" type="slidenum">
              <a:rPr lang="en-GB" smtClean="0"/>
              <a:t>‹#›</a:t>
            </a:fld>
            <a:endParaRPr lang="en-GB"/>
          </a:p>
        </p:txBody>
      </p:sp>
    </p:spTree>
    <p:extLst>
      <p:ext uri="{BB962C8B-B14F-4D97-AF65-F5344CB8AC3E}">
        <p14:creationId xmlns:p14="http://schemas.microsoft.com/office/powerpoint/2010/main" val="603667225"/>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mnesty.org.uk/most-dangerous-activis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legislation.gov.uk/ukpga/2005/9/contents" TargetMode="External"/><Relationship Id="rId5" Type="http://schemas.openxmlformats.org/officeDocument/2006/relationships/hyperlink" Target="https://www.legislation.gov.uk/ukpga/1983/20/contents" TargetMode="External"/><Relationship Id="rId4" Type="http://schemas.openxmlformats.org/officeDocument/2006/relationships/hyperlink" Target="https://www.collinsdictionary.com/dictionary/english/advocacy"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qualityadvocacy.org.uk/resources/advocacy-charter/" TargetMode="External"/><Relationship Id="rId2" Type="http://schemas.openxmlformats.org/officeDocument/2006/relationships/hyperlink" Target="https://www.merriam-webster.com/dictionary/advocac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59888-C4AC-AA8C-CB52-A988A1DC93B4}"/>
              </a:ext>
            </a:extLst>
          </p:cNvPr>
          <p:cNvSpPr>
            <a:spLocks noGrp="1"/>
          </p:cNvSpPr>
          <p:nvPr>
            <p:ph type="ctrTitle"/>
          </p:nvPr>
        </p:nvSpPr>
        <p:spPr>
          <a:xfrm>
            <a:off x="2589213" y="1645444"/>
            <a:ext cx="8915399" cy="3131937"/>
          </a:xfrm>
        </p:spPr>
        <p:txBody>
          <a:bodyPr>
            <a:normAutofit fontScale="90000"/>
          </a:bodyPr>
          <a:lstStyle/>
          <a:p>
            <a:br>
              <a:rPr lang="en-GB" sz="3600" dirty="0"/>
            </a:br>
            <a:r>
              <a:rPr lang="en-GB" sz="3600" dirty="0">
                <a:ea typeface="+mj-lt"/>
                <a:cs typeface="+mj-lt"/>
              </a:rPr>
              <a:t>Critically reflect upon the differences and similarities between Advocacy and Activism</a:t>
            </a:r>
            <a:br>
              <a:rPr lang="en-GB" sz="3600" dirty="0"/>
            </a:br>
            <a:br>
              <a:rPr lang="en-GB" sz="3600" dirty="0"/>
            </a:br>
            <a:r>
              <a:rPr lang="en-GB" sz="3600" dirty="0"/>
              <a:t>ECAY5003 </a:t>
            </a:r>
            <a:r>
              <a:rPr lang="en-GB" sz="3600" dirty="0">
                <a:ea typeface="+mj-lt"/>
                <a:cs typeface="+mj-lt"/>
              </a:rPr>
              <a:t>The Evolving Landscape of Advocacy Provision</a:t>
            </a:r>
            <a:r>
              <a:rPr lang="en-GB" sz="3600" dirty="0"/>
              <a:t>.</a:t>
            </a:r>
            <a:endParaRPr lang="en-GB" sz="3600" dirty="0">
              <a:highlight>
                <a:srgbClr val="FFFF00"/>
              </a:highlight>
            </a:endParaRPr>
          </a:p>
        </p:txBody>
      </p:sp>
      <p:sp>
        <p:nvSpPr>
          <p:cNvPr id="3" name="Subtitle 2">
            <a:extLst>
              <a:ext uri="{FF2B5EF4-FFF2-40B4-BE49-F238E27FC236}">
                <a16:creationId xmlns:a16="http://schemas.microsoft.com/office/drawing/2014/main" id="{B410874D-1B86-2CC4-FB00-F45640D88A5C}"/>
              </a:ext>
            </a:extLst>
          </p:cNvPr>
          <p:cNvSpPr>
            <a:spLocks noGrp="1"/>
          </p:cNvSpPr>
          <p:nvPr>
            <p:ph type="subTitle" idx="1"/>
          </p:nvPr>
        </p:nvSpPr>
        <p:spPr/>
        <p:txBody>
          <a:bodyPr/>
          <a:lstStyle/>
          <a:p>
            <a:r>
              <a:rPr lang="en-GB" dirty="0"/>
              <a:t>Juillet Anderson</a:t>
            </a:r>
          </a:p>
          <a:p>
            <a:r>
              <a:rPr lang="en-GB">
                <a:solidFill>
                  <a:srgbClr val="595959"/>
                </a:solidFill>
                <a:ea typeface="+mn-lt"/>
                <a:cs typeface="+mn-lt"/>
              </a:rPr>
              <a:t>Student number 1708008</a:t>
            </a:r>
            <a:endParaRPr lang="en-GB"/>
          </a:p>
          <a:p>
            <a:endParaRPr lang="en-GB">
              <a:solidFill>
                <a:srgbClr val="595959"/>
              </a:solidFill>
              <a:highlight>
                <a:srgbClr val="FFFF00"/>
              </a:highlight>
            </a:endParaRPr>
          </a:p>
        </p:txBody>
      </p:sp>
    </p:spTree>
    <p:extLst>
      <p:ext uri="{BB962C8B-B14F-4D97-AF65-F5344CB8AC3E}">
        <p14:creationId xmlns:p14="http://schemas.microsoft.com/office/powerpoint/2010/main" val="2289185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70A67-9F0F-FD07-601F-DB609A721077}"/>
              </a:ext>
            </a:extLst>
          </p:cNvPr>
          <p:cNvSpPr>
            <a:spLocks noGrp="1"/>
          </p:cNvSpPr>
          <p:nvPr>
            <p:ph type="title"/>
          </p:nvPr>
        </p:nvSpPr>
        <p:spPr>
          <a:xfrm>
            <a:off x="2592925" y="624110"/>
            <a:ext cx="8911687" cy="1280890"/>
          </a:xfrm>
        </p:spPr>
        <p:txBody>
          <a:bodyPr/>
          <a:lstStyle/>
          <a:p>
            <a:r>
              <a:rPr lang="en-GB"/>
              <a:t>Introduction</a:t>
            </a:r>
          </a:p>
        </p:txBody>
      </p:sp>
      <p:sp>
        <p:nvSpPr>
          <p:cNvPr id="3" name="Content Placeholder 2">
            <a:extLst>
              <a:ext uri="{FF2B5EF4-FFF2-40B4-BE49-F238E27FC236}">
                <a16:creationId xmlns:a16="http://schemas.microsoft.com/office/drawing/2014/main" id="{A49A67D4-23CA-27EB-8212-47326CC41F29}"/>
              </a:ext>
            </a:extLst>
          </p:cNvPr>
          <p:cNvSpPr>
            <a:spLocks noGrp="1"/>
          </p:cNvSpPr>
          <p:nvPr>
            <p:ph idx="1"/>
          </p:nvPr>
        </p:nvSpPr>
        <p:spPr>
          <a:xfrm>
            <a:off x="2589212" y="2133600"/>
            <a:ext cx="8915400" cy="3777622"/>
          </a:xfrm>
        </p:spPr>
        <p:txBody>
          <a:bodyPr vert="horz" lIns="91440" tIns="45720" rIns="91440" bIns="45720" rtlCol="0" anchor="t">
            <a:normAutofit/>
          </a:bodyPr>
          <a:lstStyle/>
          <a:p>
            <a:r>
              <a:rPr lang="en-GB" dirty="0">
                <a:latin typeface="Times New Roman"/>
                <a:cs typeface="Times New Roman"/>
              </a:rPr>
              <a:t>This Presentation will explain the definitions of Advocacy and Activism.</a:t>
            </a:r>
            <a:r>
              <a:rPr lang="en-GB">
                <a:latin typeface="Times New Roman"/>
                <a:cs typeface="Times New Roman"/>
              </a:rPr>
              <a:t> </a:t>
            </a:r>
            <a:endParaRPr lang="en-GB" dirty="0">
              <a:latin typeface="Times New Roman"/>
              <a:cs typeface="Times New Roman"/>
            </a:endParaRPr>
          </a:p>
          <a:p>
            <a:r>
              <a:rPr lang="en-GB">
                <a:latin typeface="Times New Roman"/>
                <a:cs typeface="Times New Roman"/>
              </a:rPr>
              <a:t>It will</a:t>
            </a:r>
            <a:r>
              <a:rPr lang="en-GB" dirty="0">
                <a:latin typeface="Times New Roman"/>
                <a:cs typeface="Times New Roman"/>
              </a:rPr>
              <a:t> then look at the differences and similarities.</a:t>
            </a:r>
          </a:p>
          <a:p>
            <a:r>
              <a:rPr lang="en-GB" dirty="0">
                <a:latin typeface="Times New Roman"/>
                <a:cs typeface="Times New Roman"/>
              </a:rPr>
              <a:t>By using, </a:t>
            </a:r>
            <a:r>
              <a:rPr lang="en-GB">
                <a:latin typeface="Times New Roman"/>
                <a:cs typeface="Times New Roman"/>
              </a:rPr>
              <a:t>journalist</a:t>
            </a:r>
            <a:r>
              <a:rPr lang="en-GB" dirty="0">
                <a:latin typeface="Times New Roman"/>
                <a:cs typeface="Times New Roman"/>
              </a:rPr>
              <a:t> and activist John </a:t>
            </a:r>
            <a:r>
              <a:rPr lang="en-GB">
                <a:latin typeface="Times New Roman"/>
                <a:cs typeface="Times New Roman"/>
              </a:rPr>
              <a:t>Pring’s</a:t>
            </a:r>
            <a:r>
              <a:rPr lang="en-GB" dirty="0">
                <a:latin typeface="Times New Roman"/>
                <a:cs typeface="Times New Roman"/>
              </a:rPr>
              <a:t> (2018; 2019a; 2019b) reports of a </a:t>
            </a:r>
            <a:r>
              <a:rPr lang="en-GB">
                <a:latin typeface="Times New Roman"/>
                <a:cs typeface="Times New Roman"/>
              </a:rPr>
              <a:t>real-life</a:t>
            </a:r>
            <a:r>
              <a:rPr lang="en-GB" dirty="0">
                <a:latin typeface="Times New Roman"/>
                <a:cs typeface="Times New Roman"/>
              </a:rPr>
              <a:t> case study, I will then explore the</a:t>
            </a:r>
            <a:r>
              <a:rPr lang="en-GB">
                <a:latin typeface="Times New Roman"/>
                <a:cs typeface="Times New Roman"/>
              </a:rPr>
              <a:t> issues with the overlap between the two. </a:t>
            </a:r>
            <a:endParaRPr lang="en-GB" dirty="0">
              <a:latin typeface="Times New Roman"/>
              <a:cs typeface="Times New Roman"/>
            </a:endParaRPr>
          </a:p>
          <a:p>
            <a:endParaRPr lang="en-GB" dirty="0">
              <a:latin typeface="Times New Roman"/>
              <a:cs typeface="Times New Roman"/>
            </a:endParaRPr>
          </a:p>
        </p:txBody>
      </p:sp>
    </p:spTree>
    <p:extLst>
      <p:ext uri="{BB962C8B-B14F-4D97-AF65-F5344CB8AC3E}">
        <p14:creationId xmlns:p14="http://schemas.microsoft.com/office/powerpoint/2010/main" val="3621239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035F2-A467-F09B-17F1-E29B2F0F9D98}"/>
              </a:ext>
            </a:extLst>
          </p:cNvPr>
          <p:cNvSpPr>
            <a:spLocks noGrp="1"/>
          </p:cNvSpPr>
          <p:nvPr>
            <p:ph type="title"/>
          </p:nvPr>
        </p:nvSpPr>
        <p:spPr/>
        <p:txBody>
          <a:bodyPr/>
          <a:lstStyle/>
          <a:p>
            <a:r>
              <a:rPr lang="en-GB"/>
              <a:t>  Advocacy</a:t>
            </a:r>
            <a:br>
              <a:rPr lang="en-GB"/>
            </a:br>
            <a:endParaRPr lang="en-GB"/>
          </a:p>
        </p:txBody>
      </p:sp>
      <p:sp>
        <p:nvSpPr>
          <p:cNvPr id="3" name="Content Placeholder 2">
            <a:extLst>
              <a:ext uri="{FF2B5EF4-FFF2-40B4-BE49-F238E27FC236}">
                <a16:creationId xmlns:a16="http://schemas.microsoft.com/office/drawing/2014/main" id="{08E6AB61-705B-1F88-9185-134237718EE6}"/>
              </a:ext>
            </a:extLst>
          </p:cNvPr>
          <p:cNvSpPr>
            <a:spLocks noGrp="1"/>
          </p:cNvSpPr>
          <p:nvPr>
            <p:ph idx="1"/>
          </p:nvPr>
        </p:nvSpPr>
        <p:spPr/>
        <p:txBody>
          <a:bodyPr vert="horz" lIns="91440" tIns="45720" rIns="91440" bIns="45720" rtlCol="0" anchor="t">
            <a:normAutofit/>
          </a:bodyPr>
          <a:lstStyle/>
          <a:p>
            <a:r>
              <a:rPr lang="en-GB" sz="1800">
                <a:solidFill>
                  <a:schemeClr val="tx1"/>
                </a:solidFill>
                <a:latin typeface="Times New Roman"/>
                <a:cs typeface="Times New Roman"/>
              </a:rPr>
              <a:t>Someone’s advocacy of a particular action or plan is their act of recommending it publicly.</a:t>
            </a:r>
          </a:p>
          <a:p>
            <a:r>
              <a:rPr lang="en-GB" sz="1800">
                <a:solidFill>
                  <a:schemeClr val="tx1"/>
                </a:solidFill>
                <a:latin typeface="Times New Roman"/>
                <a:cs typeface="Times New Roman"/>
              </a:rPr>
              <a:t>Advocacy is the way in which lawyers deal with cases in court.</a:t>
            </a:r>
          </a:p>
          <a:p>
            <a:r>
              <a:rPr lang="en-GB" sz="1800">
                <a:solidFill>
                  <a:schemeClr val="tx1"/>
                </a:solidFill>
                <a:latin typeface="Times New Roman"/>
                <a:cs typeface="Times New Roman"/>
              </a:rPr>
              <a:t>active support, especially of a cause,</a:t>
            </a:r>
            <a:r>
              <a:rPr lang="en-GB">
                <a:solidFill>
                  <a:schemeClr val="tx1"/>
                </a:solidFill>
                <a:latin typeface="Times New Roman"/>
                <a:cs typeface="Times New Roman"/>
              </a:rPr>
              <a:t> </a:t>
            </a:r>
            <a:r>
              <a:rPr lang="en-GB" sz="1800">
                <a:solidFill>
                  <a:schemeClr val="tx1"/>
                </a:solidFill>
                <a:latin typeface="Times New Roman"/>
                <a:cs typeface="Times New Roman"/>
              </a:rPr>
              <a:t>ADVOCACY definition and meaning | Collins English Dictionary (</a:t>
            </a:r>
            <a:r>
              <a:rPr lang="en-GB">
                <a:solidFill>
                  <a:schemeClr val="tx1"/>
                </a:solidFill>
                <a:latin typeface="Times New Roman"/>
                <a:cs typeface="Times New Roman"/>
              </a:rPr>
              <a:t>Collins Dictionary, 2023)</a:t>
            </a:r>
            <a:endParaRPr lang="en-GB" sz="1800">
              <a:solidFill>
                <a:schemeClr val="tx1"/>
              </a:solidFill>
              <a:latin typeface="Times New Roman"/>
              <a:cs typeface="Times New Roman"/>
            </a:endParaRPr>
          </a:p>
          <a:p>
            <a:r>
              <a:rPr lang="en-GB" kern="100">
                <a:latin typeface="Times New Roman"/>
                <a:ea typeface="Calibri"/>
                <a:cs typeface="Times New Roman"/>
              </a:rPr>
              <a:t>According to </a:t>
            </a:r>
            <a:r>
              <a:rPr lang="en-GB" sz="1800" kern="100">
                <a:effectLst/>
                <a:latin typeface="Times New Roman"/>
                <a:ea typeface="Calibri"/>
                <a:cs typeface="Times New Roman"/>
              </a:rPr>
              <a:t>Jenkins</a:t>
            </a:r>
            <a:r>
              <a:rPr lang="en-GB" kern="100">
                <a:latin typeface="Times New Roman"/>
                <a:ea typeface="Calibri"/>
                <a:cs typeface="Times New Roman"/>
              </a:rPr>
              <a:t> (</a:t>
            </a:r>
            <a:r>
              <a:rPr lang="en-GB" sz="1800" kern="100">
                <a:effectLst/>
                <a:latin typeface="Times New Roman"/>
                <a:ea typeface="Calibri"/>
                <a:cs typeface="Times New Roman"/>
              </a:rPr>
              <a:t>1987, p. 297</a:t>
            </a:r>
            <a:r>
              <a:rPr lang="en-GB" kern="100">
                <a:latin typeface="Times New Roman"/>
                <a:ea typeface="Calibri"/>
                <a:cs typeface="Times New Roman"/>
              </a:rPr>
              <a:t>),</a:t>
            </a:r>
            <a:r>
              <a:rPr lang="en-GB" sz="1800" kern="100">
                <a:effectLst/>
                <a:latin typeface="Times New Roman"/>
                <a:ea typeface="Calibri"/>
                <a:cs typeface="Times New Roman"/>
              </a:rPr>
              <a:t> advocacy is ‘any attempt to influence the decisions of an institutional elite on behalf of a collective interest’.</a:t>
            </a:r>
          </a:p>
          <a:p>
            <a:r>
              <a:rPr lang="en-GB" kern="100">
                <a:latin typeface="Times New Roman"/>
                <a:ea typeface="Calibri"/>
                <a:cs typeface="Times New Roman"/>
              </a:rPr>
              <a:t>The Advocacy Charter (Gov.UK,2023) Defines advocacy as a collection of purpose-driven elements.</a:t>
            </a:r>
            <a:endParaRPr lang="en-GB" sz="1800" kern="100">
              <a:effectLst/>
              <a:latin typeface="Times New Roman"/>
              <a:ea typeface="Calibri"/>
              <a:cs typeface="Times New Roman"/>
            </a:endParaRPr>
          </a:p>
          <a:p>
            <a:endParaRPr lang="en-GB" sz="1800" kern="10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a:solidFill>
                <a:schemeClr val="tx1"/>
              </a:solidFill>
              <a:latin typeface="Times New Roman" panose="02020603050405020304" pitchFamily="18" charset="0"/>
              <a:cs typeface="Times New Roman" panose="02020603050405020304" pitchFamily="18" charset="0"/>
            </a:endParaRPr>
          </a:p>
          <a:p>
            <a:endParaRPr lang="en-GB" sz="1800">
              <a:solidFill>
                <a:schemeClr val="tx1"/>
              </a:solidFill>
              <a:latin typeface="Times New Roman" panose="02020603050405020304" pitchFamily="18" charset="0"/>
              <a:cs typeface="Times New Roman" panose="02020603050405020304" pitchFamily="18" charset="0"/>
            </a:endParaRPr>
          </a:p>
          <a:p>
            <a:endParaRPr lang="en-GB"/>
          </a:p>
        </p:txBody>
      </p:sp>
    </p:spTree>
    <p:extLst>
      <p:ext uri="{BB962C8B-B14F-4D97-AF65-F5344CB8AC3E}">
        <p14:creationId xmlns:p14="http://schemas.microsoft.com/office/powerpoint/2010/main" val="1120950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3D036-B288-A84E-4104-3B868EA98C2D}"/>
              </a:ext>
            </a:extLst>
          </p:cNvPr>
          <p:cNvSpPr>
            <a:spLocks noGrp="1"/>
          </p:cNvSpPr>
          <p:nvPr>
            <p:ph type="title"/>
          </p:nvPr>
        </p:nvSpPr>
        <p:spPr/>
        <p:txBody>
          <a:bodyPr>
            <a:normAutofit/>
          </a:bodyPr>
          <a:lstStyle/>
          <a:p>
            <a:r>
              <a:rPr lang="en-GB"/>
              <a:t>Activism </a:t>
            </a:r>
          </a:p>
        </p:txBody>
      </p:sp>
      <p:sp>
        <p:nvSpPr>
          <p:cNvPr id="3" name="Content Placeholder 2">
            <a:extLst>
              <a:ext uri="{FF2B5EF4-FFF2-40B4-BE49-F238E27FC236}">
                <a16:creationId xmlns:a16="http://schemas.microsoft.com/office/drawing/2014/main" id="{4D5514CE-66C2-7380-23A8-CA38AF5146FA}"/>
              </a:ext>
            </a:extLst>
          </p:cNvPr>
          <p:cNvSpPr>
            <a:spLocks noGrp="1"/>
          </p:cNvSpPr>
          <p:nvPr>
            <p:ph idx="1"/>
          </p:nvPr>
        </p:nvSpPr>
        <p:spPr/>
        <p:txBody>
          <a:bodyPr vert="horz" lIns="91440" tIns="45720" rIns="91440" bIns="45720" rtlCol="0" anchor="t">
            <a:normAutofit/>
          </a:bodyPr>
          <a:lstStyle/>
          <a:p>
            <a:pPr lvl="1"/>
            <a:r>
              <a:rPr lang="en-GB" sz="1800">
                <a:latin typeface="Times New Roman"/>
                <a:cs typeface="Times New Roman"/>
              </a:rPr>
              <a:t>a “process by which groups of people exert pressure on organisations or other institutions to change policies, practices or conditions the activists find problematic” (Smith, 2005, p. 5).</a:t>
            </a:r>
          </a:p>
          <a:p>
            <a:pPr lvl="1"/>
            <a:r>
              <a:rPr lang="en-GB" sz="1800">
                <a:latin typeface="Times New Roman"/>
                <a:cs typeface="Times New Roman"/>
              </a:rPr>
              <a:t>a doctrine or practice that emphasises direct vigorous action, especially in support of or opposition to one side of a controversial issue. Activism Definition &amp; Meaning - Merriam-Webster.</a:t>
            </a:r>
          </a:p>
          <a:p>
            <a:pPr lvl="1"/>
            <a:r>
              <a:rPr lang="en-GB" sz="1800">
                <a:latin typeface="Times New Roman"/>
                <a:cs typeface="Times New Roman"/>
              </a:rPr>
              <a:t>Amnesty International UK strives for global justice, liberty, integrity, and respect for human dignity. We look into and reveal human rights abuses, inform and inspire the public, and work to reform society for justice and safety.</a:t>
            </a:r>
          </a:p>
          <a:p>
            <a:pPr lvl="1"/>
            <a:endParaRPr lang="en-GB">
              <a:latin typeface="Century Gothic" panose="020B0502020202020204"/>
              <a:cs typeface="Times New Roman"/>
            </a:endParaRPr>
          </a:p>
        </p:txBody>
      </p:sp>
    </p:spTree>
    <p:extLst>
      <p:ext uri="{BB962C8B-B14F-4D97-AF65-F5344CB8AC3E}">
        <p14:creationId xmlns:p14="http://schemas.microsoft.com/office/powerpoint/2010/main" val="2559114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82EE6-BA64-A16D-BE61-B71FB03F6341}"/>
              </a:ext>
            </a:extLst>
          </p:cNvPr>
          <p:cNvSpPr>
            <a:spLocks noGrp="1"/>
          </p:cNvSpPr>
          <p:nvPr>
            <p:ph type="title"/>
          </p:nvPr>
        </p:nvSpPr>
        <p:spPr/>
        <p:txBody>
          <a:bodyPr/>
          <a:lstStyle/>
          <a:p>
            <a:r>
              <a:rPr lang="en-GB"/>
              <a:t>   Similarities &amp; Differences                       </a:t>
            </a:r>
          </a:p>
        </p:txBody>
      </p:sp>
      <p:sp>
        <p:nvSpPr>
          <p:cNvPr id="5" name="Text Placeholder 4">
            <a:extLst>
              <a:ext uri="{FF2B5EF4-FFF2-40B4-BE49-F238E27FC236}">
                <a16:creationId xmlns:a16="http://schemas.microsoft.com/office/drawing/2014/main" id="{BEDC180F-8539-5B9A-F359-51A4FE8198CA}"/>
              </a:ext>
            </a:extLst>
          </p:cNvPr>
          <p:cNvSpPr>
            <a:spLocks noGrp="1"/>
          </p:cNvSpPr>
          <p:nvPr>
            <p:ph type="body" sz="quarter" idx="3"/>
          </p:nvPr>
        </p:nvSpPr>
        <p:spPr/>
        <p:txBody>
          <a:bodyPr/>
          <a:lstStyle/>
          <a:p>
            <a:r>
              <a:rPr lang="en-GB"/>
              <a:t>               Differences</a:t>
            </a:r>
          </a:p>
        </p:txBody>
      </p:sp>
      <p:sp>
        <p:nvSpPr>
          <p:cNvPr id="6" name="Content Placeholder 5">
            <a:extLst>
              <a:ext uri="{FF2B5EF4-FFF2-40B4-BE49-F238E27FC236}">
                <a16:creationId xmlns:a16="http://schemas.microsoft.com/office/drawing/2014/main" id="{F68F600F-0FF7-8423-AD5D-D09A2A156D1B}"/>
              </a:ext>
            </a:extLst>
          </p:cNvPr>
          <p:cNvSpPr>
            <a:spLocks noGrp="1"/>
          </p:cNvSpPr>
          <p:nvPr>
            <p:ph sz="quarter" idx="4"/>
          </p:nvPr>
        </p:nvSpPr>
        <p:spPr/>
        <p:txBody>
          <a:bodyPr vert="horz" lIns="91440" tIns="45720" rIns="91440" bIns="45720" rtlCol="0" anchor="t">
            <a:normAutofit/>
          </a:bodyPr>
          <a:lstStyle/>
          <a:p>
            <a:r>
              <a:rPr lang="en-GB">
                <a:latin typeface="Times New Roman"/>
                <a:cs typeface="Times New Roman"/>
              </a:rPr>
              <a:t>De Moya and Bravo (2016) define the difference as ‘Advocacy supports groups by working within systems to address issues’. </a:t>
            </a:r>
          </a:p>
          <a:p>
            <a:r>
              <a:rPr lang="en-GB">
                <a:latin typeface="Times New Roman"/>
                <a:cs typeface="Times New Roman"/>
              </a:rPr>
              <a:t> Activism is often perceived as ‘working from the outside to influence a system, which sometimes means working against organisations or individuals that have power.’ (</a:t>
            </a:r>
            <a:r>
              <a:rPr lang="en-GB" err="1">
                <a:latin typeface="Times New Roman"/>
                <a:cs typeface="Times New Roman"/>
              </a:rPr>
              <a:t>Carragee</a:t>
            </a:r>
            <a:r>
              <a:rPr lang="en-GB">
                <a:latin typeface="Times New Roman"/>
                <a:cs typeface="Times New Roman"/>
              </a:rPr>
              <a:t> &amp; Frey, 2016; Ciszek, 2017; Poell &amp; Rajagopalan, 2015)</a:t>
            </a:r>
          </a:p>
          <a:p>
            <a:endParaRPr lang="en-GB"/>
          </a:p>
        </p:txBody>
      </p:sp>
      <p:sp>
        <p:nvSpPr>
          <p:cNvPr id="4" name="Text Placeholder 3">
            <a:extLst>
              <a:ext uri="{FF2B5EF4-FFF2-40B4-BE49-F238E27FC236}">
                <a16:creationId xmlns:a16="http://schemas.microsoft.com/office/drawing/2014/main" id="{37AFB837-9393-887B-0208-EEFE496042C3}"/>
              </a:ext>
            </a:extLst>
          </p:cNvPr>
          <p:cNvSpPr>
            <a:spLocks noGrp="1"/>
          </p:cNvSpPr>
          <p:nvPr>
            <p:ph type="body" idx="1"/>
          </p:nvPr>
        </p:nvSpPr>
        <p:spPr/>
        <p:txBody>
          <a:bodyPr/>
          <a:lstStyle/>
          <a:p>
            <a:r>
              <a:rPr lang="en-GB"/>
              <a:t>             Similarities</a:t>
            </a:r>
          </a:p>
        </p:txBody>
      </p:sp>
      <p:sp>
        <p:nvSpPr>
          <p:cNvPr id="3" name="Content Placeholder 2">
            <a:extLst>
              <a:ext uri="{FF2B5EF4-FFF2-40B4-BE49-F238E27FC236}">
                <a16:creationId xmlns:a16="http://schemas.microsoft.com/office/drawing/2014/main" id="{15FF117F-84CC-9C7B-C818-44A88FEA14CE}"/>
              </a:ext>
            </a:extLst>
          </p:cNvPr>
          <p:cNvSpPr>
            <a:spLocks noGrp="1"/>
          </p:cNvSpPr>
          <p:nvPr>
            <p:ph sz="half" idx="2"/>
          </p:nvPr>
        </p:nvSpPr>
        <p:spPr/>
        <p:txBody>
          <a:bodyPr vert="horz" lIns="91440" tIns="45720" rIns="91440" bIns="45720" rtlCol="0" anchor="t">
            <a:normAutofit/>
          </a:bodyPr>
          <a:lstStyle/>
          <a:p>
            <a:r>
              <a:rPr lang="en-GB" sz="1800">
                <a:latin typeface="Times New Roman"/>
                <a:cs typeface="Times New Roman"/>
              </a:rPr>
              <a:t>Advocacy and activism are conceptually similar as they both aim to draw attention to an issue, engage people, and influence decision-making or policies to create lasting change </a:t>
            </a:r>
            <a:r>
              <a:rPr lang="en-GB">
                <a:latin typeface="Times New Roman"/>
                <a:cs typeface="Times New Roman"/>
              </a:rPr>
              <a:t>(</a:t>
            </a:r>
            <a:r>
              <a:rPr lang="en-GB" sz="1800">
                <a:latin typeface="Times New Roman"/>
                <a:cs typeface="Times New Roman"/>
              </a:rPr>
              <a:t>McKeever, </a:t>
            </a:r>
            <a:r>
              <a:rPr lang="en-GB">
                <a:latin typeface="Times New Roman"/>
                <a:cs typeface="Times New Roman"/>
              </a:rPr>
              <a:t>et</a:t>
            </a:r>
            <a:r>
              <a:rPr lang="en-GB" sz="1800">
                <a:latin typeface="Times New Roman"/>
                <a:cs typeface="Times New Roman"/>
              </a:rPr>
              <a:t> al</a:t>
            </a:r>
            <a:r>
              <a:rPr lang="en-GB">
                <a:latin typeface="Times New Roman"/>
                <a:cs typeface="Times New Roman"/>
              </a:rPr>
              <a:t>., </a:t>
            </a:r>
            <a:r>
              <a:rPr lang="en-GB" sz="1800">
                <a:latin typeface="Times New Roman"/>
                <a:cs typeface="Times New Roman"/>
              </a:rPr>
              <a:t>2023)</a:t>
            </a:r>
            <a:r>
              <a:rPr lang="en-GB">
                <a:latin typeface="Times New Roman"/>
                <a:cs typeface="Times New Roman"/>
              </a:rPr>
              <a:t>  </a:t>
            </a:r>
            <a:endParaRPr lang="en-GB"/>
          </a:p>
          <a:p>
            <a:endParaRPr lang="en-GB"/>
          </a:p>
        </p:txBody>
      </p:sp>
    </p:spTree>
    <p:extLst>
      <p:ext uri="{BB962C8B-B14F-4D97-AF65-F5344CB8AC3E}">
        <p14:creationId xmlns:p14="http://schemas.microsoft.com/office/powerpoint/2010/main" val="1122073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15F78C30-1800-5C03-F3B4-0C7F6F62DFCF}"/>
              </a:ext>
            </a:extLst>
          </p:cNvPr>
          <p:cNvSpPr>
            <a:spLocks noGrp="1"/>
          </p:cNvSpPr>
          <p:nvPr>
            <p:ph type="title"/>
          </p:nvPr>
        </p:nvSpPr>
        <p:spPr>
          <a:xfrm>
            <a:off x="2152393" y="624110"/>
            <a:ext cx="9352218" cy="1280890"/>
          </a:xfrm>
        </p:spPr>
        <p:txBody>
          <a:bodyPr/>
          <a:lstStyle/>
          <a:p>
            <a:r>
              <a:rPr lang="en-GB"/>
              <a:t>The case study: John Pring</a:t>
            </a:r>
          </a:p>
        </p:txBody>
      </p:sp>
      <p:sp>
        <p:nvSpPr>
          <p:cNvPr id="10" name="Content Placeholder 9">
            <a:extLst>
              <a:ext uri="{FF2B5EF4-FFF2-40B4-BE49-F238E27FC236}">
                <a16:creationId xmlns:a16="http://schemas.microsoft.com/office/drawing/2014/main" id="{C246210A-E54C-7413-5162-FF15FA5C59F7}"/>
              </a:ext>
            </a:extLst>
          </p:cNvPr>
          <p:cNvSpPr>
            <a:spLocks noGrp="1"/>
          </p:cNvSpPr>
          <p:nvPr>
            <p:ph sz="half" idx="2"/>
          </p:nvPr>
        </p:nvSpPr>
        <p:spPr>
          <a:xfrm>
            <a:off x="2148681" y="1667904"/>
            <a:ext cx="4438143" cy="4758996"/>
          </a:xfrm>
        </p:spPr>
        <p:txBody>
          <a:bodyPr vert="horz" lIns="91440" tIns="45720" rIns="91440" bIns="45720" rtlCol="0" anchor="t">
            <a:normAutofit/>
          </a:bodyPr>
          <a:lstStyle/>
          <a:p>
            <a:r>
              <a:rPr lang="en-GB" kern="100">
                <a:latin typeface="Times New Roman"/>
                <a:ea typeface="Calibri"/>
                <a:cs typeface="Times New Roman"/>
              </a:rPr>
              <a:t>The</a:t>
            </a:r>
            <a:r>
              <a:rPr lang="en-GB" kern="100" dirty="0">
                <a:latin typeface="Times New Roman"/>
                <a:ea typeface="Calibri"/>
                <a:cs typeface="Times New Roman"/>
              </a:rPr>
              <a:t> </a:t>
            </a:r>
            <a:r>
              <a:rPr lang="en-GB" sz="1800" kern="100" dirty="0">
                <a:effectLst/>
                <a:latin typeface="Times New Roman"/>
                <a:ea typeface="Calibri"/>
                <a:cs typeface="Times New Roman"/>
              </a:rPr>
              <a:t>UK is a democratic society with freedom protected by law. In a series of articles, journalist and activist John </a:t>
            </a:r>
            <a:r>
              <a:rPr lang="en-GB" sz="1800" kern="100">
                <a:effectLst/>
                <a:latin typeface="Times New Roman"/>
                <a:ea typeface="Calibri"/>
                <a:cs typeface="Times New Roman"/>
              </a:rPr>
              <a:t>Pring</a:t>
            </a:r>
            <a:r>
              <a:rPr lang="en-GB" kern="100" dirty="0">
                <a:latin typeface="Times New Roman"/>
                <a:ea typeface="Calibri"/>
                <a:cs typeface="Times New Roman"/>
              </a:rPr>
              <a:t> </a:t>
            </a:r>
            <a:r>
              <a:rPr lang="en-GB" sz="1900" kern="100" dirty="0">
                <a:latin typeface="Times New Roman"/>
                <a:ea typeface="Calibri"/>
                <a:cs typeface="Times New Roman"/>
              </a:rPr>
              <a:t>(2018; 2019a; 2019b)</a:t>
            </a:r>
            <a:r>
              <a:rPr lang="en-GB" kern="100" dirty="0">
                <a:latin typeface="Times New Roman"/>
                <a:ea typeface="Calibri"/>
                <a:cs typeface="Times New Roman"/>
              </a:rPr>
              <a:t> </a:t>
            </a:r>
            <a:r>
              <a:rPr lang="en-GB" sz="1800" kern="100" dirty="0">
                <a:effectLst/>
                <a:latin typeface="Times New Roman"/>
                <a:ea typeface="Calibri"/>
                <a:cs typeface="Times New Roman"/>
              </a:rPr>
              <a:t>reported on power-sharing arrangements between two government departments permitted under [Section 29] of the Data Protection Act </a:t>
            </a:r>
            <a:r>
              <a:rPr lang="en-GB" kern="100" dirty="0">
                <a:latin typeface="Times New Roman"/>
                <a:ea typeface="Calibri"/>
                <a:cs typeface="Times New Roman"/>
              </a:rPr>
              <a:t>(</a:t>
            </a:r>
            <a:r>
              <a:rPr lang="en-GB" kern="100">
                <a:latin typeface="Times New Roman"/>
                <a:ea typeface="Calibri"/>
                <a:cs typeface="Times New Roman"/>
              </a:rPr>
              <a:t>Gov.UK, </a:t>
            </a:r>
            <a:r>
              <a:rPr lang="en-GB" kern="100" dirty="0">
                <a:latin typeface="Times New Roman"/>
                <a:ea typeface="Calibri"/>
                <a:cs typeface="Times New Roman"/>
              </a:rPr>
              <a:t>2018).</a:t>
            </a:r>
            <a:r>
              <a:rPr lang="en-GB" sz="1800" kern="100" dirty="0">
                <a:effectLst/>
                <a:latin typeface="Times New Roman"/>
                <a:ea typeface="Calibri"/>
                <a:cs typeface="Times New Roman"/>
              </a:rPr>
              <a:t> This provision enables agencies to disclose data for law enforcement purposes. The article highlights the </a:t>
            </a:r>
            <a:r>
              <a:rPr lang="en-GB" kern="100">
                <a:latin typeface="Times New Roman"/>
                <a:ea typeface="Calibri"/>
                <a:cs typeface="Times New Roman"/>
              </a:rPr>
              <a:t>possible</a:t>
            </a:r>
            <a:r>
              <a:rPr lang="en-GB" sz="1800" kern="100" dirty="0">
                <a:effectLst/>
                <a:latin typeface="Times New Roman"/>
                <a:ea typeface="Calibri"/>
                <a:cs typeface="Times New Roman"/>
              </a:rPr>
              <a:t> misuse and impact of the act on discouraging and penalising disabled people in receipt of benefits from exercising their rights.</a:t>
            </a:r>
            <a:r>
              <a:rPr lang="en-GB" kern="100" dirty="0">
                <a:latin typeface="Times New Roman"/>
                <a:ea typeface="Calibri"/>
                <a:cs typeface="Times New Roman"/>
              </a:rPr>
              <a:t> </a:t>
            </a:r>
            <a:endParaRPr lang="en-GB" dirty="0"/>
          </a:p>
        </p:txBody>
      </p:sp>
      <p:sp>
        <p:nvSpPr>
          <p:cNvPr id="12" name="Content Placeholder 11">
            <a:extLst>
              <a:ext uri="{FF2B5EF4-FFF2-40B4-BE49-F238E27FC236}">
                <a16:creationId xmlns:a16="http://schemas.microsoft.com/office/drawing/2014/main" id="{4CF7EB5B-4196-D7CB-A604-6596AC290B57}"/>
              </a:ext>
            </a:extLst>
          </p:cNvPr>
          <p:cNvSpPr>
            <a:spLocks noGrp="1"/>
          </p:cNvSpPr>
          <p:nvPr>
            <p:ph sz="quarter" idx="4"/>
          </p:nvPr>
        </p:nvSpPr>
        <p:spPr>
          <a:xfrm>
            <a:off x="6678802" y="1664676"/>
            <a:ext cx="4826829" cy="4687559"/>
          </a:xfrm>
        </p:spPr>
        <p:txBody>
          <a:bodyPr vert="horz" lIns="91440" tIns="45720" rIns="91440" bIns="45720" rtlCol="0" anchor="t">
            <a:normAutofit/>
          </a:bodyPr>
          <a:lstStyle/>
          <a:p>
            <a:r>
              <a:rPr lang="en-GB" sz="1800">
                <a:effectLst/>
                <a:latin typeface="Times New Roman"/>
                <a:ea typeface="Calibri"/>
                <a:cs typeface="Times New Roman"/>
              </a:rPr>
              <a:t>According to Amnesty International UK, human rights activists face persecution because they often challenge those in power, such as governments and corporations. Furthermore, the investigation gives insight into the most dangerous kinds of activism: workers' rights, journalism, LGBTI, Indigenous, women's rights and those involved within the legal profession. The risk involved for both activists and advocacy worldwide is significant, often leading to imprisonment, injury and loss of life. The impact on their relatives and friends includes financial hardship, stigma, trauma and the fear of being targeted.</a:t>
            </a:r>
            <a:r>
              <a:rPr lang="en-GB">
                <a:latin typeface="Times New Roman"/>
                <a:ea typeface="Calibri"/>
                <a:cs typeface="Times New Roman"/>
              </a:rPr>
              <a:t> </a:t>
            </a:r>
            <a:endParaRPr lang="en-GB"/>
          </a:p>
        </p:txBody>
      </p:sp>
    </p:spTree>
    <p:extLst>
      <p:ext uri="{BB962C8B-B14F-4D97-AF65-F5344CB8AC3E}">
        <p14:creationId xmlns:p14="http://schemas.microsoft.com/office/powerpoint/2010/main" val="4151768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1AEB6-1009-D0A8-4046-F88C77F4767E}"/>
              </a:ext>
            </a:extLst>
          </p:cNvPr>
          <p:cNvSpPr>
            <a:spLocks noGrp="1"/>
          </p:cNvSpPr>
          <p:nvPr>
            <p:ph type="title"/>
          </p:nvPr>
        </p:nvSpPr>
        <p:spPr/>
        <p:txBody>
          <a:bodyPr/>
          <a:lstStyle/>
          <a:p>
            <a:r>
              <a:rPr lang="en-GB"/>
              <a:t>Implications</a:t>
            </a:r>
          </a:p>
        </p:txBody>
      </p:sp>
      <p:sp>
        <p:nvSpPr>
          <p:cNvPr id="3" name="Content Placeholder 2">
            <a:extLst>
              <a:ext uri="{FF2B5EF4-FFF2-40B4-BE49-F238E27FC236}">
                <a16:creationId xmlns:a16="http://schemas.microsoft.com/office/drawing/2014/main" id="{20FEB228-3E8F-8345-F5BC-C9834FEF49F1}"/>
              </a:ext>
            </a:extLst>
          </p:cNvPr>
          <p:cNvSpPr>
            <a:spLocks noGrp="1"/>
          </p:cNvSpPr>
          <p:nvPr>
            <p:ph idx="1"/>
          </p:nvPr>
        </p:nvSpPr>
        <p:spPr/>
        <p:txBody>
          <a:bodyPr vert="horz" lIns="91440" tIns="45720" rIns="91440" bIns="45720" rtlCol="0" anchor="t">
            <a:normAutofit/>
          </a:bodyPr>
          <a:lstStyle/>
          <a:p>
            <a:r>
              <a:rPr lang="en-GB">
                <a:latin typeface="Times New Roman"/>
                <a:cs typeface="Times New Roman"/>
              </a:rPr>
              <a:t>Activism and advocacy play a vital role in bringing about change; however, though they have different definitions and purposes, they can also overlap. This overlap can be detrimental to the individual or group as a whole.</a:t>
            </a:r>
          </a:p>
          <a:p>
            <a:r>
              <a:rPr lang="en-GB">
                <a:latin typeface="Times New Roman"/>
                <a:cs typeface="Times New Roman"/>
              </a:rPr>
              <a:t>Social movements are crucial in challenging the status quo of countries' systems of oppression and environmental issues. Advocacy and Activism are vital in bringing about change; however, although they have different definitions and purposes, they can also overlap. This overlap can be detrimental to the individual or group as a whole.</a:t>
            </a:r>
          </a:p>
        </p:txBody>
      </p:sp>
    </p:spTree>
    <p:extLst>
      <p:ext uri="{BB962C8B-B14F-4D97-AF65-F5344CB8AC3E}">
        <p14:creationId xmlns:p14="http://schemas.microsoft.com/office/powerpoint/2010/main" val="896029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E8A4E-DBC7-A2F6-F5EA-A943AF7CD60C}"/>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95C6755D-8CF2-7108-E5A6-9ADC37B3E442}"/>
              </a:ext>
            </a:extLst>
          </p:cNvPr>
          <p:cNvSpPr>
            <a:spLocks noGrp="1"/>
          </p:cNvSpPr>
          <p:nvPr>
            <p:ph idx="1"/>
          </p:nvPr>
        </p:nvSpPr>
        <p:spPr>
          <a:xfrm>
            <a:off x="2505868" y="1609725"/>
            <a:ext cx="8915400" cy="4372934"/>
          </a:xfrm>
        </p:spPr>
        <p:txBody>
          <a:bodyPr vert="horz" lIns="91440" tIns="45720" rIns="91440" bIns="45720" rtlCol="0" anchor="t">
            <a:normAutofit/>
          </a:bodyPr>
          <a:lstStyle/>
          <a:p>
            <a:r>
              <a:rPr lang="en-GB" sz="1800" dirty="0">
                <a:effectLst/>
                <a:latin typeface="Times New Roman"/>
                <a:ea typeface="Calibri"/>
                <a:cs typeface="Times New Roman"/>
              </a:rPr>
              <a:t>Advocacy promotes solidarity, challenges inequality, and introduces opportunities for a just society. </a:t>
            </a:r>
            <a:r>
              <a:rPr lang="en-GB" dirty="0">
                <a:latin typeface="Times New Roman"/>
                <a:cs typeface="Times New Roman"/>
              </a:rPr>
              <a:t>(</a:t>
            </a:r>
            <a:r>
              <a:rPr lang="en-GB" dirty="0">
                <a:solidFill>
                  <a:schemeClr val="tx1"/>
                </a:solidFill>
                <a:latin typeface="Times New Roman"/>
                <a:cs typeface="Times New Roman"/>
              </a:rPr>
              <a:t>Henderson &amp; </a:t>
            </a:r>
            <a:r>
              <a:rPr lang="en-GB" dirty="0" err="1">
                <a:solidFill>
                  <a:schemeClr val="tx1"/>
                </a:solidFill>
                <a:latin typeface="Times New Roman"/>
                <a:cs typeface="Times New Roman"/>
              </a:rPr>
              <a:t>Pochin</a:t>
            </a:r>
            <a:r>
              <a:rPr lang="en-GB" i="0" dirty="0">
                <a:solidFill>
                  <a:schemeClr val="tx1"/>
                </a:solidFill>
                <a:effectLst/>
                <a:latin typeface="Times New Roman"/>
                <a:cs typeface="Times New Roman"/>
              </a:rPr>
              <a:t>, </a:t>
            </a:r>
            <a:r>
              <a:rPr lang="en-GB" dirty="0">
                <a:solidFill>
                  <a:schemeClr val="tx1"/>
                </a:solidFill>
                <a:latin typeface="Times New Roman"/>
                <a:cs typeface="Times New Roman"/>
              </a:rPr>
              <a:t>2001</a:t>
            </a:r>
            <a:r>
              <a:rPr lang="en-GB" i="0" dirty="0">
                <a:solidFill>
                  <a:schemeClr val="tx1"/>
                </a:solidFill>
                <a:effectLst/>
                <a:latin typeface="Times New Roman"/>
                <a:cs typeface="Times New Roman"/>
              </a:rPr>
              <a:t>).</a:t>
            </a:r>
            <a:r>
              <a:rPr lang="en-GB" dirty="0">
                <a:solidFill>
                  <a:schemeClr val="tx1"/>
                </a:solidFill>
                <a:latin typeface="Times New Roman"/>
                <a:cs typeface="Times New Roman"/>
              </a:rPr>
              <a:t> </a:t>
            </a:r>
            <a:endParaRPr lang="en-GB" u="sng" kern="100" dirty="0">
              <a:solidFill>
                <a:schemeClr val="tx1"/>
              </a:solidFill>
              <a:latin typeface="Times New Roman"/>
              <a:cs typeface="Times New Roman"/>
            </a:endParaRPr>
          </a:p>
          <a:p>
            <a:pPr>
              <a:lnSpc>
                <a:spcPct val="150000"/>
              </a:lnSpc>
              <a:spcAft>
                <a:spcPts val="800"/>
              </a:spcAft>
            </a:pPr>
            <a:r>
              <a:rPr lang="en-GB" sz="1800" kern="100" dirty="0">
                <a:effectLst/>
                <a:latin typeface="Times New Roman"/>
                <a:ea typeface="Calibri"/>
                <a:cs typeface="Times New Roman"/>
              </a:rPr>
              <a:t>According to Durkheim</a:t>
            </a:r>
            <a:r>
              <a:rPr lang="en-GB" kern="100" dirty="0">
                <a:latin typeface="Times New Roman"/>
                <a:ea typeface="Calibri"/>
                <a:cs typeface="Times New Roman"/>
              </a:rPr>
              <a:t> (1960),</a:t>
            </a:r>
            <a:r>
              <a:rPr lang="en-GB" sz="1800" kern="100" dirty="0">
                <a:effectLst/>
                <a:latin typeface="Times New Roman"/>
                <a:ea typeface="Calibri"/>
                <a:cs typeface="Times New Roman"/>
              </a:rPr>
              <a:t> the basis of modern organic society is economic interdependence, reciprocity, and collaboration for mutual advantage, survival, and prosperity.</a:t>
            </a:r>
            <a:r>
              <a:rPr lang="en-GB" kern="100" dirty="0">
                <a:latin typeface="Times New Roman"/>
                <a:ea typeface="Calibri"/>
                <a:cs typeface="Times New Roman"/>
              </a:rPr>
              <a:t>  This is the functionalist</a:t>
            </a:r>
            <a:r>
              <a:rPr lang="en-GB" sz="1800" kern="100" dirty="0">
                <a:effectLst/>
                <a:latin typeface="Times New Roman"/>
                <a:ea typeface="Calibri"/>
                <a:cs typeface="Times New Roman"/>
              </a:rPr>
              <a:t>, </a:t>
            </a:r>
            <a:r>
              <a:rPr lang="en-GB" kern="100" dirty="0">
                <a:latin typeface="Times New Roman"/>
                <a:ea typeface="Calibri"/>
                <a:cs typeface="Times New Roman"/>
              </a:rPr>
              <a:t>social</a:t>
            </a:r>
            <a:r>
              <a:rPr lang="en-GB" sz="1800" kern="100" dirty="0">
                <a:effectLst/>
                <a:latin typeface="Times New Roman"/>
                <a:ea typeface="Calibri"/>
                <a:cs typeface="Times New Roman"/>
              </a:rPr>
              <a:t> solidarity</a:t>
            </a:r>
            <a:r>
              <a:rPr lang="en-GB" kern="100" dirty="0">
                <a:latin typeface="Times New Roman"/>
                <a:ea typeface="Calibri"/>
                <a:cs typeface="Times New Roman"/>
              </a:rPr>
              <a:t> perspective</a:t>
            </a:r>
            <a:r>
              <a:rPr lang="en-GB" sz="1800" kern="100" dirty="0">
                <a:effectLst/>
                <a:latin typeface="Times New Roman"/>
                <a:ea typeface="Calibri"/>
                <a:cs typeface="Times New Roman"/>
              </a:rPr>
              <a:t>.</a:t>
            </a:r>
            <a:r>
              <a:rPr lang="en-GB" kern="100" dirty="0">
                <a:latin typeface="Times New Roman"/>
                <a:ea typeface="Calibri"/>
                <a:cs typeface="Times New Roman"/>
              </a:rPr>
              <a:t>   </a:t>
            </a:r>
            <a:endParaRPr lang="en-GB" sz="1800" kern="100" dirty="0">
              <a:effectLst/>
              <a:latin typeface="Times New Roman" panose="02020603050405020304" pitchFamily="18" charset="0"/>
              <a:ea typeface="Calibri"/>
              <a:cs typeface="Times New Roman" panose="02020603050405020304" pitchFamily="18" charset="0"/>
            </a:endParaRPr>
          </a:p>
          <a:p>
            <a:pPr>
              <a:lnSpc>
                <a:spcPct val="150000"/>
              </a:lnSpc>
              <a:spcAft>
                <a:spcPts val="800"/>
              </a:spcAft>
            </a:pPr>
            <a:r>
              <a:rPr lang="en-GB" sz="1800" kern="100" dirty="0">
                <a:effectLst/>
                <a:latin typeface="Times New Roman"/>
                <a:ea typeface="Calibri"/>
                <a:cs typeface="Times New Roman"/>
              </a:rPr>
              <a:t>According to </a:t>
            </a:r>
            <a:r>
              <a:rPr lang="en-GB" kern="100" dirty="0" err="1">
                <a:latin typeface="Times New Roman"/>
                <a:ea typeface="Calibri"/>
                <a:cs typeface="Times New Roman"/>
              </a:rPr>
              <a:t>Dahrendorf's</a:t>
            </a:r>
            <a:r>
              <a:rPr lang="en-GB" kern="100" dirty="0">
                <a:latin typeface="Times New Roman"/>
                <a:ea typeface="Calibri"/>
                <a:cs typeface="Times New Roman"/>
              </a:rPr>
              <a:t> (1959</a:t>
            </a:r>
            <a:r>
              <a:rPr lang="en-GB" sz="1800" kern="100" dirty="0">
                <a:effectLst/>
                <a:latin typeface="Times New Roman"/>
                <a:ea typeface="Calibri"/>
                <a:cs typeface="Times New Roman"/>
              </a:rPr>
              <a:t>)</a:t>
            </a:r>
            <a:r>
              <a:rPr lang="en-GB" kern="100" dirty="0">
                <a:latin typeface="Times New Roman"/>
                <a:ea typeface="Calibri"/>
                <a:cs typeface="Times New Roman"/>
              </a:rPr>
              <a:t> </a:t>
            </a:r>
            <a:r>
              <a:rPr lang="en-GB" sz="1800" kern="100" dirty="0">
                <a:effectLst/>
                <a:latin typeface="Times New Roman"/>
                <a:ea typeface="Calibri"/>
                <a:cs typeface="Times New Roman"/>
              </a:rPr>
              <a:t>conflicts theory</a:t>
            </a:r>
            <a:r>
              <a:rPr lang="en-GB" kern="100" dirty="0">
                <a:latin typeface="Times New Roman"/>
                <a:ea typeface="Calibri"/>
                <a:cs typeface="Times New Roman"/>
              </a:rPr>
              <a:t>, however,</a:t>
            </a:r>
            <a:r>
              <a:rPr lang="en-GB" sz="1800" kern="100" dirty="0">
                <a:effectLst/>
                <a:latin typeface="Times New Roman"/>
                <a:ea typeface="Calibri"/>
                <a:cs typeface="Times New Roman"/>
              </a:rPr>
              <a:t> conflict is as much a struggle between those in and out of power as it is a struggle for economic ownership and distribution.</a:t>
            </a:r>
            <a:r>
              <a:rPr lang="en-GB" kern="100" dirty="0">
                <a:latin typeface="Times New Roman"/>
                <a:ea typeface="Calibri"/>
                <a:cs typeface="Times New Roman"/>
              </a:rPr>
              <a:t> </a:t>
            </a:r>
            <a:endParaRPr lang="en-GB" sz="1800" kern="100" dirty="0">
              <a:effectLst/>
              <a:latin typeface="Calibri"/>
              <a:ea typeface="Calibri"/>
              <a:cs typeface="Times New Roman" panose="02020603050405020304" pitchFamily="18" charset="0"/>
            </a:endParaRPr>
          </a:p>
          <a:p>
            <a:pPr>
              <a:lnSpc>
                <a:spcPct val="150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6084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A04AE-382C-943B-8D20-5FFCA1B49524}"/>
              </a:ext>
            </a:extLst>
          </p:cNvPr>
          <p:cNvSpPr>
            <a:spLocks noGrp="1"/>
          </p:cNvSpPr>
          <p:nvPr>
            <p:ph type="title"/>
          </p:nvPr>
        </p:nvSpPr>
        <p:spPr>
          <a:xfrm>
            <a:off x="2592925" y="624110"/>
            <a:ext cx="8911687" cy="627748"/>
          </a:xfrm>
        </p:spPr>
        <p:txBody>
          <a:bodyPr>
            <a:normAutofit fontScale="90000"/>
          </a:bodyPr>
          <a:lstStyle/>
          <a:p>
            <a:r>
              <a:rPr lang="en-GB"/>
              <a:t>References</a:t>
            </a:r>
          </a:p>
        </p:txBody>
      </p:sp>
      <p:sp>
        <p:nvSpPr>
          <p:cNvPr id="3" name="Content Placeholder 2">
            <a:extLst>
              <a:ext uri="{FF2B5EF4-FFF2-40B4-BE49-F238E27FC236}">
                <a16:creationId xmlns:a16="http://schemas.microsoft.com/office/drawing/2014/main" id="{C4FCAB68-24F8-3D5F-F8ED-35CBB1D63521}"/>
              </a:ext>
            </a:extLst>
          </p:cNvPr>
          <p:cNvSpPr>
            <a:spLocks noGrp="1"/>
          </p:cNvSpPr>
          <p:nvPr>
            <p:ph idx="1"/>
          </p:nvPr>
        </p:nvSpPr>
        <p:spPr>
          <a:xfrm>
            <a:off x="1065214" y="1264444"/>
            <a:ext cx="10715712" cy="5373807"/>
          </a:xfrm>
        </p:spPr>
        <p:txBody>
          <a:bodyPr vert="horz" lIns="91440" tIns="45720" rIns="91440" bIns="45720" rtlCol="0" anchor="t">
            <a:noAutofit/>
          </a:bodyPr>
          <a:lstStyle/>
          <a:p>
            <a:pPr marL="91440" indent="-182880">
              <a:buFont typeface="Wingdings 3" panose="05040102010807070707" pitchFamily="18" charset="2"/>
              <a:buChar char=""/>
              <a:tabLst>
                <a:tab pos="457200" algn="l"/>
              </a:tabLst>
            </a:pPr>
            <a:r>
              <a:rPr lang="en-GB" sz="1200" kern="100" dirty="0">
                <a:effectLst/>
                <a:ea typeface="+mn-lt"/>
                <a:cs typeface="+mn-lt"/>
              </a:rPr>
              <a:t>Amnesty International UK, (2018).’The six most dangerous kinds of </a:t>
            </a:r>
            <a:r>
              <a:rPr lang="en-GB" sz="1200" i="1" kern="100" dirty="0">
                <a:effectLst/>
                <a:ea typeface="+mn-lt"/>
                <a:cs typeface="+mn-lt"/>
              </a:rPr>
              <a:t>activism</a:t>
            </a:r>
            <a:r>
              <a:rPr lang="en-GB" sz="1200" kern="100" dirty="0">
                <a:effectLst/>
                <a:ea typeface="+mn-lt"/>
                <a:cs typeface="+mn-lt"/>
              </a:rPr>
              <a:t>’. </a:t>
            </a:r>
            <a:r>
              <a:rPr lang="en-GB" sz="1200" kern="100" dirty="0">
                <a:ea typeface="+mn-lt"/>
                <a:cs typeface="+mn-lt"/>
              </a:rPr>
              <a:t>Available</a:t>
            </a:r>
            <a:r>
              <a:rPr lang="en-GB" sz="1200" kern="100" dirty="0">
                <a:effectLst/>
                <a:ea typeface="+mn-lt"/>
                <a:cs typeface="+mn-lt"/>
              </a:rPr>
              <a:t> at: </a:t>
            </a:r>
            <a:r>
              <a:rPr lang="en-GB" sz="1200" kern="100" dirty="0">
                <a:effectLst/>
                <a:ea typeface="+mn-lt"/>
                <a:cs typeface="+mn-lt"/>
                <a:hlinkClick r:id="rId3">
                  <a:extLst>
                    <a:ext uri="{A12FA001-AC4F-418D-AE19-62706E023703}">
                      <ahyp:hlinkClr xmlns:ahyp="http://schemas.microsoft.com/office/drawing/2018/hyperlinkcolor" val="tx"/>
                    </a:ext>
                  </a:extLst>
                </a:hlinkClick>
              </a:rPr>
              <a:t>https://www.amnesty.org.uk/most-dangerous-activism</a:t>
            </a:r>
            <a:r>
              <a:rPr lang="en-GB" sz="1200" kern="100" dirty="0">
                <a:effectLst/>
                <a:ea typeface="+mn-lt"/>
                <a:cs typeface="+mn-lt"/>
              </a:rPr>
              <a:t> (accessed :3/11/23)</a:t>
            </a:r>
            <a:endParaRPr lang="en-GB" dirty="0">
              <a:ea typeface="+mn-lt"/>
              <a:cs typeface="+mn-lt"/>
            </a:endParaRPr>
          </a:p>
          <a:p>
            <a:pPr marL="91440" indent="-182880">
              <a:buFont typeface="Wingdings 3" panose="05040102010807070707" pitchFamily="18" charset="2"/>
            </a:pPr>
            <a:r>
              <a:rPr lang="en-GB" sz="1200" kern="100" dirty="0" err="1">
                <a:solidFill>
                  <a:srgbClr val="FF0000"/>
                </a:solidFill>
                <a:ea typeface="+mn-lt"/>
                <a:cs typeface="+mn-lt"/>
              </a:rPr>
              <a:t>Carragee</a:t>
            </a:r>
            <a:r>
              <a:rPr lang="en-GB" sz="1200" kern="100" dirty="0">
                <a:solidFill>
                  <a:srgbClr val="FF0000"/>
                </a:solidFill>
                <a:ea typeface="+mn-lt"/>
                <a:cs typeface="+mn-lt"/>
              </a:rPr>
              <a:t> &amp; Frey, 2016; </a:t>
            </a:r>
            <a:r>
              <a:rPr lang="en-GB" sz="1200" kern="100" dirty="0" err="1">
                <a:solidFill>
                  <a:srgbClr val="FF0000"/>
                </a:solidFill>
                <a:ea typeface="+mn-lt"/>
                <a:cs typeface="+mn-lt"/>
              </a:rPr>
              <a:t>Ciszek</a:t>
            </a:r>
            <a:r>
              <a:rPr lang="en-GB" sz="1200" kern="100" dirty="0">
                <a:solidFill>
                  <a:srgbClr val="FF0000"/>
                </a:solidFill>
                <a:ea typeface="+mn-lt"/>
                <a:cs typeface="+mn-lt"/>
              </a:rPr>
              <a:t>, 2017; </a:t>
            </a:r>
            <a:r>
              <a:rPr lang="en-GB" sz="1200" kern="100" dirty="0" err="1">
                <a:solidFill>
                  <a:srgbClr val="FF0000"/>
                </a:solidFill>
                <a:ea typeface="+mn-lt"/>
                <a:cs typeface="+mn-lt"/>
              </a:rPr>
              <a:t>Poell</a:t>
            </a:r>
            <a:r>
              <a:rPr lang="en-GB" sz="1200" kern="100" dirty="0">
                <a:solidFill>
                  <a:srgbClr val="FF0000"/>
                </a:solidFill>
                <a:ea typeface="+mn-lt"/>
                <a:cs typeface="+mn-lt"/>
              </a:rPr>
              <a:t> &amp; Rajagopalan, 2015) Activism is often perceived as ‘working from the outside to influence a system, which sometimes means working against organisations or individuals that have power.’</a:t>
            </a:r>
          </a:p>
          <a:p>
            <a:pPr marL="91440" indent="-182880">
              <a:buFont typeface="Wingdings 3" panose="05040102010807070707" pitchFamily="18" charset="2"/>
            </a:pPr>
            <a:r>
              <a:rPr lang="en-GB" sz="1200" kern="100" dirty="0">
                <a:ea typeface="+mn-lt"/>
                <a:cs typeface="+mn-lt"/>
              </a:rPr>
              <a:t>Collins Dictionary, (2023) Available at: </a:t>
            </a:r>
            <a:r>
              <a:rPr lang="en-GB" sz="1200" dirty="0">
                <a:hlinkClick r:id="rId4"/>
              </a:rPr>
              <a:t>ADVOCACY definition and meaning | Collins English Dictionary (collinsdictionary.com)</a:t>
            </a:r>
            <a:r>
              <a:rPr lang="en-GB" sz="1200" kern="100" dirty="0">
                <a:ea typeface="+mn-lt"/>
                <a:cs typeface="+mn-lt"/>
              </a:rPr>
              <a:t> (accessed :3/11/23)</a:t>
            </a:r>
          </a:p>
          <a:p>
            <a:pPr marL="91440" indent="-182880">
              <a:spcAft>
                <a:spcPts val="800"/>
              </a:spcAft>
            </a:pPr>
            <a:r>
              <a:rPr lang="en-GB" sz="1200" kern="100" dirty="0" err="1">
                <a:solidFill>
                  <a:srgbClr val="404040"/>
                </a:solidFill>
                <a:ea typeface="+mn-lt"/>
                <a:cs typeface="+mn-lt"/>
              </a:rPr>
              <a:t>Dahrendorf</a:t>
            </a:r>
            <a:r>
              <a:rPr lang="en-GB" sz="1200" kern="100" dirty="0">
                <a:solidFill>
                  <a:srgbClr val="404040"/>
                </a:solidFill>
                <a:ea typeface="+mn-lt"/>
                <a:cs typeface="+mn-lt"/>
              </a:rPr>
              <a:t>, R. (1959) </a:t>
            </a:r>
            <a:r>
              <a:rPr lang="en-GB" sz="1200" i="1" kern="100" dirty="0">
                <a:solidFill>
                  <a:srgbClr val="404040"/>
                </a:solidFill>
                <a:ea typeface="+mn-lt"/>
                <a:cs typeface="+mn-lt"/>
              </a:rPr>
              <a:t>Class and class conflict in an Industrial Society</a:t>
            </a:r>
            <a:r>
              <a:rPr lang="en-GB" sz="1200" kern="100" dirty="0">
                <a:solidFill>
                  <a:srgbClr val="404040"/>
                </a:solidFill>
                <a:ea typeface="+mn-lt"/>
                <a:cs typeface="+mn-lt"/>
              </a:rPr>
              <a:t>, Routledge &amp; Kegan Paul, London.  </a:t>
            </a:r>
            <a:endParaRPr lang="en-GB" sz="1200" kern="100" dirty="0">
              <a:latin typeface="Century Gothic"/>
              <a:ea typeface="Calibri"/>
              <a:cs typeface="Times New Roman"/>
            </a:endParaRPr>
          </a:p>
          <a:p>
            <a:pPr marL="91440" indent="-182880">
              <a:buFont typeface="Wingdings 3" panose="05040102010807070707" pitchFamily="18" charset="2"/>
              <a:buChar char=""/>
              <a:tabLst>
                <a:tab pos="457200" algn="l"/>
              </a:tabLst>
            </a:pPr>
            <a:r>
              <a:rPr lang="en-GB" sz="1200" kern="100" dirty="0">
                <a:effectLst/>
                <a:ea typeface="+mn-lt"/>
                <a:cs typeface="+mn-lt"/>
              </a:rPr>
              <a:t>De Moya, M., &amp; Bravo, V. (2016). The role of public relations in ethnic advocacy and activism: A proposed research agenda.</a:t>
            </a:r>
            <a:r>
              <a:rPr lang="en-GB" sz="1200" i="1" kern="100" dirty="0">
                <a:effectLst/>
                <a:ea typeface="+mn-lt"/>
                <a:cs typeface="+mn-lt"/>
              </a:rPr>
              <a:t> Public Relations Inquiry, 5</a:t>
            </a:r>
            <a:r>
              <a:rPr lang="en-GB" sz="1200" kern="100" dirty="0">
                <a:effectLst/>
                <a:ea typeface="+mn-lt"/>
                <a:cs typeface="+mn-lt"/>
              </a:rPr>
              <a:t>(3), </a:t>
            </a:r>
            <a:r>
              <a:rPr lang="en-GB" sz="1200" kern="100" dirty="0">
                <a:ea typeface="+mn-lt"/>
                <a:cs typeface="+mn-lt"/>
              </a:rPr>
              <a:t>233-251</a:t>
            </a:r>
            <a:endParaRPr lang="en-GB" dirty="0">
              <a:ea typeface="+mn-lt"/>
              <a:cs typeface="+mn-lt"/>
            </a:endParaRPr>
          </a:p>
          <a:p>
            <a:pPr marL="91440" indent="-182880">
              <a:buFont typeface="Wingdings 3" panose="05040102010807070707" pitchFamily="18" charset="2"/>
              <a:buChar char=""/>
              <a:tabLst>
                <a:tab pos="457200" algn="l"/>
              </a:tabLst>
            </a:pPr>
            <a:r>
              <a:rPr lang="en-GB" sz="1200" kern="100" dirty="0">
                <a:ea typeface="+mn-lt"/>
                <a:cs typeface="+mn-lt"/>
              </a:rPr>
              <a:t>Durkheim, E. (</a:t>
            </a:r>
            <a:r>
              <a:rPr lang="en-GB" sz="1200" kern="100" dirty="0">
                <a:solidFill>
                  <a:srgbClr val="404040"/>
                </a:solidFill>
                <a:ea typeface="+mn-lt"/>
                <a:cs typeface="+mn-lt"/>
              </a:rPr>
              <a:t>1960) </a:t>
            </a:r>
            <a:r>
              <a:rPr lang="en-GB" sz="1200" i="1" kern="100" dirty="0">
                <a:solidFill>
                  <a:srgbClr val="404040"/>
                </a:solidFill>
                <a:ea typeface="+mn-lt"/>
                <a:cs typeface="+mn-lt"/>
              </a:rPr>
              <a:t>The Division of Labour in Society </a:t>
            </a:r>
            <a:r>
              <a:rPr lang="en-GB" sz="1200" kern="100" dirty="0">
                <a:solidFill>
                  <a:srgbClr val="404040"/>
                </a:solidFill>
                <a:ea typeface="+mn-lt"/>
                <a:cs typeface="+mn-lt"/>
              </a:rPr>
              <a:t>(1893), Free press, Glencoe.</a:t>
            </a:r>
          </a:p>
          <a:p>
            <a:pPr marL="91440" indent="-182880">
              <a:buFont typeface="Wingdings 3" panose="05040102010807070707" pitchFamily="18" charset="2"/>
              <a:buChar char=""/>
              <a:tabLst>
                <a:tab pos="457200" algn="l"/>
              </a:tabLst>
            </a:pPr>
            <a:r>
              <a:rPr lang="en-GB" sz="1200" kern="100" dirty="0">
                <a:ea typeface="+mn-lt"/>
                <a:cs typeface="+mn-lt"/>
              </a:rPr>
              <a:t>Frey</a:t>
            </a:r>
            <a:r>
              <a:rPr lang="en-GB" sz="1200" kern="100" dirty="0">
                <a:effectLst/>
                <a:ea typeface="+mn-lt"/>
                <a:cs typeface="+mn-lt"/>
              </a:rPr>
              <a:t>, L.R., Russell, V. and German, J., (2020). Communication activism for social justice research. </a:t>
            </a:r>
            <a:r>
              <a:rPr lang="en-GB" sz="1200" i="1" kern="100" dirty="0">
                <a:effectLst/>
                <a:ea typeface="+mn-lt"/>
                <a:cs typeface="+mn-lt"/>
              </a:rPr>
              <a:t>The handbook of applied communication research,</a:t>
            </a:r>
            <a:r>
              <a:rPr lang="en-GB" sz="1200" kern="100" dirty="0">
                <a:effectLst/>
                <a:ea typeface="+mn-lt"/>
                <a:cs typeface="+mn-lt"/>
              </a:rPr>
              <a:t> pp.731-746.</a:t>
            </a:r>
            <a:endParaRPr lang="en-GB" dirty="0">
              <a:ea typeface="+mn-lt"/>
              <a:cs typeface="+mn-lt"/>
            </a:endParaRPr>
          </a:p>
          <a:p>
            <a:pPr marL="91440" indent="-182880">
              <a:buFont typeface="Wingdings 3" panose="05040102010807070707" pitchFamily="18" charset="2"/>
              <a:buChar char=""/>
              <a:tabLst>
                <a:tab pos="457200" algn="l"/>
              </a:tabLst>
            </a:pPr>
            <a:r>
              <a:rPr lang="en-GB" sz="1200" kern="100" dirty="0">
                <a:effectLst/>
                <a:ea typeface="+mn-lt"/>
                <a:cs typeface="+mn-lt"/>
              </a:rPr>
              <a:t>Government.UK. (1983) </a:t>
            </a:r>
            <a:r>
              <a:rPr lang="en-GB" sz="1200" i="1" kern="100" dirty="0">
                <a:effectLst/>
                <a:ea typeface="+mn-lt"/>
                <a:cs typeface="+mn-lt"/>
              </a:rPr>
              <a:t>Mental Health Act</a:t>
            </a:r>
            <a:r>
              <a:rPr lang="en-GB" sz="1200" kern="100" dirty="0">
                <a:effectLst/>
                <a:ea typeface="+mn-lt"/>
                <a:cs typeface="+mn-lt"/>
              </a:rPr>
              <a:t>. Available at: </a:t>
            </a:r>
            <a:r>
              <a:rPr lang="en-GB" sz="1200" kern="100" dirty="0">
                <a:effectLst/>
                <a:ea typeface="+mn-lt"/>
                <a:cs typeface="+mn-lt"/>
                <a:hlinkClick r:id="rId5">
                  <a:extLst>
                    <a:ext uri="{A12FA001-AC4F-418D-AE19-62706E023703}">
                      <ahyp:hlinkClr xmlns:ahyp="http://schemas.microsoft.com/office/drawing/2018/hyperlinkcolor" val="tx"/>
                    </a:ext>
                  </a:extLst>
                </a:hlinkClick>
              </a:rPr>
              <a:t>https://www.legislation.gov.uk/ukpga/1983/20/contents</a:t>
            </a:r>
            <a:r>
              <a:rPr lang="en-GB" sz="1200" kern="100" dirty="0">
                <a:effectLst/>
                <a:ea typeface="+mn-lt"/>
                <a:cs typeface="+mn-lt"/>
              </a:rPr>
              <a:t> (accessed 3/11/23)</a:t>
            </a:r>
            <a:endParaRPr lang="en-GB" dirty="0">
              <a:ea typeface="+mn-lt"/>
              <a:cs typeface="+mn-lt"/>
            </a:endParaRPr>
          </a:p>
          <a:p>
            <a:pPr marL="91440" indent="-182880">
              <a:buFont typeface="Wingdings 3" panose="05040102010807070707" pitchFamily="18" charset="2"/>
              <a:buChar char=""/>
              <a:tabLst>
                <a:tab pos="457200" algn="l"/>
              </a:tabLst>
            </a:pPr>
            <a:r>
              <a:rPr lang="en-GB" sz="1200" kern="100" dirty="0">
                <a:effectLst/>
                <a:ea typeface="+mn-lt"/>
                <a:cs typeface="+mn-lt"/>
              </a:rPr>
              <a:t>Government.UK. (2005) </a:t>
            </a:r>
            <a:r>
              <a:rPr lang="en-GB" sz="1200" i="1" kern="100" dirty="0">
                <a:effectLst/>
                <a:ea typeface="+mn-lt"/>
                <a:cs typeface="+mn-lt"/>
              </a:rPr>
              <a:t>Mental Capacity Act.</a:t>
            </a:r>
            <a:r>
              <a:rPr lang="en-GB" sz="1200" kern="100" dirty="0">
                <a:effectLst/>
                <a:ea typeface="+mn-lt"/>
                <a:cs typeface="+mn-lt"/>
              </a:rPr>
              <a:t> Available at: </a:t>
            </a:r>
            <a:r>
              <a:rPr lang="en-GB" sz="1200" kern="100" dirty="0">
                <a:effectLst/>
                <a:ea typeface="+mn-lt"/>
                <a:cs typeface="+mn-lt"/>
                <a:hlinkClick r:id="rId6">
                  <a:extLst>
                    <a:ext uri="{A12FA001-AC4F-418D-AE19-62706E023703}">
                      <ahyp:hlinkClr xmlns:ahyp="http://schemas.microsoft.com/office/drawing/2018/hyperlinkcolor" val="tx"/>
                    </a:ext>
                  </a:extLst>
                </a:hlinkClick>
              </a:rPr>
              <a:t>https://www.legislation.gov.uk/ukpga/2005/9/contents</a:t>
            </a:r>
            <a:r>
              <a:rPr lang="en-GB" sz="1200" kern="100" dirty="0">
                <a:effectLst/>
                <a:ea typeface="+mn-lt"/>
                <a:cs typeface="+mn-lt"/>
              </a:rPr>
              <a:t> (accessed 3/11/23)</a:t>
            </a:r>
            <a:endParaRPr lang="en-GB" dirty="0">
              <a:ea typeface="+mn-lt"/>
              <a:cs typeface="+mn-lt"/>
            </a:endParaRPr>
          </a:p>
          <a:p>
            <a:pPr marL="91440" indent="-182880">
              <a:buFont typeface="Wingdings 3" panose="05040102010807070707" pitchFamily="18" charset="2"/>
              <a:buChar char=""/>
              <a:tabLst>
                <a:tab pos="457200" algn="l"/>
              </a:tabLst>
            </a:pPr>
            <a:r>
              <a:rPr lang="en-GB" sz="1200" kern="100" dirty="0">
                <a:ea typeface="+mn-lt"/>
                <a:cs typeface="+mn-lt"/>
              </a:rPr>
              <a:t>Government. UK. (2018) </a:t>
            </a:r>
            <a:r>
              <a:rPr lang="en-GB" sz="1200" i="1" kern="100" dirty="0">
                <a:ea typeface="+mn-lt"/>
                <a:cs typeface="+mn-lt"/>
              </a:rPr>
              <a:t>Data Protection Act.</a:t>
            </a:r>
            <a:r>
              <a:rPr lang="en-GB" sz="1200" kern="100" dirty="0">
                <a:ea typeface="+mn-lt"/>
                <a:cs typeface="+mn-lt"/>
              </a:rPr>
              <a:t> Available at: https://www.legislation.gov.uk/ukpga/2018/12/contents/enacted  (accessed 3/11/23)</a:t>
            </a:r>
          </a:p>
          <a:p>
            <a:pPr marL="91440" indent="-182880">
              <a:spcBef>
                <a:spcPts val="500"/>
              </a:spcBef>
              <a:spcAft>
                <a:spcPts val="800"/>
              </a:spcAft>
              <a:buFont typeface="Wingdings 3" charset="2"/>
              <a:buChar char=""/>
              <a:tabLst>
                <a:tab pos="457200" algn="l"/>
              </a:tabLst>
            </a:pPr>
            <a:endParaRPr lang="en-GB" sz="1200" dirty="0">
              <a:latin typeface="Times New Roman" panose="02020603050405020304" pitchFamily="18" charset="0"/>
              <a:cs typeface="Times New Roman" panose="02020603050405020304" pitchFamily="18" charset="0"/>
            </a:endParaRPr>
          </a:p>
          <a:p>
            <a:pPr marL="91440" indent="-182880">
              <a:spcBef>
                <a:spcPts val="500"/>
              </a:spcBef>
              <a:spcAft>
                <a:spcPts val="800"/>
              </a:spcAft>
            </a:pPr>
            <a:endParaRPr lang="en-GB" sz="1200" dirty="0">
              <a:latin typeface="Times New Roman" panose="02020603050405020304" pitchFamily="18" charset="0"/>
              <a:cs typeface="Times New Roman" panose="02020603050405020304" pitchFamily="18" charset="0"/>
            </a:endParaRPr>
          </a:p>
          <a:p>
            <a:pPr marL="91440" indent="-182880">
              <a:spcBef>
                <a:spcPts val="500"/>
              </a:spcBef>
              <a:spcAft>
                <a:spcPts val="800"/>
              </a:spcAft>
            </a:pPr>
            <a:endParaRPr lang="en-GB" sz="1200" dirty="0">
              <a:latin typeface="Times New Roman" panose="02020603050405020304" pitchFamily="18" charset="0"/>
              <a:cs typeface="Times New Roman" panose="02020603050405020304" pitchFamily="18" charset="0"/>
            </a:endParaRPr>
          </a:p>
          <a:p>
            <a:pPr marL="91440" indent="-182880">
              <a:spcBef>
                <a:spcPts val="500"/>
              </a:spcBef>
              <a:spcAft>
                <a:spcPts val="800"/>
              </a:spcAft>
            </a:pPr>
            <a:endParaRPr lang="en-GB" sz="1200" kern="100" dirty="0">
              <a:latin typeface="Times New Roman" panose="02020603050405020304" pitchFamily="18" charset="0"/>
              <a:ea typeface="Calibri" panose="020F0502020204030204" pitchFamily="34" charset="0"/>
              <a:cs typeface="Times New Roman" panose="02020603050405020304" pitchFamily="18" charset="0"/>
            </a:endParaRPr>
          </a:p>
          <a:p>
            <a:pPr marL="91440" indent="-182880">
              <a:spcBef>
                <a:spcPts val="500"/>
              </a:spcBef>
              <a:spcAft>
                <a:spcPts val="800"/>
              </a:spcAft>
            </a:pP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 indent="-182880">
              <a:spcBef>
                <a:spcPts val="500"/>
              </a:spcBef>
              <a:spcAft>
                <a:spcPts val="800"/>
              </a:spcAft>
            </a:pP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 indent="-182880">
              <a:spcBef>
                <a:spcPts val="500"/>
              </a:spcBef>
            </a:pP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78528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A04AE-382C-943B-8D20-5FFCA1B49524}"/>
              </a:ext>
            </a:extLst>
          </p:cNvPr>
          <p:cNvSpPr>
            <a:spLocks noGrp="1"/>
          </p:cNvSpPr>
          <p:nvPr>
            <p:ph type="title"/>
          </p:nvPr>
        </p:nvSpPr>
        <p:spPr>
          <a:xfrm>
            <a:off x="2592925" y="624110"/>
            <a:ext cx="8911687" cy="627748"/>
          </a:xfrm>
        </p:spPr>
        <p:txBody>
          <a:bodyPr>
            <a:normAutofit fontScale="90000"/>
          </a:bodyPr>
          <a:lstStyle/>
          <a:p>
            <a:r>
              <a:rPr lang="en-GB"/>
              <a:t>References</a:t>
            </a:r>
          </a:p>
        </p:txBody>
      </p:sp>
      <p:sp>
        <p:nvSpPr>
          <p:cNvPr id="3" name="Content Placeholder 2">
            <a:extLst>
              <a:ext uri="{FF2B5EF4-FFF2-40B4-BE49-F238E27FC236}">
                <a16:creationId xmlns:a16="http://schemas.microsoft.com/office/drawing/2014/main" id="{C4FCAB68-24F8-3D5F-F8ED-35CBB1D63521}"/>
              </a:ext>
            </a:extLst>
          </p:cNvPr>
          <p:cNvSpPr>
            <a:spLocks noGrp="1"/>
          </p:cNvSpPr>
          <p:nvPr>
            <p:ph idx="1"/>
          </p:nvPr>
        </p:nvSpPr>
        <p:spPr>
          <a:xfrm>
            <a:off x="1065214" y="1264444"/>
            <a:ext cx="10715712" cy="5373807"/>
          </a:xfrm>
        </p:spPr>
        <p:txBody>
          <a:bodyPr vert="horz" lIns="91440" tIns="45720" rIns="91440" bIns="45720" rtlCol="0" anchor="t">
            <a:noAutofit/>
          </a:bodyPr>
          <a:lstStyle/>
          <a:p>
            <a:pPr marL="91440" indent="-182880">
              <a:buFont typeface="'Wingdings 3',Sans-Serif" panose="05040102010807070707" pitchFamily="18" charset="2"/>
              <a:buChar char=""/>
              <a:tabLst>
                <a:tab pos="457200" algn="l"/>
              </a:tabLst>
            </a:pPr>
            <a:r>
              <a:rPr lang="en-GB" sz="1200" kern="100" dirty="0">
                <a:ea typeface="+mn-lt"/>
                <a:cs typeface="+mn-lt"/>
              </a:rPr>
              <a:t> Henderson, R. and </a:t>
            </a:r>
            <a:r>
              <a:rPr lang="en-GB" sz="1200" kern="100" dirty="0" err="1">
                <a:ea typeface="+mn-lt"/>
                <a:cs typeface="+mn-lt"/>
              </a:rPr>
              <a:t>Pochin</a:t>
            </a:r>
            <a:r>
              <a:rPr lang="en-GB" sz="1200" kern="100" dirty="0">
                <a:effectLst/>
                <a:ea typeface="+mn-lt"/>
                <a:cs typeface="+mn-lt"/>
              </a:rPr>
              <a:t>, M., (</a:t>
            </a:r>
            <a:r>
              <a:rPr lang="en-GB" sz="1200" kern="100" dirty="0">
                <a:ea typeface="+mn-lt"/>
                <a:cs typeface="+mn-lt"/>
              </a:rPr>
              <a:t>2001</a:t>
            </a:r>
            <a:r>
              <a:rPr lang="en-GB" sz="1200" kern="100" dirty="0">
                <a:effectLst/>
                <a:ea typeface="+mn-lt"/>
                <a:cs typeface="+mn-lt"/>
              </a:rPr>
              <a:t>). </a:t>
            </a:r>
            <a:r>
              <a:rPr lang="en-GB" sz="1200" kern="100" dirty="0">
                <a:ea typeface="+mn-lt"/>
                <a:cs typeface="+mn-lt"/>
              </a:rPr>
              <a:t>‘What is advocacy?’ </a:t>
            </a:r>
            <a:r>
              <a:rPr lang="en-GB" sz="1200" kern="100" dirty="0">
                <a:effectLst/>
                <a:ea typeface="+mn-lt"/>
                <a:cs typeface="+mn-lt"/>
              </a:rPr>
              <a:t>in</a:t>
            </a:r>
            <a:r>
              <a:rPr lang="en-GB" sz="1200" kern="100" dirty="0">
                <a:ea typeface="+mn-lt"/>
                <a:cs typeface="+mn-lt"/>
              </a:rPr>
              <a:t> </a:t>
            </a:r>
            <a:r>
              <a:rPr lang="en-GB" sz="1200" i="1" kern="100" dirty="0">
                <a:ea typeface="+mn-lt"/>
                <a:cs typeface="+mn-lt"/>
              </a:rPr>
              <a:t>A right result?: Advocacy, justice</a:t>
            </a:r>
            <a:r>
              <a:rPr lang="en-GB" sz="1200" i="1" kern="100" dirty="0">
                <a:effectLst/>
                <a:ea typeface="+mn-lt"/>
                <a:cs typeface="+mn-lt"/>
              </a:rPr>
              <a:t> and </a:t>
            </a:r>
            <a:r>
              <a:rPr lang="en-GB" sz="1200" i="1" kern="100" dirty="0">
                <a:ea typeface="+mn-lt"/>
                <a:cs typeface="+mn-lt"/>
              </a:rPr>
              <a:t>empowerment</a:t>
            </a:r>
            <a:r>
              <a:rPr lang="en-GB" sz="1200" kern="100" dirty="0">
                <a:effectLst/>
                <a:ea typeface="+mn-lt"/>
                <a:cs typeface="+mn-lt"/>
              </a:rPr>
              <a:t>. </a:t>
            </a:r>
            <a:r>
              <a:rPr lang="en-GB" sz="1200" kern="100" dirty="0">
                <a:ea typeface="+mn-lt"/>
                <a:cs typeface="+mn-lt"/>
              </a:rPr>
              <a:t>Bristol; Policy Press.</a:t>
            </a:r>
          </a:p>
          <a:p>
            <a:pPr marL="91440" indent="-182880">
              <a:buFont typeface="'Wingdings 3',Sans-Serif" panose="05040102010807070707" pitchFamily="18" charset="2"/>
              <a:buChar char=""/>
              <a:tabLst>
                <a:tab pos="457200" algn="l"/>
              </a:tabLst>
            </a:pPr>
            <a:r>
              <a:rPr lang="en-GB" sz="1200" kern="100" dirty="0">
                <a:ea typeface="+mn-lt"/>
                <a:cs typeface="+mn-lt"/>
              </a:rPr>
              <a:t>Jenkins, J. C. (</a:t>
            </a:r>
            <a:r>
              <a:rPr lang="en-GB" sz="1200" kern="100" dirty="0">
                <a:solidFill>
                  <a:srgbClr val="404040"/>
                </a:solidFill>
                <a:ea typeface="+mn-lt"/>
                <a:cs typeface="+mn-lt"/>
              </a:rPr>
              <a:t>1987). ‘Nonprofit organisations and policy advocacy’ In W. W. Powell (Ed.), </a:t>
            </a:r>
            <a:r>
              <a:rPr lang="en-GB" sz="1200" i="1" kern="100" dirty="0">
                <a:solidFill>
                  <a:srgbClr val="404040"/>
                </a:solidFill>
                <a:ea typeface="+mn-lt"/>
                <a:cs typeface="+mn-lt"/>
              </a:rPr>
              <a:t>The nonprofit sector </a:t>
            </a:r>
            <a:r>
              <a:rPr lang="en-GB" sz="1200" kern="100" dirty="0">
                <a:solidFill>
                  <a:srgbClr val="404040"/>
                </a:solidFill>
                <a:ea typeface="+mn-lt"/>
                <a:cs typeface="+mn-lt"/>
              </a:rPr>
              <a:t>(pp. 296–318). Yale University Press.</a:t>
            </a:r>
          </a:p>
          <a:p>
            <a:pPr marL="91440" indent="-182880">
              <a:buFont typeface="'Wingdings 3',Sans-Serif" panose="05040102010807070707" pitchFamily="18" charset="2"/>
              <a:buChar char=""/>
              <a:tabLst>
                <a:tab pos="457200" algn="l"/>
              </a:tabLst>
            </a:pPr>
            <a:r>
              <a:rPr lang="en-GB" sz="1200" kern="100" dirty="0">
                <a:ea typeface="+mn-lt"/>
                <a:cs typeface="+mn-lt"/>
              </a:rPr>
              <a:t>McKeever</a:t>
            </a:r>
            <a:r>
              <a:rPr lang="en-GB" sz="1200" kern="100" dirty="0">
                <a:effectLst/>
                <a:ea typeface="+mn-lt"/>
                <a:cs typeface="+mn-lt"/>
              </a:rPr>
              <a:t>, </a:t>
            </a:r>
            <a:r>
              <a:rPr lang="en-GB" sz="1200" kern="100" dirty="0">
                <a:ea typeface="+mn-lt"/>
                <a:cs typeface="+mn-lt"/>
              </a:rPr>
              <a:t>B.W</a:t>
            </a:r>
            <a:r>
              <a:rPr lang="en-GB" sz="1200" kern="100" dirty="0">
                <a:effectLst/>
                <a:ea typeface="+mn-lt"/>
                <a:cs typeface="+mn-lt"/>
              </a:rPr>
              <a:t>.</a:t>
            </a:r>
            <a:r>
              <a:rPr lang="en-GB" sz="1200" kern="100" dirty="0">
                <a:ea typeface="+mn-lt"/>
                <a:cs typeface="+mn-lt"/>
              </a:rPr>
              <a:t> </a:t>
            </a:r>
            <a:r>
              <a:rPr lang="en-GB" sz="1200" kern="100" dirty="0" err="1">
                <a:ea typeface="+mn-lt"/>
                <a:cs typeface="+mn-lt"/>
              </a:rPr>
              <a:t>Mckeever</a:t>
            </a:r>
            <a:r>
              <a:rPr lang="en-GB" sz="1200" kern="100" dirty="0">
                <a:ea typeface="+mn-lt"/>
                <a:cs typeface="+mn-lt"/>
              </a:rPr>
              <a:t>, R; Choi, M; </a:t>
            </a:r>
            <a:r>
              <a:rPr lang="en-GB" sz="1200" kern="100" dirty="0" err="1">
                <a:ea typeface="+mn-lt"/>
                <a:cs typeface="+mn-lt"/>
              </a:rPr>
              <a:t>Shudan</a:t>
            </a:r>
            <a:r>
              <a:rPr lang="en-GB" sz="1200" kern="100" dirty="0">
                <a:ea typeface="+mn-lt"/>
                <a:cs typeface="+mn-lt"/>
              </a:rPr>
              <a:t>, H (2023) ‘From Advocacy to Activism: A Multi-Dimensional Scale </a:t>
            </a:r>
            <a:r>
              <a:rPr lang="en-GB" sz="1200" kern="100" dirty="0">
                <a:effectLst/>
                <a:ea typeface="+mn-lt"/>
                <a:cs typeface="+mn-lt"/>
              </a:rPr>
              <a:t>of </a:t>
            </a:r>
            <a:r>
              <a:rPr lang="en-GB" sz="1200" kern="100" dirty="0">
                <a:ea typeface="+mn-lt"/>
                <a:cs typeface="+mn-lt"/>
              </a:rPr>
              <a:t>Communicative, Collective, and Combative </a:t>
            </a:r>
            <a:r>
              <a:rPr lang="en-GB" sz="1200" kern="100" dirty="0" err="1">
                <a:ea typeface="+mn-lt"/>
                <a:cs typeface="+mn-lt"/>
              </a:rPr>
              <a:t>Behaviors</a:t>
            </a:r>
            <a:r>
              <a:rPr lang="en-GB" sz="1200" kern="100" dirty="0">
                <a:ea typeface="+mn-lt"/>
                <a:cs typeface="+mn-lt"/>
              </a:rPr>
              <a:t>’, J</a:t>
            </a:r>
            <a:r>
              <a:rPr lang="en-GB" sz="1200" i="1" kern="100" dirty="0">
                <a:ea typeface="+mn-lt"/>
                <a:cs typeface="+mn-lt"/>
              </a:rPr>
              <a:t>ournalism &amp; mass </a:t>
            </a:r>
            <a:r>
              <a:rPr lang="en-GB" sz="1200" i="1" kern="100" dirty="0">
                <a:effectLst/>
                <a:ea typeface="+mn-lt"/>
                <a:cs typeface="+mn-lt"/>
              </a:rPr>
              <a:t>communication </a:t>
            </a:r>
            <a:r>
              <a:rPr lang="en-GB" sz="1200" i="1" kern="100" dirty="0">
                <a:ea typeface="+mn-lt"/>
                <a:cs typeface="+mn-lt"/>
              </a:rPr>
              <a:t>quarterly</a:t>
            </a:r>
            <a:r>
              <a:rPr lang="en-GB" sz="1200" i="1" kern="100" dirty="0">
                <a:effectLst/>
                <a:ea typeface="+mn-lt"/>
                <a:cs typeface="+mn-lt"/>
              </a:rPr>
              <a:t>, </a:t>
            </a:r>
            <a:r>
              <a:rPr lang="en-GB" sz="1200" i="1" kern="100" dirty="0">
                <a:ea typeface="+mn-lt"/>
                <a:cs typeface="+mn-lt"/>
              </a:rPr>
              <a:t>100</a:t>
            </a:r>
            <a:r>
              <a:rPr lang="en-GB" sz="1200" kern="100" dirty="0">
                <a:ea typeface="+mn-lt"/>
                <a:cs typeface="+mn-lt"/>
              </a:rPr>
              <a:t>(3), </a:t>
            </a:r>
            <a:r>
              <a:rPr lang="en-GB" sz="1200" kern="100" dirty="0">
                <a:effectLst/>
                <a:ea typeface="+mn-lt"/>
                <a:cs typeface="+mn-lt"/>
              </a:rPr>
              <a:t>pp.</a:t>
            </a:r>
            <a:r>
              <a:rPr lang="en-GB" sz="1200" kern="100" dirty="0">
                <a:ea typeface="+mn-lt"/>
                <a:cs typeface="+mn-lt"/>
              </a:rPr>
              <a:t> 569–594</a:t>
            </a:r>
            <a:r>
              <a:rPr lang="en-GB" sz="1200" kern="100" dirty="0">
                <a:effectLst/>
                <a:ea typeface="+mn-lt"/>
                <a:cs typeface="+mn-lt"/>
              </a:rPr>
              <a:t>.</a:t>
            </a:r>
            <a:endParaRPr lang="en-GB" sz="1200" kern="100" dirty="0">
              <a:ea typeface="+mn-lt"/>
              <a:cs typeface="+mn-lt"/>
            </a:endParaRPr>
          </a:p>
          <a:p>
            <a:pPr marL="91440" indent="-182880">
              <a:buFont typeface="'Wingdings 3',Sans-Serif" panose="05040102010807070707" pitchFamily="18" charset="2"/>
              <a:buChar char=""/>
              <a:tabLst>
                <a:tab pos="457200" algn="l"/>
              </a:tabLst>
            </a:pPr>
            <a:r>
              <a:rPr lang="en-GB" sz="1200" kern="100" dirty="0">
                <a:ea typeface="+mn-lt"/>
                <a:cs typeface="+mn-lt"/>
              </a:rPr>
              <a:t>Merriam-Webster </a:t>
            </a:r>
            <a:r>
              <a:rPr lang="en-GB" sz="1200" kern="100" dirty="0">
                <a:effectLst/>
                <a:ea typeface="+mn-lt"/>
                <a:cs typeface="+mn-lt"/>
              </a:rPr>
              <a:t>(</a:t>
            </a:r>
            <a:r>
              <a:rPr lang="en-GB" sz="1200" kern="100" dirty="0">
                <a:ea typeface="+mn-lt"/>
                <a:cs typeface="+mn-lt"/>
              </a:rPr>
              <a:t>2023</a:t>
            </a:r>
            <a:r>
              <a:rPr lang="en-GB" sz="1200" kern="100" dirty="0">
                <a:effectLst/>
                <a:ea typeface="+mn-lt"/>
                <a:cs typeface="+mn-lt"/>
              </a:rPr>
              <a:t>) </a:t>
            </a:r>
            <a:r>
              <a:rPr lang="en-GB" sz="1200" kern="100" dirty="0">
                <a:ea typeface="+mn-lt"/>
                <a:cs typeface="+mn-lt"/>
              </a:rPr>
              <a:t>“Advocacy.”</a:t>
            </a:r>
            <a:r>
              <a:rPr lang="en-GB" sz="1200" i="1" kern="100" dirty="0">
                <a:ea typeface="+mn-lt"/>
                <a:cs typeface="+mn-lt"/>
              </a:rPr>
              <a:t> Merriam-Webster Dictionary,</a:t>
            </a:r>
            <a:r>
              <a:rPr lang="en-GB" sz="1200" kern="100" dirty="0">
                <a:ea typeface="+mn-lt"/>
                <a:cs typeface="+mn-lt"/>
              </a:rPr>
              <a:t> </a:t>
            </a:r>
            <a:r>
              <a:rPr lang="en-GB" sz="1200" kern="100" dirty="0">
                <a:effectLst/>
                <a:ea typeface="+mn-lt"/>
                <a:cs typeface="+mn-lt"/>
              </a:rPr>
              <a:t>Available at: </a:t>
            </a:r>
            <a:r>
              <a:rPr lang="en-GB" sz="1200" kern="100" dirty="0">
                <a:effectLst/>
                <a:ea typeface="+mn-lt"/>
                <a:cs typeface="+mn-lt"/>
                <a:hlinkClick r:id="rId2">
                  <a:extLst>
                    <a:ext uri="{A12FA001-AC4F-418D-AE19-62706E023703}">
                      <ahyp:hlinkClr xmlns:ahyp="http://schemas.microsoft.com/office/drawing/2018/hyperlinkcolor" val="tx"/>
                    </a:ext>
                  </a:extLst>
                </a:hlinkClick>
              </a:rPr>
              <a:t>https://www.</a:t>
            </a:r>
            <a:r>
              <a:rPr lang="en-GB" sz="1200" kern="100" dirty="0">
                <a:ea typeface="+mn-lt"/>
                <a:cs typeface="+mn-lt"/>
                <a:hlinkClick r:id="rId2">
                  <a:extLst>
                    <a:ext uri="{A12FA001-AC4F-418D-AE19-62706E023703}">
                      <ahyp:hlinkClr xmlns:ahyp="http://schemas.microsoft.com/office/drawing/2018/hyperlinkcolor" val="tx"/>
                    </a:ext>
                  </a:extLst>
                </a:hlinkClick>
              </a:rPr>
              <a:t>merriam-webster</a:t>
            </a:r>
            <a:r>
              <a:rPr lang="en-GB" sz="1200" kern="100" dirty="0">
                <a:effectLst/>
                <a:ea typeface="+mn-lt"/>
                <a:cs typeface="+mn-lt"/>
                <a:hlinkClick r:id="rId2">
                  <a:extLst>
                    <a:ext uri="{A12FA001-AC4F-418D-AE19-62706E023703}">
                      <ahyp:hlinkClr xmlns:ahyp="http://schemas.microsoft.com/office/drawing/2018/hyperlinkcolor" val="tx"/>
                    </a:ext>
                  </a:extLst>
                </a:hlinkClick>
              </a:rPr>
              <a:t>.</a:t>
            </a:r>
            <a:r>
              <a:rPr lang="en-GB" sz="1200" kern="100" dirty="0">
                <a:ea typeface="+mn-lt"/>
                <a:cs typeface="+mn-lt"/>
                <a:hlinkClick r:id="rId2">
                  <a:extLst>
                    <a:ext uri="{A12FA001-AC4F-418D-AE19-62706E023703}">
                      <ahyp:hlinkClr xmlns:ahyp="http://schemas.microsoft.com/office/drawing/2018/hyperlinkcolor" val="tx"/>
                    </a:ext>
                  </a:extLst>
                </a:hlinkClick>
              </a:rPr>
              <a:t>com</a:t>
            </a:r>
            <a:r>
              <a:rPr lang="en-GB" sz="1200" kern="100" dirty="0">
                <a:effectLst/>
                <a:ea typeface="+mn-lt"/>
                <a:cs typeface="+mn-lt"/>
                <a:hlinkClick r:id="rId2">
                  <a:extLst>
                    <a:ext uri="{A12FA001-AC4F-418D-AE19-62706E023703}">
                      <ahyp:hlinkClr xmlns:ahyp="http://schemas.microsoft.com/office/drawing/2018/hyperlinkcolor" val="tx"/>
                    </a:ext>
                  </a:extLst>
                </a:hlinkClick>
              </a:rPr>
              <a:t>/</a:t>
            </a:r>
            <a:r>
              <a:rPr lang="en-GB" sz="1200" kern="100" dirty="0">
                <a:ea typeface="+mn-lt"/>
                <a:cs typeface="+mn-lt"/>
                <a:hlinkClick r:id="rId2">
                  <a:extLst>
                    <a:ext uri="{A12FA001-AC4F-418D-AE19-62706E023703}">
                      <ahyp:hlinkClr xmlns:ahyp="http://schemas.microsoft.com/office/drawing/2018/hyperlinkcolor" val="tx"/>
                    </a:ext>
                  </a:extLst>
                </a:hlinkClick>
              </a:rPr>
              <a:t>dictionary</a:t>
            </a:r>
            <a:r>
              <a:rPr lang="en-GB" sz="1200" kern="100" dirty="0">
                <a:effectLst/>
                <a:ea typeface="+mn-lt"/>
                <a:cs typeface="+mn-lt"/>
                <a:hlinkClick r:id="rId2">
                  <a:extLst>
                    <a:ext uri="{A12FA001-AC4F-418D-AE19-62706E023703}">
                      <ahyp:hlinkClr xmlns:ahyp="http://schemas.microsoft.com/office/drawing/2018/hyperlinkcolor" val="tx"/>
                    </a:ext>
                  </a:extLst>
                </a:hlinkClick>
              </a:rPr>
              <a:t>/</a:t>
            </a:r>
            <a:r>
              <a:rPr lang="en-GB" sz="1200" kern="100" dirty="0">
                <a:ea typeface="+mn-lt"/>
                <a:cs typeface="+mn-lt"/>
                <a:hlinkClick r:id="rId2">
                  <a:extLst>
                    <a:ext uri="{A12FA001-AC4F-418D-AE19-62706E023703}">
                      <ahyp:hlinkClr xmlns:ahyp="http://schemas.microsoft.com/office/drawing/2018/hyperlinkcolor" val="tx"/>
                    </a:ext>
                  </a:extLst>
                </a:hlinkClick>
              </a:rPr>
              <a:t>advocacy</a:t>
            </a:r>
            <a:r>
              <a:rPr lang="en-GB" sz="1200" kern="100" dirty="0">
                <a:ea typeface="+mn-lt"/>
                <a:cs typeface="+mn-lt"/>
              </a:rPr>
              <a:t>. </a:t>
            </a:r>
            <a:r>
              <a:rPr lang="en-GB" sz="1200" kern="100" dirty="0">
                <a:effectLst/>
                <a:ea typeface="+mn-lt"/>
                <a:cs typeface="+mn-lt"/>
              </a:rPr>
              <a:t>(</a:t>
            </a:r>
            <a:r>
              <a:rPr lang="en-GB" sz="1200" kern="100" dirty="0">
                <a:ea typeface="+mn-lt"/>
                <a:cs typeface="+mn-lt"/>
              </a:rPr>
              <a:t>Accessed 29 Oct</a:t>
            </a:r>
            <a:r>
              <a:rPr lang="en-GB" sz="1200" kern="100" dirty="0">
                <a:effectLst/>
                <a:ea typeface="+mn-lt"/>
                <a:cs typeface="+mn-lt"/>
              </a:rPr>
              <a:t>. </a:t>
            </a:r>
            <a:r>
              <a:rPr lang="en-GB" sz="1200" kern="100" dirty="0">
                <a:ea typeface="+mn-lt"/>
                <a:cs typeface="+mn-lt"/>
              </a:rPr>
              <a:t>2023).</a:t>
            </a:r>
            <a:endParaRPr lang="en-US" sz="1200" kern="100" dirty="0">
              <a:ea typeface="+mn-lt"/>
              <a:cs typeface="+mn-lt"/>
            </a:endParaRPr>
          </a:p>
          <a:p>
            <a:pPr marL="91440" indent="-182880">
              <a:buFont typeface="'Wingdings 3',Sans-Serif" panose="05040102010807070707" pitchFamily="18" charset="2"/>
              <a:buChar char=""/>
              <a:tabLst>
                <a:tab pos="457200" algn="l"/>
              </a:tabLst>
            </a:pPr>
            <a:r>
              <a:rPr lang="en-GB" sz="1200" kern="100" dirty="0" err="1">
                <a:ea typeface="+mn-lt"/>
                <a:cs typeface="+mn-lt"/>
              </a:rPr>
              <a:t>NDTi</a:t>
            </a:r>
            <a:r>
              <a:rPr lang="en-GB" sz="1200" kern="100" dirty="0">
                <a:ea typeface="+mn-lt"/>
                <a:cs typeface="+mn-lt"/>
              </a:rPr>
              <a:t> </a:t>
            </a:r>
            <a:r>
              <a:rPr lang="en-GB" sz="1200" kern="100" dirty="0">
                <a:effectLst/>
                <a:ea typeface="+mn-lt"/>
                <a:cs typeface="+mn-lt"/>
              </a:rPr>
              <a:t>(</a:t>
            </a:r>
            <a:r>
              <a:rPr lang="en-GB" sz="1200" kern="100" dirty="0">
                <a:ea typeface="+mn-lt"/>
                <a:cs typeface="+mn-lt"/>
              </a:rPr>
              <a:t>2018</a:t>
            </a:r>
            <a:r>
              <a:rPr lang="en-GB" sz="1200" kern="100" dirty="0">
                <a:effectLst/>
                <a:ea typeface="+mn-lt"/>
                <a:cs typeface="+mn-lt"/>
              </a:rPr>
              <a:t>)</a:t>
            </a:r>
            <a:r>
              <a:rPr lang="en-GB" sz="1200" kern="100" dirty="0">
                <a:ea typeface="+mn-lt"/>
                <a:cs typeface="+mn-lt"/>
              </a:rPr>
              <a:t> </a:t>
            </a:r>
            <a:r>
              <a:rPr lang="en-GB" sz="1200" i="1" kern="100" dirty="0">
                <a:ea typeface="+mn-lt"/>
                <a:cs typeface="+mn-lt"/>
              </a:rPr>
              <a:t>The Advocacy Charte</a:t>
            </a:r>
            <a:r>
              <a:rPr lang="en-GB" sz="1200" kern="100" dirty="0">
                <a:ea typeface="+mn-lt"/>
                <a:cs typeface="+mn-lt"/>
              </a:rPr>
              <a:t>r v4</a:t>
            </a:r>
            <a:r>
              <a:rPr lang="en-GB" sz="1200" kern="100" dirty="0">
                <a:effectLst/>
                <a:ea typeface="+mn-lt"/>
                <a:cs typeface="+mn-lt"/>
              </a:rPr>
              <a:t>. Available at:</a:t>
            </a:r>
            <a:r>
              <a:rPr lang="en-GB" sz="1200" kern="100" dirty="0">
                <a:solidFill>
                  <a:schemeClr val="tx1"/>
                </a:solidFill>
                <a:ea typeface="+mn-lt"/>
                <a:cs typeface="+mn-lt"/>
              </a:rPr>
              <a:t> </a:t>
            </a:r>
            <a:r>
              <a:rPr lang="en-GB" sz="1200" u="sng" kern="100" dirty="0">
                <a:solidFill>
                  <a:srgbClr val="000000"/>
                </a:solidFill>
                <a:effectLst/>
                <a:ea typeface="+mn-lt"/>
                <a:cs typeface="+mn-lt"/>
                <a:hlinkClick r:id="rId3">
                  <a:extLst>
                    <a:ext uri="{A12FA001-AC4F-418D-AE19-62706E023703}">
                      <ahyp:hlinkClr xmlns:ahyp="http://schemas.microsoft.com/office/drawing/2018/hyperlinkcolor" val="tx"/>
                    </a:ext>
                  </a:extLst>
                </a:hlinkClick>
              </a:rPr>
              <a:t>https://</a:t>
            </a:r>
            <a:r>
              <a:rPr lang="en-GB" sz="1200" u="sng" kern="100" dirty="0">
                <a:solidFill>
                  <a:srgbClr val="000000"/>
                </a:solidFill>
                <a:ea typeface="+mn-lt"/>
                <a:cs typeface="+mn-lt"/>
                <a:hlinkClick r:id="rId3">
                  <a:extLst>
                    <a:ext uri="{A12FA001-AC4F-418D-AE19-62706E023703}">
                      <ahyp:hlinkClr xmlns:ahyp="http://schemas.microsoft.com/office/drawing/2018/hyperlinkcolor" val="tx"/>
                    </a:ext>
                  </a:extLst>
                </a:hlinkClick>
              </a:rPr>
              <a:t>qualityadvocacy</a:t>
            </a:r>
            <a:r>
              <a:rPr lang="en-GB" sz="1200" u="sng" kern="100" dirty="0">
                <a:solidFill>
                  <a:srgbClr val="000000"/>
                </a:solidFill>
                <a:effectLst/>
                <a:ea typeface="+mn-lt"/>
                <a:cs typeface="+mn-lt"/>
                <a:hlinkClick r:id="rId3">
                  <a:extLst>
                    <a:ext uri="{A12FA001-AC4F-418D-AE19-62706E023703}">
                      <ahyp:hlinkClr xmlns:ahyp="http://schemas.microsoft.com/office/drawing/2018/hyperlinkcolor" val="tx"/>
                    </a:ext>
                  </a:extLst>
                </a:hlinkClick>
              </a:rPr>
              <a:t>.</a:t>
            </a:r>
            <a:r>
              <a:rPr lang="en-GB" sz="1200" u="sng" kern="100" dirty="0">
                <a:solidFill>
                  <a:srgbClr val="000000"/>
                </a:solidFill>
                <a:ea typeface="+mn-lt"/>
                <a:cs typeface="+mn-lt"/>
                <a:hlinkClick r:id="rId3">
                  <a:extLst>
                    <a:ext uri="{A12FA001-AC4F-418D-AE19-62706E023703}">
                      <ahyp:hlinkClr xmlns:ahyp="http://schemas.microsoft.com/office/drawing/2018/hyperlinkcolor" val="tx"/>
                    </a:ext>
                  </a:extLst>
                </a:hlinkClick>
              </a:rPr>
              <a:t>org</a:t>
            </a:r>
            <a:r>
              <a:rPr lang="en-GB" sz="1200" u="sng" kern="100" dirty="0">
                <a:solidFill>
                  <a:srgbClr val="000000"/>
                </a:solidFill>
                <a:effectLst/>
                <a:ea typeface="+mn-lt"/>
                <a:cs typeface="+mn-lt"/>
                <a:hlinkClick r:id="rId3">
                  <a:extLst>
                    <a:ext uri="{A12FA001-AC4F-418D-AE19-62706E023703}">
                      <ahyp:hlinkClr xmlns:ahyp="http://schemas.microsoft.com/office/drawing/2018/hyperlinkcolor" val="tx"/>
                    </a:ext>
                  </a:extLst>
                </a:hlinkClick>
              </a:rPr>
              <a:t>.uk/</a:t>
            </a:r>
            <a:r>
              <a:rPr lang="en-GB" sz="1200" u="sng" kern="100" dirty="0">
                <a:solidFill>
                  <a:srgbClr val="000000"/>
                </a:solidFill>
                <a:ea typeface="+mn-lt"/>
                <a:cs typeface="+mn-lt"/>
                <a:hlinkClick r:id="rId3">
                  <a:extLst>
                    <a:ext uri="{A12FA001-AC4F-418D-AE19-62706E023703}">
                      <ahyp:hlinkClr xmlns:ahyp="http://schemas.microsoft.com/office/drawing/2018/hyperlinkcolor" val="tx"/>
                    </a:ext>
                  </a:extLst>
                </a:hlinkClick>
              </a:rPr>
              <a:t>resources</a:t>
            </a:r>
            <a:r>
              <a:rPr lang="en-GB" sz="1200" u="sng" kern="100" dirty="0">
                <a:solidFill>
                  <a:srgbClr val="000000"/>
                </a:solidFill>
                <a:effectLst/>
                <a:ea typeface="+mn-lt"/>
                <a:cs typeface="+mn-lt"/>
                <a:hlinkClick r:id="rId3">
                  <a:extLst>
                    <a:ext uri="{A12FA001-AC4F-418D-AE19-62706E023703}">
                      <ahyp:hlinkClr xmlns:ahyp="http://schemas.microsoft.com/office/drawing/2018/hyperlinkcolor" val="tx"/>
                    </a:ext>
                  </a:extLst>
                </a:hlinkClick>
              </a:rPr>
              <a:t>/</a:t>
            </a:r>
            <a:r>
              <a:rPr lang="en-GB" sz="1200" u="sng" kern="100" dirty="0">
                <a:solidFill>
                  <a:srgbClr val="000000"/>
                </a:solidFill>
                <a:ea typeface="+mn-lt"/>
                <a:cs typeface="+mn-lt"/>
                <a:hlinkClick r:id="rId3">
                  <a:extLst>
                    <a:ext uri="{A12FA001-AC4F-418D-AE19-62706E023703}">
                      <ahyp:hlinkClr xmlns:ahyp="http://schemas.microsoft.com/office/drawing/2018/hyperlinkcolor" val="tx"/>
                    </a:ext>
                  </a:extLst>
                </a:hlinkClick>
              </a:rPr>
              <a:t>advocacy-charter</a:t>
            </a:r>
            <a:r>
              <a:rPr lang="en-GB" sz="1200" u="sng" kern="100" dirty="0">
                <a:solidFill>
                  <a:srgbClr val="000000"/>
                </a:solidFill>
                <a:effectLst/>
                <a:ea typeface="+mn-lt"/>
                <a:cs typeface="+mn-lt"/>
                <a:hlinkClick r:id="rId3">
                  <a:extLst>
                    <a:ext uri="{A12FA001-AC4F-418D-AE19-62706E023703}">
                      <ahyp:hlinkClr xmlns:ahyp="http://schemas.microsoft.com/office/drawing/2018/hyperlinkcolor" val="tx"/>
                    </a:ext>
                  </a:extLst>
                </a:hlinkClick>
              </a:rPr>
              <a:t>/</a:t>
            </a:r>
            <a:r>
              <a:rPr lang="en-GB" sz="1200" kern="100" dirty="0">
                <a:solidFill>
                  <a:schemeClr val="tx1"/>
                </a:solidFill>
                <a:ea typeface="+mn-lt"/>
                <a:cs typeface="+mn-lt"/>
              </a:rPr>
              <a:t> </a:t>
            </a:r>
            <a:r>
              <a:rPr lang="en-GB" sz="1200" kern="100" dirty="0">
                <a:effectLst/>
                <a:ea typeface="+mn-lt"/>
                <a:cs typeface="+mn-lt"/>
              </a:rPr>
              <a:t>(accessed 3/11/23)</a:t>
            </a:r>
            <a:endParaRPr lang="en-GB" sz="1200" kern="100" dirty="0">
              <a:ea typeface="+mn-lt"/>
              <a:cs typeface="+mn-lt"/>
            </a:endParaRPr>
          </a:p>
          <a:p>
            <a:pPr marL="91440" indent="-182880">
              <a:buFont typeface="'Wingdings 3',Sans-Serif" panose="05040102010807070707" pitchFamily="18" charset="2"/>
              <a:buChar char=""/>
              <a:tabLst>
                <a:tab pos="457200" algn="l"/>
              </a:tabLst>
            </a:pPr>
            <a:r>
              <a:rPr lang="en-GB" sz="1200" kern="100" dirty="0" err="1">
                <a:solidFill>
                  <a:srgbClr val="FF0000"/>
                </a:solidFill>
                <a:ea typeface="+mn-lt"/>
                <a:cs typeface="+mn-lt"/>
              </a:rPr>
              <a:t>Poell</a:t>
            </a:r>
            <a:r>
              <a:rPr lang="en-GB" sz="1200" kern="100" dirty="0">
                <a:solidFill>
                  <a:srgbClr val="FF0000"/>
                </a:solidFill>
                <a:ea typeface="+mn-lt"/>
                <a:cs typeface="+mn-lt"/>
              </a:rPr>
              <a:t> &amp; Rajagopalan, (2015)</a:t>
            </a:r>
          </a:p>
          <a:p>
            <a:pPr marL="91440" indent="-182880">
              <a:buFont typeface="'Wingdings 3',Sans-Serif" panose="05040102010807070707" pitchFamily="18" charset="2"/>
              <a:buChar char=""/>
              <a:tabLst>
                <a:tab pos="457200" algn="l"/>
              </a:tabLst>
            </a:pPr>
            <a:r>
              <a:rPr lang="en-GB" sz="1200" kern="100" dirty="0">
                <a:ea typeface="+mn-lt"/>
                <a:cs typeface="+mn-lt"/>
              </a:rPr>
              <a:t>Smith, M. F. (2005). ‘Activism’ In R. L. Heath (Ed.), </a:t>
            </a:r>
            <a:r>
              <a:rPr lang="en-GB" sz="1200" i="1" kern="100" dirty="0" err="1">
                <a:ea typeface="+mn-lt"/>
                <a:cs typeface="+mn-lt"/>
              </a:rPr>
              <a:t>Encyclopedia</a:t>
            </a:r>
            <a:r>
              <a:rPr lang="en-GB" sz="1200" i="1" kern="100" dirty="0">
                <a:ea typeface="+mn-lt"/>
                <a:cs typeface="+mn-lt"/>
              </a:rPr>
              <a:t> of public relations</a:t>
            </a:r>
            <a:r>
              <a:rPr lang="en-GB" sz="1200" kern="100" dirty="0">
                <a:ea typeface="+mn-lt"/>
                <a:cs typeface="+mn-lt"/>
              </a:rPr>
              <a:t> (pp. 5–9). SAGE</a:t>
            </a:r>
          </a:p>
          <a:p>
            <a:pPr marL="91440" indent="-182880">
              <a:buFont typeface="'Wingdings 3',Sans-Serif" panose="05040102010807070707" pitchFamily="18" charset="2"/>
              <a:buChar char=""/>
              <a:tabLst>
                <a:tab pos="457200" algn="l"/>
              </a:tabLst>
            </a:pPr>
            <a:endParaRPr lang="en-GB" sz="1200" kern="100" dirty="0">
              <a:ea typeface="+mn-lt"/>
              <a:cs typeface="+mn-lt"/>
            </a:endParaRPr>
          </a:p>
          <a:p>
            <a:pPr marL="91440" indent="-182880">
              <a:spcBef>
                <a:spcPts val="500"/>
              </a:spcBef>
              <a:spcAft>
                <a:spcPts val="800"/>
              </a:spcAft>
              <a:buFont typeface="'Wingdings 3',Sans-Serif" panose="05040102010807070707" pitchFamily="18" charset="2"/>
              <a:buChar char=""/>
              <a:tabLst>
                <a:tab pos="457200" algn="l"/>
              </a:tabLst>
            </a:pPr>
            <a:endParaRPr lang="en-GB" sz="1200" kern="100" dirty="0">
              <a:latin typeface="Times New Roman"/>
              <a:ea typeface="+mn-lt"/>
              <a:cs typeface="Times New Roman"/>
            </a:endParaRPr>
          </a:p>
          <a:p>
            <a:pPr marL="91440" indent="-182880">
              <a:spcBef>
                <a:spcPts val="500"/>
              </a:spcBef>
              <a:spcAft>
                <a:spcPts val="800"/>
              </a:spcAft>
              <a:buFont typeface="'Wingdings 3',Sans-Serif" panose="05040102010807070707" pitchFamily="18" charset="2"/>
              <a:buChar char=""/>
              <a:tabLst>
                <a:tab pos="457200" algn="l"/>
              </a:tabLst>
            </a:pPr>
            <a:endParaRPr lang="en-GB" sz="1200" kern="100" dirty="0">
              <a:latin typeface="Times New Roman"/>
              <a:ea typeface="+mn-lt"/>
              <a:cs typeface="Times New Roman"/>
            </a:endParaRPr>
          </a:p>
          <a:p>
            <a:pPr marL="91440" indent="-182880">
              <a:spcBef>
                <a:spcPts val="500"/>
              </a:spcBef>
              <a:spcAft>
                <a:spcPts val="800"/>
              </a:spcAft>
              <a:buFont typeface="'Wingdings 3',Sans-Serif" panose="05040102010807070707" pitchFamily="18" charset="2"/>
              <a:buChar char=""/>
              <a:tabLst>
                <a:tab pos="457200" algn="l"/>
              </a:tabLst>
            </a:pPr>
            <a:endParaRPr lang="en-GB" sz="1200" kern="100" dirty="0">
              <a:latin typeface="Times New Roman"/>
              <a:ea typeface="+mn-lt"/>
              <a:cs typeface="Times New Roman"/>
            </a:endParaRPr>
          </a:p>
          <a:p>
            <a:pPr marL="91440" indent="-182880">
              <a:spcBef>
                <a:spcPts val="500"/>
              </a:spcBef>
              <a:spcAft>
                <a:spcPts val="800"/>
              </a:spcAft>
              <a:buFont typeface="'Wingdings 3',Sans-Serif" panose="05040102010807070707" pitchFamily="18" charset="2"/>
              <a:buChar char=""/>
              <a:tabLst>
                <a:tab pos="457200" algn="l"/>
              </a:tabLst>
            </a:pPr>
            <a:endParaRPr lang="en-GB" sz="1200" kern="100" dirty="0">
              <a:latin typeface="Times New Roman"/>
              <a:ea typeface="+mn-lt"/>
              <a:cs typeface="Times New Roman"/>
            </a:endParaRPr>
          </a:p>
          <a:p>
            <a:pPr marL="91440" indent="-182880">
              <a:buFont typeface="Wingdings 3" panose="05040102010807070707" pitchFamily="18" charset="2"/>
              <a:buChar char=""/>
              <a:tabLst>
                <a:tab pos="457200" algn="l"/>
              </a:tabLst>
            </a:pPr>
            <a:endParaRPr lang="en-GB" sz="1200" kern="100" dirty="0">
              <a:ea typeface="+mn-lt"/>
              <a:cs typeface="+mn-lt"/>
            </a:endParaRPr>
          </a:p>
          <a:p>
            <a:pPr marL="91440" indent="-182880">
              <a:spcBef>
                <a:spcPts val="500"/>
              </a:spcBef>
              <a:spcAft>
                <a:spcPts val="800"/>
              </a:spcAft>
              <a:buFont typeface="Wingdings 3" charset="2"/>
              <a:buChar char=""/>
              <a:tabLst>
                <a:tab pos="457200" algn="l"/>
              </a:tabLst>
            </a:pPr>
            <a:endParaRPr lang="en-GB" sz="1200" dirty="0">
              <a:latin typeface="Times New Roman" panose="02020603050405020304" pitchFamily="18" charset="0"/>
              <a:cs typeface="Times New Roman" panose="02020603050405020304" pitchFamily="18" charset="0"/>
            </a:endParaRPr>
          </a:p>
          <a:p>
            <a:pPr marL="91440" indent="-182880">
              <a:spcBef>
                <a:spcPts val="500"/>
              </a:spcBef>
              <a:spcAft>
                <a:spcPts val="800"/>
              </a:spcAft>
            </a:pPr>
            <a:endParaRPr lang="en-GB" sz="1200" dirty="0">
              <a:latin typeface="Times New Roman" panose="02020603050405020304" pitchFamily="18" charset="0"/>
              <a:cs typeface="Times New Roman" panose="02020603050405020304" pitchFamily="18" charset="0"/>
            </a:endParaRPr>
          </a:p>
          <a:p>
            <a:pPr marL="91440" indent="-182880">
              <a:spcBef>
                <a:spcPts val="500"/>
              </a:spcBef>
              <a:spcAft>
                <a:spcPts val="800"/>
              </a:spcAft>
            </a:pPr>
            <a:endParaRPr lang="en-GB" sz="1200" dirty="0">
              <a:latin typeface="Times New Roman" panose="02020603050405020304" pitchFamily="18" charset="0"/>
              <a:cs typeface="Times New Roman" panose="02020603050405020304" pitchFamily="18" charset="0"/>
            </a:endParaRPr>
          </a:p>
          <a:p>
            <a:pPr marL="91440" indent="-182880">
              <a:spcBef>
                <a:spcPts val="500"/>
              </a:spcBef>
              <a:spcAft>
                <a:spcPts val="800"/>
              </a:spcAft>
            </a:pPr>
            <a:endParaRPr lang="en-GB" sz="1200" kern="100" dirty="0">
              <a:latin typeface="Times New Roman" panose="02020603050405020304" pitchFamily="18" charset="0"/>
              <a:ea typeface="Calibri" panose="020F0502020204030204" pitchFamily="34" charset="0"/>
              <a:cs typeface="Times New Roman" panose="02020603050405020304" pitchFamily="18" charset="0"/>
            </a:endParaRPr>
          </a:p>
          <a:p>
            <a:pPr marL="91440" indent="-182880">
              <a:spcBef>
                <a:spcPts val="500"/>
              </a:spcBef>
              <a:spcAft>
                <a:spcPts val="800"/>
              </a:spcAft>
            </a:pP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 indent="-182880">
              <a:spcBef>
                <a:spcPts val="500"/>
              </a:spcBef>
              <a:spcAft>
                <a:spcPts val="800"/>
              </a:spcAft>
            </a:pP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91440" indent="-182880">
              <a:spcBef>
                <a:spcPts val="500"/>
              </a:spcBef>
            </a:pP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9668182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1353</Words>
  <Application>Microsoft Office PowerPoint</Application>
  <PresentationFormat>Widescreen</PresentationFormat>
  <Paragraphs>73</Paragraphs>
  <Slides>10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Century Gothic</vt:lpstr>
      <vt:lpstr>Times New Roman</vt:lpstr>
      <vt:lpstr>Wingdings 3</vt:lpstr>
      <vt:lpstr>'Wingdings 3',Sans-Serif</vt:lpstr>
      <vt:lpstr>Wisp</vt:lpstr>
      <vt:lpstr> Critically reflect upon the differences and similarities between Advocacy and Activism  ECAY5003 The Evolving Landscape of Advocacy Provision.</vt:lpstr>
      <vt:lpstr>Introduction</vt:lpstr>
      <vt:lpstr>  Advocacy </vt:lpstr>
      <vt:lpstr>Activism </vt:lpstr>
      <vt:lpstr>   Similarities &amp; Differences                       </vt:lpstr>
      <vt:lpstr>The case study: John Pring</vt:lpstr>
      <vt:lpstr>Implications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Fay Sellick</dc:creator>
  <cp:lastModifiedBy>Juliet Anderson (1708008)</cp:lastModifiedBy>
  <cp:revision>1</cp:revision>
  <cp:lastPrinted>2023-11-07T09:55:06Z</cp:lastPrinted>
  <dcterms:created xsi:type="dcterms:W3CDTF">2023-10-03T12:02:53Z</dcterms:created>
  <dcterms:modified xsi:type="dcterms:W3CDTF">2023-11-07T10:28:18Z</dcterms:modified>
</cp:coreProperties>
</file>