
<file path=[Content_Types].xml><?xml version="1.0" encoding="utf-8"?>
<Types xmlns="http://schemas.openxmlformats.org/package/2006/content-types"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7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58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DF2818-81E2-A2CE-0F34-2F3C2160B4EF}" v="3679" dt="2025-03-14T12:27:56.241"/>
    <p1510:client id="{28778EB2-5B01-F7AD-2CAD-81CE01E77AC5}" v="2698" dt="2025-03-13T21:32:03.3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ynyr Llewelyn-Jones (2404670)" userId="S::2404670@student.uwtsd.ac.uk::c8b00b43-4ad6-4f31-8f90-efd675be3b19" providerId="AD" clId="Web-{0EDF2818-81E2-A2CE-0F34-2F3C2160B4EF}"/>
    <pc:docChg chg="addSld delSld modSld">
      <pc:chgData name="Cynyr Llewelyn-Jones (2404670)" userId="S::2404670@student.uwtsd.ac.uk::c8b00b43-4ad6-4f31-8f90-efd675be3b19" providerId="AD" clId="Web-{0EDF2818-81E2-A2CE-0F34-2F3C2160B4EF}" dt="2025-03-14T12:27:56.241" v="2335" actId="20577"/>
      <pc:docMkLst>
        <pc:docMk/>
      </pc:docMkLst>
      <pc:sldChg chg="addSp delSp modSp">
        <pc:chgData name="Cynyr Llewelyn-Jones (2404670)" userId="S::2404670@student.uwtsd.ac.uk::c8b00b43-4ad6-4f31-8f90-efd675be3b19" providerId="AD" clId="Web-{0EDF2818-81E2-A2CE-0F34-2F3C2160B4EF}" dt="2025-03-14T12:27:56.241" v="2335" actId="20577"/>
        <pc:sldMkLst>
          <pc:docMk/>
          <pc:sldMk cId="3958937301" sldId="258"/>
        </pc:sldMkLst>
        <pc:spChg chg="del mod">
          <ac:chgData name="Cynyr Llewelyn-Jones (2404670)" userId="S::2404670@student.uwtsd.ac.uk::c8b00b43-4ad6-4f31-8f90-efd675be3b19" providerId="AD" clId="Web-{0EDF2818-81E2-A2CE-0F34-2F3C2160B4EF}" dt="2025-03-14T11:36:44.777" v="2143"/>
          <ac:spMkLst>
            <pc:docMk/>
            <pc:sldMk cId="3958937301" sldId="258"/>
            <ac:spMk id="2" creationId="{CE7B4D79-2F0F-CCDF-74FA-BABA7A83A40C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37:11.044" v="2150"/>
          <ac:spMkLst>
            <pc:docMk/>
            <pc:sldMk cId="3958937301" sldId="258"/>
            <ac:spMk id="3" creationId="{D928B736-713E-0F91-888E-FBEA00CF5D78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34:32.347" v="2116"/>
          <ac:spMkLst>
            <pc:docMk/>
            <pc:sldMk cId="3958937301" sldId="258"/>
            <ac:spMk id="4" creationId="{4F5D828E-5979-9E9B-B001-7D07600F0A6B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38:36.596" v="2175"/>
          <ac:spMkLst>
            <pc:docMk/>
            <pc:sldMk cId="3958937301" sldId="258"/>
            <ac:spMk id="5" creationId="{D3FEF256-3AF8-619E-B119-1EC3BACB6B38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42:29.547" v="2217"/>
          <ac:spMkLst>
            <pc:docMk/>
            <pc:sldMk cId="3958937301" sldId="258"/>
            <ac:spMk id="6" creationId="{A33E7C41-9D59-EC10-DA63-9A743E869987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37:38.077" v="2161"/>
          <ac:spMkLst>
            <pc:docMk/>
            <pc:sldMk cId="3958937301" sldId="258"/>
            <ac:spMk id="7" creationId="{A1DEBB12-EAEA-6A90-4B22-FC7103D5C317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44:30.023" v="2240"/>
          <ac:spMkLst>
            <pc:docMk/>
            <pc:sldMk cId="3958937301" sldId="258"/>
            <ac:spMk id="8" creationId="{C5526845-7437-950A-3B24-671CF919FCDE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41:59.170" v="2209"/>
          <ac:spMkLst>
            <pc:docMk/>
            <pc:sldMk cId="3958937301" sldId="258"/>
            <ac:spMk id="9" creationId="{D6C9558B-60B0-9225-C55C-D53717F2D5F6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36:07.884" v="2136"/>
          <ac:spMkLst>
            <pc:docMk/>
            <pc:sldMk cId="3958937301" sldId="258"/>
            <ac:spMk id="10" creationId="{08DF0275-74D4-763C-B45D-06BB54ECE58D}"/>
          </ac:spMkLst>
        </pc:spChg>
        <pc:spChg chg="add del mod">
          <ac:chgData name="Cynyr Llewelyn-Jones (2404670)" userId="S::2404670@student.uwtsd.ac.uk::c8b00b43-4ad6-4f31-8f90-efd675be3b19" providerId="AD" clId="Web-{0EDF2818-81E2-A2CE-0F34-2F3C2160B4EF}" dt="2025-03-14T11:43:03.534" v="2226"/>
          <ac:spMkLst>
            <pc:docMk/>
            <pc:sldMk cId="3958937301" sldId="258"/>
            <ac:spMk id="11" creationId="{8281A499-3C2A-3207-93C2-D34C12B9E1D5}"/>
          </ac:spMkLst>
        </pc:spChg>
        <pc:spChg chg="del">
          <ac:chgData name="Cynyr Llewelyn-Jones (2404670)" userId="S::2404670@student.uwtsd.ac.uk::c8b00b43-4ad6-4f31-8f90-efd675be3b19" providerId="AD" clId="Web-{0EDF2818-81E2-A2CE-0F34-2F3C2160B4EF}" dt="2025-03-14T11:44:30.023" v="2244"/>
          <ac:spMkLst>
            <pc:docMk/>
            <pc:sldMk cId="3958937301" sldId="258"/>
            <ac:spMk id="12" creationId="{D3FEFB99-DF02-4074-979F-B369C314FF86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44:30.023" v="2239"/>
          <ac:spMkLst>
            <pc:docMk/>
            <pc:sldMk cId="3958937301" sldId="258"/>
            <ac:spMk id="13" creationId="{0BF495FE-88C2-6611-A41E-9061B1BA33C8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37:55.484" v="2162"/>
          <ac:spMkLst>
            <pc:docMk/>
            <pc:sldMk cId="3958937301" sldId="258"/>
            <ac:spMk id="19" creationId="{55C896C6-AE31-DA09-DD54-56A60E3D756E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40:16.617" v="2182"/>
          <ac:spMkLst>
            <pc:docMk/>
            <pc:sldMk cId="3958937301" sldId="258"/>
            <ac:spMk id="25" creationId="{570A39F0-330D-0633-D066-0DE61BD2AB19}"/>
          </ac:spMkLst>
        </pc:spChg>
        <pc:spChg chg="add del mod">
          <ac:chgData name="Cynyr Llewelyn-Jones (2404670)" userId="S::2404670@student.uwtsd.ac.uk::c8b00b43-4ad6-4f31-8f90-efd675be3b19" providerId="AD" clId="Web-{0EDF2818-81E2-A2CE-0F34-2F3C2160B4EF}" dt="2025-03-14T11:41:37.122" v="2203"/>
          <ac:spMkLst>
            <pc:docMk/>
            <pc:sldMk cId="3958937301" sldId="258"/>
            <ac:spMk id="31" creationId="{20DC6216-DE2E-16EB-65E3-458BF248DF46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35:00.505" v="2125"/>
          <ac:spMkLst>
            <pc:docMk/>
            <pc:sldMk cId="3958937301" sldId="258"/>
            <ac:spMk id="37" creationId="{4906F4E8-750A-0780-7BCC-3CA36B8FC510}"/>
          </ac:spMkLst>
        </pc:spChg>
        <pc:spChg chg="del mod">
          <ac:chgData name="Cynyr Llewelyn-Jones (2404670)" userId="S::2404670@student.uwtsd.ac.uk::c8b00b43-4ad6-4f31-8f90-efd675be3b19" providerId="AD" clId="Web-{0EDF2818-81E2-A2CE-0F34-2F3C2160B4EF}" dt="2025-03-14T11:35:18.912" v="2129"/>
          <ac:spMkLst>
            <pc:docMk/>
            <pc:sldMk cId="3958937301" sldId="258"/>
            <ac:spMk id="38" creationId="{33D7AAA1-D62B-DC21-53E5-4DEB115618B3}"/>
          </ac:spMkLst>
        </pc:spChg>
        <pc:spChg chg="add del mod">
          <ac:chgData name="Cynyr Llewelyn-Jones (2404670)" userId="S::2404670@student.uwtsd.ac.uk::c8b00b43-4ad6-4f31-8f90-efd675be3b19" providerId="AD" clId="Web-{0EDF2818-81E2-A2CE-0F34-2F3C2160B4EF}" dt="2025-03-14T11:42:51.299" v="2224"/>
          <ac:spMkLst>
            <pc:docMk/>
            <pc:sldMk cId="3958937301" sldId="258"/>
            <ac:spMk id="39" creationId="{76DBBE6B-BA5F-D734-7034-6A6376CEC03D}"/>
          </ac:spMkLst>
        </pc:spChg>
        <pc:spChg chg="add del mod">
          <ac:chgData name="Cynyr Llewelyn-Jones (2404670)" userId="S::2404670@student.uwtsd.ac.uk::c8b00b43-4ad6-4f31-8f90-efd675be3b19" providerId="AD" clId="Web-{0EDF2818-81E2-A2CE-0F34-2F3C2160B4EF}" dt="2025-03-14T11:39:01.066" v="2180"/>
          <ac:spMkLst>
            <pc:docMk/>
            <pc:sldMk cId="3958937301" sldId="258"/>
            <ac:spMk id="40" creationId="{68AAFF44-6E84-97FF-FA56-DB736DC9AA76}"/>
          </ac:spMkLst>
        </pc:spChg>
        <pc:spChg chg="add del mod">
          <ac:chgData name="Cynyr Llewelyn-Jones (2404670)" userId="S::2404670@student.uwtsd.ac.uk::c8b00b43-4ad6-4f31-8f90-efd675be3b19" providerId="AD" clId="Web-{0EDF2818-81E2-A2CE-0F34-2F3C2160B4EF}" dt="2025-03-14T11:40:57.104" v="2194"/>
          <ac:spMkLst>
            <pc:docMk/>
            <pc:sldMk cId="3958937301" sldId="258"/>
            <ac:spMk id="41" creationId="{E1F28679-5D31-A318-1D42-6644FF76DA18}"/>
          </ac:spMkLst>
        </pc:spChg>
        <pc:spChg chg="add del">
          <ac:chgData name="Cynyr Llewelyn-Jones (2404670)" userId="S::2404670@student.uwtsd.ac.uk::c8b00b43-4ad6-4f31-8f90-efd675be3b19" providerId="AD" clId="Web-{0EDF2818-81E2-A2CE-0F34-2F3C2160B4EF}" dt="2025-03-14T11:44:39.243" v="2246"/>
          <ac:spMkLst>
            <pc:docMk/>
            <pc:sldMk cId="3958937301" sldId="258"/>
            <ac:spMk id="42" creationId="{79F963A0-A808-CF78-07E4-2E18398CF28A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2:27:56.241" v="2335" actId="20577"/>
          <ac:spMkLst>
            <pc:docMk/>
            <pc:sldMk cId="3958937301" sldId="258"/>
            <ac:spMk id="43" creationId="{6EE6643A-4241-864B-5F18-7482DB73FC9F}"/>
          </ac:spMkLst>
        </pc:spChg>
        <pc:grpChg chg="del">
          <ac:chgData name="Cynyr Llewelyn-Jones (2404670)" userId="S::2404670@student.uwtsd.ac.uk::c8b00b43-4ad6-4f31-8f90-efd675be3b19" providerId="AD" clId="Web-{0EDF2818-81E2-A2CE-0F34-2F3C2160B4EF}" dt="2025-03-14T11:44:30.023" v="2243"/>
          <ac:grpSpMkLst>
            <pc:docMk/>
            <pc:sldMk cId="3958937301" sldId="258"/>
            <ac:grpSpMk id="14" creationId="{B690E963-1C95-47AD-B5D6-1D75F938E1C6}"/>
          </ac:grpSpMkLst>
        </pc:grpChg>
        <pc:grpChg chg="del">
          <ac:chgData name="Cynyr Llewelyn-Jones (2404670)" userId="S::2404670@student.uwtsd.ac.uk::c8b00b43-4ad6-4f31-8f90-efd675be3b19" providerId="AD" clId="Web-{0EDF2818-81E2-A2CE-0F34-2F3C2160B4EF}" dt="2025-03-14T11:44:30.023" v="2242"/>
          <ac:grpSpMkLst>
            <pc:docMk/>
            <pc:sldMk cId="3958937301" sldId="258"/>
            <ac:grpSpMk id="20" creationId="{87C3F845-7B24-47B8-BBCC-83DE18E7F806}"/>
          </ac:grpSpMkLst>
        </pc:grpChg>
        <pc:grpChg chg="del">
          <ac:chgData name="Cynyr Llewelyn-Jones (2404670)" userId="S::2404670@student.uwtsd.ac.uk::c8b00b43-4ad6-4f31-8f90-efd675be3b19" providerId="AD" clId="Web-{0EDF2818-81E2-A2CE-0F34-2F3C2160B4EF}" dt="2025-03-14T11:44:30.023" v="2241"/>
          <ac:grpSpMkLst>
            <pc:docMk/>
            <pc:sldMk cId="3958937301" sldId="258"/>
            <ac:grpSpMk id="32" creationId="{0DC820FB-3E5D-48EF-AA5B-E98F01857140}"/>
          </ac:grpSpMkLst>
        </pc:grpChg>
      </pc:sldChg>
      <pc:sldChg chg="modSp del">
        <pc:chgData name="Cynyr Llewelyn-Jones (2404670)" userId="S::2404670@student.uwtsd.ac.uk::c8b00b43-4ad6-4f31-8f90-efd675be3b19" providerId="AD" clId="Web-{0EDF2818-81E2-A2CE-0F34-2F3C2160B4EF}" dt="2025-03-14T11:46:03.544" v="2284"/>
        <pc:sldMkLst>
          <pc:docMk/>
          <pc:sldMk cId="116267985" sldId="260"/>
        </pc:sldMkLst>
        <pc:spChg chg="mod">
          <ac:chgData name="Cynyr Llewelyn-Jones (2404670)" userId="S::2404670@student.uwtsd.ac.uk::c8b00b43-4ad6-4f31-8f90-efd675be3b19" providerId="AD" clId="Web-{0EDF2818-81E2-A2CE-0F34-2F3C2160B4EF}" dt="2025-03-14T11:46:02.763" v="2283" actId="20577"/>
          <ac:spMkLst>
            <pc:docMk/>
            <pc:sldMk cId="116267985" sldId="260"/>
            <ac:spMk id="3" creationId="{6C6ED0F4-BACC-428E-D61C-7C8DAFC80F6B}"/>
          </ac:spMkLst>
        </pc:spChg>
      </pc:sldChg>
      <pc:sldChg chg="modSp">
        <pc:chgData name="Cynyr Llewelyn-Jones (2404670)" userId="S::2404670@student.uwtsd.ac.uk::c8b00b43-4ad6-4f31-8f90-efd675be3b19" providerId="AD" clId="Web-{0EDF2818-81E2-A2CE-0F34-2F3C2160B4EF}" dt="2025-03-14T10:39:34.782" v="1226" actId="20577"/>
        <pc:sldMkLst>
          <pc:docMk/>
          <pc:sldMk cId="1556889230" sldId="261"/>
        </pc:sldMkLst>
        <pc:spChg chg="mod">
          <ac:chgData name="Cynyr Llewelyn-Jones (2404670)" userId="S::2404670@student.uwtsd.ac.uk::c8b00b43-4ad6-4f31-8f90-efd675be3b19" providerId="AD" clId="Web-{0EDF2818-81E2-A2CE-0F34-2F3C2160B4EF}" dt="2025-03-14T10:39:34.782" v="1226" actId="20577"/>
          <ac:spMkLst>
            <pc:docMk/>
            <pc:sldMk cId="1556889230" sldId="261"/>
            <ac:spMk id="3" creationId="{C614AFBE-5ED1-4770-0FBB-45E26DEB6776}"/>
          </ac:spMkLst>
        </pc:spChg>
      </pc:sldChg>
      <pc:sldChg chg="modSp">
        <pc:chgData name="Cynyr Llewelyn-Jones (2404670)" userId="S::2404670@student.uwtsd.ac.uk::c8b00b43-4ad6-4f31-8f90-efd675be3b19" providerId="AD" clId="Web-{0EDF2818-81E2-A2CE-0F34-2F3C2160B4EF}" dt="2025-03-13T22:20:16.405" v="560" actId="1076"/>
        <pc:sldMkLst>
          <pc:docMk/>
          <pc:sldMk cId="2668834504" sldId="262"/>
        </pc:sldMkLst>
        <pc:picChg chg="mod">
          <ac:chgData name="Cynyr Llewelyn-Jones (2404670)" userId="S::2404670@student.uwtsd.ac.uk::c8b00b43-4ad6-4f31-8f90-efd675be3b19" providerId="AD" clId="Web-{0EDF2818-81E2-A2CE-0F34-2F3C2160B4EF}" dt="2025-03-13T22:20:16.405" v="560" actId="1076"/>
          <ac:picMkLst>
            <pc:docMk/>
            <pc:sldMk cId="2668834504" sldId="262"/>
            <ac:picMk id="4" creationId="{EED7F074-200F-C0D3-160D-8CABCA8138F1}"/>
          </ac:picMkLst>
        </pc:picChg>
      </pc:sldChg>
      <pc:sldChg chg="modSp">
        <pc:chgData name="Cynyr Llewelyn-Jones (2404670)" userId="S::2404670@student.uwtsd.ac.uk::c8b00b43-4ad6-4f31-8f90-efd675be3b19" providerId="AD" clId="Web-{0EDF2818-81E2-A2CE-0F34-2F3C2160B4EF}" dt="2025-03-13T21:39:03.704" v="48" actId="20577"/>
        <pc:sldMkLst>
          <pc:docMk/>
          <pc:sldMk cId="1540897635" sldId="266"/>
        </pc:sldMkLst>
        <pc:spChg chg="mod">
          <ac:chgData name="Cynyr Llewelyn-Jones (2404670)" userId="S::2404670@student.uwtsd.ac.uk::c8b00b43-4ad6-4f31-8f90-efd675be3b19" providerId="AD" clId="Web-{0EDF2818-81E2-A2CE-0F34-2F3C2160B4EF}" dt="2025-03-13T21:39:03.704" v="48" actId="20577"/>
          <ac:spMkLst>
            <pc:docMk/>
            <pc:sldMk cId="1540897635" sldId="266"/>
            <ac:spMk id="5" creationId="{09237853-5E6E-2927-59A0-6283F28B66C8}"/>
          </ac:spMkLst>
        </pc:spChg>
      </pc:sldChg>
      <pc:sldChg chg="addSp modSp">
        <pc:chgData name="Cynyr Llewelyn-Jones (2404670)" userId="S::2404670@student.uwtsd.ac.uk::c8b00b43-4ad6-4f31-8f90-efd675be3b19" providerId="AD" clId="Web-{0EDF2818-81E2-A2CE-0F34-2F3C2160B4EF}" dt="2025-03-13T21:38:46.938" v="38" actId="20577"/>
        <pc:sldMkLst>
          <pc:docMk/>
          <pc:sldMk cId="1914219224" sldId="267"/>
        </pc:sldMkLst>
        <pc:spChg chg="add mod">
          <ac:chgData name="Cynyr Llewelyn-Jones (2404670)" userId="S::2404670@student.uwtsd.ac.uk::c8b00b43-4ad6-4f31-8f90-efd675be3b19" providerId="AD" clId="Web-{0EDF2818-81E2-A2CE-0F34-2F3C2160B4EF}" dt="2025-03-13T21:38:46.938" v="38" actId="20577"/>
          <ac:spMkLst>
            <pc:docMk/>
            <pc:sldMk cId="1914219224" sldId="267"/>
            <ac:spMk id="5" creationId="{B4DD8C0A-24B1-0CB2-514A-1FCBA98C206D}"/>
          </ac:spMkLst>
        </pc:spChg>
      </pc:sldChg>
      <pc:sldChg chg="addSp delSp modSp">
        <pc:chgData name="Cynyr Llewelyn-Jones (2404670)" userId="S::2404670@student.uwtsd.ac.uk::c8b00b43-4ad6-4f31-8f90-efd675be3b19" providerId="AD" clId="Web-{0EDF2818-81E2-A2CE-0F34-2F3C2160B4EF}" dt="2025-03-13T21:38:59.610" v="47" actId="20577"/>
        <pc:sldMkLst>
          <pc:docMk/>
          <pc:sldMk cId="3241587207" sldId="268"/>
        </pc:sldMkLst>
        <pc:spChg chg="mod">
          <ac:chgData name="Cynyr Llewelyn-Jones (2404670)" userId="S::2404670@student.uwtsd.ac.uk::c8b00b43-4ad6-4f31-8f90-efd675be3b19" providerId="AD" clId="Web-{0EDF2818-81E2-A2CE-0F34-2F3C2160B4EF}" dt="2025-03-13T21:35:48.351" v="5"/>
          <ac:spMkLst>
            <pc:docMk/>
            <pc:sldMk cId="3241587207" sldId="268"/>
            <ac:spMk id="2" creationId="{7CB76B61-4017-FCE3-3F41-623A76490D1C}"/>
          </ac:spMkLst>
        </pc:spChg>
        <pc:spChg chg="mod">
          <ac:chgData name="Cynyr Llewelyn-Jones (2404670)" userId="S::2404670@student.uwtsd.ac.uk::c8b00b43-4ad6-4f31-8f90-efd675be3b19" providerId="AD" clId="Web-{0EDF2818-81E2-A2CE-0F34-2F3C2160B4EF}" dt="2025-03-13T21:35:48.351" v="5"/>
          <ac:spMkLst>
            <pc:docMk/>
            <pc:sldMk cId="3241587207" sldId="268"/>
            <ac:spMk id="3" creationId="{5D15E6ED-73F0-4B0C-AFF8-F68F724FA018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3T21:38:59.610" v="47" actId="20577"/>
          <ac:spMkLst>
            <pc:docMk/>
            <pc:sldMk cId="3241587207" sldId="268"/>
            <ac:spMk id="6" creationId="{E6522EB6-2B73-3D01-E106-6066402B72EA}"/>
          </ac:spMkLst>
        </pc:spChg>
        <pc:spChg chg="del">
          <ac:chgData name="Cynyr Llewelyn-Jones (2404670)" userId="S::2404670@student.uwtsd.ac.uk::c8b00b43-4ad6-4f31-8f90-efd675be3b19" providerId="AD" clId="Web-{0EDF2818-81E2-A2CE-0F34-2F3C2160B4EF}" dt="2025-03-13T21:34:54.099" v="3"/>
          <ac:spMkLst>
            <pc:docMk/>
            <pc:sldMk cId="3241587207" sldId="268"/>
            <ac:spMk id="13" creationId="{BB48116A-278A-4CC5-89D3-9DE8E8FF1245}"/>
          </ac:spMkLst>
        </pc:spChg>
        <pc:spChg chg="del">
          <ac:chgData name="Cynyr Llewelyn-Jones (2404670)" userId="S::2404670@student.uwtsd.ac.uk::c8b00b43-4ad6-4f31-8f90-efd675be3b19" providerId="AD" clId="Web-{0EDF2818-81E2-A2CE-0F34-2F3C2160B4EF}" dt="2025-03-13T21:35:48.351" v="5"/>
          <ac:spMkLst>
            <pc:docMk/>
            <pc:sldMk cId="3241587207" sldId="268"/>
            <ac:spMk id="14" creationId="{DB304A14-32D0-4873-B914-423ED7B8DAFD}"/>
          </ac:spMkLst>
        </pc:spChg>
        <pc:spChg chg="del">
          <ac:chgData name="Cynyr Llewelyn-Jones (2404670)" userId="S::2404670@student.uwtsd.ac.uk::c8b00b43-4ad6-4f31-8f90-efd675be3b19" providerId="AD" clId="Web-{0EDF2818-81E2-A2CE-0F34-2F3C2160B4EF}" dt="2025-03-13T21:34:52.599" v="2"/>
          <ac:spMkLst>
            <pc:docMk/>
            <pc:sldMk cId="3241587207" sldId="268"/>
            <ac:spMk id="15" creationId="{1D460C86-854F-4FB3-ABC2-E823D8FEB9DB}"/>
          </ac:spMkLst>
        </pc:spChg>
        <pc:spChg chg="add">
          <ac:chgData name="Cynyr Llewelyn-Jones (2404670)" userId="S::2404670@student.uwtsd.ac.uk::c8b00b43-4ad6-4f31-8f90-efd675be3b19" providerId="AD" clId="Web-{0EDF2818-81E2-A2CE-0F34-2F3C2160B4EF}" dt="2025-03-13T21:35:48.351" v="5"/>
          <ac:spMkLst>
            <pc:docMk/>
            <pc:sldMk cId="3241587207" sldId="268"/>
            <ac:spMk id="19" creationId="{9F79630B-0F0B-446E-A637-38FA8F61D10E}"/>
          </ac:spMkLst>
        </pc:spChg>
        <pc:spChg chg="add">
          <ac:chgData name="Cynyr Llewelyn-Jones (2404670)" userId="S::2404670@student.uwtsd.ac.uk::c8b00b43-4ad6-4f31-8f90-efd675be3b19" providerId="AD" clId="Web-{0EDF2818-81E2-A2CE-0F34-2F3C2160B4EF}" dt="2025-03-13T21:35:48.351" v="5"/>
          <ac:spMkLst>
            <pc:docMk/>
            <pc:sldMk cId="3241587207" sldId="268"/>
            <ac:spMk id="21" creationId="{B3437C99-FC8E-4311-B48A-F0C4C329B154}"/>
          </ac:spMkLst>
        </pc:spChg>
        <pc:picChg chg="del mod">
          <ac:chgData name="Cynyr Llewelyn-Jones (2404670)" userId="S::2404670@student.uwtsd.ac.uk::c8b00b43-4ad6-4f31-8f90-efd675be3b19" providerId="AD" clId="Web-{0EDF2818-81E2-A2CE-0F34-2F3C2160B4EF}" dt="2025-03-13T21:34:50.958" v="1"/>
          <ac:picMkLst>
            <pc:docMk/>
            <pc:sldMk cId="3241587207" sldId="268"/>
            <ac:picMk id="4" creationId="{0F29A17F-88CE-AB2F-8CBE-2FA2ADB0247C}"/>
          </ac:picMkLst>
        </pc:picChg>
        <pc:picChg chg="add mod">
          <ac:chgData name="Cynyr Llewelyn-Jones (2404670)" userId="S::2404670@student.uwtsd.ac.uk::c8b00b43-4ad6-4f31-8f90-efd675be3b19" providerId="AD" clId="Web-{0EDF2818-81E2-A2CE-0F34-2F3C2160B4EF}" dt="2025-03-13T21:35:48.351" v="5"/>
          <ac:picMkLst>
            <pc:docMk/>
            <pc:sldMk cId="3241587207" sldId="268"/>
            <ac:picMk id="5" creationId="{C1F7A5CC-2483-51E6-065A-6934278475EE}"/>
          </ac:picMkLst>
        </pc:picChg>
      </pc:sldChg>
      <pc:sldChg chg="addSp delSp modSp new mod setBg">
        <pc:chgData name="Cynyr Llewelyn-Jones (2404670)" userId="S::2404670@student.uwtsd.ac.uk::c8b00b43-4ad6-4f31-8f90-efd675be3b19" providerId="AD" clId="Web-{0EDF2818-81E2-A2CE-0F34-2F3C2160B4EF}" dt="2025-03-13T21:55:47.150" v="212"/>
        <pc:sldMkLst>
          <pc:docMk/>
          <pc:sldMk cId="4020026756" sldId="269"/>
        </pc:sldMkLst>
        <pc:spChg chg="mod">
          <ac:chgData name="Cynyr Llewelyn-Jones (2404670)" userId="S::2404670@student.uwtsd.ac.uk::c8b00b43-4ad6-4f31-8f90-efd675be3b19" providerId="AD" clId="Web-{0EDF2818-81E2-A2CE-0F34-2F3C2160B4EF}" dt="2025-03-13T21:50:48.987" v="53"/>
          <ac:spMkLst>
            <pc:docMk/>
            <pc:sldMk cId="4020026756" sldId="269"/>
            <ac:spMk id="2" creationId="{E8826962-E604-9988-D438-F589CD9663B4}"/>
          </ac:spMkLst>
        </pc:spChg>
        <pc:spChg chg="del">
          <ac:chgData name="Cynyr Llewelyn-Jones (2404670)" userId="S::2404670@student.uwtsd.ac.uk::c8b00b43-4ad6-4f31-8f90-efd675be3b19" providerId="AD" clId="Web-{0EDF2818-81E2-A2CE-0F34-2F3C2160B4EF}" dt="2025-03-13T21:50:42.502" v="51"/>
          <ac:spMkLst>
            <pc:docMk/>
            <pc:sldMk cId="4020026756" sldId="269"/>
            <ac:spMk id="3" creationId="{33FD0927-C013-C444-DC27-3173E4AD5F39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3T21:52:14.708" v="108" actId="1076"/>
          <ac:spMkLst>
            <pc:docMk/>
            <pc:sldMk cId="4020026756" sldId="269"/>
            <ac:spMk id="5" creationId="{CC5EBD7F-3F5A-8F50-F483-A87F07C9F4E7}"/>
          </ac:spMkLst>
        </pc:spChg>
        <pc:spChg chg="add del mod">
          <ac:chgData name="Cynyr Llewelyn-Jones (2404670)" userId="S::2404670@student.uwtsd.ac.uk::c8b00b43-4ad6-4f31-8f90-efd675be3b19" providerId="AD" clId="Web-{0EDF2818-81E2-A2CE-0F34-2F3C2160B4EF}" dt="2025-03-13T21:55:47.150" v="212"/>
          <ac:spMkLst>
            <pc:docMk/>
            <pc:sldMk cId="4020026756" sldId="269"/>
            <ac:spMk id="8" creationId="{F4AA6716-B805-4742-EF1D-378754FFCDD2}"/>
          </ac:spMkLst>
        </pc:spChg>
        <pc:spChg chg="add">
          <ac:chgData name="Cynyr Llewelyn-Jones (2404670)" userId="S::2404670@student.uwtsd.ac.uk::c8b00b43-4ad6-4f31-8f90-efd675be3b19" providerId="AD" clId="Web-{0EDF2818-81E2-A2CE-0F34-2F3C2160B4EF}" dt="2025-03-13T21:50:48.987" v="53"/>
          <ac:spMkLst>
            <pc:docMk/>
            <pc:sldMk cId="4020026756" sldId="269"/>
            <ac:spMk id="11" creationId="{45D37F4E-DDB4-456B-97E0-9937730A039F}"/>
          </ac:spMkLst>
        </pc:spChg>
        <pc:spChg chg="add">
          <ac:chgData name="Cynyr Llewelyn-Jones (2404670)" userId="S::2404670@student.uwtsd.ac.uk::c8b00b43-4ad6-4f31-8f90-efd675be3b19" providerId="AD" clId="Web-{0EDF2818-81E2-A2CE-0F34-2F3C2160B4EF}" dt="2025-03-13T21:50:48.987" v="53"/>
          <ac:spMkLst>
            <pc:docMk/>
            <pc:sldMk cId="4020026756" sldId="269"/>
            <ac:spMk id="13" creationId="{B2DD41CD-8F47-4F56-AD12-4E2FF7696987}"/>
          </ac:spMkLst>
        </pc:spChg>
        <pc:graphicFrameChg chg="add">
          <ac:chgData name="Cynyr Llewelyn-Jones (2404670)" userId="S::2404670@student.uwtsd.ac.uk::c8b00b43-4ad6-4f31-8f90-efd675be3b19" providerId="AD" clId="Web-{0EDF2818-81E2-A2CE-0F34-2F3C2160B4EF}" dt="2025-03-13T21:55:47.150" v="212"/>
          <ac:graphicFrameMkLst>
            <pc:docMk/>
            <pc:sldMk cId="4020026756" sldId="269"/>
            <ac:graphicFrameMk id="15" creationId="{C3866C12-F38B-1D89-699E-0EA61EE5F18A}"/>
          </ac:graphicFrameMkLst>
        </pc:graphicFrameChg>
        <pc:picChg chg="add mod ord">
          <ac:chgData name="Cynyr Llewelyn-Jones (2404670)" userId="S::2404670@student.uwtsd.ac.uk::c8b00b43-4ad6-4f31-8f90-efd675be3b19" providerId="AD" clId="Web-{0EDF2818-81E2-A2CE-0F34-2F3C2160B4EF}" dt="2025-03-13T21:50:48.987" v="53"/>
          <ac:picMkLst>
            <pc:docMk/>
            <pc:sldMk cId="4020026756" sldId="269"/>
            <ac:picMk id="4" creationId="{3E5EA3EF-B8FD-3C05-1B08-8825FEB9391E}"/>
          </ac:picMkLst>
        </pc:picChg>
      </pc:sldChg>
      <pc:sldChg chg="addSp delSp modSp new mod setBg">
        <pc:chgData name="Cynyr Llewelyn-Jones (2404670)" userId="S::2404670@student.uwtsd.ac.uk::c8b00b43-4ad6-4f31-8f90-efd675be3b19" providerId="AD" clId="Web-{0EDF2818-81E2-A2CE-0F34-2F3C2160B4EF}" dt="2025-03-13T22:05:48.462" v="328" actId="1076"/>
        <pc:sldMkLst>
          <pc:docMk/>
          <pc:sldMk cId="136995810" sldId="270"/>
        </pc:sldMkLst>
        <pc:spChg chg="mod">
          <ac:chgData name="Cynyr Llewelyn-Jones (2404670)" userId="S::2404670@student.uwtsd.ac.uk::c8b00b43-4ad6-4f31-8f90-efd675be3b19" providerId="AD" clId="Web-{0EDF2818-81E2-A2CE-0F34-2F3C2160B4EF}" dt="2025-03-13T22:04:17.272" v="300"/>
          <ac:spMkLst>
            <pc:docMk/>
            <pc:sldMk cId="136995810" sldId="270"/>
            <ac:spMk id="2" creationId="{14CC1FE4-8B99-8532-7904-38ED41044BDA}"/>
          </ac:spMkLst>
        </pc:spChg>
        <pc:spChg chg="del mod ord">
          <ac:chgData name="Cynyr Llewelyn-Jones (2404670)" userId="S::2404670@student.uwtsd.ac.uk::c8b00b43-4ad6-4f31-8f90-efd675be3b19" providerId="AD" clId="Web-{0EDF2818-81E2-A2CE-0F34-2F3C2160B4EF}" dt="2025-03-13T22:05:09.898" v="321"/>
          <ac:spMkLst>
            <pc:docMk/>
            <pc:sldMk cId="136995810" sldId="270"/>
            <ac:spMk id="3" creationId="{B4F70174-3882-B7F4-0001-642DBD0D1FEF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3T22:05:07.164" v="320" actId="1076"/>
          <ac:spMkLst>
            <pc:docMk/>
            <pc:sldMk cId="136995810" sldId="270"/>
            <ac:spMk id="5" creationId="{D8827014-03AF-F588-D59A-6B0A280716B1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3T22:05:48.462" v="328" actId="1076"/>
          <ac:spMkLst>
            <pc:docMk/>
            <pc:sldMk cId="136995810" sldId="270"/>
            <ac:spMk id="65" creationId="{245E1DDB-18A2-C711-3D74-662673143F14}"/>
          </ac:spMkLst>
        </pc:spChg>
        <pc:graphicFrameChg chg="add mod modGraphic">
          <ac:chgData name="Cynyr Llewelyn-Jones (2404670)" userId="S::2404670@student.uwtsd.ac.uk::c8b00b43-4ad6-4f31-8f90-efd675be3b19" providerId="AD" clId="Web-{0EDF2818-81E2-A2CE-0F34-2F3C2160B4EF}" dt="2025-03-13T22:05:36.821" v="325" actId="20577"/>
          <ac:graphicFrameMkLst>
            <pc:docMk/>
            <pc:sldMk cId="136995810" sldId="270"/>
            <ac:graphicFrameMk id="7" creationId="{E1EC9BB1-CCA1-A9C7-3080-E2175A4809E6}"/>
          </ac:graphicFrameMkLst>
        </pc:graphicFrameChg>
        <pc:picChg chg="add mod">
          <ac:chgData name="Cynyr Llewelyn-Jones (2404670)" userId="S::2404670@student.uwtsd.ac.uk::c8b00b43-4ad6-4f31-8f90-efd675be3b19" providerId="AD" clId="Web-{0EDF2818-81E2-A2CE-0F34-2F3C2160B4EF}" dt="2025-03-13T22:04:17.272" v="300"/>
          <ac:picMkLst>
            <pc:docMk/>
            <pc:sldMk cId="136995810" sldId="270"/>
            <ac:picMk id="4" creationId="{E230679A-7C43-B94F-7D2C-B7E0DE92135A}"/>
          </ac:picMkLst>
        </pc:picChg>
      </pc:sldChg>
      <pc:sldChg chg="addSp delSp modSp new mod setBg">
        <pc:chgData name="Cynyr Llewelyn-Jones (2404670)" userId="S::2404670@student.uwtsd.ac.uk::c8b00b43-4ad6-4f31-8f90-efd675be3b19" providerId="AD" clId="Web-{0EDF2818-81E2-A2CE-0F34-2F3C2160B4EF}" dt="2025-03-13T22:13:12.879" v="471" actId="1076"/>
        <pc:sldMkLst>
          <pc:docMk/>
          <pc:sldMk cId="2052870201" sldId="271"/>
        </pc:sldMkLst>
        <pc:spChg chg="mod">
          <ac:chgData name="Cynyr Llewelyn-Jones (2404670)" userId="S::2404670@student.uwtsd.ac.uk::c8b00b43-4ad6-4f31-8f90-efd675be3b19" providerId="AD" clId="Web-{0EDF2818-81E2-A2CE-0F34-2F3C2160B4EF}" dt="2025-03-13T22:12:09.174" v="451"/>
          <ac:spMkLst>
            <pc:docMk/>
            <pc:sldMk cId="2052870201" sldId="271"/>
            <ac:spMk id="2" creationId="{72F6A3EE-A24B-6AED-CB70-0AE187A385C1}"/>
          </ac:spMkLst>
        </pc:spChg>
        <pc:spChg chg="mod ord">
          <ac:chgData name="Cynyr Llewelyn-Jones (2404670)" userId="S::2404670@student.uwtsd.ac.uk::c8b00b43-4ad6-4f31-8f90-efd675be3b19" providerId="AD" clId="Web-{0EDF2818-81E2-A2CE-0F34-2F3C2160B4EF}" dt="2025-03-13T22:12:09.174" v="451"/>
          <ac:spMkLst>
            <pc:docMk/>
            <pc:sldMk cId="2052870201" sldId="271"/>
            <ac:spMk id="3" creationId="{08158BF9-50B6-E7A0-6CB7-AC71DC99EBD9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3T22:13:12.879" v="471" actId="1076"/>
          <ac:spMkLst>
            <pc:docMk/>
            <pc:sldMk cId="2052870201" sldId="271"/>
            <ac:spMk id="5" creationId="{4AF07CCC-24FC-0233-B4AF-1B5483D2FE4B}"/>
          </ac:spMkLst>
        </pc:spChg>
        <pc:spChg chg="add del">
          <ac:chgData name="Cynyr Llewelyn-Jones (2404670)" userId="S::2404670@student.uwtsd.ac.uk::c8b00b43-4ad6-4f31-8f90-efd675be3b19" providerId="AD" clId="Web-{0EDF2818-81E2-A2CE-0F34-2F3C2160B4EF}" dt="2025-03-13T22:12:09.159" v="450"/>
          <ac:spMkLst>
            <pc:docMk/>
            <pc:sldMk cId="2052870201" sldId="271"/>
            <ac:spMk id="9" creationId="{C0A1ED06-4733-4020-9C60-81D4D801408D}"/>
          </ac:spMkLst>
        </pc:spChg>
        <pc:spChg chg="add del">
          <ac:chgData name="Cynyr Llewelyn-Jones (2404670)" userId="S::2404670@student.uwtsd.ac.uk::c8b00b43-4ad6-4f31-8f90-efd675be3b19" providerId="AD" clId="Web-{0EDF2818-81E2-A2CE-0F34-2F3C2160B4EF}" dt="2025-03-13T22:12:09.159" v="450"/>
          <ac:spMkLst>
            <pc:docMk/>
            <pc:sldMk cId="2052870201" sldId="271"/>
            <ac:spMk id="11" creationId="{B0CA3509-3AF9-45FE-93ED-57BB5D5E8E07}"/>
          </ac:spMkLst>
        </pc:spChg>
        <pc:spChg chg="add">
          <ac:chgData name="Cynyr Llewelyn-Jones (2404670)" userId="S::2404670@student.uwtsd.ac.uk::c8b00b43-4ad6-4f31-8f90-efd675be3b19" providerId="AD" clId="Web-{0EDF2818-81E2-A2CE-0F34-2F3C2160B4EF}" dt="2025-03-13T22:12:09.174" v="451"/>
          <ac:spMkLst>
            <pc:docMk/>
            <pc:sldMk cId="2052870201" sldId="271"/>
            <ac:spMk id="13" creationId="{2B97F24A-32CE-4C1C-A50D-3016B394DCFB}"/>
          </ac:spMkLst>
        </pc:spChg>
        <pc:spChg chg="add">
          <ac:chgData name="Cynyr Llewelyn-Jones (2404670)" userId="S::2404670@student.uwtsd.ac.uk::c8b00b43-4ad6-4f31-8f90-efd675be3b19" providerId="AD" clId="Web-{0EDF2818-81E2-A2CE-0F34-2F3C2160B4EF}" dt="2025-03-13T22:12:09.174" v="451"/>
          <ac:spMkLst>
            <pc:docMk/>
            <pc:sldMk cId="2052870201" sldId="271"/>
            <ac:spMk id="14" creationId="{CD8B4F24-440B-49E9-B85D-733523DC064B}"/>
          </ac:spMkLst>
        </pc:spChg>
        <pc:picChg chg="add mod ord">
          <ac:chgData name="Cynyr Llewelyn-Jones (2404670)" userId="S::2404670@student.uwtsd.ac.uk::c8b00b43-4ad6-4f31-8f90-efd675be3b19" providerId="AD" clId="Web-{0EDF2818-81E2-A2CE-0F34-2F3C2160B4EF}" dt="2025-03-13T22:12:09.174" v="451"/>
          <ac:picMkLst>
            <pc:docMk/>
            <pc:sldMk cId="2052870201" sldId="271"/>
            <ac:picMk id="4" creationId="{A712F514-A50E-3E72-1623-419C4AA16C3F}"/>
          </ac:picMkLst>
        </pc:picChg>
      </pc:sldChg>
      <pc:sldChg chg="addSp modSp new mod setBg">
        <pc:chgData name="Cynyr Llewelyn-Jones (2404670)" userId="S::2404670@student.uwtsd.ac.uk::c8b00b43-4ad6-4f31-8f90-efd675be3b19" providerId="AD" clId="Web-{0EDF2818-81E2-A2CE-0F34-2F3C2160B4EF}" dt="2025-03-14T10:04:12.789" v="562"/>
        <pc:sldMkLst>
          <pc:docMk/>
          <pc:sldMk cId="3871408161" sldId="272"/>
        </pc:sldMkLst>
        <pc:spChg chg="mod">
          <ac:chgData name="Cynyr Llewelyn-Jones (2404670)" userId="S::2404670@student.uwtsd.ac.uk::c8b00b43-4ad6-4f31-8f90-efd675be3b19" providerId="AD" clId="Web-{0EDF2818-81E2-A2CE-0F34-2F3C2160B4EF}" dt="2025-03-14T10:04:12.789" v="562"/>
          <ac:spMkLst>
            <pc:docMk/>
            <pc:sldMk cId="3871408161" sldId="272"/>
            <ac:spMk id="2" creationId="{003D0894-FBAC-E2E4-F41B-0025B09F3A0B}"/>
          </ac:spMkLst>
        </pc:spChg>
        <pc:spChg chg="mod">
          <ac:chgData name="Cynyr Llewelyn-Jones (2404670)" userId="S::2404670@student.uwtsd.ac.uk::c8b00b43-4ad6-4f31-8f90-efd675be3b19" providerId="AD" clId="Web-{0EDF2818-81E2-A2CE-0F34-2F3C2160B4EF}" dt="2025-03-14T10:04:12.789" v="562"/>
          <ac:spMkLst>
            <pc:docMk/>
            <pc:sldMk cId="3871408161" sldId="272"/>
            <ac:spMk id="3" creationId="{383E7B10-0D87-6B2D-FC76-FEFF7DC8143D}"/>
          </ac:spMkLst>
        </pc:spChg>
        <pc:spChg chg="add">
          <ac:chgData name="Cynyr Llewelyn-Jones (2404670)" userId="S::2404670@student.uwtsd.ac.uk::c8b00b43-4ad6-4f31-8f90-efd675be3b19" providerId="AD" clId="Web-{0EDF2818-81E2-A2CE-0F34-2F3C2160B4EF}" dt="2025-03-14T10:04:12.789" v="562"/>
          <ac:spMkLst>
            <pc:docMk/>
            <pc:sldMk cId="3871408161" sldId="272"/>
            <ac:spMk id="9" creationId="{04812C46-200A-4DEB-A05E-3ED6C68C2387}"/>
          </ac:spMkLst>
        </pc:spChg>
        <pc:spChg chg="add">
          <ac:chgData name="Cynyr Llewelyn-Jones (2404670)" userId="S::2404670@student.uwtsd.ac.uk::c8b00b43-4ad6-4f31-8f90-efd675be3b19" providerId="AD" clId="Web-{0EDF2818-81E2-A2CE-0F34-2F3C2160B4EF}" dt="2025-03-14T10:04:12.789" v="562"/>
          <ac:spMkLst>
            <pc:docMk/>
            <pc:sldMk cId="3871408161" sldId="272"/>
            <ac:spMk id="11" creationId="{D1EA859B-E555-4109-94F3-6700E046E008}"/>
          </ac:spMkLst>
        </pc:spChg>
        <pc:picChg chg="add mod ord">
          <ac:chgData name="Cynyr Llewelyn-Jones (2404670)" userId="S::2404670@student.uwtsd.ac.uk::c8b00b43-4ad6-4f31-8f90-efd675be3b19" providerId="AD" clId="Web-{0EDF2818-81E2-A2CE-0F34-2F3C2160B4EF}" dt="2025-03-14T10:04:12.789" v="562"/>
          <ac:picMkLst>
            <pc:docMk/>
            <pc:sldMk cId="3871408161" sldId="272"/>
            <ac:picMk id="4" creationId="{0F4C3317-0643-C312-1DCA-E83D4DE9A329}"/>
          </ac:picMkLst>
        </pc:picChg>
      </pc:sldChg>
      <pc:sldChg chg="addSp modSp new">
        <pc:chgData name="Cynyr Llewelyn-Jones (2404670)" userId="S::2404670@student.uwtsd.ac.uk::c8b00b43-4ad6-4f31-8f90-efd675be3b19" providerId="AD" clId="Web-{0EDF2818-81E2-A2CE-0F34-2F3C2160B4EF}" dt="2025-03-14T10:52:29.880" v="1665" actId="20577"/>
        <pc:sldMkLst>
          <pc:docMk/>
          <pc:sldMk cId="1842257388" sldId="273"/>
        </pc:sldMkLst>
        <pc:spChg chg="mod">
          <ac:chgData name="Cynyr Llewelyn-Jones (2404670)" userId="S::2404670@student.uwtsd.ac.uk::c8b00b43-4ad6-4f31-8f90-efd675be3b19" providerId="AD" clId="Web-{0EDF2818-81E2-A2CE-0F34-2F3C2160B4EF}" dt="2025-03-14T10:14:45.571" v="675" actId="20577"/>
          <ac:spMkLst>
            <pc:docMk/>
            <pc:sldMk cId="1842257388" sldId="273"/>
            <ac:spMk id="2" creationId="{1140751D-1932-9359-8E1E-BB2D925E2975}"/>
          </ac:spMkLst>
        </pc:spChg>
        <pc:spChg chg="mod">
          <ac:chgData name="Cynyr Llewelyn-Jones (2404670)" userId="S::2404670@student.uwtsd.ac.uk::c8b00b43-4ad6-4f31-8f90-efd675be3b19" providerId="AD" clId="Web-{0EDF2818-81E2-A2CE-0F34-2F3C2160B4EF}" dt="2025-03-14T10:13:07.006" v="664" actId="20577"/>
          <ac:spMkLst>
            <pc:docMk/>
            <pc:sldMk cId="1842257388" sldId="273"/>
            <ac:spMk id="3" creationId="{8AFEB741-C4F1-7FEA-5648-F5D5CC2D68FA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14:24.357" v="667" actId="1076"/>
          <ac:spMkLst>
            <pc:docMk/>
            <pc:sldMk cId="1842257388" sldId="273"/>
            <ac:spMk id="4" creationId="{B8057A91-3A3B-CDD8-3495-E0A1456E037C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52:29.880" v="1665" actId="20577"/>
          <ac:spMkLst>
            <pc:docMk/>
            <pc:sldMk cId="1842257388" sldId="273"/>
            <ac:spMk id="6" creationId="{130CB9FE-6C73-407A-2014-FC235498F6B5}"/>
          </ac:spMkLst>
        </pc:spChg>
        <pc:picChg chg="add mod">
          <ac:chgData name="Cynyr Llewelyn-Jones (2404670)" userId="S::2404670@student.uwtsd.ac.uk::c8b00b43-4ad6-4f31-8f90-efd675be3b19" providerId="AD" clId="Web-{0EDF2818-81E2-A2CE-0F34-2F3C2160B4EF}" dt="2025-03-14T10:13:39.523" v="666" actId="14100"/>
          <ac:picMkLst>
            <pc:docMk/>
            <pc:sldMk cId="1842257388" sldId="273"/>
            <ac:picMk id="5" creationId="{B8F88576-541C-574D-482B-D169CA63B44F}"/>
          </ac:picMkLst>
        </pc:picChg>
      </pc:sldChg>
      <pc:sldChg chg="addSp modSp new">
        <pc:chgData name="Cynyr Llewelyn-Jones (2404670)" userId="S::2404670@student.uwtsd.ac.uk::c8b00b43-4ad6-4f31-8f90-efd675be3b19" providerId="AD" clId="Web-{0EDF2818-81E2-A2CE-0F34-2F3C2160B4EF}" dt="2025-03-14T10:52:10.038" v="1657" actId="20577"/>
        <pc:sldMkLst>
          <pc:docMk/>
          <pc:sldMk cId="739827203" sldId="274"/>
        </pc:sldMkLst>
        <pc:spChg chg="mod">
          <ac:chgData name="Cynyr Llewelyn-Jones (2404670)" userId="S::2404670@student.uwtsd.ac.uk::c8b00b43-4ad6-4f31-8f90-efd675be3b19" providerId="AD" clId="Web-{0EDF2818-81E2-A2CE-0F34-2F3C2160B4EF}" dt="2025-03-14T10:18:06.358" v="687" actId="20577"/>
          <ac:spMkLst>
            <pc:docMk/>
            <pc:sldMk cId="739827203" sldId="274"/>
            <ac:spMk id="2" creationId="{922ED835-DAD4-F4C4-E050-AE4719E86DCE}"/>
          </ac:spMkLst>
        </pc:spChg>
        <pc:spChg chg="mod">
          <ac:chgData name="Cynyr Llewelyn-Jones (2404670)" userId="S::2404670@student.uwtsd.ac.uk::c8b00b43-4ad6-4f31-8f90-efd675be3b19" providerId="AD" clId="Web-{0EDF2818-81E2-A2CE-0F34-2F3C2160B4EF}" dt="2025-03-14T10:18:29.171" v="692" actId="14100"/>
          <ac:spMkLst>
            <pc:docMk/>
            <pc:sldMk cId="739827203" sldId="274"/>
            <ac:spMk id="3" creationId="{9E363EE0-C1A5-806D-7802-06AC75B90643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51:55.989" v="1648" actId="20577"/>
          <ac:spMkLst>
            <pc:docMk/>
            <pc:sldMk cId="739827203" sldId="274"/>
            <ac:spMk id="5" creationId="{A812A665-F969-A6CE-4AFD-5C4B07589F61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52:10.038" v="1657" actId="20577"/>
          <ac:spMkLst>
            <pc:docMk/>
            <pc:sldMk cId="739827203" sldId="274"/>
            <ac:spMk id="6" creationId="{C7E32DAC-DEF3-6D32-3957-5535EC20227D}"/>
          </ac:spMkLst>
        </pc:spChg>
        <pc:picChg chg="add mod">
          <ac:chgData name="Cynyr Llewelyn-Jones (2404670)" userId="S::2404670@student.uwtsd.ac.uk::c8b00b43-4ad6-4f31-8f90-efd675be3b19" providerId="AD" clId="Web-{0EDF2818-81E2-A2CE-0F34-2F3C2160B4EF}" dt="2025-03-14T10:18:50.906" v="695" actId="1076"/>
          <ac:picMkLst>
            <pc:docMk/>
            <pc:sldMk cId="739827203" sldId="274"/>
            <ac:picMk id="4" creationId="{891ADD92-6E06-E7B7-647A-FB4BFDD1DD15}"/>
          </ac:picMkLst>
        </pc:picChg>
      </pc:sldChg>
      <pc:sldChg chg="addSp delSp modSp new">
        <pc:chgData name="Cynyr Llewelyn-Jones (2404670)" userId="S::2404670@student.uwtsd.ac.uk::c8b00b43-4ad6-4f31-8f90-efd675be3b19" providerId="AD" clId="Web-{0EDF2818-81E2-A2CE-0F34-2F3C2160B4EF}" dt="2025-03-14T10:51:39.957" v="1632" actId="20577"/>
        <pc:sldMkLst>
          <pc:docMk/>
          <pc:sldMk cId="715048016" sldId="275"/>
        </pc:sldMkLst>
        <pc:spChg chg="mod">
          <ac:chgData name="Cynyr Llewelyn-Jones (2404670)" userId="S::2404670@student.uwtsd.ac.uk::c8b00b43-4ad6-4f31-8f90-efd675be3b19" providerId="AD" clId="Web-{0EDF2818-81E2-A2CE-0F34-2F3C2160B4EF}" dt="2025-03-14T10:28:14.530" v="975" actId="20577"/>
          <ac:spMkLst>
            <pc:docMk/>
            <pc:sldMk cId="715048016" sldId="275"/>
            <ac:spMk id="2" creationId="{33B03A5A-1865-713E-A42B-8F1611FE6A0A}"/>
          </ac:spMkLst>
        </pc:spChg>
        <pc:spChg chg="del">
          <ac:chgData name="Cynyr Llewelyn-Jones (2404670)" userId="S::2404670@student.uwtsd.ac.uk::c8b00b43-4ad6-4f31-8f90-efd675be3b19" providerId="AD" clId="Web-{0EDF2818-81E2-A2CE-0F34-2F3C2160B4EF}" dt="2025-03-14T10:25:37.854" v="944"/>
          <ac:spMkLst>
            <pc:docMk/>
            <pc:sldMk cId="715048016" sldId="275"/>
            <ac:spMk id="3" creationId="{328C7BF5-A5E7-14C5-2B56-97856F26BE00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31:46.864" v="1184" actId="20577"/>
          <ac:spMkLst>
            <pc:docMk/>
            <pc:sldMk cId="715048016" sldId="275"/>
            <ac:spMk id="5" creationId="{22BDA5D8-B0EB-FED0-2170-0B44A417772D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28:52.687" v="989" actId="20577"/>
          <ac:spMkLst>
            <pc:docMk/>
            <pc:sldMk cId="715048016" sldId="275"/>
            <ac:spMk id="6" creationId="{95D625E5-96FC-79D9-75FF-E708622F941E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51:39.957" v="1632" actId="20577"/>
          <ac:spMkLst>
            <pc:docMk/>
            <pc:sldMk cId="715048016" sldId="275"/>
            <ac:spMk id="7" creationId="{9096E1A7-6523-F7C2-0104-59406C8184A2}"/>
          </ac:spMkLst>
        </pc:spChg>
        <pc:picChg chg="add mod ord">
          <ac:chgData name="Cynyr Llewelyn-Jones (2404670)" userId="S::2404670@student.uwtsd.ac.uk::c8b00b43-4ad6-4f31-8f90-efd675be3b19" providerId="AD" clId="Web-{0EDF2818-81E2-A2CE-0F34-2F3C2160B4EF}" dt="2025-03-14T10:25:38.792" v="945" actId="1076"/>
          <ac:picMkLst>
            <pc:docMk/>
            <pc:sldMk cId="715048016" sldId="275"/>
            <ac:picMk id="4" creationId="{B06C441B-006E-EE29-7CCD-ABA95CDC8B4C}"/>
          </ac:picMkLst>
        </pc:picChg>
      </pc:sldChg>
      <pc:sldChg chg="addSp delSp modSp new">
        <pc:chgData name="Cynyr Llewelyn-Jones (2404670)" userId="S::2404670@student.uwtsd.ac.uk::c8b00b43-4ad6-4f31-8f90-efd675be3b19" providerId="AD" clId="Web-{0EDF2818-81E2-A2CE-0F34-2F3C2160B4EF}" dt="2025-03-14T10:45:24.963" v="1416" actId="20577"/>
        <pc:sldMkLst>
          <pc:docMk/>
          <pc:sldMk cId="3200934873" sldId="276"/>
        </pc:sldMkLst>
        <pc:spChg chg="mod">
          <ac:chgData name="Cynyr Llewelyn-Jones (2404670)" userId="S::2404670@student.uwtsd.ac.uk::c8b00b43-4ad6-4f31-8f90-efd675be3b19" providerId="AD" clId="Web-{0EDF2818-81E2-A2CE-0F34-2F3C2160B4EF}" dt="2025-03-14T10:36:02.230" v="1197" actId="20577"/>
          <ac:spMkLst>
            <pc:docMk/>
            <pc:sldMk cId="3200934873" sldId="276"/>
            <ac:spMk id="2" creationId="{777476A9-23F1-7CF8-0551-94C404BE01C9}"/>
          </ac:spMkLst>
        </pc:spChg>
        <pc:spChg chg="del">
          <ac:chgData name="Cynyr Llewelyn-Jones (2404670)" userId="S::2404670@student.uwtsd.ac.uk::c8b00b43-4ad6-4f31-8f90-efd675be3b19" providerId="AD" clId="Web-{0EDF2818-81E2-A2CE-0F34-2F3C2160B4EF}" dt="2025-03-14T10:35:37.338" v="1186"/>
          <ac:spMkLst>
            <pc:docMk/>
            <pc:sldMk cId="3200934873" sldId="276"/>
            <ac:spMk id="3" creationId="{5C6CA696-B22C-CF11-6AF2-5A82E9E605D6}"/>
          </ac:spMkLst>
        </pc:spChg>
        <pc:spChg chg="add del">
          <ac:chgData name="Cynyr Llewelyn-Jones (2404670)" userId="S::2404670@student.uwtsd.ac.uk::c8b00b43-4ad6-4f31-8f90-efd675be3b19" providerId="AD" clId="Web-{0EDF2818-81E2-A2CE-0F34-2F3C2160B4EF}" dt="2025-03-14T10:36:09.245" v="1200"/>
          <ac:spMkLst>
            <pc:docMk/>
            <pc:sldMk cId="3200934873" sldId="276"/>
            <ac:spMk id="5" creationId="{1A9C0944-8F7D-70A2-21A1-8E84E1D319B5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36:29.918" v="1214" actId="20577"/>
          <ac:spMkLst>
            <pc:docMk/>
            <pc:sldMk cId="3200934873" sldId="276"/>
            <ac:spMk id="6" creationId="{8D5FC978-A76A-8226-4A6C-07D3DA6F6001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45:24.963" v="1416" actId="20577"/>
          <ac:spMkLst>
            <pc:docMk/>
            <pc:sldMk cId="3200934873" sldId="276"/>
            <ac:spMk id="7" creationId="{28F6E270-CA56-0EBC-FA1C-6B3DC2BD73AB}"/>
          </ac:spMkLst>
        </pc:spChg>
        <pc:picChg chg="add mod ord">
          <ac:chgData name="Cynyr Llewelyn-Jones (2404670)" userId="S::2404670@student.uwtsd.ac.uk::c8b00b43-4ad6-4f31-8f90-efd675be3b19" providerId="AD" clId="Web-{0EDF2818-81E2-A2CE-0F34-2F3C2160B4EF}" dt="2025-03-14T10:36:03.714" v="1198" actId="1076"/>
          <ac:picMkLst>
            <pc:docMk/>
            <pc:sldMk cId="3200934873" sldId="276"/>
            <ac:picMk id="4" creationId="{26A9F962-80CF-5C41-2153-5BE83904A612}"/>
          </ac:picMkLst>
        </pc:picChg>
      </pc:sldChg>
      <pc:sldChg chg="addSp modSp new">
        <pc:chgData name="Cynyr Llewelyn-Jones (2404670)" userId="S::2404670@student.uwtsd.ac.uk::c8b00b43-4ad6-4f31-8f90-efd675be3b19" providerId="AD" clId="Web-{0EDF2818-81E2-A2CE-0F34-2F3C2160B4EF}" dt="2025-03-14T10:51:19.769" v="1614" actId="20577"/>
        <pc:sldMkLst>
          <pc:docMk/>
          <pc:sldMk cId="1634664537" sldId="277"/>
        </pc:sldMkLst>
        <pc:spChg chg="mod">
          <ac:chgData name="Cynyr Llewelyn-Jones (2404670)" userId="S::2404670@student.uwtsd.ac.uk::c8b00b43-4ad6-4f31-8f90-efd675be3b19" providerId="AD" clId="Web-{0EDF2818-81E2-A2CE-0F34-2F3C2160B4EF}" dt="2025-03-14T10:47:21.654" v="1423" actId="20577"/>
          <ac:spMkLst>
            <pc:docMk/>
            <pc:sldMk cId="1634664537" sldId="277"/>
            <ac:spMk id="2" creationId="{1EBF04F3-3F05-457B-178F-EF7564FA3E74}"/>
          </ac:spMkLst>
        </pc:spChg>
        <pc:spChg chg="mod">
          <ac:chgData name="Cynyr Llewelyn-Jones (2404670)" userId="S::2404670@student.uwtsd.ac.uk::c8b00b43-4ad6-4f31-8f90-efd675be3b19" providerId="AD" clId="Web-{0EDF2818-81E2-A2CE-0F34-2F3C2160B4EF}" dt="2025-03-14T10:47:40.685" v="1460" actId="14100"/>
          <ac:spMkLst>
            <pc:docMk/>
            <pc:sldMk cId="1634664537" sldId="277"/>
            <ac:spMk id="3" creationId="{A2A2FEF8-2DAD-2FB6-0433-1D499282B0DD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50:26.362" v="1601" actId="1076"/>
          <ac:spMkLst>
            <pc:docMk/>
            <pc:sldMk cId="1634664537" sldId="277"/>
            <ac:spMk id="4" creationId="{FED13733-D6A6-4955-47E7-3641C85EBB49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50:21.408" v="1600" actId="1076"/>
          <ac:spMkLst>
            <pc:docMk/>
            <pc:sldMk cId="1634664537" sldId="277"/>
            <ac:spMk id="5" creationId="{2A65183A-D94E-5F45-675D-F18747F0450D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51:19.769" v="1614" actId="20577"/>
          <ac:spMkLst>
            <pc:docMk/>
            <pc:sldMk cId="1634664537" sldId="277"/>
            <ac:spMk id="7" creationId="{497F5788-1FC0-0BA6-7CAE-819EDA76EE07}"/>
          </ac:spMkLst>
        </pc:spChg>
        <pc:picChg chg="add mod">
          <ac:chgData name="Cynyr Llewelyn-Jones (2404670)" userId="S::2404670@student.uwtsd.ac.uk::c8b00b43-4ad6-4f31-8f90-efd675be3b19" providerId="AD" clId="Web-{0EDF2818-81E2-A2CE-0F34-2F3C2160B4EF}" dt="2025-03-14T10:50:00.189" v="1591" actId="1076"/>
          <ac:picMkLst>
            <pc:docMk/>
            <pc:sldMk cId="1634664537" sldId="277"/>
            <ac:picMk id="6" creationId="{92F42ECB-4C41-CE07-EC9F-6CA78D3C4858}"/>
          </ac:picMkLst>
        </pc:picChg>
      </pc:sldChg>
      <pc:sldChg chg="addSp modSp new">
        <pc:chgData name="Cynyr Llewelyn-Jones (2404670)" userId="S::2404670@student.uwtsd.ac.uk::c8b00b43-4ad6-4f31-8f90-efd675be3b19" providerId="AD" clId="Web-{0EDF2818-81E2-A2CE-0F34-2F3C2160B4EF}" dt="2025-03-14T11:01:10.035" v="1983" actId="1076"/>
        <pc:sldMkLst>
          <pc:docMk/>
          <pc:sldMk cId="955918844" sldId="278"/>
        </pc:sldMkLst>
        <pc:spChg chg="mod">
          <ac:chgData name="Cynyr Llewelyn-Jones (2404670)" userId="S::2404670@student.uwtsd.ac.uk::c8b00b43-4ad6-4f31-8f90-efd675be3b19" providerId="AD" clId="Web-{0EDF2818-81E2-A2CE-0F34-2F3C2160B4EF}" dt="2025-03-14T10:52:52.929" v="1670" actId="20577"/>
          <ac:spMkLst>
            <pc:docMk/>
            <pc:sldMk cId="955918844" sldId="278"/>
            <ac:spMk id="2" creationId="{41A6F000-E79A-8523-B77A-587A02502F25}"/>
          </ac:spMkLst>
        </pc:spChg>
        <pc:spChg chg="mod">
          <ac:chgData name="Cynyr Llewelyn-Jones (2404670)" userId="S::2404670@student.uwtsd.ac.uk::c8b00b43-4ad6-4f31-8f90-efd675be3b19" providerId="AD" clId="Web-{0EDF2818-81E2-A2CE-0F34-2F3C2160B4EF}" dt="2025-03-14T10:53:13.397" v="1704" actId="14100"/>
          <ac:spMkLst>
            <pc:docMk/>
            <pc:sldMk cId="955918844" sldId="278"/>
            <ac:spMk id="3" creationId="{66ED6BA5-5E20-084F-53A0-FC8216F4DE3E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0:57:05.060" v="1887" actId="20577"/>
          <ac:spMkLst>
            <pc:docMk/>
            <pc:sldMk cId="955918844" sldId="278"/>
            <ac:spMk id="4" creationId="{27D064B4-8085-BDB9-DB8D-38A73EBD3559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1:01:07.410" v="1980" actId="20577"/>
          <ac:spMkLst>
            <pc:docMk/>
            <pc:sldMk cId="955918844" sldId="278"/>
            <ac:spMk id="5" creationId="{2CF6FD70-EF12-D7AE-CEF4-911EE25E3AD9}"/>
          </ac:spMkLst>
        </pc:spChg>
        <pc:picChg chg="add mod">
          <ac:chgData name="Cynyr Llewelyn-Jones (2404670)" userId="S::2404670@student.uwtsd.ac.uk::c8b00b43-4ad6-4f31-8f90-efd675be3b19" providerId="AD" clId="Web-{0EDF2818-81E2-A2CE-0F34-2F3C2160B4EF}" dt="2025-03-14T11:01:10.035" v="1983" actId="1076"/>
          <ac:picMkLst>
            <pc:docMk/>
            <pc:sldMk cId="955918844" sldId="278"/>
            <ac:picMk id="6" creationId="{2E82D028-0B50-5C4B-98B1-A64C52521713}"/>
          </ac:picMkLst>
        </pc:picChg>
      </pc:sldChg>
      <pc:sldChg chg="addSp modSp new">
        <pc:chgData name="Cynyr Llewelyn-Jones (2404670)" userId="S::2404670@student.uwtsd.ac.uk::c8b00b43-4ad6-4f31-8f90-efd675be3b19" providerId="AD" clId="Web-{0EDF2818-81E2-A2CE-0F34-2F3C2160B4EF}" dt="2025-03-14T11:33:14.780" v="2105" actId="14100"/>
        <pc:sldMkLst>
          <pc:docMk/>
          <pc:sldMk cId="2148804502" sldId="279"/>
        </pc:sldMkLst>
        <pc:spChg chg="mod">
          <ac:chgData name="Cynyr Llewelyn-Jones (2404670)" userId="S::2404670@student.uwtsd.ac.uk::c8b00b43-4ad6-4f31-8f90-efd675be3b19" providerId="AD" clId="Web-{0EDF2818-81E2-A2CE-0F34-2F3C2160B4EF}" dt="2025-03-14T11:31:01.022" v="1988" actId="20577"/>
          <ac:spMkLst>
            <pc:docMk/>
            <pc:sldMk cId="2148804502" sldId="279"/>
            <ac:spMk id="2" creationId="{F1862787-E2D7-D3A4-1811-2EC49066CFD4}"/>
          </ac:spMkLst>
        </pc:spChg>
        <pc:spChg chg="mod">
          <ac:chgData name="Cynyr Llewelyn-Jones (2404670)" userId="S::2404670@student.uwtsd.ac.uk::c8b00b43-4ad6-4f31-8f90-efd675be3b19" providerId="AD" clId="Web-{0EDF2818-81E2-A2CE-0F34-2F3C2160B4EF}" dt="2025-03-14T11:33:07.701" v="2103" actId="20577"/>
          <ac:spMkLst>
            <pc:docMk/>
            <pc:sldMk cId="2148804502" sldId="279"/>
            <ac:spMk id="3" creationId="{A38C0223-FF13-65E8-9278-70E8969A678D}"/>
          </ac:spMkLst>
        </pc:spChg>
        <pc:picChg chg="add mod">
          <ac:chgData name="Cynyr Llewelyn-Jones (2404670)" userId="S::2404670@student.uwtsd.ac.uk::c8b00b43-4ad6-4f31-8f90-efd675be3b19" providerId="AD" clId="Web-{0EDF2818-81E2-A2CE-0F34-2F3C2160B4EF}" dt="2025-03-14T11:33:14.780" v="2105" actId="14100"/>
          <ac:picMkLst>
            <pc:docMk/>
            <pc:sldMk cId="2148804502" sldId="279"/>
            <ac:picMk id="4" creationId="{18E0719D-5F5C-DC56-06FC-C657B38741BA}"/>
          </ac:picMkLst>
        </pc:picChg>
      </pc:sldChg>
      <pc:sldChg chg="addSp delSp modSp new">
        <pc:chgData name="Cynyr Llewelyn-Jones (2404670)" userId="S::2404670@student.uwtsd.ac.uk::c8b00b43-4ad6-4f31-8f90-efd675be3b19" providerId="AD" clId="Web-{0EDF2818-81E2-A2CE-0F34-2F3C2160B4EF}" dt="2025-03-14T12:21:02.420" v="2326" actId="1076"/>
        <pc:sldMkLst>
          <pc:docMk/>
          <pc:sldMk cId="142663862" sldId="280"/>
        </pc:sldMkLst>
        <pc:spChg chg="del">
          <ac:chgData name="Cynyr Llewelyn-Jones (2404670)" userId="S::2404670@student.uwtsd.ac.uk::c8b00b43-4ad6-4f31-8f90-efd675be3b19" providerId="AD" clId="Web-{0EDF2818-81E2-A2CE-0F34-2F3C2160B4EF}" dt="2025-03-14T11:33:26.249" v="2107"/>
          <ac:spMkLst>
            <pc:docMk/>
            <pc:sldMk cId="142663862" sldId="280"/>
            <ac:spMk id="2" creationId="{90F6E838-ED7B-999A-4E25-978FFC01636D}"/>
          </ac:spMkLst>
        </pc:spChg>
        <pc:spChg chg="del">
          <ac:chgData name="Cynyr Llewelyn-Jones (2404670)" userId="S::2404670@student.uwtsd.ac.uk::c8b00b43-4ad6-4f31-8f90-efd675be3b19" providerId="AD" clId="Web-{0EDF2818-81E2-A2CE-0F34-2F3C2160B4EF}" dt="2025-03-14T11:33:28.265" v="2108"/>
          <ac:spMkLst>
            <pc:docMk/>
            <pc:sldMk cId="142663862" sldId="280"/>
            <ac:spMk id="3" creationId="{A858A5B8-A4E0-07CC-D404-2E46F5A2DB2B}"/>
          </ac:spMkLst>
        </pc:spChg>
        <pc:spChg chg="add mod">
          <ac:chgData name="Cynyr Llewelyn-Jones (2404670)" userId="S::2404670@student.uwtsd.ac.uk::c8b00b43-4ad6-4f31-8f90-efd675be3b19" providerId="AD" clId="Web-{0EDF2818-81E2-A2CE-0F34-2F3C2160B4EF}" dt="2025-03-14T12:21:02.420" v="2326" actId="1076"/>
          <ac:spMkLst>
            <pc:docMk/>
            <pc:sldMk cId="142663862" sldId="280"/>
            <ac:spMk id="4" creationId="{137887F9-7BF1-E40F-8C67-46719780D983}"/>
          </ac:spMkLst>
        </pc:spChg>
      </pc:sldChg>
    </pc:docChg>
  </pc:docChgLst>
  <pc:docChgLst>
    <pc:chgData name="Cynyr Llewelyn-Jones (2404670)" userId="S::2404670@student.uwtsd.ac.uk::c8b00b43-4ad6-4f31-8f90-efd675be3b19" providerId="AD" clId="Web-{28778EB2-5B01-F7AD-2CAD-81CE01E77AC5}"/>
    <pc:docChg chg="addSld delSld modSld sldOrd">
      <pc:chgData name="Cynyr Llewelyn-Jones (2404670)" userId="S::2404670@student.uwtsd.ac.uk::c8b00b43-4ad6-4f31-8f90-efd675be3b19" providerId="AD" clId="Web-{28778EB2-5B01-F7AD-2CAD-81CE01E77AC5}" dt="2025-03-13T21:32:07.280" v="2346"/>
      <pc:docMkLst>
        <pc:docMk/>
      </pc:docMkLst>
      <pc:sldChg chg="addSp delSp modSp del">
        <pc:chgData name="Cynyr Llewelyn-Jones (2404670)" userId="S::2404670@student.uwtsd.ac.uk::c8b00b43-4ad6-4f31-8f90-efd675be3b19" providerId="AD" clId="Web-{28778EB2-5B01-F7AD-2CAD-81CE01E77AC5}" dt="2025-03-13T20:09:16.533" v="1900"/>
        <pc:sldMkLst>
          <pc:docMk/>
          <pc:sldMk cId="109857222" sldId="256"/>
        </pc:sldMkLst>
        <pc:spChg chg="mod">
          <ac:chgData name="Cynyr Llewelyn-Jones (2404670)" userId="S::2404670@student.uwtsd.ac.uk::c8b00b43-4ad6-4f31-8f90-efd675be3b19" providerId="AD" clId="Web-{28778EB2-5B01-F7AD-2CAD-81CE01E77AC5}" dt="2025-03-12T20:13:05.185" v="6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28778EB2-5B01-F7AD-2CAD-81CE01E77AC5}" dt="2025-03-12T20:13:08.404" v="63" actId="107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Cynyr Llewelyn-Jones (2404670)" userId="S::2404670@student.uwtsd.ac.uk::c8b00b43-4ad6-4f31-8f90-efd675be3b19" providerId="AD" clId="Web-{28778EB2-5B01-F7AD-2CAD-81CE01E77AC5}" dt="2025-03-12T20:12:44.966" v="58"/>
          <ac:spMkLst>
            <pc:docMk/>
            <pc:sldMk cId="109857222" sldId="256"/>
            <ac:spMk id="4" creationId="{A24FE953-2936-85F3-C330-D2C7D2A40833}"/>
          </ac:spMkLst>
        </pc:spChg>
      </pc:sldChg>
      <pc:sldChg chg="addSp delSp modSp new mod ord setBg">
        <pc:chgData name="Cynyr Llewelyn-Jones (2404670)" userId="S::2404670@student.uwtsd.ac.uk::c8b00b43-4ad6-4f31-8f90-efd675be3b19" providerId="AD" clId="Web-{28778EB2-5B01-F7AD-2CAD-81CE01E77AC5}" dt="2025-03-13T19:09:06.425" v="1248" actId="20577"/>
        <pc:sldMkLst>
          <pc:docMk/>
          <pc:sldMk cId="1987866288" sldId="257"/>
        </pc:sldMkLst>
        <pc:spChg chg="mod">
          <ac:chgData name="Cynyr Llewelyn-Jones (2404670)" userId="S::2404670@student.uwtsd.ac.uk::c8b00b43-4ad6-4f31-8f90-efd675be3b19" providerId="AD" clId="Web-{28778EB2-5B01-F7AD-2CAD-81CE01E77AC5}" dt="2025-03-13T10:28:56.605" v="699" actId="20577"/>
          <ac:spMkLst>
            <pc:docMk/>
            <pc:sldMk cId="1987866288" sldId="257"/>
            <ac:spMk id="2" creationId="{7AC8732C-2F09-5D5E-A76F-FF86FED272A7}"/>
          </ac:spMkLst>
        </pc:spChg>
        <pc:spChg chg="mod">
          <ac:chgData name="Cynyr Llewelyn-Jones (2404670)" userId="S::2404670@student.uwtsd.ac.uk::c8b00b43-4ad6-4f31-8f90-efd675be3b19" providerId="AD" clId="Web-{28778EB2-5B01-F7AD-2CAD-81CE01E77AC5}" dt="2025-03-13T19:09:06.425" v="1248" actId="20577"/>
          <ac:spMkLst>
            <pc:docMk/>
            <pc:sldMk cId="1987866288" sldId="257"/>
            <ac:spMk id="3" creationId="{4C708F3E-EE5D-24F1-47A3-D508D90B89E6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2T20:23:53.691" v="337" actId="1076"/>
          <ac:spMkLst>
            <pc:docMk/>
            <pc:sldMk cId="1987866288" sldId="257"/>
            <ac:spMk id="5" creationId="{CF04E7DA-422C-7F61-5EA4-89AEF9FE57C6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01.123" v="282"/>
          <ac:spMkLst>
            <pc:docMk/>
            <pc:sldMk cId="1987866288" sldId="257"/>
            <ac:spMk id="9" creationId="{560AFAAC-EA6C-45A9-9E03-C9C9F0193B4F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01.123" v="282"/>
          <ac:spMkLst>
            <pc:docMk/>
            <pc:sldMk cId="1987866288" sldId="257"/>
            <ac:spMk id="11" creationId="{83549E37-C86B-4401-90BD-D8BF83859F14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01.123" v="282"/>
          <ac:spMkLst>
            <pc:docMk/>
            <pc:sldMk cId="1987866288" sldId="257"/>
            <ac:spMk id="13" creationId="{8A17784E-76D8-4521-A77D-0D2EBB923004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01.123" v="282"/>
          <ac:spMkLst>
            <pc:docMk/>
            <pc:sldMk cId="1987866288" sldId="257"/>
            <ac:spMk id="15" creationId="{C0036C6B-F09C-4EAB-AE02-8D056EE74856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01.123" v="282"/>
          <ac:spMkLst>
            <pc:docMk/>
            <pc:sldMk cId="1987866288" sldId="257"/>
            <ac:spMk id="17" creationId="{FC8D5885-2804-4D3C-BE31-902E4D3279B0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05.748" v="284"/>
          <ac:spMkLst>
            <pc:docMk/>
            <pc:sldMk cId="1987866288" sldId="257"/>
            <ac:spMk id="19" creationId="{7FF47CB7-972F-479F-A36D-9E72D26EC8DA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05.748" v="284"/>
          <ac:spMkLst>
            <pc:docMk/>
            <pc:sldMk cId="1987866288" sldId="257"/>
            <ac:spMk id="20" creationId="{0D153B68-5844-490D-8E67-F616D6D721CA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05.748" v="284"/>
          <ac:spMkLst>
            <pc:docMk/>
            <pc:sldMk cId="1987866288" sldId="257"/>
            <ac:spMk id="21" creationId="{9A0D773F-7A7D-4DBB-9DEA-86BB8B8F4BC8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25.186" v="286"/>
          <ac:spMkLst>
            <pc:docMk/>
            <pc:sldMk cId="1987866288" sldId="257"/>
            <ac:spMk id="23" creationId="{04812C46-200A-4DEB-A05E-3ED6C68C2387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25.186" v="286"/>
          <ac:spMkLst>
            <pc:docMk/>
            <pc:sldMk cId="1987866288" sldId="257"/>
            <ac:spMk id="24" creationId="{D1EA859B-E555-4109-94F3-6700E046E008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37.983" v="288"/>
          <ac:spMkLst>
            <pc:docMk/>
            <pc:sldMk cId="1987866288" sldId="257"/>
            <ac:spMk id="26" creationId="{117AB3D3-3C9C-4DED-809A-78734805B895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37.983" v="288"/>
          <ac:spMkLst>
            <pc:docMk/>
            <pc:sldMk cId="1987866288" sldId="257"/>
            <ac:spMk id="27" creationId="{3A9A4357-BD1D-4622-A4FE-766E6AB8DE84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37.983" v="288"/>
          <ac:spMkLst>
            <pc:docMk/>
            <pc:sldMk cId="1987866288" sldId="257"/>
            <ac:spMk id="28" creationId="{E659831F-0D9A-4C63-9EBB-8435B85A440F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2T20:21:37.983" v="288"/>
          <ac:spMkLst>
            <pc:docMk/>
            <pc:sldMk cId="1987866288" sldId="257"/>
            <ac:spMk id="29" creationId="{E6995CE5-F890-4ABA-82A2-26507CE8D2A3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2T20:21:37.983" v="289"/>
          <ac:spMkLst>
            <pc:docMk/>
            <pc:sldMk cId="1987866288" sldId="257"/>
            <ac:spMk id="31" creationId="{45D37F4E-DDB4-456B-97E0-9937730A039F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2T20:21:37.983" v="289"/>
          <ac:spMkLst>
            <pc:docMk/>
            <pc:sldMk cId="1987866288" sldId="257"/>
            <ac:spMk id="32" creationId="{B2DD41CD-8F47-4F56-AD12-4E2FF7696987}"/>
          </ac:spMkLst>
        </pc:spChg>
        <pc:picChg chg="add mod ord">
          <ac:chgData name="Cynyr Llewelyn-Jones (2404670)" userId="S::2404670@student.uwtsd.ac.uk::c8b00b43-4ad6-4f31-8f90-efd675be3b19" providerId="AD" clId="Web-{28778EB2-5B01-F7AD-2CAD-81CE01E77AC5}" dt="2025-03-12T20:21:37.983" v="289"/>
          <ac:picMkLst>
            <pc:docMk/>
            <pc:sldMk cId="1987866288" sldId="257"/>
            <ac:picMk id="4" creationId="{A9E70E79-874C-23A6-CACE-12F18ED50269}"/>
          </ac:picMkLst>
        </pc:picChg>
      </pc:sldChg>
      <pc:sldChg chg="addSp delSp modSp new mod setBg">
        <pc:chgData name="Cynyr Llewelyn-Jones (2404670)" userId="S::2404670@student.uwtsd.ac.uk::c8b00b43-4ad6-4f31-8f90-efd675be3b19" providerId="AD" clId="Web-{28778EB2-5B01-F7AD-2CAD-81CE01E77AC5}" dt="2025-03-13T21:26:15.126" v="2326" actId="1076"/>
        <pc:sldMkLst>
          <pc:docMk/>
          <pc:sldMk cId="3958937301" sldId="258"/>
        </pc:sldMkLst>
        <pc:spChg chg="del">
          <ac:chgData name="Cynyr Llewelyn-Jones (2404670)" userId="S::2404670@student.uwtsd.ac.uk::c8b00b43-4ad6-4f31-8f90-efd675be3b19" providerId="AD" clId="Web-{28778EB2-5B01-F7AD-2CAD-81CE01E77AC5}" dt="2025-03-12T20:18:43.712" v="241"/>
          <ac:spMkLst>
            <pc:docMk/>
            <pc:sldMk cId="3958937301" sldId="258"/>
            <ac:spMk id="2" creationId="{13A92D8C-63F9-4F6E-0BDC-EE3A6FD20196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0:54:39.754" v="971"/>
          <ac:spMkLst>
            <pc:docMk/>
            <pc:sldMk cId="3958937301" sldId="258"/>
            <ac:spMk id="2" creationId="{CE7B4D79-2F0F-CCDF-74FA-BABA7A83A40C}"/>
          </ac:spMkLst>
        </pc:spChg>
        <pc:spChg chg="del mod">
          <ac:chgData name="Cynyr Llewelyn-Jones (2404670)" userId="S::2404670@student.uwtsd.ac.uk::c8b00b43-4ad6-4f31-8f90-efd675be3b19" providerId="AD" clId="Web-{28778EB2-5B01-F7AD-2CAD-81CE01E77AC5}" dt="2025-03-12T20:18:41.087" v="240"/>
          <ac:spMkLst>
            <pc:docMk/>
            <pc:sldMk cId="3958937301" sldId="258"/>
            <ac:spMk id="3" creationId="{6417FABC-354D-A30F-31CB-3B31CE9557AA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0:54:39.754" v="971"/>
          <ac:spMkLst>
            <pc:docMk/>
            <pc:sldMk cId="3958937301" sldId="258"/>
            <ac:spMk id="3" creationId="{D928B736-713E-0F91-888E-FBEA00CF5D78}"/>
          </ac:spMkLst>
        </pc:spChg>
        <pc:spChg chg="add mod ord">
          <ac:chgData name="Cynyr Llewelyn-Jones (2404670)" userId="S::2404670@student.uwtsd.ac.uk::c8b00b43-4ad6-4f31-8f90-efd675be3b19" providerId="AD" clId="Web-{28778EB2-5B01-F7AD-2CAD-81CE01E77AC5}" dt="2025-03-13T10:54:39.754" v="971"/>
          <ac:spMkLst>
            <pc:docMk/>
            <pc:sldMk cId="3958937301" sldId="258"/>
            <ac:spMk id="4" creationId="{4F5D828E-5979-9E9B-B001-7D07600F0A6B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0:55:26.289" v="976" actId="1076"/>
          <ac:spMkLst>
            <pc:docMk/>
            <pc:sldMk cId="3958937301" sldId="258"/>
            <ac:spMk id="5" creationId="{D3FEF256-3AF8-619E-B119-1EC3BACB6B38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8:17:59.125" v="1161" actId="1076"/>
          <ac:spMkLst>
            <pc:docMk/>
            <pc:sldMk cId="3958937301" sldId="258"/>
            <ac:spMk id="6" creationId="{A33E7C41-9D59-EC10-DA63-9A743E869987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0:54:39.754" v="971"/>
          <ac:spMkLst>
            <pc:docMk/>
            <pc:sldMk cId="3958937301" sldId="258"/>
            <ac:spMk id="7" creationId="{A1DEBB12-EAEA-6A90-4B22-FC7103D5C317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0:55:38.852" v="981" actId="20577"/>
          <ac:spMkLst>
            <pc:docMk/>
            <pc:sldMk cId="3958937301" sldId="258"/>
            <ac:spMk id="8" creationId="{C5526845-7437-950A-3B24-671CF919FCDE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9:09:48.489" v="1256" actId="1076"/>
          <ac:spMkLst>
            <pc:docMk/>
            <pc:sldMk cId="3958937301" sldId="258"/>
            <ac:spMk id="9" creationId="{D6C9558B-60B0-9225-C55C-D53717F2D5F6}"/>
          </ac:spMkLst>
        </pc:spChg>
        <pc:spChg chg="add del mod">
          <ac:chgData name="Cynyr Llewelyn-Jones (2404670)" userId="S::2404670@student.uwtsd.ac.uk::c8b00b43-4ad6-4f31-8f90-efd675be3b19" providerId="AD" clId="Web-{28778EB2-5B01-F7AD-2CAD-81CE01E77AC5}" dt="2025-03-13T18:02:38.341" v="1092"/>
          <ac:spMkLst>
            <pc:docMk/>
            <pc:sldMk cId="3958937301" sldId="258"/>
            <ac:spMk id="9" creationId="{E9983666-EAD9-595A-CD80-64ECD1B9B1CD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8:19:22.956" v="1168" actId="1076"/>
          <ac:spMkLst>
            <pc:docMk/>
            <pc:sldMk cId="3958937301" sldId="258"/>
            <ac:spMk id="10" creationId="{08DF0275-74D4-763C-B45D-06BB54ECE58D}"/>
          </ac:spMkLst>
        </pc:spChg>
        <pc:spChg chg="add del mod">
          <ac:chgData name="Cynyr Llewelyn-Jones (2404670)" userId="S::2404670@student.uwtsd.ac.uk::c8b00b43-4ad6-4f31-8f90-efd675be3b19" providerId="AD" clId="Web-{28778EB2-5B01-F7AD-2CAD-81CE01E77AC5}" dt="2025-03-13T19:28:23.597" v="1478"/>
          <ac:spMkLst>
            <pc:docMk/>
            <pc:sldMk cId="3958937301" sldId="258"/>
            <ac:spMk id="11" creationId="{95629FDE-A7CE-311D-5A1E-5954DD40479F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10:54:39.754" v="971"/>
          <ac:spMkLst>
            <pc:docMk/>
            <pc:sldMk cId="3958937301" sldId="258"/>
            <ac:spMk id="12" creationId="{D3FEFB99-DF02-4074-979F-B369C314FF86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9:28:38.207" v="1481" actId="1076"/>
          <ac:spMkLst>
            <pc:docMk/>
            <pc:sldMk cId="3958937301" sldId="258"/>
            <ac:spMk id="13" creationId="{0BF495FE-88C2-6611-A41E-9061B1BA33C8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9:48:51.175" v="1690" actId="1076"/>
          <ac:spMkLst>
            <pc:docMk/>
            <pc:sldMk cId="3958937301" sldId="258"/>
            <ac:spMk id="19" creationId="{55C896C6-AE31-DA09-DD54-56A60E3D756E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20:56:48.014" v="2138" actId="1076"/>
          <ac:spMkLst>
            <pc:docMk/>
            <pc:sldMk cId="3958937301" sldId="258"/>
            <ac:spMk id="25" creationId="{570A39F0-330D-0633-D066-0DE61BD2AB19}"/>
          </ac:spMkLst>
        </pc:spChg>
        <pc:spChg chg="add del mod">
          <ac:chgData name="Cynyr Llewelyn-Jones (2404670)" userId="S::2404670@student.uwtsd.ac.uk::c8b00b43-4ad6-4f31-8f90-efd675be3b19" providerId="AD" clId="Web-{28778EB2-5B01-F7AD-2CAD-81CE01E77AC5}" dt="2025-03-13T20:57:52.266" v="2142"/>
          <ac:spMkLst>
            <pc:docMk/>
            <pc:sldMk cId="3958937301" sldId="258"/>
            <ac:spMk id="31" creationId="{BC68DB92-513A-EC74-9F4F-02C9F4B5BDDE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20:57:57.126" v="2145" actId="1076"/>
          <ac:spMkLst>
            <pc:docMk/>
            <pc:sldMk cId="3958937301" sldId="258"/>
            <ac:spMk id="37" creationId="{4906F4E8-750A-0780-7BCC-3CA36B8FC510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21:26:15.126" v="2326" actId="1076"/>
          <ac:spMkLst>
            <pc:docMk/>
            <pc:sldMk cId="3958937301" sldId="258"/>
            <ac:spMk id="38" creationId="{33D7AAA1-D62B-DC21-53E5-4DEB115618B3}"/>
          </ac:spMkLst>
        </pc:spChg>
        <pc:grpChg chg="add">
          <ac:chgData name="Cynyr Llewelyn-Jones (2404670)" userId="S::2404670@student.uwtsd.ac.uk::c8b00b43-4ad6-4f31-8f90-efd675be3b19" providerId="AD" clId="Web-{28778EB2-5B01-F7AD-2CAD-81CE01E77AC5}" dt="2025-03-13T10:54:39.754" v="971"/>
          <ac:grpSpMkLst>
            <pc:docMk/>
            <pc:sldMk cId="3958937301" sldId="258"/>
            <ac:grpSpMk id="14" creationId="{B690E963-1C95-47AD-B5D6-1D75F938E1C6}"/>
          </ac:grpSpMkLst>
        </pc:grpChg>
        <pc:grpChg chg="add">
          <ac:chgData name="Cynyr Llewelyn-Jones (2404670)" userId="S::2404670@student.uwtsd.ac.uk::c8b00b43-4ad6-4f31-8f90-efd675be3b19" providerId="AD" clId="Web-{28778EB2-5B01-F7AD-2CAD-81CE01E77AC5}" dt="2025-03-13T10:54:39.754" v="971"/>
          <ac:grpSpMkLst>
            <pc:docMk/>
            <pc:sldMk cId="3958937301" sldId="258"/>
            <ac:grpSpMk id="26" creationId="{C6B2BFE7-4789-415B-95EB-14492FB3B9C7}"/>
          </ac:grpSpMkLst>
        </pc:grpChg>
        <pc:grpChg chg="add">
          <ac:chgData name="Cynyr Llewelyn-Jones (2404670)" userId="S::2404670@student.uwtsd.ac.uk::c8b00b43-4ad6-4f31-8f90-efd675be3b19" providerId="AD" clId="Web-{28778EB2-5B01-F7AD-2CAD-81CE01E77AC5}" dt="2025-03-13T10:54:39.754" v="971"/>
          <ac:grpSpMkLst>
            <pc:docMk/>
            <pc:sldMk cId="3958937301" sldId="258"/>
            <ac:grpSpMk id="32" creationId="{0DC820FB-3E5D-48EF-AA5B-E98F01857140}"/>
          </ac:grpSpMkLst>
        </pc:grpChg>
      </pc:sldChg>
      <pc:sldChg chg="addSp modSp new mod ord setBg">
        <pc:chgData name="Cynyr Llewelyn-Jones (2404670)" userId="S::2404670@student.uwtsd.ac.uk::c8b00b43-4ad6-4f31-8f90-efd675be3b19" providerId="AD" clId="Web-{28778EB2-5B01-F7AD-2CAD-81CE01E77AC5}" dt="2025-03-13T19:20:45.233" v="1358" actId="20577"/>
        <pc:sldMkLst>
          <pc:docMk/>
          <pc:sldMk cId="1530776039" sldId="259"/>
        </pc:sldMkLst>
        <pc:spChg chg="mod">
          <ac:chgData name="Cynyr Llewelyn-Jones (2404670)" userId="S::2404670@student.uwtsd.ac.uk::c8b00b43-4ad6-4f31-8f90-efd675be3b19" providerId="AD" clId="Web-{28778EB2-5B01-F7AD-2CAD-81CE01E77AC5}" dt="2025-03-13T10:27:35.912" v="688" actId="20577"/>
          <ac:spMkLst>
            <pc:docMk/>
            <pc:sldMk cId="1530776039" sldId="259"/>
            <ac:spMk id="2" creationId="{18BBCBE6-5491-28A9-B25A-B2D5EDD435E0}"/>
          </ac:spMkLst>
        </pc:spChg>
        <pc:spChg chg="mod">
          <ac:chgData name="Cynyr Llewelyn-Jones (2404670)" userId="S::2404670@student.uwtsd.ac.uk::c8b00b43-4ad6-4f31-8f90-efd675be3b19" providerId="AD" clId="Web-{28778EB2-5B01-F7AD-2CAD-81CE01E77AC5}" dt="2025-03-13T19:20:45.233" v="1358" actId="20577"/>
          <ac:spMkLst>
            <pc:docMk/>
            <pc:sldMk cId="1530776039" sldId="259"/>
            <ac:spMk id="3" creationId="{F021CECC-88B0-FB21-63C1-74163CD27925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2T20:45:49.672" v="602" actId="1076"/>
          <ac:spMkLst>
            <pc:docMk/>
            <pc:sldMk cId="1530776039" sldId="259"/>
            <ac:spMk id="5" creationId="{0AC81A38-EC0C-3449-7412-DBB1B10D65B7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2T20:42:45.258" v="578"/>
          <ac:spMkLst>
            <pc:docMk/>
            <pc:sldMk cId="1530776039" sldId="259"/>
            <ac:spMk id="9" creationId="{743AA782-23D1-4521-8CAD-47662984AA08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2T20:42:45.258" v="578"/>
          <ac:spMkLst>
            <pc:docMk/>
            <pc:sldMk cId="1530776039" sldId="259"/>
            <ac:spMk id="11" creationId="{71877DBC-BB60-40F0-AC93-2ACDBAAE60CE}"/>
          </ac:spMkLst>
        </pc:spChg>
        <pc:picChg chg="add mod">
          <ac:chgData name="Cynyr Llewelyn-Jones (2404670)" userId="S::2404670@student.uwtsd.ac.uk::c8b00b43-4ad6-4f31-8f90-efd675be3b19" providerId="AD" clId="Web-{28778EB2-5B01-F7AD-2CAD-81CE01E77AC5}" dt="2025-03-12T20:45:46.093" v="601" actId="1076"/>
          <ac:picMkLst>
            <pc:docMk/>
            <pc:sldMk cId="1530776039" sldId="259"/>
            <ac:picMk id="4" creationId="{EA2FB881-BD54-9C9F-5CA2-AC44CAA71D7F}"/>
          </ac:picMkLst>
        </pc:picChg>
      </pc:sldChg>
      <pc:sldChg chg="modSp new ord">
        <pc:chgData name="Cynyr Llewelyn-Jones (2404670)" userId="S::2404670@student.uwtsd.ac.uk::c8b00b43-4ad6-4f31-8f90-efd675be3b19" providerId="AD" clId="Web-{28778EB2-5B01-F7AD-2CAD-81CE01E77AC5}" dt="2025-03-13T19:21:15.890" v="1360"/>
        <pc:sldMkLst>
          <pc:docMk/>
          <pc:sldMk cId="116267985" sldId="260"/>
        </pc:sldMkLst>
        <pc:spChg chg="mod">
          <ac:chgData name="Cynyr Llewelyn-Jones (2404670)" userId="S::2404670@student.uwtsd.ac.uk::c8b00b43-4ad6-4f31-8f90-efd675be3b19" providerId="AD" clId="Web-{28778EB2-5B01-F7AD-2CAD-81CE01E77AC5}" dt="2025-03-13T10:22:54.034" v="684" actId="20577"/>
          <ac:spMkLst>
            <pc:docMk/>
            <pc:sldMk cId="116267985" sldId="260"/>
            <ac:spMk id="3" creationId="{6C6ED0F4-BACC-428E-D61C-7C8DAFC80F6B}"/>
          </ac:spMkLst>
        </pc:spChg>
      </pc:sldChg>
      <pc:sldChg chg="addSp delSp modSp new mod ord setBg">
        <pc:chgData name="Cynyr Llewelyn-Jones (2404670)" userId="S::2404670@student.uwtsd.ac.uk::c8b00b43-4ad6-4f31-8f90-efd675be3b19" providerId="AD" clId="Web-{28778EB2-5B01-F7AD-2CAD-81CE01E77AC5}" dt="2025-03-13T10:53:32.578" v="964" actId="20577"/>
        <pc:sldMkLst>
          <pc:docMk/>
          <pc:sldMk cId="1556889230" sldId="261"/>
        </pc:sldMkLst>
        <pc:spChg chg="mod">
          <ac:chgData name="Cynyr Llewelyn-Jones (2404670)" userId="S::2404670@student.uwtsd.ac.uk::c8b00b43-4ad6-4f31-8f90-efd675be3b19" providerId="AD" clId="Web-{28778EB2-5B01-F7AD-2CAD-81CE01E77AC5}" dt="2025-03-13T10:52:28.636" v="948"/>
          <ac:spMkLst>
            <pc:docMk/>
            <pc:sldMk cId="1556889230" sldId="261"/>
            <ac:spMk id="2" creationId="{C249F172-F96A-0804-15E6-7F71BB047E37}"/>
          </ac:spMkLst>
        </pc:spChg>
        <pc:spChg chg="mod">
          <ac:chgData name="Cynyr Llewelyn-Jones (2404670)" userId="S::2404670@student.uwtsd.ac.uk::c8b00b43-4ad6-4f31-8f90-efd675be3b19" providerId="AD" clId="Web-{28778EB2-5B01-F7AD-2CAD-81CE01E77AC5}" dt="2025-03-13T10:52:28.636" v="948"/>
          <ac:spMkLst>
            <pc:docMk/>
            <pc:sldMk cId="1556889230" sldId="261"/>
            <ac:spMk id="3" creationId="{C614AFBE-5ED1-4770-0FBB-45E26DEB6776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0:53:32.578" v="964" actId="20577"/>
          <ac:spMkLst>
            <pc:docMk/>
            <pc:sldMk cId="1556889230" sldId="261"/>
            <ac:spMk id="5" creationId="{BC5B9ECE-265B-D457-B3FE-CEB14F66F514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0:52:19.792" v="943"/>
          <ac:spMkLst>
            <pc:docMk/>
            <pc:sldMk cId="1556889230" sldId="261"/>
            <ac:spMk id="9" creationId="{117AB3D3-3C9C-4DED-809A-78734805B895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0:52:19.792" v="943"/>
          <ac:spMkLst>
            <pc:docMk/>
            <pc:sldMk cId="1556889230" sldId="261"/>
            <ac:spMk id="11" creationId="{3A9A4357-BD1D-4622-A4FE-766E6AB8DE84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0:52:19.792" v="943"/>
          <ac:spMkLst>
            <pc:docMk/>
            <pc:sldMk cId="1556889230" sldId="261"/>
            <ac:spMk id="13" creationId="{E659831F-0D9A-4C63-9EBB-8435B85A440F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0:52:19.792" v="943"/>
          <ac:spMkLst>
            <pc:docMk/>
            <pc:sldMk cId="1556889230" sldId="261"/>
            <ac:spMk id="15" creationId="{E6995CE5-F890-4ABA-82A2-26507CE8D2A3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0:52:22.339" v="945"/>
          <ac:spMkLst>
            <pc:docMk/>
            <pc:sldMk cId="1556889230" sldId="261"/>
            <ac:spMk id="17" creationId="{058A14AF-9FB5-4CC7-BA35-E8E85D3EDF0E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0:52:22.339" v="945"/>
          <ac:spMkLst>
            <pc:docMk/>
            <pc:sldMk cId="1556889230" sldId="261"/>
            <ac:spMk id="18" creationId="{3A9A4357-BD1D-4622-A4FE-766E6AB8DE84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0:52:22.339" v="945"/>
          <ac:spMkLst>
            <pc:docMk/>
            <pc:sldMk cId="1556889230" sldId="261"/>
            <ac:spMk id="19" creationId="{E659831F-0D9A-4C63-9EBB-8435B85A440F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0:52:22.339" v="945"/>
          <ac:spMkLst>
            <pc:docMk/>
            <pc:sldMk cId="1556889230" sldId="261"/>
            <ac:spMk id="20" creationId="{E6995CE5-F890-4ABA-82A2-26507CE8D2A3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0:52:28.621" v="947"/>
          <ac:spMkLst>
            <pc:docMk/>
            <pc:sldMk cId="1556889230" sldId="261"/>
            <ac:spMk id="22" creationId="{45D37F4E-DDB4-456B-97E0-9937730A039F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0:52:28.621" v="947"/>
          <ac:spMkLst>
            <pc:docMk/>
            <pc:sldMk cId="1556889230" sldId="261"/>
            <ac:spMk id="23" creationId="{B2DD41CD-8F47-4F56-AD12-4E2FF7696987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10:52:28.636" v="948"/>
          <ac:spMkLst>
            <pc:docMk/>
            <pc:sldMk cId="1556889230" sldId="261"/>
            <ac:spMk id="25" creationId="{743AA782-23D1-4521-8CAD-47662984AA08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10:52:28.636" v="948"/>
          <ac:spMkLst>
            <pc:docMk/>
            <pc:sldMk cId="1556889230" sldId="261"/>
            <ac:spMk id="26" creationId="{71877DBC-BB60-40F0-AC93-2ACDBAAE60CE}"/>
          </ac:spMkLst>
        </pc:spChg>
        <pc:picChg chg="add mod">
          <ac:chgData name="Cynyr Llewelyn-Jones (2404670)" userId="S::2404670@student.uwtsd.ac.uk::c8b00b43-4ad6-4f31-8f90-efd675be3b19" providerId="AD" clId="Web-{28778EB2-5B01-F7AD-2CAD-81CE01E77AC5}" dt="2025-03-13T10:52:28.636" v="948"/>
          <ac:picMkLst>
            <pc:docMk/>
            <pc:sldMk cId="1556889230" sldId="261"/>
            <ac:picMk id="4" creationId="{7E3A639E-BF9D-8C05-4C67-5FA40805CBF4}"/>
          </ac:picMkLst>
        </pc:picChg>
      </pc:sldChg>
      <pc:sldChg chg="addSp modSp new addAnim">
        <pc:chgData name="Cynyr Llewelyn-Jones (2404670)" userId="S::2404670@student.uwtsd.ac.uk::c8b00b43-4ad6-4f31-8f90-efd675be3b19" providerId="AD" clId="Web-{28778EB2-5B01-F7AD-2CAD-81CE01E77AC5}" dt="2025-03-13T19:09:35.958" v="1253" actId="20577"/>
        <pc:sldMkLst>
          <pc:docMk/>
          <pc:sldMk cId="2668834504" sldId="262"/>
        </pc:sldMkLst>
        <pc:spChg chg="mod">
          <ac:chgData name="Cynyr Llewelyn-Jones (2404670)" userId="S::2404670@student.uwtsd.ac.uk::c8b00b43-4ad6-4f31-8f90-efd675be3b19" providerId="AD" clId="Web-{28778EB2-5B01-F7AD-2CAD-81CE01E77AC5}" dt="2025-03-13T10:53:58.142" v="970" actId="20577"/>
          <ac:spMkLst>
            <pc:docMk/>
            <pc:sldMk cId="2668834504" sldId="262"/>
            <ac:spMk id="2" creationId="{674CE076-3F83-B03C-4708-524A1D909072}"/>
          </ac:spMkLst>
        </pc:spChg>
        <pc:spChg chg="mod">
          <ac:chgData name="Cynyr Llewelyn-Jones (2404670)" userId="S::2404670@student.uwtsd.ac.uk::c8b00b43-4ad6-4f31-8f90-efd675be3b19" providerId="AD" clId="Web-{28778EB2-5B01-F7AD-2CAD-81CE01E77AC5}" dt="2025-03-13T19:09:35.958" v="1253" actId="20577"/>
          <ac:spMkLst>
            <pc:docMk/>
            <pc:sldMk cId="2668834504" sldId="262"/>
            <ac:spMk id="3" creationId="{4E37D060-F2D5-6B2B-60B0-7A19471E7CC2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8:16:56.966" v="1160" actId="1076"/>
          <ac:spMkLst>
            <pc:docMk/>
            <pc:sldMk cId="2668834504" sldId="262"/>
            <ac:spMk id="5" creationId="{AE3A3C50-DC3E-5CAC-6C2F-2E8C46459B49}"/>
          </ac:spMkLst>
        </pc:spChg>
        <pc:picChg chg="add mod">
          <ac:chgData name="Cynyr Llewelyn-Jones (2404670)" userId="S::2404670@student.uwtsd.ac.uk::c8b00b43-4ad6-4f31-8f90-efd675be3b19" providerId="AD" clId="Web-{28778EB2-5B01-F7AD-2CAD-81CE01E77AC5}" dt="2025-03-13T18:15:46.917" v="1136" actId="1076"/>
          <ac:picMkLst>
            <pc:docMk/>
            <pc:sldMk cId="2668834504" sldId="262"/>
            <ac:picMk id="4" creationId="{EED7F074-200F-C0D3-160D-8CABCA8138F1}"/>
          </ac:picMkLst>
        </pc:picChg>
      </pc:sldChg>
      <pc:sldChg chg="addSp delSp modSp new mod setBg">
        <pc:chgData name="Cynyr Llewelyn-Jones (2404670)" userId="S::2404670@student.uwtsd.ac.uk::c8b00b43-4ad6-4f31-8f90-efd675be3b19" providerId="AD" clId="Web-{28778EB2-5B01-F7AD-2CAD-81CE01E77AC5}" dt="2025-03-13T19:49:24.363" v="1707" actId="1076"/>
        <pc:sldMkLst>
          <pc:docMk/>
          <pc:sldMk cId="2644788585" sldId="263"/>
        </pc:sldMkLst>
        <pc:spChg chg="mod">
          <ac:chgData name="Cynyr Llewelyn-Jones (2404670)" userId="S::2404670@student.uwtsd.ac.uk::c8b00b43-4ad6-4f31-8f90-efd675be3b19" providerId="AD" clId="Web-{28778EB2-5B01-F7AD-2CAD-81CE01E77AC5}" dt="2025-03-13T19:32:50.373" v="1533"/>
          <ac:spMkLst>
            <pc:docMk/>
            <pc:sldMk cId="2644788585" sldId="263"/>
            <ac:spMk id="2" creationId="{C1F38DA4-5C78-68DC-4333-090F4DB2115B}"/>
          </ac:spMkLst>
        </pc:spChg>
        <pc:spChg chg="mod">
          <ac:chgData name="Cynyr Llewelyn-Jones (2404670)" userId="S::2404670@student.uwtsd.ac.uk::c8b00b43-4ad6-4f31-8f90-efd675be3b19" providerId="AD" clId="Web-{28778EB2-5B01-F7AD-2CAD-81CE01E77AC5}" dt="2025-03-13T19:48:21.096" v="1684" actId="20577"/>
          <ac:spMkLst>
            <pc:docMk/>
            <pc:sldMk cId="2644788585" sldId="263"/>
            <ac:spMk id="3" creationId="{2963F737-F309-7025-46C0-0BA333DC1AC3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9:33:44.766" v="1548" actId="1076"/>
          <ac:spMkLst>
            <pc:docMk/>
            <pc:sldMk cId="2644788585" sldId="263"/>
            <ac:spMk id="6" creationId="{E1F96221-3FE1-56F0-D1BB-956B9E088AC5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1:57.902" v="1520"/>
          <ac:spMkLst>
            <pc:docMk/>
            <pc:sldMk cId="2644788585" sldId="263"/>
            <ac:spMk id="10" creationId="{63F5877B-98C7-49DD-83AB-0F6F57CB6543}"/>
          </ac:spMkLst>
        </pc:spChg>
        <pc:spChg chg="add del mod">
          <ac:chgData name="Cynyr Llewelyn-Jones (2404670)" userId="S::2404670@student.uwtsd.ac.uk::c8b00b43-4ad6-4f31-8f90-efd675be3b19" providerId="AD" clId="Web-{28778EB2-5B01-F7AD-2CAD-81CE01E77AC5}" dt="2025-03-13T19:45:40.058" v="1594"/>
          <ac:spMkLst>
            <pc:docMk/>
            <pc:sldMk cId="2644788585" sldId="263"/>
            <ac:spMk id="11" creationId="{CEDCA45B-B302-2297-94C5-5C701E7475FB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1:57.902" v="1520"/>
          <ac:spMkLst>
            <pc:docMk/>
            <pc:sldMk cId="2644788585" sldId="263"/>
            <ac:spMk id="12" creationId="{4EA91930-66BC-4C41-B4F5-C31EB216F64B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19:49:24.363" v="1707" actId="1076"/>
          <ac:spMkLst>
            <pc:docMk/>
            <pc:sldMk cId="2644788585" sldId="263"/>
            <ac:spMk id="13" creationId="{FB389FEE-5503-8249-B7F1-7E27D2BC050A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1:57.902" v="1520"/>
          <ac:spMkLst>
            <pc:docMk/>
            <pc:sldMk cId="2644788585" sldId="263"/>
            <ac:spMk id="14" creationId="{6313CF8F-B436-401E-9575-DE0F8E8B5B17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1:57.902" v="1520"/>
          <ac:spMkLst>
            <pc:docMk/>
            <pc:sldMk cId="2644788585" sldId="263"/>
            <ac:spMk id="16" creationId="{2A38CFE9-C30A-4551-ACCB-D5808FBC39CD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1:57.902" v="1520"/>
          <ac:spMkLst>
            <pc:docMk/>
            <pc:sldMk cId="2644788585" sldId="263"/>
            <ac:spMk id="18" creationId="{67EF550F-47CE-4FB2-9DAC-12AD835C833D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00.324" v="1522"/>
          <ac:spMkLst>
            <pc:docMk/>
            <pc:sldMk cId="2644788585" sldId="263"/>
            <ac:spMk id="20" creationId="{A7AE9375-4664-4DB2-922D-2782A6E439AC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00.324" v="1522"/>
          <ac:spMkLst>
            <pc:docMk/>
            <pc:sldMk cId="2644788585" sldId="263"/>
            <ac:spMk id="22" creationId="{C87417AF-190E-4D6E-AFA6-7D3E84B0B430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00.324" v="1522"/>
          <ac:spMkLst>
            <pc:docMk/>
            <pc:sldMk cId="2644788585" sldId="263"/>
            <ac:spMk id="23" creationId="{80B30ED8-273E-4C07-8568-2FE5CC5C483D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10.590" v="1524"/>
          <ac:spMkLst>
            <pc:docMk/>
            <pc:sldMk cId="2644788585" sldId="263"/>
            <ac:spMk id="25" creationId="{D2B783EE-0239-4717-BBEA-8C9EAC61C824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10.590" v="1524"/>
          <ac:spMkLst>
            <pc:docMk/>
            <pc:sldMk cId="2644788585" sldId="263"/>
            <ac:spMk id="26" creationId="{A7B99495-F43F-4D80-A44F-2CB4764EB90B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10.590" v="1524"/>
          <ac:spMkLst>
            <pc:docMk/>
            <pc:sldMk cId="2644788585" sldId="263"/>
            <ac:spMk id="27" creationId="{70BEB1E7-2F88-40BC-B73D-42E5B6F80BFC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17.841" v="1526"/>
          <ac:spMkLst>
            <pc:docMk/>
            <pc:sldMk cId="2644788585" sldId="263"/>
            <ac:spMk id="29" creationId="{352BEC0E-22F8-46D0-9632-375DB541B06C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17.841" v="1526"/>
          <ac:spMkLst>
            <pc:docMk/>
            <pc:sldMk cId="2644788585" sldId="263"/>
            <ac:spMk id="30" creationId="{3FCFB1DE-0B7E-48CC-BA90-B2AB0889F9D6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32.419" v="1528"/>
          <ac:spMkLst>
            <pc:docMk/>
            <pc:sldMk cId="2644788585" sldId="263"/>
            <ac:spMk id="32" creationId="{63F5877B-98C7-49DD-83AB-0F6F57CB6543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32.419" v="1528"/>
          <ac:spMkLst>
            <pc:docMk/>
            <pc:sldMk cId="2644788585" sldId="263"/>
            <ac:spMk id="33" creationId="{4EA91930-66BC-4C41-B4F5-C31EB216F64B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32.419" v="1528"/>
          <ac:spMkLst>
            <pc:docMk/>
            <pc:sldMk cId="2644788585" sldId="263"/>
            <ac:spMk id="34" creationId="{6313CF8F-B436-401E-9575-DE0F8E8B5B17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32.419" v="1528"/>
          <ac:spMkLst>
            <pc:docMk/>
            <pc:sldMk cId="2644788585" sldId="263"/>
            <ac:spMk id="35" creationId="{2A38CFE9-C30A-4551-ACCB-D5808FBC39CD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32.419" v="1528"/>
          <ac:spMkLst>
            <pc:docMk/>
            <pc:sldMk cId="2644788585" sldId="263"/>
            <ac:spMk id="36" creationId="{67EF550F-47CE-4FB2-9DAC-12AD835C833D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40.466" v="1530"/>
          <ac:spMkLst>
            <pc:docMk/>
            <pc:sldMk cId="2644788585" sldId="263"/>
            <ac:spMk id="38" creationId="{068E5CCC-C8B4-1C26-7EEC-22D3D6E680DA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40.466" v="1530"/>
          <ac:spMkLst>
            <pc:docMk/>
            <pc:sldMk cId="2644788585" sldId="263"/>
            <ac:spMk id="39" creationId="{5AA4F2E6-C9E1-359F-FAB8-8E34321074B0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50.357" v="1532"/>
          <ac:spMkLst>
            <pc:docMk/>
            <pc:sldMk cId="2644788585" sldId="263"/>
            <ac:spMk id="41" creationId="{394842B0-684D-44CC-B4BC-D13331CFD290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19:32:50.357" v="1532"/>
          <ac:spMkLst>
            <pc:docMk/>
            <pc:sldMk cId="2644788585" sldId="263"/>
            <ac:spMk id="42" creationId="{4C2A3DC3-F495-4B99-9FF3-3FB30D63235E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19:32:50.373" v="1533"/>
          <ac:spMkLst>
            <pc:docMk/>
            <pc:sldMk cId="2644788585" sldId="263"/>
            <ac:spMk id="44" creationId="{352BEC0E-22F8-46D0-9632-375DB541B06C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19:32:50.373" v="1533"/>
          <ac:spMkLst>
            <pc:docMk/>
            <pc:sldMk cId="2644788585" sldId="263"/>
            <ac:spMk id="45" creationId="{3FCFB1DE-0B7E-48CC-BA90-B2AB0889F9D6}"/>
          </ac:spMkLst>
        </pc:spChg>
        <pc:picChg chg="add mod ord">
          <ac:chgData name="Cynyr Llewelyn-Jones (2404670)" userId="S::2404670@student.uwtsd.ac.uk::c8b00b43-4ad6-4f31-8f90-efd675be3b19" providerId="AD" clId="Web-{28778EB2-5B01-F7AD-2CAD-81CE01E77AC5}" dt="2025-03-13T19:33:37.094" v="1546" actId="1076"/>
          <ac:picMkLst>
            <pc:docMk/>
            <pc:sldMk cId="2644788585" sldId="263"/>
            <ac:picMk id="4" creationId="{90EBFD1F-3FCE-E17D-966D-03ED712F5EEF}"/>
          </ac:picMkLst>
        </pc:picChg>
        <pc:picChg chg="add mod ord">
          <ac:chgData name="Cynyr Llewelyn-Jones (2404670)" userId="S::2404670@student.uwtsd.ac.uk::c8b00b43-4ad6-4f31-8f90-efd675be3b19" providerId="AD" clId="Web-{28778EB2-5B01-F7AD-2CAD-81CE01E77AC5}" dt="2025-03-13T19:33:35.078" v="1545" actId="1076"/>
          <ac:picMkLst>
            <pc:docMk/>
            <pc:sldMk cId="2644788585" sldId="263"/>
            <ac:picMk id="5" creationId="{93C9C713-835A-FFCF-D1AE-4C7F927F4916}"/>
          </ac:picMkLst>
        </pc:picChg>
        <pc:picChg chg="add del mod">
          <ac:chgData name="Cynyr Llewelyn-Jones (2404670)" userId="S::2404670@student.uwtsd.ac.uk::c8b00b43-4ad6-4f31-8f90-efd675be3b19" providerId="AD" clId="Web-{28778EB2-5B01-F7AD-2CAD-81CE01E77AC5}" dt="2025-03-13T19:44:42.759" v="1572"/>
          <ac:picMkLst>
            <pc:docMk/>
            <pc:sldMk cId="2644788585" sldId="263"/>
            <ac:picMk id="7" creationId="{600F5F88-F608-EE39-43C4-A2214455FAF5}"/>
          </ac:picMkLst>
        </pc:picChg>
        <pc:picChg chg="add mod">
          <ac:chgData name="Cynyr Llewelyn-Jones (2404670)" userId="S::2404670@student.uwtsd.ac.uk::c8b00b43-4ad6-4f31-8f90-efd675be3b19" providerId="AD" clId="Web-{28778EB2-5B01-F7AD-2CAD-81CE01E77AC5}" dt="2025-03-13T19:49:21.379" v="1706" actId="1076"/>
          <ac:picMkLst>
            <pc:docMk/>
            <pc:sldMk cId="2644788585" sldId="263"/>
            <ac:picMk id="9" creationId="{83ACF529-5E91-7C2E-902D-754193C02C29}"/>
          </ac:picMkLst>
        </pc:picChg>
        <pc:cxnChg chg="add del">
          <ac:chgData name="Cynyr Llewelyn-Jones (2404670)" userId="S::2404670@student.uwtsd.ac.uk::c8b00b43-4ad6-4f31-8f90-efd675be3b19" providerId="AD" clId="Web-{28778EB2-5B01-F7AD-2CAD-81CE01E77AC5}" dt="2025-03-13T19:32:00.324" v="1522"/>
          <ac:cxnSpMkLst>
            <pc:docMk/>
            <pc:sldMk cId="2644788585" sldId="263"/>
            <ac:cxnSpMk id="21" creationId="{EE504C98-6397-41C1-A8D8-2D9C4ED307E0}"/>
          </ac:cxnSpMkLst>
        </pc:cxnChg>
      </pc:sldChg>
      <pc:sldChg chg="addSp modSp new">
        <pc:chgData name="Cynyr Llewelyn-Jones (2404670)" userId="S::2404670@student.uwtsd.ac.uk::c8b00b43-4ad6-4f31-8f90-efd675be3b19" providerId="AD" clId="Web-{28778EB2-5B01-F7AD-2CAD-81CE01E77AC5}" dt="2025-03-13T20:04:03.568" v="1899" actId="1076"/>
        <pc:sldMkLst>
          <pc:docMk/>
          <pc:sldMk cId="2632379028" sldId="264"/>
        </pc:sldMkLst>
        <pc:spChg chg="mod">
          <ac:chgData name="Cynyr Llewelyn-Jones (2404670)" userId="S::2404670@student.uwtsd.ac.uk::c8b00b43-4ad6-4f31-8f90-efd675be3b19" providerId="AD" clId="Web-{28778EB2-5B01-F7AD-2CAD-81CE01E77AC5}" dt="2025-03-13T19:54:07.233" v="1719" actId="20577"/>
          <ac:spMkLst>
            <pc:docMk/>
            <pc:sldMk cId="2632379028" sldId="264"/>
            <ac:spMk id="2" creationId="{8957B65A-DDCA-828A-36DB-00FE937D46B1}"/>
          </ac:spMkLst>
        </pc:spChg>
        <pc:spChg chg="mod">
          <ac:chgData name="Cynyr Llewelyn-Jones (2404670)" userId="S::2404670@student.uwtsd.ac.uk::c8b00b43-4ad6-4f31-8f90-efd675be3b19" providerId="AD" clId="Web-{28778EB2-5B01-F7AD-2CAD-81CE01E77AC5}" dt="2025-03-13T19:57:56.523" v="1767" actId="14100"/>
          <ac:spMkLst>
            <pc:docMk/>
            <pc:sldMk cId="2632379028" sldId="264"/>
            <ac:spMk id="3" creationId="{06331EA6-BC6A-2346-E74F-D93E9B9D212E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20:01:34.469" v="1896" actId="14100"/>
          <ac:spMkLst>
            <pc:docMk/>
            <pc:sldMk cId="2632379028" sldId="264"/>
            <ac:spMk id="4" creationId="{48806307-BCC0-26E1-3362-D90788B11DC7}"/>
          </ac:spMkLst>
        </pc:spChg>
        <pc:picChg chg="add mod">
          <ac:chgData name="Cynyr Llewelyn-Jones (2404670)" userId="S::2404670@student.uwtsd.ac.uk::c8b00b43-4ad6-4f31-8f90-efd675be3b19" providerId="AD" clId="Web-{28778EB2-5B01-F7AD-2CAD-81CE01E77AC5}" dt="2025-03-13T20:04:03.568" v="1899" actId="1076"/>
          <ac:picMkLst>
            <pc:docMk/>
            <pc:sldMk cId="2632379028" sldId="264"/>
            <ac:picMk id="5" creationId="{6D0EC9CE-8A6C-6B00-83D9-D6DB7ACF0345}"/>
          </ac:picMkLst>
        </pc:picChg>
      </pc:sldChg>
      <pc:sldChg chg="addSp delSp modSp new del mod setBg">
        <pc:chgData name="Cynyr Llewelyn-Jones (2404670)" userId="S::2404670@student.uwtsd.ac.uk::c8b00b43-4ad6-4f31-8f90-efd675be3b19" providerId="AD" clId="Web-{28778EB2-5B01-F7AD-2CAD-81CE01E77AC5}" dt="2025-03-13T19:48:33.471" v="1686"/>
        <pc:sldMkLst>
          <pc:docMk/>
          <pc:sldMk cId="3520459377" sldId="264"/>
        </pc:sldMkLst>
        <pc:spChg chg="mod">
          <ac:chgData name="Cynyr Llewelyn-Jones (2404670)" userId="S::2404670@student.uwtsd.ac.uk::c8b00b43-4ad6-4f31-8f90-efd675be3b19" providerId="AD" clId="Web-{28778EB2-5B01-F7AD-2CAD-81CE01E77AC5}" dt="2025-03-13T19:44:38.665" v="1571" actId="20577"/>
          <ac:spMkLst>
            <pc:docMk/>
            <pc:sldMk cId="3520459377" sldId="264"/>
            <ac:spMk id="2" creationId="{2CC960EA-F08D-B070-B916-4C4F8E84252C}"/>
          </ac:spMkLst>
        </pc:spChg>
        <pc:spChg chg="mod">
          <ac:chgData name="Cynyr Llewelyn-Jones (2404670)" userId="S::2404670@student.uwtsd.ac.uk::c8b00b43-4ad6-4f31-8f90-efd675be3b19" providerId="AD" clId="Web-{28778EB2-5B01-F7AD-2CAD-81CE01E77AC5}" dt="2025-03-13T19:36:00.161" v="1554"/>
          <ac:spMkLst>
            <pc:docMk/>
            <pc:sldMk cId="3520459377" sldId="264"/>
            <ac:spMk id="3" creationId="{D5E70249-29BA-56CA-7B37-E466D9E439C4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19:36:00.161" v="1554"/>
          <ac:spMkLst>
            <pc:docMk/>
            <pc:sldMk cId="3520459377" sldId="264"/>
            <ac:spMk id="10" creationId="{1ECAB1E8-8195-4748-BE71-FF806D86892E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19:36:00.161" v="1554"/>
          <ac:spMkLst>
            <pc:docMk/>
            <pc:sldMk cId="3520459377" sldId="264"/>
            <ac:spMk id="12" creationId="{57F6BDD4-E066-4008-8011-6CC31AEB4556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19:36:00.161" v="1554"/>
          <ac:spMkLst>
            <pc:docMk/>
            <pc:sldMk cId="3520459377" sldId="264"/>
            <ac:spMk id="14" creationId="{2711A8FB-68FC-45FC-B01E-38F809E2D439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19:36:00.161" v="1554"/>
          <ac:spMkLst>
            <pc:docMk/>
            <pc:sldMk cId="3520459377" sldId="264"/>
            <ac:spMk id="16" creationId="{2A865FE3-5FC9-4049-87CF-30019C46C0F5}"/>
          </ac:spMkLst>
        </pc:spChg>
        <pc:picChg chg="add del mod">
          <ac:chgData name="Cynyr Llewelyn-Jones (2404670)" userId="S::2404670@student.uwtsd.ac.uk::c8b00b43-4ad6-4f31-8f90-efd675be3b19" providerId="AD" clId="Web-{28778EB2-5B01-F7AD-2CAD-81CE01E77AC5}" dt="2025-03-13T19:48:27.768" v="1685"/>
          <ac:picMkLst>
            <pc:docMk/>
            <pc:sldMk cId="3520459377" sldId="264"/>
            <ac:picMk id="5" creationId="{CEAF8A4B-DC15-1CF0-B361-22DDADB4DCAB}"/>
          </ac:picMkLst>
        </pc:picChg>
      </pc:sldChg>
      <pc:sldChg chg="addSp delSp modSp new mod setBg">
        <pc:chgData name="Cynyr Llewelyn-Jones (2404670)" userId="S::2404670@student.uwtsd.ac.uk::c8b00b43-4ad6-4f31-8f90-efd675be3b19" providerId="AD" clId="Web-{28778EB2-5B01-F7AD-2CAD-81CE01E77AC5}" dt="2025-03-13T20:19:34.025" v="1990" actId="20577"/>
        <pc:sldMkLst>
          <pc:docMk/>
          <pc:sldMk cId="1817209391" sldId="265"/>
        </pc:sldMkLst>
        <pc:spChg chg="mod">
          <ac:chgData name="Cynyr Llewelyn-Jones (2404670)" userId="S::2404670@student.uwtsd.ac.uk::c8b00b43-4ad6-4f31-8f90-efd675be3b19" providerId="AD" clId="Web-{28778EB2-5B01-F7AD-2CAD-81CE01E77AC5}" dt="2025-03-13T20:19:27.400" v="1989"/>
          <ac:spMkLst>
            <pc:docMk/>
            <pc:sldMk cId="1817209391" sldId="265"/>
            <ac:spMk id="2" creationId="{151B0BE8-6FB3-D2E7-6ECC-261007FC177C}"/>
          </ac:spMkLst>
        </pc:spChg>
        <pc:spChg chg="mod ord">
          <ac:chgData name="Cynyr Llewelyn-Jones (2404670)" userId="S::2404670@student.uwtsd.ac.uk::c8b00b43-4ad6-4f31-8f90-efd675be3b19" providerId="AD" clId="Web-{28778EB2-5B01-F7AD-2CAD-81CE01E77AC5}" dt="2025-03-13T20:19:34.025" v="1990" actId="20577"/>
          <ac:spMkLst>
            <pc:docMk/>
            <pc:sldMk cId="1817209391" sldId="265"/>
            <ac:spMk id="3" creationId="{47A519E1-93AC-D1E2-0B16-1F4EE7F14510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20:19:27.400" v="1988"/>
          <ac:spMkLst>
            <pc:docMk/>
            <pc:sldMk cId="1817209391" sldId="265"/>
            <ac:spMk id="9" creationId="{3BA513B0-82FF-4F41-8178-885375D1CFB5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20:19:27.400" v="1989"/>
          <ac:spMkLst>
            <pc:docMk/>
            <pc:sldMk cId="1817209391" sldId="265"/>
            <ac:spMk id="17" creationId="{A8908DB7-C3A6-4FCB-9820-CEE02B398C4A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20:19:27.400" v="1989"/>
          <ac:spMkLst>
            <pc:docMk/>
            <pc:sldMk cId="1817209391" sldId="265"/>
            <ac:spMk id="18" creationId="{535742DD-1B16-4E9D-B715-0D74B4574A68}"/>
          </ac:spMkLst>
        </pc:spChg>
        <pc:grpChg chg="add del">
          <ac:chgData name="Cynyr Llewelyn-Jones (2404670)" userId="S::2404670@student.uwtsd.ac.uk::c8b00b43-4ad6-4f31-8f90-efd675be3b19" providerId="AD" clId="Web-{28778EB2-5B01-F7AD-2CAD-81CE01E77AC5}" dt="2025-03-13T20:19:27.400" v="1988"/>
          <ac:grpSpMkLst>
            <pc:docMk/>
            <pc:sldMk cId="1817209391" sldId="265"/>
            <ac:grpSpMk id="11" creationId="{93DB8501-F9F2-4ACD-B56A-9019CD5006D6}"/>
          </ac:grpSpMkLst>
        </pc:grpChg>
        <pc:picChg chg="add mod ord">
          <ac:chgData name="Cynyr Llewelyn-Jones (2404670)" userId="S::2404670@student.uwtsd.ac.uk::c8b00b43-4ad6-4f31-8f90-efd675be3b19" providerId="AD" clId="Web-{28778EB2-5B01-F7AD-2CAD-81CE01E77AC5}" dt="2025-03-13T20:19:27.400" v="1989"/>
          <ac:picMkLst>
            <pc:docMk/>
            <pc:sldMk cId="1817209391" sldId="265"/>
            <ac:picMk id="4" creationId="{56587D89-B54C-98EE-24F0-B9090CD13247}"/>
          </ac:picMkLst>
        </pc:picChg>
      </pc:sldChg>
      <pc:sldChg chg="addSp modSp new mod setBg">
        <pc:chgData name="Cynyr Llewelyn-Jones (2404670)" userId="S::2404670@student.uwtsd.ac.uk::c8b00b43-4ad6-4f31-8f90-efd675be3b19" providerId="AD" clId="Web-{28778EB2-5B01-F7AD-2CAD-81CE01E77AC5}" dt="2025-03-13T20:43:06.983" v="2127" actId="1076"/>
        <pc:sldMkLst>
          <pc:docMk/>
          <pc:sldMk cId="1540897635" sldId="266"/>
        </pc:sldMkLst>
        <pc:spChg chg="mod">
          <ac:chgData name="Cynyr Llewelyn-Jones (2404670)" userId="S::2404670@student.uwtsd.ac.uk::c8b00b43-4ad6-4f31-8f90-efd675be3b19" providerId="AD" clId="Web-{28778EB2-5B01-F7AD-2CAD-81CE01E77AC5}" dt="2025-03-13T20:42:07.216" v="2112"/>
          <ac:spMkLst>
            <pc:docMk/>
            <pc:sldMk cId="1540897635" sldId="266"/>
            <ac:spMk id="2" creationId="{747675A3-3DBC-C982-D38F-747B696C6B5A}"/>
          </ac:spMkLst>
        </pc:spChg>
        <pc:spChg chg="mod">
          <ac:chgData name="Cynyr Llewelyn-Jones (2404670)" userId="S::2404670@student.uwtsd.ac.uk::c8b00b43-4ad6-4f31-8f90-efd675be3b19" providerId="AD" clId="Web-{28778EB2-5B01-F7AD-2CAD-81CE01E77AC5}" dt="2025-03-13T20:42:07.216" v="2112"/>
          <ac:spMkLst>
            <pc:docMk/>
            <pc:sldMk cId="1540897635" sldId="266"/>
            <ac:spMk id="3" creationId="{4BEDA270-C50D-BD82-209D-ED724742B615}"/>
          </ac:spMkLst>
        </pc:spChg>
        <pc:spChg chg="add mod">
          <ac:chgData name="Cynyr Llewelyn-Jones (2404670)" userId="S::2404670@student.uwtsd.ac.uk::c8b00b43-4ad6-4f31-8f90-efd675be3b19" providerId="AD" clId="Web-{28778EB2-5B01-F7AD-2CAD-81CE01E77AC5}" dt="2025-03-13T20:43:06.983" v="2127" actId="1076"/>
          <ac:spMkLst>
            <pc:docMk/>
            <pc:sldMk cId="1540897635" sldId="266"/>
            <ac:spMk id="5" creationId="{09237853-5E6E-2927-59A0-6283F28B66C8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20:42:07.216" v="2112"/>
          <ac:spMkLst>
            <pc:docMk/>
            <pc:sldMk cId="1540897635" sldId="266"/>
            <ac:spMk id="9" creationId="{79477870-C64A-4E35-8F2F-05B7114F3C74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20:42:07.216" v="2112"/>
          <ac:spMkLst>
            <pc:docMk/>
            <pc:sldMk cId="1540897635" sldId="266"/>
            <ac:spMk id="11" creationId="{8AEA628B-C8FF-4D0B-B111-F101F580B15D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20:42:07.216" v="2112"/>
          <ac:spMkLst>
            <pc:docMk/>
            <pc:sldMk cId="1540897635" sldId="266"/>
            <ac:spMk id="13" creationId="{42663BD0-064C-40FC-A331-F49FCA9536AA}"/>
          </ac:spMkLst>
        </pc:spChg>
        <pc:picChg chg="add mod">
          <ac:chgData name="Cynyr Llewelyn-Jones (2404670)" userId="S::2404670@student.uwtsd.ac.uk::c8b00b43-4ad6-4f31-8f90-efd675be3b19" providerId="AD" clId="Web-{28778EB2-5B01-F7AD-2CAD-81CE01E77AC5}" dt="2025-03-13T20:42:21.716" v="2115" actId="14100"/>
          <ac:picMkLst>
            <pc:docMk/>
            <pc:sldMk cId="1540897635" sldId="266"/>
            <ac:picMk id="4" creationId="{3E16D353-2C10-AAAC-8DEF-4E57E870914A}"/>
          </ac:picMkLst>
        </pc:picChg>
      </pc:sldChg>
      <pc:sldChg chg="addSp modSp new mod setBg">
        <pc:chgData name="Cynyr Llewelyn-Jones (2404670)" userId="S::2404670@student.uwtsd.ac.uk::c8b00b43-4ad6-4f31-8f90-efd675be3b19" providerId="AD" clId="Web-{28778EB2-5B01-F7AD-2CAD-81CE01E77AC5}" dt="2025-03-13T21:17:14.434" v="2253"/>
        <pc:sldMkLst>
          <pc:docMk/>
          <pc:sldMk cId="1914219224" sldId="267"/>
        </pc:sldMkLst>
        <pc:spChg chg="mod">
          <ac:chgData name="Cynyr Llewelyn-Jones (2404670)" userId="S::2404670@student.uwtsd.ac.uk::c8b00b43-4ad6-4f31-8f90-efd675be3b19" providerId="AD" clId="Web-{28778EB2-5B01-F7AD-2CAD-81CE01E77AC5}" dt="2025-03-13T21:17:14.434" v="2253"/>
          <ac:spMkLst>
            <pc:docMk/>
            <pc:sldMk cId="1914219224" sldId="267"/>
            <ac:spMk id="2" creationId="{7B404A0E-75C9-9873-621E-9BF7DE1740E5}"/>
          </ac:spMkLst>
        </pc:spChg>
        <pc:spChg chg="mod ord">
          <ac:chgData name="Cynyr Llewelyn-Jones (2404670)" userId="S::2404670@student.uwtsd.ac.uk::c8b00b43-4ad6-4f31-8f90-efd675be3b19" providerId="AD" clId="Web-{28778EB2-5B01-F7AD-2CAD-81CE01E77AC5}" dt="2025-03-13T21:17:14.434" v="2253"/>
          <ac:spMkLst>
            <pc:docMk/>
            <pc:sldMk cId="1914219224" sldId="267"/>
            <ac:spMk id="3" creationId="{C1401036-347C-03FC-F511-CF75FB48F3FD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21:17:14.434" v="2253"/>
          <ac:spMkLst>
            <pc:docMk/>
            <pc:sldMk cId="1914219224" sldId="267"/>
            <ac:spMk id="9" creationId="{45D37F4E-DDB4-456B-97E0-9937730A039F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21:17:14.434" v="2253"/>
          <ac:spMkLst>
            <pc:docMk/>
            <pc:sldMk cId="1914219224" sldId="267"/>
            <ac:spMk id="11" creationId="{B2DD41CD-8F47-4F56-AD12-4E2FF7696987}"/>
          </ac:spMkLst>
        </pc:spChg>
        <pc:picChg chg="add mod">
          <ac:chgData name="Cynyr Llewelyn-Jones (2404670)" userId="S::2404670@student.uwtsd.ac.uk::c8b00b43-4ad6-4f31-8f90-efd675be3b19" providerId="AD" clId="Web-{28778EB2-5B01-F7AD-2CAD-81CE01E77AC5}" dt="2025-03-13T21:17:14.434" v="2253"/>
          <ac:picMkLst>
            <pc:docMk/>
            <pc:sldMk cId="1914219224" sldId="267"/>
            <ac:picMk id="4" creationId="{CCC1FE8F-F005-B667-C7E6-19B135CCAB72}"/>
          </ac:picMkLst>
        </pc:picChg>
      </pc:sldChg>
      <pc:sldChg chg="addSp delSp modSp new mod setBg">
        <pc:chgData name="Cynyr Llewelyn-Jones (2404670)" userId="S::2404670@student.uwtsd.ac.uk::c8b00b43-4ad6-4f31-8f90-efd675be3b19" providerId="AD" clId="Web-{28778EB2-5B01-F7AD-2CAD-81CE01E77AC5}" dt="2025-03-13T21:32:07.280" v="2346"/>
        <pc:sldMkLst>
          <pc:docMk/>
          <pc:sldMk cId="3241587207" sldId="268"/>
        </pc:sldMkLst>
        <pc:spChg chg="mod">
          <ac:chgData name="Cynyr Llewelyn-Jones (2404670)" userId="S::2404670@student.uwtsd.ac.uk::c8b00b43-4ad6-4f31-8f90-efd675be3b19" providerId="AD" clId="Web-{28778EB2-5B01-F7AD-2CAD-81CE01E77AC5}" dt="2025-03-13T21:32:07.280" v="2346"/>
          <ac:spMkLst>
            <pc:docMk/>
            <pc:sldMk cId="3241587207" sldId="268"/>
            <ac:spMk id="2" creationId="{7CB76B61-4017-FCE3-3F41-623A76490D1C}"/>
          </ac:spMkLst>
        </pc:spChg>
        <pc:spChg chg="mod">
          <ac:chgData name="Cynyr Llewelyn-Jones (2404670)" userId="S::2404670@student.uwtsd.ac.uk::c8b00b43-4ad6-4f31-8f90-efd675be3b19" providerId="AD" clId="Web-{28778EB2-5B01-F7AD-2CAD-81CE01E77AC5}" dt="2025-03-13T21:32:07.280" v="2346"/>
          <ac:spMkLst>
            <pc:docMk/>
            <pc:sldMk cId="3241587207" sldId="268"/>
            <ac:spMk id="3" creationId="{5D15E6ED-73F0-4B0C-AFF8-F68F724FA018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21:32:07.264" v="2345"/>
          <ac:spMkLst>
            <pc:docMk/>
            <pc:sldMk cId="3241587207" sldId="268"/>
            <ac:spMk id="9" creationId="{45D37F4E-DDB4-456B-97E0-9937730A039F}"/>
          </ac:spMkLst>
        </pc:spChg>
        <pc:spChg chg="add del">
          <ac:chgData name="Cynyr Llewelyn-Jones (2404670)" userId="S::2404670@student.uwtsd.ac.uk::c8b00b43-4ad6-4f31-8f90-efd675be3b19" providerId="AD" clId="Web-{28778EB2-5B01-F7AD-2CAD-81CE01E77AC5}" dt="2025-03-13T21:32:07.264" v="2345"/>
          <ac:spMkLst>
            <pc:docMk/>
            <pc:sldMk cId="3241587207" sldId="268"/>
            <ac:spMk id="11" creationId="{B2DD41CD-8F47-4F56-AD12-4E2FF7696987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21:32:07.280" v="2346"/>
          <ac:spMkLst>
            <pc:docMk/>
            <pc:sldMk cId="3241587207" sldId="268"/>
            <ac:spMk id="13" creationId="{BB48116A-278A-4CC5-89D3-9DE8E8FF1245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21:32:07.280" v="2346"/>
          <ac:spMkLst>
            <pc:docMk/>
            <pc:sldMk cId="3241587207" sldId="268"/>
            <ac:spMk id="14" creationId="{DB304A14-32D0-4873-B914-423ED7B8DAFD}"/>
          </ac:spMkLst>
        </pc:spChg>
        <pc:spChg chg="add">
          <ac:chgData name="Cynyr Llewelyn-Jones (2404670)" userId="S::2404670@student.uwtsd.ac.uk::c8b00b43-4ad6-4f31-8f90-efd675be3b19" providerId="AD" clId="Web-{28778EB2-5B01-F7AD-2CAD-81CE01E77AC5}" dt="2025-03-13T21:32:07.280" v="2346"/>
          <ac:spMkLst>
            <pc:docMk/>
            <pc:sldMk cId="3241587207" sldId="268"/>
            <ac:spMk id="15" creationId="{1D460C86-854F-4FB3-ABC2-E823D8FEB9DB}"/>
          </ac:spMkLst>
        </pc:spChg>
        <pc:picChg chg="add mod">
          <ac:chgData name="Cynyr Llewelyn-Jones (2404670)" userId="S::2404670@student.uwtsd.ac.uk::c8b00b43-4ad6-4f31-8f90-efd675be3b19" providerId="AD" clId="Web-{28778EB2-5B01-F7AD-2CAD-81CE01E77AC5}" dt="2025-03-13T21:32:07.280" v="2346"/>
          <ac:picMkLst>
            <pc:docMk/>
            <pc:sldMk cId="3241587207" sldId="268"/>
            <ac:picMk id="4" creationId="{0F29A17F-88CE-AB2F-8CBE-2FA2ADB0247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833509-D64C-4A95-AA65-8A166B922D56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BFB7D73-1875-436D-8094-6E9EA7E55A26}">
      <dgm:prSet/>
      <dgm:spPr/>
      <dgm:t>
        <a:bodyPr/>
        <a:lstStyle/>
        <a:p>
          <a:r>
            <a:rPr lang="en-US"/>
            <a:t>Types of fractures</a:t>
          </a:r>
        </a:p>
      </dgm:t>
    </dgm:pt>
    <dgm:pt modelId="{A75A7B43-9D28-4203-9A22-025DC13F1069}" type="parTrans" cxnId="{223E482A-4EC1-48AB-9DF5-7A7F21B4FB90}">
      <dgm:prSet/>
      <dgm:spPr/>
      <dgm:t>
        <a:bodyPr/>
        <a:lstStyle/>
        <a:p>
          <a:endParaRPr lang="en-US"/>
        </a:p>
      </dgm:t>
    </dgm:pt>
    <dgm:pt modelId="{31131772-A400-470F-B17C-7E85D30A6647}" type="sibTrans" cxnId="{223E482A-4EC1-48AB-9DF5-7A7F21B4FB90}">
      <dgm:prSet/>
      <dgm:spPr/>
      <dgm:t>
        <a:bodyPr/>
        <a:lstStyle/>
        <a:p>
          <a:endParaRPr lang="en-US"/>
        </a:p>
      </dgm:t>
    </dgm:pt>
    <dgm:pt modelId="{37865B51-892A-489C-9529-92D401D51F28}">
      <dgm:prSet/>
      <dgm:spPr/>
      <dgm:t>
        <a:bodyPr/>
        <a:lstStyle/>
        <a:p>
          <a:r>
            <a:rPr lang="en-US"/>
            <a:t>Straight line break fractures (Transverse, oblique, Longitudinal).</a:t>
          </a:r>
        </a:p>
      </dgm:t>
    </dgm:pt>
    <dgm:pt modelId="{CC8EFEF7-42C7-47BD-9ECA-3C358CC47E62}" type="parTrans" cxnId="{49412A0C-7FB2-49AD-A892-92B54E1D16CD}">
      <dgm:prSet/>
      <dgm:spPr/>
      <dgm:t>
        <a:bodyPr/>
        <a:lstStyle/>
        <a:p>
          <a:endParaRPr lang="en-US"/>
        </a:p>
      </dgm:t>
    </dgm:pt>
    <dgm:pt modelId="{1368CB9C-644F-4D56-994B-4A6AC76120F2}" type="sibTrans" cxnId="{49412A0C-7FB2-49AD-A892-92B54E1D16CD}">
      <dgm:prSet/>
      <dgm:spPr/>
      <dgm:t>
        <a:bodyPr/>
        <a:lstStyle/>
        <a:p>
          <a:endParaRPr lang="en-US"/>
        </a:p>
      </dgm:t>
    </dgm:pt>
    <dgm:pt modelId="{B1FCB0C2-0B88-4972-B9D6-5084E419FA1E}">
      <dgm:prSet/>
      <dgm:spPr/>
      <dgm:t>
        <a:bodyPr/>
        <a:lstStyle/>
        <a:p>
          <a:r>
            <a:rPr lang="en-US"/>
            <a:t>Non straight line break fractures - Greenstick, comminuted, spiral, compound. (Cleveland Clinic, 2022)</a:t>
          </a:r>
        </a:p>
      </dgm:t>
    </dgm:pt>
    <dgm:pt modelId="{5ABC0DFB-E575-47CF-90FC-6A1E6E79C5EC}" type="parTrans" cxnId="{706AA215-070E-4FC9-A8BF-FEA702CC59AA}">
      <dgm:prSet/>
      <dgm:spPr/>
      <dgm:t>
        <a:bodyPr/>
        <a:lstStyle/>
        <a:p>
          <a:endParaRPr lang="en-US"/>
        </a:p>
      </dgm:t>
    </dgm:pt>
    <dgm:pt modelId="{0CFDE0C8-0BF2-4A80-A707-497DEFF2E2A4}" type="sibTrans" cxnId="{706AA215-070E-4FC9-A8BF-FEA702CC59AA}">
      <dgm:prSet/>
      <dgm:spPr/>
      <dgm:t>
        <a:bodyPr/>
        <a:lstStyle/>
        <a:p>
          <a:endParaRPr lang="en-US"/>
        </a:p>
      </dgm:t>
    </dgm:pt>
    <dgm:pt modelId="{89BE3ED2-1313-42C4-96C1-C645E40E11CA}" type="pres">
      <dgm:prSet presAssocID="{5D833509-D64C-4A95-AA65-8A166B922D56}" presName="outerComposite" presStyleCnt="0">
        <dgm:presLayoutVars>
          <dgm:chMax val="5"/>
          <dgm:dir/>
          <dgm:resizeHandles val="exact"/>
        </dgm:presLayoutVars>
      </dgm:prSet>
      <dgm:spPr/>
    </dgm:pt>
    <dgm:pt modelId="{2BBD34A5-7AE7-47FB-ADCD-90803C381F9B}" type="pres">
      <dgm:prSet presAssocID="{5D833509-D64C-4A95-AA65-8A166B922D56}" presName="dummyMaxCanvas" presStyleCnt="0">
        <dgm:presLayoutVars/>
      </dgm:prSet>
      <dgm:spPr/>
    </dgm:pt>
    <dgm:pt modelId="{D4727B5B-180F-456F-888C-12E98B935C6A}" type="pres">
      <dgm:prSet presAssocID="{5D833509-D64C-4A95-AA65-8A166B922D56}" presName="ThreeNodes_1" presStyleLbl="node1" presStyleIdx="0" presStyleCnt="3">
        <dgm:presLayoutVars>
          <dgm:bulletEnabled val="1"/>
        </dgm:presLayoutVars>
      </dgm:prSet>
      <dgm:spPr/>
    </dgm:pt>
    <dgm:pt modelId="{FEE1E82B-A99A-43EE-898B-EC467327A75B}" type="pres">
      <dgm:prSet presAssocID="{5D833509-D64C-4A95-AA65-8A166B922D56}" presName="ThreeNodes_2" presStyleLbl="node1" presStyleIdx="1" presStyleCnt="3">
        <dgm:presLayoutVars>
          <dgm:bulletEnabled val="1"/>
        </dgm:presLayoutVars>
      </dgm:prSet>
      <dgm:spPr/>
    </dgm:pt>
    <dgm:pt modelId="{1DC1A61A-BB4F-497B-9549-EC07DA24DE1C}" type="pres">
      <dgm:prSet presAssocID="{5D833509-D64C-4A95-AA65-8A166B922D56}" presName="ThreeNodes_3" presStyleLbl="node1" presStyleIdx="2" presStyleCnt="3">
        <dgm:presLayoutVars>
          <dgm:bulletEnabled val="1"/>
        </dgm:presLayoutVars>
      </dgm:prSet>
      <dgm:spPr/>
    </dgm:pt>
    <dgm:pt modelId="{30FAD654-3D49-419E-AC23-8E34173139F6}" type="pres">
      <dgm:prSet presAssocID="{5D833509-D64C-4A95-AA65-8A166B922D56}" presName="ThreeConn_1-2" presStyleLbl="fgAccFollowNode1" presStyleIdx="0" presStyleCnt="2">
        <dgm:presLayoutVars>
          <dgm:bulletEnabled val="1"/>
        </dgm:presLayoutVars>
      </dgm:prSet>
      <dgm:spPr/>
    </dgm:pt>
    <dgm:pt modelId="{6538EC3B-09C0-4DFA-B554-EF5411077429}" type="pres">
      <dgm:prSet presAssocID="{5D833509-D64C-4A95-AA65-8A166B922D56}" presName="ThreeConn_2-3" presStyleLbl="fgAccFollowNode1" presStyleIdx="1" presStyleCnt="2">
        <dgm:presLayoutVars>
          <dgm:bulletEnabled val="1"/>
        </dgm:presLayoutVars>
      </dgm:prSet>
      <dgm:spPr/>
    </dgm:pt>
    <dgm:pt modelId="{5F297607-C58F-42D5-80DD-35BC12AF01B7}" type="pres">
      <dgm:prSet presAssocID="{5D833509-D64C-4A95-AA65-8A166B922D56}" presName="ThreeNodes_1_text" presStyleLbl="node1" presStyleIdx="2" presStyleCnt="3">
        <dgm:presLayoutVars>
          <dgm:bulletEnabled val="1"/>
        </dgm:presLayoutVars>
      </dgm:prSet>
      <dgm:spPr/>
    </dgm:pt>
    <dgm:pt modelId="{61879EAE-920B-48C2-9989-EEA84A2A0238}" type="pres">
      <dgm:prSet presAssocID="{5D833509-D64C-4A95-AA65-8A166B922D56}" presName="ThreeNodes_2_text" presStyleLbl="node1" presStyleIdx="2" presStyleCnt="3">
        <dgm:presLayoutVars>
          <dgm:bulletEnabled val="1"/>
        </dgm:presLayoutVars>
      </dgm:prSet>
      <dgm:spPr/>
    </dgm:pt>
    <dgm:pt modelId="{55C817EF-3038-4268-A7B6-4EF329708CAA}" type="pres">
      <dgm:prSet presAssocID="{5D833509-D64C-4A95-AA65-8A166B922D5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31E45009-7858-4F93-BD7E-8419A5E1E361}" type="presOf" srcId="{B1FCB0C2-0B88-4972-B9D6-5084E419FA1E}" destId="{55C817EF-3038-4268-A7B6-4EF329708CAA}" srcOrd="1" destOrd="0" presId="urn:microsoft.com/office/officeart/2005/8/layout/vProcess5"/>
    <dgm:cxn modelId="{49412A0C-7FB2-49AD-A892-92B54E1D16CD}" srcId="{5D833509-D64C-4A95-AA65-8A166B922D56}" destId="{37865B51-892A-489C-9529-92D401D51F28}" srcOrd="1" destOrd="0" parTransId="{CC8EFEF7-42C7-47BD-9ECA-3C358CC47E62}" sibTransId="{1368CB9C-644F-4D56-994B-4A6AC76120F2}"/>
    <dgm:cxn modelId="{706AA215-070E-4FC9-A8BF-FEA702CC59AA}" srcId="{5D833509-D64C-4A95-AA65-8A166B922D56}" destId="{B1FCB0C2-0B88-4972-B9D6-5084E419FA1E}" srcOrd="2" destOrd="0" parTransId="{5ABC0DFB-E575-47CF-90FC-6A1E6E79C5EC}" sibTransId="{0CFDE0C8-0BF2-4A80-A707-497DEFF2E2A4}"/>
    <dgm:cxn modelId="{D3E4D526-C68C-4D16-B29B-158BC9B29266}" type="presOf" srcId="{37865B51-892A-489C-9529-92D401D51F28}" destId="{61879EAE-920B-48C2-9989-EEA84A2A0238}" srcOrd="1" destOrd="0" presId="urn:microsoft.com/office/officeart/2005/8/layout/vProcess5"/>
    <dgm:cxn modelId="{223E482A-4EC1-48AB-9DF5-7A7F21B4FB90}" srcId="{5D833509-D64C-4A95-AA65-8A166B922D56}" destId="{ABFB7D73-1875-436D-8094-6E9EA7E55A26}" srcOrd="0" destOrd="0" parTransId="{A75A7B43-9D28-4203-9A22-025DC13F1069}" sibTransId="{31131772-A400-470F-B17C-7E85D30A6647}"/>
    <dgm:cxn modelId="{4078B338-4CD0-4F55-B14F-45D05CCA9411}" type="presOf" srcId="{31131772-A400-470F-B17C-7E85D30A6647}" destId="{30FAD654-3D49-419E-AC23-8E34173139F6}" srcOrd="0" destOrd="0" presId="urn:microsoft.com/office/officeart/2005/8/layout/vProcess5"/>
    <dgm:cxn modelId="{4CA0293C-DD9F-4BF9-8A83-A38865E50213}" type="presOf" srcId="{5D833509-D64C-4A95-AA65-8A166B922D56}" destId="{89BE3ED2-1313-42C4-96C1-C645E40E11CA}" srcOrd="0" destOrd="0" presId="urn:microsoft.com/office/officeart/2005/8/layout/vProcess5"/>
    <dgm:cxn modelId="{B234F55C-C6A6-45B1-B57D-399C9470DA1E}" type="presOf" srcId="{B1FCB0C2-0B88-4972-B9D6-5084E419FA1E}" destId="{1DC1A61A-BB4F-497B-9549-EC07DA24DE1C}" srcOrd="0" destOrd="0" presId="urn:microsoft.com/office/officeart/2005/8/layout/vProcess5"/>
    <dgm:cxn modelId="{BB7D12A5-A542-4285-930B-B8A963CB0A56}" type="presOf" srcId="{1368CB9C-644F-4D56-994B-4A6AC76120F2}" destId="{6538EC3B-09C0-4DFA-B554-EF5411077429}" srcOrd="0" destOrd="0" presId="urn:microsoft.com/office/officeart/2005/8/layout/vProcess5"/>
    <dgm:cxn modelId="{E631D6A7-FF6A-4F30-AA77-92149079F506}" type="presOf" srcId="{37865B51-892A-489C-9529-92D401D51F28}" destId="{FEE1E82B-A99A-43EE-898B-EC467327A75B}" srcOrd="0" destOrd="0" presId="urn:microsoft.com/office/officeart/2005/8/layout/vProcess5"/>
    <dgm:cxn modelId="{D0AB04EC-DEA2-4E45-86F2-93F8770C3069}" type="presOf" srcId="{ABFB7D73-1875-436D-8094-6E9EA7E55A26}" destId="{5F297607-C58F-42D5-80DD-35BC12AF01B7}" srcOrd="1" destOrd="0" presId="urn:microsoft.com/office/officeart/2005/8/layout/vProcess5"/>
    <dgm:cxn modelId="{09FE76FD-9642-45B8-A7DA-314E10AF8787}" type="presOf" srcId="{ABFB7D73-1875-436D-8094-6E9EA7E55A26}" destId="{D4727B5B-180F-456F-888C-12E98B935C6A}" srcOrd="0" destOrd="0" presId="urn:microsoft.com/office/officeart/2005/8/layout/vProcess5"/>
    <dgm:cxn modelId="{A13E6FAE-CB48-4A56-8B36-43EA56F7A04A}" type="presParOf" srcId="{89BE3ED2-1313-42C4-96C1-C645E40E11CA}" destId="{2BBD34A5-7AE7-47FB-ADCD-90803C381F9B}" srcOrd="0" destOrd="0" presId="urn:microsoft.com/office/officeart/2005/8/layout/vProcess5"/>
    <dgm:cxn modelId="{8D575E55-0E63-406B-B284-64BA62A3A6DA}" type="presParOf" srcId="{89BE3ED2-1313-42C4-96C1-C645E40E11CA}" destId="{D4727B5B-180F-456F-888C-12E98B935C6A}" srcOrd="1" destOrd="0" presId="urn:microsoft.com/office/officeart/2005/8/layout/vProcess5"/>
    <dgm:cxn modelId="{901A1379-7A63-4935-8415-606F677CB8BC}" type="presParOf" srcId="{89BE3ED2-1313-42C4-96C1-C645E40E11CA}" destId="{FEE1E82B-A99A-43EE-898B-EC467327A75B}" srcOrd="2" destOrd="0" presId="urn:microsoft.com/office/officeart/2005/8/layout/vProcess5"/>
    <dgm:cxn modelId="{411DD126-8B52-4C9E-BD5C-29689779EAFB}" type="presParOf" srcId="{89BE3ED2-1313-42C4-96C1-C645E40E11CA}" destId="{1DC1A61A-BB4F-497B-9549-EC07DA24DE1C}" srcOrd="3" destOrd="0" presId="urn:microsoft.com/office/officeart/2005/8/layout/vProcess5"/>
    <dgm:cxn modelId="{DF9301F0-EA02-4C76-A6B3-C72892FF775F}" type="presParOf" srcId="{89BE3ED2-1313-42C4-96C1-C645E40E11CA}" destId="{30FAD654-3D49-419E-AC23-8E34173139F6}" srcOrd="4" destOrd="0" presId="urn:microsoft.com/office/officeart/2005/8/layout/vProcess5"/>
    <dgm:cxn modelId="{032BAB3D-772F-45C1-852D-D29DCD8119DD}" type="presParOf" srcId="{89BE3ED2-1313-42C4-96C1-C645E40E11CA}" destId="{6538EC3B-09C0-4DFA-B554-EF5411077429}" srcOrd="5" destOrd="0" presId="urn:microsoft.com/office/officeart/2005/8/layout/vProcess5"/>
    <dgm:cxn modelId="{E2C81DA4-8FAE-41E3-A9D7-1290C4A89E0E}" type="presParOf" srcId="{89BE3ED2-1313-42C4-96C1-C645E40E11CA}" destId="{5F297607-C58F-42D5-80DD-35BC12AF01B7}" srcOrd="6" destOrd="0" presId="urn:microsoft.com/office/officeart/2005/8/layout/vProcess5"/>
    <dgm:cxn modelId="{26BBD850-1960-4AFF-BD68-4BC5D047A3D6}" type="presParOf" srcId="{89BE3ED2-1313-42C4-96C1-C645E40E11CA}" destId="{61879EAE-920B-48C2-9989-EEA84A2A0238}" srcOrd="7" destOrd="0" presId="urn:microsoft.com/office/officeart/2005/8/layout/vProcess5"/>
    <dgm:cxn modelId="{DCDB50AF-A4AC-4F41-B82E-A67EE7D315F5}" type="presParOf" srcId="{89BE3ED2-1313-42C4-96C1-C645E40E11CA}" destId="{55C817EF-3038-4268-A7B6-4EF329708CA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E72BE6-A259-4BBA-B2CB-C6A145EE7D0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8A3C076-8764-4B7C-96FE-D792B7BC9047}">
      <dgm:prSet/>
      <dgm:spPr/>
      <dgm:t>
        <a:bodyPr/>
        <a:lstStyle/>
        <a:p>
          <a:r>
            <a:rPr lang="en-GB" dirty="0"/>
            <a:t>The symptoms of a fractured wrist may include -</a:t>
          </a:r>
          <a:endParaRPr lang="en-US" dirty="0"/>
        </a:p>
      </dgm:t>
    </dgm:pt>
    <dgm:pt modelId="{69FAE991-79ED-483C-8258-1F3B3FBA2A87}" type="parTrans" cxnId="{38768DBC-35BD-410B-ABEB-D114E6C034F2}">
      <dgm:prSet/>
      <dgm:spPr/>
      <dgm:t>
        <a:bodyPr/>
        <a:lstStyle/>
        <a:p>
          <a:endParaRPr lang="en-US"/>
        </a:p>
      </dgm:t>
    </dgm:pt>
    <dgm:pt modelId="{9A1D7B11-6BD3-4483-BF62-4C33A4564E37}" type="sibTrans" cxnId="{38768DBC-35BD-410B-ABEB-D114E6C034F2}">
      <dgm:prSet/>
      <dgm:spPr/>
      <dgm:t>
        <a:bodyPr/>
        <a:lstStyle/>
        <a:p>
          <a:endParaRPr lang="en-US"/>
        </a:p>
      </dgm:t>
    </dgm:pt>
    <dgm:pt modelId="{EF315ABE-1246-4277-A1D8-61E3C1960C3F}">
      <dgm:prSet/>
      <dgm:spPr/>
      <dgm:t>
        <a:bodyPr/>
        <a:lstStyle/>
        <a:p>
          <a:r>
            <a:rPr lang="en-GB" dirty="0"/>
            <a:t>A visibly out-of-place or misshapen limb or joint.</a:t>
          </a:r>
          <a:endParaRPr lang="en-US" dirty="0"/>
        </a:p>
      </dgm:t>
    </dgm:pt>
    <dgm:pt modelId="{ECF6D21C-739D-4E2D-9D5D-F29F4CE336D4}" type="parTrans" cxnId="{9FF09B20-E19E-422C-91C5-2BC89E10C5AE}">
      <dgm:prSet/>
      <dgm:spPr/>
      <dgm:t>
        <a:bodyPr/>
        <a:lstStyle/>
        <a:p>
          <a:endParaRPr lang="en-US"/>
        </a:p>
      </dgm:t>
    </dgm:pt>
    <dgm:pt modelId="{D04E6E65-BA45-4F22-B0AD-0E443CA0E623}" type="sibTrans" cxnId="{9FF09B20-E19E-422C-91C5-2BC89E10C5AE}">
      <dgm:prSet/>
      <dgm:spPr/>
      <dgm:t>
        <a:bodyPr/>
        <a:lstStyle/>
        <a:p>
          <a:endParaRPr lang="en-US"/>
        </a:p>
      </dgm:t>
    </dgm:pt>
    <dgm:pt modelId="{2C7D4671-E357-4C07-BB9F-2C8F8228B90C}">
      <dgm:prSet/>
      <dgm:spPr/>
      <dgm:t>
        <a:bodyPr/>
        <a:lstStyle/>
        <a:p>
          <a:r>
            <a:rPr lang="en-GB" dirty="0"/>
            <a:t>Swelling, bruising, or bleeding.</a:t>
          </a:r>
          <a:endParaRPr lang="en-US" dirty="0"/>
        </a:p>
      </dgm:t>
    </dgm:pt>
    <dgm:pt modelId="{92A90045-083A-4E81-86B3-1B4F2D99CC35}" type="parTrans" cxnId="{23CC2BFB-E7C0-4532-8883-5A826B52145B}">
      <dgm:prSet/>
      <dgm:spPr/>
      <dgm:t>
        <a:bodyPr/>
        <a:lstStyle/>
        <a:p>
          <a:endParaRPr lang="en-US"/>
        </a:p>
      </dgm:t>
    </dgm:pt>
    <dgm:pt modelId="{5F77EA65-7D97-4EC6-9FA8-CEFB45BD3937}" type="sibTrans" cxnId="{23CC2BFB-E7C0-4532-8883-5A826B52145B}">
      <dgm:prSet/>
      <dgm:spPr/>
      <dgm:t>
        <a:bodyPr/>
        <a:lstStyle/>
        <a:p>
          <a:endParaRPr lang="en-US"/>
        </a:p>
      </dgm:t>
    </dgm:pt>
    <dgm:pt modelId="{8969CB31-2706-4CDE-B964-2A9BC556B5A1}">
      <dgm:prSet/>
      <dgm:spPr/>
      <dgm:t>
        <a:bodyPr/>
        <a:lstStyle/>
        <a:p>
          <a:r>
            <a:rPr lang="en-GB" dirty="0"/>
            <a:t>Intense pain.</a:t>
          </a:r>
          <a:endParaRPr lang="en-US" dirty="0"/>
        </a:p>
      </dgm:t>
    </dgm:pt>
    <dgm:pt modelId="{FCEF0E2C-9BFB-4078-AFB7-BF03F85E2165}" type="parTrans" cxnId="{7FBAF3CC-3763-4457-8951-BD8EAF31BAEE}">
      <dgm:prSet/>
      <dgm:spPr/>
      <dgm:t>
        <a:bodyPr/>
        <a:lstStyle/>
        <a:p>
          <a:endParaRPr lang="en-US"/>
        </a:p>
      </dgm:t>
    </dgm:pt>
    <dgm:pt modelId="{D54C9F1E-56D5-47ED-AD64-D33F4F7EA865}" type="sibTrans" cxnId="{7FBAF3CC-3763-4457-8951-BD8EAF31BAEE}">
      <dgm:prSet/>
      <dgm:spPr/>
      <dgm:t>
        <a:bodyPr/>
        <a:lstStyle/>
        <a:p>
          <a:endParaRPr lang="en-US"/>
        </a:p>
      </dgm:t>
    </dgm:pt>
    <dgm:pt modelId="{648890CF-6808-46BC-8A9E-84E1B2F7CD30}">
      <dgm:prSet/>
      <dgm:spPr/>
      <dgm:t>
        <a:bodyPr/>
        <a:lstStyle/>
        <a:p>
          <a:r>
            <a:rPr lang="en-GB" dirty="0"/>
            <a:t>Numbness and tingling.</a:t>
          </a:r>
          <a:endParaRPr lang="en-US" dirty="0"/>
        </a:p>
      </dgm:t>
    </dgm:pt>
    <dgm:pt modelId="{65F84ADA-AA66-4CAD-A92A-A6194FA5F81C}" type="parTrans" cxnId="{B30E17E2-B4FB-41C2-846E-6F1B6A52DA39}">
      <dgm:prSet/>
      <dgm:spPr/>
      <dgm:t>
        <a:bodyPr/>
        <a:lstStyle/>
        <a:p>
          <a:endParaRPr lang="en-US"/>
        </a:p>
      </dgm:t>
    </dgm:pt>
    <dgm:pt modelId="{164D1285-383A-471C-9BA0-6A0382B23F86}" type="sibTrans" cxnId="{B30E17E2-B4FB-41C2-846E-6F1B6A52DA39}">
      <dgm:prSet/>
      <dgm:spPr/>
      <dgm:t>
        <a:bodyPr/>
        <a:lstStyle/>
        <a:p>
          <a:endParaRPr lang="en-US"/>
        </a:p>
      </dgm:t>
    </dgm:pt>
    <dgm:pt modelId="{9D2840F2-1AE8-4AC2-9392-806C5974B94E}">
      <dgm:prSet/>
      <dgm:spPr/>
      <dgm:t>
        <a:bodyPr/>
        <a:lstStyle/>
        <a:p>
          <a:r>
            <a:rPr lang="en-GB" dirty="0"/>
            <a:t>Broken skin with bone protruding.</a:t>
          </a:r>
          <a:endParaRPr lang="en-US" dirty="0"/>
        </a:p>
      </dgm:t>
    </dgm:pt>
    <dgm:pt modelId="{F46CC35C-0089-41A0-9744-F185C3CFAE9B}" type="parTrans" cxnId="{77A50428-F0AE-42F5-B253-019002837959}">
      <dgm:prSet/>
      <dgm:spPr/>
      <dgm:t>
        <a:bodyPr/>
        <a:lstStyle/>
        <a:p>
          <a:endParaRPr lang="en-US"/>
        </a:p>
      </dgm:t>
    </dgm:pt>
    <dgm:pt modelId="{36C058CA-2908-4710-B329-A3193168ECDA}" type="sibTrans" cxnId="{77A50428-F0AE-42F5-B253-019002837959}">
      <dgm:prSet/>
      <dgm:spPr/>
      <dgm:t>
        <a:bodyPr/>
        <a:lstStyle/>
        <a:p>
          <a:endParaRPr lang="en-US"/>
        </a:p>
      </dgm:t>
    </dgm:pt>
    <dgm:pt modelId="{5092638C-85BA-4B2E-B993-9781B5FE1A95}">
      <dgm:prSet/>
      <dgm:spPr/>
      <dgm:t>
        <a:bodyPr/>
        <a:lstStyle/>
        <a:p>
          <a:r>
            <a:rPr lang="en-GB" dirty="0"/>
            <a:t>Limited mobility or inability to move a limb or put weight on the hand.</a:t>
          </a:r>
          <a:endParaRPr lang="en-US" dirty="0"/>
        </a:p>
      </dgm:t>
    </dgm:pt>
    <dgm:pt modelId="{FFD54F52-1B2A-4097-9ACE-0C56ABB3F21C}" type="parTrans" cxnId="{14A49C7E-971C-42A2-A64F-6119E374EB26}">
      <dgm:prSet/>
      <dgm:spPr/>
      <dgm:t>
        <a:bodyPr/>
        <a:lstStyle/>
        <a:p>
          <a:endParaRPr lang="en-US"/>
        </a:p>
      </dgm:t>
    </dgm:pt>
    <dgm:pt modelId="{66C1821D-4D2D-47D6-87D4-919FB5F0553B}" type="sibTrans" cxnId="{14A49C7E-971C-42A2-A64F-6119E374EB26}">
      <dgm:prSet/>
      <dgm:spPr/>
      <dgm:t>
        <a:bodyPr/>
        <a:lstStyle/>
        <a:p>
          <a:endParaRPr lang="en-US"/>
        </a:p>
      </dgm:t>
    </dgm:pt>
    <dgm:pt modelId="{FE7F4078-73B3-454A-B38C-E393E4ABD1F2}" type="pres">
      <dgm:prSet presAssocID="{9CE72BE6-A259-4BBA-B2CB-C6A145EE7D0E}" presName="diagram" presStyleCnt="0">
        <dgm:presLayoutVars>
          <dgm:dir/>
          <dgm:resizeHandles val="exact"/>
        </dgm:presLayoutVars>
      </dgm:prSet>
      <dgm:spPr/>
    </dgm:pt>
    <dgm:pt modelId="{F1A07AEC-8438-4C5D-962E-B34F1788CB9D}" type="pres">
      <dgm:prSet presAssocID="{58A3C076-8764-4B7C-96FE-D792B7BC9047}" presName="node" presStyleLbl="node1" presStyleIdx="0" presStyleCnt="7">
        <dgm:presLayoutVars>
          <dgm:bulletEnabled val="1"/>
        </dgm:presLayoutVars>
      </dgm:prSet>
      <dgm:spPr/>
    </dgm:pt>
    <dgm:pt modelId="{3EEC288C-05CC-4CEC-A8F5-EA52A72B277D}" type="pres">
      <dgm:prSet presAssocID="{9A1D7B11-6BD3-4483-BF62-4C33A4564E37}" presName="sibTrans" presStyleCnt="0"/>
      <dgm:spPr/>
    </dgm:pt>
    <dgm:pt modelId="{332C6D07-B7B0-4DE4-9DF0-16A2C7FB9CEB}" type="pres">
      <dgm:prSet presAssocID="{EF315ABE-1246-4277-A1D8-61E3C1960C3F}" presName="node" presStyleLbl="node1" presStyleIdx="1" presStyleCnt="7">
        <dgm:presLayoutVars>
          <dgm:bulletEnabled val="1"/>
        </dgm:presLayoutVars>
      </dgm:prSet>
      <dgm:spPr/>
    </dgm:pt>
    <dgm:pt modelId="{C6398D3F-D7A8-4A20-B09E-5149BB5C6786}" type="pres">
      <dgm:prSet presAssocID="{D04E6E65-BA45-4F22-B0AD-0E443CA0E623}" presName="sibTrans" presStyleCnt="0"/>
      <dgm:spPr/>
    </dgm:pt>
    <dgm:pt modelId="{369CEE35-DB52-4424-8249-861219E89094}" type="pres">
      <dgm:prSet presAssocID="{2C7D4671-E357-4C07-BB9F-2C8F8228B90C}" presName="node" presStyleLbl="node1" presStyleIdx="2" presStyleCnt="7">
        <dgm:presLayoutVars>
          <dgm:bulletEnabled val="1"/>
        </dgm:presLayoutVars>
      </dgm:prSet>
      <dgm:spPr/>
    </dgm:pt>
    <dgm:pt modelId="{4EAFC4D8-6ED0-4153-9D9B-A3F658AD00B4}" type="pres">
      <dgm:prSet presAssocID="{5F77EA65-7D97-4EC6-9FA8-CEFB45BD3937}" presName="sibTrans" presStyleCnt="0"/>
      <dgm:spPr/>
    </dgm:pt>
    <dgm:pt modelId="{B394F46D-9E97-469C-BA2D-9FAE02B9ED9F}" type="pres">
      <dgm:prSet presAssocID="{8969CB31-2706-4CDE-B964-2A9BC556B5A1}" presName="node" presStyleLbl="node1" presStyleIdx="3" presStyleCnt="7">
        <dgm:presLayoutVars>
          <dgm:bulletEnabled val="1"/>
        </dgm:presLayoutVars>
      </dgm:prSet>
      <dgm:spPr/>
    </dgm:pt>
    <dgm:pt modelId="{D3AB03C3-2761-4633-91B9-5F6E8F5A2BCF}" type="pres">
      <dgm:prSet presAssocID="{D54C9F1E-56D5-47ED-AD64-D33F4F7EA865}" presName="sibTrans" presStyleCnt="0"/>
      <dgm:spPr/>
    </dgm:pt>
    <dgm:pt modelId="{BE6D402B-CD34-4B64-AE39-505988C4CE9F}" type="pres">
      <dgm:prSet presAssocID="{648890CF-6808-46BC-8A9E-84E1B2F7CD30}" presName="node" presStyleLbl="node1" presStyleIdx="4" presStyleCnt="7">
        <dgm:presLayoutVars>
          <dgm:bulletEnabled val="1"/>
        </dgm:presLayoutVars>
      </dgm:prSet>
      <dgm:spPr/>
    </dgm:pt>
    <dgm:pt modelId="{AD8C6288-3C88-4AF6-8D20-5A984E3DDD30}" type="pres">
      <dgm:prSet presAssocID="{164D1285-383A-471C-9BA0-6A0382B23F86}" presName="sibTrans" presStyleCnt="0"/>
      <dgm:spPr/>
    </dgm:pt>
    <dgm:pt modelId="{DE9DF17A-0D74-4961-8310-7FC553DE5E4F}" type="pres">
      <dgm:prSet presAssocID="{9D2840F2-1AE8-4AC2-9392-806C5974B94E}" presName="node" presStyleLbl="node1" presStyleIdx="5" presStyleCnt="7">
        <dgm:presLayoutVars>
          <dgm:bulletEnabled val="1"/>
        </dgm:presLayoutVars>
      </dgm:prSet>
      <dgm:spPr/>
    </dgm:pt>
    <dgm:pt modelId="{EE13122D-44C8-48C2-8E2A-DD6E37A36C8D}" type="pres">
      <dgm:prSet presAssocID="{36C058CA-2908-4710-B329-A3193168ECDA}" presName="sibTrans" presStyleCnt="0"/>
      <dgm:spPr/>
    </dgm:pt>
    <dgm:pt modelId="{53B7CF36-8E15-4059-BAEA-C245E31771F9}" type="pres">
      <dgm:prSet presAssocID="{5092638C-85BA-4B2E-B993-9781B5FE1A95}" presName="node" presStyleLbl="node1" presStyleIdx="6" presStyleCnt="7">
        <dgm:presLayoutVars>
          <dgm:bulletEnabled val="1"/>
        </dgm:presLayoutVars>
      </dgm:prSet>
      <dgm:spPr/>
    </dgm:pt>
  </dgm:ptLst>
  <dgm:cxnLst>
    <dgm:cxn modelId="{9FF09B20-E19E-422C-91C5-2BC89E10C5AE}" srcId="{9CE72BE6-A259-4BBA-B2CB-C6A145EE7D0E}" destId="{EF315ABE-1246-4277-A1D8-61E3C1960C3F}" srcOrd="1" destOrd="0" parTransId="{ECF6D21C-739D-4E2D-9D5D-F29F4CE336D4}" sibTransId="{D04E6E65-BA45-4F22-B0AD-0E443CA0E623}"/>
    <dgm:cxn modelId="{77A50428-F0AE-42F5-B253-019002837959}" srcId="{9CE72BE6-A259-4BBA-B2CB-C6A145EE7D0E}" destId="{9D2840F2-1AE8-4AC2-9392-806C5974B94E}" srcOrd="5" destOrd="0" parTransId="{F46CC35C-0089-41A0-9744-F185C3CFAE9B}" sibTransId="{36C058CA-2908-4710-B329-A3193168ECDA}"/>
    <dgm:cxn modelId="{8DF9B362-DCBD-4BFD-A7F3-AAAB36BAEFE5}" type="presOf" srcId="{648890CF-6808-46BC-8A9E-84E1B2F7CD30}" destId="{BE6D402B-CD34-4B64-AE39-505988C4CE9F}" srcOrd="0" destOrd="0" presId="urn:microsoft.com/office/officeart/2005/8/layout/default"/>
    <dgm:cxn modelId="{F9A68050-5D07-4885-85E3-37604EDD3943}" type="presOf" srcId="{58A3C076-8764-4B7C-96FE-D792B7BC9047}" destId="{F1A07AEC-8438-4C5D-962E-B34F1788CB9D}" srcOrd="0" destOrd="0" presId="urn:microsoft.com/office/officeart/2005/8/layout/default"/>
    <dgm:cxn modelId="{14A49C7E-971C-42A2-A64F-6119E374EB26}" srcId="{9CE72BE6-A259-4BBA-B2CB-C6A145EE7D0E}" destId="{5092638C-85BA-4B2E-B993-9781B5FE1A95}" srcOrd="6" destOrd="0" parTransId="{FFD54F52-1B2A-4097-9ACE-0C56ABB3F21C}" sibTransId="{66C1821D-4D2D-47D6-87D4-919FB5F0553B}"/>
    <dgm:cxn modelId="{ABF3FB8B-8686-411E-874F-063BF90381D8}" type="presOf" srcId="{9CE72BE6-A259-4BBA-B2CB-C6A145EE7D0E}" destId="{FE7F4078-73B3-454A-B38C-E393E4ABD1F2}" srcOrd="0" destOrd="0" presId="urn:microsoft.com/office/officeart/2005/8/layout/default"/>
    <dgm:cxn modelId="{4447B58D-7AA1-4580-9E93-3710A157E6D0}" type="presOf" srcId="{5092638C-85BA-4B2E-B993-9781B5FE1A95}" destId="{53B7CF36-8E15-4059-BAEA-C245E31771F9}" srcOrd="0" destOrd="0" presId="urn:microsoft.com/office/officeart/2005/8/layout/default"/>
    <dgm:cxn modelId="{574CC6A9-29FC-4DF0-8D01-4D900323EFDB}" type="presOf" srcId="{9D2840F2-1AE8-4AC2-9392-806C5974B94E}" destId="{DE9DF17A-0D74-4961-8310-7FC553DE5E4F}" srcOrd="0" destOrd="0" presId="urn:microsoft.com/office/officeart/2005/8/layout/default"/>
    <dgm:cxn modelId="{38768DBC-35BD-410B-ABEB-D114E6C034F2}" srcId="{9CE72BE6-A259-4BBA-B2CB-C6A145EE7D0E}" destId="{58A3C076-8764-4B7C-96FE-D792B7BC9047}" srcOrd="0" destOrd="0" parTransId="{69FAE991-79ED-483C-8258-1F3B3FBA2A87}" sibTransId="{9A1D7B11-6BD3-4483-BF62-4C33A4564E37}"/>
    <dgm:cxn modelId="{747A8CBF-5AFC-4104-8020-EC953B86308E}" type="presOf" srcId="{8969CB31-2706-4CDE-B964-2A9BC556B5A1}" destId="{B394F46D-9E97-469C-BA2D-9FAE02B9ED9F}" srcOrd="0" destOrd="0" presId="urn:microsoft.com/office/officeart/2005/8/layout/default"/>
    <dgm:cxn modelId="{8A98CFC9-89EF-4D21-916C-20DE9D6AC502}" type="presOf" srcId="{EF315ABE-1246-4277-A1D8-61E3C1960C3F}" destId="{332C6D07-B7B0-4DE4-9DF0-16A2C7FB9CEB}" srcOrd="0" destOrd="0" presId="urn:microsoft.com/office/officeart/2005/8/layout/default"/>
    <dgm:cxn modelId="{7FBAF3CC-3763-4457-8951-BD8EAF31BAEE}" srcId="{9CE72BE6-A259-4BBA-B2CB-C6A145EE7D0E}" destId="{8969CB31-2706-4CDE-B964-2A9BC556B5A1}" srcOrd="3" destOrd="0" parTransId="{FCEF0E2C-9BFB-4078-AFB7-BF03F85E2165}" sibTransId="{D54C9F1E-56D5-47ED-AD64-D33F4F7EA865}"/>
    <dgm:cxn modelId="{2C7076D9-9279-47F0-AF3E-36B8E0E047DA}" type="presOf" srcId="{2C7D4671-E357-4C07-BB9F-2C8F8228B90C}" destId="{369CEE35-DB52-4424-8249-861219E89094}" srcOrd="0" destOrd="0" presId="urn:microsoft.com/office/officeart/2005/8/layout/default"/>
    <dgm:cxn modelId="{B30E17E2-B4FB-41C2-846E-6F1B6A52DA39}" srcId="{9CE72BE6-A259-4BBA-B2CB-C6A145EE7D0E}" destId="{648890CF-6808-46BC-8A9E-84E1B2F7CD30}" srcOrd="4" destOrd="0" parTransId="{65F84ADA-AA66-4CAD-A92A-A6194FA5F81C}" sibTransId="{164D1285-383A-471C-9BA0-6A0382B23F86}"/>
    <dgm:cxn modelId="{23CC2BFB-E7C0-4532-8883-5A826B52145B}" srcId="{9CE72BE6-A259-4BBA-B2CB-C6A145EE7D0E}" destId="{2C7D4671-E357-4C07-BB9F-2C8F8228B90C}" srcOrd="2" destOrd="0" parTransId="{92A90045-083A-4E81-86B3-1B4F2D99CC35}" sibTransId="{5F77EA65-7D97-4EC6-9FA8-CEFB45BD3937}"/>
    <dgm:cxn modelId="{6EFBA382-A7C1-4B57-B9E2-AD513149E971}" type="presParOf" srcId="{FE7F4078-73B3-454A-B38C-E393E4ABD1F2}" destId="{F1A07AEC-8438-4C5D-962E-B34F1788CB9D}" srcOrd="0" destOrd="0" presId="urn:microsoft.com/office/officeart/2005/8/layout/default"/>
    <dgm:cxn modelId="{9DDA2ECB-13F0-4F02-A195-6D2EA9C5936D}" type="presParOf" srcId="{FE7F4078-73B3-454A-B38C-E393E4ABD1F2}" destId="{3EEC288C-05CC-4CEC-A8F5-EA52A72B277D}" srcOrd="1" destOrd="0" presId="urn:microsoft.com/office/officeart/2005/8/layout/default"/>
    <dgm:cxn modelId="{0FCCD1DB-73DE-4760-98E9-D14D6DA84AE0}" type="presParOf" srcId="{FE7F4078-73B3-454A-B38C-E393E4ABD1F2}" destId="{332C6D07-B7B0-4DE4-9DF0-16A2C7FB9CEB}" srcOrd="2" destOrd="0" presId="urn:microsoft.com/office/officeart/2005/8/layout/default"/>
    <dgm:cxn modelId="{A0DB0CF9-CFBC-4E44-904D-9E3452A75220}" type="presParOf" srcId="{FE7F4078-73B3-454A-B38C-E393E4ABD1F2}" destId="{C6398D3F-D7A8-4A20-B09E-5149BB5C6786}" srcOrd="3" destOrd="0" presId="urn:microsoft.com/office/officeart/2005/8/layout/default"/>
    <dgm:cxn modelId="{F252E525-4011-4EA0-95AF-73F6003281C7}" type="presParOf" srcId="{FE7F4078-73B3-454A-B38C-E393E4ABD1F2}" destId="{369CEE35-DB52-4424-8249-861219E89094}" srcOrd="4" destOrd="0" presId="urn:microsoft.com/office/officeart/2005/8/layout/default"/>
    <dgm:cxn modelId="{B2D128A4-FEDB-4BC6-BF98-9B72BFFF6061}" type="presParOf" srcId="{FE7F4078-73B3-454A-B38C-E393E4ABD1F2}" destId="{4EAFC4D8-6ED0-4153-9D9B-A3F658AD00B4}" srcOrd="5" destOrd="0" presId="urn:microsoft.com/office/officeart/2005/8/layout/default"/>
    <dgm:cxn modelId="{BE0DF2CD-89E3-479F-AFA2-2C6CF103B44C}" type="presParOf" srcId="{FE7F4078-73B3-454A-B38C-E393E4ABD1F2}" destId="{B394F46D-9E97-469C-BA2D-9FAE02B9ED9F}" srcOrd="6" destOrd="0" presId="urn:microsoft.com/office/officeart/2005/8/layout/default"/>
    <dgm:cxn modelId="{FE017084-5C47-46A8-9580-2766946A1C21}" type="presParOf" srcId="{FE7F4078-73B3-454A-B38C-E393E4ABD1F2}" destId="{D3AB03C3-2761-4633-91B9-5F6E8F5A2BCF}" srcOrd="7" destOrd="0" presId="urn:microsoft.com/office/officeart/2005/8/layout/default"/>
    <dgm:cxn modelId="{6ECF23CC-3599-41D3-B882-4DD98A5C4D70}" type="presParOf" srcId="{FE7F4078-73B3-454A-B38C-E393E4ABD1F2}" destId="{BE6D402B-CD34-4B64-AE39-505988C4CE9F}" srcOrd="8" destOrd="0" presId="urn:microsoft.com/office/officeart/2005/8/layout/default"/>
    <dgm:cxn modelId="{0A8BDF65-5409-41E8-A3AE-B33955A21F68}" type="presParOf" srcId="{FE7F4078-73B3-454A-B38C-E393E4ABD1F2}" destId="{AD8C6288-3C88-4AF6-8D20-5A984E3DDD30}" srcOrd="9" destOrd="0" presId="urn:microsoft.com/office/officeart/2005/8/layout/default"/>
    <dgm:cxn modelId="{DAB2922A-4E42-4D7B-8185-EAA49DD97CD2}" type="presParOf" srcId="{FE7F4078-73B3-454A-B38C-E393E4ABD1F2}" destId="{DE9DF17A-0D74-4961-8310-7FC553DE5E4F}" srcOrd="10" destOrd="0" presId="urn:microsoft.com/office/officeart/2005/8/layout/default"/>
    <dgm:cxn modelId="{4C2A5513-414B-4435-A1E6-23A35FD71883}" type="presParOf" srcId="{FE7F4078-73B3-454A-B38C-E393E4ABD1F2}" destId="{EE13122D-44C8-48C2-8E2A-DD6E37A36C8D}" srcOrd="11" destOrd="0" presId="urn:microsoft.com/office/officeart/2005/8/layout/default"/>
    <dgm:cxn modelId="{6B3E5745-39AD-4A33-9671-5F7AA3AF2E0A}" type="presParOf" srcId="{FE7F4078-73B3-454A-B38C-E393E4ABD1F2}" destId="{53B7CF36-8E15-4059-BAEA-C245E31771F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727B5B-180F-456F-888C-12E98B935C6A}">
      <dsp:nvSpPr>
        <dsp:cNvPr id="0" name=""/>
        <dsp:cNvSpPr/>
      </dsp:nvSpPr>
      <dsp:spPr>
        <a:xfrm>
          <a:off x="0" y="0"/>
          <a:ext cx="5706519" cy="12357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Types of fractures</a:t>
          </a:r>
        </a:p>
      </dsp:txBody>
      <dsp:txXfrm>
        <a:off x="36194" y="36194"/>
        <a:ext cx="4373046" cy="1163363"/>
      </dsp:txXfrm>
    </dsp:sp>
    <dsp:sp modelId="{FEE1E82B-A99A-43EE-898B-EC467327A75B}">
      <dsp:nvSpPr>
        <dsp:cNvPr id="0" name=""/>
        <dsp:cNvSpPr/>
      </dsp:nvSpPr>
      <dsp:spPr>
        <a:xfrm>
          <a:off x="503516" y="1441710"/>
          <a:ext cx="5706519" cy="12357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Straight line break fractures (Transverse, oblique, Longitudinal).</a:t>
          </a:r>
        </a:p>
      </dsp:txBody>
      <dsp:txXfrm>
        <a:off x="539710" y="1477904"/>
        <a:ext cx="4327376" cy="1163363"/>
      </dsp:txXfrm>
    </dsp:sp>
    <dsp:sp modelId="{1DC1A61A-BB4F-497B-9549-EC07DA24DE1C}">
      <dsp:nvSpPr>
        <dsp:cNvPr id="0" name=""/>
        <dsp:cNvSpPr/>
      </dsp:nvSpPr>
      <dsp:spPr>
        <a:xfrm>
          <a:off x="1007032" y="2883420"/>
          <a:ext cx="5706519" cy="12357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Non straight line break fractures - Greenstick, comminuted, spiral, compound. (Cleveland Clinic, 2022)</a:t>
          </a:r>
        </a:p>
      </dsp:txBody>
      <dsp:txXfrm>
        <a:off x="1043226" y="2919614"/>
        <a:ext cx="4327376" cy="1163363"/>
      </dsp:txXfrm>
    </dsp:sp>
    <dsp:sp modelId="{30FAD654-3D49-419E-AC23-8E34173139F6}">
      <dsp:nvSpPr>
        <dsp:cNvPr id="0" name=""/>
        <dsp:cNvSpPr/>
      </dsp:nvSpPr>
      <dsp:spPr>
        <a:xfrm>
          <a:off x="4903280" y="937111"/>
          <a:ext cx="803238" cy="803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084009" y="937111"/>
        <a:ext cx="441780" cy="604437"/>
      </dsp:txXfrm>
    </dsp:sp>
    <dsp:sp modelId="{6538EC3B-09C0-4DFA-B554-EF5411077429}">
      <dsp:nvSpPr>
        <dsp:cNvPr id="0" name=""/>
        <dsp:cNvSpPr/>
      </dsp:nvSpPr>
      <dsp:spPr>
        <a:xfrm>
          <a:off x="5406797" y="2370583"/>
          <a:ext cx="803238" cy="803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587526" y="2370583"/>
        <a:ext cx="441780" cy="6044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A07AEC-8438-4C5D-962E-B34F1788CB9D}">
      <dsp:nvSpPr>
        <dsp:cNvPr id="0" name=""/>
        <dsp:cNvSpPr/>
      </dsp:nvSpPr>
      <dsp:spPr>
        <a:xfrm>
          <a:off x="2192" y="95490"/>
          <a:ext cx="1739773" cy="10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symptoms of a fractured wrist may include -</a:t>
          </a:r>
          <a:endParaRPr lang="en-US" sz="1500" kern="1200" dirty="0"/>
        </a:p>
      </dsp:txBody>
      <dsp:txXfrm>
        <a:off x="2192" y="95490"/>
        <a:ext cx="1739773" cy="1043864"/>
      </dsp:txXfrm>
    </dsp:sp>
    <dsp:sp modelId="{332C6D07-B7B0-4DE4-9DF0-16A2C7FB9CEB}">
      <dsp:nvSpPr>
        <dsp:cNvPr id="0" name=""/>
        <dsp:cNvSpPr/>
      </dsp:nvSpPr>
      <dsp:spPr>
        <a:xfrm>
          <a:off x="1915944" y="95490"/>
          <a:ext cx="1739773" cy="10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 visibly out-of-place or misshapen limb or joint.</a:t>
          </a:r>
          <a:endParaRPr lang="en-US" sz="1500" kern="1200" dirty="0"/>
        </a:p>
      </dsp:txBody>
      <dsp:txXfrm>
        <a:off x="1915944" y="95490"/>
        <a:ext cx="1739773" cy="1043864"/>
      </dsp:txXfrm>
    </dsp:sp>
    <dsp:sp modelId="{369CEE35-DB52-4424-8249-861219E89094}">
      <dsp:nvSpPr>
        <dsp:cNvPr id="0" name=""/>
        <dsp:cNvSpPr/>
      </dsp:nvSpPr>
      <dsp:spPr>
        <a:xfrm>
          <a:off x="3829695" y="95490"/>
          <a:ext cx="1739773" cy="10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Swelling, bruising, or bleeding.</a:t>
          </a:r>
          <a:endParaRPr lang="en-US" sz="1500" kern="1200" dirty="0"/>
        </a:p>
      </dsp:txBody>
      <dsp:txXfrm>
        <a:off x="3829695" y="95490"/>
        <a:ext cx="1739773" cy="1043864"/>
      </dsp:txXfrm>
    </dsp:sp>
    <dsp:sp modelId="{B394F46D-9E97-469C-BA2D-9FAE02B9ED9F}">
      <dsp:nvSpPr>
        <dsp:cNvPr id="0" name=""/>
        <dsp:cNvSpPr/>
      </dsp:nvSpPr>
      <dsp:spPr>
        <a:xfrm>
          <a:off x="5743446" y="95490"/>
          <a:ext cx="1739773" cy="10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Intense pain.</a:t>
          </a:r>
          <a:endParaRPr lang="en-US" sz="1500" kern="1200" dirty="0"/>
        </a:p>
      </dsp:txBody>
      <dsp:txXfrm>
        <a:off x="5743446" y="95490"/>
        <a:ext cx="1739773" cy="1043864"/>
      </dsp:txXfrm>
    </dsp:sp>
    <dsp:sp modelId="{BE6D402B-CD34-4B64-AE39-505988C4CE9F}">
      <dsp:nvSpPr>
        <dsp:cNvPr id="0" name=""/>
        <dsp:cNvSpPr/>
      </dsp:nvSpPr>
      <dsp:spPr>
        <a:xfrm>
          <a:off x="959068" y="1313332"/>
          <a:ext cx="1739773" cy="10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Numbness and tingling.</a:t>
          </a:r>
          <a:endParaRPr lang="en-US" sz="1500" kern="1200" dirty="0"/>
        </a:p>
      </dsp:txBody>
      <dsp:txXfrm>
        <a:off x="959068" y="1313332"/>
        <a:ext cx="1739773" cy="1043864"/>
      </dsp:txXfrm>
    </dsp:sp>
    <dsp:sp modelId="{DE9DF17A-0D74-4961-8310-7FC553DE5E4F}">
      <dsp:nvSpPr>
        <dsp:cNvPr id="0" name=""/>
        <dsp:cNvSpPr/>
      </dsp:nvSpPr>
      <dsp:spPr>
        <a:xfrm>
          <a:off x="2872819" y="1313332"/>
          <a:ext cx="1739773" cy="10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Broken skin with bone protruding.</a:t>
          </a:r>
          <a:endParaRPr lang="en-US" sz="1500" kern="1200" dirty="0"/>
        </a:p>
      </dsp:txBody>
      <dsp:txXfrm>
        <a:off x="2872819" y="1313332"/>
        <a:ext cx="1739773" cy="1043864"/>
      </dsp:txXfrm>
    </dsp:sp>
    <dsp:sp modelId="{53B7CF36-8E15-4059-BAEA-C245E31771F9}">
      <dsp:nvSpPr>
        <dsp:cNvPr id="0" name=""/>
        <dsp:cNvSpPr/>
      </dsp:nvSpPr>
      <dsp:spPr>
        <a:xfrm>
          <a:off x="4786570" y="1313332"/>
          <a:ext cx="1739773" cy="1043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Limited mobility or inability to move a limb or put weight on the hand.</a:t>
          </a:r>
          <a:endParaRPr lang="en-US" sz="1500" kern="1200" dirty="0"/>
        </a:p>
      </dsp:txBody>
      <dsp:txXfrm>
        <a:off x="4786570" y="1313332"/>
        <a:ext cx="1739773" cy="10438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rthobullets.com/recon/12755/knee-physical-exam--adult" TargetMode="External"/><Relationship Id="rId3" Type="http://schemas.openxmlformats.org/officeDocument/2006/relationships/hyperlink" Target="https://pmc.ncbi.nlm.nih.gov/articles/PMC3445150/" TargetMode="External"/><Relationship Id="rId7" Type="http://schemas.openxmlformats.org/officeDocument/2006/relationships/hyperlink" Target="https://www.popsugar.com/fitness/periods-sports-injuries-risk-49282671" TargetMode="External"/><Relationship Id="rId2" Type="http://schemas.openxmlformats.org/officeDocument/2006/relationships/hyperlink" Target="https://www.physio-pedia.com/Cervical_Spine_Fractures_in_Contact_Spor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tegrehab.com/blog/health-tips/decrease-risk-of-acl-injury/" TargetMode="External"/><Relationship Id="rId11" Type="http://schemas.openxmlformats.org/officeDocument/2006/relationships/hyperlink" Target="https://www.facebook.com/photo.php?fbid=2742248815187&amp;set=pb.1826467889.-2207520000&amp;type=3" TargetMode="External"/><Relationship Id="rId5" Type="http://schemas.openxmlformats.org/officeDocument/2006/relationships/hyperlink" Target="https://pubmed.ncbi.nlm.nih.gov/17468378/" TargetMode="External"/><Relationship Id="rId10" Type="http://schemas.openxmlformats.org/officeDocument/2006/relationships/hyperlink" Target="https://www.pennmedicine.org/for-patients-and-visitors/patient-information/conditions-treated-a-to-z/bone-fractures" TargetMode="External"/><Relationship Id="rId4" Type="http://schemas.openxmlformats.org/officeDocument/2006/relationships/hyperlink" Target="https://www.mayoclinic.org/diseases-conditions/broken-wrist/symptoms-causes/syc-20353169" TargetMode="External"/><Relationship Id="rId9" Type="http://schemas.openxmlformats.org/officeDocument/2006/relationships/hyperlink" Target="https://www.wisemedical.com.au/articles/acl-injuries-how-to-manage-them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2474820/" TargetMode="External"/><Relationship Id="rId7" Type="http://schemas.openxmlformats.org/officeDocument/2006/relationships/hyperlink" Target="https://www.hss.edu/condition-list_torn-acl.asp" TargetMode="External"/><Relationship Id="rId2" Type="http://schemas.openxmlformats.org/officeDocument/2006/relationships/hyperlink" Target="https://onlinelibrary.wiley.com/doi/10.1155/2011/4924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portsinjurybulletin.com/diagnose--treat/wrist-pain-and-the-role-of-capitate" TargetMode="External"/><Relationship Id="rId5" Type="http://schemas.openxmlformats.org/officeDocument/2006/relationships/hyperlink" Target="https://my.clevelandclinic.org/health/diseases/15241-bone-fractures" TargetMode="External"/><Relationship Id="rId4" Type="http://schemas.openxmlformats.org/officeDocument/2006/relationships/hyperlink" Target="https://www.lequipe.fr/Rugby/Actualites/-pour-moi-c-est-rouge-tadhg-beirne-aurait-il-du-etre-expulse-pour-l-action-qui-a-blesse-antoine-dupont/154533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49F172-F96A-0804-15E6-7F71BB047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Aetiology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4AFBE-5ED1-4770-0FBB-45E26DEB6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 dirty="0"/>
              <a:t>Poor neuromuscular can increase risk of </a:t>
            </a:r>
            <a:r>
              <a:rPr lang="en-GB" sz="1700" dirty="0" err="1"/>
              <a:t>ACl</a:t>
            </a:r>
            <a:r>
              <a:rPr lang="en-GB" sz="1700" dirty="0"/>
              <a:t> injury by </a:t>
            </a:r>
            <a:r>
              <a:rPr lang="en-GB" sz="1700" dirty="0">
                <a:ea typeface="+mn-lt"/>
                <a:cs typeface="+mn-lt"/>
              </a:rPr>
              <a:t> leading to altered lower limb biomechanics and increased knee abduction loads during dynamic activities (</a:t>
            </a:r>
            <a:r>
              <a:rPr lang="en-GB" sz="1700" dirty="0" err="1">
                <a:ea typeface="+mn-lt"/>
                <a:cs typeface="+mn-lt"/>
              </a:rPr>
              <a:t>Zazulak</a:t>
            </a:r>
            <a:r>
              <a:rPr lang="en-GB" sz="1700" dirty="0">
                <a:ea typeface="+mn-lt"/>
                <a:cs typeface="+mn-lt"/>
              </a:rPr>
              <a:t>, et al. July 2007.)</a:t>
            </a:r>
          </a:p>
          <a:p>
            <a:endParaRPr lang="en-GB" sz="1700"/>
          </a:p>
          <a:p>
            <a:r>
              <a:rPr lang="en-GB" sz="1700" dirty="0"/>
              <a:t>Muscle </a:t>
            </a:r>
            <a:r>
              <a:rPr lang="en-GB" sz="1700" dirty="0" err="1"/>
              <a:t>inbalance</a:t>
            </a:r>
            <a:r>
              <a:rPr lang="en-GB" sz="1700" dirty="0"/>
              <a:t>, quadriceps </a:t>
            </a:r>
            <a:r>
              <a:rPr lang="en-GB" sz="1700" dirty="0" err="1"/>
              <a:t>domincance</a:t>
            </a:r>
            <a:r>
              <a:rPr lang="en-GB" sz="1700" dirty="0"/>
              <a:t>. (Integrated Rehabilitation services. 22,7,2021.)</a:t>
            </a:r>
          </a:p>
          <a:p>
            <a:endParaRPr lang="en-GB" sz="1700"/>
          </a:p>
          <a:p>
            <a:r>
              <a:rPr lang="en-GB" sz="1700" dirty="0"/>
              <a:t>Hormonal influence, woman are up to 8 times more likely to tear their ACL than men</a:t>
            </a:r>
          </a:p>
          <a:p>
            <a:endParaRPr lang="en-GB" sz="1700"/>
          </a:p>
        </p:txBody>
      </p:sp>
      <p:pic>
        <p:nvPicPr>
          <p:cNvPr id="4" name="Picture 3" descr="A diagram of a human body&#10;&#10;AI-generated content may be incorrect.">
            <a:extLst>
              <a:ext uri="{FF2B5EF4-FFF2-40B4-BE49-F238E27FC236}">
                <a16:creationId xmlns:a16="http://schemas.microsoft.com/office/drawing/2014/main" id="{7E3A639E-BF9D-8C05-4C67-5FA40805CB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668483"/>
            <a:ext cx="5458968" cy="35210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5B9ECE-265B-D457-B3FE-CEB14F66F514}"/>
              </a:ext>
            </a:extLst>
          </p:cNvPr>
          <p:cNvSpPr txBox="1"/>
          <p:nvPr/>
        </p:nvSpPr>
        <p:spPr>
          <a:xfrm>
            <a:off x="6403361" y="5501767"/>
            <a:ext cx="47538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(Voodoo floss, </a:t>
            </a:r>
            <a:r>
              <a:rPr lang="en-GB" err="1"/>
              <a:t>n,d</a:t>
            </a:r>
            <a:r>
              <a:rPr lang="en-GB"/>
              <a:t>.)</a:t>
            </a:r>
          </a:p>
        </p:txBody>
      </p:sp>
    </p:spTree>
    <p:extLst>
      <p:ext uri="{BB962C8B-B14F-4D97-AF65-F5344CB8AC3E}">
        <p14:creationId xmlns:p14="http://schemas.microsoft.com/office/powerpoint/2010/main" val="1556889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CE076-3F83-B03C-4708-524A1D909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Aetiology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7D060-F2D5-6B2B-60B0-7A19471E7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Playing surface - artificial surfaces are more likely to cause </a:t>
            </a:r>
            <a:r>
              <a:rPr lang="en-GB" sz="2400" dirty="0" err="1"/>
              <a:t>acl</a:t>
            </a:r>
            <a:r>
              <a:rPr lang="en-GB" sz="2400" dirty="0"/>
              <a:t> tears compared to grass surfaces (</a:t>
            </a:r>
            <a:r>
              <a:rPr lang="en-GB" sz="2400" dirty="0" err="1"/>
              <a:t>Orthop</a:t>
            </a:r>
            <a:r>
              <a:rPr lang="en-GB" sz="2400" dirty="0"/>
              <a:t> J Sports Med.  2022.).</a:t>
            </a:r>
          </a:p>
          <a:p>
            <a:r>
              <a:rPr lang="en-GB" sz="2400" dirty="0"/>
              <a:t>Direct contact from an opponent - </a:t>
            </a:r>
            <a:r>
              <a:rPr lang="en-GB" sz="2000" dirty="0">
                <a:solidFill>
                  <a:srgbClr val="222222"/>
                </a:solidFill>
                <a:ea typeface="+mn-lt"/>
                <a:cs typeface="+mn-lt"/>
              </a:rPr>
              <a:t>“I was defending, trying to get the ball, and two players came in from the side. One grabbed my head, the other my upper body, as well as trapping my leg. I was completely stuck, I couldn’t do anything." </a:t>
            </a:r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 (Etienne </a:t>
            </a:r>
            <a:r>
              <a:rPr lang="en-GB" sz="2400" dirty="0" err="1">
                <a:solidFill>
                  <a:srgbClr val="222222"/>
                </a:solidFill>
                <a:ea typeface="+mn-lt"/>
                <a:cs typeface="+mn-lt"/>
              </a:rPr>
              <a:t>Dussartre</a:t>
            </a:r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.  2021)</a:t>
            </a:r>
            <a:endParaRPr lang="en-GB" sz="2400" dirty="0"/>
          </a:p>
          <a:p>
            <a:endParaRPr lang="en-GB" sz="2000" dirty="0"/>
          </a:p>
        </p:txBody>
      </p:sp>
      <p:pic>
        <p:nvPicPr>
          <p:cNvPr id="4" name="Screen Recording 2025-03-13 at 18.14.15">
            <a:hlinkClick r:id="" action="ppaction://media"/>
            <a:extLst>
              <a:ext uri="{FF2B5EF4-FFF2-40B4-BE49-F238E27FC236}">
                <a16:creationId xmlns:a16="http://schemas.microsoft.com/office/drawing/2014/main" id="{EED7F074-200F-C0D3-160D-8CABCA8138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29848" y="3893515"/>
            <a:ext cx="5001398" cy="24380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3A3C50-DC3E-5CAC-6C2F-2E8C46459B49}"/>
              </a:ext>
            </a:extLst>
          </p:cNvPr>
          <p:cNvSpPr txBox="1"/>
          <p:nvPr/>
        </p:nvSpPr>
        <p:spPr>
          <a:xfrm>
            <a:off x="7934739" y="6453838"/>
            <a:ext cx="35515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(Murrey Kinsella, 24 march 2019)</a:t>
            </a:r>
          </a:p>
        </p:txBody>
      </p:sp>
    </p:spTree>
    <p:extLst>
      <p:ext uri="{BB962C8B-B14F-4D97-AF65-F5344CB8AC3E}">
        <p14:creationId xmlns:p14="http://schemas.microsoft.com/office/powerpoint/2010/main" val="266883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C8732C-2F09-5D5E-A76F-FF86FED27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Mechanism</a:t>
            </a:r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08F3E-EE5D-24F1-47A3-D508D90B8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 err="1"/>
              <a:t>Acl</a:t>
            </a:r>
            <a:r>
              <a:rPr lang="en-GB" sz="2400" dirty="0"/>
              <a:t> injuries often happen during sudden pivoting or cutting </a:t>
            </a:r>
            <a:r>
              <a:rPr lang="en-GB" sz="2400" dirty="0" err="1"/>
              <a:t>maneuvers</a:t>
            </a:r>
            <a:r>
              <a:rPr lang="en-GB" sz="2400" dirty="0"/>
              <a:t> (John Hopkins Medicine, n.d.) .</a:t>
            </a:r>
          </a:p>
          <a:p>
            <a:r>
              <a:rPr lang="en-GB" sz="2400" dirty="0"/>
              <a:t> Sudden </a:t>
            </a:r>
            <a:r>
              <a:rPr lang="en-GB" sz="2400" dirty="0" err="1"/>
              <a:t>decelaration</a:t>
            </a:r>
            <a:r>
              <a:rPr lang="en-GB" sz="2400" dirty="0"/>
              <a:t> can cause </a:t>
            </a:r>
            <a:r>
              <a:rPr lang="en-GB" sz="2400" dirty="0" err="1"/>
              <a:t>acl</a:t>
            </a:r>
            <a:r>
              <a:rPr lang="en-GB" sz="2400" dirty="0"/>
              <a:t> injuries due to the </a:t>
            </a:r>
            <a:r>
              <a:rPr lang="en-GB" sz="2400" dirty="0">
                <a:solidFill>
                  <a:srgbClr val="1B1B1B"/>
                </a:solidFill>
                <a:latin typeface="Cambria"/>
                <a:ea typeface="Cambria"/>
              </a:rPr>
              <a:t>excessive quadriceps contraction and reduced hamstrings co-contraction at or near full knee extension. (</a:t>
            </a:r>
            <a:r>
              <a:rPr lang="en-GB" sz="2400" dirty="0" err="1">
                <a:solidFill>
                  <a:srgbClr val="1B1B1B"/>
                </a:solidFill>
                <a:latin typeface="Cambria"/>
                <a:ea typeface="Cambria"/>
              </a:rPr>
              <a:t>Shimokochi</a:t>
            </a:r>
            <a:r>
              <a:rPr lang="en-GB" sz="2400" dirty="0">
                <a:solidFill>
                  <a:srgbClr val="1B1B1B"/>
                </a:solidFill>
                <a:latin typeface="Cambria"/>
                <a:ea typeface="Cambria"/>
              </a:rPr>
              <a:t>, 2008.)</a:t>
            </a:r>
          </a:p>
        </p:txBody>
      </p:sp>
      <p:pic>
        <p:nvPicPr>
          <p:cNvPr id="4" name="Picture 3" descr="A person in a black shirt and shorts with a person in a yellow shirt and black shorts with a black shirt on&#10;&#10;AI-generated content may be incorrect.">
            <a:extLst>
              <a:ext uri="{FF2B5EF4-FFF2-40B4-BE49-F238E27FC236}">
                <a16:creationId xmlns:a16="http://schemas.microsoft.com/office/drawing/2014/main" id="{A9E70E79-874C-23A6-CACE-12F18ED502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18" r="19608" b="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04E7DA-422C-7F61-5EA4-89AEF9FE57C6}"/>
              </a:ext>
            </a:extLst>
          </p:cNvPr>
          <p:cNvSpPr txBox="1"/>
          <p:nvPr/>
        </p:nvSpPr>
        <p:spPr>
          <a:xfrm>
            <a:off x="7715395" y="6298424"/>
            <a:ext cx="38518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(Wise specialist </a:t>
            </a:r>
            <a:r>
              <a:rPr lang="en-GB" err="1"/>
              <a:t>Emergancy</a:t>
            </a:r>
            <a:r>
              <a:rPr lang="en-GB"/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1987866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BCBE6-5491-28A9-B25A-B2D5EDD43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Mechanism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1CECC-88B0-FB21-63C1-74163CD27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200" dirty="0"/>
              <a:t> A direct blow to the knee that forces hyperextension or excessive rotation</a:t>
            </a:r>
          </a:p>
          <a:p>
            <a:endParaRPr lang="en-GB" sz="2200" dirty="0"/>
          </a:p>
          <a:p>
            <a:r>
              <a:rPr lang="en-GB" sz="2200" dirty="0"/>
              <a:t>Can often be seen in sports where tackles or collisions apply direct force to the knee</a:t>
            </a:r>
          </a:p>
          <a:p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An impact to the front of the tibia  while the knee is extended can push the tibia backward, overloading the ACL.</a:t>
            </a:r>
            <a:endParaRPr lang="en-GB" sz="2200" dirty="0"/>
          </a:p>
        </p:txBody>
      </p:sp>
      <p:pic>
        <p:nvPicPr>
          <p:cNvPr id="4" name="Picture 3" descr="A collage of a person playing rugby&#10;&#10;AI-generated content may be incorrect.">
            <a:extLst>
              <a:ext uri="{FF2B5EF4-FFF2-40B4-BE49-F238E27FC236}">
                <a16:creationId xmlns:a16="http://schemas.microsoft.com/office/drawing/2014/main" id="{EA2FB881-BD54-9C9F-5CA2-AC44CAA71D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117" y="1384018"/>
            <a:ext cx="5458968" cy="36711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C81A38-EC0C-3449-7412-DBB1B10D65B7}"/>
              </a:ext>
            </a:extLst>
          </p:cNvPr>
          <p:cNvSpPr txBox="1"/>
          <p:nvPr/>
        </p:nvSpPr>
        <p:spPr>
          <a:xfrm>
            <a:off x="9195187" y="5053629"/>
            <a:ext cx="29968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L'equipe</a:t>
            </a:r>
            <a:r>
              <a:rPr lang="en-GB"/>
              <a:t> 8/3/25</a:t>
            </a:r>
          </a:p>
        </p:txBody>
      </p:sp>
    </p:spTree>
    <p:extLst>
      <p:ext uri="{BB962C8B-B14F-4D97-AF65-F5344CB8AC3E}">
        <p14:creationId xmlns:p14="http://schemas.microsoft.com/office/powerpoint/2010/main" val="1530776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38DA4-5C78-68DC-4333-090F4DB21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Signs and symptoms</a:t>
            </a:r>
          </a:p>
        </p:txBody>
      </p:sp>
      <p:sp>
        <p:nvSpPr>
          <p:cNvPr id="4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3F737-F309-7025-46C0-0BA333DC1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8" y="2413547"/>
            <a:ext cx="5615695" cy="43684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/>
          </a:p>
          <a:p>
            <a:r>
              <a:rPr lang="en-US" sz="2200" dirty="0"/>
              <a:t>The most common symptoms of a torn ACL are – a popping sound at the time of impact, swelling and knee instability and knee pain (</a:t>
            </a:r>
            <a:r>
              <a:rPr lang="en-US" sz="2200" dirty="0">
                <a:ea typeface="+mn-lt"/>
                <a:cs typeface="+mn-lt"/>
              </a:rPr>
              <a:t>Shevaun Mackie Doyle et al, 2024) </a:t>
            </a:r>
          </a:p>
          <a:p>
            <a:r>
              <a:rPr lang="en-US" sz="2200" dirty="0">
                <a:ea typeface="+mn-lt"/>
                <a:cs typeface="+mn-lt"/>
              </a:rPr>
              <a:t>One of the signs of a torn </a:t>
            </a:r>
            <a:r>
              <a:rPr lang="en-US" sz="2200" dirty="0" err="1">
                <a:ea typeface="+mn-lt"/>
                <a:cs typeface="+mn-lt"/>
              </a:rPr>
              <a:t>acl</a:t>
            </a:r>
            <a:r>
              <a:rPr lang="en-US" sz="2200" dirty="0">
                <a:ea typeface="+mn-lt"/>
                <a:cs typeface="+mn-lt"/>
              </a:rPr>
              <a:t> is by performing a </a:t>
            </a:r>
            <a:r>
              <a:rPr lang="en-US" sz="2200" dirty="0" err="1">
                <a:ea typeface="+mn-lt"/>
                <a:cs typeface="+mn-lt"/>
              </a:rPr>
              <a:t>anterier</a:t>
            </a:r>
            <a:r>
              <a:rPr lang="en-US" sz="2200" dirty="0">
                <a:ea typeface="+mn-lt"/>
                <a:cs typeface="+mn-lt"/>
              </a:rPr>
              <a:t> drawer test, according to Orthobullets.com (2021) this is how the test is performed</a:t>
            </a:r>
            <a:endParaRPr lang="en-US" sz="2200" dirty="0">
              <a:solidFill>
                <a:srgbClr val="000000"/>
              </a:solidFill>
              <a:latin typeface="Aptos" panose="020B0004020202020204"/>
              <a:ea typeface="Roboto"/>
              <a:cs typeface="Roboto"/>
            </a:endParaRPr>
          </a:p>
          <a:p>
            <a:r>
              <a:rPr lang="en-US" sz="1100" dirty="0">
                <a:solidFill>
                  <a:srgbClr val="232323"/>
                </a:solidFill>
                <a:latin typeface="Roboto"/>
                <a:ea typeface="Roboto"/>
                <a:cs typeface="Roboto"/>
              </a:rPr>
              <a:t>flex knee to 90 deg, translate tibia with anteriorly directed force</a:t>
            </a:r>
            <a:endParaRPr lang="en-US" sz="2200" dirty="0">
              <a:ea typeface="+mn-lt"/>
              <a:cs typeface="+mn-lt"/>
            </a:endParaRPr>
          </a:p>
          <a:p>
            <a:r>
              <a:rPr lang="en-US" sz="1100" dirty="0">
                <a:solidFill>
                  <a:srgbClr val="232323"/>
                </a:solidFill>
                <a:latin typeface="Roboto"/>
                <a:ea typeface="Roboto"/>
                <a:cs typeface="Roboto"/>
              </a:rPr>
              <a:t>laxity in anterior translation indicates ACL injury</a:t>
            </a:r>
            <a:endParaRPr lang="en-US" dirty="0"/>
          </a:p>
          <a:p>
            <a:endParaRPr lang="en-US" sz="2200" dirty="0">
              <a:ea typeface="+mn-lt"/>
              <a:cs typeface="+mn-lt"/>
            </a:endParaRPr>
          </a:p>
          <a:p>
            <a:endParaRPr lang="en-US" sz="2200">
              <a:ea typeface="+mn-lt"/>
              <a:cs typeface="+mn-lt"/>
            </a:endParaRPr>
          </a:p>
        </p:txBody>
      </p:sp>
      <p:pic>
        <p:nvPicPr>
          <p:cNvPr id="4" name="Picture 3" descr="A close-up of a knee joint&#10;&#10;AI-generated content may be incorrect.">
            <a:extLst>
              <a:ext uri="{FF2B5EF4-FFF2-40B4-BE49-F238E27FC236}">
                <a16:creationId xmlns:a16="http://schemas.microsoft.com/office/drawing/2014/main" id="{90EBFD1F-3FCE-E17D-966D-03ED712F5E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6007" y="2612"/>
            <a:ext cx="3009797" cy="3429969"/>
          </a:xfrm>
          <a:prstGeom prst="rect">
            <a:avLst/>
          </a:prstGeom>
        </p:spPr>
      </p:pic>
      <p:pic>
        <p:nvPicPr>
          <p:cNvPr id="5" name="Picture 4" descr="An x-ray of a knee joint&#10;&#10;AI-generated content may be incorrect.">
            <a:extLst>
              <a:ext uri="{FF2B5EF4-FFF2-40B4-BE49-F238E27FC236}">
                <a16:creationId xmlns:a16="http://schemas.microsoft.com/office/drawing/2014/main" id="{93C9C713-835A-FFCF-D1AE-4C7F927F4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4640" y="3432454"/>
            <a:ext cx="3064510" cy="29894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F96221-3FE1-56F0-D1BB-956B9E088AC5}"/>
              </a:ext>
            </a:extLst>
          </p:cNvPr>
          <p:cNvSpPr txBox="1"/>
          <p:nvPr/>
        </p:nvSpPr>
        <p:spPr>
          <a:xfrm>
            <a:off x="9013980" y="6424247"/>
            <a:ext cx="445903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/>
              <a:t>(Shevaun Mackie Doyle et al, 2024)</a:t>
            </a:r>
            <a:r>
              <a:rPr lang="en-US" sz="2200" dirty="0"/>
              <a:t> </a:t>
            </a:r>
            <a:r>
              <a:rPr lang="en-GB" sz="2200"/>
              <a:t>​</a:t>
            </a: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3ACF529-5E91-7C2E-902D-754193C02C2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29" r="5933"/>
          <a:stretch/>
        </p:blipFill>
        <p:spPr>
          <a:xfrm>
            <a:off x="6205544" y="3858989"/>
            <a:ext cx="2667919" cy="226786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B389FEE-5503-8249-B7F1-7E27D2BC050A}"/>
              </a:ext>
            </a:extLst>
          </p:cNvPr>
          <p:cNvSpPr txBox="1"/>
          <p:nvPr/>
        </p:nvSpPr>
        <p:spPr>
          <a:xfrm>
            <a:off x="6298490" y="6426378"/>
            <a:ext cx="27197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(Orthobullets.com, 2021)</a:t>
            </a:r>
          </a:p>
        </p:txBody>
      </p:sp>
    </p:spTree>
    <p:extLst>
      <p:ext uri="{BB962C8B-B14F-4D97-AF65-F5344CB8AC3E}">
        <p14:creationId xmlns:p14="http://schemas.microsoft.com/office/powerpoint/2010/main" val="2644788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7B65A-DDCA-828A-36DB-00FE937D4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Injury Time Frame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31EA6-BC6A-2346-E74F-D93E9B9D2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1115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If an </a:t>
            </a:r>
            <a:r>
              <a:rPr lang="en-GB" dirty="0" err="1"/>
              <a:t>acl</a:t>
            </a:r>
            <a:r>
              <a:rPr lang="en-GB" dirty="0"/>
              <a:t> is completely torn, surgery will be required, the stages of recovery are</a:t>
            </a:r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806307-BCC0-26E1-3362-D90788B11DC7}"/>
              </a:ext>
            </a:extLst>
          </p:cNvPr>
          <p:cNvSpPr txBox="1"/>
          <p:nvPr/>
        </p:nvSpPr>
        <p:spPr>
          <a:xfrm>
            <a:off x="588285" y="3180150"/>
            <a:ext cx="491942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dirty="0"/>
              <a:t>Immediate Post surgery (weeks 1-2)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Early rehabilitation (weeks 2-6)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Intermediate rehabilitation (weeks 6-12)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Advanced Rehabilitation (months 3-6)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Return to sport (months 6-12)</a:t>
            </a:r>
          </a:p>
        </p:txBody>
      </p:sp>
      <p:pic>
        <p:nvPicPr>
          <p:cNvPr id="5" name="Picture 4" descr="A close-up of a bone surgery&#10;&#10;AI-generated content may be incorrect.">
            <a:extLst>
              <a:ext uri="{FF2B5EF4-FFF2-40B4-BE49-F238E27FC236}">
                <a16:creationId xmlns:a16="http://schemas.microsoft.com/office/drawing/2014/main" id="{6D0EC9CE-8A6C-6B00-83D9-D6DB7ACF03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0580" y="2933632"/>
            <a:ext cx="5027469" cy="227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379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B0BE8-6FB3-D2E7-6ECC-261007FC1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Summary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knee joint&#10;&#10;AI-generated content may be incorrect.">
            <a:extLst>
              <a:ext uri="{FF2B5EF4-FFF2-40B4-BE49-F238E27FC236}">
                <a16:creationId xmlns:a16="http://schemas.microsoft.com/office/drawing/2014/main" id="{56587D89-B54C-98EE-24F0-B9090CD132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019237"/>
            <a:ext cx="6894576" cy="31370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519E1-93AC-D1E2-0B16-1F4EE7F14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 err="1"/>
              <a:t>Acl</a:t>
            </a:r>
            <a:r>
              <a:rPr lang="en-GB" sz="2000" dirty="0"/>
              <a:t> injuries can be caused by internal or external factors</a:t>
            </a:r>
          </a:p>
          <a:p>
            <a:r>
              <a:rPr lang="en-GB" sz="2000" dirty="0"/>
              <a:t>Causes severe knee pain and instability</a:t>
            </a:r>
          </a:p>
          <a:p>
            <a:r>
              <a:rPr lang="en-GB" sz="2000" dirty="0"/>
              <a:t>Can cause an athlete to be out of their sport for up to a year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817209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675A3-3DBC-C982-D38F-747B696C6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GB" sz="5200"/>
              <a:t>Aetiology</a:t>
            </a:r>
          </a:p>
        </p:txBody>
      </p:sp>
      <p:sp>
        <p:nvSpPr>
          <p:cNvPr id="11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DA270-C50D-BD82-209D-ED724742B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58" y="3355848"/>
            <a:ext cx="6268770" cy="28254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Fractures mostly happen when there is more force applied to the wrist than the bone can take. </a:t>
            </a:r>
          </a:p>
          <a:p>
            <a:r>
              <a:rPr lang="en-GB" sz="2200"/>
              <a:t>The most common example of this is when an athlete falls onto an outstretched hand. ( Neal chen et al 2009).</a:t>
            </a:r>
          </a:p>
          <a:p>
            <a:endParaRPr lang="en-GB" sz="2200"/>
          </a:p>
        </p:txBody>
      </p:sp>
      <p:pic>
        <p:nvPicPr>
          <p:cNvPr id="4" name="Picture 3" descr="A child with a cast on his arm&#10;&#10;AI-generated content may be incorrect.">
            <a:extLst>
              <a:ext uri="{FF2B5EF4-FFF2-40B4-BE49-F238E27FC236}">
                <a16:creationId xmlns:a16="http://schemas.microsoft.com/office/drawing/2014/main" id="{3E16D353-2C10-AAAC-8DEF-4E57E87091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919"/>
          <a:stretch/>
        </p:blipFill>
        <p:spPr>
          <a:xfrm>
            <a:off x="7952947" y="10"/>
            <a:ext cx="4239052" cy="48601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237853-5E6E-2927-59A0-6283F28B66C8}"/>
              </a:ext>
            </a:extLst>
          </p:cNvPr>
          <p:cNvSpPr txBox="1"/>
          <p:nvPr/>
        </p:nvSpPr>
        <p:spPr>
          <a:xfrm>
            <a:off x="8225758" y="5109882"/>
            <a:ext cx="36985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(Mari Llewelyn-Jones, 2012.)</a:t>
            </a:r>
          </a:p>
        </p:txBody>
      </p:sp>
    </p:spTree>
    <p:extLst>
      <p:ext uri="{BB962C8B-B14F-4D97-AF65-F5344CB8AC3E}">
        <p14:creationId xmlns:p14="http://schemas.microsoft.com/office/powerpoint/2010/main" val="1540897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04A0E-75C9-9873-621E-9BF7DE174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Aetiology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01036-347C-03FC-F511-CF75FB48F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/>
              <a:t>When a bone is subjected to repetitive forces over time, microdamage can accumulate faster than the bone can repair itself, leading to a stress fracture.</a:t>
            </a:r>
          </a:p>
          <a:p>
            <a:r>
              <a:rPr lang="en-GB" sz="2200"/>
              <a:t>Stress fractures can occur in the wrist from overuse of the wrist joint – these are common in sports such as gymnastics, tennis/badminton, and baseball (pitchers). </a:t>
            </a:r>
          </a:p>
          <a:p>
            <a:endParaRPr lang="en-GB" sz="2200"/>
          </a:p>
        </p:txBody>
      </p:sp>
      <p:pic>
        <p:nvPicPr>
          <p:cNvPr id="4" name="Picture 3" descr="X-ray of a hand&#10;&#10;AI-generated content may be incorrect.">
            <a:extLst>
              <a:ext uri="{FF2B5EF4-FFF2-40B4-BE49-F238E27FC236}">
                <a16:creationId xmlns:a16="http://schemas.microsoft.com/office/drawing/2014/main" id="{CCC1FE8F-F005-B667-C7E6-19B135CCAB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25159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DD8C0A-24B1-0CB2-514A-1FCBA98C206D}"/>
              </a:ext>
            </a:extLst>
          </p:cNvPr>
          <p:cNvSpPr txBox="1"/>
          <p:nvPr/>
        </p:nvSpPr>
        <p:spPr>
          <a:xfrm>
            <a:off x="7956409" y="6285653"/>
            <a:ext cx="35492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Onlinelibrary.wiley</a:t>
            </a:r>
            <a:r>
              <a:rPr lang="en-GB" dirty="0"/>
              <a:t> 2011)</a:t>
            </a:r>
          </a:p>
        </p:txBody>
      </p:sp>
    </p:spTree>
    <p:extLst>
      <p:ext uri="{BB962C8B-B14F-4D97-AF65-F5344CB8AC3E}">
        <p14:creationId xmlns:p14="http://schemas.microsoft.com/office/powerpoint/2010/main" val="1914219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B76B61-4017-FCE3-3F41-623A76490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en-GB" dirty="0"/>
              <a:t>Mechanism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5E6ED-73F0-4B0C-AFF8-F68F724FA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Most of wrist fractures happen due to falling onto an outstretched hand. (Mayo Clinic, 2022)</a:t>
            </a:r>
          </a:p>
          <a:p>
            <a:r>
              <a:rPr lang="en-GB" sz="2000"/>
              <a:t> These are very common in sports such as ice skating due to the hard surface.</a:t>
            </a:r>
          </a:p>
        </p:txBody>
      </p:sp>
      <p:pic>
        <p:nvPicPr>
          <p:cNvPr id="5" name="Picture 4" descr="A person ice skating on ice&#10;&#10;AI-generated content may be incorrect.">
            <a:extLst>
              <a:ext uri="{FF2B5EF4-FFF2-40B4-BE49-F238E27FC236}">
                <a16:creationId xmlns:a16="http://schemas.microsoft.com/office/drawing/2014/main" id="{C1F7A5CC-2483-51E6-065A-6934278475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30" r="2" b="2"/>
          <a:stretch/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522EB6-2B73-3D01-E106-6066402B72EA}"/>
              </a:ext>
            </a:extLst>
          </p:cNvPr>
          <p:cNvSpPr txBox="1"/>
          <p:nvPr/>
        </p:nvSpPr>
        <p:spPr>
          <a:xfrm>
            <a:off x="9428480" y="6059875"/>
            <a:ext cx="26641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(Tracy Ward, n.d.)</a:t>
            </a:r>
          </a:p>
        </p:txBody>
      </p:sp>
    </p:spTree>
    <p:extLst>
      <p:ext uri="{BB962C8B-B14F-4D97-AF65-F5344CB8AC3E}">
        <p14:creationId xmlns:p14="http://schemas.microsoft.com/office/powerpoint/2010/main" val="3241587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26962-E604-9988-D438-F589CD966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Mechanism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7">
            <a:extLst>
              <a:ext uri="{FF2B5EF4-FFF2-40B4-BE49-F238E27FC236}">
                <a16:creationId xmlns:a16="http://schemas.microsoft.com/office/drawing/2014/main" id="{C3866C12-F38B-1D89-699E-0EA61EE5F1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Content Placeholder 3" descr="A diagram of bones showing different types of bones&#10;&#10;AI-generated content may be incorrect.">
            <a:extLst>
              <a:ext uri="{FF2B5EF4-FFF2-40B4-BE49-F238E27FC236}">
                <a16:creationId xmlns:a16="http://schemas.microsoft.com/office/drawing/2014/main" id="{3E5EA3EF-B8FD-3C05-1B08-8825FEB9391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4784" r="3101" b="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5EBD7F-3F5A-8F50-F483-A87F07C9F4E7}"/>
              </a:ext>
            </a:extLst>
          </p:cNvPr>
          <p:cNvSpPr txBox="1"/>
          <p:nvPr/>
        </p:nvSpPr>
        <p:spPr>
          <a:xfrm>
            <a:off x="8102813" y="6339327"/>
            <a:ext cx="39649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(Cleveland Clinic, 2022.)</a:t>
            </a:r>
          </a:p>
        </p:txBody>
      </p:sp>
    </p:spTree>
    <p:extLst>
      <p:ext uri="{BB962C8B-B14F-4D97-AF65-F5344CB8AC3E}">
        <p14:creationId xmlns:p14="http://schemas.microsoft.com/office/powerpoint/2010/main" val="4020026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C1FE4-8B99-8532-7904-38ED41044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Signs and symptoms</a:t>
            </a:r>
          </a:p>
        </p:txBody>
      </p:sp>
      <p:pic>
        <p:nvPicPr>
          <p:cNvPr id="4" name="Picture 3" descr="A close-up of a person holding her wrist&#10;&#10;AI-generated content may be incorrect.">
            <a:extLst>
              <a:ext uri="{FF2B5EF4-FFF2-40B4-BE49-F238E27FC236}">
                <a16:creationId xmlns:a16="http://schemas.microsoft.com/office/drawing/2014/main" id="{E230679A-7C43-B94F-7D2C-B7E0DE9213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551" b="5352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1EC9BB1-CCA1-A9C7-3080-E2175A4809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0637146"/>
              </p:ext>
            </p:extLst>
          </p:nvPr>
        </p:nvGraphicFramePr>
        <p:xfrm>
          <a:off x="4223982" y="3855304"/>
          <a:ext cx="7485413" cy="2452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8827014-03AF-F588-D59A-6B0A280716B1}"/>
              </a:ext>
            </a:extLst>
          </p:cNvPr>
          <p:cNvSpPr txBox="1"/>
          <p:nvPr/>
        </p:nvSpPr>
        <p:spPr>
          <a:xfrm>
            <a:off x="0" y="2561"/>
            <a:ext cx="28571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(istockphoto.com,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245E1DDB-18A2-C711-3D74-662673143F14}"/>
              </a:ext>
            </a:extLst>
          </p:cNvPr>
          <p:cNvSpPr txBox="1"/>
          <p:nvPr/>
        </p:nvSpPr>
        <p:spPr>
          <a:xfrm>
            <a:off x="10696222" y="5943600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Calibri"/>
              </a:rPr>
              <a:t>(Pennmedicine 2022)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95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F6A3EE-A24B-6AED-CB70-0AE187A38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Return to Sport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58BF9-50B6-E7A0-6CB7-AC71DC99EB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For a non-surgical injury, an athlete could return to sport after 6-8 weeks.</a:t>
            </a:r>
            <a:endParaRPr lang="en-US" sz="2200" dirty="0"/>
          </a:p>
          <a:p>
            <a:r>
              <a:rPr lang="en-GB" sz="2200"/>
              <a:t>If surgery is needed an athlete can return to non-contact up to 6-8 weeks post surgery, and then full contact/ high risk up to 3-6 months.</a:t>
            </a:r>
          </a:p>
        </p:txBody>
      </p:sp>
      <p:pic>
        <p:nvPicPr>
          <p:cNvPr id="4" name="Picture 3" descr="A close-up of a cast&#10;&#10;AI-generated content may be incorrect.">
            <a:extLst>
              <a:ext uri="{FF2B5EF4-FFF2-40B4-BE49-F238E27FC236}">
                <a16:creationId xmlns:a16="http://schemas.microsoft.com/office/drawing/2014/main" id="{A712F514-A50E-3E72-1623-419C4AA16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841145"/>
            <a:ext cx="6903720" cy="31757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F07CCC-24FC-0233-B4AF-1B5483D2FE4B}"/>
              </a:ext>
            </a:extLst>
          </p:cNvPr>
          <p:cNvSpPr txBox="1"/>
          <p:nvPr/>
        </p:nvSpPr>
        <p:spPr>
          <a:xfrm>
            <a:off x="8146356" y="5013832"/>
            <a:ext cx="34117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(Orthoinfo.org, 2023)</a:t>
            </a:r>
          </a:p>
        </p:txBody>
      </p:sp>
    </p:spTree>
    <p:extLst>
      <p:ext uri="{BB962C8B-B14F-4D97-AF65-F5344CB8AC3E}">
        <p14:creationId xmlns:p14="http://schemas.microsoft.com/office/powerpoint/2010/main" val="20528702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X-ray of a hand&#10;&#10;AI-generated content may be incorrect.">
            <a:extLst>
              <a:ext uri="{FF2B5EF4-FFF2-40B4-BE49-F238E27FC236}">
                <a16:creationId xmlns:a16="http://schemas.microsoft.com/office/drawing/2014/main" id="{0F4C3317-0643-C312-1DCA-E83D4DE9A3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49" r="2088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D0894-FBAC-E2E4-F41B-0025B09F3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E7B10-0D87-6B2D-FC76-FEFF7DC81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Wrist fractures are mostly common from having your hand in a overstretched position and force is applied.</a:t>
            </a:r>
          </a:p>
          <a:p>
            <a:r>
              <a:rPr lang="en-GB" sz="2000"/>
              <a:t>There are many different types of fractures</a:t>
            </a:r>
          </a:p>
          <a:p>
            <a:r>
              <a:rPr lang="en-GB" sz="2000"/>
              <a:t>Recovery can take up to 6 months depending on if surgery is needed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871408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0751D-1932-9359-8E1E-BB2D925E2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Aetiology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EB741-C4F1-7FEA-5648-F5D5CC2D6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88376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/>
              <a:t>Cervical fractures are caused in numerous different ways (</a:t>
            </a:r>
            <a:r>
              <a:rPr lang="en-GB" dirty="0" err="1"/>
              <a:t>physiopedia</a:t>
            </a:r>
            <a:r>
              <a:rPr lang="en-GB" dirty="0"/>
              <a:t>, </a:t>
            </a:r>
            <a:r>
              <a:rPr lang="en-GB" dirty="0" err="1"/>
              <a:t>N.d</a:t>
            </a:r>
            <a:r>
              <a:rPr lang="en-GB" dirty="0"/>
              <a:t>).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57A91-3A3B-CDD8-3495-E0A1456E037C}"/>
              </a:ext>
            </a:extLst>
          </p:cNvPr>
          <p:cNvSpPr txBox="1"/>
          <p:nvPr/>
        </p:nvSpPr>
        <p:spPr>
          <a:xfrm>
            <a:off x="1102872" y="3569525"/>
            <a:ext cx="814305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dirty="0"/>
              <a:t>Axial loading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Buckling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Whiplash</a:t>
            </a:r>
          </a:p>
        </p:txBody>
      </p:sp>
      <p:pic>
        <p:nvPicPr>
          <p:cNvPr id="5" name="Picture 4" descr="A drawing of a skull&#10;&#10;AI-generated content may be incorrect.">
            <a:extLst>
              <a:ext uri="{FF2B5EF4-FFF2-40B4-BE49-F238E27FC236}">
                <a16:creationId xmlns:a16="http://schemas.microsoft.com/office/drawing/2014/main" id="{B8F88576-541C-574D-482B-D169CA63B4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0490" y="2126074"/>
            <a:ext cx="5578057" cy="47319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0CB9FE-6C73-407A-2014-FC235498F6B5}"/>
              </a:ext>
            </a:extLst>
          </p:cNvPr>
          <p:cNvSpPr txBox="1"/>
          <p:nvPr/>
        </p:nvSpPr>
        <p:spPr>
          <a:xfrm>
            <a:off x="8906107" y="5055219"/>
            <a:ext cx="26762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Physiopedia</a:t>
            </a:r>
            <a:r>
              <a:rPr lang="en-GB" dirty="0"/>
              <a:t>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422573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ED835-DAD4-F4C4-E050-AE4719E86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Aetiology/mechanism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63EE0-C1A5-806D-7802-06AC75B90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2932771" cy="7364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Axial Loading</a:t>
            </a:r>
          </a:p>
        </p:txBody>
      </p:sp>
      <p:pic>
        <p:nvPicPr>
          <p:cNvPr id="4" name="Picture 3" descr="A football player falling over a football&#10;&#10;AI-generated content may be incorrect.">
            <a:extLst>
              <a:ext uri="{FF2B5EF4-FFF2-40B4-BE49-F238E27FC236}">
                <a16:creationId xmlns:a16="http://schemas.microsoft.com/office/drawing/2014/main" id="{891ADD92-6E06-E7B7-647A-FB4BFDD1DD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0783" y="1028167"/>
            <a:ext cx="5753100" cy="3543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12A665-F969-A6CE-4AFD-5C4B07589F61}"/>
              </a:ext>
            </a:extLst>
          </p:cNvPr>
          <p:cNvSpPr txBox="1"/>
          <p:nvPr/>
        </p:nvSpPr>
        <p:spPr>
          <a:xfrm>
            <a:off x="713677" y="2720897"/>
            <a:ext cx="502548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dirty="0"/>
              <a:t>Axial loading is when the head and neck are flexed to around 30 degrees. 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Causes the normal lordotic curve to disappear which then leads to the spine not being able to absorb impact – which will result as a fracture.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This can happen when players (NFL) tackle with their head down using it as an initial point of contact. (</a:t>
            </a:r>
            <a:r>
              <a:rPr lang="en-GB" dirty="0" err="1"/>
              <a:t>Physiopedia</a:t>
            </a:r>
            <a:r>
              <a:rPr lang="en-GB" dirty="0"/>
              <a:t>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  <a:p>
            <a:pPr marL="285750" indent="-285750">
              <a:buFont typeface="Calibri"/>
              <a:buChar char="-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E32DAC-DEF3-6D32-3957-5535EC20227D}"/>
              </a:ext>
            </a:extLst>
          </p:cNvPr>
          <p:cNvSpPr txBox="1"/>
          <p:nvPr/>
        </p:nvSpPr>
        <p:spPr>
          <a:xfrm>
            <a:off x="7270595" y="4787589"/>
            <a:ext cx="3598126" cy="3717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Physiopedia</a:t>
            </a:r>
            <a:r>
              <a:rPr lang="en-GB" dirty="0"/>
              <a:t>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398272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03A5A-1865-713E-A42B-8F1611FE6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Aetiology/mechanism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 descr="A drawing of a human spine&#10;&#10;AI-generated content may be incorrect.">
            <a:extLst>
              <a:ext uri="{FF2B5EF4-FFF2-40B4-BE49-F238E27FC236}">
                <a16:creationId xmlns:a16="http://schemas.microsoft.com/office/drawing/2014/main" id="{B06C441B-006E-EE29-7CCD-ABA95CDC8B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08069" y="1367748"/>
            <a:ext cx="4186155" cy="41148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BDA5D8-B0EB-FED0-2170-0B44A417772D}"/>
              </a:ext>
            </a:extLst>
          </p:cNvPr>
          <p:cNvSpPr txBox="1"/>
          <p:nvPr/>
        </p:nvSpPr>
        <p:spPr>
          <a:xfrm>
            <a:off x="960863" y="2412381"/>
            <a:ext cx="4579434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000" dirty="0"/>
              <a:t>Can occur during axial loading</a:t>
            </a:r>
          </a:p>
          <a:p>
            <a:pPr marL="285750" indent="-285750">
              <a:buFont typeface="Calibri"/>
              <a:buChar char="-"/>
            </a:pPr>
            <a:r>
              <a:rPr lang="en-US" sz="2000" dirty="0"/>
              <a:t>The players head and neck may not go through a noticeable observable motion</a:t>
            </a:r>
          </a:p>
          <a:p>
            <a:pPr marL="285750" indent="-285750">
              <a:buFont typeface="Calibri"/>
              <a:buChar char="-"/>
            </a:pPr>
            <a:r>
              <a:rPr lang="en-US" sz="2000" dirty="0"/>
              <a:t>The cervical spine often goes into an extreme position of hyperextension or hyperflexion – can suggest that head and neck movement isn't always the most reliable indication for the severity of injury (</a:t>
            </a:r>
            <a:r>
              <a:rPr lang="en-US" sz="2000" dirty="0" err="1"/>
              <a:t>Physiopedia</a:t>
            </a:r>
            <a:r>
              <a:rPr lang="en-US" sz="2000" dirty="0"/>
              <a:t>, </a:t>
            </a:r>
            <a:r>
              <a:rPr lang="en-US" sz="2000" dirty="0" err="1"/>
              <a:t>N.d</a:t>
            </a:r>
            <a:r>
              <a:rPr lang="en-US" sz="2000" dirty="0"/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D625E5-96FC-79D9-75FF-E708622F941E}"/>
              </a:ext>
            </a:extLst>
          </p:cNvPr>
          <p:cNvSpPr txBox="1"/>
          <p:nvPr/>
        </p:nvSpPr>
        <p:spPr>
          <a:xfrm>
            <a:off x="773151" y="1219199"/>
            <a:ext cx="530798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800" dirty="0"/>
              <a:t>Buckling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96E1A7-6523-F7C2-0104-59406C8184A2}"/>
              </a:ext>
            </a:extLst>
          </p:cNvPr>
          <p:cNvSpPr txBox="1"/>
          <p:nvPr/>
        </p:nvSpPr>
        <p:spPr>
          <a:xfrm>
            <a:off x="8460058" y="5962185"/>
            <a:ext cx="33156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Physiopedia</a:t>
            </a:r>
            <a:r>
              <a:rPr lang="en-GB" dirty="0"/>
              <a:t>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150480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476A9-23F1-7CF8-0551-94C404BE0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Aetiology/Mechanism</a:t>
            </a:r>
          </a:p>
        </p:txBody>
      </p:sp>
      <p:pic>
        <p:nvPicPr>
          <p:cNvPr id="4" name="Content Placeholder 3" descr="A diagram of a skull and neck&#10;&#10;AI-generated content may be incorrect.">
            <a:extLst>
              <a:ext uri="{FF2B5EF4-FFF2-40B4-BE49-F238E27FC236}">
                <a16:creationId xmlns:a16="http://schemas.microsoft.com/office/drawing/2014/main" id="{26A9F962-80CF-5C41-2153-5BE83904A6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0093" y="1906724"/>
            <a:ext cx="5459715" cy="41148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5FC978-A76A-8226-4A6C-07D3DA6F6001}"/>
              </a:ext>
            </a:extLst>
          </p:cNvPr>
          <p:cNvSpPr txBox="1"/>
          <p:nvPr/>
        </p:nvSpPr>
        <p:spPr>
          <a:xfrm>
            <a:off x="981306" y="1799063"/>
            <a:ext cx="51295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2800" dirty="0"/>
              <a:t>Whiplash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F6E270-CA56-0EBC-FA1C-6B3DC2BD73AB}"/>
              </a:ext>
            </a:extLst>
          </p:cNvPr>
          <p:cNvSpPr txBox="1"/>
          <p:nvPr/>
        </p:nvSpPr>
        <p:spPr>
          <a:xfrm>
            <a:off x="936702" y="2631688"/>
            <a:ext cx="492140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dirty="0"/>
              <a:t>Whiplash can happen when a player is tackled from behind when not expecting, this results in the hips, back and torso move before the cervical spine. 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This then results in the trunk moving upwards and forward to compress the cervical spine. (</a:t>
            </a:r>
            <a:r>
              <a:rPr lang="en-GB" dirty="0" err="1"/>
              <a:t>Physiopedia</a:t>
            </a:r>
            <a:r>
              <a:rPr lang="en-GB" dirty="0"/>
              <a:t>, N.D)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9348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F04F3-3F05-457B-178F-EF7564FA3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 and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2FEF8-2DAD-2FB6-0433-1D499282B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6063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Symptoms of cervical fracture can include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D13733-D6A6-4955-47E7-3641C85EBB49}"/>
              </a:ext>
            </a:extLst>
          </p:cNvPr>
          <p:cNvSpPr txBox="1"/>
          <p:nvPr/>
        </p:nvSpPr>
        <p:spPr>
          <a:xfrm>
            <a:off x="4299965" y="2435646"/>
            <a:ext cx="4356409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sz="2400" dirty="0"/>
              <a:t>Severe neck pain</a:t>
            </a:r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Tenderness,</a:t>
            </a:r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Swelling,</a:t>
            </a:r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Bruising</a:t>
            </a:r>
          </a:p>
          <a:p>
            <a:pPr marL="285750" indent="-285750">
              <a:buFont typeface="Calibri"/>
              <a:buChar char="-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65183A-D94E-5F45-675D-F18747F0450D}"/>
              </a:ext>
            </a:extLst>
          </p:cNvPr>
          <p:cNvSpPr txBox="1"/>
          <p:nvPr/>
        </p:nvSpPr>
        <p:spPr>
          <a:xfrm>
            <a:off x="843706" y="2432411"/>
            <a:ext cx="2973658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Potential </a:t>
            </a:r>
            <a:r>
              <a:rPr lang="en-GB" sz="2400" err="1"/>
              <a:t>sympotms</a:t>
            </a:r>
            <a:r>
              <a:rPr lang="en-GB" sz="2400" dirty="0"/>
              <a:t> can also include</a:t>
            </a:r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Numbness</a:t>
            </a:r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Tingling</a:t>
            </a:r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Weakness in arms or legs</a:t>
            </a:r>
          </a:p>
          <a:p>
            <a:pPr marL="285750" indent="-285750">
              <a:buFont typeface="Calibri"/>
              <a:buChar char="-"/>
            </a:pPr>
            <a:r>
              <a:rPr lang="en-GB" sz="2400" dirty="0"/>
              <a:t>Difficulty breathing or swallowing</a:t>
            </a:r>
          </a:p>
        </p:txBody>
      </p:sp>
      <p:pic>
        <p:nvPicPr>
          <p:cNvPr id="6" name="Picture 5" descr="A diagram of the spine&#10;&#10;AI-generated content may be incorrect.">
            <a:extLst>
              <a:ext uri="{FF2B5EF4-FFF2-40B4-BE49-F238E27FC236}">
                <a16:creationId xmlns:a16="http://schemas.microsoft.com/office/drawing/2014/main" id="{92F42ECB-4C41-CE07-EC9F-6CA78D3C4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4121" y="1693685"/>
            <a:ext cx="4117623" cy="43455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7F5788-1FC0-0BA6-7CAE-819EDA76EE07}"/>
              </a:ext>
            </a:extLst>
          </p:cNvPr>
          <p:cNvSpPr txBox="1"/>
          <p:nvPr/>
        </p:nvSpPr>
        <p:spPr>
          <a:xfrm>
            <a:off x="8237034" y="6110868"/>
            <a:ext cx="33453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Orthoanswer</a:t>
            </a:r>
            <a:r>
              <a:rPr lang="en-GB" dirty="0"/>
              <a:t>, N.D)</a:t>
            </a:r>
          </a:p>
        </p:txBody>
      </p:sp>
    </p:spTree>
    <p:extLst>
      <p:ext uri="{BB962C8B-B14F-4D97-AF65-F5344CB8AC3E}">
        <p14:creationId xmlns:p14="http://schemas.microsoft.com/office/powerpoint/2010/main" val="16346645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6F000-E79A-8523-B77A-587A02502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Surgery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D6BA5-5E20-084F-53A0-FC8216F4D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0803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aims of the cervical spinal surgery is to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D064B4-8085-BDB9-DB8D-38A73EBD3559}"/>
              </a:ext>
            </a:extLst>
          </p:cNvPr>
          <p:cNvSpPr txBox="1"/>
          <p:nvPr/>
        </p:nvSpPr>
        <p:spPr>
          <a:xfrm>
            <a:off x="1040780" y="2269272"/>
            <a:ext cx="3122341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dirty="0"/>
              <a:t>Re-align the cervical spine which will achieve mechanical stability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Reduce pain and discomfort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Preserve and improve neurological function.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Facilitate early movement </a:t>
            </a:r>
          </a:p>
          <a:p>
            <a:r>
              <a:rPr lang="en-GB" dirty="0"/>
              <a:t>(</a:t>
            </a:r>
            <a:r>
              <a:rPr lang="en-GB" dirty="0" err="1"/>
              <a:t>Physiopedia</a:t>
            </a:r>
            <a:r>
              <a:rPr lang="en-GB" dirty="0"/>
              <a:t>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F6FD70-EF12-D7AE-CEF4-911EE25E3AD9}"/>
              </a:ext>
            </a:extLst>
          </p:cNvPr>
          <p:cNvSpPr txBox="1"/>
          <p:nvPr/>
        </p:nvSpPr>
        <p:spPr>
          <a:xfrm>
            <a:off x="520389" y="5233638"/>
            <a:ext cx="64677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The return to sport duration for cervical fracture can take longer than 6 months – depending on severity and the type of fracture.</a:t>
            </a:r>
          </a:p>
        </p:txBody>
      </p:sp>
      <p:pic>
        <p:nvPicPr>
          <p:cNvPr id="6" name="Picture 5" descr="A drawing of a football helmet&#10;&#10;AI-generated content may be incorrect.">
            <a:extLst>
              <a:ext uri="{FF2B5EF4-FFF2-40B4-BE49-F238E27FC236}">
                <a16:creationId xmlns:a16="http://schemas.microsoft.com/office/drawing/2014/main" id="{2E82D028-0B50-5C4B-98B1-A64C525217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7334" y="2256727"/>
            <a:ext cx="4242575" cy="2976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9188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62787-E2D7-D3A4-1811-2EC49066C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C0223-FF13-65E8-9278-70E8969A67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Cervical spine can be broken in numerous ways, most common are buckle, whiplash and axial loading.</a:t>
            </a:r>
          </a:p>
          <a:p>
            <a:r>
              <a:rPr lang="en-GB" dirty="0"/>
              <a:t>Signs and symptoms are more severe than other fractures</a:t>
            </a:r>
          </a:p>
          <a:p>
            <a:r>
              <a:rPr lang="en-GB" dirty="0"/>
              <a:t>Surgery is needed.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E0719D-5F5C-DC56-06FC-C657B3874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9116" y="3307644"/>
            <a:ext cx="3527545" cy="355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8045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37887F9-7BF1-E40F-8C67-46719780D983}"/>
              </a:ext>
            </a:extLst>
          </p:cNvPr>
          <p:cNvSpPr txBox="1"/>
          <p:nvPr/>
        </p:nvSpPr>
        <p:spPr>
          <a:xfrm>
            <a:off x="371707" y="1239"/>
            <a:ext cx="11701346" cy="75713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arenR"/>
            </a:pPr>
            <a:r>
              <a:rPr lang="en-GB" dirty="0" err="1">
                <a:ea typeface="+mn-lt"/>
                <a:cs typeface="+mn-lt"/>
              </a:rPr>
              <a:t>Physiopedia</a:t>
            </a:r>
            <a:r>
              <a:rPr lang="en-GB" dirty="0">
                <a:ea typeface="+mn-lt"/>
                <a:cs typeface="+mn-lt"/>
              </a:rPr>
              <a:t>, (n.d.). </a:t>
            </a:r>
            <a:r>
              <a:rPr lang="en-GB" i="1" dirty="0">
                <a:ea typeface="+mn-lt"/>
                <a:cs typeface="+mn-lt"/>
              </a:rPr>
              <a:t>Cervical spine fractures in contact sports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https://www.physio-pedia.com/Cervical_Spine_Fractures_in_Contact_Sports</a:t>
            </a:r>
            <a:r>
              <a:rPr lang="en-GB" dirty="0">
                <a:ea typeface="+mn-lt"/>
                <a:cs typeface="+mn-lt"/>
              </a:rPr>
              <a:t> [Accessed 3 Mar. 2025].</a:t>
            </a:r>
            <a:endParaRPr lang="en-US" dirty="0"/>
          </a:p>
          <a:p>
            <a:pPr marL="342900" indent="-342900">
              <a:buAutoNum type="arabicParenR"/>
            </a:pPr>
            <a:r>
              <a:rPr lang="en-GB" dirty="0">
                <a:ea typeface="+mn-lt"/>
                <a:cs typeface="+mn-lt"/>
              </a:rPr>
              <a:t>Ivancic, P.C. (2012). </a:t>
            </a:r>
            <a:r>
              <a:rPr lang="en-GB" i="1" dirty="0">
                <a:ea typeface="+mn-lt"/>
                <a:cs typeface="+mn-lt"/>
              </a:rPr>
              <a:t>Biomechanics of sports-induced cervical spine injuries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i="1" dirty="0">
                <a:ea typeface="+mn-lt"/>
                <a:cs typeface="+mn-lt"/>
              </a:rPr>
              <a:t>PM&amp;R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b="1" dirty="0">
                <a:ea typeface="+mn-lt"/>
                <a:cs typeface="+mn-lt"/>
              </a:rPr>
              <a:t>4</a:t>
            </a:r>
            <a:r>
              <a:rPr lang="en-GB" dirty="0">
                <a:ea typeface="+mn-lt"/>
                <a:cs typeface="+mn-lt"/>
              </a:rPr>
              <a:t>(10), pp. 750–756.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https://pmc.ncbi.nlm.nih.gov/articles/PMC3445150/</a:t>
            </a:r>
            <a:r>
              <a:rPr lang="en-GB" dirty="0">
                <a:ea typeface="+mn-lt"/>
                <a:cs typeface="+mn-lt"/>
              </a:rPr>
              <a:t> [Accessed 3 Mar. 2025].</a:t>
            </a:r>
          </a:p>
          <a:p>
            <a:pPr marL="342900" indent="-342900">
              <a:buAutoNum type="arabicParenR"/>
            </a:pPr>
            <a:r>
              <a:rPr lang="en-GB" dirty="0">
                <a:ea typeface="+mn-lt"/>
                <a:cs typeface="+mn-lt"/>
              </a:rPr>
              <a:t>Mayo Clinic, (n.d.). </a:t>
            </a:r>
            <a:r>
              <a:rPr lang="en-GB" i="1" dirty="0">
                <a:ea typeface="+mn-lt"/>
                <a:cs typeface="+mn-lt"/>
              </a:rPr>
              <a:t>Broken wrist - symptoms and causes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https://www.mayoclinic.org/diseases-conditions/broken-wrist/symptoms-causes/syc-20353169</a:t>
            </a:r>
            <a:r>
              <a:rPr lang="en-GB" dirty="0">
                <a:ea typeface="+mn-lt"/>
                <a:cs typeface="+mn-lt"/>
              </a:rPr>
              <a:t> [Accessed 3 Mar. 2025].</a:t>
            </a:r>
          </a:p>
          <a:p>
            <a:pPr marL="342900" indent="-342900">
              <a:buAutoNum type="arabicParenR"/>
            </a:pPr>
            <a:r>
              <a:rPr lang="en-GB" dirty="0">
                <a:ea typeface="+mn-lt"/>
                <a:cs typeface="+mn-lt"/>
              </a:rPr>
              <a:t>Ivancic, P.C., Tominaga, Y., </a:t>
            </a:r>
            <a:r>
              <a:rPr lang="en-GB" dirty="0" err="1">
                <a:ea typeface="+mn-lt"/>
                <a:cs typeface="+mn-lt"/>
              </a:rPr>
              <a:t>Ndu</a:t>
            </a:r>
            <a:r>
              <a:rPr lang="en-GB" dirty="0">
                <a:ea typeface="+mn-lt"/>
                <a:cs typeface="+mn-lt"/>
              </a:rPr>
              <a:t>, A.B., Coe, M.P., Naseri, P., &amp; Panjabi, M.M. (2007). </a:t>
            </a:r>
            <a:r>
              <a:rPr lang="en-GB" i="1" dirty="0">
                <a:ea typeface="+mn-lt"/>
                <a:cs typeface="+mn-lt"/>
              </a:rPr>
              <a:t>Cervical spine injuries during sports and automotive impacts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i="1" dirty="0">
                <a:ea typeface="+mn-lt"/>
                <a:cs typeface="+mn-lt"/>
              </a:rPr>
              <a:t>Spine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b="1" dirty="0">
                <a:ea typeface="+mn-lt"/>
                <a:cs typeface="+mn-lt"/>
              </a:rPr>
              <a:t>32</a:t>
            </a:r>
            <a:r>
              <a:rPr lang="en-GB" dirty="0">
                <a:ea typeface="+mn-lt"/>
                <a:cs typeface="+mn-lt"/>
              </a:rPr>
              <a:t>(11), pp. 1224–1230.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https://pubmed.ncbi.nlm.nih.gov/17468378/</a:t>
            </a:r>
            <a:r>
              <a:rPr lang="en-GB" dirty="0">
                <a:ea typeface="+mn-lt"/>
                <a:cs typeface="+mn-lt"/>
              </a:rPr>
              <a:t> [Accessed 3 Mar. 2025].</a:t>
            </a:r>
          </a:p>
          <a:p>
            <a:pPr marL="342900" indent="-342900">
              <a:buAutoNum type="arabicParenR"/>
            </a:pPr>
            <a:r>
              <a:rPr lang="en-GB" dirty="0" err="1">
                <a:ea typeface="+mn-lt"/>
                <a:cs typeface="+mn-lt"/>
              </a:rPr>
              <a:t>Integrehab</a:t>
            </a:r>
            <a:r>
              <a:rPr lang="en-GB" dirty="0">
                <a:ea typeface="+mn-lt"/>
                <a:cs typeface="+mn-lt"/>
              </a:rPr>
              <a:t>, (n.d.). </a:t>
            </a:r>
            <a:r>
              <a:rPr lang="en-GB" i="1" dirty="0">
                <a:ea typeface="+mn-lt"/>
                <a:cs typeface="+mn-lt"/>
              </a:rPr>
              <a:t>How to decrease your risk of ACL injury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6"/>
              </a:rPr>
              <a:t>https://integrehab.com/blog/health-tips/decrease-risk-of-acl-injury/</a:t>
            </a:r>
            <a:r>
              <a:rPr lang="en-GB" dirty="0">
                <a:ea typeface="+mn-lt"/>
                <a:cs typeface="+mn-lt"/>
              </a:rPr>
              <a:t> [Accessed 6 Mar. 2025].</a:t>
            </a:r>
          </a:p>
          <a:p>
            <a:pPr marL="342900" indent="-342900">
              <a:buAutoNum type="arabicParenR"/>
            </a:pPr>
            <a:r>
              <a:rPr lang="en-GB" dirty="0">
                <a:ea typeface="+mn-lt"/>
                <a:cs typeface="+mn-lt"/>
              </a:rPr>
              <a:t>Messer, M. (2019). </a:t>
            </a:r>
            <a:r>
              <a:rPr lang="en-GB" i="1" dirty="0">
                <a:ea typeface="+mn-lt"/>
                <a:cs typeface="+mn-lt"/>
              </a:rPr>
              <a:t>Are you at a higher risk for sports injuries during your period?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i="1" dirty="0">
                <a:ea typeface="+mn-lt"/>
                <a:cs typeface="+mn-lt"/>
              </a:rPr>
              <a:t>PopSugar</a:t>
            </a:r>
            <a:r>
              <a:rPr lang="en-GB" dirty="0">
                <a:ea typeface="+mn-lt"/>
                <a:cs typeface="+mn-lt"/>
              </a:rPr>
              <a:t>, 10 Jan. Available at: </a:t>
            </a:r>
            <a:r>
              <a:rPr lang="en-GB" dirty="0">
                <a:ea typeface="+mn-lt"/>
                <a:cs typeface="+mn-lt"/>
                <a:hlinkClick r:id="rId7"/>
              </a:rPr>
              <a:t>https://www.popsugar.com/fitness/periods-sports-injuries-risk-49282671</a:t>
            </a:r>
            <a:r>
              <a:rPr lang="en-GB" dirty="0">
                <a:ea typeface="+mn-lt"/>
                <a:cs typeface="+mn-lt"/>
              </a:rPr>
              <a:t> [Accessed 6 Mar. 2025].</a:t>
            </a:r>
          </a:p>
          <a:p>
            <a:pPr marL="342900" indent="-342900">
              <a:buAutoNum type="arabicParenR"/>
            </a:pPr>
            <a:r>
              <a:rPr lang="en-GB" dirty="0" err="1">
                <a:ea typeface="+mn-lt"/>
                <a:cs typeface="+mn-lt"/>
              </a:rPr>
              <a:t>Orthobullets</a:t>
            </a:r>
            <a:r>
              <a:rPr lang="en-GB" dirty="0">
                <a:ea typeface="+mn-lt"/>
                <a:cs typeface="+mn-lt"/>
              </a:rPr>
              <a:t>, (n.d.). </a:t>
            </a:r>
            <a:r>
              <a:rPr lang="en-GB" i="1" dirty="0">
                <a:ea typeface="+mn-lt"/>
                <a:cs typeface="+mn-lt"/>
              </a:rPr>
              <a:t>Knee physical exam - adult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8"/>
              </a:rPr>
              <a:t>https://www.orthobullets.com/recon/12755/knee-physical-exam--adult</a:t>
            </a:r>
            <a:r>
              <a:rPr lang="en-GB" dirty="0">
                <a:ea typeface="+mn-lt"/>
                <a:cs typeface="+mn-lt"/>
              </a:rPr>
              <a:t> [Accessed 6 Mar. 2025].</a:t>
            </a:r>
          </a:p>
          <a:p>
            <a:pPr marL="342900" indent="-342900">
              <a:buAutoNum type="arabicParenR"/>
            </a:pPr>
            <a:r>
              <a:rPr lang="en-GB" dirty="0">
                <a:ea typeface="+mn-lt"/>
                <a:cs typeface="+mn-lt"/>
              </a:rPr>
              <a:t>Wise Medical, (n.d.). </a:t>
            </a:r>
            <a:r>
              <a:rPr lang="en-GB" i="1" dirty="0">
                <a:ea typeface="+mn-lt"/>
                <a:cs typeface="+mn-lt"/>
              </a:rPr>
              <a:t>ACL injuries: How to manage them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9"/>
              </a:rPr>
              <a:t>https://www.wisemedical.com.au/articles/acl-injuries-how-to-manage-them/</a:t>
            </a:r>
            <a:r>
              <a:rPr lang="en-GB" dirty="0">
                <a:ea typeface="+mn-lt"/>
                <a:cs typeface="+mn-lt"/>
              </a:rPr>
              <a:t> [Accessed 7 Mar. 2025].</a:t>
            </a:r>
          </a:p>
          <a:p>
            <a:pPr marL="342900" indent="-342900">
              <a:buAutoNum type="arabicParenR"/>
            </a:pPr>
            <a:r>
              <a:rPr lang="en-GB" dirty="0">
                <a:ea typeface="+mn-lt"/>
                <a:cs typeface="+mn-lt"/>
              </a:rPr>
              <a:t>Penn Medicine, (n.d.). </a:t>
            </a:r>
            <a:r>
              <a:rPr lang="en-GB" i="1" dirty="0">
                <a:ea typeface="+mn-lt"/>
                <a:cs typeface="+mn-lt"/>
              </a:rPr>
              <a:t>Bone fractures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10"/>
              </a:rPr>
              <a:t>https://www.pennmedicine.org/for-patients-and-visitors/patient-information/conditions-treated-a-to-z/bone-fractures</a:t>
            </a:r>
            <a:r>
              <a:rPr lang="en-GB" dirty="0">
                <a:ea typeface="+mn-lt"/>
                <a:cs typeface="+mn-lt"/>
              </a:rPr>
              <a:t> [Accessed 7 Mar. 2025].</a:t>
            </a:r>
          </a:p>
          <a:p>
            <a:pPr marL="342900" indent="-342900">
              <a:buAutoNum type="arabicParenR"/>
            </a:pPr>
            <a:r>
              <a:rPr lang="en-GB" dirty="0">
                <a:ea typeface="+mn-lt"/>
                <a:cs typeface="+mn-lt"/>
              </a:rPr>
              <a:t>Llewelyn-Jones, M. (2012). </a:t>
            </a:r>
            <a:r>
              <a:rPr lang="en-GB" i="1" dirty="0">
                <a:ea typeface="+mn-lt"/>
                <a:cs typeface="+mn-lt"/>
              </a:rPr>
              <a:t>[Description of the post]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i="1" dirty="0">
                <a:ea typeface="+mn-lt"/>
                <a:cs typeface="+mn-lt"/>
              </a:rPr>
              <a:t>Facebook</a:t>
            </a:r>
            <a:r>
              <a:rPr lang="en-GB" dirty="0">
                <a:ea typeface="+mn-lt"/>
                <a:cs typeface="+mn-lt"/>
              </a:rPr>
              <a:t>, 11 May. Available at: </a:t>
            </a:r>
            <a:r>
              <a:rPr lang="en-GB" dirty="0">
                <a:ea typeface="+mn-lt"/>
                <a:cs typeface="+mn-lt"/>
                <a:hlinkClick r:id="rId11"/>
              </a:rPr>
              <a:t>https://www.facebook.com/photo.php?fbid=2742248815187&amp;set=pb.1826467889.-2207520000&amp;type=3</a:t>
            </a:r>
            <a:r>
              <a:rPr lang="en-GB" dirty="0">
                <a:ea typeface="+mn-lt"/>
                <a:cs typeface="+mn-lt"/>
              </a:rPr>
              <a:t> [Accessed 10 Mar. 2025].</a:t>
            </a:r>
          </a:p>
          <a:p>
            <a:pPr marL="342900" indent="-342900">
              <a:buAutoNum type="arabicParenR"/>
            </a:pPr>
            <a:r>
              <a:rPr lang="en-GB" dirty="0" err="1">
                <a:ea typeface="+mn-lt"/>
                <a:cs typeface="+mn-lt"/>
              </a:rPr>
              <a:t>Physiopedia</a:t>
            </a:r>
            <a:r>
              <a:rPr lang="en-GB" dirty="0">
                <a:ea typeface="+mn-lt"/>
                <a:cs typeface="+mn-lt"/>
              </a:rPr>
              <a:t>, (n.d.). </a:t>
            </a:r>
            <a:r>
              <a:rPr lang="en-GB" i="1" dirty="0">
                <a:ea typeface="+mn-lt"/>
                <a:cs typeface="+mn-lt"/>
              </a:rPr>
              <a:t>Cervical spine fractures in contact sports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https://www.physio-pedia.com/Cervical_Spine_Fractures_in_Contact_Sports</a:t>
            </a:r>
            <a:r>
              <a:rPr lang="en-GB" dirty="0">
                <a:ea typeface="+mn-lt"/>
                <a:cs typeface="+mn-lt"/>
              </a:rPr>
              <a:t> [Accessed 10 Mar. 2025].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638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C6B2BFE7-4789-415B-95EB-14492FB3B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49865"/>
            <a:ext cx="4175089" cy="4808132"/>
            <a:chOff x="1" y="2085789"/>
            <a:chExt cx="4166196" cy="4772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063D438-B9BE-462F-9922-5898C81E5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" y="2090729"/>
              <a:ext cx="4074689" cy="4767267"/>
            </a:xfrm>
            <a:custGeom>
              <a:avLst/>
              <a:gdLst>
                <a:gd name="connsiteX0" fmla="*/ 1046692 w 4074689"/>
                <a:gd name="connsiteY0" fmla="*/ 94 h 4767267"/>
                <a:gd name="connsiteX1" fmla="*/ 1337546 w 4074689"/>
                <a:gd name="connsiteY1" fmla="*/ 18298 h 4767267"/>
                <a:gd name="connsiteX2" fmla="*/ 1622724 w 4074689"/>
                <a:gd name="connsiteY2" fmla="*/ 72914 h 4767267"/>
                <a:gd name="connsiteX3" fmla="*/ 2166201 w 4074689"/>
                <a:gd name="connsiteY3" fmla="*/ 271457 h 4767267"/>
                <a:gd name="connsiteX4" fmla="*/ 2421822 w 4074689"/>
                <a:gd name="connsiteY4" fmla="*/ 407888 h 4767267"/>
                <a:gd name="connsiteX5" fmla="*/ 2665771 w 4074689"/>
                <a:gd name="connsiteY5" fmla="*/ 565095 h 4767267"/>
                <a:gd name="connsiteX6" fmla="*/ 3113618 w 4074689"/>
                <a:gd name="connsiteY6" fmla="*/ 937551 h 4767267"/>
                <a:gd name="connsiteX7" fmla="*/ 3499459 w 4074689"/>
                <a:gd name="connsiteY7" fmla="*/ 1380471 h 4767267"/>
                <a:gd name="connsiteX8" fmla="*/ 3808412 w 4074689"/>
                <a:gd name="connsiteY8" fmla="*/ 1887965 h 4767267"/>
                <a:gd name="connsiteX9" fmla="*/ 3927923 w 4074689"/>
                <a:gd name="connsiteY9" fmla="*/ 2163720 h 4767267"/>
                <a:gd name="connsiteX10" fmla="*/ 3953731 w 4074689"/>
                <a:gd name="connsiteY10" fmla="*/ 2234720 h 4767267"/>
                <a:gd name="connsiteX11" fmla="*/ 3977397 w 4074689"/>
                <a:gd name="connsiteY11" fmla="*/ 2306577 h 4767267"/>
                <a:gd name="connsiteX12" fmla="*/ 3998387 w 4074689"/>
                <a:gd name="connsiteY12" fmla="*/ 2379398 h 4767267"/>
                <a:gd name="connsiteX13" fmla="*/ 4016806 w 4074689"/>
                <a:gd name="connsiteY13" fmla="*/ 2453075 h 4767267"/>
                <a:gd name="connsiteX14" fmla="*/ 4073778 w 4074689"/>
                <a:gd name="connsiteY14" fmla="*/ 3058342 h 4767267"/>
                <a:gd name="connsiteX15" fmla="*/ 4041972 w 4074689"/>
                <a:gd name="connsiteY15" fmla="*/ 3360868 h 4767267"/>
                <a:gd name="connsiteX16" fmla="*/ 3967867 w 4074689"/>
                <a:gd name="connsiteY16" fmla="*/ 3653757 h 4767267"/>
                <a:gd name="connsiteX17" fmla="*/ 3869130 w 4074689"/>
                <a:gd name="connsiteY17" fmla="*/ 3936900 h 4767267"/>
                <a:gd name="connsiteX18" fmla="*/ 3807020 w 4074689"/>
                <a:gd name="connsiteY18" fmla="*/ 4077615 h 4767267"/>
                <a:gd name="connsiteX19" fmla="*/ 3727131 w 4074689"/>
                <a:gd name="connsiteY19" fmla="*/ 4214689 h 4767267"/>
                <a:gd name="connsiteX20" fmla="*/ 3624860 w 4074689"/>
                <a:gd name="connsiteY20" fmla="*/ 4341161 h 4767267"/>
                <a:gd name="connsiteX21" fmla="*/ 3565962 w 4074689"/>
                <a:gd name="connsiteY21" fmla="*/ 4397383 h 4767267"/>
                <a:gd name="connsiteX22" fmla="*/ 3503850 w 4074689"/>
                <a:gd name="connsiteY22" fmla="*/ 4447714 h 4767267"/>
                <a:gd name="connsiteX23" fmla="*/ 3256153 w 4074689"/>
                <a:gd name="connsiteY23" fmla="*/ 4606206 h 4767267"/>
                <a:gd name="connsiteX24" fmla="*/ 3038441 w 4074689"/>
                <a:gd name="connsiteY24" fmla="*/ 4750455 h 4767267"/>
                <a:gd name="connsiteX25" fmla="*/ 3017938 w 4074689"/>
                <a:gd name="connsiteY25" fmla="*/ 4767267 h 4767267"/>
                <a:gd name="connsiteX26" fmla="*/ 2539508 w 4074689"/>
                <a:gd name="connsiteY26" fmla="*/ 4767267 h 4767267"/>
                <a:gd name="connsiteX27" fmla="*/ 2572711 w 4074689"/>
                <a:gd name="connsiteY27" fmla="*/ 4733214 h 4767267"/>
                <a:gd name="connsiteX28" fmla="*/ 2626577 w 4074689"/>
                <a:gd name="connsiteY28" fmla="*/ 4680955 h 4767267"/>
                <a:gd name="connsiteX29" fmla="*/ 2865171 w 4074689"/>
                <a:gd name="connsiteY29" fmla="*/ 4494405 h 4767267"/>
                <a:gd name="connsiteX30" fmla="*/ 3121970 w 4074689"/>
                <a:gd name="connsiteY30" fmla="*/ 4352298 h 4767267"/>
                <a:gd name="connsiteX31" fmla="*/ 3243302 w 4074689"/>
                <a:gd name="connsiteY31" fmla="*/ 4291579 h 4767267"/>
                <a:gd name="connsiteX32" fmla="*/ 3351141 w 4074689"/>
                <a:gd name="connsiteY32" fmla="*/ 4228718 h 4767267"/>
                <a:gd name="connsiteX33" fmla="*/ 3515308 w 4074689"/>
                <a:gd name="connsiteY33" fmla="*/ 4066692 h 4767267"/>
                <a:gd name="connsiteX34" fmla="*/ 3619292 w 4074689"/>
                <a:gd name="connsiteY34" fmla="*/ 3844589 h 4767267"/>
                <a:gd name="connsiteX35" fmla="*/ 3670481 w 4074689"/>
                <a:gd name="connsiteY35" fmla="*/ 3588967 h 4767267"/>
                <a:gd name="connsiteX36" fmla="*/ 3679476 w 4074689"/>
                <a:gd name="connsiteY36" fmla="*/ 3328313 h 4767267"/>
                <a:gd name="connsiteX37" fmla="*/ 3662770 w 4074689"/>
                <a:gd name="connsiteY37" fmla="*/ 3071085 h 4767267"/>
                <a:gd name="connsiteX38" fmla="*/ 3624432 w 4074689"/>
                <a:gd name="connsiteY38" fmla="*/ 2817926 h 4767267"/>
                <a:gd name="connsiteX39" fmla="*/ 3564462 w 4074689"/>
                <a:gd name="connsiteY39" fmla="*/ 2569266 h 4767267"/>
                <a:gd name="connsiteX40" fmla="*/ 3401259 w 4074689"/>
                <a:gd name="connsiteY40" fmla="*/ 2080834 h 4767267"/>
                <a:gd name="connsiteX41" fmla="*/ 3160844 w 4074689"/>
                <a:gd name="connsiteY41" fmla="*/ 1617673 h 4767267"/>
                <a:gd name="connsiteX42" fmla="*/ 3014239 w 4074689"/>
                <a:gd name="connsiteY42" fmla="*/ 1399211 h 4767267"/>
                <a:gd name="connsiteX43" fmla="*/ 2850714 w 4074689"/>
                <a:gd name="connsiteY43" fmla="*/ 1191887 h 4767267"/>
                <a:gd name="connsiteX44" fmla="*/ 2477401 w 4074689"/>
                <a:gd name="connsiteY44" fmla="*/ 816647 h 4767267"/>
                <a:gd name="connsiteX45" fmla="*/ 2045190 w 4074689"/>
                <a:gd name="connsiteY45" fmla="*/ 511015 h 4767267"/>
                <a:gd name="connsiteX46" fmla="*/ 1987362 w 4074689"/>
                <a:gd name="connsiteY46" fmla="*/ 478889 h 4767267"/>
                <a:gd name="connsiteX47" fmla="*/ 1928785 w 4074689"/>
                <a:gd name="connsiteY47" fmla="*/ 448261 h 4767267"/>
                <a:gd name="connsiteX48" fmla="*/ 1869243 w 4074689"/>
                <a:gd name="connsiteY48" fmla="*/ 419561 h 4767267"/>
                <a:gd name="connsiteX49" fmla="*/ 1809059 w 4074689"/>
                <a:gd name="connsiteY49" fmla="*/ 392468 h 4767267"/>
                <a:gd name="connsiteX50" fmla="*/ 1561897 w 4074689"/>
                <a:gd name="connsiteY50" fmla="*/ 301763 h 4767267"/>
                <a:gd name="connsiteX51" fmla="*/ 1306490 w 4074689"/>
                <a:gd name="connsiteY51" fmla="*/ 243078 h 4767267"/>
                <a:gd name="connsiteX52" fmla="*/ 1046692 w 4074689"/>
                <a:gd name="connsiteY52" fmla="*/ 220804 h 4767267"/>
                <a:gd name="connsiteX53" fmla="*/ 524526 w 4074689"/>
                <a:gd name="connsiteY53" fmla="*/ 289662 h 4767267"/>
                <a:gd name="connsiteX54" fmla="*/ 40912 w 4074689"/>
                <a:gd name="connsiteY54" fmla="*/ 492810 h 4767267"/>
                <a:gd name="connsiteX55" fmla="*/ 0 w 4074689"/>
                <a:gd name="connsiteY55" fmla="*/ 518591 h 4767267"/>
                <a:gd name="connsiteX56" fmla="*/ 0 w 4074689"/>
                <a:gd name="connsiteY56" fmla="*/ 177282 h 4767267"/>
                <a:gd name="connsiteX57" fmla="*/ 49814 w 4074689"/>
                <a:gd name="connsiteY57" fmla="*/ 159522 h 4767267"/>
                <a:gd name="connsiteX58" fmla="*/ 472803 w 4074689"/>
                <a:gd name="connsiteY58" fmla="*/ 53745 h 4767267"/>
                <a:gd name="connsiteX59" fmla="*/ 1046692 w 4074689"/>
                <a:gd name="connsiteY59" fmla="*/ 94 h 476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4074689" h="4767267">
                  <a:moveTo>
                    <a:pt x="1046692" y="94"/>
                  </a:moveTo>
                  <a:cubicBezTo>
                    <a:pt x="1144143" y="-870"/>
                    <a:pt x="1241380" y="5662"/>
                    <a:pt x="1337546" y="18298"/>
                  </a:cubicBezTo>
                  <a:cubicBezTo>
                    <a:pt x="1433819" y="30400"/>
                    <a:pt x="1528914" y="49354"/>
                    <a:pt x="1622724" y="72914"/>
                  </a:cubicBezTo>
                  <a:cubicBezTo>
                    <a:pt x="1810344" y="120355"/>
                    <a:pt x="1992074" y="188035"/>
                    <a:pt x="2166201" y="271457"/>
                  </a:cubicBezTo>
                  <a:cubicBezTo>
                    <a:pt x="2253157" y="313436"/>
                    <a:pt x="2338614" y="358628"/>
                    <a:pt x="2421822" y="407888"/>
                  </a:cubicBezTo>
                  <a:cubicBezTo>
                    <a:pt x="2505244" y="456721"/>
                    <a:pt x="2586740" y="509087"/>
                    <a:pt x="2665771" y="565095"/>
                  </a:cubicBezTo>
                  <a:cubicBezTo>
                    <a:pt x="2823835" y="677111"/>
                    <a:pt x="2974188" y="801119"/>
                    <a:pt x="3113618" y="937551"/>
                  </a:cubicBezTo>
                  <a:cubicBezTo>
                    <a:pt x="3253047" y="1073982"/>
                    <a:pt x="3382839" y="1221658"/>
                    <a:pt x="3499459" y="1380471"/>
                  </a:cubicBezTo>
                  <a:cubicBezTo>
                    <a:pt x="3616507" y="1539070"/>
                    <a:pt x="3719849" y="1709021"/>
                    <a:pt x="3808412" y="1887965"/>
                  </a:cubicBezTo>
                  <a:cubicBezTo>
                    <a:pt x="3852317" y="1977600"/>
                    <a:pt x="3892048" y="2069696"/>
                    <a:pt x="3927923" y="2163720"/>
                  </a:cubicBezTo>
                  <a:cubicBezTo>
                    <a:pt x="3936704" y="2187279"/>
                    <a:pt x="3945806" y="2210732"/>
                    <a:pt x="3953731" y="2234720"/>
                  </a:cubicBezTo>
                  <a:lnTo>
                    <a:pt x="3977397" y="2306577"/>
                  </a:lnTo>
                  <a:lnTo>
                    <a:pt x="3998387" y="2379398"/>
                  </a:lnTo>
                  <a:cubicBezTo>
                    <a:pt x="4005241" y="2403706"/>
                    <a:pt x="4010809" y="2428444"/>
                    <a:pt x="4016806" y="2453075"/>
                  </a:cubicBezTo>
                  <a:cubicBezTo>
                    <a:pt x="4062640" y="2650547"/>
                    <a:pt x="4078918" y="2855301"/>
                    <a:pt x="4073778" y="3058342"/>
                  </a:cubicBezTo>
                  <a:cubicBezTo>
                    <a:pt x="4071101" y="3159862"/>
                    <a:pt x="4060499" y="3261275"/>
                    <a:pt x="4041972" y="3360868"/>
                  </a:cubicBezTo>
                  <a:cubicBezTo>
                    <a:pt x="4023338" y="3460460"/>
                    <a:pt x="3997530" y="3558234"/>
                    <a:pt x="3967867" y="3653757"/>
                  </a:cubicBezTo>
                  <a:cubicBezTo>
                    <a:pt x="3938310" y="3749494"/>
                    <a:pt x="3906612" y="3842769"/>
                    <a:pt x="3869130" y="3936900"/>
                  </a:cubicBezTo>
                  <a:cubicBezTo>
                    <a:pt x="3850390" y="3983912"/>
                    <a:pt x="3830043" y="4031031"/>
                    <a:pt x="3807020" y="4077615"/>
                  </a:cubicBezTo>
                  <a:cubicBezTo>
                    <a:pt x="3783567" y="4124092"/>
                    <a:pt x="3757651" y="4170354"/>
                    <a:pt x="3727131" y="4214689"/>
                  </a:cubicBezTo>
                  <a:cubicBezTo>
                    <a:pt x="3697039" y="4259238"/>
                    <a:pt x="3662663" y="4301967"/>
                    <a:pt x="3624860" y="4341161"/>
                  </a:cubicBezTo>
                  <a:cubicBezTo>
                    <a:pt x="3605906" y="4360651"/>
                    <a:pt x="3586202" y="4379499"/>
                    <a:pt x="3565962" y="4397383"/>
                  </a:cubicBezTo>
                  <a:cubicBezTo>
                    <a:pt x="3545721" y="4415159"/>
                    <a:pt x="3524839" y="4431758"/>
                    <a:pt x="3503850" y="4447714"/>
                  </a:cubicBezTo>
                  <a:cubicBezTo>
                    <a:pt x="3419464" y="4511326"/>
                    <a:pt x="3334007" y="4558980"/>
                    <a:pt x="3256153" y="4606206"/>
                  </a:cubicBezTo>
                  <a:cubicBezTo>
                    <a:pt x="3177871" y="4652897"/>
                    <a:pt x="3105693" y="4699266"/>
                    <a:pt x="3038441" y="4750455"/>
                  </a:cubicBezTo>
                  <a:lnTo>
                    <a:pt x="3017938" y="4767267"/>
                  </a:lnTo>
                  <a:lnTo>
                    <a:pt x="2539508" y="4767267"/>
                  </a:lnTo>
                  <a:lnTo>
                    <a:pt x="2572711" y="4733214"/>
                  </a:lnTo>
                  <a:cubicBezTo>
                    <a:pt x="2589631" y="4716080"/>
                    <a:pt x="2608265" y="4698089"/>
                    <a:pt x="2626577" y="4680955"/>
                  </a:cubicBezTo>
                  <a:cubicBezTo>
                    <a:pt x="2700040" y="4611775"/>
                    <a:pt x="2780785" y="4549235"/>
                    <a:pt x="2865171" y="4494405"/>
                  </a:cubicBezTo>
                  <a:cubicBezTo>
                    <a:pt x="2949450" y="4439469"/>
                    <a:pt x="3037906" y="4393635"/>
                    <a:pt x="3121970" y="4352298"/>
                  </a:cubicBezTo>
                  <a:cubicBezTo>
                    <a:pt x="3163949" y="4331737"/>
                    <a:pt x="3204858" y="4311819"/>
                    <a:pt x="3243302" y="4291579"/>
                  </a:cubicBezTo>
                  <a:cubicBezTo>
                    <a:pt x="3281855" y="4271445"/>
                    <a:pt x="3318157" y="4251099"/>
                    <a:pt x="3351141" y="4228718"/>
                  </a:cubicBezTo>
                  <a:cubicBezTo>
                    <a:pt x="3417536" y="4184382"/>
                    <a:pt x="3471294" y="4131694"/>
                    <a:pt x="3515308" y="4066692"/>
                  </a:cubicBezTo>
                  <a:cubicBezTo>
                    <a:pt x="3559000" y="4001689"/>
                    <a:pt x="3593484" y="3925870"/>
                    <a:pt x="3619292" y="3844589"/>
                  </a:cubicBezTo>
                  <a:cubicBezTo>
                    <a:pt x="3644886" y="3763308"/>
                    <a:pt x="3661271" y="3675710"/>
                    <a:pt x="3670481" y="3588967"/>
                  </a:cubicBezTo>
                  <a:cubicBezTo>
                    <a:pt x="3679368" y="3501904"/>
                    <a:pt x="3681297" y="3414733"/>
                    <a:pt x="3679476" y="3328313"/>
                  </a:cubicBezTo>
                  <a:cubicBezTo>
                    <a:pt x="3676798" y="3241785"/>
                    <a:pt x="3671016" y="3156221"/>
                    <a:pt x="3662770" y="3071085"/>
                  </a:cubicBezTo>
                  <a:cubicBezTo>
                    <a:pt x="3654524" y="2985950"/>
                    <a:pt x="3641995" y="2901456"/>
                    <a:pt x="3624432" y="2817926"/>
                  </a:cubicBezTo>
                  <a:cubicBezTo>
                    <a:pt x="3607083" y="2734290"/>
                    <a:pt x="3586415" y="2651617"/>
                    <a:pt x="3564462" y="2569266"/>
                  </a:cubicBezTo>
                  <a:cubicBezTo>
                    <a:pt x="3520556" y="2404563"/>
                    <a:pt x="3468939" y="2240181"/>
                    <a:pt x="3401259" y="2080834"/>
                  </a:cubicBezTo>
                  <a:cubicBezTo>
                    <a:pt x="3333578" y="1921592"/>
                    <a:pt x="3253047" y="1766420"/>
                    <a:pt x="3160844" y="1617673"/>
                  </a:cubicBezTo>
                  <a:cubicBezTo>
                    <a:pt x="3114475" y="1543460"/>
                    <a:pt x="3065749" y="1470426"/>
                    <a:pt x="3014239" y="1399211"/>
                  </a:cubicBezTo>
                  <a:cubicBezTo>
                    <a:pt x="2962729" y="1327997"/>
                    <a:pt x="2907792" y="1259032"/>
                    <a:pt x="2850714" y="1191887"/>
                  </a:cubicBezTo>
                  <a:cubicBezTo>
                    <a:pt x="2736878" y="1057276"/>
                    <a:pt x="2612012" y="931233"/>
                    <a:pt x="2477401" y="816647"/>
                  </a:cubicBezTo>
                  <a:cubicBezTo>
                    <a:pt x="2343112" y="701634"/>
                    <a:pt x="2198435" y="598614"/>
                    <a:pt x="2045190" y="511015"/>
                  </a:cubicBezTo>
                  <a:cubicBezTo>
                    <a:pt x="2025914" y="500307"/>
                    <a:pt x="2006746" y="489276"/>
                    <a:pt x="1987362" y="478889"/>
                  </a:cubicBezTo>
                  <a:lnTo>
                    <a:pt x="1928785" y="448261"/>
                  </a:lnTo>
                  <a:lnTo>
                    <a:pt x="1869243" y="419561"/>
                  </a:lnTo>
                  <a:cubicBezTo>
                    <a:pt x="1849324" y="410137"/>
                    <a:pt x="1829085" y="401570"/>
                    <a:pt x="1809059" y="392468"/>
                  </a:cubicBezTo>
                  <a:cubicBezTo>
                    <a:pt x="1728528" y="357129"/>
                    <a:pt x="1645748" y="327144"/>
                    <a:pt x="1561897" y="301763"/>
                  </a:cubicBezTo>
                  <a:cubicBezTo>
                    <a:pt x="1478046" y="276490"/>
                    <a:pt x="1392590" y="257107"/>
                    <a:pt x="1306490" y="243078"/>
                  </a:cubicBezTo>
                  <a:cubicBezTo>
                    <a:pt x="1220284" y="229264"/>
                    <a:pt x="1133435" y="221875"/>
                    <a:pt x="1046692" y="220804"/>
                  </a:cubicBezTo>
                  <a:cubicBezTo>
                    <a:pt x="870424" y="219519"/>
                    <a:pt x="694048" y="242757"/>
                    <a:pt x="524526" y="289662"/>
                  </a:cubicBezTo>
                  <a:cubicBezTo>
                    <a:pt x="354790" y="336139"/>
                    <a:pt x="192871" y="407246"/>
                    <a:pt x="40912" y="492810"/>
                  </a:cubicBezTo>
                  <a:lnTo>
                    <a:pt x="0" y="518591"/>
                  </a:lnTo>
                  <a:lnTo>
                    <a:pt x="0" y="177282"/>
                  </a:lnTo>
                  <a:lnTo>
                    <a:pt x="49814" y="159522"/>
                  </a:lnTo>
                  <a:cubicBezTo>
                    <a:pt x="188762" y="114083"/>
                    <a:pt x="330481" y="79607"/>
                    <a:pt x="472803" y="53745"/>
                  </a:cubicBezTo>
                  <a:cubicBezTo>
                    <a:pt x="662778" y="19369"/>
                    <a:pt x="854682" y="1592"/>
                    <a:pt x="1046692" y="94"/>
                  </a:cubicBezTo>
                  <a:close/>
                </a:path>
              </a:pathLst>
            </a:custGeom>
            <a:solidFill>
              <a:schemeClr val="bg1">
                <a:alpha val="2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722CC46-32AB-4723-A136-9EA63606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2129695"/>
              <a:ext cx="4094322" cy="4728300"/>
            </a:xfrm>
            <a:custGeom>
              <a:avLst/>
              <a:gdLst>
                <a:gd name="connsiteX0" fmla="*/ 1040588 w 4094322"/>
                <a:gd name="connsiteY0" fmla="*/ 0 h 4728300"/>
                <a:gd name="connsiteX1" fmla="*/ 4005133 w 4094322"/>
                <a:gd name="connsiteY1" fmla="*/ 3751329 h 4728300"/>
                <a:gd name="connsiteX2" fmla="*/ 3116645 w 4094322"/>
                <a:gd name="connsiteY2" fmla="*/ 4666977 h 4728300"/>
                <a:gd name="connsiteX3" fmla="*/ 3031353 w 4094322"/>
                <a:gd name="connsiteY3" fmla="*/ 4728300 h 4728300"/>
                <a:gd name="connsiteX4" fmla="*/ 2260008 w 4094322"/>
                <a:gd name="connsiteY4" fmla="*/ 4728300 h 4728300"/>
                <a:gd name="connsiteX5" fmla="*/ 2292097 w 4094322"/>
                <a:gd name="connsiteY5" fmla="*/ 4693324 h 4728300"/>
                <a:gd name="connsiteX6" fmla="*/ 2443561 w 4094322"/>
                <a:gd name="connsiteY6" fmla="*/ 4534364 h 4728300"/>
                <a:gd name="connsiteX7" fmla="*/ 3133428 w 4094322"/>
                <a:gd name="connsiteY7" fmla="*/ 4037578 h 4728300"/>
                <a:gd name="connsiteX8" fmla="*/ 3355959 w 4094322"/>
                <a:gd name="connsiteY8" fmla="*/ 3895577 h 4728300"/>
                <a:gd name="connsiteX9" fmla="*/ 3489499 w 4094322"/>
                <a:gd name="connsiteY9" fmla="*/ 3607080 h 4728300"/>
                <a:gd name="connsiteX10" fmla="*/ 3497210 w 4094322"/>
                <a:gd name="connsiteY10" fmla="*/ 2604727 h 4728300"/>
                <a:gd name="connsiteX11" fmla="*/ 3031050 w 4094322"/>
                <a:gd name="connsiteY11" fmla="*/ 1655061 h 4728300"/>
                <a:gd name="connsiteX12" fmla="*/ 2095629 w 4094322"/>
                <a:gd name="connsiteY12" fmla="*/ 837436 h 4728300"/>
                <a:gd name="connsiteX13" fmla="*/ 1040588 w 4094322"/>
                <a:gd name="connsiteY13" fmla="*/ 535445 h 4728300"/>
                <a:gd name="connsiteX14" fmla="*/ 98003 w 4094322"/>
                <a:gd name="connsiteY14" fmla="*/ 725234 h 4728300"/>
                <a:gd name="connsiteX15" fmla="*/ 0 w 4094322"/>
                <a:gd name="connsiteY15" fmla="*/ 772488 h 4728300"/>
                <a:gd name="connsiteX16" fmla="*/ 0 w 4094322"/>
                <a:gd name="connsiteY16" fmla="*/ 192390 h 4728300"/>
                <a:gd name="connsiteX17" fmla="*/ 147597 w 4094322"/>
                <a:gd name="connsiteY17" fmla="*/ 137408 h 4728300"/>
                <a:gd name="connsiteX18" fmla="*/ 1040588 w 4094322"/>
                <a:gd name="connsiteY18" fmla="*/ 0 h 4728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094322" h="4728300">
                  <a:moveTo>
                    <a:pt x="1040588" y="0"/>
                  </a:moveTo>
                  <a:cubicBezTo>
                    <a:pt x="2699182" y="0"/>
                    <a:pt x="4521409" y="1903721"/>
                    <a:pt x="4005133" y="3751329"/>
                  </a:cubicBezTo>
                  <a:cubicBezTo>
                    <a:pt x="3820846" y="4410864"/>
                    <a:pt x="3515952" y="4398225"/>
                    <a:pt x="3116645" y="4666977"/>
                  </a:cubicBezTo>
                  <a:lnTo>
                    <a:pt x="3031353" y="4728300"/>
                  </a:lnTo>
                  <a:lnTo>
                    <a:pt x="2260008" y="4728300"/>
                  </a:lnTo>
                  <a:lnTo>
                    <a:pt x="2292097" y="4693324"/>
                  </a:lnTo>
                  <a:cubicBezTo>
                    <a:pt x="2341184" y="4640489"/>
                    <a:pt x="2391515" y="4587319"/>
                    <a:pt x="2443561" y="4534364"/>
                  </a:cubicBezTo>
                  <a:cubicBezTo>
                    <a:pt x="2708070" y="4265142"/>
                    <a:pt x="2953946" y="4133636"/>
                    <a:pt x="3133428" y="4037578"/>
                  </a:cubicBezTo>
                  <a:cubicBezTo>
                    <a:pt x="3247157" y="3976644"/>
                    <a:pt x="3313659" y="3940019"/>
                    <a:pt x="3355959" y="3895577"/>
                  </a:cubicBezTo>
                  <a:cubicBezTo>
                    <a:pt x="3405648" y="3843425"/>
                    <a:pt x="3450626" y="3746295"/>
                    <a:pt x="3489499" y="3607080"/>
                  </a:cubicBezTo>
                  <a:cubicBezTo>
                    <a:pt x="3579454" y="3285063"/>
                    <a:pt x="3582024" y="2947840"/>
                    <a:pt x="3497210" y="2604727"/>
                  </a:cubicBezTo>
                  <a:cubicBezTo>
                    <a:pt x="3416679" y="2279176"/>
                    <a:pt x="3255509" y="1950841"/>
                    <a:pt x="3031050" y="1655061"/>
                  </a:cubicBezTo>
                  <a:cubicBezTo>
                    <a:pt x="2777250" y="1320622"/>
                    <a:pt x="2453734" y="1037907"/>
                    <a:pt x="2095629" y="837436"/>
                  </a:cubicBezTo>
                  <a:cubicBezTo>
                    <a:pt x="1742663" y="639857"/>
                    <a:pt x="1377811" y="535445"/>
                    <a:pt x="1040588" y="535445"/>
                  </a:cubicBezTo>
                  <a:cubicBezTo>
                    <a:pt x="711931" y="535445"/>
                    <a:pt x="392993" y="600716"/>
                    <a:pt x="98003" y="725234"/>
                  </a:cubicBezTo>
                  <a:lnTo>
                    <a:pt x="0" y="772488"/>
                  </a:lnTo>
                  <a:lnTo>
                    <a:pt x="0" y="192390"/>
                  </a:lnTo>
                  <a:lnTo>
                    <a:pt x="147597" y="137408"/>
                  </a:lnTo>
                  <a:cubicBezTo>
                    <a:pt x="429693" y="48107"/>
                    <a:pt x="729621" y="0"/>
                    <a:pt x="1040588" y="0"/>
                  </a:cubicBezTo>
                  <a:close/>
                </a:path>
              </a:pathLst>
            </a:custGeom>
            <a:solidFill>
              <a:schemeClr val="bg1">
                <a:alpha val="2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B4B1F35-4E44-447F-BF3C-35B6CD207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2129695"/>
              <a:ext cx="4094322" cy="4728300"/>
            </a:xfrm>
            <a:custGeom>
              <a:avLst/>
              <a:gdLst>
                <a:gd name="connsiteX0" fmla="*/ 1040588 w 4094322"/>
                <a:gd name="connsiteY0" fmla="*/ 0 h 4728300"/>
                <a:gd name="connsiteX1" fmla="*/ 4005133 w 4094322"/>
                <a:gd name="connsiteY1" fmla="*/ 3751329 h 4728300"/>
                <a:gd name="connsiteX2" fmla="*/ 3116645 w 4094322"/>
                <a:gd name="connsiteY2" fmla="*/ 4666977 h 4728300"/>
                <a:gd name="connsiteX3" fmla="*/ 3031353 w 4094322"/>
                <a:gd name="connsiteY3" fmla="*/ 4728300 h 4728300"/>
                <a:gd name="connsiteX4" fmla="*/ 2114750 w 4094322"/>
                <a:gd name="connsiteY4" fmla="*/ 4728300 h 4728300"/>
                <a:gd name="connsiteX5" fmla="*/ 2214069 w 4094322"/>
                <a:gd name="connsiteY5" fmla="*/ 4620048 h 4728300"/>
                <a:gd name="connsiteX6" fmla="*/ 2367207 w 4094322"/>
                <a:gd name="connsiteY6" fmla="*/ 4459402 h 4728300"/>
                <a:gd name="connsiteX7" fmla="*/ 3082882 w 4094322"/>
                <a:gd name="connsiteY7" fmla="*/ 3943232 h 4728300"/>
                <a:gd name="connsiteX8" fmla="*/ 3278427 w 4094322"/>
                <a:gd name="connsiteY8" fmla="*/ 3821793 h 4728300"/>
                <a:gd name="connsiteX9" fmla="*/ 3386372 w 4094322"/>
                <a:gd name="connsiteY9" fmla="*/ 3578380 h 4728300"/>
                <a:gd name="connsiteX10" fmla="*/ 3393333 w 4094322"/>
                <a:gd name="connsiteY10" fmla="*/ 2630535 h 4728300"/>
                <a:gd name="connsiteX11" fmla="*/ 2945809 w 4094322"/>
                <a:gd name="connsiteY11" fmla="*/ 1719850 h 4728300"/>
                <a:gd name="connsiteX12" fmla="*/ 2043369 w 4094322"/>
                <a:gd name="connsiteY12" fmla="*/ 930925 h 4728300"/>
                <a:gd name="connsiteX13" fmla="*/ 1040588 w 4094322"/>
                <a:gd name="connsiteY13" fmla="*/ 642534 h 4728300"/>
                <a:gd name="connsiteX14" fmla="*/ 139447 w 4094322"/>
                <a:gd name="connsiteY14" fmla="*/ 824024 h 4728300"/>
                <a:gd name="connsiteX15" fmla="*/ 0 w 4094322"/>
                <a:gd name="connsiteY15" fmla="*/ 891274 h 4728300"/>
                <a:gd name="connsiteX16" fmla="*/ 0 w 4094322"/>
                <a:gd name="connsiteY16" fmla="*/ 192390 h 4728300"/>
                <a:gd name="connsiteX17" fmla="*/ 147597 w 4094322"/>
                <a:gd name="connsiteY17" fmla="*/ 137408 h 4728300"/>
                <a:gd name="connsiteX18" fmla="*/ 1040588 w 4094322"/>
                <a:gd name="connsiteY18" fmla="*/ 0 h 4728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094322" h="4728300">
                  <a:moveTo>
                    <a:pt x="1040588" y="0"/>
                  </a:moveTo>
                  <a:cubicBezTo>
                    <a:pt x="2699182" y="0"/>
                    <a:pt x="4521409" y="1903721"/>
                    <a:pt x="4005133" y="3751329"/>
                  </a:cubicBezTo>
                  <a:cubicBezTo>
                    <a:pt x="3820846" y="4410864"/>
                    <a:pt x="3515952" y="4398225"/>
                    <a:pt x="3116645" y="4666977"/>
                  </a:cubicBezTo>
                  <a:lnTo>
                    <a:pt x="3031353" y="4728300"/>
                  </a:lnTo>
                  <a:lnTo>
                    <a:pt x="2114750" y="4728300"/>
                  </a:lnTo>
                  <a:lnTo>
                    <a:pt x="2214069" y="4620048"/>
                  </a:lnTo>
                  <a:cubicBezTo>
                    <a:pt x="2263598" y="4566758"/>
                    <a:pt x="2314465" y="4513053"/>
                    <a:pt x="2367207" y="4459402"/>
                  </a:cubicBezTo>
                  <a:cubicBezTo>
                    <a:pt x="2643068" y="4178614"/>
                    <a:pt x="2897297" y="4042503"/>
                    <a:pt x="3082882" y="3943232"/>
                  </a:cubicBezTo>
                  <a:cubicBezTo>
                    <a:pt x="3173908" y="3894400"/>
                    <a:pt x="3245872" y="3855955"/>
                    <a:pt x="3278427" y="3821793"/>
                  </a:cubicBezTo>
                  <a:cubicBezTo>
                    <a:pt x="3314837" y="3783562"/>
                    <a:pt x="3353174" y="3697141"/>
                    <a:pt x="3386372" y="3578380"/>
                  </a:cubicBezTo>
                  <a:cubicBezTo>
                    <a:pt x="3471400" y="3274354"/>
                    <a:pt x="3473650" y="2955442"/>
                    <a:pt x="3393333" y="2630535"/>
                  </a:cubicBezTo>
                  <a:cubicBezTo>
                    <a:pt x="3316229" y="2319013"/>
                    <a:pt x="3161485" y="2004065"/>
                    <a:pt x="2945809" y="1719850"/>
                  </a:cubicBezTo>
                  <a:cubicBezTo>
                    <a:pt x="2700788" y="1397084"/>
                    <a:pt x="2388731" y="1124221"/>
                    <a:pt x="2043369" y="930925"/>
                  </a:cubicBezTo>
                  <a:cubicBezTo>
                    <a:pt x="1706253" y="742234"/>
                    <a:pt x="1359498" y="642534"/>
                    <a:pt x="1040588" y="642534"/>
                  </a:cubicBezTo>
                  <a:cubicBezTo>
                    <a:pt x="726442" y="642534"/>
                    <a:pt x="421506" y="704941"/>
                    <a:pt x="139447" y="824024"/>
                  </a:cubicBezTo>
                  <a:lnTo>
                    <a:pt x="0" y="891274"/>
                  </a:lnTo>
                  <a:lnTo>
                    <a:pt x="0" y="192390"/>
                  </a:lnTo>
                  <a:lnTo>
                    <a:pt x="147597" y="137408"/>
                  </a:lnTo>
                  <a:cubicBezTo>
                    <a:pt x="429693" y="48107"/>
                    <a:pt x="729621" y="0"/>
                    <a:pt x="1040588" y="0"/>
                  </a:cubicBezTo>
                  <a:close/>
                </a:path>
              </a:pathLst>
            </a:custGeom>
            <a:solidFill>
              <a:schemeClr val="bg1">
                <a:alpha val="2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0" name="Freeform: Shape 29">
              <a:extLst>
                <a:ext uri="{FF2B5EF4-FFF2-40B4-BE49-F238E27FC236}">
                  <a16:creationId xmlns:a16="http://schemas.microsoft.com/office/drawing/2014/main" id="{B2D1A994-76AB-4AAF-9FF7-ACAD9498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" y="2085789"/>
              <a:ext cx="4166195" cy="4772206"/>
            </a:xfrm>
            <a:custGeom>
              <a:avLst/>
              <a:gdLst>
                <a:gd name="connsiteX0" fmla="*/ 1065969 w 4166195"/>
                <a:gd name="connsiteY0" fmla="*/ 0 h 4772206"/>
                <a:gd name="connsiteX1" fmla="*/ 4166195 w 4166195"/>
                <a:gd name="connsiteY1" fmla="*/ 3100228 h 4772206"/>
                <a:gd name="connsiteX2" fmla="*/ 3792022 w 4166195"/>
                <a:gd name="connsiteY2" fmla="*/ 4577997 h 4772206"/>
                <a:gd name="connsiteX3" fmla="*/ 3674039 w 4166195"/>
                <a:gd name="connsiteY3" fmla="*/ 4772206 h 4772206"/>
                <a:gd name="connsiteX4" fmla="*/ 2867094 w 4166195"/>
                <a:gd name="connsiteY4" fmla="*/ 4772206 h 4772206"/>
                <a:gd name="connsiteX5" fmla="*/ 2962846 w 4166195"/>
                <a:gd name="connsiteY5" fmla="*/ 4685004 h 4772206"/>
                <a:gd name="connsiteX6" fmla="*/ 3336470 w 4166195"/>
                <a:gd name="connsiteY6" fmla="*/ 4432308 h 4772206"/>
                <a:gd name="connsiteX7" fmla="*/ 3580311 w 4166195"/>
                <a:gd name="connsiteY7" fmla="*/ 4282704 h 4772206"/>
                <a:gd name="connsiteX8" fmla="*/ 3763541 w 4166195"/>
                <a:gd name="connsiteY8" fmla="*/ 4093585 h 4772206"/>
                <a:gd name="connsiteX9" fmla="*/ 3877376 w 4166195"/>
                <a:gd name="connsiteY9" fmla="*/ 3853063 h 4772206"/>
                <a:gd name="connsiteX10" fmla="*/ 3945164 w 4166195"/>
                <a:gd name="connsiteY10" fmla="*/ 3585876 h 4772206"/>
                <a:gd name="connsiteX11" fmla="*/ 3956837 w 4166195"/>
                <a:gd name="connsiteY11" fmla="*/ 3517660 h 4772206"/>
                <a:gd name="connsiteX12" fmla="*/ 3966688 w 4166195"/>
                <a:gd name="connsiteY12" fmla="*/ 3449338 h 4772206"/>
                <a:gd name="connsiteX13" fmla="*/ 3974078 w 4166195"/>
                <a:gd name="connsiteY13" fmla="*/ 3380801 h 4772206"/>
                <a:gd name="connsiteX14" fmla="*/ 3979432 w 4166195"/>
                <a:gd name="connsiteY14" fmla="*/ 3312156 h 4772206"/>
                <a:gd name="connsiteX15" fmla="*/ 3982432 w 4166195"/>
                <a:gd name="connsiteY15" fmla="*/ 3037366 h 4772206"/>
                <a:gd name="connsiteX16" fmla="*/ 3978255 w 4166195"/>
                <a:gd name="connsiteY16" fmla="*/ 2968829 h 4772206"/>
                <a:gd name="connsiteX17" fmla="*/ 3971936 w 4166195"/>
                <a:gd name="connsiteY17" fmla="*/ 2900506 h 4772206"/>
                <a:gd name="connsiteX18" fmla="*/ 3964119 w 4166195"/>
                <a:gd name="connsiteY18" fmla="*/ 2832290 h 4772206"/>
                <a:gd name="connsiteX19" fmla="*/ 3954481 w 4166195"/>
                <a:gd name="connsiteY19" fmla="*/ 2764289 h 4772206"/>
                <a:gd name="connsiteX20" fmla="*/ 3898366 w 4166195"/>
                <a:gd name="connsiteY20" fmla="*/ 2495174 h 4772206"/>
                <a:gd name="connsiteX21" fmla="*/ 3709033 w 4166195"/>
                <a:gd name="connsiteY21" fmla="*/ 1976220 h 4772206"/>
                <a:gd name="connsiteX22" fmla="*/ 3580740 w 4166195"/>
                <a:gd name="connsiteY22" fmla="*/ 1728952 h 4772206"/>
                <a:gd name="connsiteX23" fmla="*/ 3432956 w 4166195"/>
                <a:gd name="connsiteY23" fmla="*/ 1490786 h 4772206"/>
                <a:gd name="connsiteX24" fmla="*/ 3266969 w 4166195"/>
                <a:gd name="connsiteY24" fmla="*/ 1262794 h 4772206"/>
                <a:gd name="connsiteX25" fmla="*/ 3083204 w 4166195"/>
                <a:gd name="connsiteY25" fmla="*/ 1046689 h 4772206"/>
                <a:gd name="connsiteX26" fmla="*/ 2882948 w 4166195"/>
                <a:gd name="connsiteY26" fmla="*/ 843433 h 4772206"/>
                <a:gd name="connsiteX27" fmla="*/ 2665557 w 4166195"/>
                <a:gd name="connsiteY27" fmla="*/ 656242 h 4772206"/>
                <a:gd name="connsiteX28" fmla="*/ 2432103 w 4166195"/>
                <a:gd name="connsiteY28" fmla="*/ 486828 h 4772206"/>
                <a:gd name="connsiteX29" fmla="*/ 2182585 w 4166195"/>
                <a:gd name="connsiteY29" fmla="*/ 339580 h 4772206"/>
                <a:gd name="connsiteX30" fmla="*/ 1918504 w 4166195"/>
                <a:gd name="connsiteY30" fmla="*/ 217605 h 4772206"/>
                <a:gd name="connsiteX31" fmla="*/ 1641679 w 4166195"/>
                <a:gd name="connsiteY31" fmla="*/ 125295 h 4772206"/>
                <a:gd name="connsiteX32" fmla="*/ 1063184 w 4166195"/>
                <a:gd name="connsiteY32" fmla="*/ 46691 h 4772206"/>
                <a:gd name="connsiteX33" fmla="*/ 481691 w 4166195"/>
                <a:gd name="connsiteY33" fmla="*/ 111159 h 4772206"/>
                <a:gd name="connsiteX34" fmla="*/ 463807 w 4166195"/>
                <a:gd name="connsiteY34" fmla="*/ 114800 h 4772206"/>
                <a:gd name="connsiteX35" fmla="*/ 446137 w 4166195"/>
                <a:gd name="connsiteY35" fmla="*/ 119298 h 4772206"/>
                <a:gd name="connsiteX36" fmla="*/ 410691 w 4166195"/>
                <a:gd name="connsiteY36" fmla="*/ 128400 h 4772206"/>
                <a:gd name="connsiteX37" fmla="*/ 340012 w 4166195"/>
                <a:gd name="connsiteY37" fmla="*/ 146820 h 4772206"/>
                <a:gd name="connsiteX38" fmla="*/ 270190 w 4166195"/>
                <a:gd name="connsiteY38" fmla="*/ 167916 h 4772206"/>
                <a:gd name="connsiteX39" fmla="*/ 200796 w 4166195"/>
                <a:gd name="connsiteY39" fmla="*/ 190190 h 4772206"/>
                <a:gd name="connsiteX40" fmla="*/ 132259 w 4166195"/>
                <a:gd name="connsiteY40" fmla="*/ 214928 h 4772206"/>
                <a:gd name="connsiteX41" fmla="*/ 64257 w 4166195"/>
                <a:gd name="connsiteY41" fmla="*/ 240736 h 4772206"/>
                <a:gd name="connsiteX42" fmla="*/ 0 w 4166195"/>
                <a:gd name="connsiteY42" fmla="*/ 268129 h 4772206"/>
                <a:gd name="connsiteX43" fmla="*/ 0 w 4166195"/>
                <a:gd name="connsiteY43" fmla="*/ 192095 h 4772206"/>
                <a:gd name="connsiteX44" fmla="*/ 144041 w 4166195"/>
                <a:gd name="connsiteY44" fmla="*/ 139377 h 4772206"/>
                <a:gd name="connsiteX45" fmla="*/ 1065969 w 4166195"/>
                <a:gd name="connsiteY45" fmla="*/ 0 h 477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4166195" h="4772206">
                  <a:moveTo>
                    <a:pt x="1065969" y="0"/>
                  </a:moveTo>
                  <a:cubicBezTo>
                    <a:pt x="2778215" y="0"/>
                    <a:pt x="4166195" y="1387981"/>
                    <a:pt x="4166195" y="3100228"/>
                  </a:cubicBezTo>
                  <a:cubicBezTo>
                    <a:pt x="4166195" y="3635305"/>
                    <a:pt x="4030650" y="4138715"/>
                    <a:pt x="3792022" y="4577997"/>
                  </a:cubicBezTo>
                  <a:lnTo>
                    <a:pt x="3674039" y="4772206"/>
                  </a:lnTo>
                  <a:lnTo>
                    <a:pt x="2867094" y="4772206"/>
                  </a:lnTo>
                  <a:lnTo>
                    <a:pt x="2962846" y="4685004"/>
                  </a:lnTo>
                  <a:cubicBezTo>
                    <a:pt x="3078653" y="4588182"/>
                    <a:pt x="3206839" y="4504673"/>
                    <a:pt x="3336470" y="4432308"/>
                  </a:cubicBezTo>
                  <a:cubicBezTo>
                    <a:pt x="3422034" y="4383046"/>
                    <a:pt x="3506955" y="4336892"/>
                    <a:pt x="3580311" y="4282704"/>
                  </a:cubicBezTo>
                  <a:cubicBezTo>
                    <a:pt x="3653988" y="4228839"/>
                    <a:pt x="3715565" y="4166726"/>
                    <a:pt x="3763541" y="4093585"/>
                  </a:cubicBezTo>
                  <a:cubicBezTo>
                    <a:pt x="3812266" y="4021193"/>
                    <a:pt x="3848355" y="3939056"/>
                    <a:pt x="3877376" y="3853063"/>
                  </a:cubicBezTo>
                  <a:cubicBezTo>
                    <a:pt x="3906398" y="3767070"/>
                    <a:pt x="3928029" y="3676580"/>
                    <a:pt x="3945164" y="3585876"/>
                  </a:cubicBezTo>
                  <a:cubicBezTo>
                    <a:pt x="3949019" y="3563066"/>
                    <a:pt x="3953624" y="3540470"/>
                    <a:pt x="3956837" y="3517660"/>
                  </a:cubicBezTo>
                  <a:lnTo>
                    <a:pt x="3966688" y="3449338"/>
                  </a:lnTo>
                  <a:lnTo>
                    <a:pt x="3974078" y="3380801"/>
                  </a:lnTo>
                  <a:cubicBezTo>
                    <a:pt x="3976862" y="3357990"/>
                    <a:pt x="3977505" y="3334967"/>
                    <a:pt x="3979432" y="3312156"/>
                  </a:cubicBezTo>
                  <a:cubicBezTo>
                    <a:pt x="3985964" y="3220596"/>
                    <a:pt x="3986072" y="3128821"/>
                    <a:pt x="3982432" y="3037366"/>
                  </a:cubicBezTo>
                  <a:lnTo>
                    <a:pt x="3978255" y="2968829"/>
                  </a:lnTo>
                  <a:cubicBezTo>
                    <a:pt x="3976435" y="2946020"/>
                    <a:pt x="3973970" y="2923317"/>
                    <a:pt x="3971936" y="2900506"/>
                  </a:cubicBezTo>
                  <a:cubicBezTo>
                    <a:pt x="3970116" y="2877696"/>
                    <a:pt x="3966688" y="2854993"/>
                    <a:pt x="3964119" y="2832290"/>
                  </a:cubicBezTo>
                  <a:cubicBezTo>
                    <a:pt x="3961763" y="2809481"/>
                    <a:pt x="3958014" y="2786885"/>
                    <a:pt x="3954481" y="2764289"/>
                  </a:cubicBezTo>
                  <a:cubicBezTo>
                    <a:pt x="3940131" y="2673799"/>
                    <a:pt x="3921390" y="2584059"/>
                    <a:pt x="3898366" y="2495174"/>
                  </a:cubicBezTo>
                  <a:cubicBezTo>
                    <a:pt x="3851247" y="2317728"/>
                    <a:pt x="3787636" y="2144029"/>
                    <a:pt x="3709033" y="1976220"/>
                  </a:cubicBezTo>
                  <a:cubicBezTo>
                    <a:pt x="3669624" y="1892477"/>
                    <a:pt x="3626895" y="1809911"/>
                    <a:pt x="3580740" y="1728952"/>
                  </a:cubicBezTo>
                  <a:cubicBezTo>
                    <a:pt x="3535013" y="1647779"/>
                    <a:pt x="3485324" y="1568533"/>
                    <a:pt x="3432956" y="1490786"/>
                  </a:cubicBezTo>
                  <a:cubicBezTo>
                    <a:pt x="3380697" y="1412933"/>
                    <a:pt x="3324904" y="1337221"/>
                    <a:pt x="3266969" y="1262794"/>
                  </a:cubicBezTo>
                  <a:cubicBezTo>
                    <a:pt x="3208606" y="1188795"/>
                    <a:pt x="3147244" y="1116724"/>
                    <a:pt x="3083204" y="1046689"/>
                  </a:cubicBezTo>
                  <a:cubicBezTo>
                    <a:pt x="3019058" y="976867"/>
                    <a:pt x="2952770" y="908437"/>
                    <a:pt x="2882948" y="843433"/>
                  </a:cubicBezTo>
                  <a:cubicBezTo>
                    <a:pt x="2813233" y="778323"/>
                    <a:pt x="2740734" y="715783"/>
                    <a:pt x="2665557" y="656242"/>
                  </a:cubicBezTo>
                  <a:cubicBezTo>
                    <a:pt x="2590380" y="596700"/>
                    <a:pt x="2512634" y="539836"/>
                    <a:pt x="2432103" y="486828"/>
                  </a:cubicBezTo>
                  <a:cubicBezTo>
                    <a:pt x="2351357" y="434247"/>
                    <a:pt x="2268364" y="384450"/>
                    <a:pt x="2182585" y="339580"/>
                  </a:cubicBezTo>
                  <a:cubicBezTo>
                    <a:pt x="2096914" y="294495"/>
                    <a:pt x="2008994" y="253052"/>
                    <a:pt x="1918504" y="217605"/>
                  </a:cubicBezTo>
                  <a:cubicBezTo>
                    <a:pt x="1828228" y="181623"/>
                    <a:pt x="1735810" y="150460"/>
                    <a:pt x="1641679" y="125295"/>
                  </a:cubicBezTo>
                  <a:cubicBezTo>
                    <a:pt x="1453523" y="74641"/>
                    <a:pt x="1258514" y="46477"/>
                    <a:pt x="1063184" y="46691"/>
                  </a:cubicBezTo>
                  <a:cubicBezTo>
                    <a:pt x="867532" y="47334"/>
                    <a:pt x="672095" y="68859"/>
                    <a:pt x="481691" y="111159"/>
                  </a:cubicBezTo>
                  <a:lnTo>
                    <a:pt x="463807" y="114800"/>
                  </a:lnTo>
                  <a:lnTo>
                    <a:pt x="446137" y="119298"/>
                  </a:lnTo>
                  <a:lnTo>
                    <a:pt x="410691" y="128400"/>
                  </a:lnTo>
                  <a:lnTo>
                    <a:pt x="340012" y="146820"/>
                  </a:lnTo>
                  <a:cubicBezTo>
                    <a:pt x="316346" y="152388"/>
                    <a:pt x="293428" y="160740"/>
                    <a:pt x="270190" y="167916"/>
                  </a:cubicBezTo>
                  <a:lnTo>
                    <a:pt x="200796" y="190190"/>
                  </a:lnTo>
                  <a:cubicBezTo>
                    <a:pt x="177450" y="197151"/>
                    <a:pt x="155069" y="206575"/>
                    <a:pt x="132259" y="214928"/>
                  </a:cubicBezTo>
                  <a:lnTo>
                    <a:pt x="64257" y="240736"/>
                  </a:lnTo>
                  <a:lnTo>
                    <a:pt x="0" y="268129"/>
                  </a:lnTo>
                  <a:lnTo>
                    <a:pt x="0" y="192095"/>
                  </a:lnTo>
                  <a:lnTo>
                    <a:pt x="144041" y="139377"/>
                  </a:lnTo>
                  <a:cubicBezTo>
                    <a:pt x="435276" y="48796"/>
                    <a:pt x="744922" y="0"/>
                    <a:pt x="1065969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3" name="TextBox 42">
            <a:extLst>
              <a:ext uri="{FF2B5EF4-FFF2-40B4-BE49-F238E27FC236}">
                <a16:creationId xmlns:a16="http://schemas.microsoft.com/office/drawing/2014/main" id="{6EE6643A-4241-864B-5F18-7482DB73FC9F}"/>
              </a:ext>
            </a:extLst>
          </p:cNvPr>
          <p:cNvSpPr txBox="1"/>
          <p:nvPr/>
        </p:nvSpPr>
        <p:spPr>
          <a:xfrm>
            <a:off x="564995" y="416312"/>
            <a:ext cx="11002536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12) Snyder, B., &amp; Reddy, S. (2011). </a:t>
            </a:r>
            <a:r>
              <a:rPr lang="en-GB" i="1" dirty="0"/>
              <a:t>Understanding sports-related concussion: A review of the literature</a:t>
            </a:r>
            <a:r>
              <a:rPr lang="en-GB" dirty="0"/>
              <a:t>. </a:t>
            </a:r>
            <a:r>
              <a:rPr lang="en-GB" i="1" dirty="0"/>
              <a:t>ISRN Neurology</a:t>
            </a:r>
            <a:r>
              <a:rPr lang="en-GB" dirty="0"/>
              <a:t>, </a:t>
            </a:r>
            <a:r>
              <a:rPr lang="en-GB" b="1" dirty="0"/>
              <a:t>2011</a:t>
            </a:r>
            <a:r>
              <a:rPr lang="en-GB" dirty="0"/>
              <a:t>, pp. 1-6. Available at: </a:t>
            </a:r>
            <a:r>
              <a:rPr lang="en-GB" dirty="0">
                <a:hlinkClick r:id="rId2"/>
              </a:rPr>
              <a:t>https://onlinelibrary.wiley.com/doi/10.1155/2011/492407</a:t>
            </a:r>
            <a:r>
              <a:rPr lang="en-GB" dirty="0"/>
              <a:t> [Accessed 10 Mar. 2025].</a:t>
            </a:r>
            <a:endParaRPr lang="en-US" dirty="0"/>
          </a:p>
          <a:p>
            <a:r>
              <a:rPr lang="en-GB" dirty="0"/>
              <a:t>13) </a:t>
            </a:r>
            <a:r>
              <a:rPr lang="en-GB" dirty="0" err="1"/>
              <a:t>Krosshaug</a:t>
            </a:r>
            <a:r>
              <a:rPr lang="en-GB" dirty="0"/>
              <a:t>, T., </a:t>
            </a:r>
            <a:r>
              <a:rPr lang="en-GB" dirty="0" err="1"/>
              <a:t>Nakamae</a:t>
            </a:r>
            <a:r>
              <a:rPr lang="en-GB" dirty="0"/>
              <a:t>, A., Boden, B.P., et al. (2007). </a:t>
            </a:r>
            <a:r>
              <a:rPr lang="en-GB" i="1" dirty="0"/>
              <a:t>Mechanisms of anterior cruciate ligament injury in basketball: Video analysis of 39 cases</a:t>
            </a:r>
            <a:r>
              <a:rPr lang="en-GB" dirty="0"/>
              <a:t>. </a:t>
            </a:r>
            <a:r>
              <a:rPr lang="en-GB" i="1" dirty="0"/>
              <a:t>British Journal of Sports Medicine</a:t>
            </a:r>
            <a:r>
              <a:rPr lang="en-GB" dirty="0"/>
              <a:t>, </a:t>
            </a:r>
            <a:r>
              <a:rPr lang="en-GB" b="1" dirty="0"/>
              <a:t>41</a:t>
            </a:r>
            <a:r>
              <a:rPr lang="en-GB" dirty="0"/>
              <a:t>(11), pp. 868-873. Available at: </a:t>
            </a:r>
            <a:r>
              <a:rPr lang="en-GB" dirty="0">
                <a:hlinkClick r:id="rId3"/>
              </a:rPr>
              <a:t>https://pmc.ncbi.nlm.nih.gov/articles/PMC2474820/</a:t>
            </a:r>
            <a:r>
              <a:rPr lang="en-GB" dirty="0"/>
              <a:t> [Accessed 11 Mar. 2025].</a:t>
            </a:r>
          </a:p>
          <a:p>
            <a:r>
              <a:rPr lang="en-GB" dirty="0"/>
              <a:t>14) </a:t>
            </a:r>
            <a:r>
              <a:rPr lang="en-GB" dirty="0" err="1"/>
              <a:t>L'Équipe</a:t>
            </a:r>
            <a:r>
              <a:rPr lang="en-GB" dirty="0"/>
              <a:t>, (2023). </a:t>
            </a:r>
            <a:r>
              <a:rPr lang="en-GB" i="1" dirty="0"/>
              <a:t>“Pour </a:t>
            </a:r>
            <a:r>
              <a:rPr lang="en-GB" i="1" dirty="0" err="1"/>
              <a:t>moi</a:t>
            </a:r>
            <a:r>
              <a:rPr lang="en-GB" i="1" dirty="0"/>
              <a:t> </a:t>
            </a:r>
            <a:r>
              <a:rPr lang="en-GB" i="1" dirty="0" err="1"/>
              <a:t>c’est</a:t>
            </a:r>
            <a:r>
              <a:rPr lang="en-GB" i="1" dirty="0"/>
              <a:t> rouge”: Tadhg Beirne </a:t>
            </a:r>
            <a:r>
              <a:rPr lang="en-GB" i="1" dirty="0" err="1"/>
              <a:t>aurait</a:t>
            </a:r>
            <a:r>
              <a:rPr lang="en-GB" i="1" dirty="0"/>
              <a:t>-il </a:t>
            </a:r>
            <a:r>
              <a:rPr lang="en-GB" i="1" dirty="0" err="1"/>
              <a:t>dû</a:t>
            </a:r>
            <a:r>
              <a:rPr lang="en-GB" i="1" dirty="0"/>
              <a:t> </a:t>
            </a:r>
            <a:r>
              <a:rPr lang="en-GB" i="1" dirty="0" err="1"/>
              <a:t>être</a:t>
            </a:r>
            <a:r>
              <a:rPr lang="en-GB" i="1" dirty="0"/>
              <a:t> </a:t>
            </a:r>
            <a:r>
              <a:rPr lang="en-GB" i="1" dirty="0" err="1"/>
              <a:t>expulsé</a:t>
            </a:r>
            <a:r>
              <a:rPr lang="en-GB" i="1" dirty="0"/>
              <a:t> pour </a:t>
            </a:r>
            <a:r>
              <a:rPr lang="en-GB" i="1" dirty="0" err="1"/>
              <a:t>l’action</a:t>
            </a:r>
            <a:r>
              <a:rPr lang="en-GB" i="1" dirty="0"/>
              <a:t> qui a </a:t>
            </a:r>
            <a:r>
              <a:rPr lang="en-GB" i="1" dirty="0" err="1"/>
              <a:t>blessé</a:t>
            </a:r>
            <a:r>
              <a:rPr lang="en-GB" i="1" dirty="0"/>
              <a:t> Antoine Dupont?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https://www.lequipe.fr/Rugby/Actualites/-pour-moi-c-est-rouge-tadhg-beirne-aurait-il-du-etre-expulse-pour-l-action-qui-a-blesse-antoine-dupont/1545339</a:t>
            </a:r>
            <a:r>
              <a:rPr lang="en-GB" dirty="0"/>
              <a:t> [Accessed 14 Mar. 2025].</a:t>
            </a:r>
          </a:p>
          <a:p>
            <a:r>
              <a:rPr lang="en-GB" dirty="0"/>
              <a:t>15) Cleveland Clinic, (n.d.). </a:t>
            </a:r>
            <a:r>
              <a:rPr lang="en-GB" i="1" dirty="0"/>
              <a:t>Bone fractures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https://my.clevelandclinic.org/health/diseases/15241-bone-fractures</a:t>
            </a:r>
            <a:r>
              <a:rPr lang="en-GB" dirty="0"/>
              <a:t> [Accessed 11 Mar. 2025].</a:t>
            </a:r>
          </a:p>
          <a:p>
            <a:r>
              <a:rPr lang="en-GB" dirty="0"/>
              <a:t>16) Sports Injury Bulletin, (n.d.). </a:t>
            </a:r>
            <a:r>
              <a:rPr lang="en-GB" i="1" dirty="0"/>
              <a:t>Wrist pain and the role of the capitate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https://www.sportsinjurybulletin.com/diagnose--treat/wrist-pain-and-the-role-of-capitate</a:t>
            </a:r>
            <a:r>
              <a:rPr lang="en-GB" dirty="0"/>
              <a:t> [Accessed 11 Mar. 2025].</a:t>
            </a:r>
          </a:p>
          <a:p>
            <a:r>
              <a:rPr lang="en-GB" dirty="0"/>
              <a:t>17) Hospital for Special Surgery, (n.d.). </a:t>
            </a:r>
            <a:r>
              <a:rPr lang="en-GB" i="1" dirty="0"/>
              <a:t>Torn ACL</a:t>
            </a:r>
            <a:r>
              <a:rPr lang="en-GB" dirty="0"/>
              <a:t>. Available at: </a:t>
            </a:r>
            <a:r>
              <a:rPr lang="en-GB" dirty="0">
                <a:hlinkClick r:id="rId7"/>
              </a:rPr>
              <a:t>https://www.hss.edu/condition-list_torn-acl.asp</a:t>
            </a:r>
            <a:r>
              <a:rPr lang="en-GB" dirty="0"/>
              <a:t> [Accessed 13 Mar. 2025].</a:t>
            </a:r>
          </a:p>
          <a:p>
            <a:pPr marL="342900" indent="-342900">
              <a:buAutoNum type="arabicParenR"/>
            </a:pPr>
            <a:endParaRPr lang="en-GB" dirty="0"/>
          </a:p>
          <a:p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937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Aetiology</vt:lpstr>
      <vt:lpstr>Aetiology</vt:lpstr>
      <vt:lpstr>Mechanism</vt:lpstr>
      <vt:lpstr>Mechanism</vt:lpstr>
      <vt:lpstr>Signs and symptoms</vt:lpstr>
      <vt:lpstr>Injury Time Frame</vt:lpstr>
      <vt:lpstr>Summary</vt:lpstr>
      <vt:lpstr>Aetiology</vt:lpstr>
      <vt:lpstr>Aetiology</vt:lpstr>
      <vt:lpstr>Mechanism</vt:lpstr>
      <vt:lpstr>Mechanism</vt:lpstr>
      <vt:lpstr>Signs and symptoms</vt:lpstr>
      <vt:lpstr>Return to Sport</vt:lpstr>
      <vt:lpstr>Summary</vt:lpstr>
      <vt:lpstr>Aetiology</vt:lpstr>
      <vt:lpstr>Aetiology/mechanism</vt:lpstr>
      <vt:lpstr>Aetiology/mechanism </vt:lpstr>
      <vt:lpstr>Aetiology/Mechanism</vt:lpstr>
      <vt:lpstr>Signs and symptoms</vt:lpstr>
      <vt:lpstr>Surgery </vt:lpstr>
      <vt:lpstr>Summary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839</cp:revision>
  <dcterms:created xsi:type="dcterms:W3CDTF">2025-03-12T19:06:30Z</dcterms:created>
  <dcterms:modified xsi:type="dcterms:W3CDTF">2025-03-14T12:27:56Z</dcterms:modified>
</cp:coreProperties>
</file>