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7" r:id="rId5"/>
    <p:sldId id="258" r:id="rId6"/>
    <p:sldId id="259" r:id="rId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73"/>
    <p:restoredTop sz="94683"/>
  </p:normalViewPr>
  <p:slideViewPr>
    <p:cSldViewPr snapToGrid="0" snapToObjects="1">
      <p:cViewPr varScale="1">
        <p:scale>
          <a:sx n="63" d="100"/>
          <a:sy n="63" d="100"/>
        </p:scale>
        <p:origin x="5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EB6979-5C99-3D4D-B9BC-3A70FFBAF654}" type="doc">
      <dgm:prSet loTypeId="urn:microsoft.com/office/officeart/2005/8/layout/cycle2" loCatId="" qsTypeId="urn:microsoft.com/office/officeart/2005/8/quickstyle/simple1" qsCatId="simple" csTypeId="urn:microsoft.com/office/officeart/2005/8/colors/accent1_2" csCatId="accent1" phldr="1"/>
      <dgm:spPr/>
      <dgm:t>
        <a:bodyPr/>
        <a:lstStyle/>
        <a:p>
          <a:endParaRPr lang="zh-CN" altLang="en-US"/>
        </a:p>
      </dgm:t>
    </dgm:pt>
    <dgm:pt modelId="{DAAE86EF-9E59-D440-9812-7CCEFA2FB3FA}">
      <dgm:prSet phldrT="[文本]"/>
      <dgm:spPr/>
      <dgm:t>
        <a:bodyPr/>
        <a:lstStyle/>
        <a:p>
          <a:r>
            <a:rPr lang="en-US" altLang="zh-CN" dirty="0"/>
            <a:t>Recruitment </a:t>
          </a:r>
          <a:endParaRPr lang="zh-CN" altLang="en-US" dirty="0"/>
        </a:p>
      </dgm:t>
    </dgm:pt>
    <dgm:pt modelId="{0308FC52-513C-F942-87E5-0D7165F404BA}" type="parTrans" cxnId="{0AF92BB3-8EA8-7246-81A9-F27B28724219}">
      <dgm:prSet/>
      <dgm:spPr/>
      <dgm:t>
        <a:bodyPr/>
        <a:lstStyle/>
        <a:p>
          <a:endParaRPr lang="zh-CN" altLang="en-US"/>
        </a:p>
      </dgm:t>
    </dgm:pt>
    <dgm:pt modelId="{F891ED8D-2EC9-7B49-882C-1245D99D05E4}" type="sibTrans" cxnId="{0AF92BB3-8EA8-7246-81A9-F27B28724219}">
      <dgm:prSet/>
      <dgm:spPr/>
      <dgm:t>
        <a:bodyPr/>
        <a:lstStyle/>
        <a:p>
          <a:endParaRPr lang="zh-CN" altLang="en-US"/>
        </a:p>
      </dgm:t>
    </dgm:pt>
    <dgm:pt modelId="{99581DB3-E2EF-A946-A6EE-38B8A2DFF032}">
      <dgm:prSet phldrT="[文本]"/>
      <dgm:spPr/>
      <dgm:t>
        <a:bodyPr/>
        <a:lstStyle/>
        <a:p>
          <a:r>
            <a:rPr lang="en-US" altLang="zh-CN" dirty="0"/>
            <a:t>Onboarding</a:t>
          </a:r>
          <a:endParaRPr lang="zh-CN" altLang="en-US" dirty="0"/>
        </a:p>
      </dgm:t>
    </dgm:pt>
    <dgm:pt modelId="{E243D9B1-FFF2-184A-AC22-9CD5CADF0ACA}" type="parTrans" cxnId="{3A134EE7-17C5-C44F-979F-C5CD2F3A693F}">
      <dgm:prSet/>
      <dgm:spPr/>
      <dgm:t>
        <a:bodyPr/>
        <a:lstStyle/>
        <a:p>
          <a:endParaRPr lang="zh-CN" altLang="en-US"/>
        </a:p>
      </dgm:t>
    </dgm:pt>
    <dgm:pt modelId="{38496398-D78B-0C4C-8DB1-CC558DC7FD0A}" type="sibTrans" cxnId="{3A134EE7-17C5-C44F-979F-C5CD2F3A693F}">
      <dgm:prSet/>
      <dgm:spPr/>
      <dgm:t>
        <a:bodyPr/>
        <a:lstStyle/>
        <a:p>
          <a:endParaRPr lang="zh-CN" altLang="en-US"/>
        </a:p>
      </dgm:t>
    </dgm:pt>
    <dgm:pt modelId="{77AFE04A-8F29-EE4E-A941-4F80D8A07E0F}">
      <dgm:prSet phldrT="[文本]"/>
      <dgm:spPr/>
      <dgm:t>
        <a:bodyPr/>
        <a:lstStyle/>
        <a:p>
          <a:r>
            <a:rPr lang="en" dirty="0"/>
            <a:t>Engaging &amp; Retaining</a:t>
          </a:r>
          <a:endParaRPr lang="zh-CN" altLang="en-US" dirty="0"/>
        </a:p>
      </dgm:t>
    </dgm:pt>
    <dgm:pt modelId="{8D9E3FF7-4A6D-AC4E-85B7-59456166E15B}" type="parTrans" cxnId="{0D1F4722-72EA-6C40-B9F5-71DEF6CDE65A}">
      <dgm:prSet/>
      <dgm:spPr/>
      <dgm:t>
        <a:bodyPr/>
        <a:lstStyle/>
        <a:p>
          <a:endParaRPr lang="zh-CN" altLang="en-US"/>
        </a:p>
      </dgm:t>
    </dgm:pt>
    <dgm:pt modelId="{778A7E3B-369A-5F48-A62D-39DCDE337039}" type="sibTrans" cxnId="{0D1F4722-72EA-6C40-B9F5-71DEF6CDE65A}">
      <dgm:prSet/>
      <dgm:spPr/>
      <dgm:t>
        <a:bodyPr/>
        <a:lstStyle/>
        <a:p>
          <a:endParaRPr lang="zh-CN" altLang="en-US"/>
        </a:p>
      </dgm:t>
    </dgm:pt>
    <dgm:pt modelId="{57CB5D93-7D15-5747-A54E-C7F42B19F9A6}">
      <dgm:prSet phldrT="[文本]"/>
      <dgm:spPr/>
      <dgm:t>
        <a:bodyPr/>
        <a:lstStyle/>
        <a:p>
          <a:r>
            <a:rPr lang="en" dirty="0"/>
            <a:t>Development  </a:t>
          </a:r>
          <a:endParaRPr lang="zh-CN" altLang="en-US" dirty="0"/>
        </a:p>
      </dgm:t>
    </dgm:pt>
    <dgm:pt modelId="{D74E49C5-FDEC-F843-B9ED-C0AAB5597136}" type="parTrans" cxnId="{92FF8FE9-528C-5842-B7D0-9536AE4305D4}">
      <dgm:prSet/>
      <dgm:spPr/>
      <dgm:t>
        <a:bodyPr/>
        <a:lstStyle/>
        <a:p>
          <a:endParaRPr lang="zh-CN" altLang="en-US"/>
        </a:p>
      </dgm:t>
    </dgm:pt>
    <dgm:pt modelId="{C21C5A2B-E516-AF41-ACE8-C7DC390C65AA}" type="sibTrans" cxnId="{92FF8FE9-528C-5842-B7D0-9536AE4305D4}">
      <dgm:prSet/>
      <dgm:spPr/>
      <dgm:t>
        <a:bodyPr/>
        <a:lstStyle/>
        <a:p>
          <a:endParaRPr lang="zh-CN" altLang="en-US"/>
        </a:p>
      </dgm:t>
    </dgm:pt>
    <dgm:pt modelId="{6CC5E02B-A58E-D642-A040-C4657B392886}">
      <dgm:prSet phldrT="[文本]"/>
      <dgm:spPr/>
      <dgm:t>
        <a:bodyPr/>
        <a:lstStyle/>
        <a:p>
          <a:r>
            <a:rPr lang="en" dirty="0"/>
            <a:t>Performance management </a:t>
          </a:r>
          <a:endParaRPr lang="zh-CN" altLang="en-US" dirty="0"/>
        </a:p>
      </dgm:t>
    </dgm:pt>
    <dgm:pt modelId="{E4478407-1BF4-704F-B855-84D0CD59B721}" type="parTrans" cxnId="{2B8C7D23-92F8-E34F-95A3-C3B1B14E515A}">
      <dgm:prSet/>
      <dgm:spPr/>
      <dgm:t>
        <a:bodyPr/>
        <a:lstStyle/>
        <a:p>
          <a:endParaRPr lang="zh-CN" altLang="en-US"/>
        </a:p>
      </dgm:t>
    </dgm:pt>
    <dgm:pt modelId="{EA320B4D-42D1-8946-9CEC-CA71FF77A9F4}" type="sibTrans" cxnId="{2B8C7D23-92F8-E34F-95A3-C3B1B14E515A}">
      <dgm:prSet/>
      <dgm:spPr/>
      <dgm:t>
        <a:bodyPr/>
        <a:lstStyle/>
        <a:p>
          <a:endParaRPr lang="zh-CN" altLang="en-US"/>
        </a:p>
      </dgm:t>
    </dgm:pt>
    <dgm:pt modelId="{FB3231DE-A51F-6346-A05F-2753DA0F00C5}">
      <dgm:prSet/>
      <dgm:spPr/>
      <dgm:t>
        <a:bodyPr/>
        <a:lstStyle/>
        <a:p>
          <a:r>
            <a:rPr lang="en" dirty="0"/>
            <a:t>Employee  leave </a:t>
          </a:r>
          <a:endParaRPr lang="zh-CN" altLang="en-US" dirty="0"/>
        </a:p>
      </dgm:t>
    </dgm:pt>
    <dgm:pt modelId="{0D17B1A4-7770-6A42-997C-7D197B7F3B84}" type="parTrans" cxnId="{418D80D7-9035-534E-A024-BFB3A07F3148}">
      <dgm:prSet/>
      <dgm:spPr/>
      <dgm:t>
        <a:bodyPr/>
        <a:lstStyle/>
        <a:p>
          <a:endParaRPr lang="zh-CN" altLang="en-US"/>
        </a:p>
      </dgm:t>
    </dgm:pt>
    <dgm:pt modelId="{5CC673F6-0F02-D745-AB0D-6BED94EDE9E3}" type="sibTrans" cxnId="{418D80D7-9035-534E-A024-BFB3A07F3148}">
      <dgm:prSet/>
      <dgm:spPr/>
      <dgm:t>
        <a:bodyPr/>
        <a:lstStyle/>
        <a:p>
          <a:endParaRPr lang="zh-CN" altLang="en-US"/>
        </a:p>
      </dgm:t>
    </dgm:pt>
    <dgm:pt modelId="{D13720DB-AAB7-8845-9B8A-57B541731A1F}" type="pres">
      <dgm:prSet presAssocID="{36EB6979-5C99-3D4D-B9BC-3A70FFBAF654}" presName="cycle" presStyleCnt="0">
        <dgm:presLayoutVars>
          <dgm:dir/>
          <dgm:resizeHandles val="exact"/>
        </dgm:presLayoutVars>
      </dgm:prSet>
      <dgm:spPr/>
    </dgm:pt>
    <dgm:pt modelId="{060A8260-2E37-B943-B29C-B2378D8CC485}" type="pres">
      <dgm:prSet presAssocID="{DAAE86EF-9E59-D440-9812-7CCEFA2FB3FA}" presName="node" presStyleLbl="node1" presStyleIdx="0" presStyleCnt="6">
        <dgm:presLayoutVars>
          <dgm:bulletEnabled val="1"/>
        </dgm:presLayoutVars>
      </dgm:prSet>
      <dgm:spPr/>
    </dgm:pt>
    <dgm:pt modelId="{1443A7BF-B9BE-1D4C-A237-E7D45D37F487}" type="pres">
      <dgm:prSet presAssocID="{F891ED8D-2EC9-7B49-882C-1245D99D05E4}" presName="sibTrans" presStyleLbl="sibTrans2D1" presStyleIdx="0" presStyleCnt="6"/>
      <dgm:spPr/>
    </dgm:pt>
    <dgm:pt modelId="{31DAB88E-D2A6-C64B-BA27-4208D7616463}" type="pres">
      <dgm:prSet presAssocID="{F891ED8D-2EC9-7B49-882C-1245D99D05E4}" presName="connectorText" presStyleLbl="sibTrans2D1" presStyleIdx="0" presStyleCnt="6"/>
      <dgm:spPr/>
    </dgm:pt>
    <dgm:pt modelId="{1BA3CCCE-2EB5-204A-832A-92D350174ACF}" type="pres">
      <dgm:prSet presAssocID="{99581DB3-E2EF-A946-A6EE-38B8A2DFF032}" presName="node" presStyleLbl="node1" presStyleIdx="1" presStyleCnt="6">
        <dgm:presLayoutVars>
          <dgm:bulletEnabled val="1"/>
        </dgm:presLayoutVars>
      </dgm:prSet>
      <dgm:spPr/>
    </dgm:pt>
    <dgm:pt modelId="{83B2703C-00A7-3048-8D7D-72DA1178BAED}" type="pres">
      <dgm:prSet presAssocID="{38496398-D78B-0C4C-8DB1-CC558DC7FD0A}" presName="sibTrans" presStyleLbl="sibTrans2D1" presStyleIdx="1" presStyleCnt="6"/>
      <dgm:spPr/>
    </dgm:pt>
    <dgm:pt modelId="{7D81989B-0C5D-4548-8EC7-F2D7FDB7CB43}" type="pres">
      <dgm:prSet presAssocID="{38496398-D78B-0C4C-8DB1-CC558DC7FD0A}" presName="connectorText" presStyleLbl="sibTrans2D1" presStyleIdx="1" presStyleCnt="6"/>
      <dgm:spPr/>
    </dgm:pt>
    <dgm:pt modelId="{B280010F-34C0-094E-8DBB-E4827D503035}" type="pres">
      <dgm:prSet presAssocID="{77AFE04A-8F29-EE4E-A941-4F80D8A07E0F}" presName="node" presStyleLbl="node1" presStyleIdx="2" presStyleCnt="6">
        <dgm:presLayoutVars>
          <dgm:bulletEnabled val="1"/>
        </dgm:presLayoutVars>
      </dgm:prSet>
      <dgm:spPr/>
    </dgm:pt>
    <dgm:pt modelId="{3D92515C-2E46-B849-AD23-21AC135B04A9}" type="pres">
      <dgm:prSet presAssocID="{778A7E3B-369A-5F48-A62D-39DCDE337039}" presName="sibTrans" presStyleLbl="sibTrans2D1" presStyleIdx="2" presStyleCnt="6"/>
      <dgm:spPr/>
    </dgm:pt>
    <dgm:pt modelId="{52AFAB18-2634-E44B-A376-F5749086E2E4}" type="pres">
      <dgm:prSet presAssocID="{778A7E3B-369A-5F48-A62D-39DCDE337039}" presName="connectorText" presStyleLbl="sibTrans2D1" presStyleIdx="2" presStyleCnt="6"/>
      <dgm:spPr/>
    </dgm:pt>
    <dgm:pt modelId="{E44C9EEA-68FA-E34B-99BD-C0F1839C90CC}" type="pres">
      <dgm:prSet presAssocID="{57CB5D93-7D15-5747-A54E-C7F42B19F9A6}" presName="node" presStyleLbl="node1" presStyleIdx="3" presStyleCnt="6">
        <dgm:presLayoutVars>
          <dgm:bulletEnabled val="1"/>
        </dgm:presLayoutVars>
      </dgm:prSet>
      <dgm:spPr/>
    </dgm:pt>
    <dgm:pt modelId="{99BACD21-74E0-E445-B5FB-9F85619CC4E8}" type="pres">
      <dgm:prSet presAssocID="{C21C5A2B-E516-AF41-ACE8-C7DC390C65AA}" presName="sibTrans" presStyleLbl="sibTrans2D1" presStyleIdx="3" presStyleCnt="6"/>
      <dgm:spPr/>
    </dgm:pt>
    <dgm:pt modelId="{7D3F52B2-8EFC-CE43-8709-574D27268611}" type="pres">
      <dgm:prSet presAssocID="{C21C5A2B-E516-AF41-ACE8-C7DC390C65AA}" presName="connectorText" presStyleLbl="sibTrans2D1" presStyleIdx="3" presStyleCnt="6"/>
      <dgm:spPr/>
    </dgm:pt>
    <dgm:pt modelId="{02E6DCAF-3260-4745-A88A-56D55DB92732}" type="pres">
      <dgm:prSet presAssocID="{6CC5E02B-A58E-D642-A040-C4657B392886}" presName="node" presStyleLbl="node1" presStyleIdx="4" presStyleCnt="6">
        <dgm:presLayoutVars>
          <dgm:bulletEnabled val="1"/>
        </dgm:presLayoutVars>
      </dgm:prSet>
      <dgm:spPr/>
    </dgm:pt>
    <dgm:pt modelId="{34D069BF-B1E8-E840-904B-F84C6E986E91}" type="pres">
      <dgm:prSet presAssocID="{EA320B4D-42D1-8946-9CEC-CA71FF77A9F4}" presName="sibTrans" presStyleLbl="sibTrans2D1" presStyleIdx="4" presStyleCnt="6"/>
      <dgm:spPr/>
    </dgm:pt>
    <dgm:pt modelId="{1A13BBA7-B1BD-0640-A5F6-4935344A112E}" type="pres">
      <dgm:prSet presAssocID="{EA320B4D-42D1-8946-9CEC-CA71FF77A9F4}" presName="connectorText" presStyleLbl="sibTrans2D1" presStyleIdx="4" presStyleCnt="6"/>
      <dgm:spPr/>
    </dgm:pt>
    <dgm:pt modelId="{4FFFC387-8BE6-9143-9D53-65DBF7E665EB}" type="pres">
      <dgm:prSet presAssocID="{FB3231DE-A51F-6346-A05F-2753DA0F00C5}" presName="node" presStyleLbl="node1" presStyleIdx="5" presStyleCnt="6">
        <dgm:presLayoutVars>
          <dgm:bulletEnabled val="1"/>
        </dgm:presLayoutVars>
      </dgm:prSet>
      <dgm:spPr/>
    </dgm:pt>
    <dgm:pt modelId="{5105C649-2DC9-E344-9D4C-B19040C6831B}" type="pres">
      <dgm:prSet presAssocID="{5CC673F6-0F02-D745-AB0D-6BED94EDE9E3}" presName="sibTrans" presStyleLbl="sibTrans2D1" presStyleIdx="5" presStyleCnt="6"/>
      <dgm:spPr/>
    </dgm:pt>
    <dgm:pt modelId="{7F9DAA30-5592-954A-B2ED-54B6EE9B0A90}" type="pres">
      <dgm:prSet presAssocID="{5CC673F6-0F02-D745-AB0D-6BED94EDE9E3}" presName="connectorText" presStyleLbl="sibTrans2D1" presStyleIdx="5" presStyleCnt="6"/>
      <dgm:spPr/>
    </dgm:pt>
  </dgm:ptLst>
  <dgm:cxnLst>
    <dgm:cxn modelId="{F093480E-DCE5-4D40-ABA2-48704992DA42}" type="presOf" srcId="{778A7E3B-369A-5F48-A62D-39DCDE337039}" destId="{52AFAB18-2634-E44B-A376-F5749086E2E4}" srcOrd="1" destOrd="0" presId="urn:microsoft.com/office/officeart/2005/8/layout/cycle2"/>
    <dgm:cxn modelId="{F4275312-258F-A846-B77F-82D925239EE4}" type="presOf" srcId="{DAAE86EF-9E59-D440-9812-7CCEFA2FB3FA}" destId="{060A8260-2E37-B943-B29C-B2378D8CC485}" srcOrd="0" destOrd="0" presId="urn:microsoft.com/office/officeart/2005/8/layout/cycle2"/>
    <dgm:cxn modelId="{0D1F4722-72EA-6C40-B9F5-71DEF6CDE65A}" srcId="{36EB6979-5C99-3D4D-B9BC-3A70FFBAF654}" destId="{77AFE04A-8F29-EE4E-A941-4F80D8A07E0F}" srcOrd="2" destOrd="0" parTransId="{8D9E3FF7-4A6D-AC4E-85B7-59456166E15B}" sibTransId="{778A7E3B-369A-5F48-A62D-39DCDE337039}"/>
    <dgm:cxn modelId="{2B8C7D23-92F8-E34F-95A3-C3B1B14E515A}" srcId="{36EB6979-5C99-3D4D-B9BC-3A70FFBAF654}" destId="{6CC5E02B-A58E-D642-A040-C4657B392886}" srcOrd="4" destOrd="0" parTransId="{E4478407-1BF4-704F-B855-84D0CD59B721}" sibTransId="{EA320B4D-42D1-8946-9CEC-CA71FF77A9F4}"/>
    <dgm:cxn modelId="{3412B32C-6694-814E-BC9E-FF553A65D2B7}" type="presOf" srcId="{EA320B4D-42D1-8946-9CEC-CA71FF77A9F4}" destId="{34D069BF-B1E8-E840-904B-F84C6E986E91}" srcOrd="0" destOrd="0" presId="urn:microsoft.com/office/officeart/2005/8/layout/cycle2"/>
    <dgm:cxn modelId="{4FE4042E-5A8B-874F-A576-58E9E099696E}" type="presOf" srcId="{99581DB3-E2EF-A946-A6EE-38B8A2DFF032}" destId="{1BA3CCCE-2EB5-204A-832A-92D350174ACF}" srcOrd="0" destOrd="0" presId="urn:microsoft.com/office/officeart/2005/8/layout/cycle2"/>
    <dgm:cxn modelId="{60883E47-BE7E-F24C-A554-B205BBD081E7}" type="presOf" srcId="{57CB5D93-7D15-5747-A54E-C7F42B19F9A6}" destId="{E44C9EEA-68FA-E34B-99BD-C0F1839C90CC}" srcOrd="0" destOrd="0" presId="urn:microsoft.com/office/officeart/2005/8/layout/cycle2"/>
    <dgm:cxn modelId="{CE286A4D-E171-E647-B5ED-87F9D4DE7C5B}" type="presOf" srcId="{36EB6979-5C99-3D4D-B9BC-3A70FFBAF654}" destId="{D13720DB-AAB7-8845-9B8A-57B541731A1F}" srcOrd="0" destOrd="0" presId="urn:microsoft.com/office/officeart/2005/8/layout/cycle2"/>
    <dgm:cxn modelId="{E0F3196F-0A57-1B4D-AC69-6953A59E5FFD}" type="presOf" srcId="{778A7E3B-369A-5F48-A62D-39DCDE337039}" destId="{3D92515C-2E46-B849-AD23-21AC135B04A9}" srcOrd="0" destOrd="0" presId="urn:microsoft.com/office/officeart/2005/8/layout/cycle2"/>
    <dgm:cxn modelId="{25A5AD6F-6F4F-4D45-9D9D-32EE497C2B00}" type="presOf" srcId="{5CC673F6-0F02-D745-AB0D-6BED94EDE9E3}" destId="{7F9DAA30-5592-954A-B2ED-54B6EE9B0A90}" srcOrd="1" destOrd="0" presId="urn:microsoft.com/office/officeart/2005/8/layout/cycle2"/>
    <dgm:cxn modelId="{1D7AD474-6742-EB4F-996F-6CF56F70B0AE}" type="presOf" srcId="{EA320B4D-42D1-8946-9CEC-CA71FF77A9F4}" destId="{1A13BBA7-B1BD-0640-A5F6-4935344A112E}" srcOrd="1" destOrd="0" presId="urn:microsoft.com/office/officeart/2005/8/layout/cycle2"/>
    <dgm:cxn modelId="{BB68225A-5E2F-2146-95EB-0F8A1E342D9A}" type="presOf" srcId="{FB3231DE-A51F-6346-A05F-2753DA0F00C5}" destId="{4FFFC387-8BE6-9143-9D53-65DBF7E665EB}" srcOrd="0" destOrd="0" presId="urn:microsoft.com/office/officeart/2005/8/layout/cycle2"/>
    <dgm:cxn modelId="{F4344C89-662E-7B41-A138-3EA915431096}" type="presOf" srcId="{6CC5E02B-A58E-D642-A040-C4657B392886}" destId="{02E6DCAF-3260-4745-A88A-56D55DB92732}" srcOrd="0" destOrd="0" presId="urn:microsoft.com/office/officeart/2005/8/layout/cycle2"/>
    <dgm:cxn modelId="{C851DB99-E4F1-4847-B632-092FE6F5A0B6}" type="presOf" srcId="{C21C5A2B-E516-AF41-ACE8-C7DC390C65AA}" destId="{7D3F52B2-8EFC-CE43-8709-574D27268611}" srcOrd="1" destOrd="0" presId="urn:microsoft.com/office/officeart/2005/8/layout/cycle2"/>
    <dgm:cxn modelId="{2B5113B1-5B92-DB4E-A4A2-5EF1696089D4}" type="presOf" srcId="{38496398-D78B-0C4C-8DB1-CC558DC7FD0A}" destId="{83B2703C-00A7-3048-8D7D-72DA1178BAED}" srcOrd="0" destOrd="0" presId="urn:microsoft.com/office/officeart/2005/8/layout/cycle2"/>
    <dgm:cxn modelId="{0AF92BB3-8EA8-7246-81A9-F27B28724219}" srcId="{36EB6979-5C99-3D4D-B9BC-3A70FFBAF654}" destId="{DAAE86EF-9E59-D440-9812-7CCEFA2FB3FA}" srcOrd="0" destOrd="0" parTransId="{0308FC52-513C-F942-87E5-0D7165F404BA}" sibTransId="{F891ED8D-2EC9-7B49-882C-1245D99D05E4}"/>
    <dgm:cxn modelId="{45C468BB-D3DD-EB47-A89D-CD3AB4F01F39}" type="presOf" srcId="{F891ED8D-2EC9-7B49-882C-1245D99D05E4}" destId="{1443A7BF-B9BE-1D4C-A237-E7D45D37F487}" srcOrd="0" destOrd="0" presId="urn:microsoft.com/office/officeart/2005/8/layout/cycle2"/>
    <dgm:cxn modelId="{DD84EEC3-A5B1-4049-B3C9-100273D3547B}" type="presOf" srcId="{5CC673F6-0F02-D745-AB0D-6BED94EDE9E3}" destId="{5105C649-2DC9-E344-9D4C-B19040C6831B}" srcOrd="0" destOrd="0" presId="urn:microsoft.com/office/officeart/2005/8/layout/cycle2"/>
    <dgm:cxn modelId="{45F0E6C7-7C4D-5F4F-B006-0CDAC9DD6BFA}" type="presOf" srcId="{F891ED8D-2EC9-7B49-882C-1245D99D05E4}" destId="{31DAB88E-D2A6-C64B-BA27-4208D7616463}" srcOrd="1" destOrd="0" presId="urn:microsoft.com/office/officeart/2005/8/layout/cycle2"/>
    <dgm:cxn modelId="{C1A5BCC9-3642-474C-8541-618096DE1F66}" type="presOf" srcId="{77AFE04A-8F29-EE4E-A941-4F80D8A07E0F}" destId="{B280010F-34C0-094E-8DBB-E4827D503035}" srcOrd="0" destOrd="0" presId="urn:microsoft.com/office/officeart/2005/8/layout/cycle2"/>
    <dgm:cxn modelId="{D358EFCD-BE8B-9E4E-A479-C9A012D85048}" type="presOf" srcId="{38496398-D78B-0C4C-8DB1-CC558DC7FD0A}" destId="{7D81989B-0C5D-4548-8EC7-F2D7FDB7CB43}" srcOrd="1" destOrd="0" presId="urn:microsoft.com/office/officeart/2005/8/layout/cycle2"/>
    <dgm:cxn modelId="{E9A3D4D3-C11D-0E41-8EC8-30C9F6159803}" type="presOf" srcId="{C21C5A2B-E516-AF41-ACE8-C7DC390C65AA}" destId="{99BACD21-74E0-E445-B5FB-9F85619CC4E8}" srcOrd="0" destOrd="0" presId="urn:microsoft.com/office/officeart/2005/8/layout/cycle2"/>
    <dgm:cxn modelId="{418D80D7-9035-534E-A024-BFB3A07F3148}" srcId="{36EB6979-5C99-3D4D-B9BC-3A70FFBAF654}" destId="{FB3231DE-A51F-6346-A05F-2753DA0F00C5}" srcOrd="5" destOrd="0" parTransId="{0D17B1A4-7770-6A42-997C-7D197B7F3B84}" sibTransId="{5CC673F6-0F02-D745-AB0D-6BED94EDE9E3}"/>
    <dgm:cxn modelId="{3A134EE7-17C5-C44F-979F-C5CD2F3A693F}" srcId="{36EB6979-5C99-3D4D-B9BC-3A70FFBAF654}" destId="{99581DB3-E2EF-A946-A6EE-38B8A2DFF032}" srcOrd="1" destOrd="0" parTransId="{E243D9B1-FFF2-184A-AC22-9CD5CADF0ACA}" sibTransId="{38496398-D78B-0C4C-8DB1-CC558DC7FD0A}"/>
    <dgm:cxn modelId="{92FF8FE9-528C-5842-B7D0-9536AE4305D4}" srcId="{36EB6979-5C99-3D4D-B9BC-3A70FFBAF654}" destId="{57CB5D93-7D15-5747-A54E-C7F42B19F9A6}" srcOrd="3" destOrd="0" parTransId="{D74E49C5-FDEC-F843-B9ED-C0AAB5597136}" sibTransId="{C21C5A2B-E516-AF41-ACE8-C7DC390C65AA}"/>
    <dgm:cxn modelId="{CB29F599-6505-1543-9B2A-0FA964ECB73C}" type="presParOf" srcId="{D13720DB-AAB7-8845-9B8A-57B541731A1F}" destId="{060A8260-2E37-B943-B29C-B2378D8CC485}" srcOrd="0" destOrd="0" presId="urn:microsoft.com/office/officeart/2005/8/layout/cycle2"/>
    <dgm:cxn modelId="{7053113C-354C-5343-8CC0-CA201C97059E}" type="presParOf" srcId="{D13720DB-AAB7-8845-9B8A-57B541731A1F}" destId="{1443A7BF-B9BE-1D4C-A237-E7D45D37F487}" srcOrd="1" destOrd="0" presId="urn:microsoft.com/office/officeart/2005/8/layout/cycle2"/>
    <dgm:cxn modelId="{EB7B9B2C-155E-B84F-A265-46226277E609}" type="presParOf" srcId="{1443A7BF-B9BE-1D4C-A237-E7D45D37F487}" destId="{31DAB88E-D2A6-C64B-BA27-4208D7616463}" srcOrd="0" destOrd="0" presId="urn:microsoft.com/office/officeart/2005/8/layout/cycle2"/>
    <dgm:cxn modelId="{0BC362D7-7AE9-0342-99B5-B57CED647DFF}" type="presParOf" srcId="{D13720DB-AAB7-8845-9B8A-57B541731A1F}" destId="{1BA3CCCE-2EB5-204A-832A-92D350174ACF}" srcOrd="2" destOrd="0" presId="urn:microsoft.com/office/officeart/2005/8/layout/cycle2"/>
    <dgm:cxn modelId="{ED7A30CF-0C66-314D-8EC4-DC1DAC341AFC}" type="presParOf" srcId="{D13720DB-AAB7-8845-9B8A-57B541731A1F}" destId="{83B2703C-00A7-3048-8D7D-72DA1178BAED}" srcOrd="3" destOrd="0" presId="urn:microsoft.com/office/officeart/2005/8/layout/cycle2"/>
    <dgm:cxn modelId="{FAF694E0-0058-7240-9A12-39808786579C}" type="presParOf" srcId="{83B2703C-00A7-3048-8D7D-72DA1178BAED}" destId="{7D81989B-0C5D-4548-8EC7-F2D7FDB7CB43}" srcOrd="0" destOrd="0" presId="urn:microsoft.com/office/officeart/2005/8/layout/cycle2"/>
    <dgm:cxn modelId="{76E4BFEE-E2A0-2C46-A2DB-7A48E396E681}" type="presParOf" srcId="{D13720DB-AAB7-8845-9B8A-57B541731A1F}" destId="{B280010F-34C0-094E-8DBB-E4827D503035}" srcOrd="4" destOrd="0" presId="urn:microsoft.com/office/officeart/2005/8/layout/cycle2"/>
    <dgm:cxn modelId="{EE8849B2-F698-254C-A107-8CAE1D74BD86}" type="presParOf" srcId="{D13720DB-AAB7-8845-9B8A-57B541731A1F}" destId="{3D92515C-2E46-B849-AD23-21AC135B04A9}" srcOrd="5" destOrd="0" presId="urn:microsoft.com/office/officeart/2005/8/layout/cycle2"/>
    <dgm:cxn modelId="{3D9A1B23-388C-054F-BDF0-0C4F740DC9FD}" type="presParOf" srcId="{3D92515C-2E46-B849-AD23-21AC135B04A9}" destId="{52AFAB18-2634-E44B-A376-F5749086E2E4}" srcOrd="0" destOrd="0" presId="urn:microsoft.com/office/officeart/2005/8/layout/cycle2"/>
    <dgm:cxn modelId="{DEC1EB01-014E-5F44-9A92-96A0E83956F2}" type="presParOf" srcId="{D13720DB-AAB7-8845-9B8A-57B541731A1F}" destId="{E44C9EEA-68FA-E34B-99BD-C0F1839C90CC}" srcOrd="6" destOrd="0" presId="urn:microsoft.com/office/officeart/2005/8/layout/cycle2"/>
    <dgm:cxn modelId="{940426DF-740B-A940-A9BE-C4A5973EA37D}" type="presParOf" srcId="{D13720DB-AAB7-8845-9B8A-57B541731A1F}" destId="{99BACD21-74E0-E445-B5FB-9F85619CC4E8}" srcOrd="7" destOrd="0" presId="urn:microsoft.com/office/officeart/2005/8/layout/cycle2"/>
    <dgm:cxn modelId="{67CDC6F3-A3DA-0A47-A8EC-1550B06CA7BC}" type="presParOf" srcId="{99BACD21-74E0-E445-B5FB-9F85619CC4E8}" destId="{7D3F52B2-8EFC-CE43-8709-574D27268611}" srcOrd="0" destOrd="0" presId="urn:microsoft.com/office/officeart/2005/8/layout/cycle2"/>
    <dgm:cxn modelId="{6DF788E7-BAB1-A948-9983-AF4B75D27C4E}" type="presParOf" srcId="{D13720DB-AAB7-8845-9B8A-57B541731A1F}" destId="{02E6DCAF-3260-4745-A88A-56D55DB92732}" srcOrd="8" destOrd="0" presId="urn:microsoft.com/office/officeart/2005/8/layout/cycle2"/>
    <dgm:cxn modelId="{FB1CFE88-2EA0-4A4E-8915-1A55BB325DC0}" type="presParOf" srcId="{D13720DB-AAB7-8845-9B8A-57B541731A1F}" destId="{34D069BF-B1E8-E840-904B-F84C6E986E91}" srcOrd="9" destOrd="0" presId="urn:microsoft.com/office/officeart/2005/8/layout/cycle2"/>
    <dgm:cxn modelId="{D60A42CD-FE7E-1A40-AA42-6A06D2C41016}" type="presParOf" srcId="{34D069BF-B1E8-E840-904B-F84C6E986E91}" destId="{1A13BBA7-B1BD-0640-A5F6-4935344A112E}" srcOrd="0" destOrd="0" presId="urn:microsoft.com/office/officeart/2005/8/layout/cycle2"/>
    <dgm:cxn modelId="{C82B5843-56A2-0A4C-92F8-1D82506DD5D8}" type="presParOf" srcId="{D13720DB-AAB7-8845-9B8A-57B541731A1F}" destId="{4FFFC387-8BE6-9143-9D53-65DBF7E665EB}" srcOrd="10" destOrd="0" presId="urn:microsoft.com/office/officeart/2005/8/layout/cycle2"/>
    <dgm:cxn modelId="{CD2EE10D-A0B2-8D40-8E67-F092D09999A7}" type="presParOf" srcId="{D13720DB-AAB7-8845-9B8A-57B541731A1F}" destId="{5105C649-2DC9-E344-9D4C-B19040C6831B}" srcOrd="11" destOrd="0" presId="urn:microsoft.com/office/officeart/2005/8/layout/cycle2"/>
    <dgm:cxn modelId="{5130E4B2-117B-2940-BA72-EFB40C99ED5E}" type="presParOf" srcId="{5105C649-2DC9-E344-9D4C-B19040C6831B}" destId="{7F9DAA30-5592-954A-B2ED-54B6EE9B0A90}"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A8260-2E37-B943-B29C-B2378D8CC485}">
      <dsp:nvSpPr>
        <dsp:cNvPr id="0" name=""/>
        <dsp:cNvSpPr/>
      </dsp:nvSpPr>
      <dsp:spPr>
        <a:xfrm>
          <a:off x="3392242" y="574"/>
          <a:ext cx="1251735" cy="12517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altLang="zh-CN" sz="900" kern="1200" dirty="0"/>
            <a:t>Recruitment </a:t>
          </a:r>
          <a:endParaRPr lang="zh-CN" altLang="en-US" sz="900" kern="1200" dirty="0"/>
        </a:p>
      </dsp:txBody>
      <dsp:txXfrm>
        <a:off x="3575554" y="183886"/>
        <a:ext cx="885111" cy="885111"/>
      </dsp:txXfrm>
    </dsp:sp>
    <dsp:sp modelId="{1443A7BF-B9BE-1D4C-A237-E7D45D37F487}">
      <dsp:nvSpPr>
        <dsp:cNvPr id="0" name=""/>
        <dsp:cNvSpPr/>
      </dsp:nvSpPr>
      <dsp:spPr>
        <a:xfrm rot="1800000">
          <a:off x="4657303" y="880158"/>
          <a:ext cx="332232" cy="4224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zh-CN" altLang="en-US" sz="700" kern="1200"/>
        </a:p>
      </dsp:txBody>
      <dsp:txXfrm>
        <a:off x="4663980" y="939733"/>
        <a:ext cx="232562" cy="253476"/>
      </dsp:txXfrm>
    </dsp:sp>
    <dsp:sp modelId="{1BA3CCCE-2EB5-204A-832A-92D350174ACF}">
      <dsp:nvSpPr>
        <dsp:cNvPr id="0" name=""/>
        <dsp:cNvSpPr/>
      </dsp:nvSpPr>
      <dsp:spPr>
        <a:xfrm>
          <a:off x="5019147" y="939869"/>
          <a:ext cx="1251735" cy="12517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altLang="zh-CN" sz="900" kern="1200" dirty="0"/>
            <a:t>Onboarding</a:t>
          </a:r>
          <a:endParaRPr lang="zh-CN" altLang="en-US" sz="900" kern="1200" dirty="0"/>
        </a:p>
      </dsp:txBody>
      <dsp:txXfrm>
        <a:off x="5202459" y="1123181"/>
        <a:ext cx="885111" cy="885111"/>
      </dsp:txXfrm>
    </dsp:sp>
    <dsp:sp modelId="{83B2703C-00A7-3048-8D7D-72DA1178BAED}">
      <dsp:nvSpPr>
        <dsp:cNvPr id="0" name=""/>
        <dsp:cNvSpPr/>
      </dsp:nvSpPr>
      <dsp:spPr>
        <a:xfrm rot="5400000">
          <a:off x="5478899" y="2284398"/>
          <a:ext cx="332232" cy="4224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zh-CN" altLang="en-US" sz="700" kern="1200"/>
        </a:p>
      </dsp:txBody>
      <dsp:txXfrm>
        <a:off x="5528734" y="2319055"/>
        <a:ext cx="232562" cy="253476"/>
      </dsp:txXfrm>
    </dsp:sp>
    <dsp:sp modelId="{B280010F-34C0-094E-8DBB-E4827D503035}">
      <dsp:nvSpPr>
        <dsp:cNvPr id="0" name=""/>
        <dsp:cNvSpPr/>
      </dsp:nvSpPr>
      <dsp:spPr>
        <a:xfrm>
          <a:off x="5019147" y="2818458"/>
          <a:ext cx="1251735" cy="12517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 sz="900" kern="1200" dirty="0"/>
            <a:t>Engaging &amp; Retaining</a:t>
          </a:r>
          <a:endParaRPr lang="zh-CN" altLang="en-US" sz="900" kern="1200" dirty="0"/>
        </a:p>
      </dsp:txBody>
      <dsp:txXfrm>
        <a:off x="5202459" y="3001770"/>
        <a:ext cx="885111" cy="885111"/>
      </dsp:txXfrm>
    </dsp:sp>
    <dsp:sp modelId="{3D92515C-2E46-B849-AD23-21AC135B04A9}">
      <dsp:nvSpPr>
        <dsp:cNvPr id="0" name=""/>
        <dsp:cNvSpPr/>
      </dsp:nvSpPr>
      <dsp:spPr>
        <a:xfrm rot="9000000">
          <a:off x="4673589" y="3698041"/>
          <a:ext cx="332232" cy="4224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zh-CN" altLang="en-US" sz="700" kern="1200"/>
        </a:p>
      </dsp:txBody>
      <dsp:txXfrm rot="10800000">
        <a:off x="4766582" y="3757616"/>
        <a:ext cx="232562" cy="253476"/>
      </dsp:txXfrm>
    </dsp:sp>
    <dsp:sp modelId="{E44C9EEA-68FA-E34B-99BD-C0F1839C90CC}">
      <dsp:nvSpPr>
        <dsp:cNvPr id="0" name=""/>
        <dsp:cNvSpPr/>
      </dsp:nvSpPr>
      <dsp:spPr>
        <a:xfrm>
          <a:off x="3392242" y="3757752"/>
          <a:ext cx="1251735" cy="12517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 sz="900" kern="1200" dirty="0"/>
            <a:t>Development  </a:t>
          </a:r>
          <a:endParaRPr lang="zh-CN" altLang="en-US" sz="900" kern="1200" dirty="0"/>
        </a:p>
      </dsp:txBody>
      <dsp:txXfrm>
        <a:off x="3575554" y="3941064"/>
        <a:ext cx="885111" cy="885111"/>
      </dsp:txXfrm>
    </dsp:sp>
    <dsp:sp modelId="{99BACD21-74E0-E445-B5FB-9F85619CC4E8}">
      <dsp:nvSpPr>
        <dsp:cNvPr id="0" name=""/>
        <dsp:cNvSpPr/>
      </dsp:nvSpPr>
      <dsp:spPr>
        <a:xfrm rot="12600000">
          <a:off x="3046684" y="3707444"/>
          <a:ext cx="332232" cy="4224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zh-CN" altLang="en-US" sz="700" kern="1200"/>
        </a:p>
      </dsp:txBody>
      <dsp:txXfrm rot="10800000">
        <a:off x="3139677" y="3816854"/>
        <a:ext cx="232562" cy="253476"/>
      </dsp:txXfrm>
    </dsp:sp>
    <dsp:sp modelId="{02E6DCAF-3260-4745-A88A-56D55DB92732}">
      <dsp:nvSpPr>
        <dsp:cNvPr id="0" name=""/>
        <dsp:cNvSpPr/>
      </dsp:nvSpPr>
      <dsp:spPr>
        <a:xfrm>
          <a:off x="1765336" y="2818458"/>
          <a:ext cx="1251735" cy="12517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 sz="900" kern="1200" dirty="0"/>
            <a:t>Performance management </a:t>
          </a:r>
          <a:endParaRPr lang="zh-CN" altLang="en-US" sz="900" kern="1200" dirty="0"/>
        </a:p>
      </dsp:txBody>
      <dsp:txXfrm>
        <a:off x="1948648" y="3001770"/>
        <a:ext cx="885111" cy="885111"/>
      </dsp:txXfrm>
    </dsp:sp>
    <dsp:sp modelId="{34D069BF-B1E8-E840-904B-F84C6E986E91}">
      <dsp:nvSpPr>
        <dsp:cNvPr id="0" name=""/>
        <dsp:cNvSpPr/>
      </dsp:nvSpPr>
      <dsp:spPr>
        <a:xfrm rot="16200000">
          <a:off x="2225088" y="2303203"/>
          <a:ext cx="332232" cy="4224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zh-CN" altLang="en-US" sz="700" kern="1200"/>
        </a:p>
      </dsp:txBody>
      <dsp:txXfrm>
        <a:off x="2274923" y="2437530"/>
        <a:ext cx="232562" cy="253476"/>
      </dsp:txXfrm>
    </dsp:sp>
    <dsp:sp modelId="{4FFFC387-8BE6-9143-9D53-65DBF7E665EB}">
      <dsp:nvSpPr>
        <dsp:cNvPr id="0" name=""/>
        <dsp:cNvSpPr/>
      </dsp:nvSpPr>
      <dsp:spPr>
        <a:xfrm>
          <a:off x="1765336" y="939869"/>
          <a:ext cx="1251735" cy="12517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 sz="900" kern="1200" dirty="0"/>
            <a:t>Employee  leave </a:t>
          </a:r>
          <a:endParaRPr lang="zh-CN" altLang="en-US" sz="900" kern="1200" dirty="0"/>
        </a:p>
      </dsp:txBody>
      <dsp:txXfrm>
        <a:off x="1948648" y="1123181"/>
        <a:ext cx="885111" cy="885111"/>
      </dsp:txXfrm>
    </dsp:sp>
    <dsp:sp modelId="{5105C649-2DC9-E344-9D4C-B19040C6831B}">
      <dsp:nvSpPr>
        <dsp:cNvPr id="0" name=""/>
        <dsp:cNvSpPr/>
      </dsp:nvSpPr>
      <dsp:spPr>
        <a:xfrm rot="19800000">
          <a:off x="3030397" y="889560"/>
          <a:ext cx="332232" cy="42246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zh-CN" altLang="en-US" sz="700" kern="1200"/>
        </a:p>
      </dsp:txBody>
      <dsp:txXfrm>
        <a:off x="3037074" y="998970"/>
        <a:ext cx="232562" cy="25347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44D77EC-B23F-CC41-BC8C-4968918DFF0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GB"/>
          </a:p>
        </p:txBody>
      </p:sp>
      <p:sp>
        <p:nvSpPr>
          <p:cNvPr id="3" name="副标题 2">
            <a:extLst>
              <a:ext uri="{FF2B5EF4-FFF2-40B4-BE49-F238E27FC236}">
                <a16:creationId xmlns:a16="http://schemas.microsoft.com/office/drawing/2014/main" id="{A303F323-FC08-D442-8DFE-494356A9ADD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GB"/>
          </a:p>
        </p:txBody>
      </p:sp>
      <p:sp>
        <p:nvSpPr>
          <p:cNvPr id="4" name="日期占位符 3">
            <a:extLst>
              <a:ext uri="{FF2B5EF4-FFF2-40B4-BE49-F238E27FC236}">
                <a16:creationId xmlns:a16="http://schemas.microsoft.com/office/drawing/2014/main" id="{06675685-AFF1-2B4F-B722-2FB0668122DD}"/>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5" name="页脚占位符 4">
            <a:extLst>
              <a:ext uri="{FF2B5EF4-FFF2-40B4-BE49-F238E27FC236}">
                <a16:creationId xmlns:a16="http://schemas.microsoft.com/office/drawing/2014/main" id="{902B06B1-3033-254E-B34F-EF2663F81F0B}"/>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AA8233BE-89DB-A846-A6E0-466950DCF621}"/>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2638199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1F72A80-9BEF-D04E-A8C6-7E53831161C5}"/>
              </a:ext>
            </a:extLst>
          </p:cNvPr>
          <p:cNvSpPr>
            <a:spLocks noGrp="1"/>
          </p:cNvSpPr>
          <p:nvPr>
            <p:ph type="title"/>
          </p:nvPr>
        </p:nvSpPr>
        <p:spPr/>
        <p:txBody>
          <a:body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AD618891-10F5-CC4F-88C0-04E42C1EC1BE}"/>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5F2C6D1A-4D00-D34A-89FA-15330EBC78CC}"/>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5" name="页脚占位符 4">
            <a:extLst>
              <a:ext uri="{FF2B5EF4-FFF2-40B4-BE49-F238E27FC236}">
                <a16:creationId xmlns:a16="http://schemas.microsoft.com/office/drawing/2014/main" id="{54DE6441-A0F6-1748-8ABC-222782B9D5AD}"/>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FD860CBC-0671-834F-8604-75695E8C0CF1}"/>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1766716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7BF5042-77DD-4340-A616-B77464B225C8}"/>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D25913F2-4EEA-2D48-BCD1-BCD2517D71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B81C2C85-8754-EA4E-AFA0-76BE748DBD72}"/>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5" name="页脚占位符 4">
            <a:extLst>
              <a:ext uri="{FF2B5EF4-FFF2-40B4-BE49-F238E27FC236}">
                <a16:creationId xmlns:a16="http://schemas.microsoft.com/office/drawing/2014/main" id="{63EA6CA0-EDE3-044B-B286-0F577D880B49}"/>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56456DF3-15B4-D04D-927E-D5F517EB2CCD}"/>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3198369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EC9C6EF-2077-664B-B271-93EAD0CE4A72}"/>
              </a:ext>
            </a:extLst>
          </p:cNvPr>
          <p:cNvSpPr>
            <a:spLocks noGrp="1"/>
          </p:cNvSpPr>
          <p:nvPr>
            <p:ph type="title"/>
          </p:nvPr>
        </p:nvSpPr>
        <p:spPr/>
        <p:txBody>
          <a:body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AB076C67-F42E-4548-B96E-08EEB9D0C8E0}"/>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内容占位符 3">
            <a:extLst>
              <a:ext uri="{FF2B5EF4-FFF2-40B4-BE49-F238E27FC236}">
                <a16:creationId xmlns:a16="http://schemas.microsoft.com/office/drawing/2014/main" id="{B24979E7-0FAA-C34B-BD4F-FD8EAD4CB31A}"/>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日期占位符 4">
            <a:extLst>
              <a:ext uri="{FF2B5EF4-FFF2-40B4-BE49-F238E27FC236}">
                <a16:creationId xmlns:a16="http://schemas.microsoft.com/office/drawing/2014/main" id="{04DD6148-78A3-8647-956D-99EC1438EA77}"/>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6" name="页脚占位符 5">
            <a:extLst>
              <a:ext uri="{FF2B5EF4-FFF2-40B4-BE49-F238E27FC236}">
                <a16:creationId xmlns:a16="http://schemas.microsoft.com/office/drawing/2014/main" id="{426E81F4-4491-9A4F-B777-2CAA34249C7E}"/>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BED66BD3-9446-8241-8E9E-3211EE43C595}"/>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2720658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370C8C8-2C2F-7A41-9649-CA4A3EE9E7CE}"/>
              </a:ext>
            </a:extLst>
          </p:cNvPr>
          <p:cNvSpPr>
            <a:spLocks noGrp="1"/>
          </p:cNvSpPr>
          <p:nvPr>
            <p:ph type="title"/>
          </p:nvPr>
        </p:nvSpPr>
        <p:spPr>
          <a:xfrm>
            <a:off x="839788" y="365125"/>
            <a:ext cx="10515600" cy="1325563"/>
          </a:xfrm>
        </p:spPr>
        <p:txBody>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AE07154E-3A8E-A242-BDD0-5B1FF262CB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F36EBC1D-3F6F-5748-AFF4-E9397FCA1EDB}"/>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文本占位符 4">
            <a:extLst>
              <a:ext uri="{FF2B5EF4-FFF2-40B4-BE49-F238E27FC236}">
                <a16:creationId xmlns:a16="http://schemas.microsoft.com/office/drawing/2014/main" id="{6C5593A0-3A4C-AB4E-BA0D-8E9C303B1B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826450E4-F45B-A54A-BBB6-B25ECB462A80}"/>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7" name="日期占位符 6">
            <a:extLst>
              <a:ext uri="{FF2B5EF4-FFF2-40B4-BE49-F238E27FC236}">
                <a16:creationId xmlns:a16="http://schemas.microsoft.com/office/drawing/2014/main" id="{EA5D6183-7898-B941-8A02-1438A60F5C4C}"/>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8" name="页脚占位符 7">
            <a:extLst>
              <a:ext uri="{FF2B5EF4-FFF2-40B4-BE49-F238E27FC236}">
                <a16:creationId xmlns:a16="http://schemas.microsoft.com/office/drawing/2014/main" id="{F466C1A5-0DC8-BE40-A0D5-B94B77775569}"/>
              </a:ext>
            </a:extLst>
          </p:cNvPr>
          <p:cNvSpPr>
            <a:spLocks noGrp="1"/>
          </p:cNvSpPr>
          <p:nvPr>
            <p:ph type="ftr" sz="quarter" idx="11"/>
          </p:nvPr>
        </p:nvSpPr>
        <p:spPr/>
        <p:txBody>
          <a:bodyPr/>
          <a:lstStyle/>
          <a:p>
            <a:endParaRPr lang="en-GB"/>
          </a:p>
        </p:txBody>
      </p:sp>
      <p:sp>
        <p:nvSpPr>
          <p:cNvPr id="9" name="灯片编号占位符 8">
            <a:extLst>
              <a:ext uri="{FF2B5EF4-FFF2-40B4-BE49-F238E27FC236}">
                <a16:creationId xmlns:a16="http://schemas.microsoft.com/office/drawing/2014/main" id="{52BB79EC-0C22-374E-8C1F-45AF605A8BB0}"/>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2992672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287CEA5-EBAE-5E4B-8475-77539779817B}"/>
              </a:ext>
            </a:extLst>
          </p:cNvPr>
          <p:cNvSpPr>
            <a:spLocks noGrp="1"/>
          </p:cNvSpPr>
          <p:nvPr>
            <p:ph type="title"/>
          </p:nvPr>
        </p:nvSpPr>
        <p:spPr/>
        <p:txBody>
          <a:bodyPr/>
          <a:lstStyle/>
          <a:p>
            <a:r>
              <a:rPr lang="zh-CN" altLang="en-US"/>
              <a:t>单击此处编辑母版标题样式</a:t>
            </a:r>
            <a:endParaRPr lang="en-GB"/>
          </a:p>
        </p:txBody>
      </p:sp>
      <p:sp>
        <p:nvSpPr>
          <p:cNvPr id="3" name="日期占位符 2">
            <a:extLst>
              <a:ext uri="{FF2B5EF4-FFF2-40B4-BE49-F238E27FC236}">
                <a16:creationId xmlns:a16="http://schemas.microsoft.com/office/drawing/2014/main" id="{0F51FF3F-C3CB-EA41-AEDD-B1F36855FF59}"/>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4" name="页脚占位符 3">
            <a:extLst>
              <a:ext uri="{FF2B5EF4-FFF2-40B4-BE49-F238E27FC236}">
                <a16:creationId xmlns:a16="http://schemas.microsoft.com/office/drawing/2014/main" id="{62CDDCC9-855C-8F44-A1C3-03602F6F8142}"/>
              </a:ext>
            </a:extLst>
          </p:cNvPr>
          <p:cNvSpPr>
            <a:spLocks noGrp="1"/>
          </p:cNvSpPr>
          <p:nvPr>
            <p:ph type="ftr" sz="quarter" idx="11"/>
          </p:nvPr>
        </p:nvSpPr>
        <p:spPr/>
        <p:txBody>
          <a:bodyPr/>
          <a:lstStyle/>
          <a:p>
            <a:endParaRPr lang="en-GB"/>
          </a:p>
        </p:txBody>
      </p:sp>
      <p:sp>
        <p:nvSpPr>
          <p:cNvPr id="5" name="灯片编号占位符 4">
            <a:extLst>
              <a:ext uri="{FF2B5EF4-FFF2-40B4-BE49-F238E27FC236}">
                <a16:creationId xmlns:a16="http://schemas.microsoft.com/office/drawing/2014/main" id="{5A45E663-CAD1-2B4A-8E6E-D36D2B3E38EB}"/>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2178447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173A239F-A5E5-EA40-A3F0-B307DF97DF52}"/>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3" name="页脚占位符 2">
            <a:extLst>
              <a:ext uri="{FF2B5EF4-FFF2-40B4-BE49-F238E27FC236}">
                <a16:creationId xmlns:a16="http://schemas.microsoft.com/office/drawing/2014/main" id="{C3333415-2DB0-0743-85A4-9387EB251CDD}"/>
              </a:ext>
            </a:extLst>
          </p:cNvPr>
          <p:cNvSpPr>
            <a:spLocks noGrp="1"/>
          </p:cNvSpPr>
          <p:nvPr>
            <p:ph type="ftr" sz="quarter" idx="11"/>
          </p:nvPr>
        </p:nvSpPr>
        <p:spPr/>
        <p:txBody>
          <a:bodyPr/>
          <a:lstStyle/>
          <a:p>
            <a:endParaRPr lang="en-GB"/>
          </a:p>
        </p:txBody>
      </p:sp>
      <p:sp>
        <p:nvSpPr>
          <p:cNvPr id="4" name="灯片编号占位符 3">
            <a:extLst>
              <a:ext uri="{FF2B5EF4-FFF2-40B4-BE49-F238E27FC236}">
                <a16:creationId xmlns:a16="http://schemas.microsoft.com/office/drawing/2014/main" id="{720DFB2D-76E4-6348-AC35-8B8A5329874E}"/>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3709125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753CC71-F474-8C49-A765-D6970075A6B7}"/>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8F681419-3B4B-474D-BB5C-1AE375B2BA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文本占位符 3">
            <a:extLst>
              <a:ext uri="{FF2B5EF4-FFF2-40B4-BE49-F238E27FC236}">
                <a16:creationId xmlns:a16="http://schemas.microsoft.com/office/drawing/2014/main" id="{9E52EDCF-E1B8-1940-BC67-729B4484E3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32FAA15E-F2C2-8A45-BC2F-81185819E812}"/>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6" name="页脚占位符 5">
            <a:extLst>
              <a:ext uri="{FF2B5EF4-FFF2-40B4-BE49-F238E27FC236}">
                <a16:creationId xmlns:a16="http://schemas.microsoft.com/office/drawing/2014/main" id="{3C596390-8F3A-D744-8527-CDBD70482EE5}"/>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A7F39650-6F49-9840-A154-A97E43976801}"/>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396642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76A89E6-9821-8842-A034-7A9FF9E6F38C}"/>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图片占位符 2">
            <a:extLst>
              <a:ext uri="{FF2B5EF4-FFF2-40B4-BE49-F238E27FC236}">
                <a16:creationId xmlns:a16="http://schemas.microsoft.com/office/drawing/2014/main" id="{9C77B467-3ED2-A44B-9807-51834DC103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文本占位符 3">
            <a:extLst>
              <a:ext uri="{FF2B5EF4-FFF2-40B4-BE49-F238E27FC236}">
                <a16:creationId xmlns:a16="http://schemas.microsoft.com/office/drawing/2014/main" id="{EB709DE7-9359-4B47-AB31-E2918A71E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024F1ECB-0D0E-DF46-BD37-903F05F3D026}"/>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6" name="页脚占位符 5">
            <a:extLst>
              <a:ext uri="{FF2B5EF4-FFF2-40B4-BE49-F238E27FC236}">
                <a16:creationId xmlns:a16="http://schemas.microsoft.com/office/drawing/2014/main" id="{57E06CFB-FCA2-6242-9AC5-5BB775624A15}"/>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90396D76-0E63-8940-9BB5-0C0C4929E56A}"/>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2635359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48CF213-F876-0B4A-9BEB-1315CF278677}"/>
              </a:ext>
            </a:extLst>
          </p:cNvPr>
          <p:cNvSpPr>
            <a:spLocks noGrp="1"/>
          </p:cNvSpPr>
          <p:nvPr>
            <p:ph type="title"/>
          </p:nvPr>
        </p:nvSpPr>
        <p:spPr/>
        <p:txBody>
          <a:bodyPr/>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9F2E4D51-3E13-464D-A85A-4C20F39B6B8A}"/>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7BFEFC5C-37E4-B24A-AC2C-E8F7C1683B09}"/>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5" name="页脚占位符 4">
            <a:extLst>
              <a:ext uri="{FF2B5EF4-FFF2-40B4-BE49-F238E27FC236}">
                <a16:creationId xmlns:a16="http://schemas.microsoft.com/office/drawing/2014/main" id="{F39D21B1-E890-C44B-A6AE-3C3D64F6521C}"/>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2431E35E-8ADF-6143-BB5B-A8ACC7185F6D}"/>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363514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87166C08-0C57-7C45-9403-12F5D8D17124}"/>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FB7A4938-1CAA-914C-87F8-8337F2BB9C9A}"/>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DCA52B31-5DB1-5445-8ACE-E5CEDFD3CA74}"/>
              </a:ext>
            </a:extLst>
          </p:cNvPr>
          <p:cNvSpPr>
            <a:spLocks noGrp="1"/>
          </p:cNvSpPr>
          <p:nvPr>
            <p:ph type="dt" sz="half" idx="10"/>
          </p:nvPr>
        </p:nvSpPr>
        <p:spPr/>
        <p:txBody>
          <a:bodyPr/>
          <a:lstStyle/>
          <a:p>
            <a:fld id="{7AEDE7E5-2BD5-9449-932E-6E8B8F64F6E6}" type="datetimeFigureOut">
              <a:rPr lang="en-GB" smtClean="0"/>
              <a:t>28/07/2021</a:t>
            </a:fld>
            <a:endParaRPr lang="en-GB"/>
          </a:p>
        </p:txBody>
      </p:sp>
      <p:sp>
        <p:nvSpPr>
          <p:cNvPr id="5" name="页脚占位符 4">
            <a:extLst>
              <a:ext uri="{FF2B5EF4-FFF2-40B4-BE49-F238E27FC236}">
                <a16:creationId xmlns:a16="http://schemas.microsoft.com/office/drawing/2014/main" id="{B6CC0353-1281-7B47-8F2A-9B0211AE9A7A}"/>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A4874C85-053D-1C44-BA35-A87A1E0951D0}"/>
              </a:ext>
            </a:extLst>
          </p:cNvPr>
          <p:cNvSpPr>
            <a:spLocks noGrp="1"/>
          </p:cNvSpPr>
          <p:nvPr>
            <p:ph type="sldNum" sz="quarter" idx="12"/>
          </p:nvPr>
        </p:nvSpPr>
        <p:spPr/>
        <p:txBody>
          <a:bodyPr/>
          <a:lstStyle/>
          <a:p>
            <a:fld id="{613CBE0D-EFAC-F34B-B9DC-6945574BE3F3}" type="slidenum">
              <a:rPr lang="en-GB" smtClean="0"/>
              <a:t>‹#›</a:t>
            </a:fld>
            <a:endParaRPr lang="en-GB"/>
          </a:p>
        </p:txBody>
      </p:sp>
    </p:spTree>
    <p:extLst>
      <p:ext uri="{BB962C8B-B14F-4D97-AF65-F5344CB8AC3E}">
        <p14:creationId xmlns:p14="http://schemas.microsoft.com/office/powerpoint/2010/main" val="283249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EBE5ACA8-FDE1-C649-98FE-43FCD2B1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EED7B9C1-9E35-7B4F-8FDE-01F9BA4509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6267104A-D081-2C4A-B1A5-D8FDE71C63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EDE7E5-2BD5-9449-932E-6E8B8F64F6E6}" type="datetimeFigureOut">
              <a:rPr lang="en-GB" smtClean="0"/>
              <a:t>28/07/2021</a:t>
            </a:fld>
            <a:endParaRPr lang="en-GB"/>
          </a:p>
        </p:txBody>
      </p:sp>
      <p:sp>
        <p:nvSpPr>
          <p:cNvPr id="5" name="页脚占位符 4">
            <a:extLst>
              <a:ext uri="{FF2B5EF4-FFF2-40B4-BE49-F238E27FC236}">
                <a16:creationId xmlns:a16="http://schemas.microsoft.com/office/drawing/2014/main" id="{3E194652-0575-6A4D-9BDD-8EF241205E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灯片编号占位符 5">
            <a:extLst>
              <a:ext uri="{FF2B5EF4-FFF2-40B4-BE49-F238E27FC236}">
                <a16:creationId xmlns:a16="http://schemas.microsoft.com/office/drawing/2014/main" id="{C5581B6E-3296-6249-A2A6-644BC3B00F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3CBE0D-EFAC-F34B-B9DC-6945574BE3F3}" type="slidenum">
              <a:rPr lang="en-GB" smtClean="0"/>
              <a:t>‹#›</a:t>
            </a:fld>
            <a:endParaRPr lang="en-GB"/>
          </a:p>
        </p:txBody>
      </p:sp>
    </p:spTree>
    <p:extLst>
      <p:ext uri="{BB962C8B-B14F-4D97-AF65-F5344CB8AC3E}">
        <p14:creationId xmlns:p14="http://schemas.microsoft.com/office/powerpoint/2010/main" val="529043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png"/><Relationship Id="rId7" Type="http://schemas.openxmlformats.org/officeDocument/2006/relationships/diagramLayout" Target="../diagrams/layout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4.jpg"/><Relationship Id="rId10" Type="http://schemas.microsoft.com/office/2007/relationships/diagramDrawing" Target="../diagrams/drawing1.xml"/><Relationship Id="rId4" Type="http://schemas.openxmlformats.org/officeDocument/2006/relationships/image" Target="../media/image3.png"/><Relationship Id="rId9" Type="http://schemas.openxmlformats.org/officeDocument/2006/relationships/diagramColors" Target="../diagrams/colors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Emirates Airlines careers">
            <a:extLst>
              <a:ext uri="{FF2B5EF4-FFF2-40B4-BE49-F238E27FC236}">
                <a16:creationId xmlns:a16="http://schemas.microsoft.com/office/drawing/2014/main" id="{BDC6D1A2-7D2D-4340-8426-0570C30D4E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29" t="16252" r="21314" b="16252"/>
          <a:stretch/>
        </p:blipFill>
        <p:spPr bwMode="auto">
          <a:xfrm>
            <a:off x="3491621" y="1782458"/>
            <a:ext cx="2718878" cy="1391501"/>
          </a:xfrm>
          <a:prstGeom prst="rect">
            <a:avLst/>
          </a:prstGeom>
          <a:noFill/>
          <a:extLst>
            <a:ext uri="{909E8E84-426E-40DD-AFC4-6F175D3DCCD1}">
              <a14:hiddenFill xmlns:a14="http://schemas.microsoft.com/office/drawing/2010/main">
                <a:solidFill>
                  <a:srgbClr val="FFFFFF"/>
                </a:solidFill>
              </a14:hiddenFill>
            </a:ext>
          </a:extLst>
        </p:spPr>
      </p:pic>
      <p:pic>
        <p:nvPicPr>
          <p:cNvPr id="10" name="图片 9" descr="图形用户界面, 文本, 表格&#10;&#10;描述已自动生成">
            <a:extLst>
              <a:ext uri="{FF2B5EF4-FFF2-40B4-BE49-F238E27FC236}">
                <a16:creationId xmlns:a16="http://schemas.microsoft.com/office/drawing/2014/main" id="{C68E7420-E38F-6647-B11C-4065C53A9AE1}"/>
              </a:ext>
            </a:extLst>
          </p:cNvPr>
          <p:cNvPicPr>
            <a:picLocks noChangeAspect="1"/>
          </p:cNvPicPr>
          <p:nvPr/>
        </p:nvPicPr>
        <p:blipFill>
          <a:blip r:embed="rId3"/>
          <a:stretch>
            <a:fillRect/>
          </a:stretch>
        </p:blipFill>
        <p:spPr>
          <a:xfrm>
            <a:off x="18938" y="2426645"/>
            <a:ext cx="3372780" cy="2339186"/>
          </a:xfrm>
          <a:prstGeom prst="rect">
            <a:avLst/>
          </a:prstGeom>
        </p:spPr>
      </p:pic>
      <p:pic>
        <p:nvPicPr>
          <p:cNvPr id="12" name="图片 11" descr="表格&#10;&#10;描述已自动生成">
            <a:extLst>
              <a:ext uri="{FF2B5EF4-FFF2-40B4-BE49-F238E27FC236}">
                <a16:creationId xmlns:a16="http://schemas.microsoft.com/office/drawing/2014/main" id="{DD4708F3-08F2-9C49-B77A-810D9FD72777}"/>
              </a:ext>
            </a:extLst>
          </p:cNvPr>
          <p:cNvPicPr>
            <a:picLocks noChangeAspect="1"/>
          </p:cNvPicPr>
          <p:nvPr/>
        </p:nvPicPr>
        <p:blipFill>
          <a:blip r:embed="rId4"/>
          <a:stretch>
            <a:fillRect/>
          </a:stretch>
        </p:blipFill>
        <p:spPr>
          <a:xfrm>
            <a:off x="0" y="4681295"/>
            <a:ext cx="3372780" cy="2176705"/>
          </a:xfrm>
          <a:prstGeom prst="rect">
            <a:avLst/>
          </a:prstGeom>
        </p:spPr>
      </p:pic>
      <p:sp>
        <p:nvSpPr>
          <p:cNvPr id="13" name="矩形 12">
            <a:extLst>
              <a:ext uri="{FF2B5EF4-FFF2-40B4-BE49-F238E27FC236}">
                <a16:creationId xmlns:a16="http://schemas.microsoft.com/office/drawing/2014/main" id="{4F404912-97FE-4A4C-B72A-5EE3BA8610CD}"/>
              </a:ext>
            </a:extLst>
          </p:cNvPr>
          <p:cNvSpPr/>
          <p:nvPr/>
        </p:nvSpPr>
        <p:spPr>
          <a:xfrm rot="20358672">
            <a:off x="187922" y="4598974"/>
            <a:ext cx="2996934" cy="584775"/>
          </a:xfrm>
          <a:prstGeom prst="rect">
            <a:avLst/>
          </a:prstGeom>
          <a:noFill/>
        </p:spPr>
        <p:txBody>
          <a:bodyPr wrap="square" lIns="91440" tIns="45720" rIns="91440" bIns="45720">
            <a:spAutoFit/>
          </a:bodyPr>
          <a:lstStyle/>
          <a:p>
            <a:pPr algn="ctr"/>
            <a:r>
              <a:rPr lang="en-US" altLang="zh-CN"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Performance </a:t>
            </a:r>
            <a:endParaRPr lang="zh-CN" alt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15" name="图片 14" descr="图形用户界面, 文本, 应用程序, Teams&#10;&#10;描述已自动生成">
            <a:extLst>
              <a:ext uri="{FF2B5EF4-FFF2-40B4-BE49-F238E27FC236}">
                <a16:creationId xmlns:a16="http://schemas.microsoft.com/office/drawing/2014/main" id="{40CBAF56-E125-8845-BAA9-A2B9FA73CCFA}"/>
              </a:ext>
            </a:extLst>
          </p:cNvPr>
          <p:cNvPicPr>
            <a:picLocks noChangeAspect="1"/>
          </p:cNvPicPr>
          <p:nvPr/>
        </p:nvPicPr>
        <p:blipFill>
          <a:blip r:embed="rId5"/>
          <a:stretch>
            <a:fillRect/>
          </a:stretch>
        </p:blipFill>
        <p:spPr>
          <a:xfrm>
            <a:off x="7221213" y="22069"/>
            <a:ext cx="5120640" cy="3834890"/>
          </a:xfrm>
          <a:prstGeom prst="rect">
            <a:avLst/>
          </a:prstGeom>
        </p:spPr>
      </p:pic>
      <p:graphicFrame>
        <p:nvGraphicFramePr>
          <p:cNvPr id="2" name="图示 1">
            <a:extLst>
              <a:ext uri="{FF2B5EF4-FFF2-40B4-BE49-F238E27FC236}">
                <a16:creationId xmlns:a16="http://schemas.microsoft.com/office/drawing/2014/main" id="{1B7D8999-2BFB-5848-B3BE-3803BCEAA210}"/>
              </a:ext>
            </a:extLst>
          </p:cNvPr>
          <p:cNvGraphicFramePr/>
          <p:nvPr>
            <p:extLst>
              <p:ext uri="{D42A27DB-BD31-4B8C-83A1-F6EECF244321}">
                <p14:modId xmlns:p14="http://schemas.microsoft.com/office/powerpoint/2010/main" val="1673622306"/>
              </p:ext>
            </p:extLst>
          </p:nvPr>
        </p:nvGraphicFramePr>
        <p:xfrm>
          <a:off x="832950" y="6829"/>
          <a:ext cx="8036220" cy="50100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097602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696A6E59-17BA-0B43-A70B-060DA919E830}"/>
              </a:ext>
            </a:extLst>
          </p:cNvPr>
          <p:cNvSpPr>
            <a:spLocks noGrp="1"/>
          </p:cNvSpPr>
          <p:nvPr>
            <p:ph idx="1"/>
          </p:nvPr>
        </p:nvSpPr>
        <p:spPr>
          <a:xfrm>
            <a:off x="1067892" y="1855603"/>
            <a:ext cx="10939229" cy="5182278"/>
          </a:xfrm>
        </p:spPr>
        <p:txBody>
          <a:bodyPr>
            <a:normAutofit/>
          </a:bodyPr>
          <a:lstStyle/>
          <a:p>
            <a:r>
              <a:rPr lang="en-GB" sz="2000" dirty="0">
                <a:latin typeface="Times New Roman" panose="02020603050405020304" pitchFamily="18" charset="0"/>
                <a:cs typeface="Times New Roman" panose="02020603050405020304" pitchFamily="18" charset="0"/>
              </a:rPr>
              <a:t>HR business partner</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HR professionals also have their right and duty to join the discussion of organizational change and development, they also play a role of the strategic partners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HR Service Centre</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HR Centre of Expertise</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Emirates also has it’s own department and groups to hand the communication process, to make sure they can provide good service and products.</a:t>
            </a:r>
          </a:p>
        </p:txBody>
      </p:sp>
      <p:pic>
        <p:nvPicPr>
          <p:cNvPr id="4" name="Picture 4" descr="Emirates Airlines careers">
            <a:extLst>
              <a:ext uri="{FF2B5EF4-FFF2-40B4-BE49-F238E27FC236}">
                <a16:creationId xmlns:a16="http://schemas.microsoft.com/office/drawing/2014/main" id="{C71CBC0C-144A-EA4A-9E09-5D5D7A8047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29" t="16252" r="21314" b="16252"/>
          <a:stretch/>
        </p:blipFill>
        <p:spPr bwMode="auto">
          <a:xfrm>
            <a:off x="0" y="0"/>
            <a:ext cx="2718878" cy="1391501"/>
          </a:xfrm>
          <a:prstGeom prst="rect">
            <a:avLst/>
          </a:prstGeom>
          <a:noFill/>
          <a:extLst>
            <a:ext uri="{909E8E84-426E-40DD-AFC4-6F175D3DCCD1}">
              <a14:hiddenFill xmlns:a14="http://schemas.microsoft.com/office/drawing/2010/main">
                <a:solidFill>
                  <a:srgbClr val="FFFFFF"/>
                </a:solidFill>
              </a14:hiddenFill>
            </a:ext>
          </a:extLst>
        </p:spPr>
      </p:pic>
      <p:sp>
        <p:nvSpPr>
          <p:cNvPr id="5" name="矩形 4">
            <a:extLst>
              <a:ext uri="{FF2B5EF4-FFF2-40B4-BE49-F238E27FC236}">
                <a16:creationId xmlns:a16="http://schemas.microsoft.com/office/drawing/2014/main" id="{02FE349D-7DD6-F449-B7C0-D1E986CD2AE9}"/>
              </a:ext>
            </a:extLst>
          </p:cNvPr>
          <p:cNvSpPr/>
          <p:nvPr/>
        </p:nvSpPr>
        <p:spPr>
          <a:xfrm>
            <a:off x="3197901" y="564115"/>
            <a:ext cx="8329535" cy="461665"/>
          </a:xfrm>
          <a:prstGeom prst="rect">
            <a:avLst/>
          </a:prstGeom>
        </p:spPr>
        <p:txBody>
          <a:bodyPr wrap="square">
            <a:spAutoFit/>
          </a:bodyPr>
          <a:lstStyle/>
          <a:p>
            <a:r>
              <a:rPr lang="en-GB" altLang="zh-CN" sz="2400" dirty="0">
                <a:latin typeface="Times New Roman" panose="02020603050405020304" pitchFamily="18" charset="0"/>
                <a:cs typeface="Times New Roman" panose="02020603050405020304" pitchFamily="18" charset="0"/>
              </a:rPr>
              <a:t>To what extent has it been restructured in line with Ulrich ideas?</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99684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C67F401-8862-B943-BFF9-8D6297A22295}"/>
              </a:ext>
            </a:extLst>
          </p:cNvPr>
          <p:cNvSpPr>
            <a:spLocks noGrp="1"/>
          </p:cNvSpPr>
          <p:nvPr>
            <p:ph type="title"/>
          </p:nvPr>
        </p:nvSpPr>
        <p:spPr>
          <a:xfrm>
            <a:off x="3213553" y="65938"/>
            <a:ext cx="8634922" cy="1325563"/>
          </a:xfrm>
        </p:spPr>
        <p:txBody>
          <a:bodyPr>
            <a:normAutofit/>
          </a:bodyPr>
          <a:lstStyle/>
          <a:p>
            <a:r>
              <a:rPr lang="en-GB" sz="2800" dirty="0">
                <a:latin typeface="Times New Roman" panose="02020603050405020304" pitchFamily="18" charset="0"/>
                <a:cs typeface="Times New Roman" panose="02020603050405020304" pitchFamily="18" charset="0"/>
              </a:rPr>
              <a:t>Is there any evidence it had the intended/desired impact?</a:t>
            </a:r>
          </a:p>
        </p:txBody>
      </p:sp>
      <p:sp>
        <p:nvSpPr>
          <p:cNvPr id="3" name="内容占位符 2">
            <a:extLst>
              <a:ext uri="{FF2B5EF4-FFF2-40B4-BE49-F238E27FC236}">
                <a16:creationId xmlns:a16="http://schemas.microsoft.com/office/drawing/2014/main" id="{2C74D4B5-53F4-B542-988F-1DB530BC60AE}"/>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Diversified employee training.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Emirates staff handbook.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Human resources participate in strategic management.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Emirates is now an award-winning global airline with a network covering more than 150 destinations on six continents. The airline has more than 270 aircraft, has the world's largest Boeing 777 and Airbus A380 fleet, and has been profitable for the past 30 years.</a:t>
            </a:r>
          </a:p>
        </p:txBody>
      </p:sp>
      <p:pic>
        <p:nvPicPr>
          <p:cNvPr id="4" name="Picture 4" descr="Emirates Airlines careers">
            <a:extLst>
              <a:ext uri="{FF2B5EF4-FFF2-40B4-BE49-F238E27FC236}">
                <a16:creationId xmlns:a16="http://schemas.microsoft.com/office/drawing/2014/main" id="{A2FB0940-4B93-B14C-AD2B-51A7EE5E735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29" t="16252" r="21314" b="16252"/>
          <a:stretch/>
        </p:blipFill>
        <p:spPr bwMode="auto">
          <a:xfrm>
            <a:off x="0" y="0"/>
            <a:ext cx="2718878" cy="1391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170252"/>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文档" ma:contentTypeID="0x0101004D59DA1BF2B3334DB5F90C6E07467918" ma:contentTypeVersion="6" ma:contentTypeDescription="新建文档。" ma:contentTypeScope="" ma:versionID="ec45de1286ca53490baecc5bcb35dcc4">
  <xsd:schema xmlns:xsd="http://www.w3.org/2001/XMLSchema" xmlns:xs="http://www.w3.org/2001/XMLSchema" xmlns:p="http://schemas.microsoft.com/office/2006/metadata/properties" xmlns:ns2="06e3169f-a9f3-41ae-acb0-0b632df752ba" targetNamespace="http://schemas.microsoft.com/office/2006/metadata/properties" ma:root="true" ma:fieldsID="ca48b42e142c29f64af59cb5f50c1ae3" ns2:_="">
    <xsd:import namespace="06e3169f-a9f3-41ae-acb0-0b632df752b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e3169f-a9f3-41ae-acb0-0b632df752b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内容类型"/>
        <xsd:element ref="dc:title" minOccurs="0" maxOccurs="1" ma:index="4" ma:displayName="标题"/>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AB6882-1296-4DC4-8847-9916CBB6484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2AFFC8B1-20FD-40B7-9C2D-57E196E220D7}">
  <ds:schemaRefs>
    <ds:schemaRef ds:uri="http://schemas.microsoft.com/sharepoint/v3/contenttype/forms"/>
  </ds:schemaRefs>
</ds:datastoreItem>
</file>

<file path=customXml/itemProps3.xml><?xml version="1.0" encoding="utf-8"?>
<ds:datastoreItem xmlns:ds="http://schemas.openxmlformats.org/officeDocument/2006/customXml" ds:itemID="{D6C18C22-CC3F-421F-9941-FC6FE0834DD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e3169f-a9f3-41ae-acb0-0b632df752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122</TotalTime>
  <Words>161</Words>
  <Application>Microsoft Office PowerPoint</Application>
  <PresentationFormat>Widescreen</PresentationFormat>
  <Paragraphs>25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等线</vt:lpstr>
      <vt:lpstr>等线 Light</vt:lpstr>
      <vt:lpstr>Arial</vt:lpstr>
      <vt:lpstr>Times New Roman</vt:lpstr>
      <vt:lpstr>Office 主题​​</vt:lpstr>
      <vt:lpstr>PowerPoint Presentation</vt:lpstr>
      <vt:lpstr>PowerPoint Presentation</vt:lpstr>
      <vt:lpstr>Is there any evidence it had the intended/desired impact?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Junqian Dai</dc:creator>
  <cp:lastModifiedBy>Emma Roberts (IMH)</cp:lastModifiedBy>
  <cp:revision>10</cp:revision>
  <dcterms:created xsi:type="dcterms:W3CDTF">2021-07-28T11:06:42Z</dcterms:created>
  <dcterms:modified xsi:type="dcterms:W3CDTF">2021-07-28T13:30:18Z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0x0101004D59DA1BF2B3334DB5F90C6E07467918</vt:lpwstr>
  </property>
</Properties>
</file>