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52DCCA-D86F-4856-B898-CCFF09F29373}" v="2" dt="2022-05-19T17:38:17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90" d="100"/>
          <a:sy n="90" d="100"/>
        </p:scale>
        <p:origin x="96" y="-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yacinth Thomas (1810167)" userId="S::1810167@student.uwtsd.ac.uk::62a691d9-7648-425e-89c3-c85982e668b0" providerId="AD" clId="Web-{4D65BE9F-4676-499C-8933-AB047C2E3DE7}"/>
    <pc:docChg chg="addSld delSld modSld addMainMaster delMainMaster">
      <pc:chgData name="Hyacinth Thomas (1810167)" userId="S::1810167@student.uwtsd.ac.uk::62a691d9-7648-425e-89c3-c85982e668b0" providerId="AD" clId="Web-{4D65BE9F-4676-499C-8933-AB047C2E3DE7}" dt="2022-05-18T14:14:08.220" v="60" actId="20577"/>
      <pc:docMkLst>
        <pc:docMk/>
      </pc:docMkLst>
      <pc:sldChg chg="addSp delSp modSp mod setBg modClrScheme chgLayout">
        <pc:chgData name="Hyacinth Thomas (1810167)" userId="S::1810167@student.uwtsd.ac.uk::62a691d9-7648-425e-89c3-c85982e668b0" providerId="AD" clId="Web-{4D65BE9F-4676-499C-8933-AB047C2E3DE7}" dt="2022-05-18T14:14:08.220" v="60" actId="20577"/>
        <pc:sldMkLst>
          <pc:docMk/>
          <pc:sldMk cId="109857222" sldId="256"/>
        </pc:sldMkLst>
        <pc:spChg chg="add del mod ord">
          <ac:chgData name="Hyacinth Thomas (1810167)" userId="S::1810167@student.uwtsd.ac.uk::62a691d9-7648-425e-89c3-c85982e668b0" providerId="AD" clId="Web-{4D65BE9F-4676-499C-8933-AB047C2E3DE7}" dt="2022-05-18T14:13:17.891" v="56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yacinth Thomas (1810167)" userId="S::1810167@student.uwtsd.ac.uk::62a691d9-7648-425e-89c3-c85982e668b0" providerId="AD" clId="Web-{4D65BE9F-4676-499C-8933-AB047C2E3DE7}" dt="2022-05-18T14:14:08.220" v="60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Hyacinth Thomas (1810167)" userId="S::1810167@student.uwtsd.ac.uk::62a691d9-7648-425e-89c3-c85982e668b0" providerId="AD" clId="Web-{4D65BE9F-4676-499C-8933-AB047C2E3DE7}" dt="2022-05-18T14:11:30.045" v="37"/>
          <ac:spMkLst>
            <pc:docMk/>
            <pc:sldMk cId="109857222" sldId="256"/>
            <ac:spMk id="6" creationId="{2CDF5172-8BD4-767F-9C7F-47EC4A4504E8}"/>
          </ac:spMkLst>
        </pc:spChg>
        <pc:spChg chg="add del mod">
          <ac:chgData name="Hyacinth Thomas (1810167)" userId="S::1810167@student.uwtsd.ac.uk::62a691d9-7648-425e-89c3-c85982e668b0" providerId="AD" clId="Web-{4D65BE9F-4676-499C-8933-AB047C2E3DE7}" dt="2022-05-18T14:11:12.060" v="34"/>
          <ac:spMkLst>
            <pc:docMk/>
            <pc:sldMk cId="109857222" sldId="256"/>
            <ac:spMk id="8" creationId="{F92298C5-258F-CCEA-40AA-0BC8F5F6C1B4}"/>
          </ac:spMkLst>
        </pc:spChg>
        <pc:spChg chg="add del">
          <ac:chgData name="Hyacinth Thomas (1810167)" userId="S::1810167@student.uwtsd.ac.uk::62a691d9-7648-425e-89c3-c85982e668b0" providerId="AD" clId="Web-{4D65BE9F-4676-499C-8933-AB047C2E3DE7}" dt="2022-05-18T14:10:53.638" v="29"/>
          <ac:spMkLst>
            <pc:docMk/>
            <pc:sldMk cId="109857222" sldId="256"/>
            <ac:spMk id="9" creationId="{4A54A2C5-ADD6-6A1D-4AB1-6E3432A40715}"/>
          </ac:spMkLst>
        </pc:spChg>
        <pc:spChg chg="add del">
          <ac:chgData name="Hyacinth Thomas (1810167)" userId="S::1810167@student.uwtsd.ac.uk::62a691d9-7648-425e-89c3-c85982e668b0" providerId="AD" clId="Web-{4D65BE9F-4676-499C-8933-AB047C2E3DE7}" dt="2022-05-18T14:10:51.544" v="28"/>
          <ac:spMkLst>
            <pc:docMk/>
            <pc:sldMk cId="109857222" sldId="256"/>
            <ac:spMk id="10" creationId="{C6786B0D-EA13-1CAE-B213-F02331AC0403}"/>
          </ac:spMkLst>
        </pc:spChg>
        <pc:spChg chg="add del">
          <ac:chgData name="Hyacinth Thomas (1810167)" userId="S::1810167@student.uwtsd.ac.uk::62a691d9-7648-425e-89c3-c85982e668b0" providerId="AD" clId="Web-{4D65BE9F-4676-499C-8933-AB047C2E3DE7}" dt="2022-05-18T14:11:14.498" v="35"/>
          <ac:spMkLst>
            <pc:docMk/>
            <pc:sldMk cId="109857222" sldId="256"/>
            <ac:spMk id="11" creationId="{DDD34390-BB72-482C-8D73-495C13499621}"/>
          </ac:spMkLst>
        </pc:spChg>
        <pc:spChg chg="add del">
          <ac:chgData name="Hyacinth Thomas (1810167)" userId="S::1810167@student.uwtsd.ac.uk::62a691d9-7648-425e-89c3-c85982e668b0" providerId="AD" clId="Web-{4D65BE9F-4676-499C-8933-AB047C2E3DE7}" dt="2022-05-18T14:11:14.498" v="35"/>
          <ac:spMkLst>
            <pc:docMk/>
            <pc:sldMk cId="109857222" sldId="256"/>
            <ac:spMk id="19" creationId="{52062B71-C76E-495D-8314-1A1532AC192B}"/>
          </ac:spMkLst>
        </pc:spChg>
        <pc:grpChg chg="add del">
          <ac:chgData name="Hyacinth Thomas (1810167)" userId="S::1810167@student.uwtsd.ac.uk::62a691d9-7648-425e-89c3-c85982e668b0" providerId="AD" clId="Web-{4D65BE9F-4676-499C-8933-AB047C2E3DE7}" dt="2022-05-18T14:11:14.498" v="35"/>
          <ac:grpSpMkLst>
            <pc:docMk/>
            <pc:sldMk cId="109857222" sldId="256"/>
            <ac:grpSpMk id="13" creationId="{20F7ACBD-1BAA-4CBC-A561-880B5E556F35}"/>
          </ac:grpSpMkLst>
        </pc:grpChg>
        <pc:picChg chg="add del mod">
          <ac:chgData name="Hyacinth Thomas (1810167)" userId="S::1810167@student.uwtsd.ac.uk::62a691d9-7648-425e-89c3-c85982e668b0" providerId="AD" clId="Web-{4D65BE9F-4676-499C-8933-AB047C2E3DE7}" dt="2022-05-18T14:07:04.337" v="13"/>
          <ac:picMkLst>
            <pc:docMk/>
            <pc:sldMk cId="109857222" sldId="256"/>
            <ac:picMk id="4" creationId="{E935E3A4-6E1C-F101-05FD-A41F2ABF9403}"/>
          </ac:picMkLst>
        </pc:picChg>
        <pc:picChg chg="add mod">
          <ac:chgData name="Hyacinth Thomas (1810167)" userId="S::1810167@student.uwtsd.ac.uk::62a691d9-7648-425e-89c3-c85982e668b0" providerId="AD" clId="Web-{4D65BE9F-4676-499C-8933-AB047C2E3DE7}" dt="2022-05-18T14:13:21.422" v="57" actId="1076"/>
          <ac:picMkLst>
            <pc:docMk/>
            <pc:sldMk cId="109857222" sldId="256"/>
            <ac:picMk id="5" creationId="{F0772D55-8655-6B27-14BA-465DADB161DA}"/>
          </ac:picMkLst>
        </pc:picChg>
        <pc:cxnChg chg="add del">
          <ac:chgData name="Hyacinth Thomas (1810167)" userId="S::1810167@student.uwtsd.ac.uk::62a691d9-7648-425e-89c3-c85982e668b0" providerId="AD" clId="Web-{4D65BE9F-4676-499C-8933-AB047C2E3DE7}" dt="2022-05-18T14:11:14.498" v="35"/>
          <ac:cxnSpMkLst>
            <pc:docMk/>
            <pc:sldMk cId="109857222" sldId="256"/>
            <ac:cxnSpMk id="21" creationId="{647A3FF6-0F12-488B-A6E0-44B0E7CA4CCC}"/>
          </ac:cxnSpMkLst>
        </pc:cxnChg>
      </pc:sldChg>
      <pc:sldChg chg="new">
        <pc:chgData name="Hyacinth Thomas (1810167)" userId="S::1810167@student.uwtsd.ac.uk::62a691d9-7648-425e-89c3-c85982e668b0" providerId="AD" clId="Web-{4D65BE9F-4676-499C-8933-AB047C2E3DE7}" dt="2022-05-18T14:05:09.584" v="1"/>
        <pc:sldMkLst>
          <pc:docMk/>
          <pc:sldMk cId="1832656769" sldId="257"/>
        </pc:sldMkLst>
      </pc:sldChg>
      <pc:sldChg chg="new">
        <pc:chgData name="Hyacinth Thomas (1810167)" userId="S::1810167@student.uwtsd.ac.uk::62a691d9-7648-425e-89c3-c85982e668b0" providerId="AD" clId="Web-{4D65BE9F-4676-499C-8933-AB047C2E3DE7}" dt="2022-05-18T14:05:12.459" v="2"/>
        <pc:sldMkLst>
          <pc:docMk/>
          <pc:sldMk cId="2050875138" sldId="258"/>
        </pc:sldMkLst>
      </pc:sldChg>
      <pc:sldChg chg="new add del">
        <pc:chgData name="Hyacinth Thomas (1810167)" userId="S::1810167@student.uwtsd.ac.uk::62a691d9-7648-425e-89c3-c85982e668b0" providerId="AD" clId="Web-{4D65BE9F-4676-499C-8933-AB047C2E3DE7}" dt="2022-05-18T14:05:22.256" v="5"/>
        <pc:sldMkLst>
          <pc:docMk/>
          <pc:sldMk cId="4182969498" sldId="259"/>
        </pc:sldMkLst>
      </pc:sldChg>
      <pc:sldChg chg="add replId">
        <pc:chgData name="Hyacinth Thomas (1810167)" userId="S::1810167@student.uwtsd.ac.uk::62a691d9-7648-425e-89c3-c85982e668b0" providerId="AD" clId="Web-{4D65BE9F-4676-499C-8933-AB047C2E3DE7}" dt="2022-05-18T14:05:26.928" v="6"/>
        <pc:sldMkLst>
          <pc:docMk/>
          <pc:sldMk cId="434542708" sldId="260"/>
        </pc:sldMkLst>
      </pc:sldChg>
      <pc:sldChg chg="new">
        <pc:chgData name="Hyacinth Thomas (1810167)" userId="S::1810167@student.uwtsd.ac.uk::62a691d9-7648-425e-89c3-c85982e668b0" providerId="AD" clId="Web-{4D65BE9F-4676-499C-8933-AB047C2E3DE7}" dt="2022-05-18T14:05:33.291" v="7"/>
        <pc:sldMkLst>
          <pc:docMk/>
          <pc:sldMk cId="1059970534" sldId="261"/>
        </pc:sldMkLst>
      </pc:sldChg>
      <pc:sldChg chg="new">
        <pc:chgData name="Hyacinth Thomas (1810167)" userId="S::1810167@student.uwtsd.ac.uk::62a691d9-7648-425e-89c3-c85982e668b0" providerId="AD" clId="Web-{4D65BE9F-4676-499C-8933-AB047C2E3DE7}" dt="2022-05-18T14:05:40.194" v="8"/>
        <pc:sldMkLst>
          <pc:docMk/>
          <pc:sldMk cId="3292011196" sldId="262"/>
        </pc:sldMkLst>
      </pc:sldChg>
      <pc:sldChg chg="new">
        <pc:chgData name="Hyacinth Thomas (1810167)" userId="S::1810167@student.uwtsd.ac.uk::62a691d9-7648-425e-89c3-c85982e668b0" providerId="AD" clId="Web-{4D65BE9F-4676-499C-8933-AB047C2E3DE7}" dt="2022-05-18T14:05:42.991" v="9"/>
        <pc:sldMkLst>
          <pc:docMk/>
          <pc:sldMk cId="3823774875" sldId="263"/>
        </pc:sldMkLst>
      </pc:sldChg>
      <pc:sldChg chg="new">
        <pc:chgData name="Hyacinth Thomas (1810167)" userId="S::1810167@student.uwtsd.ac.uk::62a691d9-7648-425e-89c3-c85982e668b0" providerId="AD" clId="Web-{4D65BE9F-4676-499C-8933-AB047C2E3DE7}" dt="2022-05-18T14:05:45.898" v="10"/>
        <pc:sldMkLst>
          <pc:docMk/>
          <pc:sldMk cId="86669941" sldId="264"/>
        </pc:sldMkLst>
      </pc:sldChg>
      <pc:sldChg chg="new">
        <pc:chgData name="Hyacinth Thomas (1810167)" userId="S::1810167@student.uwtsd.ac.uk::62a691d9-7648-425e-89c3-c85982e668b0" providerId="AD" clId="Web-{4D65BE9F-4676-499C-8933-AB047C2E3DE7}" dt="2022-05-18T14:05:48.366" v="11"/>
        <pc:sldMkLst>
          <pc:docMk/>
          <pc:sldMk cId="4130709518" sldId="265"/>
        </pc:sldMkLst>
      </pc:sldChg>
      <pc:sldMasterChg chg="del delSldLayout">
        <pc:chgData name="Hyacinth Thomas (1810167)" userId="S::1810167@student.uwtsd.ac.uk::62a691d9-7648-425e-89c3-c85982e668b0" providerId="AD" clId="Web-{4D65BE9F-4676-499C-8933-AB047C2E3DE7}" dt="2022-05-18T14:04:42.412" v="0"/>
        <pc:sldMasterMkLst>
          <pc:docMk/>
          <pc:sldMasterMk cId="2460954070" sldId="2147483660"/>
        </pc:sldMasterMkLst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Hyacinth Thomas (1810167)" userId="S::1810167@student.uwtsd.ac.uk::62a691d9-7648-425e-89c3-c85982e668b0" providerId="AD" clId="Web-{4D65BE9F-4676-499C-8933-AB047C2E3DE7}" dt="2022-05-18T14:04:42.412" v="0"/>
        <pc:sldMasterMkLst>
          <pc:docMk/>
          <pc:sldMasterMk cId="1466476789" sldId="2147483672"/>
        </pc:sldMasterMkLst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4152588876" sldId="2147483673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4090407829" sldId="2147483674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1759306290" sldId="2147483675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4115602459" sldId="2147483676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205034604" sldId="2147483677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2363201473" sldId="2147483678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654495167" sldId="2147483679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1788483561" sldId="2147483680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1983871364" sldId="2147483681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2248841879" sldId="2147483682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1178208886" sldId="2147483683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3553568466" sldId="2147483684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1333789131" sldId="2147483685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1561477377" sldId="2147483686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3085841064" sldId="2147483687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1551645410" sldId="2147483688"/>
          </pc:sldLayoutMkLst>
        </pc:sldLayoutChg>
        <pc:sldLayoutChg chg="add mod replId">
          <pc:chgData name="Hyacinth Thomas (1810167)" userId="S::1810167@student.uwtsd.ac.uk::62a691d9-7648-425e-89c3-c85982e668b0" providerId="AD" clId="Web-{4D65BE9F-4676-499C-8933-AB047C2E3DE7}" dt="2022-05-18T14:04:42.412" v="0"/>
          <pc:sldLayoutMkLst>
            <pc:docMk/>
            <pc:sldMasterMk cId="1466476789" sldId="2147483672"/>
            <pc:sldLayoutMk cId="2534017299" sldId="2147483689"/>
          </pc:sldLayoutMkLst>
        </pc:sldLayoutChg>
      </pc:sldMasterChg>
    </pc:docChg>
  </pc:docChgLst>
  <pc:docChgLst>
    <pc:chgData name="Hyacinth Thomas (1810167)" userId="62a691d9-7648-425e-89c3-c85982e668b0" providerId="ADAL" clId="{8052DCCA-D86F-4856-B898-CCFF09F29373}"/>
    <pc:docChg chg="custSel modSld">
      <pc:chgData name="Hyacinth Thomas (1810167)" userId="62a691d9-7648-425e-89c3-c85982e668b0" providerId="ADAL" clId="{8052DCCA-D86F-4856-B898-CCFF09F29373}" dt="2022-05-19T20:22:01.873" v="7857" actId="1076"/>
      <pc:docMkLst>
        <pc:docMk/>
      </pc:docMkLst>
      <pc:sldChg chg="modSp mod">
        <pc:chgData name="Hyacinth Thomas (1810167)" userId="62a691d9-7648-425e-89c3-c85982e668b0" providerId="ADAL" clId="{8052DCCA-D86F-4856-B898-CCFF09F29373}" dt="2022-05-19T20:21:38.428" v="7856" actId="255"/>
        <pc:sldMkLst>
          <pc:docMk/>
          <pc:sldMk cId="1832656769" sldId="257"/>
        </pc:sldMkLst>
        <pc:spChg chg="mod">
          <ac:chgData name="Hyacinth Thomas (1810167)" userId="62a691d9-7648-425e-89c3-c85982e668b0" providerId="ADAL" clId="{8052DCCA-D86F-4856-B898-CCFF09F29373}" dt="2022-05-18T19:31:26.579" v="144" actId="20577"/>
          <ac:spMkLst>
            <pc:docMk/>
            <pc:sldMk cId="1832656769" sldId="257"/>
            <ac:spMk id="2" creationId="{AB29AA4F-7E16-4CC1-5F74-45792E50E18B}"/>
          </ac:spMkLst>
        </pc:spChg>
        <pc:spChg chg="mod">
          <ac:chgData name="Hyacinth Thomas (1810167)" userId="62a691d9-7648-425e-89c3-c85982e668b0" providerId="ADAL" clId="{8052DCCA-D86F-4856-B898-CCFF09F29373}" dt="2022-05-19T20:21:38.428" v="7856" actId="255"/>
          <ac:spMkLst>
            <pc:docMk/>
            <pc:sldMk cId="1832656769" sldId="257"/>
            <ac:spMk id="3" creationId="{2D160247-A4BE-2D80-436A-9D8F1F367E0B}"/>
          </ac:spMkLst>
        </pc:spChg>
      </pc:sldChg>
      <pc:sldChg chg="modSp mod">
        <pc:chgData name="Hyacinth Thomas (1810167)" userId="62a691d9-7648-425e-89c3-c85982e668b0" providerId="ADAL" clId="{8052DCCA-D86F-4856-B898-CCFF09F29373}" dt="2022-05-19T20:21:09.257" v="7854" actId="1076"/>
        <pc:sldMkLst>
          <pc:docMk/>
          <pc:sldMk cId="2050875138" sldId="258"/>
        </pc:sldMkLst>
        <pc:spChg chg="mod">
          <ac:chgData name="Hyacinth Thomas (1810167)" userId="62a691d9-7648-425e-89c3-c85982e668b0" providerId="ADAL" clId="{8052DCCA-D86F-4856-B898-CCFF09F29373}" dt="2022-05-18T20:09:04.581" v="845" actId="20577"/>
          <ac:spMkLst>
            <pc:docMk/>
            <pc:sldMk cId="2050875138" sldId="258"/>
            <ac:spMk id="2" creationId="{CCC96322-DC07-0285-9073-B37048FF0B27}"/>
          </ac:spMkLst>
        </pc:spChg>
        <pc:spChg chg="mod">
          <ac:chgData name="Hyacinth Thomas (1810167)" userId="62a691d9-7648-425e-89c3-c85982e668b0" providerId="ADAL" clId="{8052DCCA-D86F-4856-B898-CCFF09F29373}" dt="2022-05-19T20:21:09.257" v="7854" actId="1076"/>
          <ac:spMkLst>
            <pc:docMk/>
            <pc:sldMk cId="2050875138" sldId="258"/>
            <ac:spMk id="3" creationId="{0E83710F-AC19-A549-24F6-673FBB9E5E69}"/>
          </ac:spMkLst>
        </pc:spChg>
      </pc:sldChg>
      <pc:sldChg chg="modSp mod">
        <pc:chgData name="Hyacinth Thomas (1810167)" userId="62a691d9-7648-425e-89c3-c85982e668b0" providerId="ADAL" clId="{8052DCCA-D86F-4856-B898-CCFF09F29373}" dt="2022-05-19T20:22:01.873" v="7857" actId="1076"/>
        <pc:sldMkLst>
          <pc:docMk/>
          <pc:sldMk cId="4182969498" sldId="259"/>
        </pc:sldMkLst>
        <pc:spChg chg="mod">
          <ac:chgData name="Hyacinth Thomas (1810167)" userId="62a691d9-7648-425e-89c3-c85982e668b0" providerId="ADAL" clId="{8052DCCA-D86F-4856-B898-CCFF09F29373}" dt="2022-05-18T20:22:44.051" v="1066" actId="20577"/>
          <ac:spMkLst>
            <pc:docMk/>
            <pc:sldMk cId="4182969498" sldId="259"/>
            <ac:spMk id="2" creationId="{383B1E02-AAE2-FED4-88F7-C11977C19B08}"/>
          </ac:spMkLst>
        </pc:spChg>
        <pc:spChg chg="mod">
          <ac:chgData name="Hyacinth Thomas (1810167)" userId="62a691d9-7648-425e-89c3-c85982e668b0" providerId="ADAL" clId="{8052DCCA-D86F-4856-B898-CCFF09F29373}" dt="2022-05-19T20:22:01.873" v="7857" actId="1076"/>
          <ac:spMkLst>
            <pc:docMk/>
            <pc:sldMk cId="4182969498" sldId="259"/>
            <ac:spMk id="3" creationId="{0E890F2E-216F-1CDE-9A37-0CAC4DB28A2D}"/>
          </ac:spMkLst>
        </pc:spChg>
      </pc:sldChg>
      <pc:sldChg chg="modSp mod">
        <pc:chgData name="Hyacinth Thomas (1810167)" userId="62a691d9-7648-425e-89c3-c85982e668b0" providerId="ADAL" clId="{8052DCCA-D86F-4856-B898-CCFF09F29373}" dt="2022-05-19T12:41:05.739" v="4495" actId="20577"/>
        <pc:sldMkLst>
          <pc:docMk/>
          <pc:sldMk cId="434542708" sldId="260"/>
        </pc:sldMkLst>
        <pc:spChg chg="mod">
          <ac:chgData name="Hyacinth Thomas (1810167)" userId="62a691d9-7648-425e-89c3-c85982e668b0" providerId="ADAL" clId="{8052DCCA-D86F-4856-B898-CCFF09F29373}" dt="2022-05-18T21:01:44.098" v="1533" actId="20577"/>
          <ac:spMkLst>
            <pc:docMk/>
            <pc:sldMk cId="434542708" sldId="260"/>
            <ac:spMk id="2" creationId="{383B1E02-AAE2-FED4-88F7-C11977C19B08}"/>
          </ac:spMkLst>
        </pc:spChg>
        <pc:spChg chg="mod">
          <ac:chgData name="Hyacinth Thomas (1810167)" userId="62a691d9-7648-425e-89c3-c85982e668b0" providerId="ADAL" clId="{8052DCCA-D86F-4856-B898-CCFF09F29373}" dt="2022-05-19T12:41:05.739" v="4495" actId="20577"/>
          <ac:spMkLst>
            <pc:docMk/>
            <pc:sldMk cId="434542708" sldId="260"/>
            <ac:spMk id="3" creationId="{0E890F2E-216F-1CDE-9A37-0CAC4DB28A2D}"/>
          </ac:spMkLst>
        </pc:spChg>
      </pc:sldChg>
      <pc:sldChg chg="modSp mod">
        <pc:chgData name="Hyacinth Thomas (1810167)" userId="62a691d9-7648-425e-89c3-c85982e668b0" providerId="ADAL" clId="{8052DCCA-D86F-4856-B898-CCFF09F29373}" dt="2022-05-19T13:05:01.535" v="4820" actId="20577"/>
        <pc:sldMkLst>
          <pc:docMk/>
          <pc:sldMk cId="1059970534" sldId="261"/>
        </pc:sldMkLst>
        <pc:spChg chg="mod">
          <ac:chgData name="Hyacinth Thomas (1810167)" userId="62a691d9-7648-425e-89c3-c85982e668b0" providerId="ADAL" clId="{8052DCCA-D86F-4856-B898-CCFF09F29373}" dt="2022-05-19T11:10:51.080" v="4172" actId="20577"/>
          <ac:spMkLst>
            <pc:docMk/>
            <pc:sldMk cId="1059970534" sldId="261"/>
            <ac:spMk id="2" creationId="{40749D21-DA50-C0A3-78DB-33CA02BCEBB4}"/>
          </ac:spMkLst>
        </pc:spChg>
        <pc:spChg chg="mod">
          <ac:chgData name="Hyacinth Thomas (1810167)" userId="62a691d9-7648-425e-89c3-c85982e668b0" providerId="ADAL" clId="{8052DCCA-D86F-4856-B898-CCFF09F29373}" dt="2022-05-19T13:05:01.535" v="4820" actId="20577"/>
          <ac:spMkLst>
            <pc:docMk/>
            <pc:sldMk cId="1059970534" sldId="261"/>
            <ac:spMk id="3" creationId="{47153E7E-5ED9-9BC7-8782-54F449250FBD}"/>
          </ac:spMkLst>
        </pc:spChg>
      </pc:sldChg>
      <pc:sldChg chg="modSp mod">
        <pc:chgData name="Hyacinth Thomas (1810167)" userId="62a691d9-7648-425e-89c3-c85982e668b0" providerId="ADAL" clId="{8052DCCA-D86F-4856-B898-CCFF09F29373}" dt="2022-05-19T19:38:20.445" v="7639" actId="20577"/>
        <pc:sldMkLst>
          <pc:docMk/>
          <pc:sldMk cId="3292011196" sldId="262"/>
        </pc:sldMkLst>
        <pc:spChg chg="mod">
          <ac:chgData name="Hyacinth Thomas (1810167)" userId="62a691d9-7648-425e-89c3-c85982e668b0" providerId="ADAL" clId="{8052DCCA-D86F-4856-B898-CCFF09F29373}" dt="2022-05-19T12:48:10.547" v="4530" actId="20577"/>
          <ac:spMkLst>
            <pc:docMk/>
            <pc:sldMk cId="3292011196" sldId="262"/>
            <ac:spMk id="2" creationId="{3B6F47C9-BD5B-69ED-A23A-51FCF618465E}"/>
          </ac:spMkLst>
        </pc:spChg>
        <pc:spChg chg="mod">
          <ac:chgData name="Hyacinth Thomas (1810167)" userId="62a691d9-7648-425e-89c3-c85982e668b0" providerId="ADAL" clId="{8052DCCA-D86F-4856-B898-CCFF09F29373}" dt="2022-05-19T19:38:20.445" v="7639" actId="20577"/>
          <ac:spMkLst>
            <pc:docMk/>
            <pc:sldMk cId="3292011196" sldId="262"/>
            <ac:spMk id="3" creationId="{1491388E-EEA8-C01B-CCD7-6159B008C70A}"/>
          </ac:spMkLst>
        </pc:spChg>
      </pc:sldChg>
      <pc:sldChg chg="modSp mod">
        <pc:chgData name="Hyacinth Thomas (1810167)" userId="62a691d9-7648-425e-89c3-c85982e668b0" providerId="ADAL" clId="{8052DCCA-D86F-4856-B898-CCFF09F29373}" dt="2022-05-19T20:04:55.996" v="7847" actId="20577"/>
        <pc:sldMkLst>
          <pc:docMk/>
          <pc:sldMk cId="3823774875" sldId="263"/>
        </pc:sldMkLst>
        <pc:spChg chg="mod">
          <ac:chgData name="Hyacinth Thomas (1810167)" userId="62a691d9-7648-425e-89c3-c85982e668b0" providerId="ADAL" clId="{8052DCCA-D86F-4856-B898-CCFF09F29373}" dt="2022-05-19T14:55:42.438" v="4842" actId="20577"/>
          <ac:spMkLst>
            <pc:docMk/>
            <pc:sldMk cId="3823774875" sldId="263"/>
            <ac:spMk id="2" creationId="{8918ED59-C5DC-817A-C95A-208C3A55CD8E}"/>
          </ac:spMkLst>
        </pc:spChg>
        <pc:spChg chg="mod">
          <ac:chgData name="Hyacinth Thomas (1810167)" userId="62a691d9-7648-425e-89c3-c85982e668b0" providerId="ADAL" clId="{8052DCCA-D86F-4856-B898-CCFF09F29373}" dt="2022-05-19T20:04:55.996" v="7847" actId="20577"/>
          <ac:spMkLst>
            <pc:docMk/>
            <pc:sldMk cId="3823774875" sldId="263"/>
            <ac:spMk id="3" creationId="{0661C538-1F9B-D060-173D-C60848255231}"/>
          </ac:spMkLst>
        </pc:spChg>
      </pc:sldChg>
      <pc:sldChg chg="modSp mod">
        <pc:chgData name="Hyacinth Thomas (1810167)" userId="62a691d9-7648-425e-89c3-c85982e668b0" providerId="ADAL" clId="{8052DCCA-D86F-4856-B898-CCFF09F29373}" dt="2022-05-19T18:25:25.424" v="6730" actId="255"/>
        <pc:sldMkLst>
          <pc:docMk/>
          <pc:sldMk cId="86669941" sldId="264"/>
        </pc:sldMkLst>
        <pc:spChg chg="mod">
          <ac:chgData name="Hyacinth Thomas (1810167)" userId="62a691d9-7648-425e-89c3-c85982e668b0" providerId="ADAL" clId="{8052DCCA-D86F-4856-B898-CCFF09F29373}" dt="2022-05-19T15:05:11.649" v="5148" actId="20577"/>
          <ac:spMkLst>
            <pc:docMk/>
            <pc:sldMk cId="86669941" sldId="264"/>
            <ac:spMk id="2" creationId="{32541746-4ABE-EB17-DDBD-6F0D767B3094}"/>
          </ac:spMkLst>
        </pc:spChg>
        <pc:spChg chg="mod">
          <ac:chgData name="Hyacinth Thomas (1810167)" userId="62a691d9-7648-425e-89c3-c85982e668b0" providerId="ADAL" clId="{8052DCCA-D86F-4856-B898-CCFF09F29373}" dt="2022-05-19T18:25:25.424" v="6730" actId="255"/>
          <ac:spMkLst>
            <pc:docMk/>
            <pc:sldMk cId="86669941" sldId="264"/>
            <ac:spMk id="3" creationId="{7E69BA8B-4924-EB07-C955-078D25683FAB}"/>
          </ac:spMkLst>
        </pc:spChg>
      </pc:sldChg>
      <pc:sldChg chg="modSp mod">
        <pc:chgData name="Hyacinth Thomas (1810167)" userId="62a691d9-7648-425e-89c3-c85982e668b0" providerId="ADAL" clId="{8052DCCA-D86F-4856-B898-CCFF09F29373}" dt="2022-05-19T20:19:20.844" v="7852" actId="255"/>
        <pc:sldMkLst>
          <pc:docMk/>
          <pc:sldMk cId="4130709518" sldId="265"/>
        </pc:sldMkLst>
        <pc:spChg chg="mod">
          <ac:chgData name="Hyacinth Thomas (1810167)" userId="62a691d9-7648-425e-89c3-c85982e668b0" providerId="ADAL" clId="{8052DCCA-D86F-4856-B898-CCFF09F29373}" dt="2022-05-19T20:19:20.844" v="7852" actId="255"/>
          <ac:spMkLst>
            <pc:docMk/>
            <pc:sldMk cId="4130709518" sldId="265"/>
            <ac:spMk id="3" creationId="{0A923D0B-77C5-56C5-54D1-53787BE5130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2588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407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306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602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034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3201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495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483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871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841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82088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3568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7891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1477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5841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6454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017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476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710710"/>
            <a:ext cx="6815669" cy="15155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527255"/>
            <a:ext cx="6895880" cy="18521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200" b="1" dirty="0">
                <a:ea typeface="+mn-lt"/>
                <a:cs typeface="+mn-lt"/>
              </a:rPr>
              <a:t>VIVA ASSESSMENT</a:t>
            </a:r>
            <a:endParaRPr lang="en-US" sz="1200" b="1"/>
          </a:p>
          <a:p>
            <a:r>
              <a:rPr lang="en-US" sz="1200" b="1" dirty="0">
                <a:ea typeface="+mn-lt"/>
                <a:cs typeface="+mn-lt"/>
              </a:rPr>
              <a:t>STUDENT NAME: HYACINTH THOMAS</a:t>
            </a:r>
            <a:endParaRPr lang="en-US" sz="1200" b="1"/>
          </a:p>
          <a:p>
            <a:r>
              <a:rPr lang="en-US" sz="1200" b="1" dirty="0">
                <a:ea typeface="+mn-lt"/>
                <a:cs typeface="+mn-lt"/>
              </a:rPr>
              <a:t>STUDENT ID: 1810167</a:t>
            </a:r>
            <a:endParaRPr lang="en-US" sz="1200" b="1"/>
          </a:p>
          <a:p>
            <a:r>
              <a:rPr lang="en-US" sz="1200" b="1" dirty="0">
                <a:ea typeface="+mn-lt"/>
                <a:cs typeface="+mn-lt"/>
              </a:rPr>
              <a:t>MODULE NAME: INDEPENDENT PROJECT</a:t>
            </a:r>
            <a:endParaRPr lang="en-US" sz="1200" b="1"/>
          </a:p>
          <a:p>
            <a:r>
              <a:rPr lang="en-US" sz="1200" b="1" dirty="0">
                <a:ea typeface="+mn-lt"/>
                <a:cs typeface="+mn-lt"/>
              </a:rPr>
              <a:t>MODULE CODE: BMHP6020</a:t>
            </a:r>
            <a:endParaRPr lang="en-US" sz="1200" b="1"/>
          </a:p>
          <a:p>
            <a:r>
              <a:rPr lang="en-US" sz="1200" b="1" dirty="0">
                <a:ea typeface="+mn-lt"/>
                <a:cs typeface="+mn-lt"/>
              </a:rPr>
              <a:t>LECTURER NAME: ELENI KOUTSOGEORGOU</a:t>
            </a:r>
            <a:endParaRPr lang="en-US" sz="1200" b="1" dirty="0"/>
          </a:p>
          <a:p>
            <a:endParaRPr lang="en-US" dirty="0"/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F0772D55-8655-6B27-14BA-465DADB16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211" y="1715722"/>
            <a:ext cx="4431328" cy="1507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9AA4F-7E16-4CC1-5F74-45792E50E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</a:t>
            </a:r>
            <a:br>
              <a:rPr lang="en-US" dirty="0"/>
            </a:br>
            <a:r>
              <a:rPr lang="en-US" dirty="0"/>
              <a:t>Domestic violence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60247-A4BE-2D80-436A-9D8F1F367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3688" y="2383970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Aim and objectives to: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health and social care support mechanism and the effects on their mental health in the UK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academic general articles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preview papers published on this topic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provide support and accommodation by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 preview papers for my chosen topic  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(Wales Violence prevention Unit, 2021).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656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96322-DC07-0285-9073-B37048FF0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3710F-AC19-A549-24F6-673FBB9E5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947" y="2447210"/>
            <a:ext cx="960119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Domestic violence is a form of isolation and physical and emotional abuse.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Men are usually the perpetrators, although, women are also known to be abusers.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However, the focus will be on male perpetrators, who have victimized women. Domestic abuse can be very degrading, controlling, threatening and coercive (Living without abuse, 2021)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0875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B1E02-AAE2-FED4-88F7-C11977C19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90F2E-216F-1CDE-9A37-0CAC4DB28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821" y="2382070"/>
            <a:ext cx="10969689" cy="364826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Systematic literature review was conducted using: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ProQuest Central, PubMed and EBSCOhost.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Keywords used domestic violence, domestic, domestic abuse, intimate, mental health, mental illness, mental well-being, anxiety, depression, post-traumatic disorder, women, woman, female, adults, 18+,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United kingdom, Great Britain, British, England, Wales, Northern Ireland and Scotland                              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Generated 337 preview articles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10 were selected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Published from 2012 to 2022</a:t>
            </a: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buNone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(Xiao, 2021)</a:t>
            </a:r>
          </a:p>
          <a:p>
            <a:pPr marL="0" indent="0">
              <a:buNone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</a:p>
          <a:p>
            <a:pPr marL="0" indent="0">
              <a:buNone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2969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B1E02-AAE2-FED4-88F7-C11977C19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90F2E-216F-1CDE-9A37-0CAC4DB28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539" y="2426303"/>
            <a:ext cx="9601196" cy="33189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Publication information, sample size and collection of the data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 Themes that emerged as follows: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Experience of Women who have suffered DV with existing mental health issues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How older women cope with DV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Intervention and support for women who have suffered DV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Other forms of impact of mental health on women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(Aveyard,2018)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4542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49D21-DA50-C0A3-78DB-33CA02BCE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53E7E-5ED9-9BC7-8782-54F449250F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Information of publication which consist of 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Sample size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Collection of the data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(Aveyard,2018)</a:t>
            </a:r>
          </a:p>
        </p:txBody>
      </p:sp>
    </p:spTree>
    <p:extLst>
      <p:ext uri="{BB962C8B-B14F-4D97-AF65-F5344CB8AC3E}">
        <p14:creationId xmlns:p14="http://schemas.microsoft.com/office/powerpoint/2010/main" val="1059970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47C9-BD5B-69ED-A23A-51FCF6184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1388E-EEA8-C01B-CCD7-6159B008C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Discussion on my chosen topic Domestic violence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reflection of the outcome of the study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Limitation of the study</a:t>
            </a: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Scribbr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011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8ED59-C5DC-817A-C95A-208C3A55C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1C538-1F9B-D060-173D-C60848255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110" y="2556931"/>
            <a:ext cx="10131488" cy="349863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Health professional must share experiences and learn together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Improvements between institutions and corporations might aid in the support of doctor's victims and survivors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Small support groups to raise women’s self-esteem and self-worth may be beneficial for overall mental and psychological wellbeing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‘’We need to see action that focuses on what the abusers do, and frontline responses that don’t ignore or downplay women’s experiences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(Astrup,2022 and Violence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against women, 2021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(Astrup,2022).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3774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41746-4ABE-EB17-DDBD-6F0D767B3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9BA8B-4924-EB07-C955-078D25683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Staff must feel supported when raising concerns.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Safety measures need to be put in place, so women feel able and confident to reveal their history of domestic abuse to their healthcare practitioners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creative support group for older women of domestic violence can be a good way for them to express themselves as well as form friendship groups.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(Bulman, 2018)</a:t>
            </a:r>
          </a:p>
        </p:txBody>
      </p:sp>
    </p:spTree>
    <p:extLst>
      <p:ext uri="{BB962C8B-B14F-4D97-AF65-F5344CB8AC3E}">
        <p14:creationId xmlns:p14="http://schemas.microsoft.com/office/powerpoint/2010/main" val="86669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46D95-A9C1-CBA6-0E10-A8A007A82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23D0B-77C5-56C5-54D1-53787BE513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Wales Violence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Provention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(2021) What-Works-to-Prevent-Violence-against-Women-Domestic-Abuse-and-Sexual-Violence-Systematic-Evidence-Assessment_2021-09-20-124755_aypz.pdf. Available at: https://www.violencepreventionwales.co.uk/cms-assets/research/What-Works-to-Prevent-Violence-against-Women-Domestic-Abuse-and-Sexual-Violence-Systematic-Evidence-Assessment_2021-09-20-124755_aypz.pdf (Accessed: 19 May 2022).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WHO (2021) Violence against women. Available at: https://www.who.int/news-room/fact-sheets/detail/violence-against-women (Accessed: 16 February 2022).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Xiao, Y. and Watson, M. (2019) ‘Guidance on Conducting a Systematic Literature Review’, Journal of Planning Education and Research, 39(1), pp. 93–112. doi:10.1177/0739456X17723971.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Astrup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(2022) Violence against women: enough is enough | Community Practitioner. Available at: https://www.communitypractitioner.co.uk/news/2022/03/violence-against-women-enough-enough (Accessed: 19 May 2022).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Aveyard, H. (2018) Doing a Literature Review in Health and Social Care: A Practical Guide. McGraw-Hill Education (UK).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Bulman (2018) Domestic abuse survivors ‘falling through the cracks’ as system leaves many in ‘cycle of homelessness’, The Independent. Available at: https://www.independent.co.uk/news/uk/home-news/domestic-abuse-survivors-homelessness-cycle-government-system-safelives-neil-coyle-a8343476.html (Accessed: 19 May 2022).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Living Without Abuse (2021) Understanding abuse, LWA. Available at: https://lwa.org.uk/understanding-abuse/ (Accessed: 19 May 2022).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Schreier (2020) Helping a child with ADHD develop social skills, Mayo Clinic Health System. Available at: https://www.mayoclinichealthsystem.org/hometown-health/speaking-of-health/helping-a-child-with-adhd-develop-social-skills (Accessed: 11 August 2021).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Victimsupport.org.uk (2020) Surviving-Domestic-Abuse-Leaflet.pdf. Available at: https://www.victimsupport.org.uk/wp-content/uploads/2020/11/Surviving-Domestic-Abuse-Leaflet.pdf (Accessed: 23 November 2021).</a:t>
            </a:r>
          </a:p>
          <a:p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07095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664</TotalTime>
  <Words>854</Words>
  <Application>Microsoft Office PowerPoint</Application>
  <PresentationFormat>Widescreen</PresentationFormat>
  <Paragraphs>120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Garamond</vt:lpstr>
      <vt:lpstr>Wingdings</vt:lpstr>
      <vt:lpstr>Organic</vt:lpstr>
      <vt:lpstr>PowerPoint Presentation</vt:lpstr>
      <vt:lpstr>Introduction Domestic violence</vt:lpstr>
      <vt:lpstr>Background</vt:lpstr>
      <vt:lpstr>Methods</vt:lpstr>
      <vt:lpstr>Results </vt:lpstr>
      <vt:lpstr>Results</vt:lpstr>
      <vt:lpstr>Discussion</vt:lpstr>
      <vt:lpstr>Recommendations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Hyacinth Thomas (1810167)</cp:lastModifiedBy>
  <cp:revision>39</cp:revision>
  <dcterms:created xsi:type="dcterms:W3CDTF">2022-05-18T14:04:24Z</dcterms:created>
  <dcterms:modified xsi:type="dcterms:W3CDTF">2022-05-19T20:22:12Z</dcterms:modified>
</cp:coreProperties>
</file>