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48" r:id="rId4"/>
  </p:sldMasterIdLst>
  <p:notesMasterIdLst>
    <p:notesMasterId r:id="rId22"/>
  </p:notesMasterIdLst>
  <p:sldIdLst>
    <p:sldId id="262" r:id="rId5"/>
    <p:sldId id="264" r:id="rId6"/>
    <p:sldId id="259" r:id="rId7"/>
    <p:sldId id="263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211" autoAdjust="0"/>
    <p:restoredTop sz="94660"/>
  </p:normalViewPr>
  <p:slideViewPr>
    <p:cSldViewPr snapToGrid="0">
      <p:cViewPr varScale="1">
        <p:scale>
          <a:sx n="63" d="100"/>
          <a:sy n="63" d="100"/>
        </p:scale>
        <p:origin x="83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ata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C0F6B3-472E-4A66-96B8-B6788B77A05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DFB996-51FD-4B01-972E-4B6D68D5944C}">
      <dgm:prSet custT="1"/>
      <dgm:spPr/>
      <dgm:t>
        <a:bodyPr/>
        <a:lstStyle/>
        <a:p>
          <a:pPr rtl="0"/>
          <a:r>
            <a:rPr lang="en-US" sz="1600"/>
            <a:t>Fictional patient</a:t>
          </a:r>
        </a:p>
      </dgm:t>
    </dgm:pt>
    <dgm:pt modelId="{D9190CEC-0844-4CF0-B92A-1E1AD1993CD7}" type="parTrans" cxnId="{04090A3E-A777-48F1-9A75-009F3A45BCA3}">
      <dgm:prSet/>
      <dgm:spPr/>
      <dgm:t>
        <a:bodyPr/>
        <a:lstStyle/>
        <a:p>
          <a:endParaRPr lang="en-US" sz="2400"/>
        </a:p>
      </dgm:t>
    </dgm:pt>
    <dgm:pt modelId="{C2F2F47F-54A5-4710-ACAD-45E7D56A2B1F}" type="sibTrans" cxnId="{04090A3E-A777-48F1-9A75-009F3A45BCA3}">
      <dgm:prSet/>
      <dgm:spPr/>
      <dgm:t>
        <a:bodyPr/>
        <a:lstStyle/>
        <a:p>
          <a:endParaRPr lang="en-US" sz="2400"/>
        </a:p>
      </dgm:t>
    </dgm:pt>
    <dgm:pt modelId="{DFE490E5-B64E-4F21-91C4-919DCAB2F11A}">
      <dgm:prSet custT="1"/>
      <dgm:spPr/>
      <dgm:t>
        <a:bodyPr/>
        <a:lstStyle/>
        <a:p>
          <a:pPr rtl="0"/>
          <a:r>
            <a:rPr lang="en-US" sz="1100" dirty="0"/>
            <a:t>Ms J, 67‑year‑old White British female</a:t>
          </a:r>
        </a:p>
      </dgm:t>
    </dgm:pt>
    <dgm:pt modelId="{F568918A-6828-470D-A154-BA82D44926D4}" type="parTrans" cxnId="{3452A362-6B0C-49CD-A201-A998BEA46642}">
      <dgm:prSet/>
      <dgm:spPr/>
      <dgm:t>
        <a:bodyPr/>
        <a:lstStyle/>
        <a:p>
          <a:endParaRPr lang="en-US" sz="2400"/>
        </a:p>
      </dgm:t>
    </dgm:pt>
    <dgm:pt modelId="{F0E76677-B4DA-4456-B943-98ABCB54EC26}" type="sibTrans" cxnId="{3452A362-6B0C-49CD-A201-A998BEA46642}">
      <dgm:prSet/>
      <dgm:spPr/>
      <dgm:t>
        <a:bodyPr/>
        <a:lstStyle/>
        <a:p>
          <a:endParaRPr lang="en-US" sz="2400"/>
        </a:p>
      </dgm:t>
    </dgm:pt>
    <dgm:pt modelId="{5E98056B-0017-4E8E-899D-C5519E8EC7BB}">
      <dgm:prSet custT="1"/>
      <dgm:spPr/>
      <dgm:t>
        <a:bodyPr/>
        <a:lstStyle/>
        <a:p>
          <a:pPr rtl="0"/>
          <a:r>
            <a:rPr lang="en-US" sz="1600"/>
            <a:t>History</a:t>
          </a:r>
        </a:p>
      </dgm:t>
    </dgm:pt>
    <dgm:pt modelId="{A4B3405D-FE48-4C54-A7F4-5D21F23915F1}" type="parTrans" cxnId="{C4CB78A5-B5C7-478D-9E3E-F3AF4D083C75}">
      <dgm:prSet/>
      <dgm:spPr/>
      <dgm:t>
        <a:bodyPr/>
        <a:lstStyle/>
        <a:p>
          <a:endParaRPr lang="en-US" sz="2400"/>
        </a:p>
      </dgm:t>
    </dgm:pt>
    <dgm:pt modelId="{6B6A7ADB-FB1A-46AF-AD81-51E268EC4626}" type="sibTrans" cxnId="{C4CB78A5-B5C7-478D-9E3E-F3AF4D083C75}">
      <dgm:prSet/>
      <dgm:spPr/>
      <dgm:t>
        <a:bodyPr/>
        <a:lstStyle/>
        <a:p>
          <a:endParaRPr lang="en-US" sz="2400"/>
        </a:p>
      </dgm:t>
    </dgm:pt>
    <dgm:pt modelId="{DD063233-C8DF-49A8-B04A-63FE0344773F}">
      <dgm:prSet custT="1"/>
      <dgm:spPr/>
      <dgm:t>
        <a:bodyPr/>
        <a:lstStyle/>
        <a:p>
          <a:pPr rtl="0"/>
          <a:r>
            <a:rPr lang="en-US" sz="1100" dirty="0"/>
            <a:t>35 pack‑year smoker</a:t>
          </a:r>
        </a:p>
      </dgm:t>
    </dgm:pt>
    <dgm:pt modelId="{07A951B8-E161-4B19-A60A-19F55BDA32B2}" type="parTrans" cxnId="{29C7D4E4-BA25-4E76-887E-42AD2980ACD3}">
      <dgm:prSet/>
      <dgm:spPr/>
      <dgm:t>
        <a:bodyPr/>
        <a:lstStyle/>
        <a:p>
          <a:endParaRPr lang="en-US" sz="2400"/>
        </a:p>
      </dgm:t>
    </dgm:pt>
    <dgm:pt modelId="{8DECC1F8-97F5-4B46-81FD-385188B3F542}" type="sibTrans" cxnId="{29C7D4E4-BA25-4E76-887E-42AD2980ACD3}">
      <dgm:prSet/>
      <dgm:spPr/>
      <dgm:t>
        <a:bodyPr/>
        <a:lstStyle/>
        <a:p>
          <a:endParaRPr lang="en-US" sz="2400"/>
        </a:p>
      </dgm:t>
    </dgm:pt>
    <dgm:pt modelId="{AFF7E8C0-C13A-4182-9AED-BF0195E83885}">
      <dgm:prSet custT="1"/>
      <dgm:spPr/>
      <dgm:t>
        <a:bodyPr/>
        <a:lstStyle/>
        <a:p>
          <a:pPr rtl="0"/>
          <a:r>
            <a:rPr lang="en-US" sz="1600"/>
            <a:t>Symptoms</a:t>
          </a:r>
        </a:p>
      </dgm:t>
    </dgm:pt>
    <dgm:pt modelId="{DBDA56E6-CD27-47C7-840F-6012321BCB5F}" type="parTrans" cxnId="{4C290594-EED0-4157-BC08-2A4CA8069C60}">
      <dgm:prSet/>
      <dgm:spPr/>
      <dgm:t>
        <a:bodyPr/>
        <a:lstStyle/>
        <a:p>
          <a:endParaRPr lang="en-US" sz="2400"/>
        </a:p>
      </dgm:t>
    </dgm:pt>
    <dgm:pt modelId="{2C07A713-4770-4A70-AA2C-4C039F5F815F}" type="sibTrans" cxnId="{4C290594-EED0-4157-BC08-2A4CA8069C60}">
      <dgm:prSet/>
      <dgm:spPr/>
      <dgm:t>
        <a:bodyPr/>
        <a:lstStyle/>
        <a:p>
          <a:endParaRPr lang="en-US" sz="2400"/>
        </a:p>
      </dgm:t>
    </dgm:pt>
    <dgm:pt modelId="{E47E2D1E-50D5-4AC5-8492-E83CFA9F6A10}">
      <dgm:prSet custT="1"/>
      <dgm:spPr/>
      <dgm:t>
        <a:bodyPr/>
        <a:lstStyle/>
        <a:p>
          <a:pPr rtl="0"/>
          <a:r>
            <a:rPr lang="en-US" sz="1100" dirty="0"/>
            <a:t>daily cough with sputum</a:t>
          </a:r>
        </a:p>
      </dgm:t>
    </dgm:pt>
    <dgm:pt modelId="{F60C0241-EA62-45EA-B180-B011DE73E165}" type="parTrans" cxnId="{AED6E305-D2CB-4AF3-993C-1A847FD80D7F}">
      <dgm:prSet/>
      <dgm:spPr/>
      <dgm:t>
        <a:bodyPr/>
        <a:lstStyle/>
        <a:p>
          <a:endParaRPr lang="en-US" sz="2400"/>
        </a:p>
      </dgm:t>
    </dgm:pt>
    <dgm:pt modelId="{B01F8331-7209-4436-9A4C-FA70AD4DCD48}" type="sibTrans" cxnId="{AED6E305-D2CB-4AF3-993C-1A847FD80D7F}">
      <dgm:prSet/>
      <dgm:spPr/>
      <dgm:t>
        <a:bodyPr/>
        <a:lstStyle/>
        <a:p>
          <a:endParaRPr lang="en-US" sz="2400"/>
        </a:p>
      </dgm:t>
    </dgm:pt>
    <dgm:pt modelId="{CC49FB62-3970-45F3-ADCF-E438B723A83B}">
      <dgm:prSet custT="1"/>
      <dgm:spPr/>
      <dgm:t>
        <a:bodyPr/>
        <a:lstStyle/>
        <a:p>
          <a:pPr rtl="0"/>
          <a:r>
            <a:rPr lang="en-US" sz="1600"/>
            <a:t>Recent results</a:t>
          </a:r>
        </a:p>
      </dgm:t>
    </dgm:pt>
    <dgm:pt modelId="{F5F3BAAE-CAC4-4373-AD6E-5C616CE1C6BE}" type="parTrans" cxnId="{12F76DCF-926B-4991-8CF2-30C8BD077316}">
      <dgm:prSet/>
      <dgm:spPr/>
      <dgm:t>
        <a:bodyPr/>
        <a:lstStyle/>
        <a:p>
          <a:endParaRPr lang="en-US" sz="2400"/>
        </a:p>
      </dgm:t>
    </dgm:pt>
    <dgm:pt modelId="{E0D84A24-238F-4AFD-B625-C74EA6C81884}" type="sibTrans" cxnId="{12F76DCF-926B-4991-8CF2-30C8BD077316}">
      <dgm:prSet/>
      <dgm:spPr/>
      <dgm:t>
        <a:bodyPr/>
        <a:lstStyle/>
        <a:p>
          <a:endParaRPr lang="en-US" sz="2400"/>
        </a:p>
      </dgm:t>
    </dgm:pt>
    <dgm:pt modelId="{DE8D0D78-7756-4C93-B894-9FADA11B0865}">
      <dgm:prSet custT="1"/>
      <dgm:spPr/>
      <dgm:t>
        <a:bodyPr/>
        <a:lstStyle/>
        <a:p>
          <a:pPr rtl="0"/>
          <a:r>
            <a:rPr lang="en-US" sz="1100" dirty="0"/>
            <a:t>Post‑BD spirometry FEV1/FVC 0.58</a:t>
          </a:r>
        </a:p>
      </dgm:t>
    </dgm:pt>
    <dgm:pt modelId="{D38CC7CB-BF74-41E8-A1FB-055D35A01156}" type="parTrans" cxnId="{E4BB7B2D-7667-4743-85F0-CC5FADE2E585}">
      <dgm:prSet/>
      <dgm:spPr/>
      <dgm:t>
        <a:bodyPr/>
        <a:lstStyle/>
        <a:p>
          <a:endParaRPr lang="en-US" sz="2400"/>
        </a:p>
      </dgm:t>
    </dgm:pt>
    <dgm:pt modelId="{E47E5522-A92F-4B43-B35B-DCD8B1ED0CB4}" type="sibTrans" cxnId="{E4BB7B2D-7667-4743-85F0-CC5FADE2E585}">
      <dgm:prSet/>
      <dgm:spPr/>
      <dgm:t>
        <a:bodyPr/>
        <a:lstStyle/>
        <a:p>
          <a:endParaRPr lang="en-US" sz="2400"/>
        </a:p>
      </dgm:t>
    </dgm:pt>
    <dgm:pt modelId="{A9574AE0-2A95-4E98-9CD5-3CDD77695167}">
      <dgm:prSet custT="1"/>
      <dgm:spPr/>
      <dgm:t>
        <a:bodyPr/>
        <a:lstStyle/>
        <a:p>
          <a:pPr rtl="0"/>
          <a:r>
            <a:rPr lang="en-US" sz="1600"/>
            <a:t>Aims</a:t>
          </a:r>
        </a:p>
      </dgm:t>
    </dgm:pt>
    <dgm:pt modelId="{44068FD5-09AA-42D7-9FD7-0FB6CCE5D951}" type="parTrans" cxnId="{39D65C11-99FA-4D67-AE5C-9698F833F2FB}">
      <dgm:prSet/>
      <dgm:spPr/>
      <dgm:t>
        <a:bodyPr/>
        <a:lstStyle/>
        <a:p>
          <a:endParaRPr lang="en-US" sz="2400"/>
        </a:p>
      </dgm:t>
    </dgm:pt>
    <dgm:pt modelId="{0C9D0C89-D8C3-4D21-BDEA-E3B83BBEA453}" type="sibTrans" cxnId="{39D65C11-99FA-4D67-AE5C-9698F833F2FB}">
      <dgm:prSet/>
      <dgm:spPr/>
      <dgm:t>
        <a:bodyPr/>
        <a:lstStyle/>
        <a:p>
          <a:endParaRPr lang="en-US" sz="2400"/>
        </a:p>
      </dgm:t>
    </dgm:pt>
    <dgm:pt modelId="{BF932278-CF81-40F6-91B7-B22FA45F7007}">
      <dgm:prSet custT="1"/>
      <dgm:spPr/>
      <dgm:t>
        <a:bodyPr/>
        <a:lstStyle/>
        <a:p>
          <a:pPr rtl="0"/>
          <a:r>
            <a:rPr lang="en-US" sz="1100" dirty="0"/>
            <a:t>explain respiratory anatomy &amp; physiology → COPD pathophysiology → risks &amp; </a:t>
          </a:r>
          <a:r>
            <a:rPr lang="en-US" sz="1100" dirty="0" err="1"/>
            <a:t>SDoH</a:t>
          </a:r>
          <a:r>
            <a:rPr lang="en-US" sz="1100" dirty="0"/>
            <a:t> → 12‑month, NICE‑aligned care plan.</a:t>
          </a:r>
        </a:p>
      </dgm:t>
    </dgm:pt>
    <dgm:pt modelId="{0DD148F9-F742-4F5B-8F56-B0CFE838A46E}" type="parTrans" cxnId="{EB4D5121-CD70-4181-9C5B-17E0481A5729}">
      <dgm:prSet/>
      <dgm:spPr/>
      <dgm:t>
        <a:bodyPr/>
        <a:lstStyle/>
        <a:p>
          <a:endParaRPr lang="en-US" sz="2400"/>
        </a:p>
      </dgm:t>
    </dgm:pt>
    <dgm:pt modelId="{9616C70A-8C9F-4C85-B7D7-2D10647C3514}" type="sibTrans" cxnId="{EB4D5121-CD70-4181-9C5B-17E0481A5729}">
      <dgm:prSet/>
      <dgm:spPr/>
      <dgm:t>
        <a:bodyPr/>
        <a:lstStyle/>
        <a:p>
          <a:endParaRPr lang="en-US" sz="2400"/>
        </a:p>
      </dgm:t>
    </dgm:pt>
    <dgm:pt modelId="{072C61A6-6AA1-42EA-80D1-60C15755FB1B}">
      <dgm:prSet custT="1"/>
      <dgm:spPr/>
      <dgm:t>
        <a:bodyPr/>
        <a:lstStyle/>
        <a:p>
          <a:pPr rtl="0"/>
          <a:r>
            <a:rPr lang="en-US" sz="1100" dirty="0" err="1"/>
            <a:t>dyspnoea</a:t>
          </a:r>
          <a:r>
            <a:rPr lang="en-US" sz="1100" dirty="0"/>
            <a:t> on hills (MRC Grade 3);</a:t>
          </a:r>
        </a:p>
      </dgm:t>
    </dgm:pt>
    <dgm:pt modelId="{92D30B50-5624-4482-B157-1837AFC23AA6}" type="parTrans" cxnId="{B80433BE-45BD-4BBB-96DC-5EDFC009A88B}">
      <dgm:prSet/>
      <dgm:spPr/>
      <dgm:t>
        <a:bodyPr/>
        <a:lstStyle/>
        <a:p>
          <a:endParaRPr lang="en-US" sz="2400"/>
        </a:p>
      </dgm:t>
    </dgm:pt>
    <dgm:pt modelId="{D388C280-02FC-4B3F-BFF9-C28B27EDCA3A}" type="sibTrans" cxnId="{B80433BE-45BD-4BBB-96DC-5EDFC009A88B}">
      <dgm:prSet/>
      <dgm:spPr/>
      <dgm:t>
        <a:bodyPr/>
        <a:lstStyle/>
        <a:p>
          <a:endParaRPr lang="en-US" sz="2400"/>
        </a:p>
      </dgm:t>
    </dgm:pt>
    <dgm:pt modelId="{E226A9D5-13DC-46BE-A3B6-9C7D56DA77A7}">
      <dgm:prSet custT="1"/>
      <dgm:spPr/>
      <dgm:t>
        <a:bodyPr/>
        <a:lstStyle/>
        <a:p>
          <a:pPr rtl="0"/>
          <a:r>
            <a:rPr lang="en-US" sz="1100" dirty="0"/>
            <a:t>CAT score 18.</a:t>
          </a:r>
        </a:p>
      </dgm:t>
    </dgm:pt>
    <dgm:pt modelId="{29C74CE2-AA72-4F32-BD4D-323317FB59C8}" type="parTrans" cxnId="{6C75B0C4-B3A4-49E0-A432-482D997250E3}">
      <dgm:prSet/>
      <dgm:spPr/>
      <dgm:t>
        <a:bodyPr/>
        <a:lstStyle/>
        <a:p>
          <a:endParaRPr lang="en-US" sz="2400"/>
        </a:p>
      </dgm:t>
    </dgm:pt>
    <dgm:pt modelId="{39B7B089-E069-49E1-AAA3-118CEC676689}" type="sibTrans" cxnId="{6C75B0C4-B3A4-49E0-A432-482D997250E3}">
      <dgm:prSet/>
      <dgm:spPr/>
      <dgm:t>
        <a:bodyPr/>
        <a:lstStyle/>
        <a:p>
          <a:endParaRPr lang="en-US" sz="2400"/>
        </a:p>
      </dgm:t>
    </dgm:pt>
    <dgm:pt modelId="{668B71CB-E9B8-4267-AF00-4FACE4C7D4E8}">
      <dgm:prSet custT="1"/>
      <dgm:spPr/>
      <dgm:t>
        <a:bodyPr/>
        <a:lstStyle/>
        <a:p>
          <a:pPr rtl="0"/>
          <a:r>
            <a:rPr lang="en-US" sz="1100" dirty="0"/>
            <a:t>retired cleaner</a:t>
          </a:r>
        </a:p>
      </dgm:t>
    </dgm:pt>
    <dgm:pt modelId="{6638ECE5-3357-44B5-A509-4083A70CE8F9}" type="parTrans" cxnId="{1EA126CA-3AF0-4BC2-A9C3-A6291242997A}">
      <dgm:prSet/>
      <dgm:spPr/>
      <dgm:t>
        <a:bodyPr/>
        <a:lstStyle/>
        <a:p>
          <a:endParaRPr lang="en-US" sz="2400"/>
        </a:p>
      </dgm:t>
    </dgm:pt>
    <dgm:pt modelId="{3A1516F3-624B-44DA-AC85-C06A089D174B}" type="sibTrans" cxnId="{1EA126CA-3AF0-4BC2-A9C3-A6291242997A}">
      <dgm:prSet/>
      <dgm:spPr/>
      <dgm:t>
        <a:bodyPr/>
        <a:lstStyle/>
        <a:p>
          <a:endParaRPr lang="en-US" sz="2400"/>
        </a:p>
      </dgm:t>
    </dgm:pt>
    <dgm:pt modelId="{B3E2CDE9-2B3C-4D9B-B1EF-94B13CF71ABA}">
      <dgm:prSet custT="1"/>
      <dgm:spPr/>
      <dgm:t>
        <a:bodyPr/>
        <a:lstStyle/>
        <a:p>
          <a:pPr rtl="0"/>
          <a:r>
            <a:rPr lang="en-US" sz="1100" dirty="0"/>
            <a:t>lives alone in council flat.</a:t>
          </a:r>
        </a:p>
      </dgm:t>
    </dgm:pt>
    <dgm:pt modelId="{47D03FA4-4FBE-472C-8B46-F69279E73D2D}" type="parTrans" cxnId="{02ECF64C-9C39-4533-BD5A-D900DE73C246}">
      <dgm:prSet/>
      <dgm:spPr/>
      <dgm:t>
        <a:bodyPr/>
        <a:lstStyle/>
        <a:p>
          <a:endParaRPr lang="en-US" sz="2400"/>
        </a:p>
      </dgm:t>
    </dgm:pt>
    <dgm:pt modelId="{B1652445-9531-43D9-8FEB-28620D630635}" type="sibTrans" cxnId="{02ECF64C-9C39-4533-BD5A-D900DE73C246}">
      <dgm:prSet/>
      <dgm:spPr/>
      <dgm:t>
        <a:bodyPr/>
        <a:lstStyle/>
        <a:p>
          <a:endParaRPr lang="en-US" sz="2400"/>
        </a:p>
      </dgm:t>
    </dgm:pt>
    <dgm:pt modelId="{7E6A5E3E-DBB7-43BC-9DD7-615157C45FDF}">
      <dgm:prSet custT="1"/>
      <dgm:spPr/>
      <dgm:t>
        <a:bodyPr/>
        <a:lstStyle/>
        <a:p>
          <a:pPr rtl="0"/>
          <a:r>
            <a:rPr lang="en-US" sz="1100" dirty="0"/>
            <a:t>quit 1 year ago</a:t>
          </a:r>
        </a:p>
      </dgm:t>
    </dgm:pt>
    <dgm:pt modelId="{4ACBE7D9-8EBF-4496-9DD2-8EAED13BFB65}" type="parTrans" cxnId="{13EBEA10-8CA3-4C65-93AF-17A9D7454FB5}">
      <dgm:prSet/>
      <dgm:spPr/>
      <dgm:t>
        <a:bodyPr/>
        <a:lstStyle/>
        <a:p>
          <a:endParaRPr lang="en-US" sz="2400"/>
        </a:p>
      </dgm:t>
    </dgm:pt>
    <dgm:pt modelId="{5A29D2BE-F04D-490A-8318-D3D9DB132C29}" type="sibTrans" cxnId="{13EBEA10-8CA3-4C65-93AF-17A9D7454FB5}">
      <dgm:prSet/>
      <dgm:spPr/>
      <dgm:t>
        <a:bodyPr/>
        <a:lstStyle/>
        <a:p>
          <a:endParaRPr lang="en-US" sz="2400"/>
        </a:p>
      </dgm:t>
    </dgm:pt>
    <dgm:pt modelId="{BB4813BC-1B46-48C4-AA38-AD0D0C0EA7FB}">
      <dgm:prSet custT="1"/>
      <dgm:spPr/>
      <dgm:t>
        <a:bodyPr/>
        <a:lstStyle/>
        <a:p>
          <a:pPr rtl="0"/>
          <a:r>
            <a:rPr lang="en-US" sz="1100" dirty="0"/>
            <a:t>biomass exposure in childhood</a:t>
          </a:r>
        </a:p>
      </dgm:t>
    </dgm:pt>
    <dgm:pt modelId="{FB6C0578-390A-4EE9-B407-09CB58A0CED1}" type="parTrans" cxnId="{72A9EAB7-B7E7-4C0D-A1A0-076B457F2286}">
      <dgm:prSet/>
      <dgm:spPr/>
      <dgm:t>
        <a:bodyPr/>
        <a:lstStyle/>
        <a:p>
          <a:endParaRPr lang="en-US" sz="2400"/>
        </a:p>
      </dgm:t>
    </dgm:pt>
    <dgm:pt modelId="{E4F62FDC-AA76-4BF1-9267-CACE083C52DA}" type="sibTrans" cxnId="{72A9EAB7-B7E7-4C0D-A1A0-076B457F2286}">
      <dgm:prSet/>
      <dgm:spPr/>
      <dgm:t>
        <a:bodyPr/>
        <a:lstStyle/>
        <a:p>
          <a:endParaRPr lang="en-US" sz="2400"/>
        </a:p>
      </dgm:t>
    </dgm:pt>
    <dgm:pt modelId="{C4308B93-2C1D-41A5-A8ED-C97AE973B050}">
      <dgm:prSet custT="1"/>
      <dgm:spPr/>
      <dgm:t>
        <a:bodyPr/>
        <a:lstStyle/>
        <a:p>
          <a:pPr rtl="0"/>
          <a:r>
            <a:rPr lang="en-US" sz="1100" dirty="0"/>
            <a:t>winter exacerbations from 2 last year.</a:t>
          </a:r>
        </a:p>
      </dgm:t>
    </dgm:pt>
    <dgm:pt modelId="{627D3D13-96FA-43DB-A73D-75343B5BB05C}" type="parTrans" cxnId="{AC711CD9-A6E8-40ED-814C-44644D6774D4}">
      <dgm:prSet/>
      <dgm:spPr/>
      <dgm:t>
        <a:bodyPr/>
        <a:lstStyle/>
        <a:p>
          <a:endParaRPr lang="en-US" sz="2400"/>
        </a:p>
      </dgm:t>
    </dgm:pt>
    <dgm:pt modelId="{DCFF8F80-FB16-4758-9C51-F97D61113112}" type="sibTrans" cxnId="{AC711CD9-A6E8-40ED-814C-44644D6774D4}">
      <dgm:prSet/>
      <dgm:spPr/>
      <dgm:t>
        <a:bodyPr/>
        <a:lstStyle/>
        <a:p>
          <a:endParaRPr lang="en-US" sz="2400"/>
        </a:p>
      </dgm:t>
    </dgm:pt>
    <dgm:pt modelId="{C9214C0E-E129-4841-A978-B2F9F2DF94C4}">
      <dgm:prSet custT="1"/>
      <dgm:spPr/>
      <dgm:t>
        <a:bodyPr/>
        <a:lstStyle/>
        <a:p>
          <a:pPr rtl="0"/>
          <a:r>
            <a:rPr lang="en-US" sz="1100" dirty="0"/>
            <a:t>FEV1 58% predicted</a:t>
          </a:r>
        </a:p>
      </dgm:t>
    </dgm:pt>
    <dgm:pt modelId="{F692BEBA-F75A-4053-AAF3-8C063840826F}" type="parTrans" cxnId="{9024A5C0-A8DA-40E6-B5BE-1287D244536D}">
      <dgm:prSet/>
      <dgm:spPr/>
      <dgm:t>
        <a:bodyPr/>
        <a:lstStyle/>
        <a:p>
          <a:endParaRPr lang="en-US" sz="2400"/>
        </a:p>
      </dgm:t>
    </dgm:pt>
    <dgm:pt modelId="{224BCCAE-AF0D-4F57-A80B-7BF3E295D05C}" type="sibTrans" cxnId="{9024A5C0-A8DA-40E6-B5BE-1287D244536D}">
      <dgm:prSet/>
      <dgm:spPr/>
      <dgm:t>
        <a:bodyPr/>
        <a:lstStyle/>
        <a:p>
          <a:endParaRPr lang="en-US" sz="2400"/>
        </a:p>
      </dgm:t>
    </dgm:pt>
    <dgm:pt modelId="{EB60AA62-7CA7-41CD-916F-462FD29136FE}">
      <dgm:prSet custT="1"/>
      <dgm:spPr/>
      <dgm:t>
        <a:bodyPr/>
        <a:lstStyle/>
        <a:p>
          <a:pPr rtl="0"/>
          <a:r>
            <a:rPr lang="en-US" sz="1100" dirty="0"/>
            <a:t>Eos 0.32×10⁹/L</a:t>
          </a:r>
        </a:p>
      </dgm:t>
    </dgm:pt>
    <dgm:pt modelId="{2BEE8BC8-5CE9-424A-AD10-ED624C5E6404}" type="parTrans" cxnId="{CE8D74B4-E69E-49A8-8EE8-919A6AB3A0AC}">
      <dgm:prSet/>
      <dgm:spPr/>
      <dgm:t>
        <a:bodyPr/>
        <a:lstStyle/>
        <a:p>
          <a:endParaRPr lang="en-US" sz="2400"/>
        </a:p>
      </dgm:t>
    </dgm:pt>
    <dgm:pt modelId="{26D15D47-C612-46F1-9A2F-447AB2A8690D}" type="sibTrans" cxnId="{CE8D74B4-E69E-49A8-8EE8-919A6AB3A0AC}">
      <dgm:prSet/>
      <dgm:spPr/>
      <dgm:t>
        <a:bodyPr/>
        <a:lstStyle/>
        <a:p>
          <a:endParaRPr lang="en-US" sz="2400"/>
        </a:p>
      </dgm:t>
    </dgm:pt>
    <dgm:pt modelId="{25AA21BB-3FDC-4D80-AADE-383FDD33DC1E}">
      <dgm:prSet custT="1"/>
      <dgm:spPr/>
      <dgm:t>
        <a:bodyPr/>
        <a:lstStyle/>
        <a:p>
          <a:pPr rtl="0"/>
          <a:r>
            <a:rPr lang="en-US" sz="1100" dirty="0"/>
            <a:t>BMI 19.5 kg/m².</a:t>
          </a:r>
        </a:p>
      </dgm:t>
    </dgm:pt>
    <dgm:pt modelId="{3FBF8A4F-8F99-417E-8FB1-3BA3084B920A}" type="parTrans" cxnId="{28F44344-8E33-4E63-A7AF-3309A2448AD7}">
      <dgm:prSet/>
      <dgm:spPr/>
      <dgm:t>
        <a:bodyPr/>
        <a:lstStyle/>
        <a:p>
          <a:endParaRPr lang="en-US" sz="2400"/>
        </a:p>
      </dgm:t>
    </dgm:pt>
    <dgm:pt modelId="{BEAA56A4-53AA-4C50-8414-B4C7862F1C85}" type="sibTrans" cxnId="{28F44344-8E33-4E63-A7AF-3309A2448AD7}">
      <dgm:prSet/>
      <dgm:spPr/>
      <dgm:t>
        <a:bodyPr/>
        <a:lstStyle/>
        <a:p>
          <a:endParaRPr lang="en-US" sz="2400"/>
        </a:p>
      </dgm:t>
    </dgm:pt>
    <dgm:pt modelId="{0A24A5E1-89D1-43F6-B7EE-75C8EE2FC617}" type="pres">
      <dgm:prSet presAssocID="{25C0F6B3-472E-4A66-96B8-B6788B77A05C}" presName="linear" presStyleCnt="0">
        <dgm:presLayoutVars>
          <dgm:animLvl val="lvl"/>
          <dgm:resizeHandles val="exact"/>
        </dgm:presLayoutVars>
      </dgm:prSet>
      <dgm:spPr/>
    </dgm:pt>
    <dgm:pt modelId="{DB1ECD11-3792-42F4-8C9F-271C73640560}" type="pres">
      <dgm:prSet presAssocID="{F6DFB996-51FD-4B01-972E-4B6D68D5944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7B206B0-7DE0-4995-9B13-D306247CADA1}" type="pres">
      <dgm:prSet presAssocID="{F6DFB996-51FD-4B01-972E-4B6D68D5944C}" presName="childText" presStyleLbl="revTx" presStyleIdx="0" presStyleCnt="5">
        <dgm:presLayoutVars>
          <dgm:bulletEnabled val="1"/>
        </dgm:presLayoutVars>
      </dgm:prSet>
      <dgm:spPr/>
    </dgm:pt>
    <dgm:pt modelId="{48ACADC4-B138-4369-B326-78D3CC9E4F72}" type="pres">
      <dgm:prSet presAssocID="{5E98056B-0017-4E8E-899D-C5519E8EC7B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46160BA-8DFE-46FC-98DA-A5EE761E8423}" type="pres">
      <dgm:prSet presAssocID="{5E98056B-0017-4E8E-899D-C5519E8EC7BB}" presName="childText" presStyleLbl="revTx" presStyleIdx="1" presStyleCnt="5">
        <dgm:presLayoutVars>
          <dgm:bulletEnabled val="1"/>
        </dgm:presLayoutVars>
      </dgm:prSet>
      <dgm:spPr/>
    </dgm:pt>
    <dgm:pt modelId="{0A7BFFA3-8287-4301-8A00-93F0F8C18543}" type="pres">
      <dgm:prSet presAssocID="{AFF7E8C0-C13A-4182-9AED-BF0195E8388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44DA64E-9D03-47C6-8B7F-54C5C633691C}" type="pres">
      <dgm:prSet presAssocID="{AFF7E8C0-C13A-4182-9AED-BF0195E83885}" presName="childText" presStyleLbl="revTx" presStyleIdx="2" presStyleCnt="5">
        <dgm:presLayoutVars>
          <dgm:bulletEnabled val="1"/>
        </dgm:presLayoutVars>
      </dgm:prSet>
      <dgm:spPr/>
    </dgm:pt>
    <dgm:pt modelId="{4713FCF3-B5A0-4ADB-A039-CF075BBC8D72}" type="pres">
      <dgm:prSet presAssocID="{CC49FB62-3970-45F3-ADCF-E438B723A83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8A9A6C7-4C5D-4AE9-9DDB-FDE27DEDE547}" type="pres">
      <dgm:prSet presAssocID="{CC49FB62-3970-45F3-ADCF-E438B723A83B}" presName="childText" presStyleLbl="revTx" presStyleIdx="3" presStyleCnt="5">
        <dgm:presLayoutVars>
          <dgm:bulletEnabled val="1"/>
        </dgm:presLayoutVars>
      </dgm:prSet>
      <dgm:spPr/>
    </dgm:pt>
    <dgm:pt modelId="{9ED26D7F-D0AE-4CF3-AC91-98B82ECAC6B8}" type="pres">
      <dgm:prSet presAssocID="{A9574AE0-2A95-4E98-9CD5-3CDD77695167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6627AF15-296C-4F9F-8241-1EC7CAB77861}" type="pres">
      <dgm:prSet presAssocID="{A9574AE0-2A95-4E98-9CD5-3CDD77695167}" presName="childText" presStyleLbl="revTx" presStyleIdx="4" presStyleCnt="5">
        <dgm:presLayoutVars>
          <dgm:bulletEnabled val="1"/>
        </dgm:presLayoutVars>
      </dgm:prSet>
      <dgm:spPr/>
    </dgm:pt>
  </dgm:ptLst>
  <dgm:cxnLst>
    <dgm:cxn modelId="{AF32CD05-4420-480D-917D-06CBA1B1BF8C}" type="presOf" srcId="{C9214C0E-E129-4841-A978-B2F9F2DF94C4}" destId="{08A9A6C7-4C5D-4AE9-9DDB-FDE27DEDE547}" srcOrd="0" destOrd="1" presId="urn:microsoft.com/office/officeart/2005/8/layout/vList2"/>
    <dgm:cxn modelId="{AED6E305-D2CB-4AF3-993C-1A847FD80D7F}" srcId="{AFF7E8C0-C13A-4182-9AED-BF0195E83885}" destId="{E47E2D1E-50D5-4AC5-8492-E83CFA9F6A10}" srcOrd="0" destOrd="0" parTransId="{F60C0241-EA62-45EA-B180-B011DE73E165}" sibTransId="{B01F8331-7209-4436-9A4C-FA70AD4DCD48}"/>
    <dgm:cxn modelId="{C6EC6108-B737-457D-92C5-A36CB19859B9}" type="presOf" srcId="{BB4813BC-1B46-48C4-AA38-AD0D0C0EA7FB}" destId="{846160BA-8DFE-46FC-98DA-A5EE761E8423}" srcOrd="0" destOrd="2" presId="urn:microsoft.com/office/officeart/2005/8/layout/vList2"/>
    <dgm:cxn modelId="{13EBEA10-8CA3-4C65-93AF-17A9D7454FB5}" srcId="{5E98056B-0017-4E8E-899D-C5519E8EC7BB}" destId="{7E6A5E3E-DBB7-43BC-9DD7-615157C45FDF}" srcOrd="1" destOrd="0" parTransId="{4ACBE7D9-8EBF-4496-9DD2-8EAED13BFB65}" sibTransId="{5A29D2BE-F04D-490A-8318-D3D9DB132C29}"/>
    <dgm:cxn modelId="{39D65C11-99FA-4D67-AE5C-9698F833F2FB}" srcId="{25C0F6B3-472E-4A66-96B8-B6788B77A05C}" destId="{A9574AE0-2A95-4E98-9CD5-3CDD77695167}" srcOrd="4" destOrd="0" parTransId="{44068FD5-09AA-42D7-9FD7-0FB6CCE5D951}" sibTransId="{0C9D0C89-D8C3-4D21-BDEA-E3B83BBEA453}"/>
    <dgm:cxn modelId="{EB4D5121-CD70-4181-9C5B-17E0481A5729}" srcId="{A9574AE0-2A95-4E98-9CD5-3CDD77695167}" destId="{BF932278-CF81-40F6-91B7-B22FA45F7007}" srcOrd="0" destOrd="0" parTransId="{0DD148F9-F742-4F5B-8F56-B0CFE838A46E}" sibTransId="{9616C70A-8C9F-4C85-B7D7-2D10647C3514}"/>
    <dgm:cxn modelId="{E4BB7B2D-7667-4743-85F0-CC5FADE2E585}" srcId="{CC49FB62-3970-45F3-ADCF-E438B723A83B}" destId="{DE8D0D78-7756-4C93-B894-9FADA11B0865}" srcOrd="0" destOrd="0" parTransId="{D38CC7CB-BF74-41E8-A1FB-055D35A01156}" sibTransId="{E47E5522-A92F-4B43-B35B-DCD8B1ED0CB4}"/>
    <dgm:cxn modelId="{4CC52533-8BBA-4BB9-B311-AF74A163879F}" type="presOf" srcId="{072C61A6-6AA1-42EA-80D1-60C15755FB1B}" destId="{B44DA64E-9D03-47C6-8B7F-54C5C633691C}" srcOrd="0" destOrd="1" presId="urn:microsoft.com/office/officeart/2005/8/layout/vList2"/>
    <dgm:cxn modelId="{0613F138-D484-4C25-82F1-86B4E6D0F796}" type="presOf" srcId="{DD063233-C8DF-49A8-B04A-63FE0344773F}" destId="{846160BA-8DFE-46FC-98DA-A5EE761E8423}" srcOrd="0" destOrd="0" presId="urn:microsoft.com/office/officeart/2005/8/layout/vList2"/>
    <dgm:cxn modelId="{04090A3E-A777-48F1-9A75-009F3A45BCA3}" srcId="{25C0F6B3-472E-4A66-96B8-B6788B77A05C}" destId="{F6DFB996-51FD-4B01-972E-4B6D68D5944C}" srcOrd="0" destOrd="0" parTransId="{D9190CEC-0844-4CF0-B92A-1E1AD1993CD7}" sibTransId="{C2F2F47F-54A5-4710-ACAD-45E7D56A2B1F}"/>
    <dgm:cxn modelId="{360A335C-882F-46F5-8E01-EF843B4F5EE9}" type="presOf" srcId="{668B71CB-E9B8-4267-AF00-4FACE4C7D4E8}" destId="{47B206B0-7DE0-4995-9B13-D306247CADA1}" srcOrd="0" destOrd="1" presId="urn:microsoft.com/office/officeart/2005/8/layout/vList2"/>
    <dgm:cxn modelId="{3452A362-6B0C-49CD-A201-A998BEA46642}" srcId="{F6DFB996-51FD-4B01-972E-4B6D68D5944C}" destId="{DFE490E5-B64E-4F21-91C4-919DCAB2F11A}" srcOrd="0" destOrd="0" parTransId="{F568918A-6828-470D-A154-BA82D44926D4}" sibTransId="{F0E76677-B4DA-4456-B943-98ABCB54EC26}"/>
    <dgm:cxn modelId="{B6987563-7173-4EE3-936F-81C5314DA3ED}" type="presOf" srcId="{E47E2D1E-50D5-4AC5-8492-E83CFA9F6A10}" destId="{B44DA64E-9D03-47C6-8B7F-54C5C633691C}" srcOrd="0" destOrd="0" presId="urn:microsoft.com/office/officeart/2005/8/layout/vList2"/>
    <dgm:cxn modelId="{28F44344-8E33-4E63-A7AF-3309A2448AD7}" srcId="{CC49FB62-3970-45F3-ADCF-E438B723A83B}" destId="{25AA21BB-3FDC-4D80-AADE-383FDD33DC1E}" srcOrd="3" destOrd="0" parTransId="{3FBF8A4F-8F99-417E-8FB1-3BA3084B920A}" sibTransId="{BEAA56A4-53AA-4C50-8414-B4C7862F1C85}"/>
    <dgm:cxn modelId="{7FE45948-E4BC-4DEE-96D4-593365623CE4}" type="presOf" srcId="{EB60AA62-7CA7-41CD-916F-462FD29136FE}" destId="{08A9A6C7-4C5D-4AE9-9DDB-FDE27DEDE547}" srcOrd="0" destOrd="2" presId="urn:microsoft.com/office/officeart/2005/8/layout/vList2"/>
    <dgm:cxn modelId="{02ECF64C-9C39-4533-BD5A-D900DE73C246}" srcId="{F6DFB996-51FD-4B01-972E-4B6D68D5944C}" destId="{B3E2CDE9-2B3C-4D9B-B1EF-94B13CF71ABA}" srcOrd="2" destOrd="0" parTransId="{47D03FA4-4FBE-472C-8B46-F69279E73D2D}" sibTransId="{B1652445-9531-43D9-8FEB-28620D630635}"/>
    <dgm:cxn modelId="{BECADB51-ABE0-4A36-AB24-05058B1C6B65}" type="presOf" srcId="{7E6A5E3E-DBB7-43BC-9DD7-615157C45FDF}" destId="{846160BA-8DFE-46FC-98DA-A5EE761E8423}" srcOrd="0" destOrd="1" presId="urn:microsoft.com/office/officeart/2005/8/layout/vList2"/>
    <dgm:cxn modelId="{213AA354-CF40-45B8-B37A-F47DC8F545FA}" type="presOf" srcId="{25AA21BB-3FDC-4D80-AADE-383FDD33DC1E}" destId="{08A9A6C7-4C5D-4AE9-9DDB-FDE27DEDE547}" srcOrd="0" destOrd="3" presId="urn:microsoft.com/office/officeart/2005/8/layout/vList2"/>
    <dgm:cxn modelId="{0164F175-912C-4AF4-9145-56DC12120B4D}" type="presOf" srcId="{B3E2CDE9-2B3C-4D9B-B1EF-94B13CF71ABA}" destId="{47B206B0-7DE0-4995-9B13-D306247CADA1}" srcOrd="0" destOrd="2" presId="urn:microsoft.com/office/officeart/2005/8/layout/vList2"/>
    <dgm:cxn modelId="{3AE08357-B87B-447F-8159-325BBD69D25B}" type="presOf" srcId="{BF932278-CF81-40F6-91B7-B22FA45F7007}" destId="{6627AF15-296C-4F9F-8241-1EC7CAB77861}" srcOrd="0" destOrd="0" presId="urn:microsoft.com/office/officeart/2005/8/layout/vList2"/>
    <dgm:cxn modelId="{E5E6D17C-89DC-45F4-B0A1-121572DA31D2}" type="presOf" srcId="{DFE490E5-B64E-4F21-91C4-919DCAB2F11A}" destId="{47B206B0-7DE0-4995-9B13-D306247CADA1}" srcOrd="0" destOrd="0" presId="urn:microsoft.com/office/officeart/2005/8/layout/vList2"/>
    <dgm:cxn modelId="{251B3C85-9120-490B-99A9-FFDD60D57DA1}" type="presOf" srcId="{C4308B93-2C1D-41A5-A8ED-C97AE973B050}" destId="{846160BA-8DFE-46FC-98DA-A5EE761E8423}" srcOrd="0" destOrd="3" presId="urn:microsoft.com/office/officeart/2005/8/layout/vList2"/>
    <dgm:cxn modelId="{40E2348C-519C-4BCF-9678-605CF46065A8}" type="presOf" srcId="{E226A9D5-13DC-46BE-A3B6-9C7D56DA77A7}" destId="{B44DA64E-9D03-47C6-8B7F-54C5C633691C}" srcOrd="0" destOrd="2" presId="urn:microsoft.com/office/officeart/2005/8/layout/vList2"/>
    <dgm:cxn modelId="{4C290594-EED0-4157-BC08-2A4CA8069C60}" srcId="{25C0F6B3-472E-4A66-96B8-B6788B77A05C}" destId="{AFF7E8C0-C13A-4182-9AED-BF0195E83885}" srcOrd="2" destOrd="0" parTransId="{DBDA56E6-CD27-47C7-840F-6012321BCB5F}" sibTransId="{2C07A713-4770-4A70-AA2C-4C039F5F815F}"/>
    <dgm:cxn modelId="{2F60DE9F-D47B-46D2-9ACC-5A229106767D}" type="presOf" srcId="{CC49FB62-3970-45F3-ADCF-E438B723A83B}" destId="{4713FCF3-B5A0-4ADB-A039-CF075BBC8D72}" srcOrd="0" destOrd="0" presId="urn:microsoft.com/office/officeart/2005/8/layout/vList2"/>
    <dgm:cxn modelId="{C4CB78A5-B5C7-478D-9E3E-F3AF4D083C75}" srcId="{25C0F6B3-472E-4A66-96B8-B6788B77A05C}" destId="{5E98056B-0017-4E8E-899D-C5519E8EC7BB}" srcOrd="1" destOrd="0" parTransId="{A4B3405D-FE48-4C54-A7F4-5D21F23915F1}" sibTransId="{6B6A7ADB-FB1A-46AF-AD81-51E268EC4626}"/>
    <dgm:cxn modelId="{CE94C2B1-C409-4FA7-B66A-FBAD8031DEED}" type="presOf" srcId="{25C0F6B3-472E-4A66-96B8-B6788B77A05C}" destId="{0A24A5E1-89D1-43F6-B7EE-75C8EE2FC617}" srcOrd="0" destOrd="0" presId="urn:microsoft.com/office/officeart/2005/8/layout/vList2"/>
    <dgm:cxn modelId="{CE8D74B4-E69E-49A8-8EE8-919A6AB3A0AC}" srcId="{CC49FB62-3970-45F3-ADCF-E438B723A83B}" destId="{EB60AA62-7CA7-41CD-916F-462FD29136FE}" srcOrd="2" destOrd="0" parTransId="{2BEE8BC8-5CE9-424A-AD10-ED624C5E6404}" sibTransId="{26D15D47-C612-46F1-9A2F-447AB2A8690D}"/>
    <dgm:cxn modelId="{CA4D5AB4-AC6D-4671-B537-52552BFBF020}" type="presOf" srcId="{5E98056B-0017-4E8E-899D-C5519E8EC7BB}" destId="{48ACADC4-B138-4369-B326-78D3CC9E4F72}" srcOrd="0" destOrd="0" presId="urn:microsoft.com/office/officeart/2005/8/layout/vList2"/>
    <dgm:cxn modelId="{72A9EAB7-B7E7-4C0D-A1A0-076B457F2286}" srcId="{5E98056B-0017-4E8E-899D-C5519E8EC7BB}" destId="{BB4813BC-1B46-48C4-AA38-AD0D0C0EA7FB}" srcOrd="2" destOrd="0" parTransId="{FB6C0578-390A-4EE9-B407-09CB58A0CED1}" sibTransId="{E4F62FDC-AA76-4BF1-9267-CACE083C52DA}"/>
    <dgm:cxn modelId="{34E11CBE-FE59-4034-AED4-2A35C635EB9A}" type="presOf" srcId="{F6DFB996-51FD-4B01-972E-4B6D68D5944C}" destId="{DB1ECD11-3792-42F4-8C9F-271C73640560}" srcOrd="0" destOrd="0" presId="urn:microsoft.com/office/officeart/2005/8/layout/vList2"/>
    <dgm:cxn modelId="{B80433BE-45BD-4BBB-96DC-5EDFC009A88B}" srcId="{AFF7E8C0-C13A-4182-9AED-BF0195E83885}" destId="{072C61A6-6AA1-42EA-80D1-60C15755FB1B}" srcOrd="1" destOrd="0" parTransId="{92D30B50-5624-4482-B157-1837AFC23AA6}" sibTransId="{D388C280-02FC-4B3F-BFF9-C28B27EDCA3A}"/>
    <dgm:cxn modelId="{9024A5C0-A8DA-40E6-B5BE-1287D244536D}" srcId="{CC49FB62-3970-45F3-ADCF-E438B723A83B}" destId="{C9214C0E-E129-4841-A978-B2F9F2DF94C4}" srcOrd="1" destOrd="0" parTransId="{F692BEBA-F75A-4053-AAF3-8C063840826F}" sibTransId="{224BCCAE-AF0D-4F57-A80B-7BF3E295D05C}"/>
    <dgm:cxn modelId="{6C75B0C4-B3A4-49E0-A432-482D997250E3}" srcId="{AFF7E8C0-C13A-4182-9AED-BF0195E83885}" destId="{E226A9D5-13DC-46BE-A3B6-9C7D56DA77A7}" srcOrd="2" destOrd="0" parTransId="{29C74CE2-AA72-4F32-BD4D-323317FB59C8}" sibTransId="{39B7B089-E069-49E1-AAA3-118CEC676689}"/>
    <dgm:cxn modelId="{1EA126CA-3AF0-4BC2-A9C3-A6291242997A}" srcId="{F6DFB996-51FD-4B01-972E-4B6D68D5944C}" destId="{668B71CB-E9B8-4267-AF00-4FACE4C7D4E8}" srcOrd="1" destOrd="0" parTransId="{6638ECE5-3357-44B5-A509-4083A70CE8F9}" sibTransId="{3A1516F3-624B-44DA-AC85-C06A089D174B}"/>
    <dgm:cxn modelId="{12F76DCF-926B-4991-8CF2-30C8BD077316}" srcId="{25C0F6B3-472E-4A66-96B8-B6788B77A05C}" destId="{CC49FB62-3970-45F3-ADCF-E438B723A83B}" srcOrd="3" destOrd="0" parTransId="{F5F3BAAE-CAC4-4373-AD6E-5C616CE1C6BE}" sibTransId="{E0D84A24-238F-4AFD-B625-C74EA6C81884}"/>
    <dgm:cxn modelId="{0B4DB2D4-1BB3-424F-B871-58B94B24632F}" type="presOf" srcId="{A9574AE0-2A95-4E98-9CD5-3CDD77695167}" destId="{9ED26D7F-D0AE-4CF3-AC91-98B82ECAC6B8}" srcOrd="0" destOrd="0" presId="urn:microsoft.com/office/officeart/2005/8/layout/vList2"/>
    <dgm:cxn modelId="{AC711CD9-A6E8-40ED-814C-44644D6774D4}" srcId="{5E98056B-0017-4E8E-899D-C5519E8EC7BB}" destId="{C4308B93-2C1D-41A5-A8ED-C97AE973B050}" srcOrd="3" destOrd="0" parTransId="{627D3D13-96FA-43DB-A73D-75343B5BB05C}" sibTransId="{DCFF8F80-FB16-4758-9C51-F97D61113112}"/>
    <dgm:cxn modelId="{C5EE43E0-0A42-4048-82C9-5FC8763B6F27}" type="presOf" srcId="{AFF7E8C0-C13A-4182-9AED-BF0195E83885}" destId="{0A7BFFA3-8287-4301-8A00-93F0F8C18543}" srcOrd="0" destOrd="0" presId="urn:microsoft.com/office/officeart/2005/8/layout/vList2"/>
    <dgm:cxn modelId="{29C7D4E4-BA25-4E76-887E-42AD2980ACD3}" srcId="{5E98056B-0017-4E8E-899D-C5519E8EC7BB}" destId="{DD063233-C8DF-49A8-B04A-63FE0344773F}" srcOrd="0" destOrd="0" parTransId="{07A951B8-E161-4B19-A60A-19F55BDA32B2}" sibTransId="{8DECC1F8-97F5-4B46-81FD-385188B3F542}"/>
    <dgm:cxn modelId="{2D3D21E9-9312-47AC-83E5-BE288F2F4C78}" type="presOf" srcId="{DE8D0D78-7756-4C93-B894-9FADA11B0865}" destId="{08A9A6C7-4C5D-4AE9-9DDB-FDE27DEDE547}" srcOrd="0" destOrd="0" presId="urn:microsoft.com/office/officeart/2005/8/layout/vList2"/>
    <dgm:cxn modelId="{C732A193-A3CD-4A8F-B0DB-96C72418AA1E}" type="presParOf" srcId="{0A24A5E1-89D1-43F6-B7EE-75C8EE2FC617}" destId="{DB1ECD11-3792-42F4-8C9F-271C73640560}" srcOrd="0" destOrd="0" presId="urn:microsoft.com/office/officeart/2005/8/layout/vList2"/>
    <dgm:cxn modelId="{C04AA033-4171-42E1-AFDA-A2414AE81C06}" type="presParOf" srcId="{0A24A5E1-89D1-43F6-B7EE-75C8EE2FC617}" destId="{47B206B0-7DE0-4995-9B13-D306247CADA1}" srcOrd="1" destOrd="0" presId="urn:microsoft.com/office/officeart/2005/8/layout/vList2"/>
    <dgm:cxn modelId="{F9DDE7B5-193C-4328-AAD3-033B740C7495}" type="presParOf" srcId="{0A24A5E1-89D1-43F6-B7EE-75C8EE2FC617}" destId="{48ACADC4-B138-4369-B326-78D3CC9E4F72}" srcOrd="2" destOrd="0" presId="urn:microsoft.com/office/officeart/2005/8/layout/vList2"/>
    <dgm:cxn modelId="{30B2B65F-1B0E-4118-8D1F-880BE9FED77A}" type="presParOf" srcId="{0A24A5E1-89D1-43F6-B7EE-75C8EE2FC617}" destId="{846160BA-8DFE-46FC-98DA-A5EE761E8423}" srcOrd="3" destOrd="0" presId="urn:microsoft.com/office/officeart/2005/8/layout/vList2"/>
    <dgm:cxn modelId="{21F83BE5-81E9-47AA-946B-9079E2470096}" type="presParOf" srcId="{0A24A5E1-89D1-43F6-B7EE-75C8EE2FC617}" destId="{0A7BFFA3-8287-4301-8A00-93F0F8C18543}" srcOrd="4" destOrd="0" presId="urn:microsoft.com/office/officeart/2005/8/layout/vList2"/>
    <dgm:cxn modelId="{CB812C4F-509D-403C-BFD2-E09D344B8228}" type="presParOf" srcId="{0A24A5E1-89D1-43F6-B7EE-75C8EE2FC617}" destId="{B44DA64E-9D03-47C6-8B7F-54C5C633691C}" srcOrd="5" destOrd="0" presId="urn:microsoft.com/office/officeart/2005/8/layout/vList2"/>
    <dgm:cxn modelId="{194DE8E6-D40F-4495-87DB-18AC526FECCF}" type="presParOf" srcId="{0A24A5E1-89D1-43F6-B7EE-75C8EE2FC617}" destId="{4713FCF3-B5A0-4ADB-A039-CF075BBC8D72}" srcOrd="6" destOrd="0" presId="urn:microsoft.com/office/officeart/2005/8/layout/vList2"/>
    <dgm:cxn modelId="{9A277F4E-BEA2-4701-B254-885B8177D5B4}" type="presParOf" srcId="{0A24A5E1-89D1-43F6-B7EE-75C8EE2FC617}" destId="{08A9A6C7-4C5D-4AE9-9DDB-FDE27DEDE547}" srcOrd="7" destOrd="0" presId="urn:microsoft.com/office/officeart/2005/8/layout/vList2"/>
    <dgm:cxn modelId="{36C9C8BC-C4F2-409A-8D88-5C2EC4DA1522}" type="presParOf" srcId="{0A24A5E1-89D1-43F6-B7EE-75C8EE2FC617}" destId="{9ED26D7F-D0AE-4CF3-AC91-98B82ECAC6B8}" srcOrd="8" destOrd="0" presId="urn:microsoft.com/office/officeart/2005/8/layout/vList2"/>
    <dgm:cxn modelId="{08DA357C-D048-4CC1-9556-010079C76A6F}" type="presParOf" srcId="{0A24A5E1-89D1-43F6-B7EE-75C8EE2FC617}" destId="{6627AF15-296C-4F9F-8241-1EC7CAB77861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FA7770-249B-4C20-AA31-E6D409666CEF}" type="doc">
      <dgm:prSet loTypeId="urn:microsoft.com/office/officeart/2005/8/layout/vLis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FCC515-121C-4AE6-A361-574D98579650}">
      <dgm:prSet/>
      <dgm:spPr/>
      <dgm:t>
        <a:bodyPr/>
        <a:lstStyle/>
        <a:p>
          <a:pPr rtl="0"/>
          <a:r>
            <a:rPr lang="en-US"/>
            <a:t>Chronic bronchitis: mucus hypersecretion &amp; airway wall inflammation → ↑ resistance. (NICE, 2019)</a:t>
          </a:r>
        </a:p>
      </dgm:t>
    </dgm:pt>
    <dgm:pt modelId="{A0FD324A-DC40-46E3-890E-42CAFD9F37BD}" type="parTrans" cxnId="{AF6594EF-3524-4FAD-A041-F3BCCFDC9C8C}">
      <dgm:prSet/>
      <dgm:spPr/>
      <dgm:t>
        <a:bodyPr/>
        <a:lstStyle/>
        <a:p>
          <a:endParaRPr lang="en-US"/>
        </a:p>
      </dgm:t>
    </dgm:pt>
    <dgm:pt modelId="{0F585A8F-ACF8-4C56-8656-EAB8176A9724}" type="sibTrans" cxnId="{AF6594EF-3524-4FAD-A041-F3BCCFDC9C8C}">
      <dgm:prSet/>
      <dgm:spPr/>
      <dgm:t>
        <a:bodyPr/>
        <a:lstStyle/>
        <a:p>
          <a:endParaRPr lang="en-US"/>
        </a:p>
      </dgm:t>
    </dgm:pt>
    <dgm:pt modelId="{B035F41B-26EA-4325-A56D-27A6DA05B8CB}">
      <dgm:prSet/>
      <dgm:spPr/>
      <dgm:t>
        <a:bodyPr/>
        <a:lstStyle/>
        <a:p>
          <a:pPr rtl="0"/>
          <a:r>
            <a:rPr lang="en-US"/>
            <a:t>Emphysema: alveolar wall destruction → ↓ elastic recoil → air‑trapping &amp; hyperinflation. (NICE, 2019)</a:t>
          </a:r>
        </a:p>
      </dgm:t>
    </dgm:pt>
    <dgm:pt modelId="{F915E88B-8047-4ADB-91B4-B290E81D5ADC}" type="parTrans" cxnId="{B6D3C486-291C-42C2-8C9C-0D5D5E39E5CE}">
      <dgm:prSet/>
      <dgm:spPr/>
      <dgm:t>
        <a:bodyPr/>
        <a:lstStyle/>
        <a:p>
          <a:endParaRPr lang="en-US"/>
        </a:p>
      </dgm:t>
    </dgm:pt>
    <dgm:pt modelId="{44610C52-5F27-402B-802E-89AF6C4A25C8}" type="sibTrans" cxnId="{B6D3C486-291C-42C2-8C9C-0D5D5E39E5CE}">
      <dgm:prSet/>
      <dgm:spPr/>
      <dgm:t>
        <a:bodyPr/>
        <a:lstStyle/>
        <a:p>
          <a:endParaRPr lang="en-US"/>
        </a:p>
      </dgm:t>
    </dgm:pt>
    <dgm:pt modelId="{8746A389-B2EE-4172-B14E-FCBA36C0FDD0}">
      <dgm:prSet/>
      <dgm:spPr/>
      <dgm:t>
        <a:bodyPr/>
        <a:lstStyle/>
        <a:p>
          <a:pPr rtl="0"/>
          <a:r>
            <a:rPr lang="en-US"/>
            <a:t>V/Q mismatch → hypoxaemia; chronic hypercapnia in some individuals. (NICE, 2019)</a:t>
          </a:r>
        </a:p>
      </dgm:t>
    </dgm:pt>
    <dgm:pt modelId="{03CD6C58-071A-4271-A32A-FBD194D8270A}" type="parTrans" cxnId="{23EEF870-5245-4D22-8846-EB88A873C56C}">
      <dgm:prSet/>
      <dgm:spPr/>
      <dgm:t>
        <a:bodyPr/>
        <a:lstStyle/>
        <a:p>
          <a:endParaRPr lang="en-US"/>
        </a:p>
      </dgm:t>
    </dgm:pt>
    <dgm:pt modelId="{9E951D8F-928F-403D-ACEC-E92527C16DD1}" type="sibTrans" cxnId="{23EEF870-5245-4D22-8846-EB88A873C56C}">
      <dgm:prSet/>
      <dgm:spPr/>
      <dgm:t>
        <a:bodyPr/>
        <a:lstStyle/>
        <a:p>
          <a:endParaRPr lang="en-US"/>
        </a:p>
      </dgm:t>
    </dgm:pt>
    <dgm:pt modelId="{C4F98DCA-8C63-4E84-B734-47F71F10107A}">
      <dgm:prSet/>
      <dgm:spPr/>
      <dgm:t>
        <a:bodyPr/>
        <a:lstStyle/>
        <a:p>
          <a:pPr rtl="0"/>
          <a:r>
            <a:rPr lang="en-US"/>
            <a:t>Systemic effects: weight loss, skeletal muscle deconditioning; cardiovascular risk ↑.</a:t>
          </a:r>
        </a:p>
      </dgm:t>
    </dgm:pt>
    <dgm:pt modelId="{D525E5B8-4AC3-4F9C-8014-087DA927092F}" type="parTrans" cxnId="{CE1915B4-4A06-4347-9E08-D251AA802696}">
      <dgm:prSet/>
      <dgm:spPr/>
      <dgm:t>
        <a:bodyPr/>
        <a:lstStyle/>
        <a:p>
          <a:endParaRPr lang="en-US"/>
        </a:p>
      </dgm:t>
    </dgm:pt>
    <dgm:pt modelId="{80C080F8-1D62-49E9-A876-1415DE345156}" type="sibTrans" cxnId="{CE1915B4-4A06-4347-9E08-D251AA802696}">
      <dgm:prSet/>
      <dgm:spPr/>
      <dgm:t>
        <a:bodyPr/>
        <a:lstStyle/>
        <a:p>
          <a:endParaRPr lang="en-US"/>
        </a:p>
      </dgm:t>
    </dgm:pt>
    <dgm:pt modelId="{62A9EDEC-7ED0-4D9A-9507-684ACDE88E80}" type="pres">
      <dgm:prSet presAssocID="{D2FA7770-249B-4C20-AA31-E6D409666CEF}" presName="linearFlow" presStyleCnt="0">
        <dgm:presLayoutVars>
          <dgm:dir/>
          <dgm:resizeHandles val="exact"/>
        </dgm:presLayoutVars>
      </dgm:prSet>
      <dgm:spPr/>
    </dgm:pt>
    <dgm:pt modelId="{6A6632D6-9E35-4B7E-A3F9-77ED10D856F4}" type="pres">
      <dgm:prSet presAssocID="{9FFCC515-121C-4AE6-A361-574D98579650}" presName="composite" presStyleCnt="0"/>
      <dgm:spPr/>
    </dgm:pt>
    <dgm:pt modelId="{5DD18160-6174-421E-B4A9-FCF97941F840}" type="pres">
      <dgm:prSet presAssocID="{9FFCC515-121C-4AE6-A361-574D98579650}" presName="imgShp" presStyleLbl="f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52DC5981-0CA5-410E-A644-40D374E34C7B}" type="pres">
      <dgm:prSet presAssocID="{9FFCC515-121C-4AE6-A361-574D98579650}" presName="txShp" presStyleLbl="node1" presStyleIdx="0" presStyleCnt="4">
        <dgm:presLayoutVars>
          <dgm:bulletEnabled val="1"/>
        </dgm:presLayoutVars>
      </dgm:prSet>
      <dgm:spPr/>
    </dgm:pt>
    <dgm:pt modelId="{7CA88BF2-BD36-40B6-AF2E-96803CFE8335}" type="pres">
      <dgm:prSet presAssocID="{0F585A8F-ACF8-4C56-8656-EAB8176A9724}" presName="spacing" presStyleCnt="0"/>
      <dgm:spPr/>
    </dgm:pt>
    <dgm:pt modelId="{32429692-5A4D-46CE-8178-ACC3C0F29DFC}" type="pres">
      <dgm:prSet presAssocID="{B035F41B-26EA-4325-A56D-27A6DA05B8CB}" presName="composite" presStyleCnt="0"/>
      <dgm:spPr/>
    </dgm:pt>
    <dgm:pt modelId="{6B75F126-B26A-4B12-A385-A28C37646EFA}" type="pres">
      <dgm:prSet presAssocID="{B035F41B-26EA-4325-A56D-27A6DA05B8CB}" presName="imgShp" presStyleLbl="fgImgPlace1" presStyleIdx="1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93C98644-BDA7-4505-A217-11A9BB0279A5}" type="pres">
      <dgm:prSet presAssocID="{B035F41B-26EA-4325-A56D-27A6DA05B8CB}" presName="txShp" presStyleLbl="node1" presStyleIdx="1" presStyleCnt="4">
        <dgm:presLayoutVars>
          <dgm:bulletEnabled val="1"/>
        </dgm:presLayoutVars>
      </dgm:prSet>
      <dgm:spPr/>
    </dgm:pt>
    <dgm:pt modelId="{623F8017-C899-406C-9376-D2D0DD08F474}" type="pres">
      <dgm:prSet presAssocID="{44610C52-5F27-402B-802E-89AF6C4A25C8}" presName="spacing" presStyleCnt="0"/>
      <dgm:spPr/>
    </dgm:pt>
    <dgm:pt modelId="{077CA96F-93EA-4C25-900B-BA6B98316C75}" type="pres">
      <dgm:prSet presAssocID="{8746A389-B2EE-4172-B14E-FCBA36C0FDD0}" presName="composite" presStyleCnt="0"/>
      <dgm:spPr/>
    </dgm:pt>
    <dgm:pt modelId="{5B1913A4-9190-4B22-BC70-A7B22FEBFE64}" type="pres">
      <dgm:prSet presAssocID="{8746A389-B2EE-4172-B14E-FCBA36C0FDD0}" presName="imgShp" presStyleLbl="fgImgPlace1" presStyleIdx="2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F065BA19-3FC0-4C68-8E4C-625F3E2AD1F6}" type="pres">
      <dgm:prSet presAssocID="{8746A389-B2EE-4172-B14E-FCBA36C0FDD0}" presName="txShp" presStyleLbl="node1" presStyleIdx="2" presStyleCnt="4">
        <dgm:presLayoutVars>
          <dgm:bulletEnabled val="1"/>
        </dgm:presLayoutVars>
      </dgm:prSet>
      <dgm:spPr/>
    </dgm:pt>
    <dgm:pt modelId="{7929651C-DC2E-4757-9B40-FADB0211020E}" type="pres">
      <dgm:prSet presAssocID="{9E951D8F-928F-403D-ACEC-E92527C16DD1}" presName="spacing" presStyleCnt="0"/>
      <dgm:spPr/>
    </dgm:pt>
    <dgm:pt modelId="{A6BD7E59-19BE-4348-8F17-B340F9BD62EB}" type="pres">
      <dgm:prSet presAssocID="{C4F98DCA-8C63-4E84-B734-47F71F10107A}" presName="composite" presStyleCnt="0"/>
      <dgm:spPr/>
    </dgm:pt>
    <dgm:pt modelId="{CA528B8D-50D7-4D6F-B7A5-CFA9EC6FF097}" type="pres">
      <dgm:prSet presAssocID="{C4F98DCA-8C63-4E84-B734-47F71F10107A}" presName="imgShp" presStyleLbl="fgImgPlace1" presStyleIdx="3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34AE44F3-61D6-4654-9501-B54DA88698C7}" type="pres">
      <dgm:prSet presAssocID="{C4F98DCA-8C63-4E84-B734-47F71F10107A}" presName="txShp" presStyleLbl="node1" presStyleIdx="3" presStyleCnt="4">
        <dgm:presLayoutVars>
          <dgm:bulletEnabled val="1"/>
        </dgm:presLayoutVars>
      </dgm:prSet>
      <dgm:spPr/>
    </dgm:pt>
  </dgm:ptLst>
  <dgm:cxnLst>
    <dgm:cxn modelId="{4F4BAD05-A235-49D5-8060-24AC70746637}" type="presOf" srcId="{B035F41B-26EA-4325-A56D-27A6DA05B8CB}" destId="{93C98644-BDA7-4505-A217-11A9BB0279A5}" srcOrd="0" destOrd="0" presId="urn:microsoft.com/office/officeart/2005/8/layout/vList3"/>
    <dgm:cxn modelId="{FC8CA024-3332-445A-B3A5-7D8E19C85BA2}" type="presOf" srcId="{9FFCC515-121C-4AE6-A361-574D98579650}" destId="{52DC5981-0CA5-410E-A644-40D374E34C7B}" srcOrd="0" destOrd="0" presId="urn:microsoft.com/office/officeart/2005/8/layout/vList3"/>
    <dgm:cxn modelId="{97FA4D46-1C63-4397-9FC0-13CD5BF472B3}" type="presOf" srcId="{8746A389-B2EE-4172-B14E-FCBA36C0FDD0}" destId="{F065BA19-3FC0-4C68-8E4C-625F3E2AD1F6}" srcOrd="0" destOrd="0" presId="urn:microsoft.com/office/officeart/2005/8/layout/vList3"/>
    <dgm:cxn modelId="{4348A54D-8B6D-48DB-95AC-A960F4E8F5B0}" type="presOf" srcId="{C4F98DCA-8C63-4E84-B734-47F71F10107A}" destId="{34AE44F3-61D6-4654-9501-B54DA88698C7}" srcOrd="0" destOrd="0" presId="urn:microsoft.com/office/officeart/2005/8/layout/vList3"/>
    <dgm:cxn modelId="{23EEF870-5245-4D22-8846-EB88A873C56C}" srcId="{D2FA7770-249B-4C20-AA31-E6D409666CEF}" destId="{8746A389-B2EE-4172-B14E-FCBA36C0FDD0}" srcOrd="2" destOrd="0" parTransId="{03CD6C58-071A-4271-A32A-FBD194D8270A}" sibTransId="{9E951D8F-928F-403D-ACEC-E92527C16DD1}"/>
    <dgm:cxn modelId="{B6D3C486-291C-42C2-8C9C-0D5D5E39E5CE}" srcId="{D2FA7770-249B-4C20-AA31-E6D409666CEF}" destId="{B035F41B-26EA-4325-A56D-27A6DA05B8CB}" srcOrd="1" destOrd="0" parTransId="{F915E88B-8047-4ADB-91B4-B290E81D5ADC}" sibTransId="{44610C52-5F27-402B-802E-89AF6C4A25C8}"/>
    <dgm:cxn modelId="{9B922CB1-2EC5-493E-9250-F634A365A504}" type="presOf" srcId="{D2FA7770-249B-4C20-AA31-E6D409666CEF}" destId="{62A9EDEC-7ED0-4D9A-9507-684ACDE88E80}" srcOrd="0" destOrd="0" presId="urn:microsoft.com/office/officeart/2005/8/layout/vList3"/>
    <dgm:cxn modelId="{CE1915B4-4A06-4347-9E08-D251AA802696}" srcId="{D2FA7770-249B-4C20-AA31-E6D409666CEF}" destId="{C4F98DCA-8C63-4E84-B734-47F71F10107A}" srcOrd="3" destOrd="0" parTransId="{D525E5B8-4AC3-4F9C-8014-087DA927092F}" sibTransId="{80C080F8-1D62-49E9-A876-1415DE345156}"/>
    <dgm:cxn modelId="{AF6594EF-3524-4FAD-A041-F3BCCFDC9C8C}" srcId="{D2FA7770-249B-4C20-AA31-E6D409666CEF}" destId="{9FFCC515-121C-4AE6-A361-574D98579650}" srcOrd="0" destOrd="0" parTransId="{A0FD324A-DC40-46E3-890E-42CAFD9F37BD}" sibTransId="{0F585A8F-ACF8-4C56-8656-EAB8176A9724}"/>
    <dgm:cxn modelId="{E3435D47-3D51-46DA-9EE2-9645178D15D9}" type="presParOf" srcId="{62A9EDEC-7ED0-4D9A-9507-684ACDE88E80}" destId="{6A6632D6-9E35-4B7E-A3F9-77ED10D856F4}" srcOrd="0" destOrd="0" presId="urn:microsoft.com/office/officeart/2005/8/layout/vList3"/>
    <dgm:cxn modelId="{A1E70605-9B7C-4943-BB55-5F36B94550B0}" type="presParOf" srcId="{6A6632D6-9E35-4B7E-A3F9-77ED10D856F4}" destId="{5DD18160-6174-421E-B4A9-FCF97941F840}" srcOrd="0" destOrd="0" presId="urn:microsoft.com/office/officeart/2005/8/layout/vList3"/>
    <dgm:cxn modelId="{781B6208-3BAA-486B-8B5A-87E52810608D}" type="presParOf" srcId="{6A6632D6-9E35-4B7E-A3F9-77ED10D856F4}" destId="{52DC5981-0CA5-410E-A644-40D374E34C7B}" srcOrd="1" destOrd="0" presId="urn:microsoft.com/office/officeart/2005/8/layout/vList3"/>
    <dgm:cxn modelId="{8F281D5B-711C-4D39-ACC2-F2F9C8B615F3}" type="presParOf" srcId="{62A9EDEC-7ED0-4D9A-9507-684ACDE88E80}" destId="{7CA88BF2-BD36-40B6-AF2E-96803CFE8335}" srcOrd="1" destOrd="0" presId="urn:microsoft.com/office/officeart/2005/8/layout/vList3"/>
    <dgm:cxn modelId="{0F69FBB0-BCAC-4997-A678-9C51F3365C9E}" type="presParOf" srcId="{62A9EDEC-7ED0-4D9A-9507-684ACDE88E80}" destId="{32429692-5A4D-46CE-8178-ACC3C0F29DFC}" srcOrd="2" destOrd="0" presId="urn:microsoft.com/office/officeart/2005/8/layout/vList3"/>
    <dgm:cxn modelId="{CAF04752-D297-4C63-8317-43182A01EB22}" type="presParOf" srcId="{32429692-5A4D-46CE-8178-ACC3C0F29DFC}" destId="{6B75F126-B26A-4B12-A385-A28C37646EFA}" srcOrd="0" destOrd="0" presId="urn:microsoft.com/office/officeart/2005/8/layout/vList3"/>
    <dgm:cxn modelId="{600FCADA-7187-4BDD-9C10-AEDD1BEA5618}" type="presParOf" srcId="{32429692-5A4D-46CE-8178-ACC3C0F29DFC}" destId="{93C98644-BDA7-4505-A217-11A9BB0279A5}" srcOrd="1" destOrd="0" presId="urn:microsoft.com/office/officeart/2005/8/layout/vList3"/>
    <dgm:cxn modelId="{39C6B85E-6ECE-4B49-A424-2B29751269F2}" type="presParOf" srcId="{62A9EDEC-7ED0-4D9A-9507-684ACDE88E80}" destId="{623F8017-C899-406C-9376-D2D0DD08F474}" srcOrd="3" destOrd="0" presId="urn:microsoft.com/office/officeart/2005/8/layout/vList3"/>
    <dgm:cxn modelId="{E3F7AEC8-D397-446A-B9A2-5C87C7C86C8D}" type="presParOf" srcId="{62A9EDEC-7ED0-4D9A-9507-684ACDE88E80}" destId="{077CA96F-93EA-4C25-900B-BA6B98316C75}" srcOrd="4" destOrd="0" presId="urn:microsoft.com/office/officeart/2005/8/layout/vList3"/>
    <dgm:cxn modelId="{BB6C80AA-43F1-4F95-970F-7F222CD88276}" type="presParOf" srcId="{077CA96F-93EA-4C25-900B-BA6B98316C75}" destId="{5B1913A4-9190-4B22-BC70-A7B22FEBFE64}" srcOrd="0" destOrd="0" presId="urn:microsoft.com/office/officeart/2005/8/layout/vList3"/>
    <dgm:cxn modelId="{B552700F-0F40-4500-B577-BD61BACC719C}" type="presParOf" srcId="{077CA96F-93EA-4C25-900B-BA6B98316C75}" destId="{F065BA19-3FC0-4C68-8E4C-625F3E2AD1F6}" srcOrd="1" destOrd="0" presId="urn:microsoft.com/office/officeart/2005/8/layout/vList3"/>
    <dgm:cxn modelId="{6F0D5417-DED4-4739-8C7B-112BDE28FA88}" type="presParOf" srcId="{62A9EDEC-7ED0-4D9A-9507-684ACDE88E80}" destId="{7929651C-DC2E-4757-9B40-FADB0211020E}" srcOrd="5" destOrd="0" presId="urn:microsoft.com/office/officeart/2005/8/layout/vList3"/>
    <dgm:cxn modelId="{AA63A5DC-0C14-405C-8530-B5A32241F27D}" type="presParOf" srcId="{62A9EDEC-7ED0-4D9A-9507-684ACDE88E80}" destId="{A6BD7E59-19BE-4348-8F17-B340F9BD62EB}" srcOrd="6" destOrd="0" presId="urn:microsoft.com/office/officeart/2005/8/layout/vList3"/>
    <dgm:cxn modelId="{EC5DF866-72B2-4AA8-8020-984CB7B33B76}" type="presParOf" srcId="{A6BD7E59-19BE-4348-8F17-B340F9BD62EB}" destId="{CA528B8D-50D7-4D6F-B7A5-CFA9EC6FF097}" srcOrd="0" destOrd="0" presId="urn:microsoft.com/office/officeart/2005/8/layout/vList3"/>
    <dgm:cxn modelId="{6AA4F3CE-0D45-48D5-9182-B87FB63EF87E}" type="presParOf" srcId="{A6BD7E59-19BE-4348-8F17-B340F9BD62EB}" destId="{34AE44F3-61D6-4654-9501-B54DA88698C7}" srcOrd="1" destOrd="0" presId="urn:microsoft.com/office/officeart/2005/8/layout/vLis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3B3884F-5778-4267-8F66-24759B912C4E}" type="doc">
      <dgm:prSet loTypeId="urn:microsoft.com/office/officeart/2005/8/layout/hList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96C2EC8-D86E-40AD-9B2A-FAF96920BDC8}">
      <dgm:prSet/>
      <dgm:spPr/>
      <dgm:t>
        <a:bodyPr/>
        <a:lstStyle/>
        <a:p>
          <a:pPr rtl="0"/>
          <a:r>
            <a:rPr lang="en-US"/>
            <a:t>Suspect COPD in adults with exertional breathlessness, chronic cough, sputum, wheeze or frequent winter 'bronchitis'. (NICE, 2019)</a:t>
          </a:r>
        </a:p>
      </dgm:t>
    </dgm:pt>
    <dgm:pt modelId="{F3F542BC-5ABD-45B9-ABE9-300F6D470EF4}" type="parTrans" cxnId="{402D367B-390F-46FA-8551-925AB19DC9D4}">
      <dgm:prSet/>
      <dgm:spPr/>
      <dgm:t>
        <a:bodyPr/>
        <a:lstStyle/>
        <a:p>
          <a:endParaRPr lang="en-US"/>
        </a:p>
      </dgm:t>
    </dgm:pt>
    <dgm:pt modelId="{CA9A987D-335B-4D25-A5B7-9E5B50306B25}" type="sibTrans" cxnId="{402D367B-390F-46FA-8551-925AB19DC9D4}">
      <dgm:prSet/>
      <dgm:spPr/>
      <dgm:t>
        <a:bodyPr/>
        <a:lstStyle/>
        <a:p>
          <a:endParaRPr lang="en-US"/>
        </a:p>
      </dgm:t>
    </dgm:pt>
    <dgm:pt modelId="{A46A4F9F-6988-4E7B-AFAB-0D92C94BB455}">
      <dgm:prSet/>
      <dgm:spPr/>
      <dgm:t>
        <a:bodyPr/>
        <a:lstStyle/>
        <a:p>
          <a:pPr rtl="0"/>
          <a:r>
            <a:rPr lang="en-US"/>
            <a:t>Confirm with post‑bronchodilator spirometry: FEV1/FVC &lt;0.7; record % predicted FEV1 and symptom burden (MRC/CAT). (NICE, 2019)</a:t>
          </a:r>
        </a:p>
      </dgm:t>
    </dgm:pt>
    <dgm:pt modelId="{EC436BB8-6CDB-4F10-BADE-2BB10A2F812D}" type="parTrans" cxnId="{2BBACE20-9582-4C5C-AB12-8A159493A1D4}">
      <dgm:prSet/>
      <dgm:spPr/>
      <dgm:t>
        <a:bodyPr/>
        <a:lstStyle/>
        <a:p>
          <a:endParaRPr lang="en-US"/>
        </a:p>
      </dgm:t>
    </dgm:pt>
    <dgm:pt modelId="{CE9F10B5-F722-42EE-BE16-DA8C1ADD305D}" type="sibTrans" cxnId="{2BBACE20-9582-4C5C-AB12-8A159493A1D4}">
      <dgm:prSet/>
      <dgm:spPr/>
      <dgm:t>
        <a:bodyPr/>
        <a:lstStyle/>
        <a:p>
          <a:endParaRPr lang="en-US"/>
        </a:p>
      </dgm:t>
    </dgm:pt>
    <dgm:pt modelId="{97CE2D3E-18D7-4049-AA8B-4663570207C1}">
      <dgm:prSet/>
      <dgm:spPr/>
      <dgm:t>
        <a:bodyPr/>
        <a:lstStyle/>
        <a:p>
          <a:pPr rtl="0"/>
          <a:r>
            <a:rPr lang="en-US"/>
            <a:t>Check blood eosinophils (guide ICS use), BMI, oxygen saturation, comorbidities; offer CXR if atypical features. (NICE, 2019)</a:t>
          </a:r>
        </a:p>
      </dgm:t>
    </dgm:pt>
    <dgm:pt modelId="{6B195209-6B89-43C0-8AE7-3F5BB9FBC7FF}" type="parTrans" cxnId="{1E7DB246-1ABD-4815-92CE-B1F6A4495227}">
      <dgm:prSet/>
      <dgm:spPr/>
      <dgm:t>
        <a:bodyPr/>
        <a:lstStyle/>
        <a:p>
          <a:endParaRPr lang="en-US"/>
        </a:p>
      </dgm:t>
    </dgm:pt>
    <dgm:pt modelId="{0F761ABD-2E3B-4D4F-9EB9-E78C5C13A6F7}" type="sibTrans" cxnId="{1E7DB246-1ABD-4815-92CE-B1F6A4495227}">
      <dgm:prSet/>
      <dgm:spPr/>
      <dgm:t>
        <a:bodyPr/>
        <a:lstStyle/>
        <a:p>
          <a:endParaRPr lang="en-US"/>
        </a:p>
      </dgm:t>
    </dgm:pt>
    <dgm:pt modelId="{3534AC48-C502-40ED-919B-E44F8D79639F}">
      <dgm:prSet/>
      <dgm:spPr/>
      <dgm:t>
        <a:bodyPr/>
        <a:lstStyle/>
        <a:p>
          <a:pPr rtl="0"/>
          <a:r>
            <a:rPr lang="en-US"/>
            <a:t>Record exacerbation frequency to guide therapy choice and PR referral. (NICE, 2019)</a:t>
          </a:r>
        </a:p>
      </dgm:t>
    </dgm:pt>
    <dgm:pt modelId="{A03BDCB9-4A8B-4AF0-90A5-91E6AC77BDF7}" type="parTrans" cxnId="{549DE3F4-AC59-43E6-8875-76FC7771F5BA}">
      <dgm:prSet/>
      <dgm:spPr/>
      <dgm:t>
        <a:bodyPr/>
        <a:lstStyle/>
        <a:p>
          <a:endParaRPr lang="en-US"/>
        </a:p>
      </dgm:t>
    </dgm:pt>
    <dgm:pt modelId="{499D9FCD-9FAD-423F-BEA6-5969F3C3E433}" type="sibTrans" cxnId="{549DE3F4-AC59-43E6-8875-76FC7771F5BA}">
      <dgm:prSet/>
      <dgm:spPr/>
      <dgm:t>
        <a:bodyPr/>
        <a:lstStyle/>
        <a:p>
          <a:endParaRPr lang="en-US"/>
        </a:p>
      </dgm:t>
    </dgm:pt>
    <dgm:pt modelId="{BAABA66F-7F2C-4698-959B-E3E70772E9A5}" type="pres">
      <dgm:prSet presAssocID="{13B3884F-5778-4267-8F66-24759B912C4E}" presName="Name0" presStyleCnt="0">
        <dgm:presLayoutVars>
          <dgm:dir/>
          <dgm:resizeHandles val="exact"/>
        </dgm:presLayoutVars>
      </dgm:prSet>
      <dgm:spPr/>
    </dgm:pt>
    <dgm:pt modelId="{649C2541-6A49-4B38-B983-A66833BE90B8}" type="pres">
      <dgm:prSet presAssocID="{13B3884F-5778-4267-8F66-24759B912C4E}" presName="fgShape" presStyleLbl="fgShp" presStyleIdx="0" presStyleCnt="1"/>
      <dgm:spPr/>
    </dgm:pt>
    <dgm:pt modelId="{024C3FE0-CB9B-4C09-9E04-AB32CE7B691E}" type="pres">
      <dgm:prSet presAssocID="{13B3884F-5778-4267-8F66-24759B912C4E}" presName="linComp" presStyleCnt="0"/>
      <dgm:spPr/>
    </dgm:pt>
    <dgm:pt modelId="{F8E331CA-1F9F-4F21-8E17-8436BBCA21D6}" type="pres">
      <dgm:prSet presAssocID="{496C2EC8-D86E-40AD-9B2A-FAF96920BDC8}" presName="compNode" presStyleCnt="0"/>
      <dgm:spPr/>
    </dgm:pt>
    <dgm:pt modelId="{2C4DB0BA-E838-47A9-A6B3-3A881144E1B5}" type="pres">
      <dgm:prSet presAssocID="{496C2EC8-D86E-40AD-9B2A-FAF96920BDC8}" presName="bkgdShape" presStyleLbl="node1" presStyleIdx="0" presStyleCnt="4"/>
      <dgm:spPr/>
    </dgm:pt>
    <dgm:pt modelId="{15F4FA53-CA1E-4757-AB21-26546B0CB5FA}" type="pres">
      <dgm:prSet presAssocID="{496C2EC8-D86E-40AD-9B2A-FAF96920BDC8}" presName="nodeTx" presStyleLbl="node1" presStyleIdx="0" presStyleCnt="4">
        <dgm:presLayoutVars>
          <dgm:bulletEnabled val="1"/>
        </dgm:presLayoutVars>
      </dgm:prSet>
      <dgm:spPr/>
    </dgm:pt>
    <dgm:pt modelId="{8649EBF8-6F37-407B-8F0E-C500818202CC}" type="pres">
      <dgm:prSet presAssocID="{496C2EC8-D86E-40AD-9B2A-FAF96920BDC8}" presName="invisiNode" presStyleLbl="node1" presStyleIdx="0" presStyleCnt="4"/>
      <dgm:spPr/>
    </dgm:pt>
    <dgm:pt modelId="{50153E46-2F65-47B3-B2B7-60BDD58E6717}" type="pres">
      <dgm:prSet presAssocID="{496C2EC8-D86E-40AD-9B2A-FAF96920BDC8}" presName="imagNode" presStyleLbl="fgImgPlace1" presStyleIdx="0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4A1592E8-B8D7-4D8C-BF37-73E88E22D077}" type="pres">
      <dgm:prSet presAssocID="{CA9A987D-335B-4D25-A5B7-9E5B50306B25}" presName="sibTrans" presStyleLbl="sibTrans2D1" presStyleIdx="0" presStyleCnt="0"/>
      <dgm:spPr/>
    </dgm:pt>
    <dgm:pt modelId="{2830B72D-F64C-46B0-B630-261A96828D0C}" type="pres">
      <dgm:prSet presAssocID="{A46A4F9F-6988-4E7B-AFAB-0D92C94BB455}" presName="compNode" presStyleCnt="0"/>
      <dgm:spPr/>
    </dgm:pt>
    <dgm:pt modelId="{7D42B853-9478-48FE-8D3D-3CEBBE9D4DA8}" type="pres">
      <dgm:prSet presAssocID="{A46A4F9F-6988-4E7B-AFAB-0D92C94BB455}" presName="bkgdShape" presStyleLbl="node1" presStyleIdx="1" presStyleCnt="4"/>
      <dgm:spPr/>
    </dgm:pt>
    <dgm:pt modelId="{17F5AC78-2782-4A26-B08C-F18B3F11DC4E}" type="pres">
      <dgm:prSet presAssocID="{A46A4F9F-6988-4E7B-AFAB-0D92C94BB455}" presName="nodeTx" presStyleLbl="node1" presStyleIdx="1" presStyleCnt="4">
        <dgm:presLayoutVars>
          <dgm:bulletEnabled val="1"/>
        </dgm:presLayoutVars>
      </dgm:prSet>
      <dgm:spPr/>
    </dgm:pt>
    <dgm:pt modelId="{28C33991-2949-413B-84D1-DFB11ECD5FB3}" type="pres">
      <dgm:prSet presAssocID="{A46A4F9F-6988-4E7B-AFAB-0D92C94BB455}" presName="invisiNode" presStyleLbl="node1" presStyleIdx="1" presStyleCnt="4"/>
      <dgm:spPr/>
    </dgm:pt>
    <dgm:pt modelId="{65E67D94-077A-4A61-B6AC-90045FFAD5BB}" type="pres">
      <dgm:prSet presAssocID="{A46A4F9F-6988-4E7B-AFAB-0D92C94BB455}" presName="imagNode" presStyleLbl="fgImgPlace1" presStyleIdx="1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B689E01D-CEFE-4DAA-B6CC-2EA01307D506}" type="pres">
      <dgm:prSet presAssocID="{CE9F10B5-F722-42EE-BE16-DA8C1ADD305D}" presName="sibTrans" presStyleLbl="sibTrans2D1" presStyleIdx="0" presStyleCnt="0"/>
      <dgm:spPr/>
    </dgm:pt>
    <dgm:pt modelId="{32B62208-A1A3-4654-920C-A099B64B339A}" type="pres">
      <dgm:prSet presAssocID="{97CE2D3E-18D7-4049-AA8B-4663570207C1}" presName="compNode" presStyleCnt="0"/>
      <dgm:spPr/>
    </dgm:pt>
    <dgm:pt modelId="{D0E78A20-5A55-4ACD-8D17-00E0DECFB291}" type="pres">
      <dgm:prSet presAssocID="{97CE2D3E-18D7-4049-AA8B-4663570207C1}" presName="bkgdShape" presStyleLbl="node1" presStyleIdx="2" presStyleCnt="4"/>
      <dgm:spPr/>
    </dgm:pt>
    <dgm:pt modelId="{CC2FDC6A-D0C9-4ECA-A14D-45FD61AEB4C5}" type="pres">
      <dgm:prSet presAssocID="{97CE2D3E-18D7-4049-AA8B-4663570207C1}" presName="nodeTx" presStyleLbl="node1" presStyleIdx="2" presStyleCnt="4">
        <dgm:presLayoutVars>
          <dgm:bulletEnabled val="1"/>
        </dgm:presLayoutVars>
      </dgm:prSet>
      <dgm:spPr/>
    </dgm:pt>
    <dgm:pt modelId="{B395B391-31BE-47F8-ADBB-7C35120492D0}" type="pres">
      <dgm:prSet presAssocID="{97CE2D3E-18D7-4049-AA8B-4663570207C1}" presName="invisiNode" presStyleLbl="node1" presStyleIdx="2" presStyleCnt="4"/>
      <dgm:spPr/>
    </dgm:pt>
    <dgm:pt modelId="{91C63707-3DB1-415A-9CF0-D912587852D2}" type="pres">
      <dgm:prSet presAssocID="{97CE2D3E-18D7-4049-AA8B-4663570207C1}" presName="imagNode" presStyleLbl="fgImgPlace1" presStyleIdx="2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1B14C647-58B8-4678-A8B5-48A193BC6B65}" type="pres">
      <dgm:prSet presAssocID="{0F761ABD-2E3B-4D4F-9EB9-E78C5C13A6F7}" presName="sibTrans" presStyleLbl="sibTrans2D1" presStyleIdx="0" presStyleCnt="0"/>
      <dgm:spPr/>
    </dgm:pt>
    <dgm:pt modelId="{FE20E3AE-B920-47DD-A94F-60EA640E7CA2}" type="pres">
      <dgm:prSet presAssocID="{3534AC48-C502-40ED-919B-E44F8D79639F}" presName="compNode" presStyleCnt="0"/>
      <dgm:spPr/>
    </dgm:pt>
    <dgm:pt modelId="{91A40AD8-982E-4A1F-BDED-CA5BDC1E9E1B}" type="pres">
      <dgm:prSet presAssocID="{3534AC48-C502-40ED-919B-E44F8D79639F}" presName="bkgdShape" presStyleLbl="node1" presStyleIdx="3" presStyleCnt="4"/>
      <dgm:spPr/>
    </dgm:pt>
    <dgm:pt modelId="{A1AA3776-9645-46A5-A048-0EDE6D288BEE}" type="pres">
      <dgm:prSet presAssocID="{3534AC48-C502-40ED-919B-E44F8D79639F}" presName="nodeTx" presStyleLbl="node1" presStyleIdx="3" presStyleCnt="4">
        <dgm:presLayoutVars>
          <dgm:bulletEnabled val="1"/>
        </dgm:presLayoutVars>
      </dgm:prSet>
      <dgm:spPr/>
    </dgm:pt>
    <dgm:pt modelId="{3471E867-809F-4BE4-8673-4C0DE3162789}" type="pres">
      <dgm:prSet presAssocID="{3534AC48-C502-40ED-919B-E44F8D79639F}" presName="invisiNode" presStyleLbl="node1" presStyleIdx="3" presStyleCnt="4"/>
      <dgm:spPr/>
    </dgm:pt>
    <dgm:pt modelId="{E7B06466-9B9C-4E9D-B946-5936CEAC1E39}" type="pres">
      <dgm:prSet presAssocID="{3534AC48-C502-40ED-919B-E44F8D79639F}" presName="imagNode" presStyleLbl="fgImgPlace1" presStyleIdx="3" presStyleCnt="4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6A809800-A59E-493E-AE49-D6C296D5505F}" type="presOf" srcId="{97CE2D3E-18D7-4049-AA8B-4663570207C1}" destId="{CC2FDC6A-D0C9-4ECA-A14D-45FD61AEB4C5}" srcOrd="1" destOrd="0" presId="urn:microsoft.com/office/officeart/2005/8/layout/hList7"/>
    <dgm:cxn modelId="{2BBACE20-9582-4C5C-AB12-8A159493A1D4}" srcId="{13B3884F-5778-4267-8F66-24759B912C4E}" destId="{A46A4F9F-6988-4E7B-AFAB-0D92C94BB455}" srcOrd="1" destOrd="0" parTransId="{EC436BB8-6CDB-4F10-BADE-2BB10A2F812D}" sibTransId="{CE9F10B5-F722-42EE-BE16-DA8C1ADD305D}"/>
    <dgm:cxn modelId="{25762A2D-A5C1-41DB-A37E-F703D3C3857D}" type="presOf" srcId="{A46A4F9F-6988-4E7B-AFAB-0D92C94BB455}" destId="{17F5AC78-2782-4A26-B08C-F18B3F11DC4E}" srcOrd="1" destOrd="0" presId="urn:microsoft.com/office/officeart/2005/8/layout/hList7"/>
    <dgm:cxn modelId="{B8899F3E-0402-4EF1-B2CD-876FD48E90D6}" type="presOf" srcId="{3534AC48-C502-40ED-919B-E44F8D79639F}" destId="{91A40AD8-982E-4A1F-BDED-CA5BDC1E9E1B}" srcOrd="0" destOrd="0" presId="urn:microsoft.com/office/officeart/2005/8/layout/hList7"/>
    <dgm:cxn modelId="{1E7DB246-1ABD-4815-92CE-B1F6A4495227}" srcId="{13B3884F-5778-4267-8F66-24759B912C4E}" destId="{97CE2D3E-18D7-4049-AA8B-4663570207C1}" srcOrd="2" destOrd="0" parTransId="{6B195209-6B89-43C0-8AE7-3F5BB9FBC7FF}" sibTransId="{0F761ABD-2E3B-4D4F-9EB9-E78C5C13A6F7}"/>
    <dgm:cxn modelId="{D7387567-EFFE-455F-A167-4BD4F759C021}" type="presOf" srcId="{97CE2D3E-18D7-4049-AA8B-4663570207C1}" destId="{D0E78A20-5A55-4ACD-8D17-00E0DECFB291}" srcOrd="0" destOrd="0" presId="urn:microsoft.com/office/officeart/2005/8/layout/hList7"/>
    <dgm:cxn modelId="{73973149-F68E-4BAC-8616-59F7B42D216B}" type="presOf" srcId="{CE9F10B5-F722-42EE-BE16-DA8C1ADD305D}" destId="{B689E01D-CEFE-4DAA-B6CC-2EA01307D506}" srcOrd="0" destOrd="0" presId="urn:microsoft.com/office/officeart/2005/8/layout/hList7"/>
    <dgm:cxn modelId="{92B27D76-58DF-41CD-AD64-1F1653479C99}" type="presOf" srcId="{496C2EC8-D86E-40AD-9B2A-FAF96920BDC8}" destId="{15F4FA53-CA1E-4757-AB21-26546B0CB5FA}" srcOrd="1" destOrd="0" presId="urn:microsoft.com/office/officeart/2005/8/layout/hList7"/>
    <dgm:cxn modelId="{402D367B-390F-46FA-8551-925AB19DC9D4}" srcId="{13B3884F-5778-4267-8F66-24759B912C4E}" destId="{496C2EC8-D86E-40AD-9B2A-FAF96920BDC8}" srcOrd="0" destOrd="0" parTransId="{F3F542BC-5ABD-45B9-ABE9-300F6D470EF4}" sibTransId="{CA9A987D-335B-4D25-A5B7-9E5B50306B25}"/>
    <dgm:cxn modelId="{4C5DA280-8D6F-4E53-B9A4-0138D6CA5208}" type="presOf" srcId="{496C2EC8-D86E-40AD-9B2A-FAF96920BDC8}" destId="{2C4DB0BA-E838-47A9-A6B3-3A881144E1B5}" srcOrd="0" destOrd="0" presId="urn:microsoft.com/office/officeart/2005/8/layout/hList7"/>
    <dgm:cxn modelId="{33472B89-03AC-46C2-B0FC-8ABC8831B390}" type="presOf" srcId="{13B3884F-5778-4267-8F66-24759B912C4E}" destId="{BAABA66F-7F2C-4698-959B-E3E70772E9A5}" srcOrd="0" destOrd="0" presId="urn:microsoft.com/office/officeart/2005/8/layout/hList7"/>
    <dgm:cxn modelId="{D9DE8795-9BA8-4A83-B9B2-E4FEA0E6CCDF}" type="presOf" srcId="{A46A4F9F-6988-4E7B-AFAB-0D92C94BB455}" destId="{7D42B853-9478-48FE-8D3D-3CEBBE9D4DA8}" srcOrd="0" destOrd="0" presId="urn:microsoft.com/office/officeart/2005/8/layout/hList7"/>
    <dgm:cxn modelId="{0AFCA1C5-79C4-42CA-B290-C92E968403EF}" type="presOf" srcId="{3534AC48-C502-40ED-919B-E44F8D79639F}" destId="{A1AA3776-9645-46A5-A048-0EDE6D288BEE}" srcOrd="1" destOrd="0" presId="urn:microsoft.com/office/officeart/2005/8/layout/hList7"/>
    <dgm:cxn modelId="{45F6D0D9-1E62-4A53-B104-DCD8EB1EFB0F}" type="presOf" srcId="{0F761ABD-2E3B-4D4F-9EB9-E78C5C13A6F7}" destId="{1B14C647-58B8-4678-A8B5-48A193BC6B65}" srcOrd="0" destOrd="0" presId="urn:microsoft.com/office/officeart/2005/8/layout/hList7"/>
    <dgm:cxn modelId="{549DE3F4-AC59-43E6-8875-76FC7771F5BA}" srcId="{13B3884F-5778-4267-8F66-24759B912C4E}" destId="{3534AC48-C502-40ED-919B-E44F8D79639F}" srcOrd="3" destOrd="0" parTransId="{A03BDCB9-4A8B-4AF0-90A5-91E6AC77BDF7}" sibTransId="{499D9FCD-9FAD-423F-BEA6-5969F3C3E433}"/>
    <dgm:cxn modelId="{B5DF03F7-AB74-4780-B24B-30E34F02CBDB}" type="presOf" srcId="{CA9A987D-335B-4D25-A5B7-9E5B50306B25}" destId="{4A1592E8-B8D7-4D8C-BF37-73E88E22D077}" srcOrd="0" destOrd="0" presId="urn:microsoft.com/office/officeart/2005/8/layout/hList7"/>
    <dgm:cxn modelId="{53FE4515-71E6-4AE4-BF9A-4EBF7191D585}" type="presParOf" srcId="{BAABA66F-7F2C-4698-959B-E3E70772E9A5}" destId="{649C2541-6A49-4B38-B983-A66833BE90B8}" srcOrd="0" destOrd="0" presId="urn:microsoft.com/office/officeart/2005/8/layout/hList7"/>
    <dgm:cxn modelId="{81AA4B0F-B0F6-4F71-9E4F-B503A7339E96}" type="presParOf" srcId="{BAABA66F-7F2C-4698-959B-E3E70772E9A5}" destId="{024C3FE0-CB9B-4C09-9E04-AB32CE7B691E}" srcOrd="1" destOrd="0" presId="urn:microsoft.com/office/officeart/2005/8/layout/hList7"/>
    <dgm:cxn modelId="{B0877991-A6CD-4E27-A297-1F4C5D15142E}" type="presParOf" srcId="{024C3FE0-CB9B-4C09-9E04-AB32CE7B691E}" destId="{F8E331CA-1F9F-4F21-8E17-8436BBCA21D6}" srcOrd="0" destOrd="0" presId="urn:microsoft.com/office/officeart/2005/8/layout/hList7"/>
    <dgm:cxn modelId="{9139CD10-E2E0-4042-BB84-98EA2CC5FCA3}" type="presParOf" srcId="{F8E331CA-1F9F-4F21-8E17-8436BBCA21D6}" destId="{2C4DB0BA-E838-47A9-A6B3-3A881144E1B5}" srcOrd="0" destOrd="0" presId="urn:microsoft.com/office/officeart/2005/8/layout/hList7"/>
    <dgm:cxn modelId="{E6B34098-86D7-4317-8AA5-18274C693266}" type="presParOf" srcId="{F8E331CA-1F9F-4F21-8E17-8436BBCA21D6}" destId="{15F4FA53-CA1E-4757-AB21-26546B0CB5FA}" srcOrd="1" destOrd="0" presId="urn:microsoft.com/office/officeart/2005/8/layout/hList7"/>
    <dgm:cxn modelId="{E8F1A35D-8BB8-44B7-A311-FC9AE876F50E}" type="presParOf" srcId="{F8E331CA-1F9F-4F21-8E17-8436BBCA21D6}" destId="{8649EBF8-6F37-407B-8F0E-C500818202CC}" srcOrd="2" destOrd="0" presId="urn:microsoft.com/office/officeart/2005/8/layout/hList7"/>
    <dgm:cxn modelId="{C4995F46-3C2F-449B-856B-74D94A63BEA8}" type="presParOf" srcId="{F8E331CA-1F9F-4F21-8E17-8436BBCA21D6}" destId="{50153E46-2F65-47B3-B2B7-60BDD58E6717}" srcOrd="3" destOrd="0" presId="urn:microsoft.com/office/officeart/2005/8/layout/hList7"/>
    <dgm:cxn modelId="{7AE6492A-FC63-4C14-95C7-E739573B65CD}" type="presParOf" srcId="{024C3FE0-CB9B-4C09-9E04-AB32CE7B691E}" destId="{4A1592E8-B8D7-4D8C-BF37-73E88E22D077}" srcOrd="1" destOrd="0" presId="urn:microsoft.com/office/officeart/2005/8/layout/hList7"/>
    <dgm:cxn modelId="{803A2C24-7DC7-4AB9-8E39-7DC9AE7A41A7}" type="presParOf" srcId="{024C3FE0-CB9B-4C09-9E04-AB32CE7B691E}" destId="{2830B72D-F64C-46B0-B630-261A96828D0C}" srcOrd="2" destOrd="0" presId="urn:microsoft.com/office/officeart/2005/8/layout/hList7"/>
    <dgm:cxn modelId="{2B880AFC-2663-41F1-82F9-19BF804B00D5}" type="presParOf" srcId="{2830B72D-F64C-46B0-B630-261A96828D0C}" destId="{7D42B853-9478-48FE-8D3D-3CEBBE9D4DA8}" srcOrd="0" destOrd="0" presId="urn:microsoft.com/office/officeart/2005/8/layout/hList7"/>
    <dgm:cxn modelId="{59CB38A3-3008-4084-80DA-74409CB6F11C}" type="presParOf" srcId="{2830B72D-F64C-46B0-B630-261A96828D0C}" destId="{17F5AC78-2782-4A26-B08C-F18B3F11DC4E}" srcOrd="1" destOrd="0" presId="urn:microsoft.com/office/officeart/2005/8/layout/hList7"/>
    <dgm:cxn modelId="{E196EA1B-54E9-410A-B69E-E3F5C9CA0C6C}" type="presParOf" srcId="{2830B72D-F64C-46B0-B630-261A96828D0C}" destId="{28C33991-2949-413B-84D1-DFB11ECD5FB3}" srcOrd="2" destOrd="0" presId="urn:microsoft.com/office/officeart/2005/8/layout/hList7"/>
    <dgm:cxn modelId="{B109F277-9627-41BA-9635-0FA4FC158C4B}" type="presParOf" srcId="{2830B72D-F64C-46B0-B630-261A96828D0C}" destId="{65E67D94-077A-4A61-B6AC-90045FFAD5BB}" srcOrd="3" destOrd="0" presId="urn:microsoft.com/office/officeart/2005/8/layout/hList7"/>
    <dgm:cxn modelId="{5392CB02-E207-4DF9-85CA-DD8EEE265B6D}" type="presParOf" srcId="{024C3FE0-CB9B-4C09-9E04-AB32CE7B691E}" destId="{B689E01D-CEFE-4DAA-B6CC-2EA01307D506}" srcOrd="3" destOrd="0" presId="urn:microsoft.com/office/officeart/2005/8/layout/hList7"/>
    <dgm:cxn modelId="{057C422E-C35D-44A8-9A92-73DAB8ED75FD}" type="presParOf" srcId="{024C3FE0-CB9B-4C09-9E04-AB32CE7B691E}" destId="{32B62208-A1A3-4654-920C-A099B64B339A}" srcOrd="4" destOrd="0" presId="urn:microsoft.com/office/officeart/2005/8/layout/hList7"/>
    <dgm:cxn modelId="{1F2B20A2-DED8-4BAD-B0C4-22AAB79D8F01}" type="presParOf" srcId="{32B62208-A1A3-4654-920C-A099B64B339A}" destId="{D0E78A20-5A55-4ACD-8D17-00E0DECFB291}" srcOrd="0" destOrd="0" presId="urn:microsoft.com/office/officeart/2005/8/layout/hList7"/>
    <dgm:cxn modelId="{C73AD089-9201-4517-9A05-1CF0E3B8E109}" type="presParOf" srcId="{32B62208-A1A3-4654-920C-A099B64B339A}" destId="{CC2FDC6A-D0C9-4ECA-A14D-45FD61AEB4C5}" srcOrd="1" destOrd="0" presId="urn:microsoft.com/office/officeart/2005/8/layout/hList7"/>
    <dgm:cxn modelId="{4BD41AFD-512A-4F71-8193-BD1FC90AFB86}" type="presParOf" srcId="{32B62208-A1A3-4654-920C-A099B64B339A}" destId="{B395B391-31BE-47F8-ADBB-7C35120492D0}" srcOrd="2" destOrd="0" presId="urn:microsoft.com/office/officeart/2005/8/layout/hList7"/>
    <dgm:cxn modelId="{4D4207FA-A77E-48F7-963E-5732CB79EE4B}" type="presParOf" srcId="{32B62208-A1A3-4654-920C-A099B64B339A}" destId="{91C63707-3DB1-415A-9CF0-D912587852D2}" srcOrd="3" destOrd="0" presId="urn:microsoft.com/office/officeart/2005/8/layout/hList7"/>
    <dgm:cxn modelId="{32E81D6E-3DAA-4495-81B4-371998A27458}" type="presParOf" srcId="{024C3FE0-CB9B-4C09-9E04-AB32CE7B691E}" destId="{1B14C647-58B8-4678-A8B5-48A193BC6B65}" srcOrd="5" destOrd="0" presId="urn:microsoft.com/office/officeart/2005/8/layout/hList7"/>
    <dgm:cxn modelId="{69C40932-F1A7-45F9-91C9-8626B2D21D7A}" type="presParOf" srcId="{024C3FE0-CB9B-4C09-9E04-AB32CE7B691E}" destId="{FE20E3AE-B920-47DD-A94F-60EA640E7CA2}" srcOrd="6" destOrd="0" presId="urn:microsoft.com/office/officeart/2005/8/layout/hList7"/>
    <dgm:cxn modelId="{ED0F0638-7BE0-48B0-9265-8506F127FFD1}" type="presParOf" srcId="{FE20E3AE-B920-47DD-A94F-60EA640E7CA2}" destId="{91A40AD8-982E-4A1F-BDED-CA5BDC1E9E1B}" srcOrd="0" destOrd="0" presId="urn:microsoft.com/office/officeart/2005/8/layout/hList7"/>
    <dgm:cxn modelId="{A71A282B-8F01-4F80-907D-EC5293453D8A}" type="presParOf" srcId="{FE20E3AE-B920-47DD-A94F-60EA640E7CA2}" destId="{A1AA3776-9645-46A5-A048-0EDE6D288BEE}" srcOrd="1" destOrd="0" presId="urn:microsoft.com/office/officeart/2005/8/layout/hList7"/>
    <dgm:cxn modelId="{23FAD6D0-FAEA-4DB3-BCB6-0663ACD541F8}" type="presParOf" srcId="{FE20E3AE-B920-47DD-A94F-60EA640E7CA2}" destId="{3471E867-809F-4BE4-8673-4C0DE3162789}" srcOrd="2" destOrd="0" presId="urn:microsoft.com/office/officeart/2005/8/layout/hList7"/>
    <dgm:cxn modelId="{4DDD8332-7132-4E7C-A27F-69602BF99401}" type="presParOf" srcId="{FE20E3AE-B920-47DD-A94F-60EA640E7CA2}" destId="{E7B06466-9B9C-4E9D-B946-5936CEAC1E39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E702399-CB18-4190-8BA3-99275624E3B5}" type="doc">
      <dgm:prSet loTypeId="urn:microsoft.com/office/officeart/2008/layout/SquareAccent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25CD5C4-CDC1-4501-8415-CD6D13F66B0C}">
      <dgm:prSet custT="1"/>
      <dgm:spPr/>
      <dgm:t>
        <a:bodyPr/>
        <a:lstStyle/>
        <a:p>
          <a:pPr rtl="0"/>
          <a:r>
            <a:rPr lang="en-US" sz="2800"/>
            <a:t>Modifiable</a:t>
          </a:r>
        </a:p>
      </dgm:t>
    </dgm:pt>
    <dgm:pt modelId="{0AD28FAC-7238-473B-B5F4-83CD2B0DD3EE}" type="parTrans" cxnId="{1D27FDFB-315D-4218-9E55-F44E6F63E7DC}">
      <dgm:prSet/>
      <dgm:spPr/>
      <dgm:t>
        <a:bodyPr/>
        <a:lstStyle/>
        <a:p>
          <a:endParaRPr lang="en-US" sz="1800"/>
        </a:p>
      </dgm:t>
    </dgm:pt>
    <dgm:pt modelId="{47EBC784-7CCF-48CF-AE39-8245864315DA}" type="sibTrans" cxnId="{1D27FDFB-315D-4218-9E55-F44E6F63E7DC}">
      <dgm:prSet/>
      <dgm:spPr/>
      <dgm:t>
        <a:bodyPr/>
        <a:lstStyle/>
        <a:p>
          <a:endParaRPr lang="en-US" sz="1800"/>
        </a:p>
      </dgm:t>
    </dgm:pt>
    <dgm:pt modelId="{B49581F1-D5EB-4D3A-8409-C78FEC157220}">
      <dgm:prSet custT="1"/>
      <dgm:spPr/>
      <dgm:t>
        <a:bodyPr/>
        <a:lstStyle/>
        <a:p>
          <a:pPr rtl="0"/>
          <a:r>
            <a:rPr lang="en-US" sz="1100"/>
            <a:t>tobacco smoke (active/passive)</a:t>
          </a:r>
        </a:p>
      </dgm:t>
    </dgm:pt>
    <dgm:pt modelId="{D9AD0757-FC4E-4720-8ACB-897C92BA7DEC}" type="parTrans" cxnId="{7143CB6C-B443-4467-AB4F-F2A27173633F}">
      <dgm:prSet/>
      <dgm:spPr/>
      <dgm:t>
        <a:bodyPr/>
        <a:lstStyle/>
        <a:p>
          <a:endParaRPr lang="en-US" sz="1800"/>
        </a:p>
      </dgm:t>
    </dgm:pt>
    <dgm:pt modelId="{E24D0DC3-4E4F-4E08-A697-4E6DE9869C3E}" type="sibTrans" cxnId="{7143CB6C-B443-4467-AB4F-F2A27173633F}">
      <dgm:prSet/>
      <dgm:spPr/>
      <dgm:t>
        <a:bodyPr/>
        <a:lstStyle/>
        <a:p>
          <a:endParaRPr lang="en-US" sz="1800"/>
        </a:p>
      </dgm:t>
    </dgm:pt>
    <dgm:pt modelId="{8F12AD17-E8E1-4BF5-8752-B4FC0E7B3ADE}">
      <dgm:prSet custT="1"/>
      <dgm:spPr/>
      <dgm:t>
        <a:bodyPr/>
        <a:lstStyle/>
        <a:p>
          <a:pPr rtl="0"/>
          <a:r>
            <a:rPr lang="en-US" sz="1100"/>
            <a:t>biomass fuels, occupational dusts/fumes</a:t>
          </a:r>
        </a:p>
      </dgm:t>
    </dgm:pt>
    <dgm:pt modelId="{B687E577-3F98-4E41-A3C4-9520A56DED82}" type="parTrans" cxnId="{C5730A1B-DEE3-45F1-A83F-1A85291BFDCF}">
      <dgm:prSet/>
      <dgm:spPr/>
      <dgm:t>
        <a:bodyPr/>
        <a:lstStyle/>
        <a:p>
          <a:endParaRPr lang="en-US" sz="1800"/>
        </a:p>
      </dgm:t>
    </dgm:pt>
    <dgm:pt modelId="{0F2E6F43-64E1-447D-A052-5422C4F82776}" type="sibTrans" cxnId="{C5730A1B-DEE3-45F1-A83F-1A85291BFDCF}">
      <dgm:prSet/>
      <dgm:spPr/>
      <dgm:t>
        <a:bodyPr/>
        <a:lstStyle/>
        <a:p>
          <a:endParaRPr lang="en-US" sz="1800"/>
        </a:p>
      </dgm:t>
    </dgm:pt>
    <dgm:pt modelId="{F81D0205-686C-4263-B819-ED086CB45D6F}">
      <dgm:prSet custT="1"/>
      <dgm:spPr/>
      <dgm:t>
        <a:bodyPr/>
        <a:lstStyle/>
        <a:p>
          <a:pPr rtl="0"/>
          <a:r>
            <a:rPr lang="en-US" sz="1100"/>
            <a:t>Inactivity</a:t>
          </a:r>
        </a:p>
      </dgm:t>
    </dgm:pt>
    <dgm:pt modelId="{9BC0A2FD-DAD0-4DCE-A97A-94401409B232}" type="parTrans" cxnId="{BE1040EC-6D45-4C25-8514-83E2ED0F0975}">
      <dgm:prSet/>
      <dgm:spPr/>
      <dgm:t>
        <a:bodyPr/>
        <a:lstStyle/>
        <a:p>
          <a:endParaRPr lang="en-US" sz="1800"/>
        </a:p>
      </dgm:t>
    </dgm:pt>
    <dgm:pt modelId="{11F76579-7124-41D7-B2A1-7F8BE9A965D7}" type="sibTrans" cxnId="{BE1040EC-6D45-4C25-8514-83E2ED0F0975}">
      <dgm:prSet/>
      <dgm:spPr/>
      <dgm:t>
        <a:bodyPr/>
        <a:lstStyle/>
        <a:p>
          <a:endParaRPr lang="en-US" sz="1800"/>
        </a:p>
      </dgm:t>
    </dgm:pt>
    <dgm:pt modelId="{BCCA9279-3C56-48BE-8DD8-72858627D20A}">
      <dgm:prSet custT="1"/>
      <dgm:spPr/>
      <dgm:t>
        <a:bodyPr/>
        <a:lstStyle/>
        <a:p>
          <a:pPr rtl="0"/>
          <a:r>
            <a:rPr lang="en-US" sz="1100"/>
            <a:t>poor inhaler technique. (NICE, 2019)</a:t>
          </a:r>
        </a:p>
      </dgm:t>
    </dgm:pt>
    <dgm:pt modelId="{E581B951-577B-4708-B00C-959FBD2DAAD3}" type="parTrans" cxnId="{5EBA4310-43C9-45FB-9557-82A1E41C1D10}">
      <dgm:prSet/>
      <dgm:spPr/>
      <dgm:t>
        <a:bodyPr/>
        <a:lstStyle/>
        <a:p>
          <a:endParaRPr lang="en-US" sz="1800"/>
        </a:p>
      </dgm:t>
    </dgm:pt>
    <dgm:pt modelId="{34EBC42C-F122-42CA-BA7A-748A3097CD14}" type="sibTrans" cxnId="{5EBA4310-43C9-45FB-9557-82A1E41C1D10}">
      <dgm:prSet/>
      <dgm:spPr/>
      <dgm:t>
        <a:bodyPr/>
        <a:lstStyle/>
        <a:p>
          <a:endParaRPr lang="en-US" sz="1800"/>
        </a:p>
      </dgm:t>
    </dgm:pt>
    <dgm:pt modelId="{631179AA-C8EC-4F05-8652-356534B1E94C}">
      <dgm:prSet custT="1"/>
      <dgm:spPr/>
      <dgm:t>
        <a:bodyPr/>
        <a:lstStyle/>
        <a:p>
          <a:pPr rtl="0"/>
          <a:r>
            <a:rPr lang="en-US" sz="2800"/>
            <a:t>Non‑modifiable</a:t>
          </a:r>
        </a:p>
      </dgm:t>
    </dgm:pt>
    <dgm:pt modelId="{01A7FB9A-74AD-4B68-B836-D814069ADD2A}" type="parTrans" cxnId="{84E056C1-ED15-4A68-A701-2A85E252EEB0}">
      <dgm:prSet/>
      <dgm:spPr/>
      <dgm:t>
        <a:bodyPr/>
        <a:lstStyle/>
        <a:p>
          <a:endParaRPr lang="en-US" sz="1800"/>
        </a:p>
      </dgm:t>
    </dgm:pt>
    <dgm:pt modelId="{CC5AAC99-4DE7-4CB5-960D-A7007498F9D2}" type="sibTrans" cxnId="{84E056C1-ED15-4A68-A701-2A85E252EEB0}">
      <dgm:prSet/>
      <dgm:spPr/>
      <dgm:t>
        <a:bodyPr/>
        <a:lstStyle/>
        <a:p>
          <a:endParaRPr lang="en-US" sz="1800"/>
        </a:p>
      </dgm:t>
    </dgm:pt>
    <dgm:pt modelId="{978B15E3-E94F-4B2C-A365-53ADB6DA562F}">
      <dgm:prSet custT="1"/>
      <dgm:spPr/>
      <dgm:t>
        <a:bodyPr/>
        <a:lstStyle/>
        <a:p>
          <a:pPr rtl="0"/>
          <a:r>
            <a:rPr lang="en-US" sz="1100"/>
            <a:t>age, genetics (e.g., A1AT deficiency)</a:t>
          </a:r>
        </a:p>
      </dgm:t>
    </dgm:pt>
    <dgm:pt modelId="{14AA2CAC-8490-42CF-892F-D9C21258400D}" type="parTrans" cxnId="{6658415A-EDA6-4343-B0D1-718A0FCDA0EC}">
      <dgm:prSet/>
      <dgm:spPr/>
      <dgm:t>
        <a:bodyPr/>
        <a:lstStyle/>
        <a:p>
          <a:endParaRPr lang="en-US" sz="1800"/>
        </a:p>
      </dgm:t>
    </dgm:pt>
    <dgm:pt modelId="{AC0764EB-0B59-40D0-8E77-40B52647C83A}" type="sibTrans" cxnId="{6658415A-EDA6-4343-B0D1-718A0FCDA0EC}">
      <dgm:prSet/>
      <dgm:spPr/>
      <dgm:t>
        <a:bodyPr/>
        <a:lstStyle/>
        <a:p>
          <a:endParaRPr lang="en-US" sz="1800"/>
        </a:p>
      </dgm:t>
    </dgm:pt>
    <dgm:pt modelId="{18024BC4-C8B1-444F-97C6-F273D370A180}">
      <dgm:prSet custT="1"/>
      <dgm:spPr/>
      <dgm:t>
        <a:bodyPr/>
        <a:lstStyle/>
        <a:p>
          <a:pPr rtl="0"/>
          <a:r>
            <a:rPr lang="en-US" sz="1100"/>
            <a:t>early‑life exposures. (NHS, 2023)</a:t>
          </a:r>
        </a:p>
      </dgm:t>
    </dgm:pt>
    <dgm:pt modelId="{BFE15F40-6102-473B-BF9C-4B3B959E3BAF}" type="parTrans" cxnId="{C35098C3-75DE-4201-B08A-2172975B037E}">
      <dgm:prSet/>
      <dgm:spPr/>
      <dgm:t>
        <a:bodyPr/>
        <a:lstStyle/>
        <a:p>
          <a:endParaRPr lang="en-US" sz="1800"/>
        </a:p>
      </dgm:t>
    </dgm:pt>
    <dgm:pt modelId="{9163FD7D-E6BA-4BBF-9718-4C3759053D6F}" type="sibTrans" cxnId="{C35098C3-75DE-4201-B08A-2172975B037E}">
      <dgm:prSet/>
      <dgm:spPr/>
      <dgm:t>
        <a:bodyPr/>
        <a:lstStyle/>
        <a:p>
          <a:endParaRPr lang="en-US" sz="1800"/>
        </a:p>
      </dgm:t>
    </dgm:pt>
    <dgm:pt modelId="{27FDC0B9-27A7-4A24-BD55-2E7A733F5146}">
      <dgm:prSet custT="1"/>
      <dgm:spPr/>
      <dgm:t>
        <a:bodyPr/>
        <a:lstStyle/>
        <a:p>
          <a:pPr rtl="0"/>
          <a:r>
            <a:rPr lang="en-US" sz="2800"/>
            <a:t>SDoH</a:t>
          </a:r>
        </a:p>
      </dgm:t>
    </dgm:pt>
    <dgm:pt modelId="{65581C39-7E9E-4022-AA94-6B80AEDB31EE}" type="parTrans" cxnId="{71EEBFA6-F01B-441D-AE1D-A86613994090}">
      <dgm:prSet/>
      <dgm:spPr/>
      <dgm:t>
        <a:bodyPr/>
        <a:lstStyle/>
        <a:p>
          <a:endParaRPr lang="en-US" sz="1800"/>
        </a:p>
      </dgm:t>
    </dgm:pt>
    <dgm:pt modelId="{9631BD9D-E1B9-4ED3-96E4-97EC595C5492}" type="sibTrans" cxnId="{71EEBFA6-F01B-441D-AE1D-A86613994090}">
      <dgm:prSet/>
      <dgm:spPr/>
      <dgm:t>
        <a:bodyPr/>
        <a:lstStyle/>
        <a:p>
          <a:endParaRPr lang="en-US" sz="1800"/>
        </a:p>
      </dgm:t>
    </dgm:pt>
    <dgm:pt modelId="{EFC04979-9A4A-40C6-A221-C24BD8972E60}">
      <dgm:prSet custT="1"/>
      <dgm:spPr/>
      <dgm:t>
        <a:bodyPr/>
        <a:lstStyle/>
        <a:p>
          <a:pPr rtl="0"/>
          <a:r>
            <a:rPr lang="en-US" sz="1100"/>
            <a:t>living alone</a:t>
          </a:r>
        </a:p>
      </dgm:t>
    </dgm:pt>
    <dgm:pt modelId="{23B6C66F-A5D8-4B9A-BCCB-29AE4BBDD282}" type="parTrans" cxnId="{F99BCE09-C625-42AD-965B-0DEA714417F3}">
      <dgm:prSet/>
      <dgm:spPr/>
      <dgm:t>
        <a:bodyPr/>
        <a:lstStyle/>
        <a:p>
          <a:endParaRPr lang="en-US" sz="1800"/>
        </a:p>
      </dgm:t>
    </dgm:pt>
    <dgm:pt modelId="{C5E7E1FB-07DE-4B70-BB72-7672E1E41078}" type="sibTrans" cxnId="{F99BCE09-C625-42AD-965B-0DEA714417F3}">
      <dgm:prSet/>
      <dgm:spPr/>
      <dgm:t>
        <a:bodyPr/>
        <a:lstStyle/>
        <a:p>
          <a:endParaRPr lang="en-US" sz="1800"/>
        </a:p>
      </dgm:t>
    </dgm:pt>
    <dgm:pt modelId="{E6048F22-38EA-4CDD-B27C-C6EB1C100A9E}">
      <dgm:prSet custT="1"/>
      <dgm:spPr/>
      <dgm:t>
        <a:bodyPr/>
        <a:lstStyle/>
        <a:p>
          <a:pPr rtl="0"/>
          <a:r>
            <a:rPr lang="en-US" sz="1100"/>
            <a:t>low income/food insecurity</a:t>
          </a:r>
        </a:p>
      </dgm:t>
    </dgm:pt>
    <dgm:pt modelId="{FC5E8A6A-14AF-417A-9BBD-D2D031FA0FEB}" type="parTrans" cxnId="{E045983E-AB34-4FF8-898D-0E0BF0A4326F}">
      <dgm:prSet/>
      <dgm:spPr/>
      <dgm:t>
        <a:bodyPr/>
        <a:lstStyle/>
        <a:p>
          <a:endParaRPr lang="en-US" sz="1800"/>
        </a:p>
      </dgm:t>
    </dgm:pt>
    <dgm:pt modelId="{BF83AC2E-630F-434B-8DC4-009B62541879}" type="sibTrans" cxnId="{E045983E-AB34-4FF8-898D-0E0BF0A4326F}">
      <dgm:prSet/>
      <dgm:spPr/>
      <dgm:t>
        <a:bodyPr/>
        <a:lstStyle/>
        <a:p>
          <a:endParaRPr lang="en-US" sz="1800"/>
        </a:p>
      </dgm:t>
    </dgm:pt>
    <dgm:pt modelId="{5FB302CC-5204-413B-9104-309982E15669}">
      <dgm:prSet custT="1"/>
      <dgm:spPr/>
      <dgm:t>
        <a:bodyPr/>
        <a:lstStyle/>
        <a:p>
          <a:pPr rtl="0"/>
          <a:r>
            <a:rPr lang="en-US" sz="1100"/>
            <a:t>cold homes</a:t>
          </a:r>
        </a:p>
      </dgm:t>
    </dgm:pt>
    <dgm:pt modelId="{F3CD9783-AD76-4F56-A17C-B0A27AD0797A}" type="parTrans" cxnId="{0C032EDA-D6ED-42F7-AACB-A64D015F69DB}">
      <dgm:prSet/>
      <dgm:spPr/>
      <dgm:t>
        <a:bodyPr/>
        <a:lstStyle/>
        <a:p>
          <a:endParaRPr lang="en-US" sz="1800"/>
        </a:p>
      </dgm:t>
    </dgm:pt>
    <dgm:pt modelId="{31862D31-DBCD-4211-97B8-76EA0319BF40}" type="sibTrans" cxnId="{0C032EDA-D6ED-42F7-AACB-A64D015F69DB}">
      <dgm:prSet/>
      <dgm:spPr/>
      <dgm:t>
        <a:bodyPr/>
        <a:lstStyle/>
        <a:p>
          <a:endParaRPr lang="en-US" sz="1800"/>
        </a:p>
      </dgm:t>
    </dgm:pt>
    <dgm:pt modelId="{9E88322E-24E5-4917-B9C0-9E80D3FBC539}">
      <dgm:prSet custT="1"/>
      <dgm:spPr/>
      <dgm:t>
        <a:bodyPr/>
        <a:lstStyle/>
        <a:p>
          <a:pPr rtl="0"/>
          <a:r>
            <a:rPr lang="en-US" sz="1100"/>
            <a:t>health literacy and transport to appointments. (NHS, 2023)</a:t>
          </a:r>
        </a:p>
      </dgm:t>
    </dgm:pt>
    <dgm:pt modelId="{9FDD2238-2440-40BE-BB4E-1D06D1583D1E}" type="parTrans" cxnId="{9E38458E-9A73-4FFE-BC6B-42DFA08ABAF1}">
      <dgm:prSet/>
      <dgm:spPr/>
      <dgm:t>
        <a:bodyPr/>
        <a:lstStyle/>
        <a:p>
          <a:endParaRPr lang="en-US" sz="1800"/>
        </a:p>
      </dgm:t>
    </dgm:pt>
    <dgm:pt modelId="{0EA53C05-358D-46DE-98F2-A10D423B61A6}" type="sibTrans" cxnId="{9E38458E-9A73-4FFE-BC6B-42DFA08ABAF1}">
      <dgm:prSet/>
      <dgm:spPr/>
      <dgm:t>
        <a:bodyPr/>
        <a:lstStyle/>
        <a:p>
          <a:endParaRPr lang="en-US" sz="1800"/>
        </a:p>
      </dgm:t>
    </dgm:pt>
    <dgm:pt modelId="{6C91D789-A3D7-47A3-9E13-E35E2577580B}">
      <dgm:prSet custT="1"/>
      <dgm:spPr/>
      <dgm:t>
        <a:bodyPr/>
        <a:lstStyle/>
        <a:p>
          <a:pPr rtl="0"/>
          <a:r>
            <a:rPr lang="en-US" sz="2800"/>
            <a:t>Psychosocial</a:t>
          </a:r>
        </a:p>
      </dgm:t>
    </dgm:pt>
    <dgm:pt modelId="{C75EAF45-574C-4E1B-A7AC-A4C5D33F16DA}" type="parTrans" cxnId="{BA0580BB-E200-4BC1-B5E7-54121CB70BBD}">
      <dgm:prSet/>
      <dgm:spPr/>
      <dgm:t>
        <a:bodyPr/>
        <a:lstStyle/>
        <a:p>
          <a:endParaRPr lang="en-US" sz="1800"/>
        </a:p>
      </dgm:t>
    </dgm:pt>
    <dgm:pt modelId="{3339AA9C-CF5F-43C9-9C15-3DF5638655A4}" type="sibTrans" cxnId="{BA0580BB-E200-4BC1-B5E7-54121CB70BBD}">
      <dgm:prSet/>
      <dgm:spPr/>
      <dgm:t>
        <a:bodyPr/>
        <a:lstStyle/>
        <a:p>
          <a:endParaRPr lang="en-US" sz="1800"/>
        </a:p>
      </dgm:t>
    </dgm:pt>
    <dgm:pt modelId="{3D53F387-9C6A-4A4D-B295-5D12804F55AD}">
      <dgm:prSet custT="1"/>
      <dgm:spPr/>
      <dgm:t>
        <a:bodyPr/>
        <a:lstStyle/>
        <a:p>
          <a:pPr rtl="0"/>
          <a:r>
            <a:rPr lang="en-US" sz="1100"/>
            <a:t>mood disorders</a:t>
          </a:r>
        </a:p>
      </dgm:t>
    </dgm:pt>
    <dgm:pt modelId="{A2A0D49D-964F-448B-9E9D-094E757FD08B}" type="parTrans" cxnId="{B99A879E-A9D9-4031-B325-CFBE72E8D7E5}">
      <dgm:prSet/>
      <dgm:spPr/>
      <dgm:t>
        <a:bodyPr/>
        <a:lstStyle/>
        <a:p>
          <a:endParaRPr lang="en-US" sz="1800"/>
        </a:p>
      </dgm:t>
    </dgm:pt>
    <dgm:pt modelId="{A6A48B75-BB00-4A17-B38D-A4BFE827ADC3}" type="sibTrans" cxnId="{B99A879E-A9D9-4031-B325-CFBE72E8D7E5}">
      <dgm:prSet/>
      <dgm:spPr/>
      <dgm:t>
        <a:bodyPr/>
        <a:lstStyle/>
        <a:p>
          <a:endParaRPr lang="en-US" sz="1800"/>
        </a:p>
      </dgm:t>
    </dgm:pt>
    <dgm:pt modelId="{C8F1B437-059F-479D-95A6-A609F3E5EDEE}">
      <dgm:prSet custT="1"/>
      <dgm:spPr/>
      <dgm:t>
        <a:bodyPr/>
        <a:lstStyle/>
        <a:p>
          <a:pPr rtl="0"/>
          <a:r>
            <a:rPr lang="en-US" sz="1100"/>
            <a:t>social isolation</a:t>
          </a:r>
        </a:p>
      </dgm:t>
    </dgm:pt>
    <dgm:pt modelId="{424F39EA-AA63-44AD-BD7B-14A936B30F80}" type="parTrans" cxnId="{04CA9518-5A1D-4B21-90E2-B3B819E9FADB}">
      <dgm:prSet/>
      <dgm:spPr/>
      <dgm:t>
        <a:bodyPr/>
        <a:lstStyle/>
        <a:p>
          <a:endParaRPr lang="en-US" sz="1800"/>
        </a:p>
      </dgm:t>
    </dgm:pt>
    <dgm:pt modelId="{5FF80BBF-231F-4B33-8D8F-563AF655F9AB}" type="sibTrans" cxnId="{04CA9518-5A1D-4B21-90E2-B3B819E9FADB}">
      <dgm:prSet/>
      <dgm:spPr/>
      <dgm:t>
        <a:bodyPr/>
        <a:lstStyle/>
        <a:p>
          <a:endParaRPr lang="en-US" sz="1800"/>
        </a:p>
      </dgm:t>
    </dgm:pt>
    <dgm:pt modelId="{8D743F30-E175-451F-9B9E-04C7E20BC1CA}">
      <dgm:prSet custT="1"/>
      <dgm:spPr/>
      <dgm:t>
        <a:bodyPr/>
        <a:lstStyle/>
        <a:p>
          <a:pPr rtl="0"/>
          <a:r>
            <a:rPr lang="en-US" sz="1100"/>
            <a:t>stigma after smoking cessation. (NHS, 2023)</a:t>
          </a:r>
        </a:p>
      </dgm:t>
    </dgm:pt>
    <dgm:pt modelId="{02F1CDFA-5A80-4E35-B0B1-B90B49F06F4E}" type="parTrans" cxnId="{6C76085D-F33F-494A-8D5B-88AD2DB50469}">
      <dgm:prSet/>
      <dgm:spPr/>
      <dgm:t>
        <a:bodyPr/>
        <a:lstStyle/>
        <a:p>
          <a:endParaRPr lang="en-US" sz="1800"/>
        </a:p>
      </dgm:t>
    </dgm:pt>
    <dgm:pt modelId="{5FA64A98-4366-4B81-94CF-F3754C747ACA}" type="sibTrans" cxnId="{6C76085D-F33F-494A-8D5B-88AD2DB50469}">
      <dgm:prSet/>
      <dgm:spPr/>
      <dgm:t>
        <a:bodyPr/>
        <a:lstStyle/>
        <a:p>
          <a:endParaRPr lang="en-US" sz="1800"/>
        </a:p>
      </dgm:t>
    </dgm:pt>
    <dgm:pt modelId="{DB26735F-16AB-4A72-8892-A437FF4542CA}" type="pres">
      <dgm:prSet presAssocID="{1E702399-CB18-4190-8BA3-99275624E3B5}" presName="layout" presStyleCnt="0">
        <dgm:presLayoutVars>
          <dgm:chMax/>
          <dgm:chPref/>
          <dgm:dir/>
          <dgm:resizeHandles/>
        </dgm:presLayoutVars>
      </dgm:prSet>
      <dgm:spPr/>
    </dgm:pt>
    <dgm:pt modelId="{906EAE43-5860-41DC-9AF1-6560A6A249B9}" type="pres">
      <dgm:prSet presAssocID="{625CD5C4-CDC1-4501-8415-CD6D13F66B0C}" presName="root" presStyleCnt="0">
        <dgm:presLayoutVars>
          <dgm:chMax/>
          <dgm:chPref/>
        </dgm:presLayoutVars>
      </dgm:prSet>
      <dgm:spPr/>
    </dgm:pt>
    <dgm:pt modelId="{A13D4C1C-1D0A-4B66-901B-FF60E3C2B59C}" type="pres">
      <dgm:prSet presAssocID="{625CD5C4-CDC1-4501-8415-CD6D13F66B0C}" presName="rootComposite" presStyleCnt="0">
        <dgm:presLayoutVars/>
      </dgm:prSet>
      <dgm:spPr/>
    </dgm:pt>
    <dgm:pt modelId="{27A6B576-4711-495E-A6CE-9E704D81992A}" type="pres">
      <dgm:prSet presAssocID="{625CD5C4-CDC1-4501-8415-CD6D13F66B0C}" presName="ParentAccent" presStyleLbl="alignNode1" presStyleIdx="0" presStyleCnt="4"/>
      <dgm:spPr/>
    </dgm:pt>
    <dgm:pt modelId="{4A40B2D6-1848-4EDB-9900-7FD9328E4369}" type="pres">
      <dgm:prSet presAssocID="{625CD5C4-CDC1-4501-8415-CD6D13F66B0C}" presName="ParentSmallAccent" presStyleLbl="fgAcc1" presStyleIdx="0" presStyleCnt="4"/>
      <dgm:spPr/>
    </dgm:pt>
    <dgm:pt modelId="{DBCDFB5E-6275-408E-8741-0001561EA416}" type="pres">
      <dgm:prSet presAssocID="{625CD5C4-CDC1-4501-8415-CD6D13F66B0C}" presName="Parent" presStyleLbl="revTx" presStyleIdx="0" presStyleCnt="17">
        <dgm:presLayoutVars>
          <dgm:chMax/>
          <dgm:chPref val="4"/>
          <dgm:bulletEnabled val="1"/>
        </dgm:presLayoutVars>
      </dgm:prSet>
      <dgm:spPr/>
    </dgm:pt>
    <dgm:pt modelId="{38D768B2-97B4-46A3-8C92-E4D1E9CA2514}" type="pres">
      <dgm:prSet presAssocID="{625CD5C4-CDC1-4501-8415-CD6D13F66B0C}" presName="childShape" presStyleCnt="0">
        <dgm:presLayoutVars>
          <dgm:chMax val="0"/>
          <dgm:chPref val="0"/>
        </dgm:presLayoutVars>
      </dgm:prSet>
      <dgm:spPr/>
    </dgm:pt>
    <dgm:pt modelId="{A842AE2E-809C-43F2-8302-FFA65FEE02E5}" type="pres">
      <dgm:prSet presAssocID="{B49581F1-D5EB-4D3A-8409-C78FEC157220}" presName="childComposite" presStyleCnt="0">
        <dgm:presLayoutVars>
          <dgm:chMax val="0"/>
          <dgm:chPref val="0"/>
        </dgm:presLayoutVars>
      </dgm:prSet>
      <dgm:spPr/>
    </dgm:pt>
    <dgm:pt modelId="{E4E428BE-A346-461B-9003-D5FC68E575E9}" type="pres">
      <dgm:prSet presAssocID="{B49581F1-D5EB-4D3A-8409-C78FEC157220}" presName="ChildAccent" presStyleLbl="solidFgAcc1" presStyleIdx="0" presStyleCnt="13"/>
      <dgm:spPr/>
    </dgm:pt>
    <dgm:pt modelId="{19B8B68D-36E3-4708-AC90-CCFE889985C2}" type="pres">
      <dgm:prSet presAssocID="{B49581F1-D5EB-4D3A-8409-C78FEC157220}" presName="Child" presStyleLbl="revTx" presStyleIdx="1" presStyleCnt="17">
        <dgm:presLayoutVars>
          <dgm:chMax val="0"/>
          <dgm:chPref val="0"/>
          <dgm:bulletEnabled val="1"/>
        </dgm:presLayoutVars>
      </dgm:prSet>
      <dgm:spPr/>
    </dgm:pt>
    <dgm:pt modelId="{3F6B9EC7-4189-477C-B911-5E537ECE36D6}" type="pres">
      <dgm:prSet presAssocID="{8F12AD17-E8E1-4BF5-8752-B4FC0E7B3ADE}" presName="childComposite" presStyleCnt="0">
        <dgm:presLayoutVars>
          <dgm:chMax val="0"/>
          <dgm:chPref val="0"/>
        </dgm:presLayoutVars>
      </dgm:prSet>
      <dgm:spPr/>
    </dgm:pt>
    <dgm:pt modelId="{8CF88006-BE36-495D-8FA0-CADAE9FAF3E2}" type="pres">
      <dgm:prSet presAssocID="{8F12AD17-E8E1-4BF5-8752-B4FC0E7B3ADE}" presName="ChildAccent" presStyleLbl="solidFgAcc1" presStyleIdx="1" presStyleCnt="13"/>
      <dgm:spPr/>
    </dgm:pt>
    <dgm:pt modelId="{59B55DC4-2493-4499-8ECB-66A5422543C0}" type="pres">
      <dgm:prSet presAssocID="{8F12AD17-E8E1-4BF5-8752-B4FC0E7B3ADE}" presName="Child" presStyleLbl="revTx" presStyleIdx="2" presStyleCnt="17">
        <dgm:presLayoutVars>
          <dgm:chMax val="0"/>
          <dgm:chPref val="0"/>
          <dgm:bulletEnabled val="1"/>
        </dgm:presLayoutVars>
      </dgm:prSet>
      <dgm:spPr/>
    </dgm:pt>
    <dgm:pt modelId="{DC3EC587-56FB-4EBE-8292-ED4C73CA1AB0}" type="pres">
      <dgm:prSet presAssocID="{F81D0205-686C-4263-B819-ED086CB45D6F}" presName="childComposite" presStyleCnt="0">
        <dgm:presLayoutVars>
          <dgm:chMax val="0"/>
          <dgm:chPref val="0"/>
        </dgm:presLayoutVars>
      </dgm:prSet>
      <dgm:spPr/>
    </dgm:pt>
    <dgm:pt modelId="{88652557-315C-40D8-B762-A7C8746B2092}" type="pres">
      <dgm:prSet presAssocID="{F81D0205-686C-4263-B819-ED086CB45D6F}" presName="ChildAccent" presStyleLbl="solidFgAcc1" presStyleIdx="2" presStyleCnt="13"/>
      <dgm:spPr/>
    </dgm:pt>
    <dgm:pt modelId="{AD32FC21-AC35-4D33-9F94-82A86B5E5905}" type="pres">
      <dgm:prSet presAssocID="{F81D0205-686C-4263-B819-ED086CB45D6F}" presName="Child" presStyleLbl="revTx" presStyleIdx="3" presStyleCnt="17">
        <dgm:presLayoutVars>
          <dgm:chMax val="0"/>
          <dgm:chPref val="0"/>
          <dgm:bulletEnabled val="1"/>
        </dgm:presLayoutVars>
      </dgm:prSet>
      <dgm:spPr/>
    </dgm:pt>
    <dgm:pt modelId="{48E02B76-7550-40AF-8189-8B1BD61B4B1A}" type="pres">
      <dgm:prSet presAssocID="{BCCA9279-3C56-48BE-8DD8-72858627D20A}" presName="childComposite" presStyleCnt="0">
        <dgm:presLayoutVars>
          <dgm:chMax val="0"/>
          <dgm:chPref val="0"/>
        </dgm:presLayoutVars>
      </dgm:prSet>
      <dgm:spPr/>
    </dgm:pt>
    <dgm:pt modelId="{FC156F19-0390-4ADE-94C7-FEFAAD5B4769}" type="pres">
      <dgm:prSet presAssocID="{BCCA9279-3C56-48BE-8DD8-72858627D20A}" presName="ChildAccent" presStyleLbl="solidFgAcc1" presStyleIdx="3" presStyleCnt="13"/>
      <dgm:spPr/>
    </dgm:pt>
    <dgm:pt modelId="{B9F5F118-9915-40D4-A28D-BB7E2E99C3F2}" type="pres">
      <dgm:prSet presAssocID="{BCCA9279-3C56-48BE-8DD8-72858627D20A}" presName="Child" presStyleLbl="revTx" presStyleIdx="4" presStyleCnt="17">
        <dgm:presLayoutVars>
          <dgm:chMax val="0"/>
          <dgm:chPref val="0"/>
          <dgm:bulletEnabled val="1"/>
        </dgm:presLayoutVars>
      </dgm:prSet>
      <dgm:spPr/>
    </dgm:pt>
    <dgm:pt modelId="{CBED4A22-F909-4C45-86E2-495307D1891B}" type="pres">
      <dgm:prSet presAssocID="{631179AA-C8EC-4F05-8652-356534B1E94C}" presName="root" presStyleCnt="0">
        <dgm:presLayoutVars>
          <dgm:chMax/>
          <dgm:chPref/>
        </dgm:presLayoutVars>
      </dgm:prSet>
      <dgm:spPr/>
    </dgm:pt>
    <dgm:pt modelId="{9632E102-4B5B-428B-B8D3-FDF490603F7A}" type="pres">
      <dgm:prSet presAssocID="{631179AA-C8EC-4F05-8652-356534B1E94C}" presName="rootComposite" presStyleCnt="0">
        <dgm:presLayoutVars/>
      </dgm:prSet>
      <dgm:spPr/>
    </dgm:pt>
    <dgm:pt modelId="{CE68E788-F5C3-4EEF-95BC-A91939C5BDE8}" type="pres">
      <dgm:prSet presAssocID="{631179AA-C8EC-4F05-8652-356534B1E94C}" presName="ParentAccent" presStyleLbl="alignNode1" presStyleIdx="1" presStyleCnt="4"/>
      <dgm:spPr/>
    </dgm:pt>
    <dgm:pt modelId="{A4B109AF-7FE3-4DBD-AA0F-6F889F6C6B1D}" type="pres">
      <dgm:prSet presAssocID="{631179AA-C8EC-4F05-8652-356534B1E94C}" presName="ParentSmallAccent" presStyleLbl="fgAcc1" presStyleIdx="1" presStyleCnt="4"/>
      <dgm:spPr/>
    </dgm:pt>
    <dgm:pt modelId="{8E335A06-0412-4E61-ABDD-06D9DA1B6E7D}" type="pres">
      <dgm:prSet presAssocID="{631179AA-C8EC-4F05-8652-356534B1E94C}" presName="Parent" presStyleLbl="revTx" presStyleIdx="5" presStyleCnt="17">
        <dgm:presLayoutVars>
          <dgm:chMax/>
          <dgm:chPref val="4"/>
          <dgm:bulletEnabled val="1"/>
        </dgm:presLayoutVars>
      </dgm:prSet>
      <dgm:spPr/>
    </dgm:pt>
    <dgm:pt modelId="{1E48DF15-2F41-496A-82BE-D81C2D87D1FD}" type="pres">
      <dgm:prSet presAssocID="{631179AA-C8EC-4F05-8652-356534B1E94C}" presName="childShape" presStyleCnt="0">
        <dgm:presLayoutVars>
          <dgm:chMax val="0"/>
          <dgm:chPref val="0"/>
        </dgm:presLayoutVars>
      </dgm:prSet>
      <dgm:spPr/>
    </dgm:pt>
    <dgm:pt modelId="{B828C9DA-BF44-4CCF-A0C5-423A9A926B3D}" type="pres">
      <dgm:prSet presAssocID="{978B15E3-E94F-4B2C-A365-53ADB6DA562F}" presName="childComposite" presStyleCnt="0">
        <dgm:presLayoutVars>
          <dgm:chMax val="0"/>
          <dgm:chPref val="0"/>
        </dgm:presLayoutVars>
      </dgm:prSet>
      <dgm:spPr/>
    </dgm:pt>
    <dgm:pt modelId="{6FB43C2E-36D6-4BEE-A46E-A7E0DD5E0917}" type="pres">
      <dgm:prSet presAssocID="{978B15E3-E94F-4B2C-A365-53ADB6DA562F}" presName="ChildAccent" presStyleLbl="solidFgAcc1" presStyleIdx="4" presStyleCnt="13"/>
      <dgm:spPr/>
    </dgm:pt>
    <dgm:pt modelId="{3E36342A-A144-4278-A7BB-A95F248FC178}" type="pres">
      <dgm:prSet presAssocID="{978B15E3-E94F-4B2C-A365-53ADB6DA562F}" presName="Child" presStyleLbl="revTx" presStyleIdx="6" presStyleCnt="17">
        <dgm:presLayoutVars>
          <dgm:chMax val="0"/>
          <dgm:chPref val="0"/>
          <dgm:bulletEnabled val="1"/>
        </dgm:presLayoutVars>
      </dgm:prSet>
      <dgm:spPr/>
    </dgm:pt>
    <dgm:pt modelId="{D85618AC-5213-4B7C-99AA-E5918CF1786A}" type="pres">
      <dgm:prSet presAssocID="{18024BC4-C8B1-444F-97C6-F273D370A180}" presName="childComposite" presStyleCnt="0">
        <dgm:presLayoutVars>
          <dgm:chMax val="0"/>
          <dgm:chPref val="0"/>
        </dgm:presLayoutVars>
      </dgm:prSet>
      <dgm:spPr/>
    </dgm:pt>
    <dgm:pt modelId="{E8BE7B82-0972-4E36-8170-781222B7B54A}" type="pres">
      <dgm:prSet presAssocID="{18024BC4-C8B1-444F-97C6-F273D370A180}" presName="ChildAccent" presStyleLbl="solidFgAcc1" presStyleIdx="5" presStyleCnt="13"/>
      <dgm:spPr/>
    </dgm:pt>
    <dgm:pt modelId="{4CD820E3-E0ED-4AA4-8ED5-A6C4CD479185}" type="pres">
      <dgm:prSet presAssocID="{18024BC4-C8B1-444F-97C6-F273D370A180}" presName="Child" presStyleLbl="revTx" presStyleIdx="7" presStyleCnt="17">
        <dgm:presLayoutVars>
          <dgm:chMax val="0"/>
          <dgm:chPref val="0"/>
          <dgm:bulletEnabled val="1"/>
        </dgm:presLayoutVars>
      </dgm:prSet>
      <dgm:spPr/>
    </dgm:pt>
    <dgm:pt modelId="{9F1C552B-8668-44E5-B40C-C5C780332F54}" type="pres">
      <dgm:prSet presAssocID="{27FDC0B9-27A7-4A24-BD55-2E7A733F5146}" presName="root" presStyleCnt="0">
        <dgm:presLayoutVars>
          <dgm:chMax/>
          <dgm:chPref/>
        </dgm:presLayoutVars>
      </dgm:prSet>
      <dgm:spPr/>
    </dgm:pt>
    <dgm:pt modelId="{838833E6-4D5D-47EC-BDB5-17A6036FACD2}" type="pres">
      <dgm:prSet presAssocID="{27FDC0B9-27A7-4A24-BD55-2E7A733F5146}" presName="rootComposite" presStyleCnt="0">
        <dgm:presLayoutVars/>
      </dgm:prSet>
      <dgm:spPr/>
    </dgm:pt>
    <dgm:pt modelId="{2325CFC0-33D7-44D1-9249-F71C14813253}" type="pres">
      <dgm:prSet presAssocID="{27FDC0B9-27A7-4A24-BD55-2E7A733F5146}" presName="ParentAccent" presStyleLbl="alignNode1" presStyleIdx="2" presStyleCnt="4"/>
      <dgm:spPr/>
    </dgm:pt>
    <dgm:pt modelId="{10F90BA1-8396-4E98-AC04-B00C300D9BF6}" type="pres">
      <dgm:prSet presAssocID="{27FDC0B9-27A7-4A24-BD55-2E7A733F5146}" presName="ParentSmallAccent" presStyleLbl="fgAcc1" presStyleIdx="2" presStyleCnt="4"/>
      <dgm:spPr/>
    </dgm:pt>
    <dgm:pt modelId="{7079316C-27BC-4F2B-9C62-54B126FDC847}" type="pres">
      <dgm:prSet presAssocID="{27FDC0B9-27A7-4A24-BD55-2E7A733F5146}" presName="Parent" presStyleLbl="revTx" presStyleIdx="8" presStyleCnt="17">
        <dgm:presLayoutVars>
          <dgm:chMax/>
          <dgm:chPref val="4"/>
          <dgm:bulletEnabled val="1"/>
        </dgm:presLayoutVars>
      </dgm:prSet>
      <dgm:spPr/>
    </dgm:pt>
    <dgm:pt modelId="{466DFD12-CFB9-4FC2-AEB9-5303EF98B350}" type="pres">
      <dgm:prSet presAssocID="{27FDC0B9-27A7-4A24-BD55-2E7A733F5146}" presName="childShape" presStyleCnt="0">
        <dgm:presLayoutVars>
          <dgm:chMax val="0"/>
          <dgm:chPref val="0"/>
        </dgm:presLayoutVars>
      </dgm:prSet>
      <dgm:spPr/>
    </dgm:pt>
    <dgm:pt modelId="{888E48AA-0A38-49EC-AF85-111AEF2DDD67}" type="pres">
      <dgm:prSet presAssocID="{EFC04979-9A4A-40C6-A221-C24BD8972E60}" presName="childComposite" presStyleCnt="0">
        <dgm:presLayoutVars>
          <dgm:chMax val="0"/>
          <dgm:chPref val="0"/>
        </dgm:presLayoutVars>
      </dgm:prSet>
      <dgm:spPr/>
    </dgm:pt>
    <dgm:pt modelId="{6E02D147-2D45-442E-B47D-A5681D67834B}" type="pres">
      <dgm:prSet presAssocID="{EFC04979-9A4A-40C6-A221-C24BD8972E60}" presName="ChildAccent" presStyleLbl="solidFgAcc1" presStyleIdx="6" presStyleCnt="13"/>
      <dgm:spPr/>
    </dgm:pt>
    <dgm:pt modelId="{9A1C279C-E8A9-4910-A683-31FF152370E6}" type="pres">
      <dgm:prSet presAssocID="{EFC04979-9A4A-40C6-A221-C24BD8972E60}" presName="Child" presStyleLbl="revTx" presStyleIdx="9" presStyleCnt="17">
        <dgm:presLayoutVars>
          <dgm:chMax val="0"/>
          <dgm:chPref val="0"/>
          <dgm:bulletEnabled val="1"/>
        </dgm:presLayoutVars>
      </dgm:prSet>
      <dgm:spPr/>
    </dgm:pt>
    <dgm:pt modelId="{DCBDB0F4-682A-4D77-A7D4-2CD2971C889E}" type="pres">
      <dgm:prSet presAssocID="{E6048F22-38EA-4CDD-B27C-C6EB1C100A9E}" presName="childComposite" presStyleCnt="0">
        <dgm:presLayoutVars>
          <dgm:chMax val="0"/>
          <dgm:chPref val="0"/>
        </dgm:presLayoutVars>
      </dgm:prSet>
      <dgm:spPr/>
    </dgm:pt>
    <dgm:pt modelId="{DDB63D3F-117C-47B3-8DB2-EA0E4659212C}" type="pres">
      <dgm:prSet presAssocID="{E6048F22-38EA-4CDD-B27C-C6EB1C100A9E}" presName="ChildAccent" presStyleLbl="solidFgAcc1" presStyleIdx="7" presStyleCnt="13"/>
      <dgm:spPr/>
    </dgm:pt>
    <dgm:pt modelId="{631F77BE-90AD-466A-B453-EF043E09F9B2}" type="pres">
      <dgm:prSet presAssocID="{E6048F22-38EA-4CDD-B27C-C6EB1C100A9E}" presName="Child" presStyleLbl="revTx" presStyleIdx="10" presStyleCnt="17">
        <dgm:presLayoutVars>
          <dgm:chMax val="0"/>
          <dgm:chPref val="0"/>
          <dgm:bulletEnabled val="1"/>
        </dgm:presLayoutVars>
      </dgm:prSet>
      <dgm:spPr/>
    </dgm:pt>
    <dgm:pt modelId="{F860201C-F37F-4B3A-9C7B-91E79AA7035C}" type="pres">
      <dgm:prSet presAssocID="{5FB302CC-5204-413B-9104-309982E15669}" presName="childComposite" presStyleCnt="0">
        <dgm:presLayoutVars>
          <dgm:chMax val="0"/>
          <dgm:chPref val="0"/>
        </dgm:presLayoutVars>
      </dgm:prSet>
      <dgm:spPr/>
    </dgm:pt>
    <dgm:pt modelId="{6FA95EA7-1D22-4E73-B2A9-B5C4D8BB8216}" type="pres">
      <dgm:prSet presAssocID="{5FB302CC-5204-413B-9104-309982E15669}" presName="ChildAccent" presStyleLbl="solidFgAcc1" presStyleIdx="8" presStyleCnt="13"/>
      <dgm:spPr/>
    </dgm:pt>
    <dgm:pt modelId="{777F8E91-F4AA-4C4B-A451-6369D3FC20E5}" type="pres">
      <dgm:prSet presAssocID="{5FB302CC-5204-413B-9104-309982E15669}" presName="Child" presStyleLbl="revTx" presStyleIdx="11" presStyleCnt="17">
        <dgm:presLayoutVars>
          <dgm:chMax val="0"/>
          <dgm:chPref val="0"/>
          <dgm:bulletEnabled val="1"/>
        </dgm:presLayoutVars>
      </dgm:prSet>
      <dgm:spPr/>
    </dgm:pt>
    <dgm:pt modelId="{11689946-D5C2-4277-8EF5-8D1298CEBE10}" type="pres">
      <dgm:prSet presAssocID="{9E88322E-24E5-4917-B9C0-9E80D3FBC539}" presName="childComposite" presStyleCnt="0">
        <dgm:presLayoutVars>
          <dgm:chMax val="0"/>
          <dgm:chPref val="0"/>
        </dgm:presLayoutVars>
      </dgm:prSet>
      <dgm:spPr/>
    </dgm:pt>
    <dgm:pt modelId="{8B146A6F-3759-40D1-8A88-267AC921A8DD}" type="pres">
      <dgm:prSet presAssocID="{9E88322E-24E5-4917-B9C0-9E80D3FBC539}" presName="ChildAccent" presStyleLbl="solidFgAcc1" presStyleIdx="9" presStyleCnt="13"/>
      <dgm:spPr/>
    </dgm:pt>
    <dgm:pt modelId="{DC30CD42-E4AC-4FAC-90E1-6FDA1EC95BAD}" type="pres">
      <dgm:prSet presAssocID="{9E88322E-24E5-4917-B9C0-9E80D3FBC539}" presName="Child" presStyleLbl="revTx" presStyleIdx="12" presStyleCnt="17">
        <dgm:presLayoutVars>
          <dgm:chMax val="0"/>
          <dgm:chPref val="0"/>
          <dgm:bulletEnabled val="1"/>
        </dgm:presLayoutVars>
      </dgm:prSet>
      <dgm:spPr/>
    </dgm:pt>
    <dgm:pt modelId="{67B95112-F02E-4941-9DA2-E34894DBF5FE}" type="pres">
      <dgm:prSet presAssocID="{6C91D789-A3D7-47A3-9E13-E35E2577580B}" presName="root" presStyleCnt="0">
        <dgm:presLayoutVars>
          <dgm:chMax/>
          <dgm:chPref/>
        </dgm:presLayoutVars>
      </dgm:prSet>
      <dgm:spPr/>
    </dgm:pt>
    <dgm:pt modelId="{33B2B01B-BC35-4040-8CAB-B6797095778B}" type="pres">
      <dgm:prSet presAssocID="{6C91D789-A3D7-47A3-9E13-E35E2577580B}" presName="rootComposite" presStyleCnt="0">
        <dgm:presLayoutVars/>
      </dgm:prSet>
      <dgm:spPr/>
    </dgm:pt>
    <dgm:pt modelId="{0CB63E2E-8A6D-46ED-A861-8C53117B30D6}" type="pres">
      <dgm:prSet presAssocID="{6C91D789-A3D7-47A3-9E13-E35E2577580B}" presName="ParentAccent" presStyleLbl="alignNode1" presStyleIdx="3" presStyleCnt="4"/>
      <dgm:spPr/>
    </dgm:pt>
    <dgm:pt modelId="{CB3B6F8B-F9E9-4CD3-9EC7-24D773ED65E9}" type="pres">
      <dgm:prSet presAssocID="{6C91D789-A3D7-47A3-9E13-E35E2577580B}" presName="ParentSmallAccent" presStyleLbl="fgAcc1" presStyleIdx="3" presStyleCnt="4"/>
      <dgm:spPr/>
    </dgm:pt>
    <dgm:pt modelId="{CF0170F6-5C1D-44C5-88D3-E3323439FA65}" type="pres">
      <dgm:prSet presAssocID="{6C91D789-A3D7-47A3-9E13-E35E2577580B}" presName="Parent" presStyleLbl="revTx" presStyleIdx="13" presStyleCnt="17">
        <dgm:presLayoutVars>
          <dgm:chMax/>
          <dgm:chPref val="4"/>
          <dgm:bulletEnabled val="1"/>
        </dgm:presLayoutVars>
      </dgm:prSet>
      <dgm:spPr/>
    </dgm:pt>
    <dgm:pt modelId="{F95C64E7-8925-4E66-8EB6-E1531ECFBA38}" type="pres">
      <dgm:prSet presAssocID="{6C91D789-A3D7-47A3-9E13-E35E2577580B}" presName="childShape" presStyleCnt="0">
        <dgm:presLayoutVars>
          <dgm:chMax val="0"/>
          <dgm:chPref val="0"/>
        </dgm:presLayoutVars>
      </dgm:prSet>
      <dgm:spPr/>
    </dgm:pt>
    <dgm:pt modelId="{5D4553BB-DECD-4114-982E-DD3E4D046B4F}" type="pres">
      <dgm:prSet presAssocID="{3D53F387-9C6A-4A4D-B295-5D12804F55AD}" presName="childComposite" presStyleCnt="0">
        <dgm:presLayoutVars>
          <dgm:chMax val="0"/>
          <dgm:chPref val="0"/>
        </dgm:presLayoutVars>
      </dgm:prSet>
      <dgm:spPr/>
    </dgm:pt>
    <dgm:pt modelId="{4189E6C3-9D4D-4784-B2F1-C243A9B67AF1}" type="pres">
      <dgm:prSet presAssocID="{3D53F387-9C6A-4A4D-B295-5D12804F55AD}" presName="ChildAccent" presStyleLbl="solidFgAcc1" presStyleIdx="10" presStyleCnt="13"/>
      <dgm:spPr/>
    </dgm:pt>
    <dgm:pt modelId="{5C8657F6-0084-40A1-B0EE-69CF3C9259D2}" type="pres">
      <dgm:prSet presAssocID="{3D53F387-9C6A-4A4D-B295-5D12804F55AD}" presName="Child" presStyleLbl="revTx" presStyleIdx="14" presStyleCnt="17">
        <dgm:presLayoutVars>
          <dgm:chMax val="0"/>
          <dgm:chPref val="0"/>
          <dgm:bulletEnabled val="1"/>
        </dgm:presLayoutVars>
      </dgm:prSet>
      <dgm:spPr/>
    </dgm:pt>
    <dgm:pt modelId="{7F94F306-D9AB-4E86-969A-E26BF70803EA}" type="pres">
      <dgm:prSet presAssocID="{C8F1B437-059F-479D-95A6-A609F3E5EDEE}" presName="childComposite" presStyleCnt="0">
        <dgm:presLayoutVars>
          <dgm:chMax val="0"/>
          <dgm:chPref val="0"/>
        </dgm:presLayoutVars>
      </dgm:prSet>
      <dgm:spPr/>
    </dgm:pt>
    <dgm:pt modelId="{B0C8B89F-48F9-4D1D-8D19-39D9EC7F9D09}" type="pres">
      <dgm:prSet presAssocID="{C8F1B437-059F-479D-95A6-A609F3E5EDEE}" presName="ChildAccent" presStyleLbl="solidFgAcc1" presStyleIdx="11" presStyleCnt="13"/>
      <dgm:spPr/>
    </dgm:pt>
    <dgm:pt modelId="{F465348C-F865-48A2-98E1-0335CAFDB739}" type="pres">
      <dgm:prSet presAssocID="{C8F1B437-059F-479D-95A6-A609F3E5EDEE}" presName="Child" presStyleLbl="revTx" presStyleIdx="15" presStyleCnt="17">
        <dgm:presLayoutVars>
          <dgm:chMax val="0"/>
          <dgm:chPref val="0"/>
          <dgm:bulletEnabled val="1"/>
        </dgm:presLayoutVars>
      </dgm:prSet>
      <dgm:spPr/>
    </dgm:pt>
    <dgm:pt modelId="{49C174C6-DD96-4276-9DD7-E2FF4EFDD0A4}" type="pres">
      <dgm:prSet presAssocID="{8D743F30-E175-451F-9B9E-04C7E20BC1CA}" presName="childComposite" presStyleCnt="0">
        <dgm:presLayoutVars>
          <dgm:chMax val="0"/>
          <dgm:chPref val="0"/>
        </dgm:presLayoutVars>
      </dgm:prSet>
      <dgm:spPr/>
    </dgm:pt>
    <dgm:pt modelId="{90542F2E-962C-4E5A-818A-91FBE4D88C70}" type="pres">
      <dgm:prSet presAssocID="{8D743F30-E175-451F-9B9E-04C7E20BC1CA}" presName="ChildAccent" presStyleLbl="solidFgAcc1" presStyleIdx="12" presStyleCnt="13"/>
      <dgm:spPr/>
    </dgm:pt>
    <dgm:pt modelId="{DEE59B22-93C8-486F-A827-5DAC9B3DA679}" type="pres">
      <dgm:prSet presAssocID="{8D743F30-E175-451F-9B9E-04C7E20BC1CA}" presName="Child" presStyleLbl="revTx" presStyleIdx="16" presStyleCnt="17">
        <dgm:presLayoutVars>
          <dgm:chMax val="0"/>
          <dgm:chPref val="0"/>
          <dgm:bulletEnabled val="1"/>
        </dgm:presLayoutVars>
      </dgm:prSet>
      <dgm:spPr/>
    </dgm:pt>
  </dgm:ptLst>
  <dgm:cxnLst>
    <dgm:cxn modelId="{89417304-58AD-4526-B3F5-41FD4E6EE6F7}" type="presOf" srcId="{1E702399-CB18-4190-8BA3-99275624E3B5}" destId="{DB26735F-16AB-4A72-8892-A437FF4542CA}" srcOrd="0" destOrd="0" presId="urn:microsoft.com/office/officeart/2008/layout/SquareAccentList"/>
    <dgm:cxn modelId="{EF6E9807-AD24-40F5-86C2-9F1DBE264806}" type="presOf" srcId="{27FDC0B9-27A7-4A24-BD55-2E7A733F5146}" destId="{7079316C-27BC-4F2B-9C62-54B126FDC847}" srcOrd="0" destOrd="0" presId="urn:microsoft.com/office/officeart/2008/layout/SquareAccentList"/>
    <dgm:cxn modelId="{5A25D608-00AF-4BA4-9DC6-C4873BF4A853}" type="presOf" srcId="{6C91D789-A3D7-47A3-9E13-E35E2577580B}" destId="{CF0170F6-5C1D-44C5-88D3-E3323439FA65}" srcOrd="0" destOrd="0" presId="urn:microsoft.com/office/officeart/2008/layout/SquareAccentList"/>
    <dgm:cxn modelId="{F99BCE09-C625-42AD-965B-0DEA714417F3}" srcId="{27FDC0B9-27A7-4A24-BD55-2E7A733F5146}" destId="{EFC04979-9A4A-40C6-A221-C24BD8972E60}" srcOrd="0" destOrd="0" parTransId="{23B6C66F-A5D8-4B9A-BCCB-29AE4BBDD282}" sibTransId="{C5E7E1FB-07DE-4B70-BB72-7672E1E41078}"/>
    <dgm:cxn modelId="{5EBA4310-43C9-45FB-9557-82A1E41C1D10}" srcId="{625CD5C4-CDC1-4501-8415-CD6D13F66B0C}" destId="{BCCA9279-3C56-48BE-8DD8-72858627D20A}" srcOrd="3" destOrd="0" parTransId="{E581B951-577B-4708-B00C-959FBD2DAAD3}" sibTransId="{34EBC42C-F122-42CA-BA7A-748A3097CD14}"/>
    <dgm:cxn modelId="{08F92916-3610-4D42-9659-596974F039AC}" type="presOf" srcId="{EFC04979-9A4A-40C6-A221-C24BD8972E60}" destId="{9A1C279C-E8A9-4910-A683-31FF152370E6}" srcOrd="0" destOrd="0" presId="urn:microsoft.com/office/officeart/2008/layout/SquareAccentList"/>
    <dgm:cxn modelId="{04CA9518-5A1D-4B21-90E2-B3B819E9FADB}" srcId="{6C91D789-A3D7-47A3-9E13-E35E2577580B}" destId="{C8F1B437-059F-479D-95A6-A609F3E5EDEE}" srcOrd="1" destOrd="0" parTransId="{424F39EA-AA63-44AD-BD7B-14A936B30F80}" sibTransId="{5FF80BBF-231F-4B33-8D8F-563AF655F9AB}"/>
    <dgm:cxn modelId="{C5730A1B-DEE3-45F1-A83F-1A85291BFDCF}" srcId="{625CD5C4-CDC1-4501-8415-CD6D13F66B0C}" destId="{8F12AD17-E8E1-4BF5-8752-B4FC0E7B3ADE}" srcOrd="1" destOrd="0" parTransId="{B687E577-3F98-4E41-A3C4-9520A56DED82}" sibTransId="{0F2E6F43-64E1-447D-A052-5422C4F82776}"/>
    <dgm:cxn modelId="{8BB1D624-6102-4AA6-8383-19E232902801}" type="presOf" srcId="{5FB302CC-5204-413B-9104-309982E15669}" destId="{777F8E91-F4AA-4C4B-A451-6369D3FC20E5}" srcOrd="0" destOrd="0" presId="urn:microsoft.com/office/officeart/2008/layout/SquareAccentList"/>
    <dgm:cxn modelId="{602DFB27-17FA-4D5A-8AF3-CF2221492533}" type="presOf" srcId="{631179AA-C8EC-4F05-8652-356534B1E94C}" destId="{8E335A06-0412-4E61-ABDD-06D9DA1B6E7D}" srcOrd="0" destOrd="0" presId="urn:microsoft.com/office/officeart/2008/layout/SquareAccentList"/>
    <dgm:cxn modelId="{E6EC4A38-9874-4A34-9479-262384A1B0C6}" type="presOf" srcId="{F81D0205-686C-4263-B819-ED086CB45D6F}" destId="{AD32FC21-AC35-4D33-9F94-82A86B5E5905}" srcOrd="0" destOrd="0" presId="urn:microsoft.com/office/officeart/2008/layout/SquareAccentList"/>
    <dgm:cxn modelId="{E045983E-AB34-4FF8-898D-0E0BF0A4326F}" srcId="{27FDC0B9-27A7-4A24-BD55-2E7A733F5146}" destId="{E6048F22-38EA-4CDD-B27C-C6EB1C100A9E}" srcOrd="1" destOrd="0" parTransId="{FC5E8A6A-14AF-417A-9BBD-D2D031FA0FEB}" sibTransId="{BF83AC2E-630F-434B-8DC4-009B62541879}"/>
    <dgm:cxn modelId="{6C76085D-F33F-494A-8D5B-88AD2DB50469}" srcId="{6C91D789-A3D7-47A3-9E13-E35E2577580B}" destId="{8D743F30-E175-451F-9B9E-04C7E20BC1CA}" srcOrd="2" destOrd="0" parTransId="{02F1CDFA-5A80-4E35-B0B1-B90B49F06F4E}" sibTransId="{5FA64A98-4366-4B81-94CF-F3754C747ACA}"/>
    <dgm:cxn modelId="{BB693548-1BD3-45B2-B4B1-154A7174A877}" type="presOf" srcId="{8D743F30-E175-451F-9B9E-04C7E20BC1CA}" destId="{DEE59B22-93C8-486F-A827-5DAC9B3DA679}" srcOrd="0" destOrd="0" presId="urn:microsoft.com/office/officeart/2008/layout/SquareAccentList"/>
    <dgm:cxn modelId="{7143CB6C-B443-4467-AB4F-F2A27173633F}" srcId="{625CD5C4-CDC1-4501-8415-CD6D13F66B0C}" destId="{B49581F1-D5EB-4D3A-8409-C78FEC157220}" srcOrd="0" destOrd="0" parTransId="{D9AD0757-FC4E-4720-8ACB-897C92BA7DEC}" sibTransId="{E24D0DC3-4E4F-4E08-A697-4E6DE9869C3E}"/>
    <dgm:cxn modelId="{6658415A-EDA6-4343-B0D1-718A0FCDA0EC}" srcId="{631179AA-C8EC-4F05-8652-356534B1E94C}" destId="{978B15E3-E94F-4B2C-A365-53ADB6DA562F}" srcOrd="0" destOrd="0" parTransId="{14AA2CAC-8490-42CF-892F-D9C21258400D}" sibTransId="{AC0764EB-0B59-40D0-8E77-40B52647C83A}"/>
    <dgm:cxn modelId="{9677B483-41BB-481D-AE48-6E4EB802CAD8}" type="presOf" srcId="{3D53F387-9C6A-4A4D-B295-5D12804F55AD}" destId="{5C8657F6-0084-40A1-B0EE-69CF3C9259D2}" srcOrd="0" destOrd="0" presId="urn:microsoft.com/office/officeart/2008/layout/SquareAccentList"/>
    <dgm:cxn modelId="{187A9A8A-5FD9-4E89-8AE0-2ED88DF607A5}" type="presOf" srcId="{978B15E3-E94F-4B2C-A365-53ADB6DA562F}" destId="{3E36342A-A144-4278-A7BB-A95F248FC178}" srcOrd="0" destOrd="0" presId="urn:microsoft.com/office/officeart/2008/layout/SquareAccentList"/>
    <dgm:cxn modelId="{6093548C-25F2-4509-B408-AF9601DC57AF}" type="presOf" srcId="{8F12AD17-E8E1-4BF5-8752-B4FC0E7B3ADE}" destId="{59B55DC4-2493-4499-8ECB-66A5422543C0}" srcOrd="0" destOrd="0" presId="urn:microsoft.com/office/officeart/2008/layout/SquareAccentList"/>
    <dgm:cxn modelId="{9E38458E-9A73-4FFE-BC6B-42DFA08ABAF1}" srcId="{27FDC0B9-27A7-4A24-BD55-2E7A733F5146}" destId="{9E88322E-24E5-4917-B9C0-9E80D3FBC539}" srcOrd="3" destOrd="0" parTransId="{9FDD2238-2440-40BE-BB4E-1D06D1583D1E}" sibTransId="{0EA53C05-358D-46DE-98F2-A10D423B61A6}"/>
    <dgm:cxn modelId="{E4689899-A8DF-4796-9279-1BD70EDBBB1B}" type="presOf" srcId="{625CD5C4-CDC1-4501-8415-CD6D13F66B0C}" destId="{DBCDFB5E-6275-408E-8741-0001561EA416}" srcOrd="0" destOrd="0" presId="urn:microsoft.com/office/officeart/2008/layout/SquareAccentList"/>
    <dgm:cxn modelId="{B99A879E-A9D9-4031-B325-CFBE72E8D7E5}" srcId="{6C91D789-A3D7-47A3-9E13-E35E2577580B}" destId="{3D53F387-9C6A-4A4D-B295-5D12804F55AD}" srcOrd="0" destOrd="0" parTransId="{A2A0D49D-964F-448B-9E9D-094E757FD08B}" sibTransId="{A6A48B75-BB00-4A17-B38D-A4BFE827ADC3}"/>
    <dgm:cxn modelId="{71EEBFA6-F01B-441D-AE1D-A86613994090}" srcId="{1E702399-CB18-4190-8BA3-99275624E3B5}" destId="{27FDC0B9-27A7-4A24-BD55-2E7A733F5146}" srcOrd="2" destOrd="0" parTransId="{65581C39-7E9E-4022-AA94-6B80AEDB31EE}" sibTransId="{9631BD9D-E1B9-4ED3-96E4-97EC595C5492}"/>
    <dgm:cxn modelId="{35DAF4AD-0382-43E5-AB11-485C64DCF578}" type="presOf" srcId="{BCCA9279-3C56-48BE-8DD8-72858627D20A}" destId="{B9F5F118-9915-40D4-A28D-BB7E2E99C3F2}" srcOrd="0" destOrd="0" presId="urn:microsoft.com/office/officeart/2008/layout/SquareAccentList"/>
    <dgm:cxn modelId="{F49803B4-BC5A-432E-B72C-F1387E4A3528}" type="presOf" srcId="{E6048F22-38EA-4CDD-B27C-C6EB1C100A9E}" destId="{631F77BE-90AD-466A-B453-EF043E09F9B2}" srcOrd="0" destOrd="0" presId="urn:microsoft.com/office/officeart/2008/layout/SquareAccentList"/>
    <dgm:cxn modelId="{BA0580BB-E200-4BC1-B5E7-54121CB70BBD}" srcId="{1E702399-CB18-4190-8BA3-99275624E3B5}" destId="{6C91D789-A3D7-47A3-9E13-E35E2577580B}" srcOrd="3" destOrd="0" parTransId="{C75EAF45-574C-4E1B-A7AC-A4C5D33F16DA}" sibTransId="{3339AA9C-CF5F-43C9-9C15-3DF5638655A4}"/>
    <dgm:cxn modelId="{84E056C1-ED15-4A68-A701-2A85E252EEB0}" srcId="{1E702399-CB18-4190-8BA3-99275624E3B5}" destId="{631179AA-C8EC-4F05-8652-356534B1E94C}" srcOrd="1" destOrd="0" parTransId="{01A7FB9A-74AD-4B68-B836-D814069ADD2A}" sibTransId="{CC5AAC99-4DE7-4CB5-960D-A7007498F9D2}"/>
    <dgm:cxn modelId="{C35098C3-75DE-4201-B08A-2172975B037E}" srcId="{631179AA-C8EC-4F05-8652-356534B1E94C}" destId="{18024BC4-C8B1-444F-97C6-F273D370A180}" srcOrd="1" destOrd="0" parTransId="{BFE15F40-6102-473B-BF9C-4B3B959E3BAF}" sibTransId="{9163FD7D-E6BA-4BBF-9718-4C3759053D6F}"/>
    <dgm:cxn modelId="{6A8C56D1-7E33-4736-9F8B-D1E5CCD20A2A}" type="presOf" srcId="{9E88322E-24E5-4917-B9C0-9E80D3FBC539}" destId="{DC30CD42-E4AC-4FAC-90E1-6FDA1EC95BAD}" srcOrd="0" destOrd="0" presId="urn:microsoft.com/office/officeart/2008/layout/SquareAccentList"/>
    <dgm:cxn modelId="{0C032EDA-D6ED-42F7-AACB-A64D015F69DB}" srcId="{27FDC0B9-27A7-4A24-BD55-2E7A733F5146}" destId="{5FB302CC-5204-413B-9104-309982E15669}" srcOrd="2" destOrd="0" parTransId="{F3CD9783-AD76-4F56-A17C-B0A27AD0797A}" sibTransId="{31862D31-DBCD-4211-97B8-76EA0319BF40}"/>
    <dgm:cxn modelId="{52AD07DC-B953-44DC-9D59-70641B92D319}" type="presOf" srcId="{18024BC4-C8B1-444F-97C6-F273D370A180}" destId="{4CD820E3-E0ED-4AA4-8ED5-A6C4CD479185}" srcOrd="0" destOrd="0" presId="urn:microsoft.com/office/officeart/2008/layout/SquareAccentList"/>
    <dgm:cxn modelId="{BE1040EC-6D45-4C25-8514-83E2ED0F0975}" srcId="{625CD5C4-CDC1-4501-8415-CD6D13F66B0C}" destId="{F81D0205-686C-4263-B819-ED086CB45D6F}" srcOrd="2" destOrd="0" parTransId="{9BC0A2FD-DAD0-4DCE-A97A-94401409B232}" sibTransId="{11F76579-7124-41D7-B2A1-7F8BE9A965D7}"/>
    <dgm:cxn modelId="{866088EC-533D-415B-87FA-B74764149D6B}" type="presOf" srcId="{B49581F1-D5EB-4D3A-8409-C78FEC157220}" destId="{19B8B68D-36E3-4708-AC90-CCFE889985C2}" srcOrd="0" destOrd="0" presId="urn:microsoft.com/office/officeart/2008/layout/SquareAccentList"/>
    <dgm:cxn modelId="{1368FDF5-F0BA-4B93-9C06-EF710E528D00}" type="presOf" srcId="{C8F1B437-059F-479D-95A6-A609F3E5EDEE}" destId="{F465348C-F865-48A2-98E1-0335CAFDB739}" srcOrd="0" destOrd="0" presId="urn:microsoft.com/office/officeart/2008/layout/SquareAccentList"/>
    <dgm:cxn modelId="{1D27FDFB-315D-4218-9E55-F44E6F63E7DC}" srcId="{1E702399-CB18-4190-8BA3-99275624E3B5}" destId="{625CD5C4-CDC1-4501-8415-CD6D13F66B0C}" srcOrd="0" destOrd="0" parTransId="{0AD28FAC-7238-473B-B5F4-83CD2B0DD3EE}" sibTransId="{47EBC784-7CCF-48CF-AE39-8245864315DA}"/>
    <dgm:cxn modelId="{9E98F63B-1202-4576-85F6-3164CA0C7F6F}" type="presParOf" srcId="{DB26735F-16AB-4A72-8892-A437FF4542CA}" destId="{906EAE43-5860-41DC-9AF1-6560A6A249B9}" srcOrd="0" destOrd="0" presId="urn:microsoft.com/office/officeart/2008/layout/SquareAccentList"/>
    <dgm:cxn modelId="{BCB424EE-A2BD-4D8F-95D4-AE913757D12D}" type="presParOf" srcId="{906EAE43-5860-41DC-9AF1-6560A6A249B9}" destId="{A13D4C1C-1D0A-4B66-901B-FF60E3C2B59C}" srcOrd="0" destOrd="0" presId="urn:microsoft.com/office/officeart/2008/layout/SquareAccentList"/>
    <dgm:cxn modelId="{D6ED2FFA-741A-4014-B509-BBF34A6D9680}" type="presParOf" srcId="{A13D4C1C-1D0A-4B66-901B-FF60E3C2B59C}" destId="{27A6B576-4711-495E-A6CE-9E704D81992A}" srcOrd="0" destOrd="0" presId="urn:microsoft.com/office/officeart/2008/layout/SquareAccentList"/>
    <dgm:cxn modelId="{B68F1727-EA29-4CCE-80A7-D7587DE62004}" type="presParOf" srcId="{A13D4C1C-1D0A-4B66-901B-FF60E3C2B59C}" destId="{4A40B2D6-1848-4EDB-9900-7FD9328E4369}" srcOrd="1" destOrd="0" presId="urn:microsoft.com/office/officeart/2008/layout/SquareAccentList"/>
    <dgm:cxn modelId="{89CD55D6-15F9-4403-B5E7-DEF698A7C2B8}" type="presParOf" srcId="{A13D4C1C-1D0A-4B66-901B-FF60E3C2B59C}" destId="{DBCDFB5E-6275-408E-8741-0001561EA416}" srcOrd="2" destOrd="0" presId="urn:microsoft.com/office/officeart/2008/layout/SquareAccentList"/>
    <dgm:cxn modelId="{C191CB43-E7CC-411E-A591-3FCD2AD014D8}" type="presParOf" srcId="{906EAE43-5860-41DC-9AF1-6560A6A249B9}" destId="{38D768B2-97B4-46A3-8C92-E4D1E9CA2514}" srcOrd="1" destOrd="0" presId="urn:microsoft.com/office/officeart/2008/layout/SquareAccentList"/>
    <dgm:cxn modelId="{6D62967B-75C0-4DC5-8AAE-D2838EDCE2E5}" type="presParOf" srcId="{38D768B2-97B4-46A3-8C92-E4D1E9CA2514}" destId="{A842AE2E-809C-43F2-8302-FFA65FEE02E5}" srcOrd="0" destOrd="0" presId="urn:microsoft.com/office/officeart/2008/layout/SquareAccentList"/>
    <dgm:cxn modelId="{9FA7D74C-24B3-4D59-932A-338F24F92F8E}" type="presParOf" srcId="{A842AE2E-809C-43F2-8302-FFA65FEE02E5}" destId="{E4E428BE-A346-461B-9003-D5FC68E575E9}" srcOrd="0" destOrd="0" presId="urn:microsoft.com/office/officeart/2008/layout/SquareAccentList"/>
    <dgm:cxn modelId="{0C53AE3D-28AA-459A-A5DF-62AE1CE2A83A}" type="presParOf" srcId="{A842AE2E-809C-43F2-8302-FFA65FEE02E5}" destId="{19B8B68D-36E3-4708-AC90-CCFE889985C2}" srcOrd="1" destOrd="0" presId="urn:microsoft.com/office/officeart/2008/layout/SquareAccentList"/>
    <dgm:cxn modelId="{38574266-C8B2-4766-99C1-919F240ABCA6}" type="presParOf" srcId="{38D768B2-97B4-46A3-8C92-E4D1E9CA2514}" destId="{3F6B9EC7-4189-477C-B911-5E537ECE36D6}" srcOrd="1" destOrd="0" presId="urn:microsoft.com/office/officeart/2008/layout/SquareAccentList"/>
    <dgm:cxn modelId="{A3E5015E-B4B6-43B1-BC83-1D001F1934C0}" type="presParOf" srcId="{3F6B9EC7-4189-477C-B911-5E537ECE36D6}" destId="{8CF88006-BE36-495D-8FA0-CADAE9FAF3E2}" srcOrd="0" destOrd="0" presId="urn:microsoft.com/office/officeart/2008/layout/SquareAccentList"/>
    <dgm:cxn modelId="{57CB245C-44CF-4AB2-BC07-75C80B6DB6C0}" type="presParOf" srcId="{3F6B9EC7-4189-477C-B911-5E537ECE36D6}" destId="{59B55DC4-2493-4499-8ECB-66A5422543C0}" srcOrd="1" destOrd="0" presId="urn:microsoft.com/office/officeart/2008/layout/SquareAccentList"/>
    <dgm:cxn modelId="{F94FD35D-7BFD-49B7-A58D-180A5526B0EA}" type="presParOf" srcId="{38D768B2-97B4-46A3-8C92-E4D1E9CA2514}" destId="{DC3EC587-56FB-4EBE-8292-ED4C73CA1AB0}" srcOrd="2" destOrd="0" presId="urn:microsoft.com/office/officeart/2008/layout/SquareAccentList"/>
    <dgm:cxn modelId="{321A688F-5421-4DC3-BF33-BF5460D2A4DA}" type="presParOf" srcId="{DC3EC587-56FB-4EBE-8292-ED4C73CA1AB0}" destId="{88652557-315C-40D8-B762-A7C8746B2092}" srcOrd="0" destOrd="0" presId="urn:microsoft.com/office/officeart/2008/layout/SquareAccentList"/>
    <dgm:cxn modelId="{0D439B3C-C00A-437E-857A-C03E17C3DD2F}" type="presParOf" srcId="{DC3EC587-56FB-4EBE-8292-ED4C73CA1AB0}" destId="{AD32FC21-AC35-4D33-9F94-82A86B5E5905}" srcOrd="1" destOrd="0" presId="urn:microsoft.com/office/officeart/2008/layout/SquareAccentList"/>
    <dgm:cxn modelId="{0784BFC7-AA73-4F1B-8FF1-95F51E388274}" type="presParOf" srcId="{38D768B2-97B4-46A3-8C92-E4D1E9CA2514}" destId="{48E02B76-7550-40AF-8189-8B1BD61B4B1A}" srcOrd="3" destOrd="0" presId="urn:microsoft.com/office/officeart/2008/layout/SquareAccentList"/>
    <dgm:cxn modelId="{C2B3CEE0-D448-4D47-82A2-2EE32B885102}" type="presParOf" srcId="{48E02B76-7550-40AF-8189-8B1BD61B4B1A}" destId="{FC156F19-0390-4ADE-94C7-FEFAAD5B4769}" srcOrd="0" destOrd="0" presId="urn:microsoft.com/office/officeart/2008/layout/SquareAccentList"/>
    <dgm:cxn modelId="{38FB7F91-E88B-4157-A992-5F8E3B709554}" type="presParOf" srcId="{48E02B76-7550-40AF-8189-8B1BD61B4B1A}" destId="{B9F5F118-9915-40D4-A28D-BB7E2E99C3F2}" srcOrd="1" destOrd="0" presId="urn:microsoft.com/office/officeart/2008/layout/SquareAccentList"/>
    <dgm:cxn modelId="{D425ADD8-A36F-4CAE-A354-BA2E8D7CDB66}" type="presParOf" srcId="{DB26735F-16AB-4A72-8892-A437FF4542CA}" destId="{CBED4A22-F909-4C45-86E2-495307D1891B}" srcOrd="1" destOrd="0" presId="urn:microsoft.com/office/officeart/2008/layout/SquareAccentList"/>
    <dgm:cxn modelId="{48B0CC4C-D04E-48A3-9798-3CBC74EC9846}" type="presParOf" srcId="{CBED4A22-F909-4C45-86E2-495307D1891B}" destId="{9632E102-4B5B-428B-B8D3-FDF490603F7A}" srcOrd="0" destOrd="0" presId="urn:microsoft.com/office/officeart/2008/layout/SquareAccentList"/>
    <dgm:cxn modelId="{8E45FCC6-16BC-458D-A268-41161F967591}" type="presParOf" srcId="{9632E102-4B5B-428B-B8D3-FDF490603F7A}" destId="{CE68E788-F5C3-4EEF-95BC-A91939C5BDE8}" srcOrd="0" destOrd="0" presId="urn:microsoft.com/office/officeart/2008/layout/SquareAccentList"/>
    <dgm:cxn modelId="{E4178DB7-6796-4483-A6E9-5CC34905070B}" type="presParOf" srcId="{9632E102-4B5B-428B-B8D3-FDF490603F7A}" destId="{A4B109AF-7FE3-4DBD-AA0F-6F889F6C6B1D}" srcOrd="1" destOrd="0" presId="urn:microsoft.com/office/officeart/2008/layout/SquareAccentList"/>
    <dgm:cxn modelId="{69B9B8AF-66EC-4C58-B625-C3810E585386}" type="presParOf" srcId="{9632E102-4B5B-428B-B8D3-FDF490603F7A}" destId="{8E335A06-0412-4E61-ABDD-06D9DA1B6E7D}" srcOrd="2" destOrd="0" presId="urn:microsoft.com/office/officeart/2008/layout/SquareAccentList"/>
    <dgm:cxn modelId="{54A379E1-D758-4F74-9413-50BC89775BE0}" type="presParOf" srcId="{CBED4A22-F909-4C45-86E2-495307D1891B}" destId="{1E48DF15-2F41-496A-82BE-D81C2D87D1FD}" srcOrd="1" destOrd="0" presId="urn:microsoft.com/office/officeart/2008/layout/SquareAccentList"/>
    <dgm:cxn modelId="{355BE62D-AB8C-43C3-A443-14EBE37533C7}" type="presParOf" srcId="{1E48DF15-2F41-496A-82BE-D81C2D87D1FD}" destId="{B828C9DA-BF44-4CCF-A0C5-423A9A926B3D}" srcOrd="0" destOrd="0" presId="urn:microsoft.com/office/officeart/2008/layout/SquareAccentList"/>
    <dgm:cxn modelId="{66EA7CC0-F37D-4944-987F-287956DE5953}" type="presParOf" srcId="{B828C9DA-BF44-4CCF-A0C5-423A9A926B3D}" destId="{6FB43C2E-36D6-4BEE-A46E-A7E0DD5E0917}" srcOrd="0" destOrd="0" presId="urn:microsoft.com/office/officeart/2008/layout/SquareAccentList"/>
    <dgm:cxn modelId="{DF64F2A8-984A-4020-B238-05F1FFCD2AD2}" type="presParOf" srcId="{B828C9DA-BF44-4CCF-A0C5-423A9A926B3D}" destId="{3E36342A-A144-4278-A7BB-A95F248FC178}" srcOrd="1" destOrd="0" presId="urn:microsoft.com/office/officeart/2008/layout/SquareAccentList"/>
    <dgm:cxn modelId="{A838CF57-F27A-40A7-B8DB-5FDD38EEAB2B}" type="presParOf" srcId="{1E48DF15-2F41-496A-82BE-D81C2D87D1FD}" destId="{D85618AC-5213-4B7C-99AA-E5918CF1786A}" srcOrd="1" destOrd="0" presId="urn:microsoft.com/office/officeart/2008/layout/SquareAccentList"/>
    <dgm:cxn modelId="{CF934341-65E3-43B9-B956-4A15E3E35A8B}" type="presParOf" srcId="{D85618AC-5213-4B7C-99AA-E5918CF1786A}" destId="{E8BE7B82-0972-4E36-8170-781222B7B54A}" srcOrd="0" destOrd="0" presId="urn:microsoft.com/office/officeart/2008/layout/SquareAccentList"/>
    <dgm:cxn modelId="{26C29221-CBD4-4E68-B446-6E1D03518D5D}" type="presParOf" srcId="{D85618AC-5213-4B7C-99AA-E5918CF1786A}" destId="{4CD820E3-E0ED-4AA4-8ED5-A6C4CD479185}" srcOrd="1" destOrd="0" presId="urn:microsoft.com/office/officeart/2008/layout/SquareAccentList"/>
    <dgm:cxn modelId="{69B8F6D9-B565-40F3-B7C6-B25F8F866C3C}" type="presParOf" srcId="{DB26735F-16AB-4A72-8892-A437FF4542CA}" destId="{9F1C552B-8668-44E5-B40C-C5C780332F54}" srcOrd="2" destOrd="0" presId="urn:microsoft.com/office/officeart/2008/layout/SquareAccentList"/>
    <dgm:cxn modelId="{C5BC1214-D908-460C-8A47-B56123E6B266}" type="presParOf" srcId="{9F1C552B-8668-44E5-B40C-C5C780332F54}" destId="{838833E6-4D5D-47EC-BDB5-17A6036FACD2}" srcOrd="0" destOrd="0" presId="urn:microsoft.com/office/officeart/2008/layout/SquareAccentList"/>
    <dgm:cxn modelId="{7A7E78BC-B0C6-43A7-8FF5-7BC855FCB9A6}" type="presParOf" srcId="{838833E6-4D5D-47EC-BDB5-17A6036FACD2}" destId="{2325CFC0-33D7-44D1-9249-F71C14813253}" srcOrd="0" destOrd="0" presId="urn:microsoft.com/office/officeart/2008/layout/SquareAccentList"/>
    <dgm:cxn modelId="{B86F39EF-BBAF-4298-85B7-097C4C80447B}" type="presParOf" srcId="{838833E6-4D5D-47EC-BDB5-17A6036FACD2}" destId="{10F90BA1-8396-4E98-AC04-B00C300D9BF6}" srcOrd="1" destOrd="0" presId="urn:microsoft.com/office/officeart/2008/layout/SquareAccentList"/>
    <dgm:cxn modelId="{2F0C2286-9E30-4CCA-8F47-B0959AD126BC}" type="presParOf" srcId="{838833E6-4D5D-47EC-BDB5-17A6036FACD2}" destId="{7079316C-27BC-4F2B-9C62-54B126FDC847}" srcOrd="2" destOrd="0" presId="urn:microsoft.com/office/officeart/2008/layout/SquareAccentList"/>
    <dgm:cxn modelId="{ECE4CBCF-9CAD-4C6A-917B-B7D68E591F3F}" type="presParOf" srcId="{9F1C552B-8668-44E5-B40C-C5C780332F54}" destId="{466DFD12-CFB9-4FC2-AEB9-5303EF98B350}" srcOrd="1" destOrd="0" presId="urn:microsoft.com/office/officeart/2008/layout/SquareAccentList"/>
    <dgm:cxn modelId="{95226D65-C60E-4247-B7BF-ABF98AB16128}" type="presParOf" srcId="{466DFD12-CFB9-4FC2-AEB9-5303EF98B350}" destId="{888E48AA-0A38-49EC-AF85-111AEF2DDD67}" srcOrd="0" destOrd="0" presId="urn:microsoft.com/office/officeart/2008/layout/SquareAccentList"/>
    <dgm:cxn modelId="{6726F4D4-C425-460B-BF80-F68CA274868B}" type="presParOf" srcId="{888E48AA-0A38-49EC-AF85-111AEF2DDD67}" destId="{6E02D147-2D45-442E-B47D-A5681D67834B}" srcOrd="0" destOrd="0" presId="urn:microsoft.com/office/officeart/2008/layout/SquareAccentList"/>
    <dgm:cxn modelId="{204C52CA-AB5A-4C7B-B857-EA1E8BCBC952}" type="presParOf" srcId="{888E48AA-0A38-49EC-AF85-111AEF2DDD67}" destId="{9A1C279C-E8A9-4910-A683-31FF152370E6}" srcOrd="1" destOrd="0" presId="urn:microsoft.com/office/officeart/2008/layout/SquareAccentList"/>
    <dgm:cxn modelId="{9E3199FF-EA13-4E61-88F9-78B88EEFCFD1}" type="presParOf" srcId="{466DFD12-CFB9-4FC2-AEB9-5303EF98B350}" destId="{DCBDB0F4-682A-4D77-A7D4-2CD2971C889E}" srcOrd="1" destOrd="0" presId="urn:microsoft.com/office/officeart/2008/layout/SquareAccentList"/>
    <dgm:cxn modelId="{C4064E45-411C-4B95-A977-6494EE67FB71}" type="presParOf" srcId="{DCBDB0F4-682A-4D77-A7D4-2CD2971C889E}" destId="{DDB63D3F-117C-47B3-8DB2-EA0E4659212C}" srcOrd="0" destOrd="0" presId="urn:microsoft.com/office/officeart/2008/layout/SquareAccentList"/>
    <dgm:cxn modelId="{7612F057-E668-4324-8148-CBC254801BA6}" type="presParOf" srcId="{DCBDB0F4-682A-4D77-A7D4-2CD2971C889E}" destId="{631F77BE-90AD-466A-B453-EF043E09F9B2}" srcOrd="1" destOrd="0" presId="urn:microsoft.com/office/officeart/2008/layout/SquareAccentList"/>
    <dgm:cxn modelId="{EA20BEDD-6870-4E4C-9F12-054364439D12}" type="presParOf" srcId="{466DFD12-CFB9-4FC2-AEB9-5303EF98B350}" destId="{F860201C-F37F-4B3A-9C7B-91E79AA7035C}" srcOrd="2" destOrd="0" presId="urn:microsoft.com/office/officeart/2008/layout/SquareAccentList"/>
    <dgm:cxn modelId="{F6BF41BE-53B0-4BDD-B850-0A8EAD37E3F6}" type="presParOf" srcId="{F860201C-F37F-4B3A-9C7B-91E79AA7035C}" destId="{6FA95EA7-1D22-4E73-B2A9-B5C4D8BB8216}" srcOrd="0" destOrd="0" presId="urn:microsoft.com/office/officeart/2008/layout/SquareAccentList"/>
    <dgm:cxn modelId="{824F8A02-FC74-4A8A-90FA-9B8F91D4ACBA}" type="presParOf" srcId="{F860201C-F37F-4B3A-9C7B-91E79AA7035C}" destId="{777F8E91-F4AA-4C4B-A451-6369D3FC20E5}" srcOrd="1" destOrd="0" presId="urn:microsoft.com/office/officeart/2008/layout/SquareAccentList"/>
    <dgm:cxn modelId="{342E762C-5CB5-4E58-A66B-0EE073E6C0FE}" type="presParOf" srcId="{466DFD12-CFB9-4FC2-AEB9-5303EF98B350}" destId="{11689946-D5C2-4277-8EF5-8D1298CEBE10}" srcOrd="3" destOrd="0" presId="urn:microsoft.com/office/officeart/2008/layout/SquareAccentList"/>
    <dgm:cxn modelId="{1FFCFADB-F3F5-401C-A663-4904E090DED0}" type="presParOf" srcId="{11689946-D5C2-4277-8EF5-8D1298CEBE10}" destId="{8B146A6F-3759-40D1-8A88-267AC921A8DD}" srcOrd="0" destOrd="0" presId="urn:microsoft.com/office/officeart/2008/layout/SquareAccentList"/>
    <dgm:cxn modelId="{D3E08BC7-288A-4365-B4ED-510541D43867}" type="presParOf" srcId="{11689946-D5C2-4277-8EF5-8D1298CEBE10}" destId="{DC30CD42-E4AC-4FAC-90E1-6FDA1EC95BAD}" srcOrd="1" destOrd="0" presId="urn:microsoft.com/office/officeart/2008/layout/SquareAccentList"/>
    <dgm:cxn modelId="{81D9B133-E43B-4297-9B12-CC3FB174B0A0}" type="presParOf" srcId="{DB26735F-16AB-4A72-8892-A437FF4542CA}" destId="{67B95112-F02E-4941-9DA2-E34894DBF5FE}" srcOrd="3" destOrd="0" presId="urn:microsoft.com/office/officeart/2008/layout/SquareAccentList"/>
    <dgm:cxn modelId="{6D1C4E05-446D-499C-8016-3C618F56D5B0}" type="presParOf" srcId="{67B95112-F02E-4941-9DA2-E34894DBF5FE}" destId="{33B2B01B-BC35-4040-8CAB-B6797095778B}" srcOrd="0" destOrd="0" presId="urn:microsoft.com/office/officeart/2008/layout/SquareAccentList"/>
    <dgm:cxn modelId="{0B3D3973-EF3D-4F84-856E-ECBB4F16E2A6}" type="presParOf" srcId="{33B2B01B-BC35-4040-8CAB-B6797095778B}" destId="{0CB63E2E-8A6D-46ED-A861-8C53117B30D6}" srcOrd="0" destOrd="0" presId="urn:microsoft.com/office/officeart/2008/layout/SquareAccentList"/>
    <dgm:cxn modelId="{3221DDBB-1CCB-44E5-AE1B-BB7D45ED2BC6}" type="presParOf" srcId="{33B2B01B-BC35-4040-8CAB-B6797095778B}" destId="{CB3B6F8B-F9E9-4CD3-9EC7-24D773ED65E9}" srcOrd="1" destOrd="0" presId="urn:microsoft.com/office/officeart/2008/layout/SquareAccentList"/>
    <dgm:cxn modelId="{7284BCAE-28D4-47D5-B110-F2DA1B42B041}" type="presParOf" srcId="{33B2B01B-BC35-4040-8CAB-B6797095778B}" destId="{CF0170F6-5C1D-44C5-88D3-E3323439FA65}" srcOrd="2" destOrd="0" presId="urn:microsoft.com/office/officeart/2008/layout/SquareAccentList"/>
    <dgm:cxn modelId="{13B7C844-0A1E-46BF-9890-7EA722CB64DB}" type="presParOf" srcId="{67B95112-F02E-4941-9DA2-E34894DBF5FE}" destId="{F95C64E7-8925-4E66-8EB6-E1531ECFBA38}" srcOrd="1" destOrd="0" presId="urn:microsoft.com/office/officeart/2008/layout/SquareAccentList"/>
    <dgm:cxn modelId="{DF90B1CD-E98D-42CC-B6F8-08ECBD8672FF}" type="presParOf" srcId="{F95C64E7-8925-4E66-8EB6-E1531ECFBA38}" destId="{5D4553BB-DECD-4114-982E-DD3E4D046B4F}" srcOrd="0" destOrd="0" presId="urn:microsoft.com/office/officeart/2008/layout/SquareAccentList"/>
    <dgm:cxn modelId="{959D7F29-A70B-49EB-AE43-9EC723A366A5}" type="presParOf" srcId="{5D4553BB-DECD-4114-982E-DD3E4D046B4F}" destId="{4189E6C3-9D4D-4784-B2F1-C243A9B67AF1}" srcOrd="0" destOrd="0" presId="urn:microsoft.com/office/officeart/2008/layout/SquareAccentList"/>
    <dgm:cxn modelId="{E113A07F-19FB-4842-9813-08C16CED6305}" type="presParOf" srcId="{5D4553BB-DECD-4114-982E-DD3E4D046B4F}" destId="{5C8657F6-0084-40A1-B0EE-69CF3C9259D2}" srcOrd="1" destOrd="0" presId="urn:microsoft.com/office/officeart/2008/layout/SquareAccentList"/>
    <dgm:cxn modelId="{39FFFBA8-A7E8-41C4-8C47-21B66FB3233C}" type="presParOf" srcId="{F95C64E7-8925-4E66-8EB6-E1531ECFBA38}" destId="{7F94F306-D9AB-4E86-969A-E26BF70803EA}" srcOrd="1" destOrd="0" presId="urn:microsoft.com/office/officeart/2008/layout/SquareAccentList"/>
    <dgm:cxn modelId="{328E0FDA-329C-4E8B-99D7-DE8E914BEB29}" type="presParOf" srcId="{7F94F306-D9AB-4E86-969A-E26BF70803EA}" destId="{B0C8B89F-48F9-4D1D-8D19-39D9EC7F9D09}" srcOrd="0" destOrd="0" presId="urn:microsoft.com/office/officeart/2008/layout/SquareAccentList"/>
    <dgm:cxn modelId="{ECFF2C92-F0CD-4B68-B542-36617448E4EE}" type="presParOf" srcId="{7F94F306-D9AB-4E86-969A-E26BF70803EA}" destId="{F465348C-F865-48A2-98E1-0335CAFDB739}" srcOrd="1" destOrd="0" presId="urn:microsoft.com/office/officeart/2008/layout/SquareAccentList"/>
    <dgm:cxn modelId="{810DDF7C-9D09-49FF-ABB3-0EC6EDF2F443}" type="presParOf" srcId="{F95C64E7-8925-4E66-8EB6-E1531ECFBA38}" destId="{49C174C6-DD96-4276-9DD7-E2FF4EFDD0A4}" srcOrd="2" destOrd="0" presId="urn:microsoft.com/office/officeart/2008/layout/SquareAccentList"/>
    <dgm:cxn modelId="{F1D6085F-1564-431D-8C46-8B42A88BF94F}" type="presParOf" srcId="{49C174C6-DD96-4276-9DD7-E2FF4EFDD0A4}" destId="{90542F2E-962C-4E5A-818A-91FBE4D88C70}" srcOrd="0" destOrd="0" presId="urn:microsoft.com/office/officeart/2008/layout/SquareAccentList"/>
    <dgm:cxn modelId="{2A0B1A47-C878-4EEC-95BD-AC276E928DF5}" type="presParOf" srcId="{49C174C6-DD96-4276-9DD7-E2FF4EFDD0A4}" destId="{DEE59B22-93C8-486F-A827-5DAC9B3DA679}" srcOrd="1" destOrd="0" presId="urn:microsoft.com/office/officeart/2008/layout/SquareAccent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721B036-247A-4928-8083-742C58F79C17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05E01ED-FCF1-43ED-B079-A3F1AE4F4ADD}">
      <dgm:prSet/>
      <dgm:spPr/>
      <dgm:t>
        <a:bodyPr/>
        <a:lstStyle/>
        <a:p>
          <a:pPr rtl="0"/>
          <a:r>
            <a:rPr lang="en-US"/>
            <a:t>Smoking cessation</a:t>
          </a:r>
        </a:p>
      </dgm:t>
    </dgm:pt>
    <dgm:pt modelId="{03E096B2-B696-4720-94D7-0A5F48336056}" type="parTrans" cxnId="{F5948233-EA66-43A4-AB7C-46AB9EF28B18}">
      <dgm:prSet/>
      <dgm:spPr/>
      <dgm:t>
        <a:bodyPr/>
        <a:lstStyle/>
        <a:p>
          <a:endParaRPr lang="en-US"/>
        </a:p>
      </dgm:t>
    </dgm:pt>
    <dgm:pt modelId="{155A2B7D-2ABD-4C80-80E8-5F9458A59F5A}" type="sibTrans" cxnId="{F5948233-EA66-43A4-AB7C-46AB9EF28B18}">
      <dgm:prSet/>
      <dgm:spPr/>
      <dgm:t>
        <a:bodyPr/>
        <a:lstStyle/>
        <a:p>
          <a:endParaRPr lang="en-US"/>
        </a:p>
      </dgm:t>
    </dgm:pt>
    <dgm:pt modelId="{B3A9B34E-E65D-493F-91D9-B1BD50513E87}">
      <dgm:prSet custT="1"/>
      <dgm:spPr/>
      <dgm:t>
        <a:bodyPr/>
        <a:lstStyle/>
        <a:p>
          <a:pPr rtl="0"/>
          <a:r>
            <a:rPr lang="en-US" sz="1400"/>
            <a:t>brief advice, referral to specialist service; NRT/varenicline/bupropion as appropriate. (NICE, 2021)</a:t>
          </a:r>
        </a:p>
      </dgm:t>
    </dgm:pt>
    <dgm:pt modelId="{7D234437-2C71-4B7C-8403-D270C554E9A2}" type="parTrans" cxnId="{5AEE3DD0-8937-4BBF-96B2-5CD6C4AB814D}">
      <dgm:prSet/>
      <dgm:spPr/>
      <dgm:t>
        <a:bodyPr/>
        <a:lstStyle/>
        <a:p>
          <a:endParaRPr lang="en-US"/>
        </a:p>
      </dgm:t>
    </dgm:pt>
    <dgm:pt modelId="{4CF2C793-96BA-48EC-A837-E6E0ED7AB2D7}" type="sibTrans" cxnId="{5AEE3DD0-8937-4BBF-96B2-5CD6C4AB814D}">
      <dgm:prSet/>
      <dgm:spPr/>
      <dgm:t>
        <a:bodyPr/>
        <a:lstStyle/>
        <a:p>
          <a:endParaRPr lang="en-US"/>
        </a:p>
      </dgm:t>
    </dgm:pt>
    <dgm:pt modelId="{84988140-FC57-445C-AD88-171F197126A6}">
      <dgm:prSet/>
      <dgm:spPr/>
      <dgm:t>
        <a:bodyPr/>
        <a:lstStyle/>
        <a:p>
          <a:pPr rtl="0"/>
          <a:r>
            <a:rPr lang="en-US"/>
            <a:t>Pulmonary rehabilitation</a:t>
          </a:r>
        </a:p>
      </dgm:t>
    </dgm:pt>
    <dgm:pt modelId="{EAE6F4F0-B05B-40E3-A483-77EFF26961C4}" type="parTrans" cxnId="{E413DDD9-268A-408B-9C4B-D855D50174DC}">
      <dgm:prSet/>
      <dgm:spPr/>
      <dgm:t>
        <a:bodyPr/>
        <a:lstStyle/>
        <a:p>
          <a:endParaRPr lang="en-US"/>
        </a:p>
      </dgm:t>
    </dgm:pt>
    <dgm:pt modelId="{9128EB03-E742-4536-8A55-ABB7609BDFD8}" type="sibTrans" cxnId="{E413DDD9-268A-408B-9C4B-D855D50174DC}">
      <dgm:prSet/>
      <dgm:spPr/>
      <dgm:t>
        <a:bodyPr/>
        <a:lstStyle/>
        <a:p>
          <a:endParaRPr lang="en-US"/>
        </a:p>
      </dgm:t>
    </dgm:pt>
    <dgm:pt modelId="{FA146DDF-A978-4657-A793-80AD3D6D204F}">
      <dgm:prSet custT="1"/>
      <dgm:spPr/>
      <dgm:t>
        <a:bodyPr/>
        <a:lstStyle/>
        <a:p>
          <a:pPr rtl="0"/>
          <a:r>
            <a:rPr lang="en-US" sz="1400"/>
            <a:t>refer (MRC ≥3 or after exacerbation); supervised exercise + education. (NICE, 2019; NHS England, n.d.)</a:t>
          </a:r>
        </a:p>
      </dgm:t>
    </dgm:pt>
    <dgm:pt modelId="{7E468AA8-D004-4C15-AC86-478E01A7C012}" type="parTrans" cxnId="{FA69FEA8-2656-4A63-BE72-DE012BD224E6}">
      <dgm:prSet/>
      <dgm:spPr/>
      <dgm:t>
        <a:bodyPr/>
        <a:lstStyle/>
        <a:p>
          <a:endParaRPr lang="en-US"/>
        </a:p>
      </dgm:t>
    </dgm:pt>
    <dgm:pt modelId="{1DB80DFC-B8FA-4F2B-87B2-71832DFBFF94}" type="sibTrans" cxnId="{FA69FEA8-2656-4A63-BE72-DE012BD224E6}">
      <dgm:prSet/>
      <dgm:spPr/>
      <dgm:t>
        <a:bodyPr/>
        <a:lstStyle/>
        <a:p>
          <a:endParaRPr lang="en-US"/>
        </a:p>
      </dgm:t>
    </dgm:pt>
    <dgm:pt modelId="{ADCD08CA-F486-4F75-ADFF-01392958D25A}">
      <dgm:prSet/>
      <dgm:spPr/>
      <dgm:t>
        <a:bodyPr/>
        <a:lstStyle/>
        <a:p>
          <a:pPr rtl="0"/>
          <a:r>
            <a:rPr lang="en-US"/>
            <a:t>Vaccinations</a:t>
          </a:r>
        </a:p>
      </dgm:t>
    </dgm:pt>
    <dgm:pt modelId="{EF3E83B8-1EA4-4BC2-B943-90FDFC4E984F}" type="parTrans" cxnId="{6FAF44D4-44D8-4220-9B57-6762A3A33BD5}">
      <dgm:prSet/>
      <dgm:spPr/>
      <dgm:t>
        <a:bodyPr/>
        <a:lstStyle/>
        <a:p>
          <a:endParaRPr lang="en-US"/>
        </a:p>
      </dgm:t>
    </dgm:pt>
    <dgm:pt modelId="{5746F9C4-4482-4B3E-AE2D-8524C8C84A19}" type="sibTrans" cxnId="{6FAF44D4-44D8-4220-9B57-6762A3A33BD5}">
      <dgm:prSet/>
      <dgm:spPr/>
      <dgm:t>
        <a:bodyPr/>
        <a:lstStyle/>
        <a:p>
          <a:endParaRPr lang="en-US"/>
        </a:p>
      </dgm:t>
    </dgm:pt>
    <dgm:pt modelId="{A1D0A218-6CAE-48BB-BECB-27F0F3C5A489}">
      <dgm:prSet custT="1"/>
      <dgm:spPr/>
      <dgm:t>
        <a:bodyPr/>
        <a:lstStyle/>
        <a:p>
          <a:pPr rtl="0"/>
          <a:r>
            <a:rPr lang="en-US" sz="1400" dirty="0"/>
            <a:t>seasonal influenza; pneumococcal (PPV23 from 65+); COVID‑19 per current JCVI eligibility. (NHS, 2025; NICE CKS, 2024; UKHSA, 2025)</a:t>
          </a:r>
        </a:p>
      </dgm:t>
    </dgm:pt>
    <dgm:pt modelId="{24790745-22EE-4D20-9DA2-B0309EF0928A}" type="parTrans" cxnId="{063DD808-41AC-4A01-B82E-2899E88BE181}">
      <dgm:prSet/>
      <dgm:spPr/>
      <dgm:t>
        <a:bodyPr/>
        <a:lstStyle/>
        <a:p>
          <a:endParaRPr lang="en-US"/>
        </a:p>
      </dgm:t>
    </dgm:pt>
    <dgm:pt modelId="{A4E6EFA4-2109-44CE-A091-E531E292BEA0}" type="sibTrans" cxnId="{063DD808-41AC-4A01-B82E-2899E88BE181}">
      <dgm:prSet/>
      <dgm:spPr/>
      <dgm:t>
        <a:bodyPr/>
        <a:lstStyle/>
        <a:p>
          <a:endParaRPr lang="en-US"/>
        </a:p>
      </dgm:t>
    </dgm:pt>
    <dgm:pt modelId="{BF15C222-C1D8-48B1-98D6-ACA6DDD8E29A}">
      <dgm:prSet/>
      <dgm:spPr/>
      <dgm:t>
        <a:bodyPr/>
        <a:lstStyle/>
        <a:p>
          <a:pPr rtl="0"/>
          <a:r>
            <a:rPr lang="en-US"/>
            <a:t>Physical activity</a:t>
          </a:r>
        </a:p>
      </dgm:t>
    </dgm:pt>
    <dgm:pt modelId="{B86A8919-030E-4FCB-A589-E59AF010B76C}" type="parTrans" cxnId="{ED943E83-F753-4E5A-B696-C2B43FA880D5}">
      <dgm:prSet/>
      <dgm:spPr/>
      <dgm:t>
        <a:bodyPr/>
        <a:lstStyle/>
        <a:p>
          <a:endParaRPr lang="en-US"/>
        </a:p>
      </dgm:t>
    </dgm:pt>
    <dgm:pt modelId="{368AF109-875E-44B8-8AE4-8E0756241B46}" type="sibTrans" cxnId="{ED943E83-F753-4E5A-B696-C2B43FA880D5}">
      <dgm:prSet/>
      <dgm:spPr/>
      <dgm:t>
        <a:bodyPr/>
        <a:lstStyle/>
        <a:p>
          <a:endParaRPr lang="en-US"/>
        </a:p>
      </dgm:t>
    </dgm:pt>
    <dgm:pt modelId="{E28FD674-0525-4801-9AB0-6DA1180A3B33}">
      <dgm:prSet custT="1"/>
      <dgm:spPr/>
      <dgm:t>
        <a:bodyPr/>
        <a:lstStyle/>
        <a:p>
          <a:pPr rtl="0"/>
          <a:r>
            <a:rPr lang="en-US" sz="1400"/>
            <a:t>build to ≥150 min/week moderate + strength 2 days/week; pacing &amp; energy‑conservation. (UK Chief Medical Officers, 2019)</a:t>
          </a:r>
        </a:p>
      </dgm:t>
    </dgm:pt>
    <dgm:pt modelId="{160F2EDC-25C0-4A06-823E-510B5C432673}" type="parTrans" cxnId="{2474BA01-D6B3-49F9-A17D-7F27889B9C31}">
      <dgm:prSet/>
      <dgm:spPr/>
      <dgm:t>
        <a:bodyPr/>
        <a:lstStyle/>
        <a:p>
          <a:endParaRPr lang="en-US"/>
        </a:p>
      </dgm:t>
    </dgm:pt>
    <dgm:pt modelId="{90069CDE-01DB-498F-B742-ECF22ABB6636}" type="sibTrans" cxnId="{2474BA01-D6B3-49F9-A17D-7F27889B9C31}">
      <dgm:prSet/>
      <dgm:spPr/>
      <dgm:t>
        <a:bodyPr/>
        <a:lstStyle/>
        <a:p>
          <a:endParaRPr lang="en-US"/>
        </a:p>
      </dgm:t>
    </dgm:pt>
    <dgm:pt modelId="{5091EB31-8ECD-4F2F-8D64-9BDE0B7BC8BD}">
      <dgm:prSet/>
      <dgm:spPr/>
      <dgm:t>
        <a:bodyPr/>
        <a:lstStyle/>
        <a:p>
          <a:pPr rtl="0"/>
          <a:r>
            <a:rPr lang="en-US"/>
            <a:t>Nutrition</a:t>
          </a:r>
        </a:p>
      </dgm:t>
    </dgm:pt>
    <dgm:pt modelId="{4D48B9DB-6604-49A4-A008-66814A91E0F3}" type="parTrans" cxnId="{D34E2533-700F-4F7C-836F-6DA797A1AB20}">
      <dgm:prSet/>
      <dgm:spPr/>
      <dgm:t>
        <a:bodyPr/>
        <a:lstStyle/>
        <a:p>
          <a:endParaRPr lang="en-US"/>
        </a:p>
      </dgm:t>
    </dgm:pt>
    <dgm:pt modelId="{56727101-20F7-4A46-BE34-FF274ACF8457}" type="sibTrans" cxnId="{D34E2533-700F-4F7C-836F-6DA797A1AB20}">
      <dgm:prSet/>
      <dgm:spPr/>
      <dgm:t>
        <a:bodyPr/>
        <a:lstStyle/>
        <a:p>
          <a:endParaRPr lang="en-US"/>
        </a:p>
      </dgm:t>
    </dgm:pt>
    <dgm:pt modelId="{C86927AC-465E-4B0D-8563-3504FFA85E7D}">
      <dgm:prSet custT="1"/>
      <dgm:spPr/>
      <dgm:t>
        <a:bodyPr/>
        <a:lstStyle/>
        <a:p>
          <a:pPr rtl="0"/>
          <a:r>
            <a:rPr lang="en-US" sz="1400"/>
            <a:t>screen for low BMI or obesity; dietetic support; manage sarcopenia. (NICE, 2019)</a:t>
          </a:r>
        </a:p>
      </dgm:t>
    </dgm:pt>
    <dgm:pt modelId="{61C6EA8B-AA7F-495B-8368-FE06700BC5F3}" type="parTrans" cxnId="{6F86E8A4-D78F-473E-865B-67A9DB3F2FA6}">
      <dgm:prSet/>
      <dgm:spPr/>
      <dgm:t>
        <a:bodyPr/>
        <a:lstStyle/>
        <a:p>
          <a:endParaRPr lang="en-US"/>
        </a:p>
      </dgm:t>
    </dgm:pt>
    <dgm:pt modelId="{A3604E42-0596-4C7E-8A3D-1A0689A083E2}" type="sibTrans" cxnId="{6F86E8A4-D78F-473E-865B-67A9DB3F2FA6}">
      <dgm:prSet/>
      <dgm:spPr/>
      <dgm:t>
        <a:bodyPr/>
        <a:lstStyle/>
        <a:p>
          <a:endParaRPr lang="en-US"/>
        </a:p>
      </dgm:t>
    </dgm:pt>
    <dgm:pt modelId="{5891E738-AB5C-4EA0-9239-070CB9DE83B5}" type="pres">
      <dgm:prSet presAssocID="{B721B036-247A-4928-8083-742C58F79C17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3EB048E-C0B7-4AD1-BA2B-5BFCB9371B7D}" type="pres">
      <dgm:prSet presAssocID="{805E01ED-FCF1-43ED-B079-A3F1AE4F4ADD}" presName="root" presStyleCnt="0"/>
      <dgm:spPr/>
    </dgm:pt>
    <dgm:pt modelId="{9992976B-6B2E-4BDD-82DF-F833ECC3E472}" type="pres">
      <dgm:prSet presAssocID="{805E01ED-FCF1-43ED-B079-A3F1AE4F4ADD}" presName="rootComposite" presStyleCnt="0"/>
      <dgm:spPr/>
    </dgm:pt>
    <dgm:pt modelId="{FD2835B2-34A9-4755-832C-5D8A74F7894F}" type="pres">
      <dgm:prSet presAssocID="{805E01ED-FCF1-43ED-B079-A3F1AE4F4ADD}" presName="rootText" presStyleLbl="node1" presStyleIdx="0" presStyleCnt="5"/>
      <dgm:spPr/>
    </dgm:pt>
    <dgm:pt modelId="{97E6339C-D943-4CAA-9389-86B062959AF4}" type="pres">
      <dgm:prSet presAssocID="{805E01ED-FCF1-43ED-B079-A3F1AE4F4ADD}" presName="rootConnector" presStyleLbl="node1" presStyleIdx="0" presStyleCnt="5"/>
      <dgm:spPr/>
    </dgm:pt>
    <dgm:pt modelId="{A67B63B2-82E7-4DD6-8AFE-32D8599AD0DD}" type="pres">
      <dgm:prSet presAssocID="{805E01ED-FCF1-43ED-B079-A3F1AE4F4ADD}" presName="childShape" presStyleCnt="0"/>
      <dgm:spPr/>
    </dgm:pt>
    <dgm:pt modelId="{513F0518-82F9-4318-A945-1CA44671AAB2}" type="pres">
      <dgm:prSet presAssocID="{7D234437-2C71-4B7C-8403-D270C554E9A2}" presName="Name13" presStyleLbl="parChTrans1D2" presStyleIdx="0" presStyleCnt="5"/>
      <dgm:spPr/>
    </dgm:pt>
    <dgm:pt modelId="{CBF4CB1C-3B00-4061-97B9-E797E00F34C5}" type="pres">
      <dgm:prSet presAssocID="{B3A9B34E-E65D-493F-91D9-B1BD50513E87}" presName="childText" presStyleLbl="bgAcc1" presStyleIdx="0" presStyleCnt="5" custScaleX="129879" custScaleY="223522">
        <dgm:presLayoutVars>
          <dgm:bulletEnabled val="1"/>
        </dgm:presLayoutVars>
      </dgm:prSet>
      <dgm:spPr/>
    </dgm:pt>
    <dgm:pt modelId="{B1E8B838-EA5E-48BD-8760-6F6932D14879}" type="pres">
      <dgm:prSet presAssocID="{84988140-FC57-445C-AD88-171F197126A6}" presName="root" presStyleCnt="0"/>
      <dgm:spPr/>
    </dgm:pt>
    <dgm:pt modelId="{8A510187-B673-43E3-B39B-CB79B2B3FD3B}" type="pres">
      <dgm:prSet presAssocID="{84988140-FC57-445C-AD88-171F197126A6}" presName="rootComposite" presStyleCnt="0"/>
      <dgm:spPr/>
    </dgm:pt>
    <dgm:pt modelId="{92677D61-5AC8-4275-84F0-26A29257BFB5}" type="pres">
      <dgm:prSet presAssocID="{84988140-FC57-445C-AD88-171F197126A6}" presName="rootText" presStyleLbl="node1" presStyleIdx="1" presStyleCnt="5"/>
      <dgm:spPr/>
    </dgm:pt>
    <dgm:pt modelId="{ADFFBD8D-3A2D-4D5B-98D7-F3750DCDBE7A}" type="pres">
      <dgm:prSet presAssocID="{84988140-FC57-445C-AD88-171F197126A6}" presName="rootConnector" presStyleLbl="node1" presStyleIdx="1" presStyleCnt="5"/>
      <dgm:spPr/>
    </dgm:pt>
    <dgm:pt modelId="{AE3A1F95-36BA-403D-97B7-FA13E780DFB4}" type="pres">
      <dgm:prSet presAssocID="{84988140-FC57-445C-AD88-171F197126A6}" presName="childShape" presStyleCnt="0"/>
      <dgm:spPr/>
    </dgm:pt>
    <dgm:pt modelId="{5205D822-0750-4F86-8B19-74B2C1F4C52B}" type="pres">
      <dgm:prSet presAssocID="{7E468AA8-D004-4C15-AC86-478E01A7C012}" presName="Name13" presStyleLbl="parChTrans1D2" presStyleIdx="1" presStyleCnt="5"/>
      <dgm:spPr/>
    </dgm:pt>
    <dgm:pt modelId="{065B4F15-5083-463E-984B-4A83CDF7314D}" type="pres">
      <dgm:prSet presAssocID="{FA146DDF-A978-4657-A793-80AD3D6D204F}" presName="childText" presStyleLbl="bgAcc1" presStyleIdx="1" presStyleCnt="5" custScaleX="129879" custScaleY="223522">
        <dgm:presLayoutVars>
          <dgm:bulletEnabled val="1"/>
        </dgm:presLayoutVars>
      </dgm:prSet>
      <dgm:spPr/>
    </dgm:pt>
    <dgm:pt modelId="{FC37F5ED-6AE5-40E5-B609-5847D7E307C3}" type="pres">
      <dgm:prSet presAssocID="{ADCD08CA-F486-4F75-ADFF-01392958D25A}" presName="root" presStyleCnt="0"/>
      <dgm:spPr/>
    </dgm:pt>
    <dgm:pt modelId="{9D2AF1B4-7173-4CFE-A454-0D5A29478929}" type="pres">
      <dgm:prSet presAssocID="{ADCD08CA-F486-4F75-ADFF-01392958D25A}" presName="rootComposite" presStyleCnt="0"/>
      <dgm:spPr/>
    </dgm:pt>
    <dgm:pt modelId="{F7599737-DC79-4267-AAEE-C522CCBD58B1}" type="pres">
      <dgm:prSet presAssocID="{ADCD08CA-F486-4F75-ADFF-01392958D25A}" presName="rootText" presStyleLbl="node1" presStyleIdx="2" presStyleCnt="5"/>
      <dgm:spPr/>
    </dgm:pt>
    <dgm:pt modelId="{89C505D3-ADBC-4432-B08D-FAE323CCC70A}" type="pres">
      <dgm:prSet presAssocID="{ADCD08CA-F486-4F75-ADFF-01392958D25A}" presName="rootConnector" presStyleLbl="node1" presStyleIdx="2" presStyleCnt="5"/>
      <dgm:spPr/>
    </dgm:pt>
    <dgm:pt modelId="{AA73DD16-3E19-4622-8FCF-0CADE6B81A32}" type="pres">
      <dgm:prSet presAssocID="{ADCD08CA-F486-4F75-ADFF-01392958D25A}" presName="childShape" presStyleCnt="0"/>
      <dgm:spPr/>
    </dgm:pt>
    <dgm:pt modelId="{336AA9BF-469E-4217-9537-51ECDB3BA247}" type="pres">
      <dgm:prSet presAssocID="{24790745-22EE-4D20-9DA2-B0309EF0928A}" presName="Name13" presStyleLbl="parChTrans1D2" presStyleIdx="2" presStyleCnt="5"/>
      <dgm:spPr/>
    </dgm:pt>
    <dgm:pt modelId="{C6197126-7D2D-4815-A526-A320B0DBDE08}" type="pres">
      <dgm:prSet presAssocID="{A1D0A218-6CAE-48BB-BECB-27F0F3C5A489}" presName="childText" presStyleLbl="bgAcc1" presStyleIdx="2" presStyleCnt="5" custScaleX="129879" custScaleY="223522">
        <dgm:presLayoutVars>
          <dgm:bulletEnabled val="1"/>
        </dgm:presLayoutVars>
      </dgm:prSet>
      <dgm:spPr/>
    </dgm:pt>
    <dgm:pt modelId="{7DF87AD6-CB67-4BCA-B245-BF149D4F6C6F}" type="pres">
      <dgm:prSet presAssocID="{BF15C222-C1D8-48B1-98D6-ACA6DDD8E29A}" presName="root" presStyleCnt="0"/>
      <dgm:spPr/>
    </dgm:pt>
    <dgm:pt modelId="{14D0BA95-6027-4790-BF85-1C682C4C84D4}" type="pres">
      <dgm:prSet presAssocID="{BF15C222-C1D8-48B1-98D6-ACA6DDD8E29A}" presName="rootComposite" presStyleCnt="0"/>
      <dgm:spPr/>
    </dgm:pt>
    <dgm:pt modelId="{288A623D-A3B2-4E58-8BB2-F3F31A03466E}" type="pres">
      <dgm:prSet presAssocID="{BF15C222-C1D8-48B1-98D6-ACA6DDD8E29A}" presName="rootText" presStyleLbl="node1" presStyleIdx="3" presStyleCnt="5"/>
      <dgm:spPr/>
    </dgm:pt>
    <dgm:pt modelId="{7228DE2E-28C6-4A25-83A6-D82080070F0F}" type="pres">
      <dgm:prSet presAssocID="{BF15C222-C1D8-48B1-98D6-ACA6DDD8E29A}" presName="rootConnector" presStyleLbl="node1" presStyleIdx="3" presStyleCnt="5"/>
      <dgm:spPr/>
    </dgm:pt>
    <dgm:pt modelId="{F3F58729-E3CA-4395-9CCC-52410558F41C}" type="pres">
      <dgm:prSet presAssocID="{BF15C222-C1D8-48B1-98D6-ACA6DDD8E29A}" presName="childShape" presStyleCnt="0"/>
      <dgm:spPr/>
    </dgm:pt>
    <dgm:pt modelId="{86EE6177-FA55-40E2-AF49-5D63A342B828}" type="pres">
      <dgm:prSet presAssocID="{160F2EDC-25C0-4A06-823E-510B5C432673}" presName="Name13" presStyleLbl="parChTrans1D2" presStyleIdx="3" presStyleCnt="5"/>
      <dgm:spPr/>
    </dgm:pt>
    <dgm:pt modelId="{6E1CDA13-F9CF-479C-BB67-CC29C251D4A1}" type="pres">
      <dgm:prSet presAssocID="{E28FD674-0525-4801-9AB0-6DA1180A3B33}" presName="childText" presStyleLbl="bgAcc1" presStyleIdx="3" presStyleCnt="5" custScaleX="129879" custScaleY="223522">
        <dgm:presLayoutVars>
          <dgm:bulletEnabled val="1"/>
        </dgm:presLayoutVars>
      </dgm:prSet>
      <dgm:spPr/>
    </dgm:pt>
    <dgm:pt modelId="{FDF0D76C-558A-456C-BE48-AC5DFCC87BA2}" type="pres">
      <dgm:prSet presAssocID="{5091EB31-8ECD-4F2F-8D64-9BDE0B7BC8BD}" presName="root" presStyleCnt="0"/>
      <dgm:spPr/>
    </dgm:pt>
    <dgm:pt modelId="{DE1DE486-A992-48B8-9CB2-BDA830AC6760}" type="pres">
      <dgm:prSet presAssocID="{5091EB31-8ECD-4F2F-8D64-9BDE0B7BC8BD}" presName="rootComposite" presStyleCnt="0"/>
      <dgm:spPr/>
    </dgm:pt>
    <dgm:pt modelId="{4E8DDCE7-7770-42E7-8BC2-2EF1FAB92C70}" type="pres">
      <dgm:prSet presAssocID="{5091EB31-8ECD-4F2F-8D64-9BDE0B7BC8BD}" presName="rootText" presStyleLbl="node1" presStyleIdx="4" presStyleCnt="5"/>
      <dgm:spPr/>
    </dgm:pt>
    <dgm:pt modelId="{D865AE13-89D9-433A-9E2B-A9F3AF5119B5}" type="pres">
      <dgm:prSet presAssocID="{5091EB31-8ECD-4F2F-8D64-9BDE0B7BC8BD}" presName="rootConnector" presStyleLbl="node1" presStyleIdx="4" presStyleCnt="5"/>
      <dgm:spPr/>
    </dgm:pt>
    <dgm:pt modelId="{3A054E2E-456A-448F-B7D0-5646E05FB62D}" type="pres">
      <dgm:prSet presAssocID="{5091EB31-8ECD-4F2F-8D64-9BDE0B7BC8BD}" presName="childShape" presStyleCnt="0"/>
      <dgm:spPr/>
    </dgm:pt>
    <dgm:pt modelId="{E2B4AF7D-C9C8-456D-8CAC-1F573C62562B}" type="pres">
      <dgm:prSet presAssocID="{61C6EA8B-AA7F-495B-8368-FE06700BC5F3}" presName="Name13" presStyleLbl="parChTrans1D2" presStyleIdx="4" presStyleCnt="5"/>
      <dgm:spPr/>
    </dgm:pt>
    <dgm:pt modelId="{6D5779AA-785C-4E53-A013-EE61262468CA}" type="pres">
      <dgm:prSet presAssocID="{C86927AC-465E-4B0D-8563-3504FFA85E7D}" presName="childText" presStyleLbl="bgAcc1" presStyleIdx="4" presStyleCnt="5" custScaleX="129879" custScaleY="223522">
        <dgm:presLayoutVars>
          <dgm:bulletEnabled val="1"/>
        </dgm:presLayoutVars>
      </dgm:prSet>
      <dgm:spPr/>
    </dgm:pt>
  </dgm:ptLst>
  <dgm:cxnLst>
    <dgm:cxn modelId="{2474BA01-D6B3-49F9-A17D-7F27889B9C31}" srcId="{BF15C222-C1D8-48B1-98D6-ACA6DDD8E29A}" destId="{E28FD674-0525-4801-9AB0-6DA1180A3B33}" srcOrd="0" destOrd="0" parTransId="{160F2EDC-25C0-4A06-823E-510B5C432673}" sibTransId="{90069CDE-01DB-498F-B742-ECF22ABB6636}"/>
    <dgm:cxn modelId="{063DD808-41AC-4A01-B82E-2899E88BE181}" srcId="{ADCD08CA-F486-4F75-ADFF-01392958D25A}" destId="{A1D0A218-6CAE-48BB-BECB-27F0F3C5A489}" srcOrd="0" destOrd="0" parTransId="{24790745-22EE-4D20-9DA2-B0309EF0928A}" sibTransId="{A4E6EFA4-2109-44CE-A091-E531E292BEA0}"/>
    <dgm:cxn modelId="{2F3BCA2B-0CF0-4B08-93D7-AD88785483F4}" type="presOf" srcId="{7E468AA8-D004-4C15-AC86-478E01A7C012}" destId="{5205D822-0750-4F86-8B19-74B2C1F4C52B}" srcOrd="0" destOrd="0" presId="urn:microsoft.com/office/officeart/2005/8/layout/hierarchy3"/>
    <dgm:cxn modelId="{77717E2D-A0D6-4065-B84B-42B530953536}" type="presOf" srcId="{BF15C222-C1D8-48B1-98D6-ACA6DDD8E29A}" destId="{7228DE2E-28C6-4A25-83A6-D82080070F0F}" srcOrd="1" destOrd="0" presId="urn:microsoft.com/office/officeart/2005/8/layout/hierarchy3"/>
    <dgm:cxn modelId="{D34E2533-700F-4F7C-836F-6DA797A1AB20}" srcId="{B721B036-247A-4928-8083-742C58F79C17}" destId="{5091EB31-8ECD-4F2F-8D64-9BDE0B7BC8BD}" srcOrd="4" destOrd="0" parTransId="{4D48B9DB-6604-49A4-A008-66814A91E0F3}" sibTransId="{56727101-20F7-4A46-BE34-FF274ACF8457}"/>
    <dgm:cxn modelId="{F5948233-EA66-43A4-AB7C-46AB9EF28B18}" srcId="{B721B036-247A-4928-8083-742C58F79C17}" destId="{805E01ED-FCF1-43ED-B079-A3F1AE4F4ADD}" srcOrd="0" destOrd="0" parTransId="{03E096B2-B696-4720-94D7-0A5F48336056}" sibTransId="{155A2B7D-2ABD-4C80-80E8-5F9458A59F5A}"/>
    <dgm:cxn modelId="{5331B939-EF49-4590-9A71-FF1E03AF8FF2}" type="presOf" srcId="{7D234437-2C71-4B7C-8403-D270C554E9A2}" destId="{513F0518-82F9-4318-A945-1CA44671AAB2}" srcOrd="0" destOrd="0" presId="urn:microsoft.com/office/officeart/2005/8/layout/hierarchy3"/>
    <dgm:cxn modelId="{D28F695F-A08C-44C4-A5A9-3EC4F5A8DE3E}" type="presOf" srcId="{A1D0A218-6CAE-48BB-BECB-27F0F3C5A489}" destId="{C6197126-7D2D-4815-A526-A320B0DBDE08}" srcOrd="0" destOrd="0" presId="urn:microsoft.com/office/officeart/2005/8/layout/hierarchy3"/>
    <dgm:cxn modelId="{DEBB616C-86B0-42A2-9FE6-E8D3534CA9A2}" type="presOf" srcId="{5091EB31-8ECD-4F2F-8D64-9BDE0B7BC8BD}" destId="{4E8DDCE7-7770-42E7-8BC2-2EF1FAB92C70}" srcOrd="0" destOrd="0" presId="urn:microsoft.com/office/officeart/2005/8/layout/hierarchy3"/>
    <dgm:cxn modelId="{2251D74C-A5DF-4C5F-BA23-4E997FF480CE}" type="presOf" srcId="{BF15C222-C1D8-48B1-98D6-ACA6DDD8E29A}" destId="{288A623D-A3B2-4E58-8BB2-F3F31A03466E}" srcOrd="0" destOrd="0" presId="urn:microsoft.com/office/officeart/2005/8/layout/hierarchy3"/>
    <dgm:cxn modelId="{A1C2CD4D-5078-431B-9FF1-707C82F87908}" type="presOf" srcId="{E28FD674-0525-4801-9AB0-6DA1180A3B33}" destId="{6E1CDA13-F9CF-479C-BB67-CC29C251D4A1}" srcOrd="0" destOrd="0" presId="urn:microsoft.com/office/officeart/2005/8/layout/hierarchy3"/>
    <dgm:cxn modelId="{949DC670-ABD0-4274-AEC7-6F43AB5995C8}" type="presOf" srcId="{5091EB31-8ECD-4F2F-8D64-9BDE0B7BC8BD}" destId="{D865AE13-89D9-433A-9E2B-A9F3AF5119B5}" srcOrd="1" destOrd="0" presId="urn:microsoft.com/office/officeart/2005/8/layout/hierarchy3"/>
    <dgm:cxn modelId="{C6E6E272-CD44-429C-B9FA-CC432F33F1DA}" type="presOf" srcId="{ADCD08CA-F486-4F75-ADFF-01392958D25A}" destId="{F7599737-DC79-4267-AAEE-C522CCBD58B1}" srcOrd="0" destOrd="0" presId="urn:microsoft.com/office/officeart/2005/8/layout/hierarchy3"/>
    <dgm:cxn modelId="{C921BD55-BCF9-4783-A3A2-74A830259B4D}" type="presOf" srcId="{B721B036-247A-4928-8083-742C58F79C17}" destId="{5891E738-AB5C-4EA0-9239-070CB9DE83B5}" srcOrd="0" destOrd="0" presId="urn:microsoft.com/office/officeart/2005/8/layout/hierarchy3"/>
    <dgm:cxn modelId="{192F727E-BB79-4E03-A754-090A628F9E43}" type="presOf" srcId="{FA146DDF-A978-4657-A793-80AD3D6D204F}" destId="{065B4F15-5083-463E-984B-4A83CDF7314D}" srcOrd="0" destOrd="0" presId="urn:microsoft.com/office/officeart/2005/8/layout/hierarchy3"/>
    <dgm:cxn modelId="{34567280-9005-4B92-9636-0ED016904919}" type="presOf" srcId="{ADCD08CA-F486-4F75-ADFF-01392958D25A}" destId="{89C505D3-ADBC-4432-B08D-FAE323CCC70A}" srcOrd="1" destOrd="0" presId="urn:microsoft.com/office/officeart/2005/8/layout/hierarchy3"/>
    <dgm:cxn modelId="{ED943E83-F753-4E5A-B696-C2B43FA880D5}" srcId="{B721B036-247A-4928-8083-742C58F79C17}" destId="{BF15C222-C1D8-48B1-98D6-ACA6DDD8E29A}" srcOrd="3" destOrd="0" parTransId="{B86A8919-030E-4FCB-A589-E59AF010B76C}" sibTransId="{368AF109-875E-44B8-8AE4-8E0756241B46}"/>
    <dgm:cxn modelId="{6E52F39D-AD3B-4965-B56C-180901A4912E}" type="presOf" srcId="{B3A9B34E-E65D-493F-91D9-B1BD50513E87}" destId="{CBF4CB1C-3B00-4061-97B9-E797E00F34C5}" srcOrd="0" destOrd="0" presId="urn:microsoft.com/office/officeart/2005/8/layout/hierarchy3"/>
    <dgm:cxn modelId="{6F86E8A4-D78F-473E-865B-67A9DB3F2FA6}" srcId="{5091EB31-8ECD-4F2F-8D64-9BDE0B7BC8BD}" destId="{C86927AC-465E-4B0D-8563-3504FFA85E7D}" srcOrd="0" destOrd="0" parTransId="{61C6EA8B-AA7F-495B-8368-FE06700BC5F3}" sibTransId="{A3604E42-0596-4C7E-8A3D-1A0689A083E2}"/>
    <dgm:cxn modelId="{FA69FEA8-2656-4A63-BE72-DE012BD224E6}" srcId="{84988140-FC57-445C-AD88-171F197126A6}" destId="{FA146DDF-A978-4657-A793-80AD3D6D204F}" srcOrd="0" destOrd="0" parTransId="{7E468AA8-D004-4C15-AC86-478E01A7C012}" sibTransId="{1DB80DFC-B8FA-4F2B-87B2-71832DFBFF94}"/>
    <dgm:cxn modelId="{4BE6E4AD-6229-42CE-B06D-991AA454CACC}" type="presOf" srcId="{84988140-FC57-445C-AD88-171F197126A6}" destId="{92677D61-5AC8-4275-84F0-26A29257BFB5}" srcOrd="0" destOrd="0" presId="urn:microsoft.com/office/officeart/2005/8/layout/hierarchy3"/>
    <dgm:cxn modelId="{D777DBB4-B4BD-44AC-A51B-87B599AD9CBA}" type="presOf" srcId="{61C6EA8B-AA7F-495B-8368-FE06700BC5F3}" destId="{E2B4AF7D-C9C8-456D-8CAC-1F573C62562B}" srcOrd="0" destOrd="0" presId="urn:microsoft.com/office/officeart/2005/8/layout/hierarchy3"/>
    <dgm:cxn modelId="{C5C642B7-68A8-4B7D-B885-7B839D8FAEF7}" type="presOf" srcId="{C86927AC-465E-4B0D-8563-3504FFA85E7D}" destId="{6D5779AA-785C-4E53-A013-EE61262468CA}" srcOrd="0" destOrd="0" presId="urn:microsoft.com/office/officeart/2005/8/layout/hierarchy3"/>
    <dgm:cxn modelId="{757F35C8-9CB3-4EA5-B1F8-72B3AFC8B6D3}" type="presOf" srcId="{84988140-FC57-445C-AD88-171F197126A6}" destId="{ADFFBD8D-3A2D-4D5B-98D7-F3750DCDBE7A}" srcOrd="1" destOrd="0" presId="urn:microsoft.com/office/officeart/2005/8/layout/hierarchy3"/>
    <dgm:cxn modelId="{D5C858CC-C6A8-443D-A528-3CA537D4AE5C}" type="presOf" srcId="{160F2EDC-25C0-4A06-823E-510B5C432673}" destId="{86EE6177-FA55-40E2-AF49-5D63A342B828}" srcOrd="0" destOrd="0" presId="urn:microsoft.com/office/officeart/2005/8/layout/hierarchy3"/>
    <dgm:cxn modelId="{5AEE3DD0-8937-4BBF-96B2-5CD6C4AB814D}" srcId="{805E01ED-FCF1-43ED-B079-A3F1AE4F4ADD}" destId="{B3A9B34E-E65D-493F-91D9-B1BD50513E87}" srcOrd="0" destOrd="0" parTransId="{7D234437-2C71-4B7C-8403-D270C554E9A2}" sibTransId="{4CF2C793-96BA-48EC-A837-E6E0ED7AB2D7}"/>
    <dgm:cxn modelId="{6FAF44D4-44D8-4220-9B57-6762A3A33BD5}" srcId="{B721B036-247A-4928-8083-742C58F79C17}" destId="{ADCD08CA-F486-4F75-ADFF-01392958D25A}" srcOrd="2" destOrd="0" parTransId="{EF3E83B8-1EA4-4BC2-B943-90FDFC4E984F}" sibTransId="{5746F9C4-4482-4B3E-AE2D-8524C8C84A19}"/>
    <dgm:cxn modelId="{E413DDD9-268A-408B-9C4B-D855D50174DC}" srcId="{B721B036-247A-4928-8083-742C58F79C17}" destId="{84988140-FC57-445C-AD88-171F197126A6}" srcOrd="1" destOrd="0" parTransId="{EAE6F4F0-B05B-40E3-A483-77EFF26961C4}" sibTransId="{9128EB03-E742-4536-8A55-ABB7609BDFD8}"/>
    <dgm:cxn modelId="{E9E56FF2-1F2D-4029-9B4C-40B3E12EA84B}" type="presOf" srcId="{805E01ED-FCF1-43ED-B079-A3F1AE4F4ADD}" destId="{FD2835B2-34A9-4755-832C-5D8A74F7894F}" srcOrd="0" destOrd="0" presId="urn:microsoft.com/office/officeart/2005/8/layout/hierarchy3"/>
    <dgm:cxn modelId="{833EBCFB-357A-4C8F-AF9E-828E93C3ECF7}" type="presOf" srcId="{24790745-22EE-4D20-9DA2-B0309EF0928A}" destId="{336AA9BF-469E-4217-9537-51ECDB3BA247}" srcOrd="0" destOrd="0" presId="urn:microsoft.com/office/officeart/2005/8/layout/hierarchy3"/>
    <dgm:cxn modelId="{E3C98DFD-2318-4B95-B29A-E26B64DDC104}" type="presOf" srcId="{805E01ED-FCF1-43ED-B079-A3F1AE4F4ADD}" destId="{97E6339C-D943-4CAA-9389-86B062959AF4}" srcOrd="1" destOrd="0" presId="urn:microsoft.com/office/officeart/2005/8/layout/hierarchy3"/>
    <dgm:cxn modelId="{4EA016AC-F084-47A9-B35D-59D704B74BD6}" type="presParOf" srcId="{5891E738-AB5C-4EA0-9239-070CB9DE83B5}" destId="{E3EB048E-C0B7-4AD1-BA2B-5BFCB9371B7D}" srcOrd="0" destOrd="0" presId="urn:microsoft.com/office/officeart/2005/8/layout/hierarchy3"/>
    <dgm:cxn modelId="{1CE13110-739E-4A8F-A55F-35B249ECF9A2}" type="presParOf" srcId="{E3EB048E-C0B7-4AD1-BA2B-5BFCB9371B7D}" destId="{9992976B-6B2E-4BDD-82DF-F833ECC3E472}" srcOrd="0" destOrd="0" presId="urn:microsoft.com/office/officeart/2005/8/layout/hierarchy3"/>
    <dgm:cxn modelId="{5C281A2C-C5AF-45D7-979A-CB848E0A45D5}" type="presParOf" srcId="{9992976B-6B2E-4BDD-82DF-F833ECC3E472}" destId="{FD2835B2-34A9-4755-832C-5D8A74F7894F}" srcOrd="0" destOrd="0" presId="urn:microsoft.com/office/officeart/2005/8/layout/hierarchy3"/>
    <dgm:cxn modelId="{39A93CF2-C9FE-4CFA-8E15-C2B05C82308B}" type="presParOf" srcId="{9992976B-6B2E-4BDD-82DF-F833ECC3E472}" destId="{97E6339C-D943-4CAA-9389-86B062959AF4}" srcOrd="1" destOrd="0" presId="urn:microsoft.com/office/officeart/2005/8/layout/hierarchy3"/>
    <dgm:cxn modelId="{75C4027F-E50C-4473-82EE-8D5300DBD604}" type="presParOf" srcId="{E3EB048E-C0B7-4AD1-BA2B-5BFCB9371B7D}" destId="{A67B63B2-82E7-4DD6-8AFE-32D8599AD0DD}" srcOrd="1" destOrd="0" presId="urn:microsoft.com/office/officeart/2005/8/layout/hierarchy3"/>
    <dgm:cxn modelId="{DA8F99F7-6B3D-4B56-B9FD-3A2A13F49EFC}" type="presParOf" srcId="{A67B63B2-82E7-4DD6-8AFE-32D8599AD0DD}" destId="{513F0518-82F9-4318-A945-1CA44671AAB2}" srcOrd="0" destOrd="0" presId="urn:microsoft.com/office/officeart/2005/8/layout/hierarchy3"/>
    <dgm:cxn modelId="{C3B45D1D-FD46-490E-AD30-C30851EEA49E}" type="presParOf" srcId="{A67B63B2-82E7-4DD6-8AFE-32D8599AD0DD}" destId="{CBF4CB1C-3B00-4061-97B9-E797E00F34C5}" srcOrd="1" destOrd="0" presId="urn:microsoft.com/office/officeart/2005/8/layout/hierarchy3"/>
    <dgm:cxn modelId="{205BD715-F6A6-4486-9508-9E6D9EED9837}" type="presParOf" srcId="{5891E738-AB5C-4EA0-9239-070CB9DE83B5}" destId="{B1E8B838-EA5E-48BD-8760-6F6932D14879}" srcOrd="1" destOrd="0" presId="urn:microsoft.com/office/officeart/2005/8/layout/hierarchy3"/>
    <dgm:cxn modelId="{1F30975E-B04C-4D1C-825F-E8791B0D7610}" type="presParOf" srcId="{B1E8B838-EA5E-48BD-8760-6F6932D14879}" destId="{8A510187-B673-43E3-B39B-CB79B2B3FD3B}" srcOrd="0" destOrd="0" presId="urn:microsoft.com/office/officeart/2005/8/layout/hierarchy3"/>
    <dgm:cxn modelId="{87E9BCCD-D45E-4117-9667-5FBAD2BE21DF}" type="presParOf" srcId="{8A510187-B673-43E3-B39B-CB79B2B3FD3B}" destId="{92677D61-5AC8-4275-84F0-26A29257BFB5}" srcOrd="0" destOrd="0" presId="urn:microsoft.com/office/officeart/2005/8/layout/hierarchy3"/>
    <dgm:cxn modelId="{7B5D8E5E-375A-44B2-9C12-A52E1116B9CE}" type="presParOf" srcId="{8A510187-B673-43E3-B39B-CB79B2B3FD3B}" destId="{ADFFBD8D-3A2D-4D5B-98D7-F3750DCDBE7A}" srcOrd="1" destOrd="0" presId="urn:microsoft.com/office/officeart/2005/8/layout/hierarchy3"/>
    <dgm:cxn modelId="{D4C5C300-DAA3-4B92-A30A-42919C62EADA}" type="presParOf" srcId="{B1E8B838-EA5E-48BD-8760-6F6932D14879}" destId="{AE3A1F95-36BA-403D-97B7-FA13E780DFB4}" srcOrd="1" destOrd="0" presId="urn:microsoft.com/office/officeart/2005/8/layout/hierarchy3"/>
    <dgm:cxn modelId="{A58D70EB-18B3-4657-8579-8556FA81D74B}" type="presParOf" srcId="{AE3A1F95-36BA-403D-97B7-FA13E780DFB4}" destId="{5205D822-0750-4F86-8B19-74B2C1F4C52B}" srcOrd="0" destOrd="0" presId="urn:microsoft.com/office/officeart/2005/8/layout/hierarchy3"/>
    <dgm:cxn modelId="{3BA19E54-FF4C-4C48-A59C-FAE81ED1292F}" type="presParOf" srcId="{AE3A1F95-36BA-403D-97B7-FA13E780DFB4}" destId="{065B4F15-5083-463E-984B-4A83CDF7314D}" srcOrd="1" destOrd="0" presId="urn:microsoft.com/office/officeart/2005/8/layout/hierarchy3"/>
    <dgm:cxn modelId="{0D73E3B0-091F-47C9-B68E-0C829C72CE5A}" type="presParOf" srcId="{5891E738-AB5C-4EA0-9239-070CB9DE83B5}" destId="{FC37F5ED-6AE5-40E5-B609-5847D7E307C3}" srcOrd="2" destOrd="0" presId="urn:microsoft.com/office/officeart/2005/8/layout/hierarchy3"/>
    <dgm:cxn modelId="{8AE213C0-B99C-42CC-80D3-D65A32CA89DA}" type="presParOf" srcId="{FC37F5ED-6AE5-40E5-B609-5847D7E307C3}" destId="{9D2AF1B4-7173-4CFE-A454-0D5A29478929}" srcOrd="0" destOrd="0" presId="urn:microsoft.com/office/officeart/2005/8/layout/hierarchy3"/>
    <dgm:cxn modelId="{C8C7EED6-D92E-4CE6-BD15-F5468051A46E}" type="presParOf" srcId="{9D2AF1B4-7173-4CFE-A454-0D5A29478929}" destId="{F7599737-DC79-4267-AAEE-C522CCBD58B1}" srcOrd="0" destOrd="0" presId="urn:microsoft.com/office/officeart/2005/8/layout/hierarchy3"/>
    <dgm:cxn modelId="{431F47CE-8976-4C46-8EE8-C6AF923368C3}" type="presParOf" srcId="{9D2AF1B4-7173-4CFE-A454-0D5A29478929}" destId="{89C505D3-ADBC-4432-B08D-FAE323CCC70A}" srcOrd="1" destOrd="0" presId="urn:microsoft.com/office/officeart/2005/8/layout/hierarchy3"/>
    <dgm:cxn modelId="{B9E10E12-649F-4DE1-9B18-A59403FBE970}" type="presParOf" srcId="{FC37F5ED-6AE5-40E5-B609-5847D7E307C3}" destId="{AA73DD16-3E19-4622-8FCF-0CADE6B81A32}" srcOrd="1" destOrd="0" presId="urn:microsoft.com/office/officeart/2005/8/layout/hierarchy3"/>
    <dgm:cxn modelId="{EC113BA1-3B8A-415A-A419-18515046E0A6}" type="presParOf" srcId="{AA73DD16-3E19-4622-8FCF-0CADE6B81A32}" destId="{336AA9BF-469E-4217-9537-51ECDB3BA247}" srcOrd="0" destOrd="0" presId="urn:microsoft.com/office/officeart/2005/8/layout/hierarchy3"/>
    <dgm:cxn modelId="{E82FCED3-BD57-424E-9512-36ABF3B7B348}" type="presParOf" srcId="{AA73DD16-3E19-4622-8FCF-0CADE6B81A32}" destId="{C6197126-7D2D-4815-A526-A320B0DBDE08}" srcOrd="1" destOrd="0" presId="urn:microsoft.com/office/officeart/2005/8/layout/hierarchy3"/>
    <dgm:cxn modelId="{5C981B6C-6D45-43BF-9742-37FB475A82DB}" type="presParOf" srcId="{5891E738-AB5C-4EA0-9239-070CB9DE83B5}" destId="{7DF87AD6-CB67-4BCA-B245-BF149D4F6C6F}" srcOrd="3" destOrd="0" presId="urn:microsoft.com/office/officeart/2005/8/layout/hierarchy3"/>
    <dgm:cxn modelId="{A1A45498-D7DD-4525-9435-B2C2962C0A3F}" type="presParOf" srcId="{7DF87AD6-CB67-4BCA-B245-BF149D4F6C6F}" destId="{14D0BA95-6027-4790-BF85-1C682C4C84D4}" srcOrd="0" destOrd="0" presId="urn:microsoft.com/office/officeart/2005/8/layout/hierarchy3"/>
    <dgm:cxn modelId="{8B45D2CD-EEFB-45E6-A39A-EF948443A93C}" type="presParOf" srcId="{14D0BA95-6027-4790-BF85-1C682C4C84D4}" destId="{288A623D-A3B2-4E58-8BB2-F3F31A03466E}" srcOrd="0" destOrd="0" presId="urn:microsoft.com/office/officeart/2005/8/layout/hierarchy3"/>
    <dgm:cxn modelId="{249DBEDB-EA74-4F02-9B3E-CB5F68EBDEA7}" type="presParOf" srcId="{14D0BA95-6027-4790-BF85-1C682C4C84D4}" destId="{7228DE2E-28C6-4A25-83A6-D82080070F0F}" srcOrd="1" destOrd="0" presId="urn:microsoft.com/office/officeart/2005/8/layout/hierarchy3"/>
    <dgm:cxn modelId="{08F855EC-2A23-47E8-9271-470D9BE622E8}" type="presParOf" srcId="{7DF87AD6-CB67-4BCA-B245-BF149D4F6C6F}" destId="{F3F58729-E3CA-4395-9CCC-52410558F41C}" srcOrd="1" destOrd="0" presId="urn:microsoft.com/office/officeart/2005/8/layout/hierarchy3"/>
    <dgm:cxn modelId="{AA21C868-AAC2-4925-9982-6543222E29BE}" type="presParOf" srcId="{F3F58729-E3CA-4395-9CCC-52410558F41C}" destId="{86EE6177-FA55-40E2-AF49-5D63A342B828}" srcOrd="0" destOrd="0" presId="urn:microsoft.com/office/officeart/2005/8/layout/hierarchy3"/>
    <dgm:cxn modelId="{709A0A30-A297-4DCE-8E70-60AB5CB7CC34}" type="presParOf" srcId="{F3F58729-E3CA-4395-9CCC-52410558F41C}" destId="{6E1CDA13-F9CF-479C-BB67-CC29C251D4A1}" srcOrd="1" destOrd="0" presId="urn:microsoft.com/office/officeart/2005/8/layout/hierarchy3"/>
    <dgm:cxn modelId="{707F5E42-FC6F-4C8A-BBDB-9603B51BDF19}" type="presParOf" srcId="{5891E738-AB5C-4EA0-9239-070CB9DE83B5}" destId="{FDF0D76C-558A-456C-BE48-AC5DFCC87BA2}" srcOrd="4" destOrd="0" presId="urn:microsoft.com/office/officeart/2005/8/layout/hierarchy3"/>
    <dgm:cxn modelId="{3EE79B84-395A-42C2-A9EB-78ED0A4A4415}" type="presParOf" srcId="{FDF0D76C-558A-456C-BE48-AC5DFCC87BA2}" destId="{DE1DE486-A992-48B8-9CB2-BDA830AC6760}" srcOrd="0" destOrd="0" presId="urn:microsoft.com/office/officeart/2005/8/layout/hierarchy3"/>
    <dgm:cxn modelId="{4CC9444E-5595-410A-AF06-993026B30F00}" type="presParOf" srcId="{DE1DE486-A992-48B8-9CB2-BDA830AC6760}" destId="{4E8DDCE7-7770-42E7-8BC2-2EF1FAB92C70}" srcOrd="0" destOrd="0" presId="urn:microsoft.com/office/officeart/2005/8/layout/hierarchy3"/>
    <dgm:cxn modelId="{2CB0C918-6801-4F8F-958F-13F47F51B236}" type="presParOf" srcId="{DE1DE486-A992-48B8-9CB2-BDA830AC6760}" destId="{D865AE13-89D9-433A-9E2B-A9F3AF5119B5}" srcOrd="1" destOrd="0" presId="urn:microsoft.com/office/officeart/2005/8/layout/hierarchy3"/>
    <dgm:cxn modelId="{0C3D33D3-795C-4CA5-BDAE-AB7FAD72A805}" type="presParOf" srcId="{FDF0D76C-558A-456C-BE48-AC5DFCC87BA2}" destId="{3A054E2E-456A-448F-B7D0-5646E05FB62D}" srcOrd="1" destOrd="0" presId="urn:microsoft.com/office/officeart/2005/8/layout/hierarchy3"/>
    <dgm:cxn modelId="{ADB73660-93BB-497F-9F3B-4F3C050BB88D}" type="presParOf" srcId="{3A054E2E-456A-448F-B7D0-5646E05FB62D}" destId="{E2B4AF7D-C9C8-456D-8CAC-1F573C62562B}" srcOrd="0" destOrd="0" presId="urn:microsoft.com/office/officeart/2005/8/layout/hierarchy3"/>
    <dgm:cxn modelId="{CC63CCCF-6BE6-4793-8155-B454D2B851BF}" type="presParOf" srcId="{3A054E2E-456A-448F-B7D0-5646E05FB62D}" destId="{6D5779AA-785C-4E53-A013-EE61262468CA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2A2FB23-D626-4C62-B451-FFEBE48A618C}" type="doc">
      <dgm:prSet loTypeId="urn:microsoft.com/office/officeart/2005/8/layout/process4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135E2F7-1E0A-4DA1-BD55-D4BB1B052206}">
      <dgm:prSet/>
      <dgm:spPr/>
      <dgm:t>
        <a:bodyPr/>
        <a:lstStyle/>
        <a:p>
          <a:pPr rtl="0"/>
          <a:r>
            <a:rPr lang="en-US"/>
            <a:t>Reliever: SABA or SAMA as needed; train &amp; check technique; choose device patients can use. (NICE, 2019)</a:t>
          </a:r>
        </a:p>
      </dgm:t>
    </dgm:pt>
    <dgm:pt modelId="{9CD30578-6B22-4A36-8D90-C37184447636}" type="parTrans" cxnId="{157C10BF-AB5D-4DC2-9C5A-7F9A952CC0B1}">
      <dgm:prSet/>
      <dgm:spPr/>
      <dgm:t>
        <a:bodyPr/>
        <a:lstStyle/>
        <a:p>
          <a:endParaRPr lang="en-US"/>
        </a:p>
      </dgm:t>
    </dgm:pt>
    <dgm:pt modelId="{FB753163-4A62-452D-B2E8-40B29FBDB252}" type="sibTrans" cxnId="{157C10BF-AB5D-4DC2-9C5A-7F9A952CC0B1}">
      <dgm:prSet/>
      <dgm:spPr/>
      <dgm:t>
        <a:bodyPr/>
        <a:lstStyle/>
        <a:p>
          <a:endParaRPr lang="en-US"/>
        </a:p>
      </dgm:t>
    </dgm:pt>
    <dgm:pt modelId="{977273B6-6B14-489C-9861-6C6B5735D0AA}">
      <dgm:prSet/>
      <dgm:spPr/>
      <dgm:t>
        <a:bodyPr/>
        <a:lstStyle/>
        <a:p>
          <a:pPr rtl="0"/>
          <a:r>
            <a:rPr lang="en-US"/>
            <a:t>Persistent breathlessness/exacerbations: start LAMA or LABA; if still symptomatic/exacerbating → LABA+LAMA. (NICE, 2019)</a:t>
          </a:r>
        </a:p>
      </dgm:t>
    </dgm:pt>
    <dgm:pt modelId="{C7E773ED-438B-4F26-9E04-D1FB7C353CB4}" type="parTrans" cxnId="{7B9855F0-FB4A-4001-8724-B5392AE578A0}">
      <dgm:prSet/>
      <dgm:spPr/>
      <dgm:t>
        <a:bodyPr/>
        <a:lstStyle/>
        <a:p>
          <a:endParaRPr lang="en-US"/>
        </a:p>
      </dgm:t>
    </dgm:pt>
    <dgm:pt modelId="{B2DD3425-B015-4F06-891E-64DCE68D3333}" type="sibTrans" cxnId="{7B9855F0-FB4A-4001-8724-B5392AE578A0}">
      <dgm:prSet/>
      <dgm:spPr/>
      <dgm:t>
        <a:bodyPr/>
        <a:lstStyle/>
        <a:p>
          <a:endParaRPr lang="en-US"/>
        </a:p>
      </dgm:t>
    </dgm:pt>
    <dgm:pt modelId="{5AE746FC-C83D-4C18-8708-93689F346021}">
      <dgm:prSet/>
      <dgm:spPr/>
      <dgm:t>
        <a:bodyPr/>
        <a:lstStyle/>
        <a:p>
          <a:pPr rtl="0"/>
          <a:r>
            <a:rPr lang="en-US"/>
            <a:t>Consider adding ICS if blood eosinophils are high and/or asthmatic features; review pneumonia risk. (NICE, 2019)</a:t>
          </a:r>
        </a:p>
      </dgm:t>
    </dgm:pt>
    <dgm:pt modelId="{BD6AD3B6-3031-4EBD-8281-0576C9ADC5EE}" type="parTrans" cxnId="{576DA791-5A05-49E4-9FB9-FC05F1E3EF09}">
      <dgm:prSet/>
      <dgm:spPr/>
      <dgm:t>
        <a:bodyPr/>
        <a:lstStyle/>
        <a:p>
          <a:endParaRPr lang="en-US"/>
        </a:p>
      </dgm:t>
    </dgm:pt>
    <dgm:pt modelId="{39C709AA-1C07-4D18-956F-FA4EA878011D}" type="sibTrans" cxnId="{576DA791-5A05-49E4-9FB9-FC05F1E3EF09}">
      <dgm:prSet/>
      <dgm:spPr/>
      <dgm:t>
        <a:bodyPr/>
        <a:lstStyle/>
        <a:p>
          <a:endParaRPr lang="en-US"/>
        </a:p>
      </dgm:t>
    </dgm:pt>
    <dgm:pt modelId="{2459FC45-37C7-4694-AE3D-8413DC36E841}">
      <dgm:prSet/>
      <dgm:spPr/>
      <dgm:t>
        <a:bodyPr/>
        <a:lstStyle/>
        <a:p>
          <a:pPr rtl="0"/>
          <a:r>
            <a:rPr lang="en-US"/>
            <a:t>Review every 3–6 months initially: symptoms (CAT/MRC), exacerbations, side effects; de‑/escalate accordingly. (NICE, 2019)</a:t>
          </a:r>
        </a:p>
      </dgm:t>
    </dgm:pt>
    <dgm:pt modelId="{0FE1B7A9-C24E-4D3D-BC82-93F7629E0DA3}" type="parTrans" cxnId="{A2AD5BCC-CBD4-4B67-8C13-27AE2DECD10A}">
      <dgm:prSet/>
      <dgm:spPr/>
      <dgm:t>
        <a:bodyPr/>
        <a:lstStyle/>
        <a:p>
          <a:endParaRPr lang="en-US"/>
        </a:p>
      </dgm:t>
    </dgm:pt>
    <dgm:pt modelId="{5CE7C993-EDFA-480B-892B-17F7E1FB6EDF}" type="sibTrans" cxnId="{A2AD5BCC-CBD4-4B67-8C13-27AE2DECD10A}">
      <dgm:prSet/>
      <dgm:spPr/>
      <dgm:t>
        <a:bodyPr/>
        <a:lstStyle/>
        <a:p>
          <a:endParaRPr lang="en-US"/>
        </a:p>
      </dgm:t>
    </dgm:pt>
    <dgm:pt modelId="{6AD8566D-0D0C-4353-B7CA-987D1EE4B9C9}" type="pres">
      <dgm:prSet presAssocID="{F2A2FB23-D626-4C62-B451-FFEBE48A618C}" presName="Name0" presStyleCnt="0">
        <dgm:presLayoutVars>
          <dgm:dir/>
          <dgm:animLvl val="lvl"/>
          <dgm:resizeHandles val="exact"/>
        </dgm:presLayoutVars>
      </dgm:prSet>
      <dgm:spPr/>
    </dgm:pt>
    <dgm:pt modelId="{A36BEE30-1536-4526-B41E-A44F3D4B6BDE}" type="pres">
      <dgm:prSet presAssocID="{2459FC45-37C7-4694-AE3D-8413DC36E841}" presName="boxAndChildren" presStyleCnt="0"/>
      <dgm:spPr/>
    </dgm:pt>
    <dgm:pt modelId="{0FE9CBB1-D0BA-4289-8C35-F85E5B112E5F}" type="pres">
      <dgm:prSet presAssocID="{2459FC45-37C7-4694-AE3D-8413DC36E841}" presName="parentTextBox" presStyleLbl="node1" presStyleIdx="0" presStyleCnt="4"/>
      <dgm:spPr/>
    </dgm:pt>
    <dgm:pt modelId="{C0B9E687-71BC-411A-A1B6-92A9D9A0DF5B}" type="pres">
      <dgm:prSet presAssocID="{39C709AA-1C07-4D18-956F-FA4EA878011D}" presName="sp" presStyleCnt="0"/>
      <dgm:spPr/>
    </dgm:pt>
    <dgm:pt modelId="{FF2EC5DC-1656-48C5-8D41-EFCB38FDB830}" type="pres">
      <dgm:prSet presAssocID="{5AE746FC-C83D-4C18-8708-93689F346021}" presName="arrowAndChildren" presStyleCnt="0"/>
      <dgm:spPr/>
    </dgm:pt>
    <dgm:pt modelId="{1AE8863E-5A44-4FAD-97DB-9524F47151F3}" type="pres">
      <dgm:prSet presAssocID="{5AE746FC-C83D-4C18-8708-93689F346021}" presName="parentTextArrow" presStyleLbl="node1" presStyleIdx="1" presStyleCnt="4"/>
      <dgm:spPr/>
    </dgm:pt>
    <dgm:pt modelId="{3C93828F-C3C0-4497-9717-E0696083D16B}" type="pres">
      <dgm:prSet presAssocID="{B2DD3425-B015-4F06-891E-64DCE68D3333}" presName="sp" presStyleCnt="0"/>
      <dgm:spPr/>
    </dgm:pt>
    <dgm:pt modelId="{0AF3F001-F20B-4CA9-BA7A-F85CAB8AF3D1}" type="pres">
      <dgm:prSet presAssocID="{977273B6-6B14-489C-9861-6C6B5735D0AA}" presName="arrowAndChildren" presStyleCnt="0"/>
      <dgm:spPr/>
    </dgm:pt>
    <dgm:pt modelId="{AA68897A-060D-4922-B56B-324BEC968AB2}" type="pres">
      <dgm:prSet presAssocID="{977273B6-6B14-489C-9861-6C6B5735D0AA}" presName="parentTextArrow" presStyleLbl="node1" presStyleIdx="2" presStyleCnt="4"/>
      <dgm:spPr/>
    </dgm:pt>
    <dgm:pt modelId="{A9A6FC1C-D718-40E9-A42C-C79D0CAE312E}" type="pres">
      <dgm:prSet presAssocID="{FB753163-4A62-452D-B2E8-40B29FBDB252}" presName="sp" presStyleCnt="0"/>
      <dgm:spPr/>
    </dgm:pt>
    <dgm:pt modelId="{78B3A06D-6DDE-4FC7-9665-589C8FEEE4B4}" type="pres">
      <dgm:prSet presAssocID="{4135E2F7-1E0A-4DA1-BD55-D4BB1B052206}" presName="arrowAndChildren" presStyleCnt="0"/>
      <dgm:spPr/>
    </dgm:pt>
    <dgm:pt modelId="{6205CA53-7CF5-4822-A8F9-64CD95464EF8}" type="pres">
      <dgm:prSet presAssocID="{4135E2F7-1E0A-4DA1-BD55-D4BB1B052206}" presName="parentTextArrow" presStyleLbl="node1" presStyleIdx="3" presStyleCnt="4"/>
      <dgm:spPr/>
    </dgm:pt>
  </dgm:ptLst>
  <dgm:cxnLst>
    <dgm:cxn modelId="{222F3F0F-2A16-49D6-9D52-7E27BDF04255}" type="presOf" srcId="{4135E2F7-1E0A-4DA1-BD55-D4BB1B052206}" destId="{6205CA53-7CF5-4822-A8F9-64CD95464EF8}" srcOrd="0" destOrd="0" presId="urn:microsoft.com/office/officeart/2005/8/layout/process4"/>
    <dgm:cxn modelId="{9D08833B-4A08-4DEA-B6A5-D45D8698FFB2}" type="presOf" srcId="{977273B6-6B14-489C-9861-6C6B5735D0AA}" destId="{AA68897A-060D-4922-B56B-324BEC968AB2}" srcOrd="0" destOrd="0" presId="urn:microsoft.com/office/officeart/2005/8/layout/process4"/>
    <dgm:cxn modelId="{6F8DD359-F054-46E2-80F0-622D48D95850}" type="presOf" srcId="{5AE746FC-C83D-4C18-8708-93689F346021}" destId="{1AE8863E-5A44-4FAD-97DB-9524F47151F3}" srcOrd="0" destOrd="0" presId="urn:microsoft.com/office/officeart/2005/8/layout/process4"/>
    <dgm:cxn modelId="{576DA791-5A05-49E4-9FB9-FC05F1E3EF09}" srcId="{F2A2FB23-D626-4C62-B451-FFEBE48A618C}" destId="{5AE746FC-C83D-4C18-8708-93689F346021}" srcOrd="2" destOrd="0" parTransId="{BD6AD3B6-3031-4EBD-8281-0576C9ADC5EE}" sibTransId="{39C709AA-1C07-4D18-956F-FA4EA878011D}"/>
    <dgm:cxn modelId="{C84698BE-F68F-47F0-B513-168B57084DD6}" type="presOf" srcId="{2459FC45-37C7-4694-AE3D-8413DC36E841}" destId="{0FE9CBB1-D0BA-4289-8C35-F85E5B112E5F}" srcOrd="0" destOrd="0" presId="urn:microsoft.com/office/officeart/2005/8/layout/process4"/>
    <dgm:cxn modelId="{157C10BF-AB5D-4DC2-9C5A-7F9A952CC0B1}" srcId="{F2A2FB23-D626-4C62-B451-FFEBE48A618C}" destId="{4135E2F7-1E0A-4DA1-BD55-D4BB1B052206}" srcOrd="0" destOrd="0" parTransId="{9CD30578-6B22-4A36-8D90-C37184447636}" sibTransId="{FB753163-4A62-452D-B2E8-40B29FBDB252}"/>
    <dgm:cxn modelId="{A2AD5BCC-CBD4-4B67-8C13-27AE2DECD10A}" srcId="{F2A2FB23-D626-4C62-B451-FFEBE48A618C}" destId="{2459FC45-37C7-4694-AE3D-8413DC36E841}" srcOrd="3" destOrd="0" parTransId="{0FE1B7A9-C24E-4D3D-BC82-93F7629E0DA3}" sibTransId="{5CE7C993-EDFA-480B-892B-17F7E1FB6EDF}"/>
    <dgm:cxn modelId="{76EA93CC-93A7-4BC6-AEFB-02256F168123}" type="presOf" srcId="{F2A2FB23-D626-4C62-B451-FFEBE48A618C}" destId="{6AD8566D-0D0C-4353-B7CA-987D1EE4B9C9}" srcOrd="0" destOrd="0" presId="urn:microsoft.com/office/officeart/2005/8/layout/process4"/>
    <dgm:cxn modelId="{7B9855F0-FB4A-4001-8724-B5392AE578A0}" srcId="{F2A2FB23-D626-4C62-B451-FFEBE48A618C}" destId="{977273B6-6B14-489C-9861-6C6B5735D0AA}" srcOrd="1" destOrd="0" parTransId="{C7E773ED-438B-4F26-9E04-D1FB7C353CB4}" sibTransId="{B2DD3425-B015-4F06-891E-64DCE68D3333}"/>
    <dgm:cxn modelId="{D3CA8E55-68CF-40E3-96F5-488C939446C7}" type="presParOf" srcId="{6AD8566D-0D0C-4353-B7CA-987D1EE4B9C9}" destId="{A36BEE30-1536-4526-B41E-A44F3D4B6BDE}" srcOrd="0" destOrd="0" presId="urn:microsoft.com/office/officeart/2005/8/layout/process4"/>
    <dgm:cxn modelId="{1D1C326C-65B0-4BFE-A6C3-A229138B2629}" type="presParOf" srcId="{A36BEE30-1536-4526-B41E-A44F3D4B6BDE}" destId="{0FE9CBB1-D0BA-4289-8C35-F85E5B112E5F}" srcOrd="0" destOrd="0" presId="urn:microsoft.com/office/officeart/2005/8/layout/process4"/>
    <dgm:cxn modelId="{D3359FEC-3B14-459D-A2C1-3FCDBCFDCA88}" type="presParOf" srcId="{6AD8566D-0D0C-4353-B7CA-987D1EE4B9C9}" destId="{C0B9E687-71BC-411A-A1B6-92A9D9A0DF5B}" srcOrd="1" destOrd="0" presId="urn:microsoft.com/office/officeart/2005/8/layout/process4"/>
    <dgm:cxn modelId="{731A4D6E-4FE4-4A26-B07C-AA38AE9C92A7}" type="presParOf" srcId="{6AD8566D-0D0C-4353-B7CA-987D1EE4B9C9}" destId="{FF2EC5DC-1656-48C5-8D41-EFCB38FDB830}" srcOrd="2" destOrd="0" presId="urn:microsoft.com/office/officeart/2005/8/layout/process4"/>
    <dgm:cxn modelId="{310BBA2D-3B70-4FF9-A574-704FD9AA11C6}" type="presParOf" srcId="{FF2EC5DC-1656-48C5-8D41-EFCB38FDB830}" destId="{1AE8863E-5A44-4FAD-97DB-9524F47151F3}" srcOrd="0" destOrd="0" presId="urn:microsoft.com/office/officeart/2005/8/layout/process4"/>
    <dgm:cxn modelId="{37089323-3EDF-4341-92EC-8883BD4FEA71}" type="presParOf" srcId="{6AD8566D-0D0C-4353-B7CA-987D1EE4B9C9}" destId="{3C93828F-C3C0-4497-9717-E0696083D16B}" srcOrd="3" destOrd="0" presId="urn:microsoft.com/office/officeart/2005/8/layout/process4"/>
    <dgm:cxn modelId="{67961B1B-2AA1-4780-B02A-5E7725823FE9}" type="presParOf" srcId="{6AD8566D-0D0C-4353-B7CA-987D1EE4B9C9}" destId="{0AF3F001-F20B-4CA9-BA7A-F85CAB8AF3D1}" srcOrd="4" destOrd="0" presId="urn:microsoft.com/office/officeart/2005/8/layout/process4"/>
    <dgm:cxn modelId="{48A2693F-B25E-4FE6-ADA2-2E1DAA06B3D1}" type="presParOf" srcId="{0AF3F001-F20B-4CA9-BA7A-F85CAB8AF3D1}" destId="{AA68897A-060D-4922-B56B-324BEC968AB2}" srcOrd="0" destOrd="0" presId="urn:microsoft.com/office/officeart/2005/8/layout/process4"/>
    <dgm:cxn modelId="{F66AA276-7553-42E5-80FC-54308730040F}" type="presParOf" srcId="{6AD8566D-0D0C-4353-B7CA-987D1EE4B9C9}" destId="{A9A6FC1C-D718-40E9-A42C-C79D0CAE312E}" srcOrd="5" destOrd="0" presId="urn:microsoft.com/office/officeart/2005/8/layout/process4"/>
    <dgm:cxn modelId="{C55459FB-969E-4194-9742-8983AE8D204F}" type="presParOf" srcId="{6AD8566D-0D0C-4353-B7CA-987D1EE4B9C9}" destId="{78B3A06D-6DDE-4FC7-9665-589C8FEEE4B4}" srcOrd="6" destOrd="0" presId="urn:microsoft.com/office/officeart/2005/8/layout/process4"/>
    <dgm:cxn modelId="{287AF967-752E-4292-A1BD-023343BAA41F}" type="presParOf" srcId="{78B3A06D-6DDE-4FC7-9665-589C8FEEE4B4}" destId="{6205CA53-7CF5-4822-A8F9-64CD95464EF8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2B52ADC-0A15-4701-8DCB-CE16FE03D4CB}" type="doc">
      <dgm:prSet loTypeId="urn:microsoft.com/office/officeart/2005/8/layout/hProcess9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E59A1E7-3E4F-4968-AE8F-BB9A6CC1D1BA}">
      <dgm:prSet/>
      <dgm:spPr/>
      <dgm:t>
        <a:bodyPr/>
        <a:lstStyle/>
        <a:p>
          <a:pPr rtl="0"/>
          <a:r>
            <a:rPr lang="en-US"/>
            <a:t>Personalised plan: recognise worsening breathlessness, sputum volume/purulence; start reliever; increase maintenance as advised. (NICE, 2018)</a:t>
          </a:r>
        </a:p>
      </dgm:t>
    </dgm:pt>
    <dgm:pt modelId="{04FB5F57-C300-4E96-8E28-F844A96C2ACD}" type="parTrans" cxnId="{28CDE8CC-BFE6-48F5-8E6E-5BD7A4649A7C}">
      <dgm:prSet/>
      <dgm:spPr/>
      <dgm:t>
        <a:bodyPr/>
        <a:lstStyle/>
        <a:p>
          <a:endParaRPr lang="en-US"/>
        </a:p>
      </dgm:t>
    </dgm:pt>
    <dgm:pt modelId="{9D8F7775-1126-46CB-9C42-173C7A9B93FB}" type="sibTrans" cxnId="{28CDE8CC-BFE6-48F5-8E6E-5BD7A4649A7C}">
      <dgm:prSet/>
      <dgm:spPr/>
      <dgm:t>
        <a:bodyPr/>
        <a:lstStyle/>
        <a:p>
          <a:endParaRPr lang="en-US"/>
        </a:p>
      </dgm:t>
    </dgm:pt>
    <dgm:pt modelId="{B82BE3A0-0EA7-4C95-8BAF-B404D93FA84E}">
      <dgm:prSet/>
      <dgm:spPr/>
      <dgm:t>
        <a:bodyPr/>
        <a:lstStyle/>
        <a:p>
          <a:pPr rtl="0"/>
          <a:r>
            <a:rPr lang="en-US"/>
            <a:t>Rescue pack only if trained and reviewed; discuss appropriate use. (NICE, 2018)</a:t>
          </a:r>
        </a:p>
      </dgm:t>
    </dgm:pt>
    <dgm:pt modelId="{B66BBDE0-2945-474E-8820-BDD7AA465DA1}" type="parTrans" cxnId="{C12B5A32-9EF0-496D-9CAE-41C41F423FCA}">
      <dgm:prSet/>
      <dgm:spPr/>
      <dgm:t>
        <a:bodyPr/>
        <a:lstStyle/>
        <a:p>
          <a:endParaRPr lang="en-US"/>
        </a:p>
      </dgm:t>
    </dgm:pt>
    <dgm:pt modelId="{69C9D587-BDD2-4EC3-854B-979D27F2C727}" type="sibTrans" cxnId="{C12B5A32-9EF0-496D-9CAE-41C41F423FCA}">
      <dgm:prSet/>
      <dgm:spPr/>
      <dgm:t>
        <a:bodyPr/>
        <a:lstStyle/>
        <a:p>
          <a:endParaRPr lang="en-US"/>
        </a:p>
      </dgm:t>
    </dgm:pt>
    <dgm:pt modelId="{C70BDE1A-2FDD-4112-896E-674F15A03752}">
      <dgm:prSet/>
      <dgm:spPr/>
      <dgm:t>
        <a:bodyPr/>
        <a:lstStyle/>
        <a:p>
          <a:pPr rtl="0"/>
          <a:r>
            <a:rPr lang="en-US" dirty="0"/>
            <a:t>Antibiotics: follow NG114 - only if bacterial signs (e.g., increased purulence) or severe/systemic features; review response. (NICE, 2018)</a:t>
          </a:r>
        </a:p>
      </dgm:t>
    </dgm:pt>
    <dgm:pt modelId="{36256FA9-C287-4274-8181-7728FA72F12F}" type="parTrans" cxnId="{79A81725-74B8-49EE-BBA6-5ABFF800CB7B}">
      <dgm:prSet/>
      <dgm:spPr/>
      <dgm:t>
        <a:bodyPr/>
        <a:lstStyle/>
        <a:p>
          <a:endParaRPr lang="en-US"/>
        </a:p>
      </dgm:t>
    </dgm:pt>
    <dgm:pt modelId="{9900DB16-D5B9-41C8-89E9-02CF77C65C9F}" type="sibTrans" cxnId="{79A81725-74B8-49EE-BBA6-5ABFF800CB7B}">
      <dgm:prSet/>
      <dgm:spPr/>
      <dgm:t>
        <a:bodyPr/>
        <a:lstStyle/>
        <a:p>
          <a:endParaRPr lang="en-US"/>
        </a:p>
      </dgm:t>
    </dgm:pt>
    <dgm:pt modelId="{3AD3C6DE-679B-43BB-A6AA-DD2DC9DC2D1A}">
      <dgm:prSet/>
      <dgm:spPr/>
      <dgm:t>
        <a:bodyPr/>
        <a:lstStyle/>
        <a:p>
          <a:pPr rtl="0"/>
          <a:r>
            <a:rPr lang="en-US"/>
            <a:t>When to seek urgent help: severe breathlessness, confusion, cyanosis, inability to speak in sentences.</a:t>
          </a:r>
        </a:p>
      </dgm:t>
    </dgm:pt>
    <dgm:pt modelId="{ED81AA5B-5FE7-41AD-9CA0-38A39441204E}" type="parTrans" cxnId="{69237933-3671-4E63-85E2-40CAC3197D8F}">
      <dgm:prSet/>
      <dgm:spPr/>
      <dgm:t>
        <a:bodyPr/>
        <a:lstStyle/>
        <a:p>
          <a:endParaRPr lang="en-US"/>
        </a:p>
      </dgm:t>
    </dgm:pt>
    <dgm:pt modelId="{5E481972-EFE1-40CA-B85B-9AA82DCB7597}" type="sibTrans" cxnId="{69237933-3671-4E63-85E2-40CAC3197D8F}">
      <dgm:prSet/>
      <dgm:spPr/>
      <dgm:t>
        <a:bodyPr/>
        <a:lstStyle/>
        <a:p>
          <a:endParaRPr lang="en-US"/>
        </a:p>
      </dgm:t>
    </dgm:pt>
    <dgm:pt modelId="{6696E825-855C-4E37-9FBC-C173D8051A81}" type="pres">
      <dgm:prSet presAssocID="{02B52ADC-0A15-4701-8DCB-CE16FE03D4CB}" presName="CompostProcess" presStyleCnt="0">
        <dgm:presLayoutVars>
          <dgm:dir/>
          <dgm:resizeHandles val="exact"/>
        </dgm:presLayoutVars>
      </dgm:prSet>
      <dgm:spPr/>
    </dgm:pt>
    <dgm:pt modelId="{31C50A13-0BA8-4AE0-92F8-06C752F22F2B}" type="pres">
      <dgm:prSet presAssocID="{02B52ADC-0A15-4701-8DCB-CE16FE03D4CB}" presName="arrow" presStyleLbl="bgShp" presStyleIdx="0" presStyleCnt="1"/>
      <dgm:spPr/>
    </dgm:pt>
    <dgm:pt modelId="{AD73E482-1AA0-4068-8380-5D4D5C99BA69}" type="pres">
      <dgm:prSet presAssocID="{02B52ADC-0A15-4701-8DCB-CE16FE03D4CB}" presName="linearProcess" presStyleCnt="0"/>
      <dgm:spPr/>
    </dgm:pt>
    <dgm:pt modelId="{3790CF7A-B628-4714-95DB-AC946B39A04B}" type="pres">
      <dgm:prSet presAssocID="{5E59A1E7-3E4F-4968-AE8F-BB9A6CC1D1BA}" presName="textNode" presStyleLbl="node1" presStyleIdx="0" presStyleCnt="4">
        <dgm:presLayoutVars>
          <dgm:bulletEnabled val="1"/>
        </dgm:presLayoutVars>
      </dgm:prSet>
      <dgm:spPr/>
    </dgm:pt>
    <dgm:pt modelId="{5608FBED-C5D4-46C0-BBFB-011244EC96CD}" type="pres">
      <dgm:prSet presAssocID="{9D8F7775-1126-46CB-9C42-173C7A9B93FB}" presName="sibTrans" presStyleCnt="0"/>
      <dgm:spPr/>
    </dgm:pt>
    <dgm:pt modelId="{C4409B66-D398-4CC7-8E4E-2EB6DB6581C4}" type="pres">
      <dgm:prSet presAssocID="{B82BE3A0-0EA7-4C95-8BAF-B404D93FA84E}" presName="textNode" presStyleLbl="node1" presStyleIdx="1" presStyleCnt="4">
        <dgm:presLayoutVars>
          <dgm:bulletEnabled val="1"/>
        </dgm:presLayoutVars>
      </dgm:prSet>
      <dgm:spPr/>
    </dgm:pt>
    <dgm:pt modelId="{D11F62A9-4051-42A3-88AD-5FE0F64B4F52}" type="pres">
      <dgm:prSet presAssocID="{69C9D587-BDD2-4EC3-854B-979D27F2C727}" presName="sibTrans" presStyleCnt="0"/>
      <dgm:spPr/>
    </dgm:pt>
    <dgm:pt modelId="{9E7A4F3E-269E-4D55-95FF-0CD6EAB0B6F5}" type="pres">
      <dgm:prSet presAssocID="{C70BDE1A-2FDD-4112-896E-674F15A03752}" presName="textNode" presStyleLbl="node1" presStyleIdx="2" presStyleCnt="4">
        <dgm:presLayoutVars>
          <dgm:bulletEnabled val="1"/>
        </dgm:presLayoutVars>
      </dgm:prSet>
      <dgm:spPr/>
    </dgm:pt>
    <dgm:pt modelId="{1EF3B3A8-2302-4F16-8013-F3BC1A85BFC5}" type="pres">
      <dgm:prSet presAssocID="{9900DB16-D5B9-41C8-89E9-02CF77C65C9F}" presName="sibTrans" presStyleCnt="0"/>
      <dgm:spPr/>
    </dgm:pt>
    <dgm:pt modelId="{44B69058-3DD0-48F3-A356-F8332D36A16C}" type="pres">
      <dgm:prSet presAssocID="{3AD3C6DE-679B-43BB-A6AA-DD2DC9DC2D1A}" presName="textNode" presStyleLbl="node1" presStyleIdx="3" presStyleCnt="4">
        <dgm:presLayoutVars>
          <dgm:bulletEnabled val="1"/>
        </dgm:presLayoutVars>
      </dgm:prSet>
      <dgm:spPr/>
    </dgm:pt>
  </dgm:ptLst>
  <dgm:cxnLst>
    <dgm:cxn modelId="{C7187D10-8707-4D6A-BAD9-2C54C2C191E7}" type="presOf" srcId="{C70BDE1A-2FDD-4112-896E-674F15A03752}" destId="{9E7A4F3E-269E-4D55-95FF-0CD6EAB0B6F5}" srcOrd="0" destOrd="0" presId="urn:microsoft.com/office/officeart/2005/8/layout/hProcess9"/>
    <dgm:cxn modelId="{79A81725-74B8-49EE-BBA6-5ABFF800CB7B}" srcId="{02B52ADC-0A15-4701-8DCB-CE16FE03D4CB}" destId="{C70BDE1A-2FDD-4112-896E-674F15A03752}" srcOrd="2" destOrd="0" parTransId="{36256FA9-C287-4274-8181-7728FA72F12F}" sibTransId="{9900DB16-D5B9-41C8-89E9-02CF77C65C9F}"/>
    <dgm:cxn modelId="{C12B5A32-9EF0-496D-9CAE-41C41F423FCA}" srcId="{02B52ADC-0A15-4701-8DCB-CE16FE03D4CB}" destId="{B82BE3A0-0EA7-4C95-8BAF-B404D93FA84E}" srcOrd="1" destOrd="0" parTransId="{B66BBDE0-2945-474E-8820-BDD7AA465DA1}" sibTransId="{69C9D587-BDD2-4EC3-854B-979D27F2C727}"/>
    <dgm:cxn modelId="{69237933-3671-4E63-85E2-40CAC3197D8F}" srcId="{02B52ADC-0A15-4701-8DCB-CE16FE03D4CB}" destId="{3AD3C6DE-679B-43BB-A6AA-DD2DC9DC2D1A}" srcOrd="3" destOrd="0" parTransId="{ED81AA5B-5FE7-41AD-9CA0-38A39441204E}" sibTransId="{5E481972-EFE1-40CA-B85B-9AA82DCB7597}"/>
    <dgm:cxn modelId="{DB340E69-F858-4345-A6D9-86B6FE1F30CC}" type="presOf" srcId="{02B52ADC-0A15-4701-8DCB-CE16FE03D4CB}" destId="{6696E825-855C-4E37-9FBC-C173D8051A81}" srcOrd="0" destOrd="0" presId="urn:microsoft.com/office/officeart/2005/8/layout/hProcess9"/>
    <dgm:cxn modelId="{147E5588-63E0-4506-87D3-3F09419C4407}" type="presOf" srcId="{5E59A1E7-3E4F-4968-AE8F-BB9A6CC1D1BA}" destId="{3790CF7A-B628-4714-95DB-AC946B39A04B}" srcOrd="0" destOrd="0" presId="urn:microsoft.com/office/officeart/2005/8/layout/hProcess9"/>
    <dgm:cxn modelId="{614AF2B1-30F5-4960-8314-DEA8ECD15926}" type="presOf" srcId="{B82BE3A0-0EA7-4C95-8BAF-B404D93FA84E}" destId="{C4409B66-D398-4CC7-8E4E-2EB6DB6581C4}" srcOrd="0" destOrd="0" presId="urn:microsoft.com/office/officeart/2005/8/layout/hProcess9"/>
    <dgm:cxn modelId="{28CDE8CC-BFE6-48F5-8E6E-5BD7A4649A7C}" srcId="{02B52ADC-0A15-4701-8DCB-CE16FE03D4CB}" destId="{5E59A1E7-3E4F-4968-AE8F-BB9A6CC1D1BA}" srcOrd="0" destOrd="0" parTransId="{04FB5F57-C300-4E96-8E28-F844A96C2ACD}" sibTransId="{9D8F7775-1126-46CB-9C42-173C7A9B93FB}"/>
    <dgm:cxn modelId="{B2C69FEC-E521-4F05-9D91-998161883300}" type="presOf" srcId="{3AD3C6DE-679B-43BB-A6AA-DD2DC9DC2D1A}" destId="{44B69058-3DD0-48F3-A356-F8332D36A16C}" srcOrd="0" destOrd="0" presId="urn:microsoft.com/office/officeart/2005/8/layout/hProcess9"/>
    <dgm:cxn modelId="{607EA80B-B3A1-41FD-894F-D6717D89FA67}" type="presParOf" srcId="{6696E825-855C-4E37-9FBC-C173D8051A81}" destId="{31C50A13-0BA8-4AE0-92F8-06C752F22F2B}" srcOrd="0" destOrd="0" presId="urn:microsoft.com/office/officeart/2005/8/layout/hProcess9"/>
    <dgm:cxn modelId="{F3F470A6-F02B-48CD-AD13-8F2720A10B07}" type="presParOf" srcId="{6696E825-855C-4E37-9FBC-C173D8051A81}" destId="{AD73E482-1AA0-4068-8380-5D4D5C99BA69}" srcOrd="1" destOrd="0" presId="urn:microsoft.com/office/officeart/2005/8/layout/hProcess9"/>
    <dgm:cxn modelId="{8B1F595D-EFFE-4C70-B13D-3A1AD80D6C9D}" type="presParOf" srcId="{AD73E482-1AA0-4068-8380-5D4D5C99BA69}" destId="{3790CF7A-B628-4714-95DB-AC946B39A04B}" srcOrd="0" destOrd="0" presId="urn:microsoft.com/office/officeart/2005/8/layout/hProcess9"/>
    <dgm:cxn modelId="{EE629ECF-F9BF-4AD7-ACAF-9D1D825CC4A0}" type="presParOf" srcId="{AD73E482-1AA0-4068-8380-5D4D5C99BA69}" destId="{5608FBED-C5D4-46C0-BBFB-011244EC96CD}" srcOrd="1" destOrd="0" presId="urn:microsoft.com/office/officeart/2005/8/layout/hProcess9"/>
    <dgm:cxn modelId="{C392364A-6CA7-473F-A4CB-1D2D6263A2F5}" type="presParOf" srcId="{AD73E482-1AA0-4068-8380-5D4D5C99BA69}" destId="{C4409B66-D398-4CC7-8E4E-2EB6DB6581C4}" srcOrd="2" destOrd="0" presId="urn:microsoft.com/office/officeart/2005/8/layout/hProcess9"/>
    <dgm:cxn modelId="{7A31D4F5-1A15-498A-8F9E-42D259818604}" type="presParOf" srcId="{AD73E482-1AA0-4068-8380-5D4D5C99BA69}" destId="{D11F62A9-4051-42A3-88AD-5FE0F64B4F52}" srcOrd="3" destOrd="0" presId="urn:microsoft.com/office/officeart/2005/8/layout/hProcess9"/>
    <dgm:cxn modelId="{EAF0A132-A637-4399-B4DC-1DBEA0376D8E}" type="presParOf" srcId="{AD73E482-1AA0-4068-8380-5D4D5C99BA69}" destId="{9E7A4F3E-269E-4D55-95FF-0CD6EAB0B6F5}" srcOrd="4" destOrd="0" presId="urn:microsoft.com/office/officeart/2005/8/layout/hProcess9"/>
    <dgm:cxn modelId="{38F311BE-54FD-411D-B773-19FCA2E72903}" type="presParOf" srcId="{AD73E482-1AA0-4068-8380-5D4D5C99BA69}" destId="{1EF3B3A8-2302-4F16-8013-F3BC1A85BFC5}" srcOrd="5" destOrd="0" presId="urn:microsoft.com/office/officeart/2005/8/layout/hProcess9"/>
    <dgm:cxn modelId="{3BD2E654-9D3E-4FD8-AAD3-9E4048053898}" type="presParOf" srcId="{AD73E482-1AA0-4068-8380-5D4D5C99BA69}" destId="{44B69058-3DD0-48F3-A356-F8332D36A16C}" srcOrd="6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DC4975D-E10A-49AE-8365-FDE1D6FB2305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1091ED8-D92A-4C8F-B975-AA7D6DC0F4ED}">
      <dgm:prSet/>
      <dgm:spPr/>
      <dgm:t>
        <a:bodyPr/>
        <a:lstStyle/>
        <a:p>
          <a:pPr rtl="0"/>
          <a:r>
            <a:rPr lang="en-US"/>
            <a:t>Target saturations in acute care for COPD/high CO₂‑risk</a:t>
          </a:r>
        </a:p>
      </dgm:t>
    </dgm:pt>
    <dgm:pt modelId="{BAA81CC4-EB1F-4086-96C4-9CCF7776E958}" type="parTrans" cxnId="{4667EAE0-F6F9-42BC-AA3D-A4B732B0016F}">
      <dgm:prSet/>
      <dgm:spPr/>
      <dgm:t>
        <a:bodyPr/>
        <a:lstStyle/>
        <a:p>
          <a:endParaRPr lang="en-US"/>
        </a:p>
      </dgm:t>
    </dgm:pt>
    <dgm:pt modelId="{7C6C8853-EBD8-4CE7-A7BF-CBAA9778816A}" type="sibTrans" cxnId="{4667EAE0-F6F9-42BC-AA3D-A4B732B0016F}">
      <dgm:prSet/>
      <dgm:spPr/>
      <dgm:t>
        <a:bodyPr/>
        <a:lstStyle/>
        <a:p>
          <a:endParaRPr lang="en-US"/>
        </a:p>
      </dgm:t>
    </dgm:pt>
    <dgm:pt modelId="{92A2647D-800A-456E-B4C8-5577F990C2FA}">
      <dgm:prSet/>
      <dgm:spPr/>
      <dgm:t>
        <a:bodyPr/>
        <a:lstStyle/>
        <a:p>
          <a:pPr rtl="0"/>
          <a:r>
            <a:rPr lang="en-US"/>
            <a:t>88–92% pending blood gases. (British Thoracic Society, 2017)</a:t>
          </a:r>
        </a:p>
      </dgm:t>
    </dgm:pt>
    <dgm:pt modelId="{C55F2BBD-8310-4E83-96BB-D657A4B4EF65}" type="parTrans" cxnId="{966DEF37-9B9F-4CB9-B2DD-0B6B44414C8C}">
      <dgm:prSet/>
      <dgm:spPr/>
      <dgm:t>
        <a:bodyPr/>
        <a:lstStyle/>
        <a:p>
          <a:endParaRPr lang="en-US"/>
        </a:p>
      </dgm:t>
    </dgm:pt>
    <dgm:pt modelId="{5A73132C-DE3A-4B69-8045-A19BDDBA10A4}" type="sibTrans" cxnId="{966DEF37-9B9F-4CB9-B2DD-0B6B44414C8C}">
      <dgm:prSet/>
      <dgm:spPr/>
      <dgm:t>
        <a:bodyPr/>
        <a:lstStyle/>
        <a:p>
          <a:endParaRPr lang="en-US"/>
        </a:p>
      </dgm:t>
    </dgm:pt>
    <dgm:pt modelId="{6AEF6277-6CA0-48E2-9DE6-768BB7C0A459}">
      <dgm:prSet/>
      <dgm:spPr/>
      <dgm:t>
        <a:bodyPr/>
        <a:lstStyle/>
        <a:p>
          <a:pPr rtl="0"/>
          <a:r>
            <a:rPr lang="en-US"/>
            <a:t>Long‑term oxygen therapy </a:t>
          </a:r>
        </a:p>
      </dgm:t>
    </dgm:pt>
    <dgm:pt modelId="{205B0041-92CF-4CD1-B73F-5848A15F17C1}" type="parTrans" cxnId="{92F80AA0-D0D6-45FB-8620-9F841C00D61F}">
      <dgm:prSet/>
      <dgm:spPr/>
      <dgm:t>
        <a:bodyPr/>
        <a:lstStyle/>
        <a:p>
          <a:endParaRPr lang="en-US"/>
        </a:p>
      </dgm:t>
    </dgm:pt>
    <dgm:pt modelId="{7314649C-F6DE-45D8-BD99-62DF561DCD1E}" type="sibTrans" cxnId="{92F80AA0-D0D6-45FB-8620-9F841C00D61F}">
      <dgm:prSet/>
      <dgm:spPr/>
      <dgm:t>
        <a:bodyPr/>
        <a:lstStyle/>
        <a:p>
          <a:endParaRPr lang="en-US"/>
        </a:p>
      </dgm:t>
    </dgm:pt>
    <dgm:pt modelId="{34B1E2DC-EE86-426B-9F17-1ED0CE9A1E5D}">
      <dgm:prSet/>
      <dgm:spPr/>
      <dgm:t>
        <a:bodyPr/>
        <a:lstStyle/>
        <a:p>
          <a:pPr rtl="0"/>
          <a:r>
            <a:rPr lang="en-US"/>
            <a:t>Long‑term oxygen therapy only after specialist assessment (stable state). (NICE, 2019)</a:t>
          </a:r>
        </a:p>
      </dgm:t>
    </dgm:pt>
    <dgm:pt modelId="{7D7E4B3D-9BCC-4808-98C7-0DB6F717B3FD}" type="parTrans" cxnId="{0E17A9C4-D654-4544-9F19-1B10A22802D9}">
      <dgm:prSet/>
      <dgm:spPr/>
      <dgm:t>
        <a:bodyPr/>
        <a:lstStyle/>
        <a:p>
          <a:endParaRPr lang="en-US"/>
        </a:p>
      </dgm:t>
    </dgm:pt>
    <dgm:pt modelId="{749B84A9-3FF8-4573-9A53-D271D44A5C02}" type="sibTrans" cxnId="{0E17A9C4-D654-4544-9F19-1B10A22802D9}">
      <dgm:prSet/>
      <dgm:spPr/>
      <dgm:t>
        <a:bodyPr/>
        <a:lstStyle/>
        <a:p>
          <a:endParaRPr lang="en-US"/>
        </a:p>
      </dgm:t>
    </dgm:pt>
    <dgm:pt modelId="{D082B1F9-D4A6-4B68-803E-4F8E626615E6}">
      <dgm:prSet/>
      <dgm:spPr/>
      <dgm:t>
        <a:bodyPr/>
        <a:lstStyle/>
        <a:p>
          <a:pPr rtl="0"/>
          <a:r>
            <a:rPr lang="en-US"/>
            <a:t>Inhaler safety</a:t>
          </a:r>
        </a:p>
      </dgm:t>
    </dgm:pt>
    <dgm:pt modelId="{5CC388D2-DCA9-4685-974A-F93116CD58F3}" type="parTrans" cxnId="{164E1C12-3677-427A-B8A8-3C8F481F785A}">
      <dgm:prSet/>
      <dgm:spPr/>
      <dgm:t>
        <a:bodyPr/>
        <a:lstStyle/>
        <a:p>
          <a:endParaRPr lang="en-US"/>
        </a:p>
      </dgm:t>
    </dgm:pt>
    <dgm:pt modelId="{5CE91492-A365-4B40-BD76-FBE7341979C0}" type="sibTrans" cxnId="{164E1C12-3677-427A-B8A8-3C8F481F785A}">
      <dgm:prSet/>
      <dgm:spPr/>
      <dgm:t>
        <a:bodyPr/>
        <a:lstStyle/>
        <a:p>
          <a:endParaRPr lang="en-US"/>
        </a:p>
      </dgm:t>
    </dgm:pt>
    <dgm:pt modelId="{895A1A1A-24DA-41FF-827F-6479B554C93C}">
      <dgm:prSet/>
      <dgm:spPr/>
      <dgm:t>
        <a:bodyPr/>
        <a:lstStyle/>
        <a:p>
          <a:pPr rtl="0"/>
          <a:r>
            <a:rPr lang="en-US"/>
            <a:t>Rinse mouth after ICS; recognise tachycardia/shakes from </a:t>
          </a:r>
          <a:r>
            <a:rPr lang="el-GR"/>
            <a:t>β‑</a:t>
          </a:r>
          <a:r>
            <a:rPr lang="en-US"/>
            <a:t>agonists; spacer use where appropriate. (NICE, 2019)</a:t>
          </a:r>
        </a:p>
      </dgm:t>
    </dgm:pt>
    <dgm:pt modelId="{D6A3642B-7A2A-4D8C-9FCE-F65A298B040C}" type="parTrans" cxnId="{6BF0B7E1-A651-48A8-AC89-051A66CE24AE}">
      <dgm:prSet/>
      <dgm:spPr/>
      <dgm:t>
        <a:bodyPr/>
        <a:lstStyle/>
        <a:p>
          <a:endParaRPr lang="en-US"/>
        </a:p>
      </dgm:t>
    </dgm:pt>
    <dgm:pt modelId="{CFF22EC1-24FF-4749-9CD2-8A49E5FD86F9}" type="sibTrans" cxnId="{6BF0B7E1-A651-48A8-AC89-051A66CE24AE}">
      <dgm:prSet/>
      <dgm:spPr/>
      <dgm:t>
        <a:bodyPr/>
        <a:lstStyle/>
        <a:p>
          <a:endParaRPr lang="en-US"/>
        </a:p>
      </dgm:t>
    </dgm:pt>
    <dgm:pt modelId="{2FEEC1F5-77DF-4499-B2C8-209BC5FAC713}">
      <dgm:prSet/>
      <dgm:spPr/>
      <dgm:t>
        <a:bodyPr/>
        <a:lstStyle/>
        <a:p>
          <a:pPr rtl="0"/>
          <a:r>
            <a:rPr lang="en-US"/>
            <a:t>Home safety</a:t>
          </a:r>
        </a:p>
      </dgm:t>
    </dgm:pt>
    <dgm:pt modelId="{C8EFE072-5980-4330-B99E-B6901E4ACB0F}" type="parTrans" cxnId="{CA3C608D-A4B9-45B4-9841-891BBEA407AE}">
      <dgm:prSet/>
      <dgm:spPr/>
      <dgm:t>
        <a:bodyPr/>
        <a:lstStyle/>
        <a:p>
          <a:endParaRPr lang="en-US"/>
        </a:p>
      </dgm:t>
    </dgm:pt>
    <dgm:pt modelId="{10C62C25-511B-45F7-8E6C-B02D8A1A06E8}" type="sibTrans" cxnId="{CA3C608D-A4B9-45B4-9841-891BBEA407AE}">
      <dgm:prSet/>
      <dgm:spPr/>
      <dgm:t>
        <a:bodyPr/>
        <a:lstStyle/>
        <a:p>
          <a:endParaRPr lang="en-US"/>
        </a:p>
      </dgm:t>
    </dgm:pt>
    <dgm:pt modelId="{ABF6E192-D072-4740-948A-13585A1AC90F}">
      <dgm:prSet/>
      <dgm:spPr/>
      <dgm:t>
        <a:bodyPr/>
        <a:lstStyle/>
        <a:p>
          <a:pPr rtl="0"/>
          <a:r>
            <a:rPr lang="en-US"/>
            <a:t>falls risk with hypoxia/dyspnoea; fire‑safety with oxygen.</a:t>
          </a:r>
        </a:p>
      </dgm:t>
    </dgm:pt>
    <dgm:pt modelId="{C8981685-E077-4E6C-AE63-255A40BCFE67}" type="parTrans" cxnId="{2523BA6B-C4BE-4963-8203-BFD567442F62}">
      <dgm:prSet/>
      <dgm:spPr/>
      <dgm:t>
        <a:bodyPr/>
        <a:lstStyle/>
        <a:p>
          <a:endParaRPr lang="en-US"/>
        </a:p>
      </dgm:t>
    </dgm:pt>
    <dgm:pt modelId="{1F873D49-8D21-402E-A6DC-5E81FF09B587}" type="sibTrans" cxnId="{2523BA6B-C4BE-4963-8203-BFD567442F62}">
      <dgm:prSet/>
      <dgm:spPr/>
      <dgm:t>
        <a:bodyPr/>
        <a:lstStyle/>
        <a:p>
          <a:endParaRPr lang="en-US"/>
        </a:p>
      </dgm:t>
    </dgm:pt>
    <dgm:pt modelId="{D84FDF37-6D1C-49E0-B18F-1B047777C003}" type="pres">
      <dgm:prSet presAssocID="{0DC4975D-E10A-49AE-8365-FDE1D6FB2305}" presName="Name0" presStyleCnt="0">
        <dgm:presLayoutVars>
          <dgm:dir/>
          <dgm:animLvl val="lvl"/>
          <dgm:resizeHandles val="exact"/>
        </dgm:presLayoutVars>
      </dgm:prSet>
      <dgm:spPr/>
    </dgm:pt>
    <dgm:pt modelId="{04B431C5-4A57-44FD-8214-C0502EDCE2EC}" type="pres">
      <dgm:prSet presAssocID="{F1091ED8-D92A-4C8F-B975-AA7D6DC0F4ED}" presName="linNode" presStyleCnt="0"/>
      <dgm:spPr/>
    </dgm:pt>
    <dgm:pt modelId="{1B6EE867-ED60-4AB1-A2E0-752CDA937BDF}" type="pres">
      <dgm:prSet presAssocID="{F1091ED8-D92A-4C8F-B975-AA7D6DC0F4ED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E440F1DA-BBAA-42FB-9B23-941CB61FBA74}" type="pres">
      <dgm:prSet presAssocID="{F1091ED8-D92A-4C8F-B975-AA7D6DC0F4ED}" presName="descendantText" presStyleLbl="alignAccFollowNode1" presStyleIdx="0" presStyleCnt="4">
        <dgm:presLayoutVars>
          <dgm:bulletEnabled val="1"/>
        </dgm:presLayoutVars>
      </dgm:prSet>
      <dgm:spPr/>
    </dgm:pt>
    <dgm:pt modelId="{8C3606CA-55FC-45BA-A87B-7BE76B2BE8A9}" type="pres">
      <dgm:prSet presAssocID="{7C6C8853-EBD8-4CE7-A7BF-CBAA9778816A}" presName="sp" presStyleCnt="0"/>
      <dgm:spPr/>
    </dgm:pt>
    <dgm:pt modelId="{3F082246-C341-46BD-815E-56FF6D56E454}" type="pres">
      <dgm:prSet presAssocID="{6AEF6277-6CA0-48E2-9DE6-768BB7C0A459}" presName="linNode" presStyleCnt="0"/>
      <dgm:spPr/>
    </dgm:pt>
    <dgm:pt modelId="{E444EC7B-3BF6-407C-B962-18FD87A4567B}" type="pres">
      <dgm:prSet presAssocID="{6AEF6277-6CA0-48E2-9DE6-768BB7C0A459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0A3E88ED-EF95-4C3E-8E0A-95C121065DFB}" type="pres">
      <dgm:prSet presAssocID="{6AEF6277-6CA0-48E2-9DE6-768BB7C0A459}" presName="descendantText" presStyleLbl="alignAccFollowNode1" presStyleIdx="1" presStyleCnt="4">
        <dgm:presLayoutVars>
          <dgm:bulletEnabled val="1"/>
        </dgm:presLayoutVars>
      </dgm:prSet>
      <dgm:spPr/>
    </dgm:pt>
    <dgm:pt modelId="{9B6F87FE-029B-4A6E-899A-DB8751860135}" type="pres">
      <dgm:prSet presAssocID="{7314649C-F6DE-45D8-BD99-62DF561DCD1E}" presName="sp" presStyleCnt="0"/>
      <dgm:spPr/>
    </dgm:pt>
    <dgm:pt modelId="{6DAA12D3-8A9F-4C49-9B43-3D330C5A93F4}" type="pres">
      <dgm:prSet presAssocID="{D082B1F9-D4A6-4B68-803E-4F8E626615E6}" presName="linNode" presStyleCnt="0"/>
      <dgm:spPr/>
    </dgm:pt>
    <dgm:pt modelId="{DC89BD86-5EC9-471C-B263-A0A34A4EDA78}" type="pres">
      <dgm:prSet presAssocID="{D082B1F9-D4A6-4B68-803E-4F8E626615E6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0B75833D-438D-4864-B9E9-7F642161381D}" type="pres">
      <dgm:prSet presAssocID="{D082B1F9-D4A6-4B68-803E-4F8E626615E6}" presName="descendantText" presStyleLbl="alignAccFollowNode1" presStyleIdx="2" presStyleCnt="4">
        <dgm:presLayoutVars>
          <dgm:bulletEnabled val="1"/>
        </dgm:presLayoutVars>
      </dgm:prSet>
      <dgm:spPr/>
    </dgm:pt>
    <dgm:pt modelId="{E48F5CDB-FB98-404B-90DD-25D22CF97137}" type="pres">
      <dgm:prSet presAssocID="{5CE91492-A365-4B40-BD76-FBE7341979C0}" presName="sp" presStyleCnt="0"/>
      <dgm:spPr/>
    </dgm:pt>
    <dgm:pt modelId="{E99AE670-732E-4A87-A3A3-0404208F1781}" type="pres">
      <dgm:prSet presAssocID="{2FEEC1F5-77DF-4499-B2C8-209BC5FAC713}" presName="linNode" presStyleCnt="0"/>
      <dgm:spPr/>
    </dgm:pt>
    <dgm:pt modelId="{18B85D3C-AC55-4530-A311-0CD6B457993A}" type="pres">
      <dgm:prSet presAssocID="{2FEEC1F5-77DF-4499-B2C8-209BC5FAC713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15279A71-8868-4747-84C9-46C11335991E}" type="pres">
      <dgm:prSet presAssocID="{2FEEC1F5-77DF-4499-B2C8-209BC5FAC713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164E1C12-3677-427A-B8A8-3C8F481F785A}" srcId="{0DC4975D-E10A-49AE-8365-FDE1D6FB2305}" destId="{D082B1F9-D4A6-4B68-803E-4F8E626615E6}" srcOrd="2" destOrd="0" parTransId="{5CC388D2-DCA9-4685-974A-F93116CD58F3}" sibTransId="{5CE91492-A365-4B40-BD76-FBE7341979C0}"/>
    <dgm:cxn modelId="{C5A48E29-1C9E-46C9-A6ED-4C31C0584F34}" type="presOf" srcId="{F1091ED8-D92A-4C8F-B975-AA7D6DC0F4ED}" destId="{1B6EE867-ED60-4AB1-A2E0-752CDA937BDF}" srcOrd="0" destOrd="0" presId="urn:microsoft.com/office/officeart/2005/8/layout/vList5"/>
    <dgm:cxn modelId="{966DEF37-9B9F-4CB9-B2DD-0B6B44414C8C}" srcId="{F1091ED8-D92A-4C8F-B975-AA7D6DC0F4ED}" destId="{92A2647D-800A-456E-B4C8-5577F990C2FA}" srcOrd="0" destOrd="0" parTransId="{C55F2BBD-8310-4E83-96BB-D657A4B4EF65}" sibTransId="{5A73132C-DE3A-4B69-8045-A19BDDBA10A4}"/>
    <dgm:cxn modelId="{FFA9EA66-CD08-4B10-A9E3-4096E5B2EEBC}" type="presOf" srcId="{895A1A1A-24DA-41FF-827F-6479B554C93C}" destId="{0B75833D-438D-4864-B9E9-7F642161381D}" srcOrd="0" destOrd="0" presId="urn:microsoft.com/office/officeart/2005/8/layout/vList5"/>
    <dgm:cxn modelId="{3CC0D36A-72CE-482C-8896-E31E5FB79BBD}" type="presOf" srcId="{0DC4975D-E10A-49AE-8365-FDE1D6FB2305}" destId="{D84FDF37-6D1C-49E0-B18F-1B047777C003}" srcOrd="0" destOrd="0" presId="urn:microsoft.com/office/officeart/2005/8/layout/vList5"/>
    <dgm:cxn modelId="{2523BA6B-C4BE-4963-8203-BFD567442F62}" srcId="{2FEEC1F5-77DF-4499-B2C8-209BC5FAC713}" destId="{ABF6E192-D072-4740-948A-13585A1AC90F}" srcOrd="0" destOrd="0" parTransId="{C8981685-E077-4E6C-AE63-255A40BCFE67}" sibTransId="{1F873D49-8D21-402E-A6DC-5E81FF09B587}"/>
    <dgm:cxn modelId="{CA3C608D-A4B9-45B4-9841-891BBEA407AE}" srcId="{0DC4975D-E10A-49AE-8365-FDE1D6FB2305}" destId="{2FEEC1F5-77DF-4499-B2C8-209BC5FAC713}" srcOrd="3" destOrd="0" parTransId="{C8EFE072-5980-4330-B99E-B6901E4ACB0F}" sibTransId="{10C62C25-511B-45F7-8E6C-B02D8A1A06E8}"/>
    <dgm:cxn modelId="{C7882096-AA80-4B8B-BA1E-680C45F56764}" type="presOf" srcId="{92A2647D-800A-456E-B4C8-5577F990C2FA}" destId="{E440F1DA-BBAA-42FB-9B23-941CB61FBA74}" srcOrd="0" destOrd="0" presId="urn:microsoft.com/office/officeart/2005/8/layout/vList5"/>
    <dgm:cxn modelId="{11725597-E820-49FE-B93C-3BF027458039}" type="presOf" srcId="{ABF6E192-D072-4740-948A-13585A1AC90F}" destId="{15279A71-8868-4747-84C9-46C11335991E}" srcOrd="0" destOrd="0" presId="urn:microsoft.com/office/officeart/2005/8/layout/vList5"/>
    <dgm:cxn modelId="{92F80AA0-D0D6-45FB-8620-9F841C00D61F}" srcId="{0DC4975D-E10A-49AE-8365-FDE1D6FB2305}" destId="{6AEF6277-6CA0-48E2-9DE6-768BB7C0A459}" srcOrd="1" destOrd="0" parTransId="{205B0041-92CF-4CD1-B73F-5848A15F17C1}" sibTransId="{7314649C-F6DE-45D8-BD99-62DF561DCD1E}"/>
    <dgm:cxn modelId="{6F0681B2-4A99-4041-8FB6-2A181EA06C68}" type="presOf" srcId="{34B1E2DC-EE86-426B-9F17-1ED0CE9A1E5D}" destId="{0A3E88ED-EF95-4C3E-8E0A-95C121065DFB}" srcOrd="0" destOrd="0" presId="urn:microsoft.com/office/officeart/2005/8/layout/vList5"/>
    <dgm:cxn modelId="{7C2FF6BC-C9FC-47A6-80EB-93D7374DF91A}" type="presOf" srcId="{2FEEC1F5-77DF-4499-B2C8-209BC5FAC713}" destId="{18B85D3C-AC55-4530-A311-0CD6B457993A}" srcOrd="0" destOrd="0" presId="urn:microsoft.com/office/officeart/2005/8/layout/vList5"/>
    <dgm:cxn modelId="{0E17A9C4-D654-4544-9F19-1B10A22802D9}" srcId="{6AEF6277-6CA0-48E2-9DE6-768BB7C0A459}" destId="{34B1E2DC-EE86-426B-9F17-1ED0CE9A1E5D}" srcOrd="0" destOrd="0" parTransId="{7D7E4B3D-9BCC-4808-98C7-0DB6F717B3FD}" sibTransId="{749B84A9-3FF8-4573-9A53-D271D44A5C02}"/>
    <dgm:cxn modelId="{CEC3C7C9-EC20-4E57-B55F-8D3DF6507C76}" type="presOf" srcId="{6AEF6277-6CA0-48E2-9DE6-768BB7C0A459}" destId="{E444EC7B-3BF6-407C-B962-18FD87A4567B}" srcOrd="0" destOrd="0" presId="urn:microsoft.com/office/officeart/2005/8/layout/vList5"/>
    <dgm:cxn modelId="{4667EAE0-F6F9-42BC-AA3D-A4B732B0016F}" srcId="{0DC4975D-E10A-49AE-8365-FDE1D6FB2305}" destId="{F1091ED8-D92A-4C8F-B975-AA7D6DC0F4ED}" srcOrd="0" destOrd="0" parTransId="{BAA81CC4-EB1F-4086-96C4-9CCF7776E958}" sibTransId="{7C6C8853-EBD8-4CE7-A7BF-CBAA9778816A}"/>
    <dgm:cxn modelId="{6BF0B7E1-A651-48A8-AC89-051A66CE24AE}" srcId="{D082B1F9-D4A6-4B68-803E-4F8E626615E6}" destId="{895A1A1A-24DA-41FF-827F-6479B554C93C}" srcOrd="0" destOrd="0" parTransId="{D6A3642B-7A2A-4D8C-9FCE-F65A298B040C}" sibTransId="{CFF22EC1-24FF-4749-9CD2-8A49E5FD86F9}"/>
    <dgm:cxn modelId="{D223C8F2-B828-482B-B40F-00F285BB5649}" type="presOf" srcId="{D082B1F9-D4A6-4B68-803E-4F8E626615E6}" destId="{DC89BD86-5EC9-471C-B263-A0A34A4EDA78}" srcOrd="0" destOrd="0" presId="urn:microsoft.com/office/officeart/2005/8/layout/vList5"/>
    <dgm:cxn modelId="{6512EC99-6BC1-4F69-8486-96AA0430C369}" type="presParOf" srcId="{D84FDF37-6D1C-49E0-B18F-1B047777C003}" destId="{04B431C5-4A57-44FD-8214-C0502EDCE2EC}" srcOrd="0" destOrd="0" presId="urn:microsoft.com/office/officeart/2005/8/layout/vList5"/>
    <dgm:cxn modelId="{21649CD9-FE66-4737-9280-8A3324D4E8B8}" type="presParOf" srcId="{04B431C5-4A57-44FD-8214-C0502EDCE2EC}" destId="{1B6EE867-ED60-4AB1-A2E0-752CDA937BDF}" srcOrd="0" destOrd="0" presId="urn:microsoft.com/office/officeart/2005/8/layout/vList5"/>
    <dgm:cxn modelId="{69B2D3F7-BA55-41D1-8476-0A7518CA0C5F}" type="presParOf" srcId="{04B431C5-4A57-44FD-8214-C0502EDCE2EC}" destId="{E440F1DA-BBAA-42FB-9B23-941CB61FBA74}" srcOrd="1" destOrd="0" presId="urn:microsoft.com/office/officeart/2005/8/layout/vList5"/>
    <dgm:cxn modelId="{3DB75171-6A3A-4489-8D4B-9372A8B07922}" type="presParOf" srcId="{D84FDF37-6D1C-49E0-B18F-1B047777C003}" destId="{8C3606CA-55FC-45BA-A87B-7BE76B2BE8A9}" srcOrd="1" destOrd="0" presId="urn:microsoft.com/office/officeart/2005/8/layout/vList5"/>
    <dgm:cxn modelId="{B0FF4358-3D61-433C-B180-07CFAFD69614}" type="presParOf" srcId="{D84FDF37-6D1C-49E0-B18F-1B047777C003}" destId="{3F082246-C341-46BD-815E-56FF6D56E454}" srcOrd="2" destOrd="0" presId="urn:microsoft.com/office/officeart/2005/8/layout/vList5"/>
    <dgm:cxn modelId="{78A98DA7-ABE6-4735-A2CC-D4A892995E82}" type="presParOf" srcId="{3F082246-C341-46BD-815E-56FF6D56E454}" destId="{E444EC7B-3BF6-407C-B962-18FD87A4567B}" srcOrd="0" destOrd="0" presId="urn:microsoft.com/office/officeart/2005/8/layout/vList5"/>
    <dgm:cxn modelId="{4C98CB4F-27B9-49A3-BDE3-448F03F845DC}" type="presParOf" srcId="{3F082246-C341-46BD-815E-56FF6D56E454}" destId="{0A3E88ED-EF95-4C3E-8E0A-95C121065DFB}" srcOrd="1" destOrd="0" presId="urn:microsoft.com/office/officeart/2005/8/layout/vList5"/>
    <dgm:cxn modelId="{A2912AAA-B904-45B7-9772-386C0B11296D}" type="presParOf" srcId="{D84FDF37-6D1C-49E0-B18F-1B047777C003}" destId="{9B6F87FE-029B-4A6E-899A-DB8751860135}" srcOrd="3" destOrd="0" presId="urn:microsoft.com/office/officeart/2005/8/layout/vList5"/>
    <dgm:cxn modelId="{D8C46D9E-1711-4D96-9E55-0376A711BAA6}" type="presParOf" srcId="{D84FDF37-6D1C-49E0-B18F-1B047777C003}" destId="{6DAA12D3-8A9F-4C49-9B43-3D330C5A93F4}" srcOrd="4" destOrd="0" presId="urn:microsoft.com/office/officeart/2005/8/layout/vList5"/>
    <dgm:cxn modelId="{148F3BC2-E8F0-4DEB-ACCD-E0D2A542CB48}" type="presParOf" srcId="{6DAA12D3-8A9F-4C49-9B43-3D330C5A93F4}" destId="{DC89BD86-5EC9-471C-B263-A0A34A4EDA78}" srcOrd="0" destOrd="0" presId="urn:microsoft.com/office/officeart/2005/8/layout/vList5"/>
    <dgm:cxn modelId="{85E97619-B309-4EB6-B2CB-0D86FD2E3448}" type="presParOf" srcId="{6DAA12D3-8A9F-4C49-9B43-3D330C5A93F4}" destId="{0B75833D-438D-4864-B9E9-7F642161381D}" srcOrd="1" destOrd="0" presId="urn:microsoft.com/office/officeart/2005/8/layout/vList5"/>
    <dgm:cxn modelId="{4725D0E7-3ADC-4046-B08C-B5001EA397B6}" type="presParOf" srcId="{D84FDF37-6D1C-49E0-B18F-1B047777C003}" destId="{E48F5CDB-FB98-404B-90DD-25D22CF97137}" srcOrd="5" destOrd="0" presId="urn:microsoft.com/office/officeart/2005/8/layout/vList5"/>
    <dgm:cxn modelId="{5718DC63-2725-451A-9CD0-6A139D5316D5}" type="presParOf" srcId="{D84FDF37-6D1C-49E0-B18F-1B047777C003}" destId="{E99AE670-732E-4A87-A3A3-0404208F1781}" srcOrd="6" destOrd="0" presId="urn:microsoft.com/office/officeart/2005/8/layout/vList5"/>
    <dgm:cxn modelId="{968D1BBD-9D9C-4B00-8999-B53C47E32A85}" type="presParOf" srcId="{E99AE670-732E-4A87-A3A3-0404208F1781}" destId="{18B85D3C-AC55-4530-A311-0CD6B457993A}" srcOrd="0" destOrd="0" presId="urn:microsoft.com/office/officeart/2005/8/layout/vList5"/>
    <dgm:cxn modelId="{FF431D72-9A47-4780-88B8-A6EB876AB7C1}" type="presParOf" srcId="{E99AE670-732E-4A87-A3A3-0404208F1781}" destId="{15279A71-8868-4747-84C9-46C11335991E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4AF1CF8-AED7-4776-BBFD-072A6DDBF59C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8507B2A-0938-493B-8952-749BD5D00E0F}">
      <dgm:prSet custT="1"/>
      <dgm:spPr/>
      <dgm:t>
        <a:bodyPr/>
        <a:lstStyle/>
        <a:p>
          <a:pPr rtl="0"/>
          <a:r>
            <a:rPr lang="en-US" sz="2000" b="1" dirty="0"/>
            <a:t>Every 3–6 months first year</a:t>
          </a:r>
        </a:p>
      </dgm:t>
    </dgm:pt>
    <dgm:pt modelId="{D1CD88DA-8EC6-4074-B08C-395A6B24C8B7}" type="parTrans" cxnId="{2A58989F-54F6-4656-8CE3-8FF18DE9C6D7}">
      <dgm:prSet/>
      <dgm:spPr/>
      <dgm:t>
        <a:bodyPr/>
        <a:lstStyle/>
        <a:p>
          <a:endParaRPr lang="en-US" sz="6600"/>
        </a:p>
      </dgm:t>
    </dgm:pt>
    <dgm:pt modelId="{37F6DD15-329F-455C-9821-24CDD657F584}" type="sibTrans" cxnId="{2A58989F-54F6-4656-8CE3-8FF18DE9C6D7}">
      <dgm:prSet/>
      <dgm:spPr/>
      <dgm:t>
        <a:bodyPr/>
        <a:lstStyle/>
        <a:p>
          <a:endParaRPr lang="en-US" sz="6600"/>
        </a:p>
      </dgm:t>
    </dgm:pt>
    <dgm:pt modelId="{3E191209-7C03-4A7A-A137-4DEB04747F94}">
      <dgm:prSet custT="1"/>
      <dgm:spPr/>
      <dgm:t>
        <a:bodyPr/>
        <a:lstStyle/>
        <a:p>
          <a:pPr rtl="0"/>
          <a:r>
            <a:rPr lang="en-US" sz="1800"/>
            <a:t>CAT/MRC</a:t>
          </a:r>
        </a:p>
      </dgm:t>
    </dgm:pt>
    <dgm:pt modelId="{6AB34872-801E-4AC7-AB1C-8C946F352996}" type="parTrans" cxnId="{DE61D331-9C0A-4D57-BE5C-94D6A17F6785}">
      <dgm:prSet/>
      <dgm:spPr/>
      <dgm:t>
        <a:bodyPr/>
        <a:lstStyle/>
        <a:p>
          <a:endParaRPr lang="en-US" sz="6600"/>
        </a:p>
      </dgm:t>
    </dgm:pt>
    <dgm:pt modelId="{D9D0DF5F-7C15-49D9-BA28-99724079A4C1}" type="sibTrans" cxnId="{DE61D331-9C0A-4D57-BE5C-94D6A17F6785}">
      <dgm:prSet/>
      <dgm:spPr/>
      <dgm:t>
        <a:bodyPr/>
        <a:lstStyle/>
        <a:p>
          <a:endParaRPr lang="en-US" sz="6600"/>
        </a:p>
      </dgm:t>
    </dgm:pt>
    <dgm:pt modelId="{B97CD246-FC97-4412-9CC2-23276D9D1C57}">
      <dgm:prSet custT="1"/>
      <dgm:spPr/>
      <dgm:t>
        <a:bodyPr/>
        <a:lstStyle/>
        <a:p>
          <a:pPr rtl="0"/>
          <a:r>
            <a:rPr lang="en-US" sz="1800"/>
            <a:t>Exacerbations</a:t>
          </a:r>
        </a:p>
      </dgm:t>
    </dgm:pt>
    <dgm:pt modelId="{07D9AB64-3AF0-479F-B1BF-05300DC10335}" type="parTrans" cxnId="{3A8704A5-F6B9-4F9C-9F05-A45EF56C8960}">
      <dgm:prSet/>
      <dgm:spPr/>
      <dgm:t>
        <a:bodyPr/>
        <a:lstStyle/>
        <a:p>
          <a:endParaRPr lang="en-US" sz="6600"/>
        </a:p>
      </dgm:t>
    </dgm:pt>
    <dgm:pt modelId="{1A70C596-2A89-4412-B1F3-3DC5436D3D9F}" type="sibTrans" cxnId="{3A8704A5-F6B9-4F9C-9F05-A45EF56C8960}">
      <dgm:prSet/>
      <dgm:spPr/>
      <dgm:t>
        <a:bodyPr/>
        <a:lstStyle/>
        <a:p>
          <a:endParaRPr lang="en-US" sz="6600"/>
        </a:p>
      </dgm:t>
    </dgm:pt>
    <dgm:pt modelId="{0AC4FF18-32F9-4E61-8BB4-42E58F40AA20}">
      <dgm:prSet custT="1"/>
      <dgm:spPr/>
      <dgm:t>
        <a:bodyPr/>
        <a:lstStyle/>
        <a:p>
          <a:pPr rtl="0"/>
          <a:r>
            <a:rPr lang="en-US" sz="1800"/>
            <a:t>inhaler technique/adherence</a:t>
          </a:r>
        </a:p>
      </dgm:t>
    </dgm:pt>
    <dgm:pt modelId="{589A382E-7DE2-4BE8-93E3-6A8F0368F4B0}" type="parTrans" cxnId="{C856A4F8-1AA1-4D25-9A19-76445709333F}">
      <dgm:prSet/>
      <dgm:spPr/>
      <dgm:t>
        <a:bodyPr/>
        <a:lstStyle/>
        <a:p>
          <a:endParaRPr lang="en-US" sz="6600"/>
        </a:p>
      </dgm:t>
    </dgm:pt>
    <dgm:pt modelId="{1214AAB3-F3C5-4150-A4EB-3534EE21C836}" type="sibTrans" cxnId="{C856A4F8-1AA1-4D25-9A19-76445709333F}">
      <dgm:prSet/>
      <dgm:spPr/>
      <dgm:t>
        <a:bodyPr/>
        <a:lstStyle/>
        <a:p>
          <a:endParaRPr lang="en-US" sz="6600"/>
        </a:p>
      </dgm:t>
    </dgm:pt>
    <dgm:pt modelId="{84D26F76-0B3D-469B-B443-D931F1C5D609}">
      <dgm:prSet custT="1"/>
      <dgm:spPr/>
      <dgm:t>
        <a:bodyPr/>
        <a:lstStyle/>
        <a:p>
          <a:pPr rtl="0"/>
          <a:r>
            <a:rPr lang="en-US" sz="1800"/>
            <a:t>BMI</a:t>
          </a:r>
        </a:p>
      </dgm:t>
    </dgm:pt>
    <dgm:pt modelId="{5D1FAA71-E939-44B1-936A-3CA357B9D983}" type="parTrans" cxnId="{ABCCFDD6-B735-458A-AA13-B68A480972DC}">
      <dgm:prSet/>
      <dgm:spPr/>
      <dgm:t>
        <a:bodyPr/>
        <a:lstStyle/>
        <a:p>
          <a:endParaRPr lang="en-US" sz="6600"/>
        </a:p>
      </dgm:t>
    </dgm:pt>
    <dgm:pt modelId="{88EC130F-2E65-4F7B-BAF5-0D95C41ECB4C}" type="sibTrans" cxnId="{ABCCFDD6-B735-458A-AA13-B68A480972DC}">
      <dgm:prSet/>
      <dgm:spPr/>
      <dgm:t>
        <a:bodyPr/>
        <a:lstStyle/>
        <a:p>
          <a:endParaRPr lang="en-US" sz="6600"/>
        </a:p>
      </dgm:t>
    </dgm:pt>
    <dgm:pt modelId="{EEB4684B-C24A-46B0-99D0-E714072F4230}">
      <dgm:prSet custT="1"/>
      <dgm:spPr/>
      <dgm:t>
        <a:bodyPr/>
        <a:lstStyle/>
        <a:p>
          <a:pPr rtl="0"/>
          <a:r>
            <a:rPr lang="en-US" sz="1800"/>
            <a:t>smoking status</a:t>
          </a:r>
        </a:p>
      </dgm:t>
    </dgm:pt>
    <dgm:pt modelId="{55624754-F369-4806-B926-E01F103340F2}" type="parTrans" cxnId="{BC4CED84-5125-47DA-B77D-0C72DA71AF09}">
      <dgm:prSet/>
      <dgm:spPr/>
      <dgm:t>
        <a:bodyPr/>
        <a:lstStyle/>
        <a:p>
          <a:endParaRPr lang="en-US" sz="6600"/>
        </a:p>
      </dgm:t>
    </dgm:pt>
    <dgm:pt modelId="{EDF1DE0A-B462-4621-9F06-D6466AF71488}" type="sibTrans" cxnId="{BC4CED84-5125-47DA-B77D-0C72DA71AF09}">
      <dgm:prSet/>
      <dgm:spPr/>
      <dgm:t>
        <a:bodyPr/>
        <a:lstStyle/>
        <a:p>
          <a:endParaRPr lang="en-US" sz="6600"/>
        </a:p>
      </dgm:t>
    </dgm:pt>
    <dgm:pt modelId="{D7196EC3-1DE2-4690-8C5D-BF6E594A3AEC}">
      <dgm:prSet custT="1"/>
      <dgm:spPr/>
      <dgm:t>
        <a:bodyPr/>
        <a:lstStyle/>
        <a:p>
          <a:pPr rtl="0"/>
          <a:r>
            <a:rPr lang="en-US" sz="1800"/>
            <a:t>PR progress. (NICE, 2019)</a:t>
          </a:r>
        </a:p>
      </dgm:t>
    </dgm:pt>
    <dgm:pt modelId="{F9C3FD97-E39C-4942-B6DF-993FB7DD50FC}" type="parTrans" cxnId="{B1CB2810-7CD1-4355-A1B0-635951BA6253}">
      <dgm:prSet/>
      <dgm:spPr/>
      <dgm:t>
        <a:bodyPr/>
        <a:lstStyle/>
        <a:p>
          <a:endParaRPr lang="en-US" sz="6600"/>
        </a:p>
      </dgm:t>
    </dgm:pt>
    <dgm:pt modelId="{388EBA2A-C5E4-4D46-A4AC-51E9E4BF4AD7}" type="sibTrans" cxnId="{B1CB2810-7CD1-4355-A1B0-635951BA6253}">
      <dgm:prSet/>
      <dgm:spPr/>
      <dgm:t>
        <a:bodyPr/>
        <a:lstStyle/>
        <a:p>
          <a:endParaRPr lang="en-US" sz="6600"/>
        </a:p>
      </dgm:t>
    </dgm:pt>
    <dgm:pt modelId="{061C8418-7600-4E1D-A2AA-7A95F60B4478}">
      <dgm:prSet custT="1"/>
      <dgm:spPr/>
      <dgm:t>
        <a:bodyPr/>
        <a:lstStyle/>
        <a:p>
          <a:pPr rtl="0"/>
          <a:r>
            <a:rPr lang="en-US" sz="2000" b="1"/>
            <a:t>Annual</a:t>
          </a:r>
        </a:p>
      </dgm:t>
    </dgm:pt>
    <dgm:pt modelId="{28AA824B-6E2A-4324-BD70-2737C4F60393}" type="parTrans" cxnId="{88616069-D73B-4C37-9270-792B761C99B8}">
      <dgm:prSet/>
      <dgm:spPr/>
      <dgm:t>
        <a:bodyPr/>
        <a:lstStyle/>
        <a:p>
          <a:endParaRPr lang="en-US" sz="6600"/>
        </a:p>
      </dgm:t>
    </dgm:pt>
    <dgm:pt modelId="{34934AB6-F53C-4B31-8652-9A375D475326}" type="sibTrans" cxnId="{88616069-D73B-4C37-9270-792B761C99B8}">
      <dgm:prSet/>
      <dgm:spPr/>
      <dgm:t>
        <a:bodyPr/>
        <a:lstStyle/>
        <a:p>
          <a:endParaRPr lang="en-US" sz="6600"/>
        </a:p>
      </dgm:t>
    </dgm:pt>
    <dgm:pt modelId="{ED68BE97-ABBD-4F85-8E1C-19116D59CB5F}">
      <dgm:prSet custT="1"/>
      <dgm:spPr/>
      <dgm:t>
        <a:bodyPr/>
        <a:lstStyle/>
        <a:p>
          <a:pPr rtl="0"/>
          <a:r>
            <a:rPr lang="en-US" sz="1800"/>
            <a:t>spirometry (when feasible)</a:t>
          </a:r>
        </a:p>
      </dgm:t>
    </dgm:pt>
    <dgm:pt modelId="{BBD9BD7F-D61D-4E82-B6BD-F92785E6D9B2}" type="parTrans" cxnId="{52DD5DCC-AC2D-4845-BC59-8372A4D612E9}">
      <dgm:prSet/>
      <dgm:spPr/>
      <dgm:t>
        <a:bodyPr/>
        <a:lstStyle/>
        <a:p>
          <a:endParaRPr lang="en-US" sz="6600"/>
        </a:p>
      </dgm:t>
    </dgm:pt>
    <dgm:pt modelId="{6BEE66BE-6F3A-4013-96BC-329E96970E20}" type="sibTrans" cxnId="{52DD5DCC-AC2D-4845-BC59-8372A4D612E9}">
      <dgm:prSet/>
      <dgm:spPr/>
      <dgm:t>
        <a:bodyPr/>
        <a:lstStyle/>
        <a:p>
          <a:endParaRPr lang="en-US" sz="6600"/>
        </a:p>
      </dgm:t>
    </dgm:pt>
    <dgm:pt modelId="{16D06E8B-46BE-4B70-8949-6DC6DE210E21}">
      <dgm:prSet custT="1"/>
      <dgm:spPr/>
      <dgm:t>
        <a:bodyPr/>
        <a:lstStyle/>
        <a:p>
          <a:pPr rtl="0"/>
          <a:r>
            <a:rPr lang="en-US" sz="1800"/>
            <a:t>vaccination status</a:t>
          </a:r>
        </a:p>
      </dgm:t>
    </dgm:pt>
    <dgm:pt modelId="{D20D6FBC-8FB5-4E5B-A459-B6C79E608CD9}" type="parTrans" cxnId="{781E6ADD-69D7-4B39-AC38-50866BAA02E2}">
      <dgm:prSet/>
      <dgm:spPr/>
      <dgm:t>
        <a:bodyPr/>
        <a:lstStyle/>
        <a:p>
          <a:endParaRPr lang="en-US" sz="6600"/>
        </a:p>
      </dgm:t>
    </dgm:pt>
    <dgm:pt modelId="{38C85F34-E443-4EF0-9903-62D8F70D2CBF}" type="sibTrans" cxnId="{781E6ADD-69D7-4B39-AC38-50866BAA02E2}">
      <dgm:prSet/>
      <dgm:spPr/>
      <dgm:t>
        <a:bodyPr/>
        <a:lstStyle/>
        <a:p>
          <a:endParaRPr lang="en-US" sz="6600"/>
        </a:p>
      </dgm:t>
    </dgm:pt>
    <dgm:pt modelId="{0BD99B03-232B-4C26-BFDD-7AFBA557D622}">
      <dgm:prSet custT="1"/>
      <dgm:spPr/>
      <dgm:t>
        <a:bodyPr/>
        <a:lstStyle/>
        <a:p>
          <a:pPr rtl="0"/>
          <a:r>
            <a:rPr lang="en-US" sz="1800"/>
            <a:t>comorbidity review (CV risk, anxiety/depression, osteoporosis). (NICE, 2019)</a:t>
          </a:r>
        </a:p>
      </dgm:t>
    </dgm:pt>
    <dgm:pt modelId="{AA2C48AC-68CE-4DE4-9367-B91E172F3A4F}" type="parTrans" cxnId="{5723D382-4A6C-42F3-82D6-61D98C1DC0AF}">
      <dgm:prSet/>
      <dgm:spPr/>
      <dgm:t>
        <a:bodyPr/>
        <a:lstStyle/>
        <a:p>
          <a:endParaRPr lang="en-US" sz="6600"/>
        </a:p>
      </dgm:t>
    </dgm:pt>
    <dgm:pt modelId="{9666B24F-9920-4562-BD97-A62682475DD8}" type="sibTrans" cxnId="{5723D382-4A6C-42F3-82D6-61D98C1DC0AF}">
      <dgm:prSet/>
      <dgm:spPr/>
      <dgm:t>
        <a:bodyPr/>
        <a:lstStyle/>
        <a:p>
          <a:endParaRPr lang="en-US" sz="6600"/>
        </a:p>
      </dgm:t>
    </dgm:pt>
    <dgm:pt modelId="{EE8CA5B2-C8B6-4478-A800-5498F0E7154B}">
      <dgm:prSet custT="1"/>
      <dgm:spPr>
        <a:solidFill>
          <a:schemeClr val="accent6">
            <a:lumMod val="75000"/>
          </a:schemeClr>
        </a:solidFill>
      </dgm:spPr>
      <dgm:t>
        <a:bodyPr/>
        <a:lstStyle/>
        <a:p>
          <a:pPr rtl="0"/>
          <a:r>
            <a:rPr lang="en-US" sz="2000" b="1" dirty="0"/>
            <a:t>Record and Update</a:t>
          </a:r>
        </a:p>
      </dgm:t>
    </dgm:pt>
    <dgm:pt modelId="{7C5A708B-91F0-471E-94FC-CE27E1449A79}" type="parTrans" cxnId="{A253D87D-5F1D-4BD4-A58D-4190773BB128}">
      <dgm:prSet/>
      <dgm:spPr/>
      <dgm:t>
        <a:bodyPr/>
        <a:lstStyle/>
        <a:p>
          <a:endParaRPr lang="en-US" sz="6600"/>
        </a:p>
      </dgm:t>
    </dgm:pt>
    <dgm:pt modelId="{3029EED6-2F7A-4010-8005-760C6EF44401}" type="sibTrans" cxnId="{A253D87D-5F1D-4BD4-A58D-4190773BB128}">
      <dgm:prSet/>
      <dgm:spPr/>
      <dgm:t>
        <a:bodyPr/>
        <a:lstStyle/>
        <a:p>
          <a:endParaRPr lang="en-US" sz="6600"/>
        </a:p>
      </dgm:t>
    </dgm:pt>
    <dgm:pt modelId="{C81CBF27-9793-4922-8001-DFF5EBF21B7E}">
      <dgm:prSet custT="1"/>
      <dgm:spPr/>
      <dgm:t>
        <a:bodyPr/>
        <a:lstStyle/>
        <a:p>
          <a:pPr rtl="0"/>
          <a:r>
            <a:rPr lang="en-US" sz="1800"/>
            <a:t>Record goals &amp; update self‑management plan</a:t>
          </a:r>
        </a:p>
      </dgm:t>
    </dgm:pt>
    <dgm:pt modelId="{D0961C43-6223-454F-ACBD-465F9D17D69B}" type="parTrans" cxnId="{7F84ED23-1F2F-493B-94C9-4C24A43AD9F4}">
      <dgm:prSet/>
      <dgm:spPr/>
      <dgm:t>
        <a:bodyPr/>
        <a:lstStyle/>
        <a:p>
          <a:endParaRPr lang="en-US" sz="6600"/>
        </a:p>
      </dgm:t>
    </dgm:pt>
    <dgm:pt modelId="{D22DA43D-4DC1-4547-8B82-9895307A7E47}" type="sibTrans" cxnId="{7F84ED23-1F2F-493B-94C9-4C24A43AD9F4}">
      <dgm:prSet/>
      <dgm:spPr/>
      <dgm:t>
        <a:bodyPr/>
        <a:lstStyle/>
        <a:p>
          <a:endParaRPr lang="en-US" sz="6600"/>
        </a:p>
      </dgm:t>
    </dgm:pt>
    <dgm:pt modelId="{B3AEEACA-DAEC-4DC6-A545-6B8959DCEA41}">
      <dgm:prSet custT="1"/>
      <dgm:spPr/>
      <dgm:t>
        <a:bodyPr/>
        <a:lstStyle/>
        <a:p>
          <a:pPr rtl="0"/>
          <a:r>
            <a:rPr lang="en-US" sz="1800"/>
            <a:t>check need for social support/benefits/transport. (NICE, 2019)</a:t>
          </a:r>
        </a:p>
      </dgm:t>
    </dgm:pt>
    <dgm:pt modelId="{24381688-793B-4BB4-9F7D-8F08578A0545}" type="parTrans" cxnId="{2C887878-1C65-493D-97F3-E4C3A10B8BEC}">
      <dgm:prSet/>
      <dgm:spPr/>
      <dgm:t>
        <a:bodyPr/>
        <a:lstStyle/>
        <a:p>
          <a:endParaRPr lang="en-US" sz="6600"/>
        </a:p>
      </dgm:t>
    </dgm:pt>
    <dgm:pt modelId="{70B006AA-70F7-4862-92E5-C4C0EF4415CF}" type="sibTrans" cxnId="{2C887878-1C65-493D-97F3-E4C3A10B8BEC}">
      <dgm:prSet/>
      <dgm:spPr/>
      <dgm:t>
        <a:bodyPr/>
        <a:lstStyle/>
        <a:p>
          <a:endParaRPr lang="en-US" sz="6600"/>
        </a:p>
      </dgm:t>
    </dgm:pt>
    <dgm:pt modelId="{5835A906-AB73-4374-8942-C3814854F8A2}" type="pres">
      <dgm:prSet presAssocID="{F4AF1CF8-AED7-4776-BBFD-072A6DDBF59C}" presName="linear" presStyleCnt="0">
        <dgm:presLayoutVars>
          <dgm:dir/>
          <dgm:animLvl val="lvl"/>
          <dgm:resizeHandles val="exact"/>
        </dgm:presLayoutVars>
      </dgm:prSet>
      <dgm:spPr/>
    </dgm:pt>
    <dgm:pt modelId="{57417CBF-E10B-45BD-B3BC-45E34BDDDAF8}" type="pres">
      <dgm:prSet presAssocID="{08507B2A-0938-493B-8952-749BD5D00E0F}" presName="parentLin" presStyleCnt="0"/>
      <dgm:spPr/>
    </dgm:pt>
    <dgm:pt modelId="{AC7B99DB-8106-42BC-AF06-F497F47E380F}" type="pres">
      <dgm:prSet presAssocID="{08507B2A-0938-493B-8952-749BD5D00E0F}" presName="parentLeftMargin" presStyleLbl="node1" presStyleIdx="0" presStyleCnt="3"/>
      <dgm:spPr/>
    </dgm:pt>
    <dgm:pt modelId="{87642CCE-E095-4931-B9D4-29018BECE939}" type="pres">
      <dgm:prSet presAssocID="{08507B2A-0938-493B-8952-749BD5D00E0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072501A-3DAD-451C-A9A0-5AF22C7479AF}" type="pres">
      <dgm:prSet presAssocID="{08507B2A-0938-493B-8952-749BD5D00E0F}" presName="negativeSpace" presStyleCnt="0"/>
      <dgm:spPr/>
    </dgm:pt>
    <dgm:pt modelId="{2D8BDA14-6ED3-49FB-A839-AEDE1EA80333}" type="pres">
      <dgm:prSet presAssocID="{08507B2A-0938-493B-8952-749BD5D00E0F}" presName="childText" presStyleLbl="conFgAcc1" presStyleIdx="0" presStyleCnt="3">
        <dgm:presLayoutVars>
          <dgm:bulletEnabled val="1"/>
        </dgm:presLayoutVars>
      </dgm:prSet>
      <dgm:spPr/>
    </dgm:pt>
    <dgm:pt modelId="{969BE26B-B0DB-4F46-B734-350D74F0BB89}" type="pres">
      <dgm:prSet presAssocID="{37F6DD15-329F-455C-9821-24CDD657F584}" presName="spaceBetweenRectangles" presStyleCnt="0"/>
      <dgm:spPr/>
    </dgm:pt>
    <dgm:pt modelId="{7454A986-300C-42FA-BBBE-8ACFEA86AA30}" type="pres">
      <dgm:prSet presAssocID="{061C8418-7600-4E1D-A2AA-7A95F60B4478}" presName="parentLin" presStyleCnt="0"/>
      <dgm:spPr/>
    </dgm:pt>
    <dgm:pt modelId="{6485F450-0A81-4E04-97F8-FB58E983ADBB}" type="pres">
      <dgm:prSet presAssocID="{061C8418-7600-4E1D-A2AA-7A95F60B4478}" presName="parentLeftMargin" presStyleLbl="node1" presStyleIdx="0" presStyleCnt="3"/>
      <dgm:spPr/>
    </dgm:pt>
    <dgm:pt modelId="{EC86CFB2-1E04-4297-A692-64BD441C63C8}" type="pres">
      <dgm:prSet presAssocID="{061C8418-7600-4E1D-A2AA-7A95F60B447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97E832B-DEAD-4220-93B2-94D617FBA2B9}" type="pres">
      <dgm:prSet presAssocID="{061C8418-7600-4E1D-A2AA-7A95F60B4478}" presName="negativeSpace" presStyleCnt="0"/>
      <dgm:spPr/>
    </dgm:pt>
    <dgm:pt modelId="{6F853625-0186-429A-B962-F20AC7379A01}" type="pres">
      <dgm:prSet presAssocID="{061C8418-7600-4E1D-A2AA-7A95F60B4478}" presName="childText" presStyleLbl="conFgAcc1" presStyleIdx="1" presStyleCnt="3">
        <dgm:presLayoutVars>
          <dgm:bulletEnabled val="1"/>
        </dgm:presLayoutVars>
      </dgm:prSet>
      <dgm:spPr/>
    </dgm:pt>
    <dgm:pt modelId="{FF9DF7CA-ABE4-4DF6-97A9-BE4F4FB0370C}" type="pres">
      <dgm:prSet presAssocID="{34934AB6-F53C-4B31-8652-9A375D475326}" presName="spaceBetweenRectangles" presStyleCnt="0"/>
      <dgm:spPr/>
    </dgm:pt>
    <dgm:pt modelId="{CEC68870-CA69-4B78-BCD2-4327AEAD2BAD}" type="pres">
      <dgm:prSet presAssocID="{EE8CA5B2-C8B6-4478-A800-5498F0E7154B}" presName="parentLin" presStyleCnt="0"/>
      <dgm:spPr/>
    </dgm:pt>
    <dgm:pt modelId="{3805634C-63ED-4C6F-ABC3-FFD2705687B7}" type="pres">
      <dgm:prSet presAssocID="{EE8CA5B2-C8B6-4478-A800-5498F0E7154B}" presName="parentLeftMargin" presStyleLbl="node1" presStyleIdx="1" presStyleCnt="3"/>
      <dgm:spPr/>
    </dgm:pt>
    <dgm:pt modelId="{F7186130-DE1F-4934-8262-030E964CB15D}" type="pres">
      <dgm:prSet presAssocID="{EE8CA5B2-C8B6-4478-A800-5498F0E7154B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0868526-9C96-4A35-A936-9BC022FAECC5}" type="pres">
      <dgm:prSet presAssocID="{EE8CA5B2-C8B6-4478-A800-5498F0E7154B}" presName="negativeSpace" presStyleCnt="0"/>
      <dgm:spPr/>
    </dgm:pt>
    <dgm:pt modelId="{8C341591-79F7-47A2-B093-11988BD9AD02}" type="pres">
      <dgm:prSet presAssocID="{EE8CA5B2-C8B6-4478-A800-5498F0E7154B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09BADF08-F2FA-48EA-B254-CE62B9F30553}" type="presOf" srcId="{08507B2A-0938-493B-8952-749BD5D00E0F}" destId="{AC7B99DB-8106-42BC-AF06-F497F47E380F}" srcOrd="0" destOrd="0" presId="urn:microsoft.com/office/officeart/2005/8/layout/list1"/>
    <dgm:cxn modelId="{2D4C490B-3E47-451A-B338-151F20317BC9}" type="presOf" srcId="{B3AEEACA-DAEC-4DC6-A545-6B8959DCEA41}" destId="{8C341591-79F7-47A2-B093-11988BD9AD02}" srcOrd="0" destOrd="1" presId="urn:microsoft.com/office/officeart/2005/8/layout/list1"/>
    <dgm:cxn modelId="{B1CB2810-7CD1-4355-A1B0-635951BA6253}" srcId="{08507B2A-0938-493B-8952-749BD5D00E0F}" destId="{D7196EC3-1DE2-4690-8C5D-BF6E594A3AEC}" srcOrd="5" destOrd="0" parTransId="{F9C3FD97-E39C-4942-B6DF-993FB7DD50FC}" sibTransId="{388EBA2A-C5E4-4D46-A4AC-51E9E4BF4AD7}"/>
    <dgm:cxn modelId="{277BA620-8C92-4563-99E4-336EEE915F84}" type="presOf" srcId="{ED68BE97-ABBD-4F85-8E1C-19116D59CB5F}" destId="{6F853625-0186-429A-B962-F20AC7379A01}" srcOrd="0" destOrd="0" presId="urn:microsoft.com/office/officeart/2005/8/layout/list1"/>
    <dgm:cxn modelId="{7F84ED23-1F2F-493B-94C9-4C24A43AD9F4}" srcId="{EE8CA5B2-C8B6-4478-A800-5498F0E7154B}" destId="{C81CBF27-9793-4922-8001-DFF5EBF21B7E}" srcOrd="0" destOrd="0" parTransId="{D0961C43-6223-454F-ACBD-465F9D17D69B}" sibTransId="{D22DA43D-4DC1-4547-8B82-9895307A7E47}"/>
    <dgm:cxn modelId="{4DF7E22F-A63D-4B3F-A1B3-41C10AC94197}" type="presOf" srcId="{0BD99B03-232B-4C26-BFDD-7AFBA557D622}" destId="{6F853625-0186-429A-B962-F20AC7379A01}" srcOrd="0" destOrd="2" presId="urn:microsoft.com/office/officeart/2005/8/layout/list1"/>
    <dgm:cxn modelId="{DE61D331-9C0A-4D57-BE5C-94D6A17F6785}" srcId="{08507B2A-0938-493B-8952-749BD5D00E0F}" destId="{3E191209-7C03-4A7A-A137-4DEB04747F94}" srcOrd="0" destOrd="0" parTransId="{6AB34872-801E-4AC7-AB1C-8C946F352996}" sibTransId="{D9D0DF5F-7C15-49D9-BA28-99724079A4C1}"/>
    <dgm:cxn modelId="{7F26A532-0261-4212-9139-E0EF929C42EC}" type="presOf" srcId="{EE8CA5B2-C8B6-4478-A800-5498F0E7154B}" destId="{F7186130-DE1F-4934-8262-030E964CB15D}" srcOrd="1" destOrd="0" presId="urn:microsoft.com/office/officeart/2005/8/layout/list1"/>
    <dgm:cxn modelId="{042EB93B-1CFC-4F30-BB5B-8F386844279A}" type="presOf" srcId="{0AC4FF18-32F9-4E61-8BB4-42E58F40AA20}" destId="{2D8BDA14-6ED3-49FB-A839-AEDE1EA80333}" srcOrd="0" destOrd="2" presId="urn:microsoft.com/office/officeart/2005/8/layout/list1"/>
    <dgm:cxn modelId="{88616069-D73B-4C37-9270-792B761C99B8}" srcId="{F4AF1CF8-AED7-4776-BBFD-072A6DDBF59C}" destId="{061C8418-7600-4E1D-A2AA-7A95F60B4478}" srcOrd="1" destOrd="0" parTransId="{28AA824B-6E2A-4324-BD70-2737C4F60393}" sibTransId="{34934AB6-F53C-4B31-8652-9A375D475326}"/>
    <dgm:cxn modelId="{9201294E-B69F-4105-B410-3D10654E125C}" type="presOf" srcId="{B97CD246-FC97-4412-9CC2-23276D9D1C57}" destId="{2D8BDA14-6ED3-49FB-A839-AEDE1EA80333}" srcOrd="0" destOrd="1" presId="urn:microsoft.com/office/officeart/2005/8/layout/list1"/>
    <dgm:cxn modelId="{F0472F73-4A28-4D3F-99F7-73AEF28E3CB9}" type="presOf" srcId="{061C8418-7600-4E1D-A2AA-7A95F60B4478}" destId="{EC86CFB2-1E04-4297-A692-64BD441C63C8}" srcOrd="1" destOrd="0" presId="urn:microsoft.com/office/officeart/2005/8/layout/list1"/>
    <dgm:cxn modelId="{2C887878-1C65-493D-97F3-E4C3A10B8BEC}" srcId="{EE8CA5B2-C8B6-4478-A800-5498F0E7154B}" destId="{B3AEEACA-DAEC-4DC6-A545-6B8959DCEA41}" srcOrd="1" destOrd="0" parTransId="{24381688-793B-4BB4-9F7D-8F08578A0545}" sibTransId="{70B006AA-70F7-4862-92E5-C4C0EF4415CF}"/>
    <dgm:cxn modelId="{7E156259-9E68-4047-AAA2-6D74E1F98E2C}" type="presOf" srcId="{C81CBF27-9793-4922-8001-DFF5EBF21B7E}" destId="{8C341591-79F7-47A2-B093-11988BD9AD02}" srcOrd="0" destOrd="0" presId="urn:microsoft.com/office/officeart/2005/8/layout/list1"/>
    <dgm:cxn modelId="{A253D87D-5F1D-4BD4-A58D-4190773BB128}" srcId="{F4AF1CF8-AED7-4776-BBFD-072A6DDBF59C}" destId="{EE8CA5B2-C8B6-4478-A800-5498F0E7154B}" srcOrd="2" destOrd="0" parTransId="{7C5A708B-91F0-471E-94FC-CE27E1449A79}" sibTransId="{3029EED6-2F7A-4010-8005-760C6EF44401}"/>
    <dgm:cxn modelId="{5723D382-4A6C-42F3-82D6-61D98C1DC0AF}" srcId="{061C8418-7600-4E1D-A2AA-7A95F60B4478}" destId="{0BD99B03-232B-4C26-BFDD-7AFBA557D622}" srcOrd="2" destOrd="0" parTransId="{AA2C48AC-68CE-4DE4-9367-B91E172F3A4F}" sibTransId="{9666B24F-9920-4562-BD97-A62682475DD8}"/>
    <dgm:cxn modelId="{BC4CED84-5125-47DA-B77D-0C72DA71AF09}" srcId="{08507B2A-0938-493B-8952-749BD5D00E0F}" destId="{EEB4684B-C24A-46B0-99D0-E714072F4230}" srcOrd="4" destOrd="0" parTransId="{55624754-F369-4806-B926-E01F103340F2}" sibTransId="{EDF1DE0A-B462-4621-9F06-D6466AF71488}"/>
    <dgm:cxn modelId="{2A58989F-54F6-4656-8CE3-8FF18DE9C6D7}" srcId="{F4AF1CF8-AED7-4776-BBFD-072A6DDBF59C}" destId="{08507B2A-0938-493B-8952-749BD5D00E0F}" srcOrd="0" destOrd="0" parTransId="{D1CD88DA-8EC6-4074-B08C-395A6B24C8B7}" sibTransId="{37F6DD15-329F-455C-9821-24CDD657F584}"/>
    <dgm:cxn modelId="{3A8704A5-F6B9-4F9C-9F05-A45EF56C8960}" srcId="{08507B2A-0938-493B-8952-749BD5D00E0F}" destId="{B97CD246-FC97-4412-9CC2-23276D9D1C57}" srcOrd="1" destOrd="0" parTransId="{07D9AB64-3AF0-479F-B1BF-05300DC10335}" sibTransId="{1A70C596-2A89-4412-B1F3-3DC5436D3D9F}"/>
    <dgm:cxn modelId="{9E5A8AB0-A9B4-4947-9163-3B6CA0106CFF}" type="presOf" srcId="{3E191209-7C03-4A7A-A137-4DEB04747F94}" destId="{2D8BDA14-6ED3-49FB-A839-AEDE1EA80333}" srcOrd="0" destOrd="0" presId="urn:microsoft.com/office/officeart/2005/8/layout/list1"/>
    <dgm:cxn modelId="{A85FCBC3-171C-4812-B3C1-B1B05218D100}" type="presOf" srcId="{D7196EC3-1DE2-4690-8C5D-BF6E594A3AEC}" destId="{2D8BDA14-6ED3-49FB-A839-AEDE1EA80333}" srcOrd="0" destOrd="5" presId="urn:microsoft.com/office/officeart/2005/8/layout/list1"/>
    <dgm:cxn modelId="{0940B2C6-D708-4030-A1E3-A84C0C554366}" type="presOf" srcId="{F4AF1CF8-AED7-4776-BBFD-072A6DDBF59C}" destId="{5835A906-AB73-4374-8942-C3814854F8A2}" srcOrd="0" destOrd="0" presId="urn:microsoft.com/office/officeart/2005/8/layout/list1"/>
    <dgm:cxn modelId="{52DD5DCC-AC2D-4845-BC59-8372A4D612E9}" srcId="{061C8418-7600-4E1D-A2AA-7A95F60B4478}" destId="{ED68BE97-ABBD-4F85-8E1C-19116D59CB5F}" srcOrd="0" destOrd="0" parTransId="{BBD9BD7F-D61D-4E82-B6BD-F92785E6D9B2}" sibTransId="{6BEE66BE-6F3A-4013-96BC-329E96970E20}"/>
    <dgm:cxn modelId="{428B4AD2-E26A-4F9B-A79B-9A5E1D0A8399}" type="presOf" srcId="{EEB4684B-C24A-46B0-99D0-E714072F4230}" destId="{2D8BDA14-6ED3-49FB-A839-AEDE1EA80333}" srcOrd="0" destOrd="4" presId="urn:microsoft.com/office/officeart/2005/8/layout/list1"/>
    <dgm:cxn modelId="{ABCCFDD6-B735-458A-AA13-B68A480972DC}" srcId="{08507B2A-0938-493B-8952-749BD5D00E0F}" destId="{84D26F76-0B3D-469B-B443-D931F1C5D609}" srcOrd="3" destOrd="0" parTransId="{5D1FAA71-E939-44B1-936A-3CA357B9D983}" sibTransId="{88EC130F-2E65-4F7B-BAF5-0D95C41ECB4C}"/>
    <dgm:cxn modelId="{781E6ADD-69D7-4B39-AC38-50866BAA02E2}" srcId="{061C8418-7600-4E1D-A2AA-7A95F60B4478}" destId="{16D06E8B-46BE-4B70-8949-6DC6DE210E21}" srcOrd="1" destOrd="0" parTransId="{D20D6FBC-8FB5-4E5B-A459-B6C79E608CD9}" sibTransId="{38C85F34-E443-4EF0-9903-62D8F70D2CBF}"/>
    <dgm:cxn modelId="{A9C52EE0-9100-4C2F-982E-A8A1F06295A5}" type="presOf" srcId="{061C8418-7600-4E1D-A2AA-7A95F60B4478}" destId="{6485F450-0A81-4E04-97F8-FB58E983ADBB}" srcOrd="0" destOrd="0" presId="urn:microsoft.com/office/officeart/2005/8/layout/list1"/>
    <dgm:cxn modelId="{8A0549E4-61F3-41E9-A8EC-75D15E18F447}" type="presOf" srcId="{84D26F76-0B3D-469B-B443-D931F1C5D609}" destId="{2D8BDA14-6ED3-49FB-A839-AEDE1EA80333}" srcOrd="0" destOrd="3" presId="urn:microsoft.com/office/officeart/2005/8/layout/list1"/>
    <dgm:cxn modelId="{E743D3F3-E85D-48B0-AB99-D451D5DD5C65}" type="presOf" srcId="{08507B2A-0938-493B-8952-749BD5D00E0F}" destId="{87642CCE-E095-4931-B9D4-29018BECE939}" srcOrd="1" destOrd="0" presId="urn:microsoft.com/office/officeart/2005/8/layout/list1"/>
    <dgm:cxn modelId="{5888F1F7-9638-43C1-B7A0-43B8EC228BFB}" type="presOf" srcId="{EE8CA5B2-C8B6-4478-A800-5498F0E7154B}" destId="{3805634C-63ED-4C6F-ABC3-FFD2705687B7}" srcOrd="0" destOrd="0" presId="urn:microsoft.com/office/officeart/2005/8/layout/list1"/>
    <dgm:cxn modelId="{C856A4F8-1AA1-4D25-9A19-76445709333F}" srcId="{08507B2A-0938-493B-8952-749BD5D00E0F}" destId="{0AC4FF18-32F9-4E61-8BB4-42E58F40AA20}" srcOrd="2" destOrd="0" parTransId="{589A382E-7DE2-4BE8-93E3-6A8F0368F4B0}" sibTransId="{1214AAB3-F3C5-4150-A4EB-3534EE21C836}"/>
    <dgm:cxn modelId="{273D26FC-F91A-4BE7-9815-0013F41164BA}" type="presOf" srcId="{16D06E8B-46BE-4B70-8949-6DC6DE210E21}" destId="{6F853625-0186-429A-B962-F20AC7379A01}" srcOrd="0" destOrd="1" presId="urn:microsoft.com/office/officeart/2005/8/layout/list1"/>
    <dgm:cxn modelId="{7F93C7BE-3FFC-4119-9086-E97BD3F1DD72}" type="presParOf" srcId="{5835A906-AB73-4374-8942-C3814854F8A2}" destId="{57417CBF-E10B-45BD-B3BC-45E34BDDDAF8}" srcOrd="0" destOrd="0" presId="urn:microsoft.com/office/officeart/2005/8/layout/list1"/>
    <dgm:cxn modelId="{82F77957-C98D-482E-8977-CB5854AA91CC}" type="presParOf" srcId="{57417CBF-E10B-45BD-B3BC-45E34BDDDAF8}" destId="{AC7B99DB-8106-42BC-AF06-F497F47E380F}" srcOrd="0" destOrd="0" presId="urn:microsoft.com/office/officeart/2005/8/layout/list1"/>
    <dgm:cxn modelId="{90194ABB-C682-4F2D-92BF-44DAE3866AFA}" type="presParOf" srcId="{57417CBF-E10B-45BD-B3BC-45E34BDDDAF8}" destId="{87642CCE-E095-4931-B9D4-29018BECE939}" srcOrd="1" destOrd="0" presId="urn:microsoft.com/office/officeart/2005/8/layout/list1"/>
    <dgm:cxn modelId="{41A65BF0-BA68-4FE6-9733-C46A12C9CF22}" type="presParOf" srcId="{5835A906-AB73-4374-8942-C3814854F8A2}" destId="{9072501A-3DAD-451C-A9A0-5AF22C7479AF}" srcOrd="1" destOrd="0" presId="urn:microsoft.com/office/officeart/2005/8/layout/list1"/>
    <dgm:cxn modelId="{495843A0-184D-414F-BC7E-2B0AA077402C}" type="presParOf" srcId="{5835A906-AB73-4374-8942-C3814854F8A2}" destId="{2D8BDA14-6ED3-49FB-A839-AEDE1EA80333}" srcOrd="2" destOrd="0" presId="urn:microsoft.com/office/officeart/2005/8/layout/list1"/>
    <dgm:cxn modelId="{AA1923A7-3DDA-4AD3-87A3-09AF64DD8DFA}" type="presParOf" srcId="{5835A906-AB73-4374-8942-C3814854F8A2}" destId="{969BE26B-B0DB-4F46-B734-350D74F0BB89}" srcOrd="3" destOrd="0" presId="urn:microsoft.com/office/officeart/2005/8/layout/list1"/>
    <dgm:cxn modelId="{099A3378-22C0-40E9-BCF6-1AD6E6F41957}" type="presParOf" srcId="{5835A906-AB73-4374-8942-C3814854F8A2}" destId="{7454A986-300C-42FA-BBBE-8ACFEA86AA30}" srcOrd="4" destOrd="0" presId="urn:microsoft.com/office/officeart/2005/8/layout/list1"/>
    <dgm:cxn modelId="{4AC3AD54-E870-4F7D-A840-CF9D542E8686}" type="presParOf" srcId="{7454A986-300C-42FA-BBBE-8ACFEA86AA30}" destId="{6485F450-0A81-4E04-97F8-FB58E983ADBB}" srcOrd="0" destOrd="0" presId="urn:microsoft.com/office/officeart/2005/8/layout/list1"/>
    <dgm:cxn modelId="{757701D5-9F3E-4042-B734-9E92A6F8682A}" type="presParOf" srcId="{7454A986-300C-42FA-BBBE-8ACFEA86AA30}" destId="{EC86CFB2-1E04-4297-A692-64BD441C63C8}" srcOrd="1" destOrd="0" presId="urn:microsoft.com/office/officeart/2005/8/layout/list1"/>
    <dgm:cxn modelId="{C9359C16-66A7-46E8-AB5A-6D4F6C297365}" type="presParOf" srcId="{5835A906-AB73-4374-8942-C3814854F8A2}" destId="{C97E832B-DEAD-4220-93B2-94D617FBA2B9}" srcOrd="5" destOrd="0" presId="urn:microsoft.com/office/officeart/2005/8/layout/list1"/>
    <dgm:cxn modelId="{8B7C4A7F-72F5-4A7C-8364-3475B0F74DC7}" type="presParOf" srcId="{5835A906-AB73-4374-8942-C3814854F8A2}" destId="{6F853625-0186-429A-B962-F20AC7379A01}" srcOrd="6" destOrd="0" presId="urn:microsoft.com/office/officeart/2005/8/layout/list1"/>
    <dgm:cxn modelId="{5E28E010-D3F5-432C-91E5-01813B121319}" type="presParOf" srcId="{5835A906-AB73-4374-8942-C3814854F8A2}" destId="{FF9DF7CA-ABE4-4DF6-97A9-BE4F4FB0370C}" srcOrd="7" destOrd="0" presId="urn:microsoft.com/office/officeart/2005/8/layout/list1"/>
    <dgm:cxn modelId="{D68BC20C-D39A-47FA-948E-E6778AAEC01C}" type="presParOf" srcId="{5835A906-AB73-4374-8942-C3814854F8A2}" destId="{CEC68870-CA69-4B78-BCD2-4327AEAD2BAD}" srcOrd="8" destOrd="0" presId="urn:microsoft.com/office/officeart/2005/8/layout/list1"/>
    <dgm:cxn modelId="{A5E71A02-5DF7-491B-864F-F9CEA243E1D7}" type="presParOf" srcId="{CEC68870-CA69-4B78-BCD2-4327AEAD2BAD}" destId="{3805634C-63ED-4C6F-ABC3-FFD2705687B7}" srcOrd="0" destOrd="0" presId="urn:microsoft.com/office/officeart/2005/8/layout/list1"/>
    <dgm:cxn modelId="{4A34B076-4FC7-41E2-99D7-C02006217332}" type="presParOf" srcId="{CEC68870-CA69-4B78-BCD2-4327AEAD2BAD}" destId="{F7186130-DE1F-4934-8262-030E964CB15D}" srcOrd="1" destOrd="0" presId="urn:microsoft.com/office/officeart/2005/8/layout/list1"/>
    <dgm:cxn modelId="{AC751E02-B958-49CD-A8D5-B2746A975511}" type="presParOf" srcId="{5835A906-AB73-4374-8942-C3814854F8A2}" destId="{60868526-9C96-4A35-A936-9BC022FAECC5}" srcOrd="9" destOrd="0" presId="urn:microsoft.com/office/officeart/2005/8/layout/list1"/>
    <dgm:cxn modelId="{4B39F1A8-DA68-41BB-80B2-4BD554F9FA82}" type="presParOf" srcId="{5835A906-AB73-4374-8942-C3814854F8A2}" destId="{8C341591-79F7-47A2-B093-11988BD9AD02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7F0EDEA-DB2B-4E92-819D-852FA201DE7D}" type="doc">
      <dgm:prSet loTypeId="urn:microsoft.com/office/officeart/2005/8/layout/pyramid2" loCatId="pyramid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ABD26E0-46B9-48BB-9037-C6637C7C198B}">
      <dgm:prSet/>
      <dgm:spPr/>
      <dgm:t>
        <a:bodyPr/>
        <a:lstStyle/>
        <a:p>
          <a:pPr rtl="0"/>
          <a:r>
            <a:rPr lang="en-US" dirty="0"/>
            <a:t>Shared decision</a:t>
          </a:r>
          <a:r>
            <a:rPr lang="en-US"/>
            <a:t>‑making : </a:t>
          </a:r>
          <a:r>
            <a:rPr lang="en-US" dirty="0"/>
            <a:t>discuss options/benefits/risks; use decision aids; set SMART goals. (NICE, 2021)</a:t>
          </a:r>
        </a:p>
      </dgm:t>
    </dgm:pt>
    <dgm:pt modelId="{03A8EC76-5AF0-48E7-94A9-CDC1F4664AFD}" type="parTrans" cxnId="{696BC61E-62FB-4107-9209-1E5C5B51EDDF}">
      <dgm:prSet/>
      <dgm:spPr/>
      <dgm:t>
        <a:bodyPr/>
        <a:lstStyle/>
        <a:p>
          <a:endParaRPr lang="en-US"/>
        </a:p>
      </dgm:t>
    </dgm:pt>
    <dgm:pt modelId="{57BC00EA-C8F2-463C-873F-54B3DCA92BE4}" type="sibTrans" cxnId="{696BC61E-62FB-4107-9209-1E5C5B51EDDF}">
      <dgm:prSet/>
      <dgm:spPr/>
      <dgm:t>
        <a:bodyPr/>
        <a:lstStyle/>
        <a:p>
          <a:endParaRPr lang="en-US"/>
        </a:p>
      </dgm:t>
    </dgm:pt>
    <dgm:pt modelId="{1F15E80C-D6BD-42D6-9DE1-CE409FF96256}">
      <dgm:prSet/>
      <dgm:spPr/>
      <dgm:t>
        <a:bodyPr/>
        <a:lstStyle/>
        <a:p>
          <a:pPr rtl="0"/>
          <a:r>
            <a:rPr lang="en-US"/>
            <a:t>Teach inhaler technique with teach‑back; provide written action plan and PR info. (NICE, 2021)</a:t>
          </a:r>
        </a:p>
      </dgm:t>
    </dgm:pt>
    <dgm:pt modelId="{B9319F63-7192-4581-8D4C-635A0873B8FE}" type="parTrans" cxnId="{DC132DCB-93D7-4A74-B96F-FB48B10C0D8F}">
      <dgm:prSet/>
      <dgm:spPr/>
      <dgm:t>
        <a:bodyPr/>
        <a:lstStyle/>
        <a:p>
          <a:endParaRPr lang="en-US"/>
        </a:p>
      </dgm:t>
    </dgm:pt>
    <dgm:pt modelId="{F221296B-14DC-433B-871A-C972FC8CF815}" type="sibTrans" cxnId="{DC132DCB-93D7-4A74-B96F-FB48B10C0D8F}">
      <dgm:prSet/>
      <dgm:spPr/>
      <dgm:t>
        <a:bodyPr/>
        <a:lstStyle/>
        <a:p>
          <a:endParaRPr lang="en-US"/>
        </a:p>
      </dgm:t>
    </dgm:pt>
    <dgm:pt modelId="{F99D6B9A-9A45-4B64-AEF6-4D8EE0A5F3ED}">
      <dgm:prSet/>
      <dgm:spPr/>
      <dgm:t>
        <a:bodyPr/>
        <a:lstStyle/>
        <a:p>
          <a:pPr rtl="0"/>
          <a:r>
            <a:rPr lang="en-US"/>
            <a:t>Culturally appropriate materials; involve family/carers (with consent); address health literacy. (NICE, 2021)</a:t>
          </a:r>
        </a:p>
      </dgm:t>
    </dgm:pt>
    <dgm:pt modelId="{985DD0D7-B294-4936-B033-65A652D8FB66}" type="parTrans" cxnId="{5D7C81CA-F794-425C-AA39-6A18A43E82FB}">
      <dgm:prSet/>
      <dgm:spPr/>
      <dgm:t>
        <a:bodyPr/>
        <a:lstStyle/>
        <a:p>
          <a:endParaRPr lang="en-US"/>
        </a:p>
      </dgm:t>
    </dgm:pt>
    <dgm:pt modelId="{29414DD1-F5D3-4133-8EA0-2EFA1D00C2A1}" type="sibTrans" cxnId="{5D7C81CA-F794-425C-AA39-6A18A43E82FB}">
      <dgm:prSet/>
      <dgm:spPr/>
      <dgm:t>
        <a:bodyPr/>
        <a:lstStyle/>
        <a:p>
          <a:endParaRPr lang="en-US"/>
        </a:p>
      </dgm:t>
    </dgm:pt>
    <dgm:pt modelId="{33E5B8A1-1EFE-4174-82CD-80F6A5663F3C}" type="pres">
      <dgm:prSet presAssocID="{87F0EDEA-DB2B-4E92-819D-852FA201DE7D}" presName="compositeShape" presStyleCnt="0">
        <dgm:presLayoutVars>
          <dgm:dir/>
          <dgm:resizeHandles/>
        </dgm:presLayoutVars>
      </dgm:prSet>
      <dgm:spPr/>
    </dgm:pt>
    <dgm:pt modelId="{E679BC84-22F1-4484-9898-DAD6DFE5ABDA}" type="pres">
      <dgm:prSet presAssocID="{87F0EDEA-DB2B-4E92-819D-852FA201DE7D}" presName="pyramid" presStyleLbl="node1" presStyleIdx="0" presStyleCnt="1"/>
      <dgm:spPr/>
    </dgm:pt>
    <dgm:pt modelId="{045E0131-9F43-4293-8F42-61541F73DCEC}" type="pres">
      <dgm:prSet presAssocID="{87F0EDEA-DB2B-4E92-819D-852FA201DE7D}" presName="theList" presStyleCnt="0"/>
      <dgm:spPr/>
    </dgm:pt>
    <dgm:pt modelId="{C3AA942F-CA7A-4605-929A-1AE50C6EC1F1}" type="pres">
      <dgm:prSet presAssocID="{8ABD26E0-46B9-48BB-9037-C6637C7C198B}" presName="aNode" presStyleLbl="fgAcc1" presStyleIdx="0" presStyleCnt="3" custScaleX="144085" custLinFactNeighborX="21884" custLinFactNeighborY="52949">
        <dgm:presLayoutVars>
          <dgm:bulletEnabled val="1"/>
        </dgm:presLayoutVars>
      </dgm:prSet>
      <dgm:spPr/>
    </dgm:pt>
    <dgm:pt modelId="{C00262C7-A453-4139-95CE-280CC20E69BB}" type="pres">
      <dgm:prSet presAssocID="{8ABD26E0-46B9-48BB-9037-C6637C7C198B}" presName="aSpace" presStyleCnt="0"/>
      <dgm:spPr/>
    </dgm:pt>
    <dgm:pt modelId="{33B0EDE5-3980-4310-8CB7-5EA401843453}" type="pres">
      <dgm:prSet presAssocID="{1F15E80C-D6BD-42D6-9DE1-CE409FF96256}" presName="aNode" presStyleLbl="fgAcc1" presStyleIdx="1" presStyleCnt="3" custScaleX="158973" custLinFactNeighborX="17364" custLinFactNeighborY="46330">
        <dgm:presLayoutVars>
          <dgm:bulletEnabled val="1"/>
        </dgm:presLayoutVars>
      </dgm:prSet>
      <dgm:spPr/>
    </dgm:pt>
    <dgm:pt modelId="{7529D808-0C45-42F9-9734-30B40AB9E233}" type="pres">
      <dgm:prSet presAssocID="{1F15E80C-D6BD-42D6-9DE1-CE409FF96256}" presName="aSpace" presStyleCnt="0"/>
      <dgm:spPr/>
    </dgm:pt>
    <dgm:pt modelId="{E0EB84FD-BA97-4D62-95C1-023D730BA7C6}" type="pres">
      <dgm:prSet presAssocID="{F99D6B9A-9A45-4B64-AEF6-4D8EE0A5F3ED}" presName="aNode" presStyleLbl="fgAcc1" presStyleIdx="2" presStyleCnt="3" custScaleX="168570" custLinFactNeighborX="17364" custLinFactNeighborY="46330">
        <dgm:presLayoutVars>
          <dgm:bulletEnabled val="1"/>
        </dgm:presLayoutVars>
      </dgm:prSet>
      <dgm:spPr/>
    </dgm:pt>
    <dgm:pt modelId="{A13A747E-13CA-4B91-B153-DB9F8400E7F6}" type="pres">
      <dgm:prSet presAssocID="{F99D6B9A-9A45-4B64-AEF6-4D8EE0A5F3ED}" presName="aSpace" presStyleCnt="0"/>
      <dgm:spPr/>
    </dgm:pt>
  </dgm:ptLst>
  <dgm:cxnLst>
    <dgm:cxn modelId="{A42EEB15-AC8D-459B-93A0-30AC50A6D1F3}" type="presOf" srcId="{87F0EDEA-DB2B-4E92-819D-852FA201DE7D}" destId="{33E5B8A1-1EFE-4174-82CD-80F6A5663F3C}" srcOrd="0" destOrd="0" presId="urn:microsoft.com/office/officeart/2005/8/layout/pyramid2"/>
    <dgm:cxn modelId="{98B32319-1F1F-449B-B38C-F4ADDA0910E7}" type="presOf" srcId="{1F15E80C-D6BD-42D6-9DE1-CE409FF96256}" destId="{33B0EDE5-3980-4310-8CB7-5EA401843453}" srcOrd="0" destOrd="0" presId="urn:microsoft.com/office/officeart/2005/8/layout/pyramid2"/>
    <dgm:cxn modelId="{696BC61E-62FB-4107-9209-1E5C5B51EDDF}" srcId="{87F0EDEA-DB2B-4E92-819D-852FA201DE7D}" destId="{8ABD26E0-46B9-48BB-9037-C6637C7C198B}" srcOrd="0" destOrd="0" parTransId="{03A8EC76-5AF0-48E7-94A9-CDC1F4664AFD}" sibTransId="{57BC00EA-C8F2-463C-873F-54B3DCA92BE4}"/>
    <dgm:cxn modelId="{92B6D7A5-51EA-4893-98D4-BC7100D4F463}" type="presOf" srcId="{8ABD26E0-46B9-48BB-9037-C6637C7C198B}" destId="{C3AA942F-CA7A-4605-929A-1AE50C6EC1F1}" srcOrd="0" destOrd="0" presId="urn:microsoft.com/office/officeart/2005/8/layout/pyramid2"/>
    <dgm:cxn modelId="{29A792B4-B764-4A75-868E-CB42DDA2C51B}" type="presOf" srcId="{F99D6B9A-9A45-4B64-AEF6-4D8EE0A5F3ED}" destId="{E0EB84FD-BA97-4D62-95C1-023D730BA7C6}" srcOrd="0" destOrd="0" presId="urn:microsoft.com/office/officeart/2005/8/layout/pyramid2"/>
    <dgm:cxn modelId="{5D7C81CA-F794-425C-AA39-6A18A43E82FB}" srcId="{87F0EDEA-DB2B-4E92-819D-852FA201DE7D}" destId="{F99D6B9A-9A45-4B64-AEF6-4D8EE0A5F3ED}" srcOrd="2" destOrd="0" parTransId="{985DD0D7-B294-4936-B033-65A652D8FB66}" sibTransId="{29414DD1-F5D3-4133-8EA0-2EFA1D00C2A1}"/>
    <dgm:cxn modelId="{DC132DCB-93D7-4A74-B96F-FB48B10C0D8F}" srcId="{87F0EDEA-DB2B-4E92-819D-852FA201DE7D}" destId="{1F15E80C-D6BD-42D6-9DE1-CE409FF96256}" srcOrd="1" destOrd="0" parTransId="{B9319F63-7192-4581-8D4C-635A0873B8FE}" sibTransId="{F221296B-14DC-433B-871A-C972FC8CF815}"/>
    <dgm:cxn modelId="{A7966F41-FBD1-46C8-A46E-B96354899D61}" type="presParOf" srcId="{33E5B8A1-1EFE-4174-82CD-80F6A5663F3C}" destId="{E679BC84-22F1-4484-9898-DAD6DFE5ABDA}" srcOrd="0" destOrd="0" presId="urn:microsoft.com/office/officeart/2005/8/layout/pyramid2"/>
    <dgm:cxn modelId="{F0C19BD5-9515-4580-BFDA-D0B6F4F4BCA2}" type="presParOf" srcId="{33E5B8A1-1EFE-4174-82CD-80F6A5663F3C}" destId="{045E0131-9F43-4293-8F42-61541F73DCEC}" srcOrd="1" destOrd="0" presId="urn:microsoft.com/office/officeart/2005/8/layout/pyramid2"/>
    <dgm:cxn modelId="{0482036A-9D3A-4262-A72F-C80132639F24}" type="presParOf" srcId="{045E0131-9F43-4293-8F42-61541F73DCEC}" destId="{C3AA942F-CA7A-4605-929A-1AE50C6EC1F1}" srcOrd="0" destOrd="0" presId="urn:microsoft.com/office/officeart/2005/8/layout/pyramid2"/>
    <dgm:cxn modelId="{07598C98-6A0A-45F3-A3A2-CFE90DFA6AA9}" type="presParOf" srcId="{045E0131-9F43-4293-8F42-61541F73DCEC}" destId="{C00262C7-A453-4139-95CE-280CC20E69BB}" srcOrd="1" destOrd="0" presId="urn:microsoft.com/office/officeart/2005/8/layout/pyramid2"/>
    <dgm:cxn modelId="{34D5E87E-5579-4CE9-BBFC-E1157BE18BD3}" type="presParOf" srcId="{045E0131-9F43-4293-8F42-61541F73DCEC}" destId="{33B0EDE5-3980-4310-8CB7-5EA401843453}" srcOrd="2" destOrd="0" presId="urn:microsoft.com/office/officeart/2005/8/layout/pyramid2"/>
    <dgm:cxn modelId="{DE411375-71F3-47D6-8803-BB0A78FB870C}" type="presParOf" srcId="{045E0131-9F43-4293-8F42-61541F73DCEC}" destId="{7529D808-0C45-42F9-9734-30B40AB9E233}" srcOrd="3" destOrd="0" presId="urn:microsoft.com/office/officeart/2005/8/layout/pyramid2"/>
    <dgm:cxn modelId="{647A8E5D-24D7-40A1-87B6-987FEDC47A5F}" type="presParOf" srcId="{045E0131-9F43-4293-8F42-61541F73DCEC}" destId="{E0EB84FD-BA97-4D62-95C1-023D730BA7C6}" srcOrd="4" destOrd="0" presId="urn:microsoft.com/office/officeart/2005/8/layout/pyramid2"/>
    <dgm:cxn modelId="{B2514FE4-B74B-44C2-88A8-137FCDBFEBE5}" type="presParOf" srcId="{045E0131-9F43-4293-8F42-61541F73DCEC}" destId="{A13A747E-13CA-4B91-B153-DB9F8400E7F6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92EC7ED4-3CC2-4E5C-892F-974C67AE937F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9818F6D-9CF3-4E5D-8C55-F6A652D05BC4}">
      <dgm:prSet/>
      <dgm:spPr/>
      <dgm:t>
        <a:bodyPr/>
        <a:lstStyle/>
        <a:p>
          <a:pPr rtl="0"/>
          <a:r>
            <a:rPr lang="en-US" dirty="0"/>
            <a:t>Consent &amp; capacity (MCA 2005): presume capacity; support decisions; act in best interests if lacking. (HM Government, 2005)</a:t>
          </a:r>
        </a:p>
      </dgm:t>
    </dgm:pt>
    <dgm:pt modelId="{D1A07D7B-D9A7-4E53-BC0C-DBD661330175}" type="parTrans" cxnId="{9F984650-C6AF-43BA-BA23-E30E43C587B8}">
      <dgm:prSet/>
      <dgm:spPr/>
      <dgm:t>
        <a:bodyPr/>
        <a:lstStyle/>
        <a:p>
          <a:endParaRPr lang="en-US"/>
        </a:p>
      </dgm:t>
    </dgm:pt>
    <dgm:pt modelId="{8031EB19-3E3E-4741-81B7-AAA3FE33B65E}" type="sibTrans" cxnId="{9F984650-C6AF-43BA-BA23-E30E43C587B8}">
      <dgm:prSet/>
      <dgm:spPr/>
      <dgm:t>
        <a:bodyPr/>
        <a:lstStyle/>
        <a:p>
          <a:endParaRPr lang="en-US"/>
        </a:p>
      </dgm:t>
    </dgm:pt>
    <dgm:pt modelId="{B0E5DEBF-FFA8-4CF9-B24A-B0E1D461C153}">
      <dgm:prSet/>
      <dgm:spPr/>
      <dgm:t>
        <a:bodyPr/>
        <a:lstStyle/>
        <a:p>
          <a:pPr rtl="0"/>
          <a:r>
            <a:rPr lang="en-US"/>
            <a:t>Confidentiality &amp; data protection; respect autonomy post‑smoking stigma; non‑judgmental care. (NICE, 2021)</a:t>
          </a:r>
        </a:p>
      </dgm:t>
    </dgm:pt>
    <dgm:pt modelId="{B98780FC-E0F8-4ACD-ACD9-C7E8D3CD0CAB}" type="parTrans" cxnId="{B4CCE842-44F3-4A0F-8CAA-A49F2172E189}">
      <dgm:prSet/>
      <dgm:spPr/>
      <dgm:t>
        <a:bodyPr/>
        <a:lstStyle/>
        <a:p>
          <a:endParaRPr lang="en-US"/>
        </a:p>
      </dgm:t>
    </dgm:pt>
    <dgm:pt modelId="{B7116573-F2B1-4893-AF44-C32DCCC4A0F1}" type="sibTrans" cxnId="{B4CCE842-44F3-4A0F-8CAA-A49F2172E189}">
      <dgm:prSet/>
      <dgm:spPr/>
      <dgm:t>
        <a:bodyPr/>
        <a:lstStyle/>
        <a:p>
          <a:endParaRPr lang="en-US"/>
        </a:p>
      </dgm:t>
    </dgm:pt>
    <dgm:pt modelId="{51A1CDB6-4468-4B30-A64D-093F337D4E9A}">
      <dgm:prSet/>
      <dgm:spPr/>
      <dgm:t>
        <a:bodyPr/>
        <a:lstStyle/>
        <a:p>
          <a:pPr rtl="0"/>
          <a:r>
            <a:rPr lang="en-US"/>
            <a:t>Safeguarding: cold homes, isolation; signpost social care; consider palliative‑care referral for refractory symptoms. (NICE, 2021)</a:t>
          </a:r>
        </a:p>
      </dgm:t>
    </dgm:pt>
    <dgm:pt modelId="{D5854382-803D-4875-B1D8-548C40FE41E3}" type="parTrans" cxnId="{E3EE3BD9-07CA-4829-8B32-3341BE7B65CF}">
      <dgm:prSet/>
      <dgm:spPr/>
      <dgm:t>
        <a:bodyPr/>
        <a:lstStyle/>
        <a:p>
          <a:endParaRPr lang="en-US"/>
        </a:p>
      </dgm:t>
    </dgm:pt>
    <dgm:pt modelId="{1D9C5DB8-7C53-4C1F-B46A-9042F37EA214}" type="sibTrans" cxnId="{E3EE3BD9-07CA-4829-8B32-3341BE7B65CF}">
      <dgm:prSet/>
      <dgm:spPr/>
      <dgm:t>
        <a:bodyPr/>
        <a:lstStyle/>
        <a:p>
          <a:endParaRPr lang="en-US"/>
        </a:p>
      </dgm:t>
    </dgm:pt>
    <dgm:pt modelId="{421E4F9C-436B-45F1-ADC6-C2D3BC777B00}" type="pres">
      <dgm:prSet presAssocID="{92EC7ED4-3CC2-4E5C-892F-974C67AE937F}" presName="Name0" presStyleCnt="0">
        <dgm:presLayoutVars>
          <dgm:chMax val="7"/>
          <dgm:chPref val="7"/>
          <dgm:dir/>
        </dgm:presLayoutVars>
      </dgm:prSet>
      <dgm:spPr/>
    </dgm:pt>
    <dgm:pt modelId="{6B2DC300-82B2-4210-B344-DA8CFF807D24}" type="pres">
      <dgm:prSet presAssocID="{92EC7ED4-3CC2-4E5C-892F-974C67AE937F}" presName="Name1" presStyleCnt="0"/>
      <dgm:spPr/>
    </dgm:pt>
    <dgm:pt modelId="{FBCD57AC-EB1E-4C6B-B1AD-9040945C86DE}" type="pres">
      <dgm:prSet presAssocID="{92EC7ED4-3CC2-4E5C-892F-974C67AE937F}" presName="cycle" presStyleCnt="0"/>
      <dgm:spPr/>
    </dgm:pt>
    <dgm:pt modelId="{FA00BB5D-B8F1-4596-B331-26D63DA4B92C}" type="pres">
      <dgm:prSet presAssocID="{92EC7ED4-3CC2-4E5C-892F-974C67AE937F}" presName="srcNode" presStyleLbl="node1" presStyleIdx="0" presStyleCnt="3"/>
      <dgm:spPr/>
    </dgm:pt>
    <dgm:pt modelId="{C38C4C3A-0864-4F7C-A0B1-D4B62DE8E9A8}" type="pres">
      <dgm:prSet presAssocID="{92EC7ED4-3CC2-4E5C-892F-974C67AE937F}" presName="conn" presStyleLbl="parChTrans1D2" presStyleIdx="0" presStyleCnt="1"/>
      <dgm:spPr/>
    </dgm:pt>
    <dgm:pt modelId="{E5B8D641-04C8-4A4F-B2F1-7942B0314731}" type="pres">
      <dgm:prSet presAssocID="{92EC7ED4-3CC2-4E5C-892F-974C67AE937F}" presName="extraNode" presStyleLbl="node1" presStyleIdx="0" presStyleCnt="3"/>
      <dgm:spPr/>
    </dgm:pt>
    <dgm:pt modelId="{D910079C-4CEC-442E-8B9C-AE3F2023CDC6}" type="pres">
      <dgm:prSet presAssocID="{92EC7ED4-3CC2-4E5C-892F-974C67AE937F}" presName="dstNode" presStyleLbl="node1" presStyleIdx="0" presStyleCnt="3"/>
      <dgm:spPr/>
    </dgm:pt>
    <dgm:pt modelId="{EA291F90-50B5-454A-AAE4-A03B35A879A3}" type="pres">
      <dgm:prSet presAssocID="{89818F6D-9CF3-4E5D-8C55-F6A652D05BC4}" presName="text_1" presStyleLbl="node1" presStyleIdx="0" presStyleCnt="3">
        <dgm:presLayoutVars>
          <dgm:bulletEnabled val="1"/>
        </dgm:presLayoutVars>
      </dgm:prSet>
      <dgm:spPr/>
    </dgm:pt>
    <dgm:pt modelId="{81D2094C-2840-474D-8EDF-10C14E09BC27}" type="pres">
      <dgm:prSet presAssocID="{89818F6D-9CF3-4E5D-8C55-F6A652D05BC4}" presName="accent_1" presStyleCnt="0"/>
      <dgm:spPr/>
    </dgm:pt>
    <dgm:pt modelId="{3A28590B-1C9C-4995-9CD8-AC86EBA80DD0}" type="pres">
      <dgm:prSet presAssocID="{89818F6D-9CF3-4E5D-8C55-F6A652D05BC4}" presName="accentRepeatNode" presStyleLbl="solidFgAcc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DDE11AAC-63D5-4DD0-BFE6-B49662D0C0C5}" type="pres">
      <dgm:prSet presAssocID="{B0E5DEBF-FFA8-4CF9-B24A-B0E1D461C153}" presName="text_2" presStyleLbl="node1" presStyleIdx="1" presStyleCnt="3">
        <dgm:presLayoutVars>
          <dgm:bulletEnabled val="1"/>
        </dgm:presLayoutVars>
      </dgm:prSet>
      <dgm:spPr/>
    </dgm:pt>
    <dgm:pt modelId="{DFC32461-BF1D-485B-AF11-7546FAD0223B}" type="pres">
      <dgm:prSet presAssocID="{B0E5DEBF-FFA8-4CF9-B24A-B0E1D461C153}" presName="accent_2" presStyleCnt="0"/>
      <dgm:spPr/>
    </dgm:pt>
    <dgm:pt modelId="{84B6992D-46D5-4744-BD3F-1B272AA64142}" type="pres">
      <dgm:prSet presAssocID="{B0E5DEBF-FFA8-4CF9-B24A-B0E1D461C153}" presName="accentRepeatNode" presStyleLbl="solidFgAcc1" presStyleIdx="1" presStyleCnt="3" custLinFactNeighborY="0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9EB94583-FB8D-429A-830F-498F40F973C8}" type="pres">
      <dgm:prSet presAssocID="{51A1CDB6-4468-4B30-A64D-093F337D4E9A}" presName="text_3" presStyleLbl="node1" presStyleIdx="2" presStyleCnt="3">
        <dgm:presLayoutVars>
          <dgm:bulletEnabled val="1"/>
        </dgm:presLayoutVars>
      </dgm:prSet>
      <dgm:spPr/>
    </dgm:pt>
    <dgm:pt modelId="{D59AFA3B-85BD-49C9-9DF2-63BBD31864A4}" type="pres">
      <dgm:prSet presAssocID="{51A1CDB6-4468-4B30-A64D-093F337D4E9A}" presName="accent_3" presStyleCnt="0"/>
      <dgm:spPr/>
    </dgm:pt>
    <dgm:pt modelId="{0CF80326-6156-4BC5-B254-E273160873DE}" type="pres">
      <dgm:prSet presAssocID="{51A1CDB6-4468-4B30-A64D-093F337D4E9A}" presName="accentRepeatNode" presStyleLbl="solidFgAcc1" presStyleIdx="2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</dgm:ptLst>
  <dgm:cxnLst>
    <dgm:cxn modelId="{5DD00A62-0BF1-4534-91C6-C9E2D5C81ECA}" type="presOf" srcId="{B0E5DEBF-FFA8-4CF9-B24A-B0E1D461C153}" destId="{DDE11AAC-63D5-4DD0-BFE6-B49662D0C0C5}" srcOrd="0" destOrd="0" presId="urn:microsoft.com/office/officeart/2008/layout/VerticalCurvedList"/>
    <dgm:cxn modelId="{B4CCE842-44F3-4A0F-8CAA-A49F2172E189}" srcId="{92EC7ED4-3CC2-4E5C-892F-974C67AE937F}" destId="{B0E5DEBF-FFA8-4CF9-B24A-B0E1D461C153}" srcOrd="1" destOrd="0" parTransId="{B98780FC-E0F8-4ACD-ACD9-C7E8D3CD0CAB}" sibTransId="{B7116573-F2B1-4893-AF44-C32DCCC4A0F1}"/>
    <dgm:cxn modelId="{C8545845-B8BE-4854-B010-C7CD3F93DBBB}" type="presOf" srcId="{92EC7ED4-3CC2-4E5C-892F-974C67AE937F}" destId="{421E4F9C-436B-45F1-ADC6-C2D3BC777B00}" srcOrd="0" destOrd="0" presId="urn:microsoft.com/office/officeart/2008/layout/VerticalCurvedList"/>
    <dgm:cxn modelId="{9F984650-C6AF-43BA-BA23-E30E43C587B8}" srcId="{92EC7ED4-3CC2-4E5C-892F-974C67AE937F}" destId="{89818F6D-9CF3-4E5D-8C55-F6A652D05BC4}" srcOrd="0" destOrd="0" parTransId="{D1A07D7B-D9A7-4E53-BC0C-DBD661330175}" sibTransId="{8031EB19-3E3E-4741-81B7-AAA3FE33B65E}"/>
    <dgm:cxn modelId="{47A83A81-0373-49E1-ACBA-4DD27388C97F}" type="presOf" srcId="{8031EB19-3E3E-4741-81B7-AAA3FE33B65E}" destId="{C38C4C3A-0864-4F7C-A0B1-D4B62DE8E9A8}" srcOrd="0" destOrd="0" presId="urn:microsoft.com/office/officeart/2008/layout/VerticalCurvedList"/>
    <dgm:cxn modelId="{58063185-CEF9-4862-B74C-4C6D2173D420}" type="presOf" srcId="{89818F6D-9CF3-4E5D-8C55-F6A652D05BC4}" destId="{EA291F90-50B5-454A-AAE4-A03B35A879A3}" srcOrd="0" destOrd="0" presId="urn:microsoft.com/office/officeart/2008/layout/VerticalCurvedList"/>
    <dgm:cxn modelId="{B337DEB6-CFC1-4F60-8100-AE8C4C708355}" type="presOf" srcId="{51A1CDB6-4468-4B30-A64D-093F337D4E9A}" destId="{9EB94583-FB8D-429A-830F-498F40F973C8}" srcOrd="0" destOrd="0" presId="urn:microsoft.com/office/officeart/2008/layout/VerticalCurvedList"/>
    <dgm:cxn modelId="{E3EE3BD9-07CA-4829-8B32-3341BE7B65CF}" srcId="{92EC7ED4-3CC2-4E5C-892F-974C67AE937F}" destId="{51A1CDB6-4468-4B30-A64D-093F337D4E9A}" srcOrd="2" destOrd="0" parTransId="{D5854382-803D-4875-B1D8-548C40FE41E3}" sibTransId="{1D9C5DB8-7C53-4C1F-B46A-9042F37EA214}"/>
    <dgm:cxn modelId="{5484357A-D579-4AA7-AD9B-F4E30B2D11F5}" type="presParOf" srcId="{421E4F9C-436B-45F1-ADC6-C2D3BC777B00}" destId="{6B2DC300-82B2-4210-B344-DA8CFF807D24}" srcOrd="0" destOrd="0" presId="urn:microsoft.com/office/officeart/2008/layout/VerticalCurvedList"/>
    <dgm:cxn modelId="{CA57B259-E56E-4270-9536-9FFA60C3C6C6}" type="presParOf" srcId="{6B2DC300-82B2-4210-B344-DA8CFF807D24}" destId="{FBCD57AC-EB1E-4C6B-B1AD-9040945C86DE}" srcOrd="0" destOrd="0" presId="urn:microsoft.com/office/officeart/2008/layout/VerticalCurvedList"/>
    <dgm:cxn modelId="{B3AC381B-A23B-4AD1-BF78-2BFB1DC0C6C2}" type="presParOf" srcId="{FBCD57AC-EB1E-4C6B-B1AD-9040945C86DE}" destId="{FA00BB5D-B8F1-4596-B331-26D63DA4B92C}" srcOrd="0" destOrd="0" presId="urn:microsoft.com/office/officeart/2008/layout/VerticalCurvedList"/>
    <dgm:cxn modelId="{19FC1427-2D40-4235-BEFC-C734E72C7FD4}" type="presParOf" srcId="{FBCD57AC-EB1E-4C6B-B1AD-9040945C86DE}" destId="{C38C4C3A-0864-4F7C-A0B1-D4B62DE8E9A8}" srcOrd="1" destOrd="0" presId="urn:microsoft.com/office/officeart/2008/layout/VerticalCurvedList"/>
    <dgm:cxn modelId="{CA6248E2-E90D-411C-BB23-9C26C3555221}" type="presParOf" srcId="{FBCD57AC-EB1E-4C6B-B1AD-9040945C86DE}" destId="{E5B8D641-04C8-4A4F-B2F1-7942B0314731}" srcOrd="2" destOrd="0" presId="urn:microsoft.com/office/officeart/2008/layout/VerticalCurvedList"/>
    <dgm:cxn modelId="{A8F200BF-BEBF-4B7E-96E6-4DEF31C1B69A}" type="presParOf" srcId="{FBCD57AC-EB1E-4C6B-B1AD-9040945C86DE}" destId="{D910079C-4CEC-442E-8B9C-AE3F2023CDC6}" srcOrd="3" destOrd="0" presId="urn:microsoft.com/office/officeart/2008/layout/VerticalCurvedList"/>
    <dgm:cxn modelId="{14A2E125-72F5-4965-96D4-3AB3DEB41640}" type="presParOf" srcId="{6B2DC300-82B2-4210-B344-DA8CFF807D24}" destId="{EA291F90-50B5-454A-AAE4-A03B35A879A3}" srcOrd="1" destOrd="0" presId="urn:microsoft.com/office/officeart/2008/layout/VerticalCurvedList"/>
    <dgm:cxn modelId="{BBD92FA6-2D9E-41D4-B557-56C239BC1489}" type="presParOf" srcId="{6B2DC300-82B2-4210-B344-DA8CFF807D24}" destId="{81D2094C-2840-474D-8EDF-10C14E09BC27}" srcOrd="2" destOrd="0" presId="urn:microsoft.com/office/officeart/2008/layout/VerticalCurvedList"/>
    <dgm:cxn modelId="{A1B9B598-A656-4FE4-8BBF-ADFC28529858}" type="presParOf" srcId="{81D2094C-2840-474D-8EDF-10C14E09BC27}" destId="{3A28590B-1C9C-4995-9CD8-AC86EBA80DD0}" srcOrd="0" destOrd="0" presId="urn:microsoft.com/office/officeart/2008/layout/VerticalCurvedList"/>
    <dgm:cxn modelId="{623BDD31-C984-41D7-8592-FCACBADCD3FD}" type="presParOf" srcId="{6B2DC300-82B2-4210-B344-DA8CFF807D24}" destId="{DDE11AAC-63D5-4DD0-BFE6-B49662D0C0C5}" srcOrd="3" destOrd="0" presId="urn:microsoft.com/office/officeart/2008/layout/VerticalCurvedList"/>
    <dgm:cxn modelId="{1B128061-E37F-4164-A755-3A5DC86EBF53}" type="presParOf" srcId="{6B2DC300-82B2-4210-B344-DA8CFF807D24}" destId="{DFC32461-BF1D-485B-AF11-7546FAD0223B}" srcOrd="4" destOrd="0" presId="urn:microsoft.com/office/officeart/2008/layout/VerticalCurvedList"/>
    <dgm:cxn modelId="{FDD63FCD-9374-489B-9547-0BA2078A8ECB}" type="presParOf" srcId="{DFC32461-BF1D-485B-AF11-7546FAD0223B}" destId="{84B6992D-46D5-4744-BD3F-1B272AA64142}" srcOrd="0" destOrd="0" presId="urn:microsoft.com/office/officeart/2008/layout/VerticalCurvedList"/>
    <dgm:cxn modelId="{A5F4DF1F-23F6-4F68-AB89-099F676FA630}" type="presParOf" srcId="{6B2DC300-82B2-4210-B344-DA8CFF807D24}" destId="{9EB94583-FB8D-429A-830F-498F40F973C8}" srcOrd="5" destOrd="0" presId="urn:microsoft.com/office/officeart/2008/layout/VerticalCurvedList"/>
    <dgm:cxn modelId="{DF062F1A-036A-42E9-B0F9-491C29C55F39}" type="presParOf" srcId="{6B2DC300-82B2-4210-B344-DA8CFF807D24}" destId="{D59AFA3B-85BD-49C9-9DF2-63BBD31864A4}" srcOrd="6" destOrd="0" presId="urn:microsoft.com/office/officeart/2008/layout/VerticalCurvedList"/>
    <dgm:cxn modelId="{33C5E73F-E2D1-4040-B418-D20FFB427068}" type="presParOf" srcId="{D59AFA3B-85BD-49C9-9DF2-63BBD31864A4}" destId="{0CF80326-6156-4BC5-B254-E273160873D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1ECD11-3792-42F4-8C9F-271C73640560}">
      <dsp:nvSpPr>
        <dsp:cNvPr id="0" name=""/>
        <dsp:cNvSpPr/>
      </dsp:nvSpPr>
      <dsp:spPr>
        <a:xfrm>
          <a:off x="0" y="21847"/>
          <a:ext cx="7371714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Fictional patient</a:t>
          </a:r>
        </a:p>
      </dsp:txBody>
      <dsp:txXfrm>
        <a:off x="18277" y="40124"/>
        <a:ext cx="7335160" cy="337846"/>
      </dsp:txXfrm>
    </dsp:sp>
    <dsp:sp modelId="{47B206B0-7DE0-4995-9B13-D306247CADA1}">
      <dsp:nvSpPr>
        <dsp:cNvPr id="0" name=""/>
        <dsp:cNvSpPr/>
      </dsp:nvSpPr>
      <dsp:spPr>
        <a:xfrm>
          <a:off x="0" y="396247"/>
          <a:ext cx="7371714" cy="538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052" tIns="13970" rIns="78232" bIns="13970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Ms J, 67‑year‑old White British female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retired cleaner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lives alone in council flat.</a:t>
          </a:r>
        </a:p>
      </dsp:txBody>
      <dsp:txXfrm>
        <a:off x="0" y="396247"/>
        <a:ext cx="7371714" cy="538200"/>
      </dsp:txXfrm>
    </dsp:sp>
    <dsp:sp modelId="{48ACADC4-B138-4369-B326-78D3CC9E4F72}">
      <dsp:nvSpPr>
        <dsp:cNvPr id="0" name=""/>
        <dsp:cNvSpPr/>
      </dsp:nvSpPr>
      <dsp:spPr>
        <a:xfrm>
          <a:off x="0" y="934447"/>
          <a:ext cx="7371714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History</a:t>
          </a:r>
        </a:p>
      </dsp:txBody>
      <dsp:txXfrm>
        <a:off x="18277" y="952724"/>
        <a:ext cx="7335160" cy="337846"/>
      </dsp:txXfrm>
    </dsp:sp>
    <dsp:sp modelId="{846160BA-8DFE-46FC-98DA-A5EE761E8423}">
      <dsp:nvSpPr>
        <dsp:cNvPr id="0" name=""/>
        <dsp:cNvSpPr/>
      </dsp:nvSpPr>
      <dsp:spPr>
        <a:xfrm>
          <a:off x="0" y="1308847"/>
          <a:ext cx="7371714" cy="72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052" tIns="13970" rIns="78232" bIns="13970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35 pack‑year smoker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quit 1 year ago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biomass exposure in childhood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winter exacerbations from 2 last year.</a:t>
          </a:r>
        </a:p>
      </dsp:txBody>
      <dsp:txXfrm>
        <a:off x="0" y="1308847"/>
        <a:ext cx="7371714" cy="724500"/>
      </dsp:txXfrm>
    </dsp:sp>
    <dsp:sp modelId="{0A7BFFA3-8287-4301-8A00-93F0F8C18543}">
      <dsp:nvSpPr>
        <dsp:cNvPr id="0" name=""/>
        <dsp:cNvSpPr/>
      </dsp:nvSpPr>
      <dsp:spPr>
        <a:xfrm>
          <a:off x="0" y="2033347"/>
          <a:ext cx="7371714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Symptoms</a:t>
          </a:r>
        </a:p>
      </dsp:txBody>
      <dsp:txXfrm>
        <a:off x="18277" y="2051624"/>
        <a:ext cx="7335160" cy="337846"/>
      </dsp:txXfrm>
    </dsp:sp>
    <dsp:sp modelId="{B44DA64E-9D03-47C6-8B7F-54C5C633691C}">
      <dsp:nvSpPr>
        <dsp:cNvPr id="0" name=""/>
        <dsp:cNvSpPr/>
      </dsp:nvSpPr>
      <dsp:spPr>
        <a:xfrm>
          <a:off x="0" y="2407747"/>
          <a:ext cx="7371714" cy="538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052" tIns="13970" rIns="78232" bIns="13970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daily cough with sputum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 err="1"/>
            <a:t>dyspnoea</a:t>
          </a:r>
          <a:r>
            <a:rPr lang="en-US" sz="1100" kern="1200" dirty="0"/>
            <a:t> on hills (MRC Grade 3);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CAT score 18.</a:t>
          </a:r>
        </a:p>
      </dsp:txBody>
      <dsp:txXfrm>
        <a:off x="0" y="2407747"/>
        <a:ext cx="7371714" cy="538200"/>
      </dsp:txXfrm>
    </dsp:sp>
    <dsp:sp modelId="{4713FCF3-B5A0-4ADB-A039-CF075BBC8D72}">
      <dsp:nvSpPr>
        <dsp:cNvPr id="0" name=""/>
        <dsp:cNvSpPr/>
      </dsp:nvSpPr>
      <dsp:spPr>
        <a:xfrm>
          <a:off x="0" y="2945947"/>
          <a:ext cx="7371714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Recent results</a:t>
          </a:r>
        </a:p>
      </dsp:txBody>
      <dsp:txXfrm>
        <a:off x="18277" y="2964224"/>
        <a:ext cx="7335160" cy="337846"/>
      </dsp:txXfrm>
    </dsp:sp>
    <dsp:sp modelId="{08A9A6C7-4C5D-4AE9-9DDB-FDE27DEDE547}">
      <dsp:nvSpPr>
        <dsp:cNvPr id="0" name=""/>
        <dsp:cNvSpPr/>
      </dsp:nvSpPr>
      <dsp:spPr>
        <a:xfrm>
          <a:off x="0" y="3320348"/>
          <a:ext cx="7371714" cy="724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052" tIns="13970" rIns="78232" bIns="13970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Post‑BD spirometry FEV1/FVC 0.58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FEV1 58% predicted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Eos 0.32×10⁹/L</a:t>
          </a:r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BMI 19.5 kg/m².</a:t>
          </a:r>
        </a:p>
      </dsp:txBody>
      <dsp:txXfrm>
        <a:off x="0" y="3320348"/>
        <a:ext cx="7371714" cy="724500"/>
      </dsp:txXfrm>
    </dsp:sp>
    <dsp:sp modelId="{9ED26D7F-D0AE-4CF3-AC91-98B82ECAC6B8}">
      <dsp:nvSpPr>
        <dsp:cNvPr id="0" name=""/>
        <dsp:cNvSpPr/>
      </dsp:nvSpPr>
      <dsp:spPr>
        <a:xfrm>
          <a:off x="0" y="4044848"/>
          <a:ext cx="7371714" cy="374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Aims</a:t>
          </a:r>
        </a:p>
      </dsp:txBody>
      <dsp:txXfrm>
        <a:off x="18277" y="4063125"/>
        <a:ext cx="7335160" cy="337846"/>
      </dsp:txXfrm>
    </dsp:sp>
    <dsp:sp modelId="{6627AF15-296C-4F9F-8241-1EC7CAB77861}">
      <dsp:nvSpPr>
        <dsp:cNvPr id="0" name=""/>
        <dsp:cNvSpPr/>
      </dsp:nvSpPr>
      <dsp:spPr>
        <a:xfrm>
          <a:off x="0" y="4419248"/>
          <a:ext cx="7371714" cy="331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4052" tIns="13970" rIns="78232" bIns="13970" numCol="1" spcCol="1270" anchor="t" anchorCtr="0">
          <a:noAutofit/>
        </a:bodyPr>
        <a:lstStyle/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100" kern="1200" dirty="0"/>
            <a:t>explain respiratory anatomy &amp; physiology → COPD pathophysiology → risks &amp; </a:t>
          </a:r>
          <a:r>
            <a:rPr lang="en-US" sz="1100" kern="1200" dirty="0" err="1"/>
            <a:t>SDoH</a:t>
          </a:r>
          <a:r>
            <a:rPr lang="en-US" sz="1100" kern="1200" dirty="0"/>
            <a:t> → 12‑month, NICE‑aligned care plan.</a:t>
          </a:r>
        </a:p>
      </dsp:txBody>
      <dsp:txXfrm>
        <a:off x="0" y="4419248"/>
        <a:ext cx="7371714" cy="3312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DC5981-0CA5-410E-A644-40D374E34C7B}">
      <dsp:nvSpPr>
        <dsp:cNvPr id="0" name=""/>
        <dsp:cNvSpPr/>
      </dsp:nvSpPr>
      <dsp:spPr>
        <a:xfrm rot="10800000">
          <a:off x="1616690" y="309"/>
          <a:ext cx="5571133" cy="85373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475" tIns="68580" rIns="128016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Chronic bronchitis: mucus hypersecretion &amp; airway wall inflammation → ↑ resistance. (NICE, 2019)</a:t>
          </a:r>
        </a:p>
      </dsp:txBody>
      <dsp:txXfrm rot="10800000">
        <a:off x="1830124" y="309"/>
        <a:ext cx="5357699" cy="853738"/>
      </dsp:txXfrm>
    </dsp:sp>
    <dsp:sp modelId="{5DD18160-6174-421E-B4A9-FCF97941F840}">
      <dsp:nvSpPr>
        <dsp:cNvPr id="0" name=""/>
        <dsp:cNvSpPr/>
      </dsp:nvSpPr>
      <dsp:spPr>
        <a:xfrm>
          <a:off x="1189820" y="309"/>
          <a:ext cx="853738" cy="853738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C98644-BDA7-4505-A217-11A9BB0279A5}">
      <dsp:nvSpPr>
        <dsp:cNvPr id="0" name=""/>
        <dsp:cNvSpPr/>
      </dsp:nvSpPr>
      <dsp:spPr>
        <a:xfrm rot="10800000">
          <a:off x="1616690" y="1108894"/>
          <a:ext cx="5571133" cy="85373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475" tIns="68580" rIns="128016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Emphysema: alveolar wall destruction → ↓ elastic recoil → air‑trapping &amp; hyperinflation. (NICE, 2019)</a:t>
          </a:r>
        </a:p>
      </dsp:txBody>
      <dsp:txXfrm rot="10800000">
        <a:off x="1830124" y="1108894"/>
        <a:ext cx="5357699" cy="853738"/>
      </dsp:txXfrm>
    </dsp:sp>
    <dsp:sp modelId="{6B75F126-B26A-4B12-A385-A28C37646EFA}">
      <dsp:nvSpPr>
        <dsp:cNvPr id="0" name=""/>
        <dsp:cNvSpPr/>
      </dsp:nvSpPr>
      <dsp:spPr>
        <a:xfrm>
          <a:off x="1189820" y="1108894"/>
          <a:ext cx="853738" cy="853738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65BA19-3FC0-4C68-8E4C-625F3E2AD1F6}">
      <dsp:nvSpPr>
        <dsp:cNvPr id="0" name=""/>
        <dsp:cNvSpPr/>
      </dsp:nvSpPr>
      <dsp:spPr>
        <a:xfrm rot="10800000">
          <a:off x="1616690" y="2217480"/>
          <a:ext cx="5571133" cy="85373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475" tIns="68580" rIns="128016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V/Q mismatch → hypoxaemia; chronic hypercapnia in some individuals. (NICE, 2019)</a:t>
          </a:r>
        </a:p>
      </dsp:txBody>
      <dsp:txXfrm rot="10800000">
        <a:off x="1830124" y="2217480"/>
        <a:ext cx="5357699" cy="853738"/>
      </dsp:txXfrm>
    </dsp:sp>
    <dsp:sp modelId="{5B1913A4-9190-4B22-BC70-A7B22FEBFE64}">
      <dsp:nvSpPr>
        <dsp:cNvPr id="0" name=""/>
        <dsp:cNvSpPr/>
      </dsp:nvSpPr>
      <dsp:spPr>
        <a:xfrm>
          <a:off x="1189820" y="2217480"/>
          <a:ext cx="853738" cy="853738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AE44F3-61D6-4654-9501-B54DA88698C7}">
      <dsp:nvSpPr>
        <dsp:cNvPr id="0" name=""/>
        <dsp:cNvSpPr/>
      </dsp:nvSpPr>
      <dsp:spPr>
        <a:xfrm rot="10800000">
          <a:off x="1616690" y="3326066"/>
          <a:ext cx="5571133" cy="853738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76475" tIns="68580" rIns="128016" bIns="68580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Systemic effects: weight loss, skeletal muscle deconditioning; cardiovascular risk ↑.</a:t>
          </a:r>
        </a:p>
      </dsp:txBody>
      <dsp:txXfrm rot="10800000">
        <a:off x="1830124" y="3326066"/>
        <a:ext cx="5357699" cy="853738"/>
      </dsp:txXfrm>
    </dsp:sp>
    <dsp:sp modelId="{CA528B8D-50D7-4D6F-B7A5-CFA9EC6FF097}">
      <dsp:nvSpPr>
        <dsp:cNvPr id="0" name=""/>
        <dsp:cNvSpPr/>
      </dsp:nvSpPr>
      <dsp:spPr>
        <a:xfrm>
          <a:off x="1189820" y="3326066"/>
          <a:ext cx="853738" cy="853738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4DB0BA-E838-47A9-A6B3-3A881144E1B5}">
      <dsp:nvSpPr>
        <dsp:cNvPr id="0" name=""/>
        <dsp:cNvSpPr/>
      </dsp:nvSpPr>
      <dsp:spPr>
        <a:xfrm>
          <a:off x="2071" y="0"/>
          <a:ext cx="2171364" cy="39536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Suspect COPD in adults with exertional breathlessness, chronic cough, sputum, wheeze or frequent winter 'bronchitis'. (NICE, 2019)</a:t>
          </a:r>
        </a:p>
      </dsp:txBody>
      <dsp:txXfrm>
        <a:off x="2071" y="1581476"/>
        <a:ext cx="2171364" cy="1581476"/>
      </dsp:txXfrm>
    </dsp:sp>
    <dsp:sp modelId="{50153E46-2F65-47B3-B2B7-60BDD58E6717}">
      <dsp:nvSpPr>
        <dsp:cNvPr id="0" name=""/>
        <dsp:cNvSpPr/>
      </dsp:nvSpPr>
      <dsp:spPr>
        <a:xfrm>
          <a:off x="429464" y="237221"/>
          <a:ext cx="1316579" cy="1316579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42B853-9478-48FE-8D3D-3CEBBE9D4DA8}">
      <dsp:nvSpPr>
        <dsp:cNvPr id="0" name=""/>
        <dsp:cNvSpPr/>
      </dsp:nvSpPr>
      <dsp:spPr>
        <a:xfrm>
          <a:off x="2238577" y="0"/>
          <a:ext cx="2171364" cy="39536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Confirm with post‑bronchodilator spirometry: FEV1/FVC &lt;0.7; record % predicted FEV1 and symptom burden (MRC/CAT). (NICE, 2019)</a:t>
          </a:r>
        </a:p>
      </dsp:txBody>
      <dsp:txXfrm>
        <a:off x="2238577" y="1581476"/>
        <a:ext cx="2171364" cy="1581476"/>
      </dsp:txXfrm>
    </dsp:sp>
    <dsp:sp modelId="{65E67D94-077A-4A61-B6AC-90045FFAD5BB}">
      <dsp:nvSpPr>
        <dsp:cNvPr id="0" name=""/>
        <dsp:cNvSpPr/>
      </dsp:nvSpPr>
      <dsp:spPr>
        <a:xfrm>
          <a:off x="2665970" y="237221"/>
          <a:ext cx="1316579" cy="1316579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E78A20-5A55-4ACD-8D17-00E0DECFB291}">
      <dsp:nvSpPr>
        <dsp:cNvPr id="0" name=""/>
        <dsp:cNvSpPr/>
      </dsp:nvSpPr>
      <dsp:spPr>
        <a:xfrm>
          <a:off x="4475082" y="0"/>
          <a:ext cx="2171364" cy="39536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Check blood eosinophils (guide ICS use), BMI, oxygen saturation, comorbidities; offer CXR if atypical features. (NICE, 2019)</a:t>
          </a:r>
        </a:p>
      </dsp:txBody>
      <dsp:txXfrm>
        <a:off x="4475082" y="1581476"/>
        <a:ext cx="2171364" cy="1581476"/>
      </dsp:txXfrm>
    </dsp:sp>
    <dsp:sp modelId="{91C63707-3DB1-415A-9CF0-D912587852D2}">
      <dsp:nvSpPr>
        <dsp:cNvPr id="0" name=""/>
        <dsp:cNvSpPr/>
      </dsp:nvSpPr>
      <dsp:spPr>
        <a:xfrm>
          <a:off x="4902475" y="237221"/>
          <a:ext cx="1316579" cy="1316579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40AD8-982E-4A1F-BDED-CA5BDC1E9E1B}">
      <dsp:nvSpPr>
        <dsp:cNvPr id="0" name=""/>
        <dsp:cNvSpPr/>
      </dsp:nvSpPr>
      <dsp:spPr>
        <a:xfrm>
          <a:off x="6711588" y="0"/>
          <a:ext cx="2171364" cy="39536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Record exacerbation frequency to guide therapy choice and PR referral. (NICE, 2019)</a:t>
          </a:r>
        </a:p>
      </dsp:txBody>
      <dsp:txXfrm>
        <a:off x="6711588" y="1581476"/>
        <a:ext cx="2171364" cy="1581476"/>
      </dsp:txXfrm>
    </dsp:sp>
    <dsp:sp modelId="{E7B06466-9B9C-4E9D-B946-5936CEAC1E39}">
      <dsp:nvSpPr>
        <dsp:cNvPr id="0" name=""/>
        <dsp:cNvSpPr/>
      </dsp:nvSpPr>
      <dsp:spPr>
        <a:xfrm>
          <a:off x="7138981" y="237221"/>
          <a:ext cx="1316579" cy="1316579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9C2541-6A49-4B38-B983-A66833BE90B8}">
      <dsp:nvSpPr>
        <dsp:cNvPr id="0" name=""/>
        <dsp:cNvSpPr/>
      </dsp:nvSpPr>
      <dsp:spPr>
        <a:xfrm>
          <a:off x="355400" y="3162952"/>
          <a:ext cx="8174223" cy="593053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A6B576-4711-495E-A6CE-9E704D81992A}">
      <dsp:nvSpPr>
        <dsp:cNvPr id="0" name=""/>
        <dsp:cNvSpPr/>
      </dsp:nvSpPr>
      <dsp:spPr>
        <a:xfrm>
          <a:off x="4369" y="561250"/>
          <a:ext cx="2655632" cy="31242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40B2D6-1848-4EDB-9900-7FD9328E4369}">
      <dsp:nvSpPr>
        <dsp:cNvPr id="0" name=""/>
        <dsp:cNvSpPr/>
      </dsp:nvSpPr>
      <dsp:spPr>
        <a:xfrm>
          <a:off x="4369" y="678585"/>
          <a:ext cx="195092" cy="1950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CDFB5E-6275-408E-8741-0001561EA416}">
      <dsp:nvSpPr>
        <dsp:cNvPr id="0" name=""/>
        <dsp:cNvSpPr/>
      </dsp:nvSpPr>
      <dsp:spPr>
        <a:xfrm>
          <a:off x="4369" y="0"/>
          <a:ext cx="2655632" cy="561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Modifiable</a:t>
          </a:r>
        </a:p>
      </dsp:txBody>
      <dsp:txXfrm>
        <a:off x="4369" y="0"/>
        <a:ext cx="2655632" cy="561250"/>
      </dsp:txXfrm>
    </dsp:sp>
    <dsp:sp modelId="{E4E428BE-A346-461B-9003-D5FC68E575E9}">
      <dsp:nvSpPr>
        <dsp:cNvPr id="0" name=""/>
        <dsp:cNvSpPr/>
      </dsp:nvSpPr>
      <dsp:spPr>
        <a:xfrm>
          <a:off x="4369" y="1133340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B8B68D-36E3-4708-AC90-CCFE889985C2}">
      <dsp:nvSpPr>
        <dsp:cNvPr id="0" name=""/>
        <dsp:cNvSpPr/>
      </dsp:nvSpPr>
      <dsp:spPr>
        <a:xfrm>
          <a:off x="190264" y="1003509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tobacco smoke (active/passive)</a:t>
          </a:r>
        </a:p>
      </dsp:txBody>
      <dsp:txXfrm>
        <a:off x="190264" y="1003509"/>
        <a:ext cx="2469738" cy="454749"/>
      </dsp:txXfrm>
    </dsp:sp>
    <dsp:sp modelId="{8CF88006-BE36-495D-8FA0-CADAE9FAF3E2}">
      <dsp:nvSpPr>
        <dsp:cNvPr id="0" name=""/>
        <dsp:cNvSpPr/>
      </dsp:nvSpPr>
      <dsp:spPr>
        <a:xfrm>
          <a:off x="4369" y="1588089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B55DC4-2493-4499-8ECB-66A5422543C0}">
      <dsp:nvSpPr>
        <dsp:cNvPr id="0" name=""/>
        <dsp:cNvSpPr/>
      </dsp:nvSpPr>
      <dsp:spPr>
        <a:xfrm>
          <a:off x="190264" y="1458258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biomass fuels, occupational dusts/fumes</a:t>
          </a:r>
        </a:p>
      </dsp:txBody>
      <dsp:txXfrm>
        <a:off x="190264" y="1458258"/>
        <a:ext cx="2469738" cy="454749"/>
      </dsp:txXfrm>
    </dsp:sp>
    <dsp:sp modelId="{88652557-315C-40D8-B762-A7C8746B2092}">
      <dsp:nvSpPr>
        <dsp:cNvPr id="0" name=""/>
        <dsp:cNvSpPr/>
      </dsp:nvSpPr>
      <dsp:spPr>
        <a:xfrm>
          <a:off x="4369" y="2042839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32FC21-AC35-4D33-9F94-82A86B5E5905}">
      <dsp:nvSpPr>
        <dsp:cNvPr id="0" name=""/>
        <dsp:cNvSpPr/>
      </dsp:nvSpPr>
      <dsp:spPr>
        <a:xfrm>
          <a:off x="190264" y="1913008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Inactivity</a:t>
          </a:r>
        </a:p>
      </dsp:txBody>
      <dsp:txXfrm>
        <a:off x="190264" y="1913008"/>
        <a:ext cx="2469738" cy="454749"/>
      </dsp:txXfrm>
    </dsp:sp>
    <dsp:sp modelId="{FC156F19-0390-4ADE-94C7-FEFAAD5B4769}">
      <dsp:nvSpPr>
        <dsp:cNvPr id="0" name=""/>
        <dsp:cNvSpPr/>
      </dsp:nvSpPr>
      <dsp:spPr>
        <a:xfrm>
          <a:off x="4369" y="2497588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F5F118-9915-40D4-A28D-BB7E2E99C3F2}">
      <dsp:nvSpPr>
        <dsp:cNvPr id="0" name=""/>
        <dsp:cNvSpPr/>
      </dsp:nvSpPr>
      <dsp:spPr>
        <a:xfrm>
          <a:off x="190264" y="2367757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poor inhaler technique. (NICE, 2019)</a:t>
          </a:r>
        </a:p>
      </dsp:txBody>
      <dsp:txXfrm>
        <a:off x="190264" y="2367757"/>
        <a:ext cx="2469738" cy="454749"/>
      </dsp:txXfrm>
    </dsp:sp>
    <dsp:sp modelId="{CE68E788-F5C3-4EEF-95BC-A91939C5BDE8}">
      <dsp:nvSpPr>
        <dsp:cNvPr id="0" name=""/>
        <dsp:cNvSpPr/>
      </dsp:nvSpPr>
      <dsp:spPr>
        <a:xfrm>
          <a:off x="2792784" y="561250"/>
          <a:ext cx="2655632" cy="31242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B109AF-7FE3-4DBD-AA0F-6F889F6C6B1D}">
      <dsp:nvSpPr>
        <dsp:cNvPr id="0" name=""/>
        <dsp:cNvSpPr/>
      </dsp:nvSpPr>
      <dsp:spPr>
        <a:xfrm>
          <a:off x="2792784" y="678585"/>
          <a:ext cx="195092" cy="1950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335A06-0412-4E61-ABDD-06D9DA1B6E7D}">
      <dsp:nvSpPr>
        <dsp:cNvPr id="0" name=""/>
        <dsp:cNvSpPr/>
      </dsp:nvSpPr>
      <dsp:spPr>
        <a:xfrm>
          <a:off x="2792784" y="0"/>
          <a:ext cx="2655632" cy="561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Non‑modifiable</a:t>
          </a:r>
        </a:p>
      </dsp:txBody>
      <dsp:txXfrm>
        <a:off x="2792784" y="0"/>
        <a:ext cx="2655632" cy="561250"/>
      </dsp:txXfrm>
    </dsp:sp>
    <dsp:sp modelId="{6FB43C2E-36D6-4BEE-A46E-A7E0DD5E0917}">
      <dsp:nvSpPr>
        <dsp:cNvPr id="0" name=""/>
        <dsp:cNvSpPr/>
      </dsp:nvSpPr>
      <dsp:spPr>
        <a:xfrm>
          <a:off x="2792784" y="1133340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36342A-A144-4278-A7BB-A95F248FC178}">
      <dsp:nvSpPr>
        <dsp:cNvPr id="0" name=""/>
        <dsp:cNvSpPr/>
      </dsp:nvSpPr>
      <dsp:spPr>
        <a:xfrm>
          <a:off x="2978678" y="1003509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age, genetics (e.g., A1AT deficiency)</a:t>
          </a:r>
        </a:p>
      </dsp:txBody>
      <dsp:txXfrm>
        <a:off x="2978678" y="1003509"/>
        <a:ext cx="2469738" cy="454749"/>
      </dsp:txXfrm>
    </dsp:sp>
    <dsp:sp modelId="{E8BE7B82-0972-4E36-8170-781222B7B54A}">
      <dsp:nvSpPr>
        <dsp:cNvPr id="0" name=""/>
        <dsp:cNvSpPr/>
      </dsp:nvSpPr>
      <dsp:spPr>
        <a:xfrm>
          <a:off x="2792784" y="1588089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D820E3-E0ED-4AA4-8ED5-A6C4CD479185}">
      <dsp:nvSpPr>
        <dsp:cNvPr id="0" name=""/>
        <dsp:cNvSpPr/>
      </dsp:nvSpPr>
      <dsp:spPr>
        <a:xfrm>
          <a:off x="2978678" y="1458258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early‑life exposures. (NHS, 2023)</a:t>
          </a:r>
        </a:p>
      </dsp:txBody>
      <dsp:txXfrm>
        <a:off x="2978678" y="1458258"/>
        <a:ext cx="2469738" cy="454749"/>
      </dsp:txXfrm>
    </dsp:sp>
    <dsp:sp modelId="{2325CFC0-33D7-44D1-9249-F71C14813253}">
      <dsp:nvSpPr>
        <dsp:cNvPr id="0" name=""/>
        <dsp:cNvSpPr/>
      </dsp:nvSpPr>
      <dsp:spPr>
        <a:xfrm>
          <a:off x="5581198" y="561250"/>
          <a:ext cx="2655632" cy="31242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F90BA1-8396-4E98-AC04-B00C300D9BF6}">
      <dsp:nvSpPr>
        <dsp:cNvPr id="0" name=""/>
        <dsp:cNvSpPr/>
      </dsp:nvSpPr>
      <dsp:spPr>
        <a:xfrm>
          <a:off x="5581198" y="678585"/>
          <a:ext cx="195092" cy="1950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79316C-27BC-4F2B-9C62-54B126FDC847}">
      <dsp:nvSpPr>
        <dsp:cNvPr id="0" name=""/>
        <dsp:cNvSpPr/>
      </dsp:nvSpPr>
      <dsp:spPr>
        <a:xfrm>
          <a:off x="5581198" y="0"/>
          <a:ext cx="2655632" cy="561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SDoH</a:t>
          </a:r>
        </a:p>
      </dsp:txBody>
      <dsp:txXfrm>
        <a:off x="5581198" y="0"/>
        <a:ext cx="2655632" cy="561250"/>
      </dsp:txXfrm>
    </dsp:sp>
    <dsp:sp modelId="{6E02D147-2D45-442E-B47D-A5681D67834B}">
      <dsp:nvSpPr>
        <dsp:cNvPr id="0" name=""/>
        <dsp:cNvSpPr/>
      </dsp:nvSpPr>
      <dsp:spPr>
        <a:xfrm>
          <a:off x="5581198" y="1133340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1C279C-E8A9-4910-A683-31FF152370E6}">
      <dsp:nvSpPr>
        <dsp:cNvPr id="0" name=""/>
        <dsp:cNvSpPr/>
      </dsp:nvSpPr>
      <dsp:spPr>
        <a:xfrm>
          <a:off x="5767092" y="1003509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living alone</a:t>
          </a:r>
        </a:p>
      </dsp:txBody>
      <dsp:txXfrm>
        <a:off x="5767092" y="1003509"/>
        <a:ext cx="2469738" cy="454749"/>
      </dsp:txXfrm>
    </dsp:sp>
    <dsp:sp modelId="{DDB63D3F-117C-47B3-8DB2-EA0E4659212C}">
      <dsp:nvSpPr>
        <dsp:cNvPr id="0" name=""/>
        <dsp:cNvSpPr/>
      </dsp:nvSpPr>
      <dsp:spPr>
        <a:xfrm>
          <a:off x="5581198" y="1588089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1F77BE-90AD-466A-B453-EF043E09F9B2}">
      <dsp:nvSpPr>
        <dsp:cNvPr id="0" name=""/>
        <dsp:cNvSpPr/>
      </dsp:nvSpPr>
      <dsp:spPr>
        <a:xfrm>
          <a:off x="5767092" y="1458258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low income/food insecurity</a:t>
          </a:r>
        </a:p>
      </dsp:txBody>
      <dsp:txXfrm>
        <a:off x="5767092" y="1458258"/>
        <a:ext cx="2469738" cy="454749"/>
      </dsp:txXfrm>
    </dsp:sp>
    <dsp:sp modelId="{6FA95EA7-1D22-4E73-B2A9-B5C4D8BB8216}">
      <dsp:nvSpPr>
        <dsp:cNvPr id="0" name=""/>
        <dsp:cNvSpPr/>
      </dsp:nvSpPr>
      <dsp:spPr>
        <a:xfrm>
          <a:off x="5581198" y="2042839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7F8E91-F4AA-4C4B-A451-6369D3FC20E5}">
      <dsp:nvSpPr>
        <dsp:cNvPr id="0" name=""/>
        <dsp:cNvSpPr/>
      </dsp:nvSpPr>
      <dsp:spPr>
        <a:xfrm>
          <a:off x="5767092" y="1913008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cold homes</a:t>
          </a:r>
        </a:p>
      </dsp:txBody>
      <dsp:txXfrm>
        <a:off x="5767092" y="1913008"/>
        <a:ext cx="2469738" cy="454749"/>
      </dsp:txXfrm>
    </dsp:sp>
    <dsp:sp modelId="{8B146A6F-3759-40D1-8A88-267AC921A8DD}">
      <dsp:nvSpPr>
        <dsp:cNvPr id="0" name=""/>
        <dsp:cNvSpPr/>
      </dsp:nvSpPr>
      <dsp:spPr>
        <a:xfrm>
          <a:off x="5581198" y="2497588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30CD42-E4AC-4FAC-90E1-6FDA1EC95BAD}">
      <dsp:nvSpPr>
        <dsp:cNvPr id="0" name=""/>
        <dsp:cNvSpPr/>
      </dsp:nvSpPr>
      <dsp:spPr>
        <a:xfrm>
          <a:off x="5767092" y="2367757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health literacy and transport to appointments. (NHS, 2023)</a:t>
          </a:r>
        </a:p>
      </dsp:txBody>
      <dsp:txXfrm>
        <a:off x="5767092" y="2367757"/>
        <a:ext cx="2469738" cy="454749"/>
      </dsp:txXfrm>
    </dsp:sp>
    <dsp:sp modelId="{0CB63E2E-8A6D-46ED-A861-8C53117B30D6}">
      <dsp:nvSpPr>
        <dsp:cNvPr id="0" name=""/>
        <dsp:cNvSpPr/>
      </dsp:nvSpPr>
      <dsp:spPr>
        <a:xfrm>
          <a:off x="8369612" y="561250"/>
          <a:ext cx="2655632" cy="31242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B6F8B-F9E9-4CD3-9EC7-24D773ED65E9}">
      <dsp:nvSpPr>
        <dsp:cNvPr id="0" name=""/>
        <dsp:cNvSpPr/>
      </dsp:nvSpPr>
      <dsp:spPr>
        <a:xfrm>
          <a:off x="8369612" y="678585"/>
          <a:ext cx="195092" cy="1950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0170F6-5C1D-44C5-88D3-E3323439FA65}">
      <dsp:nvSpPr>
        <dsp:cNvPr id="0" name=""/>
        <dsp:cNvSpPr/>
      </dsp:nvSpPr>
      <dsp:spPr>
        <a:xfrm>
          <a:off x="8369612" y="0"/>
          <a:ext cx="2655632" cy="561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35560" rIns="53340" bIns="3556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Psychosocial</a:t>
          </a:r>
        </a:p>
      </dsp:txBody>
      <dsp:txXfrm>
        <a:off x="8369612" y="0"/>
        <a:ext cx="2655632" cy="561250"/>
      </dsp:txXfrm>
    </dsp:sp>
    <dsp:sp modelId="{4189E6C3-9D4D-4784-B2F1-C243A9B67AF1}">
      <dsp:nvSpPr>
        <dsp:cNvPr id="0" name=""/>
        <dsp:cNvSpPr/>
      </dsp:nvSpPr>
      <dsp:spPr>
        <a:xfrm>
          <a:off x="8369612" y="1133340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657F6-0084-40A1-B0EE-69CF3C9259D2}">
      <dsp:nvSpPr>
        <dsp:cNvPr id="0" name=""/>
        <dsp:cNvSpPr/>
      </dsp:nvSpPr>
      <dsp:spPr>
        <a:xfrm>
          <a:off x="8555506" y="1003509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mood disorders</a:t>
          </a:r>
        </a:p>
      </dsp:txBody>
      <dsp:txXfrm>
        <a:off x="8555506" y="1003509"/>
        <a:ext cx="2469738" cy="454749"/>
      </dsp:txXfrm>
    </dsp:sp>
    <dsp:sp modelId="{B0C8B89F-48F9-4D1D-8D19-39D9EC7F9D09}">
      <dsp:nvSpPr>
        <dsp:cNvPr id="0" name=""/>
        <dsp:cNvSpPr/>
      </dsp:nvSpPr>
      <dsp:spPr>
        <a:xfrm>
          <a:off x="8369612" y="1588089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65348C-F865-48A2-98E1-0335CAFDB739}">
      <dsp:nvSpPr>
        <dsp:cNvPr id="0" name=""/>
        <dsp:cNvSpPr/>
      </dsp:nvSpPr>
      <dsp:spPr>
        <a:xfrm>
          <a:off x="8555506" y="1458258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social isolation</a:t>
          </a:r>
        </a:p>
      </dsp:txBody>
      <dsp:txXfrm>
        <a:off x="8555506" y="1458258"/>
        <a:ext cx="2469738" cy="454749"/>
      </dsp:txXfrm>
    </dsp:sp>
    <dsp:sp modelId="{90542F2E-962C-4E5A-818A-91FBE4D88C70}">
      <dsp:nvSpPr>
        <dsp:cNvPr id="0" name=""/>
        <dsp:cNvSpPr/>
      </dsp:nvSpPr>
      <dsp:spPr>
        <a:xfrm>
          <a:off x="8369612" y="2042839"/>
          <a:ext cx="195087" cy="19508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E59B22-93C8-486F-A827-5DAC9B3DA679}">
      <dsp:nvSpPr>
        <dsp:cNvPr id="0" name=""/>
        <dsp:cNvSpPr/>
      </dsp:nvSpPr>
      <dsp:spPr>
        <a:xfrm>
          <a:off x="8555506" y="1913008"/>
          <a:ext cx="2469738" cy="4547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stigma after smoking cessation. (NHS, 2023)</a:t>
          </a:r>
        </a:p>
      </dsp:txBody>
      <dsp:txXfrm>
        <a:off x="8555506" y="1913008"/>
        <a:ext cx="2469738" cy="45474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2835B2-34A9-4755-832C-5D8A74F7894F}">
      <dsp:nvSpPr>
        <dsp:cNvPr id="0" name=""/>
        <dsp:cNvSpPr/>
      </dsp:nvSpPr>
      <dsp:spPr>
        <a:xfrm>
          <a:off x="4170" y="337564"/>
          <a:ext cx="1723377" cy="86168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Smoking cessation</a:t>
          </a:r>
        </a:p>
      </dsp:txBody>
      <dsp:txXfrm>
        <a:off x="29408" y="362802"/>
        <a:ext cx="1672901" cy="811212"/>
      </dsp:txXfrm>
    </dsp:sp>
    <dsp:sp modelId="{513F0518-82F9-4318-A945-1CA44671AAB2}">
      <dsp:nvSpPr>
        <dsp:cNvPr id="0" name=""/>
        <dsp:cNvSpPr/>
      </dsp:nvSpPr>
      <dsp:spPr>
        <a:xfrm>
          <a:off x="176508" y="1199252"/>
          <a:ext cx="172337" cy="11784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8454"/>
              </a:lnTo>
              <a:lnTo>
                <a:pt x="172337" y="1178454"/>
              </a:lnTo>
            </a:path>
          </a:pathLst>
        </a:custGeom>
        <a:noFill/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F4CB1C-3B00-4061-97B9-E797E00F34C5}">
      <dsp:nvSpPr>
        <dsp:cNvPr id="0" name=""/>
        <dsp:cNvSpPr/>
      </dsp:nvSpPr>
      <dsp:spPr>
        <a:xfrm>
          <a:off x="348846" y="1414675"/>
          <a:ext cx="1790644" cy="19260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brief advice, referral to specialist service; NRT/varenicline/bupropion as appropriate. (NICE, 2021)</a:t>
          </a:r>
        </a:p>
      </dsp:txBody>
      <dsp:txXfrm>
        <a:off x="401292" y="1467121"/>
        <a:ext cx="1685752" cy="1821171"/>
      </dsp:txXfrm>
    </dsp:sp>
    <dsp:sp modelId="{92677D61-5AC8-4275-84F0-26A29257BFB5}">
      <dsp:nvSpPr>
        <dsp:cNvPr id="0" name=""/>
        <dsp:cNvSpPr/>
      </dsp:nvSpPr>
      <dsp:spPr>
        <a:xfrm>
          <a:off x="2225659" y="337564"/>
          <a:ext cx="1723377" cy="8616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Pulmonary rehabilitation</a:t>
          </a:r>
        </a:p>
      </dsp:txBody>
      <dsp:txXfrm>
        <a:off x="2250897" y="362802"/>
        <a:ext cx="1672901" cy="811212"/>
      </dsp:txXfrm>
    </dsp:sp>
    <dsp:sp modelId="{5205D822-0750-4F86-8B19-74B2C1F4C52B}">
      <dsp:nvSpPr>
        <dsp:cNvPr id="0" name=""/>
        <dsp:cNvSpPr/>
      </dsp:nvSpPr>
      <dsp:spPr>
        <a:xfrm>
          <a:off x="2397996" y="1199252"/>
          <a:ext cx="172337" cy="11784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8454"/>
              </a:lnTo>
              <a:lnTo>
                <a:pt x="172337" y="1178454"/>
              </a:lnTo>
            </a:path>
          </a:pathLst>
        </a:custGeom>
        <a:noFill/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65B4F15-5083-463E-984B-4A83CDF7314D}">
      <dsp:nvSpPr>
        <dsp:cNvPr id="0" name=""/>
        <dsp:cNvSpPr/>
      </dsp:nvSpPr>
      <dsp:spPr>
        <a:xfrm>
          <a:off x="2570334" y="1414675"/>
          <a:ext cx="1790644" cy="19260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refer (MRC ≥3 or after exacerbation); supervised exercise + education. (NICE, 2019; NHS England, n.d.)</a:t>
          </a:r>
        </a:p>
      </dsp:txBody>
      <dsp:txXfrm>
        <a:off x="2622780" y="1467121"/>
        <a:ext cx="1685752" cy="1821171"/>
      </dsp:txXfrm>
    </dsp:sp>
    <dsp:sp modelId="{F7599737-DC79-4267-AAEE-C522CCBD58B1}">
      <dsp:nvSpPr>
        <dsp:cNvPr id="0" name=""/>
        <dsp:cNvSpPr/>
      </dsp:nvSpPr>
      <dsp:spPr>
        <a:xfrm>
          <a:off x="4447147" y="337564"/>
          <a:ext cx="1723377" cy="86168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Vaccinations</a:t>
          </a:r>
        </a:p>
      </dsp:txBody>
      <dsp:txXfrm>
        <a:off x="4472385" y="362802"/>
        <a:ext cx="1672901" cy="811212"/>
      </dsp:txXfrm>
    </dsp:sp>
    <dsp:sp modelId="{336AA9BF-469E-4217-9537-51ECDB3BA247}">
      <dsp:nvSpPr>
        <dsp:cNvPr id="0" name=""/>
        <dsp:cNvSpPr/>
      </dsp:nvSpPr>
      <dsp:spPr>
        <a:xfrm>
          <a:off x="4619485" y="1199252"/>
          <a:ext cx="172337" cy="11784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8454"/>
              </a:lnTo>
              <a:lnTo>
                <a:pt x="172337" y="1178454"/>
              </a:lnTo>
            </a:path>
          </a:pathLst>
        </a:custGeom>
        <a:noFill/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197126-7D2D-4815-A526-A320B0DBDE08}">
      <dsp:nvSpPr>
        <dsp:cNvPr id="0" name=""/>
        <dsp:cNvSpPr/>
      </dsp:nvSpPr>
      <dsp:spPr>
        <a:xfrm>
          <a:off x="4791823" y="1414675"/>
          <a:ext cx="1790644" cy="19260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seasonal influenza; pneumococcal (PPV23 from 65+); COVID‑19 per current JCVI eligibility. (NHS, 2025; NICE CKS, 2024; UKHSA, 2025)</a:t>
          </a:r>
        </a:p>
      </dsp:txBody>
      <dsp:txXfrm>
        <a:off x="4844269" y="1467121"/>
        <a:ext cx="1685752" cy="1821171"/>
      </dsp:txXfrm>
    </dsp:sp>
    <dsp:sp modelId="{288A623D-A3B2-4E58-8BB2-F3F31A03466E}">
      <dsp:nvSpPr>
        <dsp:cNvPr id="0" name=""/>
        <dsp:cNvSpPr/>
      </dsp:nvSpPr>
      <dsp:spPr>
        <a:xfrm>
          <a:off x="6668636" y="337564"/>
          <a:ext cx="1723377" cy="86168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Physical activity</a:t>
          </a:r>
        </a:p>
      </dsp:txBody>
      <dsp:txXfrm>
        <a:off x="6693874" y="362802"/>
        <a:ext cx="1672901" cy="811212"/>
      </dsp:txXfrm>
    </dsp:sp>
    <dsp:sp modelId="{86EE6177-FA55-40E2-AF49-5D63A342B828}">
      <dsp:nvSpPr>
        <dsp:cNvPr id="0" name=""/>
        <dsp:cNvSpPr/>
      </dsp:nvSpPr>
      <dsp:spPr>
        <a:xfrm>
          <a:off x="6840973" y="1199252"/>
          <a:ext cx="172337" cy="11784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8454"/>
              </a:lnTo>
              <a:lnTo>
                <a:pt x="172337" y="1178454"/>
              </a:lnTo>
            </a:path>
          </a:pathLst>
        </a:custGeom>
        <a:noFill/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1CDA13-F9CF-479C-BB67-CC29C251D4A1}">
      <dsp:nvSpPr>
        <dsp:cNvPr id="0" name=""/>
        <dsp:cNvSpPr/>
      </dsp:nvSpPr>
      <dsp:spPr>
        <a:xfrm>
          <a:off x="7013311" y="1414675"/>
          <a:ext cx="1790644" cy="19260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build to ≥150 min/week moderate + strength 2 days/week; pacing &amp; energy‑conservation. (UK Chief Medical Officers, 2019)</a:t>
          </a:r>
        </a:p>
      </dsp:txBody>
      <dsp:txXfrm>
        <a:off x="7065757" y="1467121"/>
        <a:ext cx="1685752" cy="1821171"/>
      </dsp:txXfrm>
    </dsp:sp>
    <dsp:sp modelId="{4E8DDCE7-7770-42E7-8BC2-2EF1FAB92C70}">
      <dsp:nvSpPr>
        <dsp:cNvPr id="0" name=""/>
        <dsp:cNvSpPr/>
      </dsp:nvSpPr>
      <dsp:spPr>
        <a:xfrm>
          <a:off x="8890124" y="337564"/>
          <a:ext cx="1723377" cy="86168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Nutrition</a:t>
          </a:r>
        </a:p>
      </dsp:txBody>
      <dsp:txXfrm>
        <a:off x="8915362" y="362802"/>
        <a:ext cx="1672901" cy="811212"/>
      </dsp:txXfrm>
    </dsp:sp>
    <dsp:sp modelId="{E2B4AF7D-C9C8-456D-8CAC-1F573C62562B}">
      <dsp:nvSpPr>
        <dsp:cNvPr id="0" name=""/>
        <dsp:cNvSpPr/>
      </dsp:nvSpPr>
      <dsp:spPr>
        <a:xfrm>
          <a:off x="9062462" y="1199252"/>
          <a:ext cx="172337" cy="11784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78454"/>
              </a:lnTo>
              <a:lnTo>
                <a:pt x="172337" y="1178454"/>
              </a:lnTo>
            </a:path>
          </a:pathLst>
        </a:custGeom>
        <a:noFill/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5779AA-785C-4E53-A013-EE61262468CA}">
      <dsp:nvSpPr>
        <dsp:cNvPr id="0" name=""/>
        <dsp:cNvSpPr/>
      </dsp:nvSpPr>
      <dsp:spPr>
        <a:xfrm>
          <a:off x="9234800" y="1414675"/>
          <a:ext cx="1790644" cy="192606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17780" rIns="26670" bIns="1778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screen for low BMI or obesity; dietetic support; manage sarcopenia. (NICE, 2019)</a:t>
          </a:r>
        </a:p>
      </dsp:txBody>
      <dsp:txXfrm>
        <a:off x="9287246" y="1467121"/>
        <a:ext cx="1685752" cy="182117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E9CBB1-D0BA-4289-8C35-F85E5B112E5F}">
      <dsp:nvSpPr>
        <dsp:cNvPr id="0" name=""/>
        <dsp:cNvSpPr/>
      </dsp:nvSpPr>
      <dsp:spPr>
        <a:xfrm>
          <a:off x="0" y="3864317"/>
          <a:ext cx="7038808" cy="8454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Review every 3–6 months initially: symptoms (CAT/MRC), exacerbations, side effects; de‑/escalate accordingly. (NICE, 2019)</a:t>
          </a:r>
        </a:p>
      </dsp:txBody>
      <dsp:txXfrm>
        <a:off x="0" y="3864317"/>
        <a:ext cx="7038808" cy="845418"/>
      </dsp:txXfrm>
    </dsp:sp>
    <dsp:sp modelId="{1AE8863E-5A44-4FAD-97DB-9524F47151F3}">
      <dsp:nvSpPr>
        <dsp:cNvPr id="0" name=""/>
        <dsp:cNvSpPr/>
      </dsp:nvSpPr>
      <dsp:spPr>
        <a:xfrm rot="10800000">
          <a:off x="0" y="2576745"/>
          <a:ext cx="7038808" cy="1300253"/>
        </a:xfrm>
        <a:prstGeom prst="upArrowCallout">
          <a:avLst/>
        </a:prstGeom>
        <a:solidFill>
          <a:schemeClr val="accent2">
            <a:hueOff val="397245"/>
            <a:satOff val="2304"/>
            <a:lumOff val="2288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Consider adding ICS if blood eosinophils are high and/or asthmatic features; review pneumonia risk. (NICE, 2019)</a:t>
          </a:r>
        </a:p>
      </dsp:txBody>
      <dsp:txXfrm rot="10800000">
        <a:off x="0" y="2576745"/>
        <a:ext cx="7038808" cy="844865"/>
      </dsp:txXfrm>
    </dsp:sp>
    <dsp:sp modelId="{AA68897A-060D-4922-B56B-324BEC968AB2}">
      <dsp:nvSpPr>
        <dsp:cNvPr id="0" name=""/>
        <dsp:cNvSpPr/>
      </dsp:nvSpPr>
      <dsp:spPr>
        <a:xfrm rot="10800000">
          <a:off x="0" y="1289173"/>
          <a:ext cx="7038808" cy="1300253"/>
        </a:xfrm>
        <a:prstGeom prst="upArrowCallout">
          <a:avLst/>
        </a:prstGeom>
        <a:solidFill>
          <a:schemeClr val="accent2">
            <a:hueOff val="794490"/>
            <a:satOff val="4609"/>
            <a:lumOff val="4576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Persistent breathlessness/exacerbations: start LAMA or LABA; if still symptomatic/exacerbating → LABA+LAMA. (NICE, 2019)</a:t>
          </a:r>
        </a:p>
      </dsp:txBody>
      <dsp:txXfrm rot="10800000">
        <a:off x="0" y="1289173"/>
        <a:ext cx="7038808" cy="844865"/>
      </dsp:txXfrm>
    </dsp:sp>
    <dsp:sp modelId="{6205CA53-7CF5-4822-A8F9-64CD95464EF8}">
      <dsp:nvSpPr>
        <dsp:cNvPr id="0" name=""/>
        <dsp:cNvSpPr/>
      </dsp:nvSpPr>
      <dsp:spPr>
        <a:xfrm rot="10800000">
          <a:off x="0" y="1601"/>
          <a:ext cx="7038808" cy="1300253"/>
        </a:xfrm>
        <a:prstGeom prst="upArrowCallout">
          <a:avLst/>
        </a:prstGeom>
        <a:solidFill>
          <a:schemeClr val="accent2">
            <a:hueOff val="1191735"/>
            <a:satOff val="6913"/>
            <a:lumOff val="6864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Reliever: SABA or SAMA as needed; train &amp; check technique; choose device patients can use. (NICE, 2019)</a:t>
          </a:r>
        </a:p>
      </dsp:txBody>
      <dsp:txXfrm rot="10800000">
        <a:off x="0" y="1601"/>
        <a:ext cx="7038808" cy="84486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C50A13-0BA8-4AE0-92F8-06C752F22F2B}">
      <dsp:nvSpPr>
        <dsp:cNvPr id="0" name=""/>
        <dsp:cNvSpPr/>
      </dsp:nvSpPr>
      <dsp:spPr>
        <a:xfrm>
          <a:off x="717975" y="0"/>
          <a:ext cx="8137050" cy="5007061"/>
        </a:xfrm>
        <a:prstGeom prst="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90CF7A-B628-4714-95DB-AC946B39A04B}">
      <dsp:nvSpPr>
        <dsp:cNvPr id="0" name=""/>
        <dsp:cNvSpPr/>
      </dsp:nvSpPr>
      <dsp:spPr>
        <a:xfrm>
          <a:off x="4791" y="1502118"/>
          <a:ext cx="2304438" cy="200282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Personalised plan: recognise worsening breathlessness, sputum volume/purulence; start reliever; increase maintenance as advised. (NICE, 2018)</a:t>
          </a:r>
        </a:p>
      </dsp:txBody>
      <dsp:txXfrm>
        <a:off x="102561" y="1599888"/>
        <a:ext cx="2108898" cy="1807284"/>
      </dsp:txXfrm>
    </dsp:sp>
    <dsp:sp modelId="{C4409B66-D398-4CC7-8E4E-2EB6DB6581C4}">
      <dsp:nvSpPr>
        <dsp:cNvPr id="0" name=""/>
        <dsp:cNvSpPr/>
      </dsp:nvSpPr>
      <dsp:spPr>
        <a:xfrm>
          <a:off x="2424451" y="1502118"/>
          <a:ext cx="2304438" cy="200282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Rescue pack only if trained and reviewed; discuss appropriate use. (NICE, 2018)</a:t>
          </a:r>
        </a:p>
      </dsp:txBody>
      <dsp:txXfrm>
        <a:off x="2522221" y="1599888"/>
        <a:ext cx="2108898" cy="1807284"/>
      </dsp:txXfrm>
    </dsp:sp>
    <dsp:sp modelId="{9E7A4F3E-269E-4D55-95FF-0CD6EAB0B6F5}">
      <dsp:nvSpPr>
        <dsp:cNvPr id="0" name=""/>
        <dsp:cNvSpPr/>
      </dsp:nvSpPr>
      <dsp:spPr>
        <a:xfrm>
          <a:off x="4844111" y="1502118"/>
          <a:ext cx="2304438" cy="200282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Antibiotics: follow NG114 - only if bacterial signs (e.g., increased purulence) or severe/systemic features; review response. (NICE, 2018)</a:t>
          </a:r>
        </a:p>
      </dsp:txBody>
      <dsp:txXfrm>
        <a:off x="4941881" y="1599888"/>
        <a:ext cx="2108898" cy="1807284"/>
      </dsp:txXfrm>
    </dsp:sp>
    <dsp:sp modelId="{44B69058-3DD0-48F3-A356-F8332D36A16C}">
      <dsp:nvSpPr>
        <dsp:cNvPr id="0" name=""/>
        <dsp:cNvSpPr/>
      </dsp:nvSpPr>
      <dsp:spPr>
        <a:xfrm>
          <a:off x="7263771" y="1502118"/>
          <a:ext cx="2304438" cy="200282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When to seek urgent help: severe breathlessness, confusion, cyanosis, inability to speak in sentences.</a:t>
          </a:r>
        </a:p>
      </dsp:txBody>
      <dsp:txXfrm>
        <a:off x="7361541" y="1599888"/>
        <a:ext cx="2108898" cy="180728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40F1DA-BBAA-42FB-9B23-941CB61FBA74}">
      <dsp:nvSpPr>
        <dsp:cNvPr id="0" name=""/>
        <dsp:cNvSpPr/>
      </dsp:nvSpPr>
      <dsp:spPr>
        <a:xfrm rot="5400000">
          <a:off x="7082868" y="-3005720"/>
          <a:ext cx="834540" cy="7058953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88–92% pending blood gases. (British Thoracic Society, 2017)</a:t>
          </a:r>
        </a:p>
      </dsp:txBody>
      <dsp:txXfrm rot="-5400000">
        <a:off x="3970662" y="147225"/>
        <a:ext cx="7018214" cy="753062"/>
      </dsp:txXfrm>
    </dsp:sp>
    <dsp:sp modelId="{1B6EE867-ED60-4AB1-A2E0-752CDA937BDF}">
      <dsp:nvSpPr>
        <dsp:cNvPr id="0" name=""/>
        <dsp:cNvSpPr/>
      </dsp:nvSpPr>
      <dsp:spPr>
        <a:xfrm>
          <a:off x="0" y="2168"/>
          <a:ext cx="3970661" cy="10431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Target saturations in acute care for COPD/high CO₂‑risk</a:t>
          </a:r>
        </a:p>
      </dsp:txBody>
      <dsp:txXfrm>
        <a:off x="50924" y="53092"/>
        <a:ext cx="3868813" cy="941327"/>
      </dsp:txXfrm>
    </dsp:sp>
    <dsp:sp modelId="{0A3E88ED-EF95-4C3E-8E0A-95C121065DFB}">
      <dsp:nvSpPr>
        <dsp:cNvPr id="0" name=""/>
        <dsp:cNvSpPr/>
      </dsp:nvSpPr>
      <dsp:spPr>
        <a:xfrm rot="5400000">
          <a:off x="7082868" y="-1910386"/>
          <a:ext cx="834540" cy="7058953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Long‑term oxygen therapy only after specialist assessment (stable state). (NICE, 2019)</a:t>
          </a:r>
        </a:p>
      </dsp:txBody>
      <dsp:txXfrm rot="-5400000">
        <a:off x="3970662" y="1242559"/>
        <a:ext cx="7018214" cy="753062"/>
      </dsp:txXfrm>
    </dsp:sp>
    <dsp:sp modelId="{E444EC7B-3BF6-407C-B962-18FD87A4567B}">
      <dsp:nvSpPr>
        <dsp:cNvPr id="0" name=""/>
        <dsp:cNvSpPr/>
      </dsp:nvSpPr>
      <dsp:spPr>
        <a:xfrm>
          <a:off x="0" y="1097502"/>
          <a:ext cx="3970661" cy="104317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Long‑term oxygen therapy </a:t>
          </a:r>
        </a:p>
      </dsp:txBody>
      <dsp:txXfrm>
        <a:off x="50924" y="1148426"/>
        <a:ext cx="3868813" cy="941327"/>
      </dsp:txXfrm>
    </dsp:sp>
    <dsp:sp modelId="{0B75833D-438D-4864-B9E9-7F642161381D}">
      <dsp:nvSpPr>
        <dsp:cNvPr id="0" name=""/>
        <dsp:cNvSpPr/>
      </dsp:nvSpPr>
      <dsp:spPr>
        <a:xfrm rot="5400000">
          <a:off x="7082868" y="-815052"/>
          <a:ext cx="834540" cy="7058953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Rinse mouth after ICS; recognise tachycardia/shakes from </a:t>
          </a:r>
          <a:r>
            <a:rPr lang="el-GR" sz="2200" kern="1200"/>
            <a:t>β‑</a:t>
          </a:r>
          <a:r>
            <a:rPr lang="en-US" sz="2200" kern="1200"/>
            <a:t>agonists; spacer use where appropriate. (NICE, 2019)</a:t>
          </a:r>
        </a:p>
      </dsp:txBody>
      <dsp:txXfrm rot="-5400000">
        <a:off x="3970662" y="2337893"/>
        <a:ext cx="7018214" cy="753062"/>
      </dsp:txXfrm>
    </dsp:sp>
    <dsp:sp modelId="{DC89BD86-5EC9-471C-B263-A0A34A4EDA78}">
      <dsp:nvSpPr>
        <dsp:cNvPr id="0" name=""/>
        <dsp:cNvSpPr/>
      </dsp:nvSpPr>
      <dsp:spPr>
        <a:xfrm>
          <a:off x="0" y="2192836"/>
          <a:ext cx="3970661" cy="104317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Inhaler safety</a:t>
          </a:r>
        </a:p>
      </dsp:txBody>
      <dsp:txXfrm>
        <a:off x="50924" y="2243760"/>
        <a:ext cx="3868813" cy="941327"/>
      </dsp:txXfrm>
    </dsp:sp>
    <dsp:sp modelId="{15279A71-8868-4747-84C9-46C11335991E}">
      <dsp:nvSpPr>
        <dsp:cNvPr id="0" name=""/>
        <dsp:cNvSpPr/>
      </dsp:nvSpPr>
      <dsp:spPr>
        <a:xfrm rot="5400000">
          <a:off x="7082868" y="280281"/>
          <a:ext cx="834540" cy="7058953"/>
        </a:xfrm>
        <a:prstGeom prst="round2Same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falls risk with hypoxia/dyspnoea; fire‑safety with oxygen.</a:t>
          </a:r>
        </a:p>
      </dsp:txBody>
      <dsp:txXfrm rot="-5400000">
        <a:off x="3970662" y="3433227"/>
        <a:ext cx="7018214" cy="753062"/>
      </dsp:txXfrm>
    </dsp:sp>
    <dsp:sp modelId="{18B85D3C-AC55-4530-A311-0CD6B457993A}">
      <dsp:nvSpPr>
        <dsp:cNvPr id="0" name=""/>
        <dsp:cNvSpPr/>
      </dsp:nvSpPr>
      <dsp:spPr>
        <a:xfrm>
          <a:off x="0" y="3288170"/>
          <a:ext cx="3970661" cy="104317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Home safety</a:t>
          </a:r>
        </a:p>
      </dsp:txBody>
      <dsp:txXfrm>
        <a:off x="50924" y="3339094"/>
        <a:ext cx="3868813" cy="94132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8BDA14-6ED3-49FB-A839-AEDE1EA80333}">
      <dsp:nvSpPr>
        <dsp:cNvPr id="0" name=""/>
        <dsp:cNvSpPr/>
      </dsp:nvSpPr>
      <dsp:spPr>
        <a:xfrm>
          <a:off x="0" y="170453"/>
          <a:ext cx="7448110" cy="1984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8056" tIns="208280" rIns="578056" bIns="128016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CAT/MRC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Exacerbations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inhaler technique/adherence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BMI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smoking status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PR progress. (NICE, 2019)</a:t>
          </a:r>
        </a:p>
      </dsp:txBody>
      <dsp:txXfrm>
        <a:off x="0" y="170453"/>
        <a:ext cx="7448110" cy="1984500"/>
      </dsp:txXfrm>
    </dsp:sp>
    <dsp:sp modelId="{87642CCE-E095-4931-B9D4-29018BECE939}">
      <dsp:nvSpPr>
        <dsp:cNvPr id="0" name=""/>
        <dsp:cNvSpPr/>
      </dsp:nvSpPr>
      <dsp:spPr>
        <a:xfrm>
          <a:off x="372405" y="22853"/>
          <a:ext cx="5213677" cy="2952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065" tIns="0" rIns="197065" bIns="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Every 3–6 months first year</a:t>
          </a:r>
        </a:p>
      </dsp:txBody>
      <dsp:txXfrm>
        <a:off x="386815" y="37263"/>
        <a:ext cx="5184857" cy="266380"/>
      </dsp:txXfrm>
    </dsp:sp>
    <dsp:sp modelId="{6F853625-0186-429A-B962-F20AC7379A01}">
      <dsp:nvSpPr>
        <dsp:cNvPr id="0" name=""/>
        <dsp:cNvSpPr/>
      </dsp:nvSpPr>
      <dsp:spPr>
        <a:xfrm>
          <a:off x="0" y="2356553"/>
          <a:ext cx="7448110" cy="138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8056" tIns="208280" rIns="578056" bIns="128016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spirometry (when feasible)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vaccination status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comorbidity review (CV risk, anxiety/depression, osteoporosis). (NICE, 2019)</a:t>
          </a:r>
        </a:p>
      </dsp:txBody>
      <dsp:txXfrm>
        <a:off x="0" y="2356553"/>
        <a:ext cx="7448110" cy="1386000"/>
      </dsp:txXfrm>
    </dsp:sp>
    <dsp:sp modelId="{EC86CFB2-1E04-4297-A692-64BD441C63C8}">
      <dsp:nvSpPr>
        <dsp:cNvPr id="0" name=""/>
        <dsp:cNvSpPr/>
      </dsp:nvSpPr>
      <dsp:spPr>
        <a:xfrm>
          <a:off x="372405" y="2208953"/>
          <a:ext cx="5213677" cy="295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065" tIns="0" rIns="197065" bIns="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Annual</a:t>
          </a:r>
        </a:p>
      </dsp:txBody>
      <dsp:txXfrm>
        <a:off x="386815" y="2223363"/>
        <a:ext cx="5184857" cy="266380"/>
      </dsp:txXfrm>
    </dsp:sp>
    <dsp:sp modelId="{8C341591-79F7-47A2-B093-11988BD9AD02}">
      <dsp:nvSpPr>
        <dsp:cNvPr id="0" name=""/>
        <dsp:cNvSpPr/>
      </dsp:nvSpPr>
      <dsp:spPr>
        <a:xfrm>
          <a:off x="0" y="3944153"/>
          <a:ext cx="7448110" cy="866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8056" tIns="208280" rIns="578056" bIns="128016" numCol="1" spcCol="1270" anchor="t" anchorCtr="0">
          <a:noAutofit/>
        </a:bodyPr>
        <a:lstStyle/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Record goals &amp; update self‑management plan</a:t>
          </a:r>
        </a:p>
        <a:p>
          <a:pPr marL="171450" lvl="1" indent="-171450" algn="l" defTabSz="8001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kern="1200"/>
            <a:t>check need for social support/benefits/transport. (NICE, 2019)</a:t>
          </a:r>
        </a:p>
      </dsp:txBody>
      <dsp:txXfrm>
        <a:off x="0" y="3944153"/>
        <a:ext cx="7448110" cy="866250"/>
      </dsp:txXfrm>
    </dsp:sp>
    <dsp:sp modelId="{F7186130-DE1F-4934-8262-030E964CB15D}">
      <dsp:nvSpPr>
        <dsp:cNvPr id="0" name=""/>
        <dsp:cNvSpPr/>
      </dsp:nvSpPr>
      <dsp:spPr>
        <a:xfrm>
          <a:off x="372405" y="3796553"/>
          <a:ext cx="5213677" cy="295200"/>
        </a:xfrm>
        <a:prstGeom prst="roundRect">
          <a:avLst/>
        </a:prstGeom>
        <a:solidFill>
          <a:schemeClr val="accent6">
            <a:lumMod val="7500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065" tIns="0" rIns="197065" bIns="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Record and Update</a:t>
          </a:r>
        </a:p>
      </dsp:txBody>
      <dsp:txXfrm>
        <a:off x="386815" y="3810963"/>
        <a:ext cx="5184857" cy="26638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79BC84-22F1-4484-9898-DAD6DFE5ABDA}">
      <dsp:nvSpPr>
        <dsp:cNvPr id="0" name=""/>
        <dsp:cNvSpPr/>
      </dsp:nvSpPr>
      <dsp:spPr>
        <a:xfrm>
          <a:off x="105927" y="0"/>
          <a:ext cx="4319451" cy="4319451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AA942F-CA7A-4605-929A-1AE50C6EC1F1}">
      <dsp:nvSpPr>
        <dsp:cNvPr id="0" name=""/>
        <dsp:cNvSpPr/>
      </dsp:nvSpPr>
      <dsp:spPr>
        <a:xfrm>
          <a:off x="2096431" y="501940"/>
          <a:ext cx="4045392" cy="102249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Shared decision</a:t>
          </a:r>
          <a:r>
            <a:rPr lang="en-US" sz="1700" kern="1200"/>
            <a:t>‑making : </a:t>
          </a:r>
          <a:r>
            <a:rPr lang="en-US" sz="1700" kern="1200" dirty="0"/>
            <a:t>discuss options/benefits/risks; use decision aids; set SMART goals. (NICE, 2021)</a:t>
          </a:r>
        </a:p>
      </dsp:txBody>
      <dsp:txXfrm>
        <a:off x="2146345" y="551854"/>
        <a:ext cx="3945564" cy="922667"/>
      </dsp:txXfrm>
    </dsp:sp>
    <dsp:sp modelId="{33B0EDE5-3980-4310-8CB7-5EA401843453}">
      <dsp:nvSpPr>
        <dsp:cNvPr id="0" name=""/>
        <dsp:cNvSpPr/>
      </dsp:nvSpPr>
      <dsp:spPr>
        <a:xfrm>
          <a:off x="1678429" y="1643787"/>
          <a:ext cx="4463394" cy="102249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Teach inhaler technique with teach‑back; provide written action plan and PR info. (NICE, 2021)</a:t>
          </a:r>
        </a:p>
      </dsp:txBody>
      <dsp:txXfrm>
        <a:off x="1728343" y="1693701"/>
        <a:ext cx="4363566" cy="922667"/>
      </dsp:txXfrm>
    </dsp:sp>
    <dsp:sp modelId="{E0EB84FD-BA97-4D62-95C1-023D730BA7C6}">
      <dsp:nvSpPr>
        <dsp:cNvPr id="0" name=""/>
        <dsp:cNvSpPr/>
      </dsp:nvSpPr>
      <dsp:spPr>
        <a:xfrm>
          <a:off x="1408979" y="2794094"/>
          <a:ext cx="4732844" cy="102249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Culturally appropriate materials; involve family/carers (with consent); address health literacy. (NICE, 2021)</a:t>
          </a:r>
        </a:p>
      </dsp:txBody>
      <dsp:txXfrm>
        <a:off x="1458893" y="2844008"/>
        <a:ext cx="4633016" cy="92266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8C4C3A-0864-4F7C-A0B1-D4B62DE8E9A8}">
      <dsp:nvSpPr>
        <dsp:cNvPr id="0" name=""/>
        <dsp:cNvSpPr/>
      </dsp:nvSpPr>
      <dsp:spPr>
        <a:xfrm>
          <a:off x="-4820438" y="-738781"/>
          <a:ext cx="5741410" cy="5741410"/>
        </a:xfrm>
        <a:prstGeom prst="blockArc">
          <a:avLst>
            <a:gd name="adj1" fmla="val 18900000"/>
            <a:gd name="adj2" fmla="val 2700000"/>
            <a:gd name="adj3" fmla="val 376"/>
          </a:avLst>
        </a:prstGeom>
        <a:noFill/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A291F90-50B5-454A-AAE4-A03B35A879A3}">
      <dsp:nvSpPr>
        <dsp:cNvPr id="0" name=""/>
        <dsp:cNvSpPr/>
      </dsp:nvSpPr>
      <dsp:spPr>
        <a:xfrm>
          <a:off x="592320" y="426384"/>
          <a:ext cx="7441881" cy="85276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6886" tIns="50800" rIns="50800" bIns="508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Consent &amp; capacity (MCA 2005): presume capacity; support decisions; act in best interests if lacking. (HM Government, 2005)</a:t>
          </a:r>
        </a:p>
      </dsp:txBody>
      <dsp:txXfrm>
        <a:off x="592320" y="426384"/>
        <a:ext cx="7441881" cy="852769"/>
      </dsp:txXfrm>
    </dsp:sp>
    <dsp:sp modelId="{3A28590B-1C9C-4995-9CD8-AC86EBA80DD0}">
      <dsp:nvSpPr>
        <dsp:cNvPr id="0" name=""/>
        <dsp:cNvSpPr/>
      </dsp:nvSpPr>
      <dsp:spPr>
        <a:xfrm>
          <a:off x="59339" y="319788"/>
          <a:ext cx="1065961" cy="1065961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22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E11AAC-63D5-4DD0-BFE6-B49662D0C0C5}">
      <dsp:nvSpPr>
        <dsp:cNvPr id="0" name=""/>
        <dsp:cNvSpPr/>
      </dsp:nvSpPr>
      <dsp:spPr>
        <a:xfrm>
          <a:off x="902301" y="1705538"/>
          <a:ext cx="7131900" cy="85276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6886" tIns="50800" rIns="50800" bIns="508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Confidentiality &amp; data protection; respect autonomy post‑smoking stigma; non‑judgmental care. (NICE, 2021)</a:t>
          </a:r>
        </a:p>
      </dsp:txBody>
      <dsp:txXfrm>
        <a:off x="902301" y="1705538"/>
        <a:ext cx="7131900" cy="852769"/>
      </dsp:txXfrm>
    </dsp:sp>
    <dsp:sp modelId="{84B6992D-46D5-4744-BD3F-1B272AA64142}">
      <dsp:nvSpPr>
        <dsp:cNvPr id="0" name=""/>
        <dsp:cNvSpPr/>
      </dsp:nvSpPr>
      <dsp:spPr>
        <a:xfrm>
          <a:off x="369320" y="1598942"/>
          <a:ext cx="1065961" cy="1065961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22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B94583-FB8D-429A-830F-498F40F973C8}">
      <dsp:nvSpPr>
        <dsp:cNvPr id="0" name=""/>
        <dsp:cNvSpPr/>
      </dsp:nvSpPr>
      <dsp:spPr>
        <a:xfrm>
          <a:off x="592320" y="2984692"/>
          <a:ext cx="7441881" cy="85276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6886" tIns="50800" rIns="50800" bIns="508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Safeguarding: cold homes, isolation; signpost social care; consider palliative‑care referral for refractory symptoms. (NICE, 2021)</a:t>
          </a:r>
        </a:p>
      </dsp:txBody>
      <dsp:txXfrm>
        <a:off x="592320" y="2984692"/>
        <a:ext cx="7441881" cy="852769"/>
      </dsp:txXfrm>
    </dsp:sp>
    <dsp:sp modelId="{0CF80326-6156-4BC5-B254-E273160873DE}">
      <dsp:nvSpPr>
        <dsp:cNvPr id="0" name=""/>
        <dsp:cNvSpPr/>
      </dsp:nvSpPr>
      <dsp:spPr>
        <a:xfrm>
          <a:off x="59339" y="2878096"/>
          <a:ext cx="1065961" cy="1065961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22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SquareAccentList">
  <dgm:title val=""/>
  <dgm:desc val=""/>
  <dgm:catLst>
    <dgm:cat type="list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20">
          <dgm:prSet phldr="1"/>
        </dgm:pt>
        <dgm:pt modelId="21">
          <dgm:prSet phldr="1"/>
        </dgm:pt>
        <dgm:pt modelId="22">
          <dgm:prSet phldr="1"/>
        </dgm:pt>
        <dgm:pt modelId="23">
          <dgm:prSet phldr="1"/>
        </dgm:pt>
      </dgm:ptLst>
      <dgm:cxnLst>
        <dgm:cxn modelId="1" srcId="0" destId="10" srcOrd="0" destOrd="0"/>
        <dgm:cxn modelId="2" srcId="10" destId="11" srcOrd="0" destOrd="0"/>
        <dgm:cxn modelId="3" srcId="10" destId="12" srcOrd="1" destOrd="0"/>
        <dgm:cxn modelId="4" srcId="10" destId="13" srcOrd="2" destOrd="0"/>
        <dgm:cxn modelId="5" srcId="0" destId="20" srcOrd="0" destOrd="0"/>
        <dgm:cxn modelId="6" srcId="20" destId="21" srcOrd="0" destOrd="0"/>
        <dgm:cxn modelId="7" srcId="20" destId="22" srcOrd="1" destOrd="0"/>
        <dgm:cxn modelId="8" srcId="20" destId="23" srcOrd="2" destOrd="0"/>
      </dgm:cxnLst>
      <dgm:bg/>
      <dgm:whole/>
    </dgm:dataModel>
  </dgm:clrData>
  <dgm:layoutNode name="layout">
    <dgm:varLst>
      <dgm:chMax/>
      <dgm:chPref/>
      <dgm:dir/>
      <dgm:resizeHandles/>
    </dgm:varLst>
    <dgm:choose name="Name0">
      <dgm:if name="Name1" func="var" arg="dir" op="equ" val="norm">
        <dgm:alg type="hierChild">
          <dgm:param type="linDir" val="fromL"/>
          <dgm:param type="vertAlign" val="t"/>
          <dgm:param type="nodeVertAlign" val="t"/>
          <dgm:param type="horzAlign" val="ctr"/>
          <dgm:param type="fallback" val="1D"/>
        </dgm:alg>
      </dgm:if>
      <dgm:else name="Name2">
        <dgm:alg type="hierChild">
          <dgm:param type="linDir" val="fromR"/>
          <dgm:param type="vertAlign" val="t"/>
          <dgm:param type="nodeVertAlign" val="t"/>
          <dgm:param type="horzAlign" val="ctr"/>
          <dgm:param type="fallback" val="1D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Parent" op="equ" val="65"/>
      <dgm:constr type="primFontSz" for="des" forName="Child" op="equ" val="65"/>
      <dgm:constr type="primFontSz" for="des" forName="Child" refType="primFontSz" refFor="des" refForName="Parent" op="lte"/>
      <dgm:constr type="w" for="des" forName="rootComposite" refType="h" refFor="des" refForName="rootComposite" fact="3.0396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 fact="0.5205"/>
      <dgm:constr type="sibSp" refType="w" refFor="des" refForName="rootComposite" fact="0.05"/>
      <dgm:constr type="sp" for="des" forName="root" refType="h" refFor="des" refForName="childComposite" fact="0.2855"/>
    </dgm:constrLst>
    <dgm:ruleLst/>
    <dgm:forEach name="Name3" axis="ch">
      <dgm:forEach name="Name4" axis="self" ptType="node" cnt="1">
        <dgm:layoutNode name="root">
          <dgm:varLst>
            <dgm:chMax/>
            <dgm:chPref/>
          </dgm:varLst>
          <dgm:alg type="hierRoot">
            <dgm:param type="hierAlign" val="tL"/>
          </dgm:alg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5">
              <dgm:if name="Name6" func="var" arg="dir" op="equ" val="norm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l" for="ch" forName="ParentSmallAccent" refType="w" fact="0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if>
              <dgm:else name="Name7">
                <dgm:constrLst>
                  <dgm:constr type="l" for="ch" forName="Parent" refType="w" fact="0"/>
                  <dgm:constr type="t" for="ch" forName="Parent" refType="h" fact="0"/>
                  <dgm:constr type="w" for="ch" forName="Parent" refType="w"/>
                  <dgm:constr type="h" for="ch" forName="Parent" refType="h" fact="0.6424"/>
                  <dgm:constr type="l" for="ch" forName="ParentAccent" refType="w" fact="0"/>
                  <dgm:constr type="b" for="ch" forName="ParentAccent" refType="h"/>
                  <dgm:constr type="w" for="ch" forName="ParentAccent" refType="w"/>
                  <dgm:constr type="h" for="ch" forName="ParentAccent" refType="h" fact="0.3576"/>
                  <dgm:constr type="r" for="ch" forName="ParentSmallAccent" refType="w"/>
                  <dgm:constr type="b" for="ch" forName="ParentSmallAccent" refType="h"/>
                  <dgm:constr type="w" for="ch" forName="ParentSmallAccent" refType="h" fact="0.2233"/>
                  <dgm:constr type="h" for="ch" forName="ParentSmallAccent" refType="h" fact="0.2233"/>
                </dgm:constrLst>
              </dgm:else>
            </dgm:choose>
            <dgm:ruleLst/>
            <dgm:layoutNode name="ParentAccent" styleLbl="alignNode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SmallAccent" styleLbl="fgAcc1">
              <dgm:alg type="sp"/>
              <dgm:shape xmlns:r="http://schemas.openxmlformats.org/officeDocument/2006/relationships" type="rect" r:blip="">
                <dgm:adjLst/>
              </dgm:shape>
              <dgm:presOf/>
            </dgm:layoutNode>
            <dgm:layoutNode name="Parent" styleLbl="revTx">
              <dgm:varLst>
                <dgm:chMax/>
                <dgm:chPref val="4"/>
                <dgm:bulletEnabled val="1"/>
              </dgm:varLst>
              <dgm:choose name="Name8">
                <dgm:if name="Name9" func="var" arg="dir" op="equ" val="norm">
                  <dgm:alg type="tx">
                    <dgm:param type="txAnchorVertCh" val="mid"/>
                    <dgm:param type="parTxLTRAlign" val="l"/>
                  </dgm:alg>
                </dgm:if>
                <dgm:else name="Name10">
                  <dgm:alg type="tx">
                    <dgm:param type="txAnchorVertCh" val="mid"/>
                    <dgm:param type="parTxLTR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13">
                    <dgm:if name="Name14" func="var" arg="dir" op="equ" val="norm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l" for="ch" forName="ChildAccent" refType="w" fact="0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l" for="ch" forName="Child" refType="w" fact="0.07"/>
                        <dgm:constr type="t" for="ch" forName="Child" refType="h" fact="0"/>
                      </dgm:constrLst>
                    </dgm:if>
                    <dgm:else name="Name15">
                      <dgm:constrLst>
                        <dgm:constr type="w" for="ch" forName="ChildAccent" refType="h" fact="0.429"/>
                        <dgm:constr type="h" for="ch" forName="ChildAccent" refType="h" fact="0.429"/>
                        <dgm:constr type="r" for="ch" forName="ChildAccent" refType="w"/>
                        <dgm:constr type="t" for="ch" forName="ChildAccent" refType="h" fact="0.2855"/>
                        <dgm:constr type="w" for="ch" forName="Child" refType="w" fact="0.93"/>
                        <dgm:constr type="h" for="ch" forName="Child" refType="h"/>
                        <dgm:constr type="r" for="ch" forName="Child" refType="w" fact="0.93"/>
                        <dgm:constr type="t" for="ch" forName="Child" refType="h" fact="0"/>
                      </dgm:constrLst>
                    </dgm:else>
                  </dgm:choose>
                  <dgm:ruleLst/>
                  <dgm:layoutNode name="ChildAccent" styleLbl="solidFgAcc1">
                    <dgm:alg type="sp"/>
                    <dgm:shape xmlns:r="http://schemas.openxmlformats.org/officeDocument/2006/relationships" type="rect" r:blip="">
                      <dgm:adjLst/>
                    </dgm:shape>
                    <dgm:presOf/>
                  </dgm:layoutNode>
                  <dgm:layoutNode name="Child" styleLbl="revTx">
                    <dgm:varLst>
                      <dgm:chMax val="0"/>
                      <dgm:chPref val="0"/>
                      <dgm:bulletEnabled val="1"/>
                    </dgm:varLst>
                    <dgm:choose name="Name16">
                      <dgm:if name="Name17" func="var" arg="dir" op="equ" val="norm">
                        <dgm:alg type="tx">
                          <dgm:param type="txAnchorVertCh" val="mid"/>
                          <dgm:param type="parTxLTRAlign" val="l"/>
                        </dgm:alg>
                      </dgm:if>
                      <dgm:else name="Name18">
                        <dgm:alg type="tx">
                          <dgm:param type="txAnchorVertCh" val="mid"/>
                          <dgm:param type="parTxLTRAlign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 node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DB1B9D-5FD8-46B1-A173-F00497598741}" type="datetimeFigureOut">
              <a:rPr lang="en-US" smtClean="0"/>
              <a:t>11/13/2025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7142BC-A7BD-4276-975D-6351998F7C8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489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3442AB9-C8CA-420F-B42A-18C2D699071B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F9C0F-A549-4116-ADE7-EA08C05540C8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7C9EEE4F-EA2D-4584-9DE7-EC300D9E7B04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BE59C-38C6-435B-909F-6BC5D2F90092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B3F88-5DA5-47A3-A95A-FEF6AF43E84E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BB3716-29F6-49DE-A213-3937CA580F20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B02A8-9935-43BE-936D-943169608636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518B405-B3F7-4586-BE59-DF6DE834F5F3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76EAD-3739-455C-929C-D58B69B73424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DFFBC-BDEB-417F-BF84-663A45C20646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8071AC1-DFE2-4CEB-A839-7F430962ACC4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EDBAC8D9-C124-4B74-9CB9-474FDD0AD4C5}" type="datetime1">
              <a:rPr lang="en-US" smtClean="0"/>
              <a:t>11/13/2025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image" Target="../media/image4.jpeg"/><Relationship Id="rId9" Type="http://schemas.microsoft.com/office/2007/relationships/diagramDrawing" Target="../diagrams/drawing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2.png"/><Relationship Id="rId4" Type="http://schemas.openxmlformats.org/officeDocument/2006/relationships/diagramData" Target="../diagrams/data2.xm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image" Target="../media/image8.jpeg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10" Type="http://schemas.openxmlformats.org/officeDocument/2006/relationships/image" Target="../media/image2.png"/><Relationship Id="rId4" Type="http://schemas.openxmlformats.org/officeDocument/2006/relationships/diagramData" Target="../diagrams/data4.xml"/><Relationship Id="rId9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image" Target="../media/image11.jpeg"/><Relationship Id="rId9" Type="http://schemas.microsoft.com/office/2007/relationships/diagramDrawing" Target="../diagrams/drawing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image" Target="../media/image12.jpeg"/><Relationship Id="rId9" Type="http://schemas.microsoft.com/office/2007/relationships/diagramDrawing" Target="../diagrams/drawing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image" Target="../media/image13.png"/><Relationship Id="rId9" Type="http://schemas.microsoft.com/office/2007/relationships/diagramDrawing" Target="../diagrams/drawing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image" Target="../media/image13.png"/><Relationship Id="rId9" Type="http://schemas.microsoft.com/office/2007/relationships/diagramDrawing" Target="../diagrams/drawing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image" Target="../media/image14.jpeg"/><Relationship Id="rId9" Type="http://schemas.microsoft.com/office/2007/relationships/diagramDrawing" Target="../diagrams/drawing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image" Target="../media/image15.jpeg"/><Relationship Id="rId9" Type="http://schemas.microsoft.com/office/2007/relationships/diagramDrawing" Target="../diagrams/drawing10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10" Type="http://schemas.openxmlformats.org/officeDocument/2006/relationships/image" Target="../media/image2.png"/><Relationship Id="rId4" Type="http://schemas.openxmlformats.org/officeDocument/2006/relationships/diagramData" Target="../diagrams/data11.xml"/><Relationship Id="rId9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NG197" TargetMode="External"/><Relationship Id="rId13" Type="http://schemas.openxmlformats.org/officeDocument/2006/relationships/hyperlink" Target="https://www.gov.uk/government/publications/physical-activity-guidelines-uk-chief-medical-officers-report" TargetMode="External"/><Relationship Id="rId18" Type="http://schemas.openxmlformats.org/officeDocument/2006/relationships/hyperlink" Target="https://www.legislation.gov.uk/ukpga/2005/9/pdfs/ukpga_20050009_en.pdf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ice.org.uk/guidance/NG114" TargetMode="External"/><Relationship Id="rId12" Type="http://schemas.openxmlformats.org/officeDocument/2006/relationships/hyperlink" Target="https://www.brit-thoracic.org.uk/quality-improvement/guidelines/emergency-oxygen/" TargetMode="External"/><Relationship Id="rId17" Type="http://schemas.openxmlformats.org/officeDocument/2006/relationships/hyperlink" Target="https://www.nhs.uk/vaccinations/flu-vaccine/" TargetMode="External"/><Relationship Id="rId2" Type="http://schemas.openxmlformats.org/officeDocument/2006/relationships/audio" Target="../media/media16.m4a"/><Relationship Id="rId16" Type="http://schemas.openxmlformats.org/officeDocument/2006/relationships/hyperlink" Target="https://ukhsa.blog.gov.uk/2025/09/01/your-guide-to-whos-eligible-for-the-autumn-2025-flu-vaccine/" TargetMode="External"/><Relationship Id="rId1" Type="http://schemas.microsoft.com/office/2007/relationships/media" Target="../media/media16.m4a"/><Relationship Id="rId6" Type="http://schemas.openxmlformats.org/officeDocument/2006/relationships/hyperlink" Target="https://www.nice.org.uk/guidance/NG115" TargetMode="External"/><Relationship Id="rId11" Type="http://schemas.openxmlformats.org/officeDocument/2006/relationships/hyperlink" Target="https://www.england.nhs.uk/ourwork/clinical-policy/respiratory-disease/pulmonary-rehabilitation/" TargetMode="External"/><Relationship Id="rId5" Type="http://schemas.openxmlformats.org/officeDocument/2006/relationships/hyperlink" Target="https://www.drugs.com/cg/copd-chronic-obstructive-pulmonary-disease.html" TargetMode="External"/><Relationship Id="rId15" Type="http://schemas.openxmlformats.org/officeDocument/2006/relationships/hyperlink" Target="https://cks.nice.org.uk/topics/immunizations-pneumococcal/" TargetMode="External"/><Relationship Id="rId10" Type="http://schemas.openxmlformats.org/officeDocument/2006/relationships/hyperlink" Target="https://www.nhs.uk/conditions/chronic-obstructive-pulmonary-disease-copd/" TargetMode="External"/><Relationship Id="rId19" Type="http://schemas.openxmlformats.org/officeDocument/2006/relationships/image" Target="../media/image2.png"/><Relationship Id="rId4" Type="http://schemas.openxmlformats.org/officeDocument/2006/relationships/hyperlink" Target="https://doi.org/10.3390/ph14100979" TargetMode="External"/><Relationship Id="rId9" Type="http://schemas.openxmlformats.org/officeDocument/2006/relationships/hyperlink" Target="https://www.nice.org.uk/guidance/NG209" TargetMode="External"/><Relationship Id="rId14" Type="http://schemas.openxmlformats.org/officeDocument/2006/relationships/hyperlink" Target="https://www.nice.org.uk/guidance/ng115/resources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683F1FFD-1AA8-4EC2-97B9-FEC7564F4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8FF0F8A7-C9E3-49D9-A67E-09FF582C7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DBA70-3C88-4960-B0D4-84FCD42B1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53019" y="2180428"/>
            <a:ext cx="3081576" cy="731792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Component 2: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3254AA-54D7-42C3-86C1-E80F6DF9CA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60595" y="2822632"/>
            <a:ext cx="3173999" cy="1075614"/>
          </a:xfrm>
        </p:spPr>
        <p:txBody>
          <a:bodyPr>
            <a:noAutofit/>
          </a:bodyPr>
          <a:lstStyle/>
          <a:p>
            <a:pPr algn="ctr"/>
            <a:endParaRPr lang="en-US" sz="2800" dirty="0">
              <a:solidFill>
                <a:schemeClr val="bg1"/>
              </a:solidFill>
            </a:endParaRPr>
          </a:p>
          <a:p>
            <a:pPr algn="ctr"/>
            <a:r>
              <a:rPr lang="en-US" sz="1800" b="1" cap="none" dirty="0">
                <a:solidFill>
                  <a:schemeClr val="bg1"/>
                </a:solidFill>
              </a:rPr>
              <a:t>Programme: </a:t>
            </a:r>
            <a:r>
              <a:rPr lang="en-US" sz="1800" b="1" cap="none" dirty="0" err="1">
                <a:solidFill>
                  <a:schemeClr val="bg1"/>
                </a:solidFill>
              </a:rPr>
              <a:t>Bsc</a:t>
            </a:r>
            <a:r>
              <a:rPr lang="en-US" sz="1800" b="1" cap="none" dirty="0">
                <a:solidFill>
                  <a:schemeClr val="bg1"/>
                </a:solidFill>
              </a:rPr>
              <a:t> Health &amp; Social Care </a:t>
            </a:r>
          </a:p>
          <a:p>
            <a:pPr algn="ctr"/>
            <a:r>
              <a:rPr lang="en-US" sz="1800" b="1" cap="none" dirty="0">
                <a:solidFill>
                  <a:schemeClr val="bg1"/>
                </a:solidFill>
              </a:rPr>
              <a:t>Module: Introduction To Physiology (BMHP5023)</a:t>
            </a:r>
          </a:p>
          <a:p>
            <a:pPr algn="ctr"/>
            <a:r>
              <a:rPr lang="en-US" sz="1800" b="1" cap="none" dirty="0">
                <a:solidFill>
                  <a:schemeClr val="bg1"/>
                </a:solidFill>
              </a:rPr>
              <a:t>Lecturer: Robert </a:t>
            </a:r>
            <a:r>
              <a:rPr lang="en-US" sz="1800" b="1" cap="none" dirty="0" err="1">
                <a:solidFill>
                  <a:schemeClr val="bg1"/>
                </a:solidFill>
              </a:rPr>
              <a:t>Nartowski</a:t>
            </a:r>
            <a:r>
              <a:rPr lang="en-US" sz="1800" b="1" cap="none" dirty="0">
                <a:solidFill>
                  <a:schemeClr val="bg1"/>
                </a:solidFill>
              </a:rPr>
              <a:t>. </a:t>
            </a:r>
          </a:p>
          <a:p>
            <a:pPr algn="ctr"/>
            <a:r>
              <a:rPr lang="en-US" sz="1800" b="1" cap="none" dirty="0">
                <a:solidFill>
                  <a:schemeClr val="bg1"/>
                </a:solidFill>
              </a:rPr>
              <a:t>Student name: Zaiba Tabassum. </a:t>
            </a:r>
          </a:p>
          <a:p>
            <a:pPr algn="ctr"/>
            <a:r>
              <a:rPr lang="en-US" sz="1800" b="1" cap="none" dirty="0">
                <a:solidFill>
                  <a:schemeClr val="bg1"/>
                </a:solidFill>
              </a:rPr>
              <a:t>2407213</a:t>
            </a:r>
          </a:p>
          <a:p>
            <a:pPr algn="ctr"/>
            <a:endParaRPr lang="en-US" sz="2800" dirty="0">
              <a:solidFill>
                <a:srgbClr val="EBEBEB"/>
              </a:solidFill>
            </a:endParaRPr>
          </a:p>
        </p:txBody>
      </p: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4274C20-A98B-4AC3-B16A-B7F41CB58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59" name="Rectangle 58">
              <a:extLst>
                <a:ext uri="{FF2B5EF4-FFF2-40B4-BE49-F238E27FC236}">
                  <a16:creationId xmlns:a16="http://schemas.microsoft.com/office/drawing/2014/main" id="{43ECC69B-2243-424A-8237-CF490F8B0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Rectangle 59">
              <a:extLst>
                <a:ext uri="{FF2B5EF4-FFF2-40B4-BE49-F238E27FC236}">
                  <a16:creationId xmlns:a16="http://schemas.microsoft.com/office/drawing/2014/main" id="{6D2EA3B9-3D17-4510-8464-E74F67267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1" name="Rectangle 60">
              <a:extLst>
                <a:ext uri="{FF2B5EF4-FFF2-40B4-BE49-F238E27FC236}">
                  <a16:creationId xmlns:a16="http://schemas.microsoft.com/office/drawing/2014/main" id="{AA5DFA43-F31D-4C31-8826-6B40A21C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1026" name="Picture 2" descr="Chronic Obstructive Pulmonary Diseas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533" y="723899"/>
            <a:ext cx="7595613" cy="5666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24DF3B1-87F1-0D32-1A49-5F0AC206F6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93286" y="618736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8341029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19884">
        <p15:prstTrans prst="crush"/>
      </p:transition>
    </mc:Choice>
    <mc:Fallback>
      <p:transition spd="slow" advTm="1988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47817" y="5903880"/>
            <a:ext cx="11029616" cy="566738"/>
          </a:xfrm>
        </p:spPr>
        <p:txBody>
          <a:bodyPr>
            <a:noAutofit/>
          </a:bodyPr>
          <a:lstStyle/>
          <a:p>
            <a:pPr algn="ctr"/>
            <a:r>
              <a:rPr lang="en-US" sz="4400" b="1" dirty="0">
                <a:solidFill>
                  <a:schemeClr val="accent2"/>
                </a:solidFill>
              </a:rPr>
              <a:t>Care Plan for Chronic Obstructive Pulmonary Disease (COPD)</a:t>
            </a:r>
          </a:p>
        </p:txBody>
      </p:sp>
      <p:pic>
        <p:nvPicPr>
          <p:cNvPr id="2054" name="Picture 6" descr="Myths and Facts About COPD"/>
          <p:cNvPicPr>
            <a:picLocks noGrp="1" noChangeAspect="1" noChangeArrowheads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239" b="27239"/>
          <a:stretch>
            <a:fillRect/>
          </a:stretch>
        </p:blipFill>
        <p:spPr bwMode="auto"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B8C75C-BD99-C0A7-0C62-692480B015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12119" y="626916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746609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37856">
        <p15:prstTrans prst="crush"/>
      </p:transition>
    </mc:Choice>
    <mc:Fallback>
      <p:transition spd="slow" advTm="3785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8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OPD (Chronic Obstructive Pulmonary Disease) - What You Need to Know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1943" y="2085762"/>
            <a:ext cx="4080057" cy="3975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150EC9-7E7D-4648-AC38-2A7BCBFB2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US" dirty="0"/>
              <a:t>Case vignette &amp; aims (non‑identifiable)</a:t>
            </a:r>
            <a:endParaRPr lang="en-US" dirty="0">
              <a:solidFill>
                <a:srgbClr val="FFFEFF"/>
              </a:solidFill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74693989"/>
              </p:ext>
            </p:extLst>
          </p:nvPr>
        </p:nvGraphicFramePr>
        <p:xfrm>
          <a:off x="452847" y="1863635"/>
          <a:ext cx="7371714" cy="4772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Rectangle 6"/>
          <p:cNvSpPr/>
          <p:nvPr/>
        </p:nvSpPr>
        <p:spPr>
          <a:xfrm>
            <a:off x="9076721" y="6147190"/>
            <a:ext cx="27007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Source: Drugs.com. (2025).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8D0CD25-569B-CFFF-6B99-8AE2EA3D04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74260" y="631008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94865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53678">
        <p15:prstTrans prst="crush"/>
      </p:transition>
    </mc:Choice>
    <mc:Fallback>
      <p:transition spd="slow" advTm="5367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Relevant anatomy &amp; physiology of breathing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6054739" cy="3678303"/>
          </a:xfrm>
        </p:spPr>
        <p:txBody>
          <a:bodyPr>
            <a:normAutofit/>
          </a:bodyPr>
          <a:lstStyle/>
          <a:p>
            <a:pPr algn="just"/>
            <a:r>
              <a:rPr lang="en-US" sz="2000" dirty="0"/>
              <a:t>Conducting airways → bronchioles → alveoli: large surface area for gas exchange.</a:t>
            </a:r>
          </a:p>
          <a:p>
            <a:pPr algn="just"/>
            <a:r>
              <a:rPr lang="en-US" sz="2000" dirty="0"/>
              <a:t>Ventilation–perfusion (V/Q) matching and role of diaphragm/intercostals in tidal breathing.</a:t>
            </a:r>
          </a:p>
          <a:p>
            <a:pPr algn="just"/>
            <a:r>
              <a:rPr lang="en-US" sz="2000" dirty="0"/>
              <a:t>Mucociliary clearance and airway smooth‑muscle tone regulate resistance.</a:t>
            </a:r>
          </a:p>
          <a:p>
            <a:pPr algn="just"/>
            <a:r>
              <a:rPr lang="en-US" sz="2000" dirty="0"/>
              <a:t>Normal </a:t>
            </a:r>
            <a:r>
              <a:rPr lang="en-US" sz="2000" dirty="0" err="1"/>
              <a:t>PaO</a:t>
            </a:r>
            <a:r>
              <a:rPr lang="en-US" sz="2000" dirty="0"/>
              <a:t>₂/</a:t>
            </a:r>
            <a:r>
              <a:rPr lang="en-US" sz="2000" dirty="0" err="1"/>
              <a:t>PaCO</a:t>
            </a:r>
            <a:r>
              <a:rPr lang="en-US" sz="2000" dirty="0"/>
              <a:t>₂ maintained by central/peripheral chemoreceptors and minute ventilation.</a:t>
            </a:r>
          </a:p>
        </p:txBody>
      </p:sp>
      <p:pic>
        <p:nvPicPr>
          <p:cNvPr id="4098" name="Picture 2" descr="Chronic, disease, obstructive, pulmonary icon - Download on Iconfind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008" y="1581246"/>
            <a:ext cx="4876800" cy="487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5DB4A55-5784-9401-5D82-7BAEC62536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10808" y="6451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55730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60053">
        <p15:prstTrans prst="crush"/>
      </p:transition>
    </mc:Choice>
    <mc:Fallback>
      <p:transition spd="slow" advTm="6005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5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8249299" cy="1013800"/>
          </a:xfrm>
        </p:spPr>
        <p:txBody>
          <a:bodyPr/>
          <a:lstStyle/>
          <a:p>
            <a:r>
              <a:rPr lang="en-US" dirty="0"/>
              <a:t>COPD pathophysiology: airflow limitation &amp; gas exchange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467205"/>
              </p:ext>
            </p:extLst>
          </p:nvPr>
        </p:nvGraphicFramePr>
        <p:xfrm>
          <a:off x="-801188" y="2072640"/>
          <a:ext cx="8377645" cy="4180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122" name="Picture 2" descr="Mechanisms, Pathophysiology and Currently Proposed Treatments of Chronic  Obstructive Pulmonary Disease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2008" y="2366682"/>
            <a:ext cx="5276746" cy="341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7695351" y="5894795"/>
            <a:ext cx="4233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dirty="0"/>
              <a:t>Source: (De Oliveira Rodrigues et al., 2021)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042060-21CB-0540-0CD1-947A81F469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65897" y="626412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457155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61220">
        <p15:prstTrans prst="crush"/>
      </p:transition>
    </mc:Choice>
    <mc:Fallback>
      <p:transition spd="slow" advTm="6122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22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hronic obstructive pulmonary disease line icon illustration 50127476  Vector Art at Vecteezy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246"/>
          <a:stretch/>
        </p:blipFill>
        <p:spPr bwMode="auto">
          <a:xfrm>
            <a:off x="8962963" y="2203268"/>
            <a:ext cx="3229037" cy="3679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Diagnosing COPD &amp; gauging impact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0453490"/>
              </p:ext>
            </p:extLst>
          </p:nvPr>
        </p:nvGraphicFramePr>
        <p:xfrm>
          <a:off x="868575" y="2203268"/>
          <a:ext cx="8885025" cy="3953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51E1A25-3A9D-FB3C-735C-EB28CD2C40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45494" y="63702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3841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59183">
        <p15:prstTrans prst="crush"/>
      </p:transition>
    </mc:Choice>
    <mc:Fallback>
      <p:transition spd="slow" advTm="5918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1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Risk factors &amp; </a:t>
            </a:r>
            <a:r>
              <a:rPr lang="en-US" dirty="0" err="1"/>
              <a:t>SDoH</a:t>
            </a:r>
            <a:r>
              <a:rPr lang="en-US" dirty="0"/>
              <a:t> for Ms J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1381723"/>
              </p:ext>
            </p:extLst>
          </p:nvPr>
        </p:nvGraphicFramePr>
        <p:xfrm>
          <a:off x="581193" y="2467879"/>
          <a:ext cx="11029615" cy="34016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172" name="Picture 4" descr="Copd Illustration Chronic Obstructive Pulmonary Disease Stock Vector  (Royalty Free) 2239497543 | Shutterstock"/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9248"/>
          <a:stretch/>
        </p:blipFill>
        <p:spPr bwMode="auto">
          <a:xfrm>
            <a:off x="10735116" y="5434149"/>
            <a:ext cx="1456884" cy="1423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7092A10-12F9-F786-B3DB-591EE63922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785600" y="6451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218327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46851">
        <p15:prstTrans prst="crush"/>
      </p:transition>
    </mc:Choice>
    <mc:Fallback>
      <p:transition spd="slow" advTm="4685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85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Chronic obstructive pulmonary disease abstract concept vector illustration. obstructive  pulmonary disease, chronic bronchitis, emphysema, copd treatment, shortness  of breath abstract metaphor. | Free Vector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58" t="10190" r="10742" b="11527"/>
          <a:stretch/>
        </p:blipFill>
        <p:spPr bwMode="auto">
          <a:xfrm>
            <a:off x="85397" y="5075166"/>
            <a:ext cx="1769530" cy="1782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Core non‑pharmacological management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2700908"/>
              </p:ext>
            </p:extLst>
          </p:nvPr>
        </p:nvGraphicFramePr>
        <p:xfrm>
          <a:off x="581192" y="2180496"/>
          <a:ext cx="11029615" cy="36783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62AFBF6-C58F-0912-3576-9CC404DD29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07607" y="639717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87332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59679">
        <p15:prstTrans prst="crush"/>
      </p:transition>
    </mc:Choice>
    <mc:Fallback>
      <p:transition spd="slow" advTm="5967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67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hronic Obstructive Pulmonary Disease | AMI 2018 Meet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5177" y="1715956"/>
            <a:ext cx="7002689" cy="47893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8615059" cy="1013800"/>
          </a:xfrm>
        </p:spPr>
        <p:txBody>
          <a:bodyPr/>
          <a:lstStyle/>
          <a:p>
            <a:pPr algn="ctr"/>
            <a:r>
              <a:rPr lang="en-US" dirty="0"/>
              <a:t>Pharmacotherapy (inhalers): stepwise per NICE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010378"/>
              </p:ext>
            </p:extLst>
          </p:nvPr>
        </p:nvGraphicFramePr>
        <p:xfrm>
          <a:off x="581193" y="1793966"/>
          <a:ext cx="7038808" cy="471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6D14051-D0AA-0119-1E52-5E1C6DEF43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10807" y="631299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934632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57559">
        <p15:prstTrans prst="crush"/>
      </p:transition>
    </mc:Choice>
    <mc:Fallback>
      <p:transition spd="slow" advTm="5755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55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Chronic Obstructive Pulmonary Disease Cura Hospital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240027"/>
            <a:ext cx="3380106" cy="4289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8162214" cy="1013800"/>
          </a:xfrm>
        </p:spPr>
        <p:txBody>
          <a:bodyPr/>
          <a:lstStyle/>
          <a:p>
            <a:pPr algn="ctr"/>
            <a:r>
              <a:rPr lang="en-US" dirty="0"/>
              <a:t>Preventing &amp; managing exacerbations (NG114)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3981410"/>
              </p:ext>
            </p:extLst>
          </p:nvPr>
        </p:nvGraphicFramePr>
        <p:xfrm>
          <a:off x="2420983" y="1715955"/>
          <a:ext cx="9573001" cy="50070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5A0E47-19CF-65CE-DC44-90F2CBB03E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587584" y="644071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33830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49792">
        <p15:prstTrans prst="crush"/>
      </p:transition>
    </mc:Choice>
    <mc:Fallback>
      <p:transition spd="slow" advTm="497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7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hronic Obstructive Pulmonary Disease Cura Hospital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95064" y="1949612"/>
            <a:ext cx="3693914" cy="4908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8615059" cy="1013800"/>
          </a:xfrm>
        </p:spPr>
        <p:txBody>
          <a:bodyPr/>
          <a:lstStyle/>
          <a:p>
            <a:pPr algn="ctr"/>
            <a:r>
              <a:rPr lang="en-US" dirty="0"/>
              <a:t>Safety: oxygen targets, medicines &amp; home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0463532"/>
              </p:ext>
            </p:extLst>
          </p:nvPr>
        </p:nvGraphicFramePr>
        <p:xfrm>
          <a:off x="581192" y="2180496"/>
          <a:ext cx="11029615" cy="43335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2E09D0-1A85-8C6D-220D-057EED4257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785600" y="6451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967082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48291">
        <p15:prstTrans prst="crush"/>
      </p:transition>
    </mc:Choice>
    <mc:Fallback>
      <p:transition spd="slow" advTm="4829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29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COPD Awareness Month.Vector Infographic Illustration with Icons for Chronic  Obstructive Pulmonary Disease.World Pneumonia Day Stock Vector -  Illustration of cough, lung: 1994944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6057" y="2438988"/>
            <a:ext cx="3839301" cy="3839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Monitoring &amp; review (first year)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79949311"/>
              </p:ext>
            </p:extLst>
          </p:nvPr>
        </p:nvGraphicFramePr>
        <p:xfrm>
          <a:off x="581193" y="1942011"/>
          <a:ext cx="7448110" cy="48332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EF5D0C-013B-F171-F54B-AEBAD6B4F7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18958" y="646248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33435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53010">
        <p15:prstTrans prst="crush"/>
      </p:transition>
    </mc:Choice>
    <mc:Fallback>
      <p:transition spd="slow" advTm="5301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01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COPD Education and Support - COPD Foundation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658"/>
          <a:stretch/>
        </p:blipFill>
        <p:spPr bwMode="auto">
          <a:xfrm>
            <a:off x="6496594" y="1988819"/>
            <a:ext cx="5284203" cy="4716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7152019" cy="1013800"/>
          </a:xfrm>
        </p:spPr>
        <p:txBody>
          <a:bodyPr/>
          <a:lstStyle/>
          <a:p>
            <a:pPr algn="ctr"/>
            <a:r>
              <a:rPr lang="en-US" dirty="0"/>
              <a:t>Communication, education &amp; self‑management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3301877"/>
              </p:ext>
            </p:extLst>
          </p:nvPr>
        </p:nvGraphicFramePr>
        <p:xfrm>
          <a:off x="-71950" y="2386149"/>
          <a:ext cx="6141824" cy="43194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F403000-E04B-B6D1-A606-CBEE641B63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492603" y="632126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79049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45693">
        <p15:prstTrans prst="crush"/>
      </p:transition>
    </mc:Choice>
    <mc:Fallback>
      <p:transition spd="slow" advTm="4569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69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Ethical considerations in COPD care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64763968"/>
              </p:ext>
            </p:extLst>
          </p:nvPr>
        </p:nvGraphicFramePr>
        <p:xfrm>
          <a:off x="581192" y="2180496"/>
          <a:ext cx="8092545" cy="42638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338" name="Picture 2" descr="Taking care with Chronic Obstructive Pulmonary Disease (COPD) - Suffolk and  North East Essex Wellbeing Support Services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5129" y="2708636"/>
            <a:ext cx="3207565" cy="3207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E90D11-F4AE-FFCA-84FC-DC188F65DE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785600" y="624114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55468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52009">
        <p15:prstTrans prst="crush"/>
      </p:transition>
    </mc:Choice>
    <mc:Fallback>
      <p:transition spd="slow" advTm="5200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0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Putting it together: 12‑month plan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3537776"/>
              </p:ext>
            </p:extLst>
          </p:nvPr>
        </p:nvGraphicFramePr>
        <p:xfrm>
          <a:off x="644434" y="2041888"/>
          <a:ext cx="10966373" cy="4280892"/>
        </p:xfrm>
        <a:graphic>
          <a:graphicData uri="http://schemas.openxmlformats.org/drawingml/2006/table">
            <a:tbl>
              <a:tblPr>
                <a:tableStyleId>{8A107856-5554-42FB-B03E-39F5DBC370BA}</a:tableStyleId>
              </a:tblPr>
              <a:tblGrid>
                <a:gridCol w="919393">
                  <a:extLst>
                    <a:ext uri="{9D8B030D-6E8A-4147-A177-3AD203B41FA5}">
                      <a16:colId xmlns:a16="http://schemas.microsoft.com/office/drawing/2014/main" val="3756148619"/>
                    </a:ext>
                  </a:extLst>
                </a:gridCol>
                <a:gridCol w="2903670">
                  <a:extLst>
                    <a:ext uri="{9D8B030D-6E8A-4147-A177-3AD203B41FA5}">
                      <a16:colId xmlns:a16="http://schemas.microsoft.com/office/drawing/2014/main" val="3717690335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96082707"/>
                    </a:ext>
                  </a:extLst>
                </a:gridCol>
                <a:gridCol w="1689463">
                  <a:extLst>
                    <a:ext uri="{9D8B030D-6E8A-4147-A177-3AD203B41FA5}">
                      <a16:colId xmlns:a16="http://schemas.microsoft.com/office/drawing/2014/main" val="2306708581"/>
                    </a:ext>
                  </a:extLst>
                </a:gridCol>
                <a:gridCol w="1314994">
                  <a:extLst>
                    <a:ext uri="{9D8B030D-6E8A-4147-A177-3AD203B41FA5}">
                      <a16:colId xmlns:a16="http://schemas.microsoft.com/office/drawing/2014/main" val="271786456"/>
                    </a:ext>
                  </a:extLst>
                </a:gridCol>
                <a:gridCol w="1944293">
                  <a:extLst>
                    <a:ext uri="{9D8B030D-6E8A-4147-A177-3AD203B41FA5}">
                      <a16:colId xmlns:a16="http://schemas.microsoft.com/office/drawing/2014/main" val="1377268332"/>
                    </a:ext>
                  </a:extLst>
                </a:gridCol>
              </a:tblGrid>
              <a:tr h="152880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Timepoint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Key actions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Monitoring / measures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Responsible team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In-text citation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Notes for patient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extLst>
                  <a:ext uri="{0D108BD9-81ED-4DB2-BD59-A6C34878D82A}">
                    <a16:rowId xmlns:a16="http://schemas.microsoft.com/office/drawing/2014/main" val="3721582376"/>
                  </a:ext>
                </a:extLst>
              </a:tr>
              <a:tr h="855669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Month 1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Confirm diagnosis; teach inhaler technique; smoking</a:t>
                      </a:r>
                      <a:r>
                        <a:rPr lang="en-US" sz="1400" u="none" strike="noStrike" baseline="0" dirty="0">
                          <a:effectLst/>
                        </a:rPr>
                        <a:t> </a:t>
                      </a:r>
                      <a:r>
                        <a:rPr lang="en-US" sz="1400" u="none" strike="noStrike" dirty="0">
                          <a:effectLst/>
                        </a:rPr>
                        <a:t>cessation support; refer to pulmonary rehab (PR); check vaccines (flu, PPV23, COVID eligibility).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Post-BD spirometry recorded; baseline CAT/MRC; inhaler technique &amp; adherence; smoking status; vaccine status.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GP / Practice Nurse; Respiratory Physio (PR); Pharmacist.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(NICE, 2019; NICE, 2021; NHS England, n.d.; NHS, 2025; NICE CKS, 2024)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Bring all inhalers/spacers; start PR; keep written action plan.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extLst>
                  <a:ext uri="{0D108BD9-81ED-4DB2-BD59-A6C34878D82A}">
                    <a16:rowId xmlns:a16="http://schemas.microsoft.com/office/drawing/2014/main" val="2945321161"/>
                  </a:ext>
                </a:extLst>
              </a:tr>
              <a:tr h="905869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Month 3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Review symptoms/CAT &amp; exacerbations; step to LABA+LAMA if needed; discuss ICS if eosinophils high; add nutrition input if low BMI/sarcopenia.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CAT/MRC; exacerbations; blood eosinophils if indicated; BMI &amp; diet screen.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GP / Practice Nurse; Dietitian (if needed).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(NICE, 2019)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Rehearse inhaler technique (teach-back); agree SMART goals.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extLst>
                  <a:ext uri="{0D108BD9-81ED-4DB2-BD59-A6C34878D82A}">
                    <a16:rowId xmlns:a16="http://schemas.microsoft.com/office/drawing/2014/main" val="3702138949"/>
                  </a:ext>
                </a:extLst>
              </a:tr>
              <a:tr h="554474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Month 6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Reinforce PR/exercise; reâ€‘check technique/adherence; update action plan; mood screening.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CAT/MRC; technique; adherence; mood screen; PR attendance.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Practice Nurse / Respiratory Physio; GP as needed.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(NICE, 2019; NICE, 2021)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Use pacing; contact team early if action-plan thresholds are reached.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extLst>
                  <a:ext uri="{0D108BD9-81ED-4DB2-BD59-A6C34878D82A}">
                    <a16:rowId xmlns:a16="http://schemas.microsoft.com/office/drawing/2014/main" val="3789407118"/>
                  </a:ext>
                </a:extLst>
              </a:tr>
              <a:tr h="60467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Month 9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Repeat CAT/MRC; consider stepâ€‘down if wellâ€‘controlled; prep for winter (vaccines, rescue plan).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CAT/MRC; exacerbation count; vaccine due dates; sideâ€‘effects; adherence.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GP / Practice Nurse; Pharmacist.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(NICE, 2019; NHS, 2025; UKHSA, 2025)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Book flu/COVID jabs if eligible; check rescue pack validity.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extLst>
                  <a:ext uri="{0D108BD9-81ED-4DB2-BD59-A6C34878D82A}">
                    <a16:rowId xmlns:a16="http://schemas.microsoft.com/office/drawing/2014/main" val="3984092283"/>
                  </a:ext>
                </a:extLst>
              </a:tr>
              <a:tr h="604673"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Month 12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Annual review incl. spirometry; comorbidity screen; set Years</a:t>
                      </a:r>
                      <a:r>
                        <a:rPr lang="en-US" sz="1400" u="none" strike="noStrike" baseline="0" dirty="0">
                          <a:effectLst/>
                        </a:rPr>
                        <a:t> </a:t>
                      </a:r>
                      <a:r>
                        <a:rPr lang="en-US" sz="1400" u="none" strike="noStrike" dirty="0">
                          <a:effectLst/>
                        </a:rPr>
                        <a:t>2 goals; PR maintenance.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Spirometry; CAT/MRC; BMI; smoking status; medication/safety review.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GP / Practice Nurse; Respiratory team as needed.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>
                          <a:effectLst/>
                        </a:rPr>
                        <a:t>(NICE, 2019)</a:t>
                      </a:r>
                      <a:endParaRPr lang="en-US" sz="1400" b="0" i="0" u="none" strike="noStrike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US" sz="1400" u="none" strike="noStrike" dirty="0">
                          <a:effectLst/>
                        </a:rPr>
                        <a:t>Update written plan; bring questions/changes in symptoms.</a:t>
                      </a:r>
                      <a:endParaRPr lang="en-US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2282" marR="2282" marT="2282" marB="0" anchor="b"/>
                </a:tc>
                <a:extLst>
                  <a:ext uri="{0D108BD9-81ED-4DB2-BD59-A6C34878D82A}">
                    <a16:rowId xmlns:a16="http://schemas.microsoft.com/office/drawing/2014/main" val="3023627720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C5B0EE5-250B-90A0-3396-8531CBEAA91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10807" y="632278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161038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58283">
        <p15:prstTrans prst="crush"/>
      </p:transition>
    </mc:Choice>
    <mc:Fallback>
      <p:transition spd="slow" advTm="5828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1966891"/>
            <a:ext cx="11029615" cy="4606835"/>
          </a:xfrm>
        </p:spPr>
        <p:txBody>
          <a:bodyPr>
            <a:noAutofit/>
          </a:bodyPr>
          <a:lstStyle/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De Oliveira Rodrigues, S., Da Cunha, C. M. C., </a:t>
            </a:r>
            <a:r>
              <a:rPr lang="en-US" sz="1000" dirty="0" err="1"/>
              <a:t>Soares</a:t>
            </a:r>
            <a:r>
              <a:rPr lang="en-US" sz="1000" dirty="0"/>
              <a:t>, G. M. V., Silva, P. L., Silva, A. R., &amp; </a:t>
            </a:r>
            <a:r>
              <a:rPr lang="en-US" sz="1000" dirty="0" err="1"/>
              <a:t>Gonçalves</a:t>
            </a:r>
            <a:r>
              <a:rPr lang="en-US" sz="1000" dirty="0"/>
              <a:t>-De-Albuquerque, C. F. (2021). Mechanisms, pathophysiology and currently proposed treatments of chronic obstructive pulmonary disease. Pharmaceuticals, 14(10), 979. </a:t>
            </a:r>
            <a:r>
              <a:rPr lang="en-US" sz="1000" dirty="0">
                <a:hlinkClick r:id="rId4"/>
              </a:rPr>
              <a:t>https://doi.org/10.3390/ph14100979</a:t>
            </a:r>
            <a:endParaRPr lang="en-US" sz="1000" dirty="0"/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Drugs.com. (2025). COPD (Chronic Obstructive Pulmonary Disease). Drugs.com. Last updated 5 Oct 2025. Available at: </a:t>
            </a:r>
            <a:r>
              <a:rPr lang="en-US" sz="1000" dirty="0">
                <a:hlinkClick r:id="rId5"/>
              </a:rPr>
              <a:t>https://www.drugs.com/cg/copd-chronic-obstructive-pulmonary-disease.html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National Institute for Health and Care Excellence (NICE). (2018, updated 2019). Chronic obstructive pulmonary disease in over 16s: diagnosis and management (NG115). London: NICE. Available at: </a:t>
            </a:r>
            <a:r>
              <a:rPr lang="en-US" sz="1000" dirty="0">
                <a:hlinkClick r:id="rId6"/>
              </a:rPr>
              <a:t>https://www.nice.org.uk/guidance/NG115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NICE. (2018, last reviewed 2019). COPD (acute exacerbation): antimicrobial prescribing (NG114). London: NICE. Available at: </a:t>
            </a:r>
            <a:r>
              <a:rPr lang="en-US" sz="1000" dirty="0">
                <a:hlinkClick r:id="rId7"/>
              </a:rPr>
              <a:t>https://www.nice.org.uk/guidance/NG114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NICE. (2021). Shared decision making (NG197). London: NICE. Available at: </a:t>
            </a:r>
            <a:r>
              <a:rPr lang="en-US" sz="1000" dirty="0">
                <a:hlinkClick r:id="rId8"/>
              </a:rPr>
              <a:t>https://www.nice.org.uk/guidance/NG197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NICE. (2021). Tobacco: preventing uptake, promoting quitting and treating dependence (NG209). London: NICE. Available at: </a:t>
            </a:r>
            <a:r>
              <a:rPr lang="en-US" sz="1000" dirty="0">
                <a:hlinkClick r:id="rId9"/>
              </a:rPr>
              <a:t>https://www.nice.org.uk/guidance/NG209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NHS. (2023). Chronic obstructive pulmonary disease (COPD) – overview. Available at: </a:t>
            </a:r>
            <a:r>
              <a:rPr lang="en-US" sz="1000" dirty="0">
                <a:hlinkClick r:id="rId10"/>
              </a:rPr>
              <a:t>https://www.nhs.uk/conditions/chronic-obstructive-pulmonary-disease-copd/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NHS England. (</a:t>
            </a:r>
            <a:r>
              <a:rPr lang="en-US" sz="1000" dirty="0" err="1"/>
              <a:t>n.d.</a:t>
            </a:r>
            <a:r>
              <a:rPr lang="en-US" sz="1000" dirty="0"/>
              <a:t>). Pulmonary rehabilitation. Available at: </a:t>
            </a:r>
            <a:r>
              <a:rPr lang="en-US" sz="1000" dirty="0">
                <a:hlinkClick r:id="rId11"/>
              </a:rPr>
              <a:t>https://www.england.nhs.uk/ourwork/clinical-policy/respiratory-disease/pulmonary-rehabilitation/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British Thoracic Society. (2017, updated). Emergency oxygen guideline – target saturations. Available at: </a:t>
            </a:r>
            <a:r>
              <a:rPr lang="en-US" sz="1000" dirty="0">
                <a:hlinkClick r:id="rId12"/>
              </a:rPr>
              <a:t>https://www.brit-thoracic.org.uk/quality-improvement/guidelines/emergency-oxygen/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UK Chief Medical Officers. (2019). UK Physical Activity Guidelines. London: Department of Health and Social Care. Available at: </a:t>
            </a:r>
            <a:r>
              <a:rPr lang="en-US" sz="1000" dirty="0">
                <a:hlinkClick r:id="rId13"/>
              </a:rPr>
              <a:t>https://www.gov.uk/government/publications/physical-activity-guidelines-uk-chief-medical-officers-report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NICE. (2019). Visual summary: non‑pharmacological management and use of inhaled therapies in COPD (NG115). London: NICE. Available at: </a:t>
            </a:r>
            <a:r>
              <a:rPr lang="en-US" sz="1000" dirty="0">
                <a:hlinkClick r:id="rId14"/>
              </a:rPr>
              <a:t>https://www.nice.org.uk/guidance/ng115/resources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NICE CKS. (2024). </a:t>
            </a:r>
            <a:r>
              <a:rPr lang="en-US" sz="1000" dirty="0" err="1"/>
              <a:t>Immunisations</a:t>
            </a:r>
            <a:r>
              <a:rPr lang="en-US" sz="1000" dirty="0"/>
              <a:t> – pneumococcal. London: NICE. Available at: </a:t>
            </a:r>
            <a:r>
              <a:rPr lang="en-US" sz="1000" dirty="0">
                <a:hlinkClick r:id="rId15"/>
              </a:rPr>
              <a:t>https://cks.nice.org.uk/topics/immunizations-pneumococcal/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UKHSA Blog. (2025). Your guide to who’s eligible for the autumn 2025 flu vaccine. Available at: </a:t>
            </a:r>
            <a:r>
              <a:rPr lang="en-US" sz="1000" dirty="0">
                <a:hlinkClick r:id="rId16"/>
              </a:rPr>
              <a:t>https://ukhsa.blog.gov.uk/2025/09/01/your-guide-to-whos-eligible-for-the-autumn-2025-flu-vaccine/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NHS. (2025). Flu vaccine. Available at: </a:t>
            </a:r>
            <a:r>
              <a:rPr lang="en-US" sz="1000" dirty="0">
                <a:hlinkClick r:id="rId17"/>
              </a:rPr>
              <a:t>https://www.nhs.uk/vaccinations/flu-vaccine/</a:t>
            </a:r>
            <a:r>
              <a:rPr lang="en-US" sz="1000" dirty="0"/>
              <a:t> (Accessed 21 Oct 2025).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000" dirty="0"/>
              <a:t>HM Government. (2005). Mental Capacity Act 2005 (c.9). London: The Stationery Office. </a:t>
            </a:r>
            <a:r>
              <a:rPr lang="en-US" sz="1000" dirty="0">
                <a:hlinkClick r:id="rId18"/>
              </a:rPr>
              <a:t>https://www.legislation.gov.uk/ukpga/2005/9/pdfs/ukpga_20050009_en.pdf</a:t>
            </a:r>
            <a:r>
              <a:rPr lang="en-US" sz="1000" dirty="0"/>
              <a:t> (Accessed 21 Oct 2025).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2764FD-51A4-D826-B7CB-56D0A9C04B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9"/>
          <a:stretch>
            <a:fillRect/>
          </a:stretch>
        </p:blipFill>
        <p:spPr>
          <a:xfrm>
            <a:off x="11621693" y="650602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1294145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37393">
        <p15:prstTrans prst="crush"/>
      </p:transition>
    </mc:Choice>
    <mc:Fallback>
      <p:transition spd="slow" advTm="3739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73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5523" y="5178361"/>
            <a:ext cx="8022877" cy="1013800"/>
          </a:xfrm>
        </p:spPr>
        <p:txBody>
          <a:bodyPr>
            <a:noAutofit/>
          </a:bodyPr>
          <a:lstStyle/>
          <a:p>
            <a:pPr algn="ctr"/>
            <a:r>
              <a:rPr lang="en-US" sz="13800" dirty="0">
                <a:solidFill>
                  <a:schemeClr val="accent2">
                    <a:lumMod val="75000"/>
                  </a:schemeClr>
                </a:solidFill>
                <a:latin typeface="Arial Black" panose="020B0A04020102020204" pitchFamily="34" charset="0"/>
              </a:rPr>
              <a:t>THANK YOU!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1505B3-6244-D082-FEAF-1AA8274E8C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29571" y="6360886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461807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 advTm="8831">
        <p15:prstTrans prst="crush"/>
      </p:transition>
    </mc:Choice>
    <mc:Fallback>
      <p:transition spd="slow" advTm="883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3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043a70bc23367b74e6c65c0a2816ad64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0c09ebf2362884d04d0a8b2d716ad325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1CAB62D-49E5-4271-85C6-1466970BAB6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A7F0652-397B-4F71-B75E-207A80EB2786}">
  <ds:schemaRefs>
    <ds:schemaRef ds:uri="http://www.w3.org/XML/1998/namespace"/>
    <ds:schemaRef ds:uri="http://purl.org/dc/elements/1.1/"/>
    <ds:schemaRef ds:uri="0085e1a2-9cbf-4b92-866b-21f3c89040b6"/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2033F590-6280-4056-873C-A8E779997B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Dividend design</Template>
  <TotalTime>0</TotalTime>
  <Words>2265</Words>
  <Application>Microsoft Office PowerPoint</Application>
  <PresentationFormat>Widescreen</PresentationFormat>
  <Paragraphs>172</Paragraphs>
  <Slides>17</Slides>
  <Notes>0</Notes>
  <HiddenSlides>0</HiddenSlides>
  <MMClips>17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 Black</vt:lpstr>
      <vt:lpstr>Calibri</vt:lpstr>
      <vt:lpstr>Gill Sans MT</vt:lpstr>
      <vt:lpstr>Wingdings 2</vt:lpstr>
      <vt:lpstr>Dividend</vt:lpstr>
      <vt:lpstr>Component 2: Presentation</vt:lpstr>
      <vt:lpstr>Care Plan for Chronic Obstructive Pulmonary Disease (COPD)</vt:lpstr>
      <vt:lpstr>Case vignette &amp; aims (non‑identifiable)</vt:lpstr>
      <vt:lpstr>Relevant anatomy &amp; physiology of breathing</vt:lpstr>
      <vt:lpstr>COPD pathophysiology: airflow limitation &amp; gas exchange</vt:lpstr>
      <vt:lpstr>Diagnosing COPD &amp; gauging impact</vt:lpstr>
      <vt:lpstr>Risk factors &amp; SDoH for Ms J</vt:lpstr>
      <vt:lpstr>Core non‑pharmacological management</vt:lpstr>
      <vt:lpstr>Pharmacotherapy (inhalers): stepwise per NICE</vt:lpstr>
      <vt:lpstr>Preventing &amp; managing exacerbations (NG114)</vt:lpstr>
      <vt:lpstr>Safety: oxygen targets, medicines &amp; home</vt:lpstr>
      <vt:lpstr>Monitoring &amp; review (first year)</vt:lpstr>
      <vt:lpstr>Communication, education &amp; self‑management</vt:lpstr>
      <vt:lpstr>Ethical considerations in COPD care</vt:lpstr>
      <vt:lpstr>Putting it together: 12‑month plan</vt:lpstr>
      <vt:lpstr>references</vt:lpstr>
      <vt:lpstr>THANK YOU!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2: Presentation</dc:title>
  <dc:creator/>
  <cp:lastModifiedBy/>
  <cp:revision>2</cp:revision>
  <dcterms:created xsi:type="dcterms:W3CDTF">2025-10-21T08:07:06Z</dcterms:created>
  <dcterms:modified xsi:type="dcterms:W3CDTF">2025-11-13T14:03:09Z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