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63" r:id="rId3"/>
    <p:sldId id="264" r:id="rId4"/>
    <p:sldId id="265" r:id="rId5"/>
    <p:sldId id="259" r:id="rId6"/>
    <p:sldId id="266" r:id="rId7"/>
    <p:sldId id="260"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802E61-98DB-45B8-8A0D-A0F02FD6D860}" v="745" dt="2025-06-13T15:50:25.427"/>
    <p1510:client id="{BF3A2383-E621-48A8-B714-9A20682B9984}" v="56" dt="2025-06-12T22:01:36.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4660"/>
  </p:normalViewPr>
  <p:slideViewPr>
    <p:cSldViewPr snapToGrid="0">
      <p:cViewPr varScale="1">
        <p:scale>
          <a:sx n="79" d="100"/>
          <a:sy n="79" d="100"/>
        </p:scale>
        <p:origin x="89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lena Dineva" userId="f56843b6-d923-47d0-9407-87e2ae01b92f" providerId="ADAL" clId="{56802E61-98DB-45B8-8A0D-A0F02FD6D860}"/>
    <pc:docChg chg="undo custSel addSld delSld modSld">
      <pc:chgData name="Magdalena Dineva" userId="f56843b6-d923-47d0-9407-87e2ae01b92f" providerId="ADAL" clId="{56802E61-98DB-45B8-8A0D-A0F02FD6D860}" dt="2025-06-13T15:51:03.837" v="2491" actId="14100"/>
      <pc:docMkLst>
        <pc:docMk/>
      </pc:docMkLst>
      <pc:sldChg chg="modSp mod modAnim">
        <pc:chgData name="Magdalena Dineva" userId="f56843b6-d923-47d0-9407-87e2ae01b92f" providerId="ADAL" clId="{56802E61-98DB-45B8-8A0D-A0F02FD6D860}" dt="2025-06-13T15:00:53.033" v="1748" actId="1076"/>
        <pc:sldMkLst>
          <pc:docMk/>
          <pc:sldMk cId="3217468097" sldId="256"/>
        </pc:sldMkLst>
        <pc:spChg chg="mod">
          <ac:chgData name="Magdalena Dineva" userId="f56843b6-d923-47d0-9407-87e2ae01b92f" providerId="ADAL" clId="{56802E61-98DB-45B8-8A0D-A0F02FD6D860}" dt="2025-06-13T15:00:53.033" v="1748" actId="1076"/>
          <ac:spMkLst>
            <pc:docMk/>
            <pc:sldMk cId="3217468097" sldId="256"/>
            <ac:spMk id="2" creationId="{71E35410-5871-181A-953B-B87250407131}"/>
          </ac:spMkLst>
        </pc:spChg>
        <pc:picChg chg="mod">
          <ac:chgData name="Magdalena Dineva" userId="f56843b6-d923-47d0-9407-87e2ae01b92f" providerId="ADAL" clId="{56802E61-98DB-45B8-8A0D-A0F02FD6D860}" dt="2025-06-13T15:00:48.180" v="1747" actId="1076"/>
          <ac:picMkLst>
            <pc:docMk/>
            <pc:sldMk cId="3217468097" sldId="256"/>
            <ac:picMk id="4" creationId="{414AF906-3172-9E95-0A1C-6FD4C56E1448}"/>
          </ac:picMkLst>
        </pc:picChg>
      </pc:sldChg>
      <pc:sldChg chg="addSp delSp modSp del mod modAnim">
        <pc:chgData name="Magdalena Dineva" userId="f56843b6-d923-47d0-9407-87e2ae01b92f" providerId="ADAL" clId="{56802E61-98DB-45B8-8A0D-A0F02FD6D860}" dt="2025-06-13T14:33:44.681" v="472" actId="2696"/>
        <pc:sldMkLst>
          <pc:docMk/>
          <pc:sldMk cId="3237151917" sldId="257"/>
        </pc:sldMkLst>
        <pc:spChg chg="mod">
          <ac:chgData name="Magdalena Dineva" userId="f56843b6-d923-47d0-9407-87e2ae01b92f" providerId="ADAL" clId="{56802E61-98DB-45B8-8A0D-A0F02FD6D860}" dt="2025-06-13T14:17:31.938" v="165" actId="404"/>
          <ac:spMkLst>
            <pc:docMk/>
            <pc:sldMk cId="3237151917" sldId="257"/>
            <ac:spMk id="2" creationId="{95E96AD4-4AC8-A977-9C5F-C60D73D2B16D}"/>
          </ac:spMkLst>
        </pc:spChg>
        <pc:spChg chg="add del mod">
          <ac:chgData name="Magdalena Dineva" userId="f56843b6-d923-47d0-9407-87e2ae01b92f" providerId="ADAL" clId="{56802E61-98DB-45B8-8A0D-A0F02FD6D860}" dt="2025-06-13T14:20:04.711" v="199" actId="478"/>
          <ac:spMkLst>
            <pc:docMk/>
            <pc:sldMk cId="3237151917" sldId="257"/>
            <ac:spMk id="3" creationId="{A5C44ADA-D8BF-6017-F982-18B2F2148B44}"/>
          </ac:spMkLst>
        </pc:spChg>
        <pc:spChg chg="del mod">
          <ac:chgData name="Magdalena Dineva" userId="f56843b6-d923-47d0-9407-87e2ae01b92f" providerId="ADAL" clId="{56802E61-98DB-45B8-8A0D-A0F02FD6D860}" dt="2025-06-13T14:25:02.297" v="261" actId="21"/>
          <ac:spMkLst>
            <pc:docMk/>
            <pc:sldMk cId="3237151917" sldId="257"/>
            <ac:spMk id="6" creationId="{68923CCC-FC03-8EA5-72EC-0C30611E54F1}"/>
          </ac:spMkLst>
        </pc:spChg>
        <pc:spChg chg="mod">
          <ac:chgData name="Magdalena Dineva" userId="f56843b6-d923-47d0-9407-87e2ae01b92f" providerId="ADAL" clId="{56802E61-98DB-45B8-8A0D-A0F02FD6D860}" dt="2025-06-13T14:24:55.246" v="256" actId="21"/>
          <ac:spMkLst>
            <pc:docMk/>
            <pc:sldMk cId="3237151917" sldId="257"/>
            <ac:spMk id="7" creationId="{F959F0CD-E658-C163-4B33-BC8FABDEEAA6}"/>
          </ac:spMkLst>
        </pc:spChg>
        <pc:spChg chg="mod">
          <ac:chgData name="Magdalena Dineva" userId="f56843b6-d923-47d0-9407-87e2ae01b92f" providerId="ADAL" clId="{56802E61-98DB-45B8-8A0D-A0F02FD6D860}" dt="2025-06-13T14:23:50.940" v="221" actId="18245"/>
          <ac:spMkLst>
            <pc:docMk/>
            <pc:sldMk cId="3237151917" sldId="257"/>
            <ac:spMk id="8" creationId="{ECD630BE-7870-1940-54F0-FDDC69987E19}"/>
          </ac:spMkLst>
        </pc:spChg>
        <pc:spChg chg="del mod">
          <ac:chgData name="Magdalena Dineva" userId="f56843b6-d923-47d0-9407-87e2ae01b92f" providerId="ADAL" clId="{56802E61-98DB-45B8-8A0D-A0F02FD6D860}" dt="2025-06-13T14:26:50.313" v="313" actId="21"/>
          <ac:spMkLst>
            <pc:docMk/>
            <pc:sldMk cId="3237151917" sldId="257"/>
            <ac:spMk id="9" creationId="{35FDB34B-AA97-1575-2C51-F147E42D242D}"/>
          </ac:spMkLst>
        </pc:spChg>
        <pc:spChg chg="mod">
          <ac:chgData name="Magdalena Dineva" userId="f56843b6-d923-47d0-9407-87e2ae01b92f" providerId="ADAL" clId="{56802E61-98DB-45B8-8A0D-A0F02FD6D860}" dt="2025-06-13T14:23:50.940" v="221" actId="18245"/>
          <ac:spMkLst>
            <pc:docMk/>
            <pc:sldMk cId="3237151917" sldId="257"/>
            <ac:spMk id="11" creationId="{AC1F84C3-AE7A-AB1B-9513-A4FDB4F0D1F1}"/>
          </ac:spMkLst>
        </pc:spChg>
        <pc:spChg chg="del mod">
          <ac:chgData name="Magdalena Dineva" userId="f56843b6-d923-47d0-9407-87e2ae01b92f" providerId="ADAL" clId="{56802E61-98DB-45B8-8A0D-A0F02FD6D860}" dt="2025-06-13T14:30:20.633" v="441" actId="21"/>
          <ac:spMkLst>
            <pc:docMk/>
            <pc:sldMk cId="3237151917" sldId="257"/>
            <ac:spMk id="12" creationId="{DE9E06CB-0BF6-0DBC-499B-E80B46648F83}"/>
          </ac:spMkLst>
        </pc:spChg>
        <pc:spChg chg="mod">
          <ac:chgData name="Magdalena Dineva" userId="f56843b6-d923-47d0-9407-87e2ae01b92f" providerId="ADAL" clId="{56802E61-98DB-45B8-8A0D-A0F02FD6D860}" dt="2025-06-13T14:23:50.940" v="221" actId="18245"/>
          <ac:spMkLst>
            <pc:docMk/>
            <pc:sldMk cId="3237151917" sldId="257"/>
            <ac:spMk id="13" creationId="{B9D7FD64-FB72-5865-19BB-DA57C2A18BAD}"/>
          </ac:spMkLst>
        </pc:spChg>
        <pc:spChg chg="mod">
          <ac:chgData name="Magdalena Dineva" userId="f56843b6-d923-47d0-9407-87e2ae01b92f" providerId="ADAL" clId="{56802E61-98DB-45B8-8A0D-A0F02FD6D860}" dt="2025-06-13T14:23:50.940" v="221" actId="18245"/>
          <ac:spMkLst>
            <pc:docMk/>
            <pc:sldMk cId="3237151917" sldId="257"/>
            <ac:spMk id="14" creationId="{576CB843-B54C-59A7-FB8A-A659602421A9}"/>
          </ac:spMkLst>
        </pc:spChg>
        <pc:spChg chg="del">
          <ac:chgData name="Magdalena Dineva" userId="f56843b6-d923-47d0-9407-87e2ae01b92f" providerId="ADAL" clId="{56802E61-98DB-45B8-8A0D-A0F02FD6D860}" dt="2025-06-13T14:32:55.097" v="461" actId="21"/>
          <ac:spMkLst>
            <pc:docMk/>
            <pc:sldMk cId="3237151917" sldId="257"/>
            <ac:spMk id="15" creationId="{8F6825AF-4BFB-33F3-1C2A-7C84ED869627}"/>
          </ac:spMkLst>
        </pc:spChg>
        <pc:spChg chg="mod">
          <ac:chgData name="Magdalena Dineva" userId="f56843b6-d923-47d0-9407-87e2ae01b92f" providerId="ADAL" clId="{56802E61-98DB-45B8-8A0D-A0F02FD6D860}" dt="2025-06-13T14:23:50.940" v="221" actId="18245"/>
          <ac:spMkLst>
            <pc:docMk/>
            <pc:sldMk cId="3237151917" sldId="257"/>
            <ac:spMk id="17" creationId="{82C850E4-B281-6D04-0F83-A6C5DEBC377A}"/>
          </ac:spMkLst>
        </pc:spChg>
        <pc:spChg chg="del mod">
          <ac:chgData name="Magdalena Dineva" userId="f56843b6-d923-47d0-9407-87e2ae01b92f" providerId="ADAL" clId="{56802E61-98DB-45B8-8A0D-A0F02FD6D860}" dt="2025-06-13T14:33:16.731" v="466" actId="21"/>
          <ac:spMkLst>
            <pc:docMk/>
            <pc:sldMk cId="3237151917" sldId="257"/>
            <ac:spMk id="19" creationId="{09C2F106-1BF0-D3CD-83A7-8C234587270F}"/>
          </ac:spMkLst>
        </pc:spChg>
        <pc:graphicFrameChg chg="mod modGraphic">
          <ac:chgData name="Magdalena Dineva" userId="f56843b6-d923-47d0-9407-87e2ae01b92f" providerId="ADAL" clId="{56802E61-98DB-45B8-8A0D-A0F02FD6D860}" dt="2025-06-13T14:23:28.060" v="220"/>
          <ac:graphicFrameMkLst>
            <pc:docMk/>
            <pc:sldMk cId="3237151917" sldId="257"/>
            <ac:graphicFrameMk id="16" creationId="{E7B35469-ED42-DDB1-4FED-9A56F001B977}"/>
          </ac:graphicFrameMkLst>
        </pc:graphicFrameChg>
      </pc:sldChg>
      <pc:sldChg chg="modSp del mod">
        <pc:chgData name="Magdalena Dineva" userId="f56843b6-d923-47d0-9407-87e2ae01b92f" providerId="ADAL" clId="{56802E61-98DB-45B8-8A0D-A0F02FD6D860}" dt="2025-06-13T15:13:08.825" v="1996" actId="2696"/>
        <pc:sldMkLst>
          <pc:docMk/>
          <pc:sldMk cId="1824673592" sldId="258"/>
        </pc:sldMkLst>
        <pc:spChg chg="mod">
          <ac:chgData name="Magdalena Dineva" userId="f56843b6-d923-47d0-9407-87e2ae01b92f" providerId="ADAL" clId="{56802E61-98DB-45B8-8A0D-A0F02FD6D860}" dt="2025-06-13T15:09:03.182" v="1928" actId="27636"/>
          <ac:spMkLst>
            <pc:docMk/>
            <pc:sldMk cId="1824673592" sldId="258"/>
            <ac:spMk id="2" creationId="{10D2FB04-4A01-458B-411A-9BA57F7F3018}"/>
          </ac:spMkLst>
        </pc:spChg>
      </pc:sldChg>
      <pc:sldChg chg="addSp delSp modSp mod delAnim modAnim">
        <pc:chgData name="Magdalena Dineva" userId="f56843b6-d923-47d0-9407-87e2ae01b92f" providerId="ADAL" clId="{56802E61-98DB-45B8-8A0D-A0F02FD6D860}" dt="2025-06-13T15:19:06.056" v="2101" actId="1076"/>
        <pc:sldMkLst>
          <pc:docMk/>
          <pc:sldMk cId="3860374310" sldId="259"/>
        </pc:sldMkLst>
        <pc:spChg chg="mod">
          <ac:chgData name="Magdalena Dineva" userId="f56843b6-d923-47d0-9407-87e2ae01b92f" providerId="ADAL" clId="{56802E61-98DB-45B8-8A0D-A0F02FD6D860}" dt="2025-06-13T15:14:43.321" v="2045" actId="27636"/>
          <ac:spMkLst>
            <pc:docMk/>
            <pc:sldMk cId="3860374310" sldId="259"/>
            <ac:spMk id="2" creationId="{D6607321-C104-E8C3-7143-5A7FEFFA3A8B}"/>
          </ac:spMkLst>
        </pc:spChg>
        <pc:spChg chg="add mod">
          <ac:chgData name="Magdalena Dineva" userId="f56843b6-d923-47d0-9407-87e2ae01b92f" providerId="ADAL" clId="{56802E61-98DB-45B8-8A0D-A0F02FD6D860}" dt="2025-06-13T15:13:50.676" v="2034" actId="20577"/>
          <ac:spMkLst>
            <pc:docMk/>
            <pc:sldMk cId="3860374310" sldId="259"/>
            <ac:spMk id="4" creationId="{CFD6585E-08A7-5E3A-F695-026A25A1CA62}"/>
          </ac:spMkLst>
        </pc:spChg>
        <pc:spChg chg="add mod">
          <ac:chgData name="Magdalena Dineva" userId="f56843b6-d923-47d0-9407-87e2ae01b92f" providerId="ADAL" clId="{56802E61-98DB-45B8-8A0D-A0F02FD6D860}" dt="2025-06-13T15:16:26.705" v="2067" actId="1076"/>
          <ac:spMkLst>
            <pc:docMk/>
            <pc:sldMk cId="3860374310" sldId="259"/>
            <ac:spMk id="5" creationId="{8644A383-33CA-A7F5-9F4D-16860BBC2F52}"/>
          </ac:spMkLst>
        </pc:spChg>
        <pc:spChg chg="add mod">
          <ac:chgData name="Magdalena Dineva" userId="f56843b6-d923-47d0-9407-87e2ae01b92f" providerId="ADAL" clId="{56802E61-98DB-45B8-8A0D-A0F02FD6D860}" dt="2025-06-13T15:18:51.673" v="2099" actId="207"/>
          <ac:spMkLst>
            <pc:docMk/>
            <pc:sldMk cId="3860374310" sldId="259"/>
            <ac:spMk id="6" creationId="{D044B4EC-1517-C068-75F6-D3CAF59D7CD3}"/>
          </ac:spMkLst>
        </pc:spChg>
        <pc:spChg chg="add mod">
          <ac:chgData name="Magdalena Dineva" userId="f56843b6-d923-47d0-9407-87e2ae01b92f" providerId="ADAL" clId="{56802E61-98DB-45B8-8A0D-A0F02FD6D860}" dt="2025-06-13T15:17:06.448" v="2074" actId="207"/>
          <ac:spMkLst>
            <pc:docMk/>
            <pc:sldMk cId="3860374310" sldId="259"/>
            <ac:spMk id="7" creationId="{A9647DDC-877E-AB9D-0BBE-E9D538659FD5}"/>
          </ac:spMkLst>
        </pc:spChg>
        <pc:graphicFrameChg chg="add del mod">
          <ac:chgData name="Magdalena Dineva" userId="f56843b6-d923-47d0-9407-87e2ae01b92f" providerId="ADAL" clId="{56802E61-98DB-45B8-8A0D-A0F02FD6D860}" dt="2025-06-13T15:13:33.860" v="2000" actId="478"/>
          <ac:graphicFrameMkLst>
            <pc:docMk/>
            <pc:sldMk cId="3860374310" sldId="259"/>
            <ac:graphicFrameMk id="3" creationId="{F057963E-15AB-191C-AEE5-E77CA289FF08}"/>
          </ac:graphicFrameMkLst>
        </pc:graphicFrameChg>
        <pc:picChg chg="mod">
          <ac:chgData name="Magdalena Dineva" userId="f56843b6-d923-47d0-9407-87e2ae01b92f" providerId="ADAL" clId="{56802E61-98DB-45B8-8A0D-A0F02FD6D860}" dt="2025-06-13T15:19:06.056" v="2101" actId="1076"/>
          <ac:picMkLst>
            <pc:docMk/>
            <pc:sldMk cId="3860374310" sldId="259"/>
            <ac:picMk id="1026" creationId="{FAF36DF6-45F0-0C03-A7AE-ECDF58DD3401}"/>
          </ac:picMkLst>
        </pc:picChg>
      </pc:sldChg>
      <pc:sldChg chg="addSp delSp modSp mod modAnim">
        <pc:chgData name="Magdalena Dineva" userId="f56843b6-d923-47d0-9407-87e2ae01b92f" providerId="ADAL" clId="{56802E61-98DB-45B8-8A0D-A0F02FD6D860}" dt="2025-06-13T15:43:03.793" v="2410"/>
        <pc:sldMkLst>
          <pc:docMk/>
          <pc:sldMk cId="1532960340" sldId="260"/>
        </pc:sldMkLst>
        <pc:spChg chg="del mod">
          <ac:chgData name="Magdalena Dineva" userId="f56843b6-d923-47d0-9407-87e2ae01b92f" providerId="ADAL" clId="{56802E61-98DB-45B8-8A0D-A0F02FD6D860}" dt="2025-06-13T15:27:01.472" v="2224"/>
          <ac:spMkLst>
            <pc:docMk/>
            <pc:sldMk cId="1532960340" sldId="260"/>
            <ac:spMk id="2" creationId="{95277B24-8ED7-E9DB-AE3B-E487C4C54F09}"/>
          </ac:spMkLst>
        </pc:spChg>
        <pc:spChg chg="add del mod">
          <ac:chgData name="Magdalena Dineva" userId="f56843b6-d923-47d0-9407-87e2ae01b92f" providerId="ADAL" clId="{56802E61-98DB-45B8-8A0D-A0F02FD6D860}" dt="2025-06-13T15:27:17.122" v="2245" actId="478"/>
          <ac:spMkLst>
            <pc:docMk/>
            <pc:sldMk cId="1532960340" sldId="260"/>
            <ac:spMk id="4" creationId="{4947BC07-3FE5-C2A5-D3F9-4E2A48237C77}"/>
          </ac:spMkLst>
        </pc:spChg>
        <pc:spChg chg="add mod">
          <ac:chgData name="Magdalena Dineva" userId="f56843b6-d923-47d0-9407-87e2ae01b92f" providerId="ADAL" clId="{56802E61-98DB-45B8-8A0D-A0F02FD6D860}" dt="2025-06-13T15:33:28.143" v="2321" actId="1076"/>
          <ac:spMkLst>
            <pc:docMk/>
            <pc:sldMk cId="1532960340" sldId="260"/>
            <ac:spMk id="6" creationId="{F3B47F9B-CDB3-9DE2-B99C-90E0BADCA361}"/>
          </ac:spMkLst>
        </pc:spChg>
        <pc:graphicFrameChg chg="del">
          <ac:chgData name="Magdalena Dineva" userId="f56843b6-d923-47d0-9407-87e2ae01b92f" providerId="ADAL" clId="{56802E61-98DB-45B8-8A0D-A0F02FD6D860}" dt="2025-06-13T15:21:30.925" v="2128" actId="21"/>
          <ac:graphicFrameMkLst>
            <pc:docMk/>
            <pc:sldMk cId="1532960340" sldId="260"/>
            <ac:graphicFrameMk id="5" creationId="{8F6CDAF4-CD10-9866-4023-6623ECA1FA1C}"/>
          </ac:graphicFrameMkLst>
        </pc:graphicFrameChg>
        <pc:picChg chg="add del mod">
          <ac:chgData name="Magdalena Dineva" userId="f56843b6-d923-47d0-9407-87e2ae01b92f" providerId="ADAL" clId="{56802E61-98DB-45B8-8A0D-A0F02FD6D860}" dt="2025-06-13T15:30:35.050" v="2263" actId="478"/>
          <ac:picMkLst>
            <pc:docMk/>
            <pc:sldMk cId="1532960340" sldId="260"/>
            <ac:picMk id="8" creationId="{27CA2CA7-69E6-25F9-9699-9AC9383B4AF2}"/>
          </ac:picMkLst>
        </pc:picChg>
        <pc:picChg chg="add del mod modCrop">
          <ac:chgData name="Magdalena Dineva" userId="f56843b6-d923-47d0-9407-87e2ae01b92f" providerId="ADAL" clId="{56802E61-98DB-45B8-8A0D-A0F02FD6D860}" dt="2025-06-13T15:33:56.691" v="2324" actId="21"/>
          <ac:picMkLst>
            <pc:docMk/>
            <pc:sldMk cId="1532960340" sldId="260"/>
            <ac:picMk id="10" creationId="{3B570DD5-5708-8EC2-25BF-D19FDB980CCE}"/>
          </ac:picMkLst>
        </pc:picChg>
        <pc:picChg chg="add mod modCrop">
          <ac:chgData name="Magdalena Dineva" userId="f56843b6-d923-47d0-9407-87e2ae01b92f" providerId="ADAL" clId="{56802E61-98DB-45B8-8A0D-A0F02FD6D860}" dt="2025-06-13T15:42:22.912" v="2393" actId="14100"/>
          <ac:picMkLst>
            <pc:docMk/>
            <pc:sldMk cId="1532960340" sldId="260"/>
            <ac:picMk id="12" creationId="{BA282F00-0B5D-84B4-B020-81ED0A5E958A}"/>
          </ac:picMkLst>
        </pc:picChg>
      </pc:sldChg>
      <pc:sldChg chg="addSp delSp modSp mod modAnim">
        <pc:chgData name="Magdalena Dineva" userId="f56843b6-d923-47d0-9407-87e2ae01b92f" providerId="ADAL" clId="{56802E61-98DB-45B8-8A0D-A0F02FD6D860}" dt="2025-06-13T15:50:36.758" v="2484" actId="14100"/>
        <pc:sldMkLst>
          <pc:docMk/>
          <pc:sldMk cId="1012380376" sldId="261"/>
        </pc:sldMkLst>
        <pc:spChg chg="del">
          <ac:chgData name="Magdalena Dineva" userId="f56843b6-d923-47d0-9407-87e2ae01b92f" providerId="ADAL" clId="{56802E61-98DB-45B8-8A0D-A0F02FD6D860}" dt="2025-06-13T15:41:00.234" v="2340" actId="478"/>
          <ac:spMkLst>
            <pc:docMk/>
            <pc:sldMk cId="1012380376" sldId="261"/>
            <ac:spMk id="2" creationId="{1CFBFB38-484E-0CB6-ED5F-EC74EE8DB863}"/>
          </ac:spMkLst>
        </pc:spChg>
        <pc:spChg chg="del mod">
          <ac:chgData name="Magdalena Dineva" userId="f56843b6-d923-47d0-9407-87e2ae01b92f" providerId="ADAL" clId="{56802E61-98DB-45B8-8A0D-A0F02FD6D860}" dt="2025-06-13T15:45:26.787" v="2428" actId="478"/>
          <ac:spMkLst>
            <pc:docMk/>
            <pc:sldMk cId="1012380376" sldId="261"/>
            <ac:spMk id="3" creationId="{3EB04BD8-9BEE-063D-88DC-C19192195ADB}"/>
          </ac:spMkLst>
        </pc:spChg>
        <pc:spChg chg="add mod">
          <ac:chgData name="Magdalena Dineva" userId="f56843b6-d923-47d0-9407-87e2ae01b92f" providerId="ADAL" clId="{56802E61-98DB-45B8-8A0D-A0F02FD6D860}" dt="2025-06-13T15:48:51.553" v="2454" actId="1076"/>
          <ac:spMkLst>
            <pc:docMk/>
            <pc:sldMk cId="1012380376" sldId="261"/>
            <ac:spMk id="4" creationId="{6DB488B5-BB5E-0670-E1ED-51F20ABE6FB5}"/>
          </ac:spMkLst>
        </pc:spChg>
        <pc:spChg chg="add del mod">
          <ac:chgData name="Magdalena Dineva" userId="f56843b6-d923-47d0-9407-87e2ae01b92f" providerId="ADAL" clId="{56802E61-98DB-45B8-8A0D-A0F02FD6D860}" dt="2025-06-13T15:41:05.767" v="2341" actId="478"/>
          <ac:spMkLst>
            <pc:docMk/>
            <pc:sldMk cId="1012380376" sldId="261"/>
            <ac:spMk id="6" creationId="{755DDD31-4AC7-BC2C-DB5A-33EDE62F27C9}"/>
          </ac:spMkLst>
        </pc:spChg>
        <pc:spChg chg="add mod">
          <ac:chgData name="Magdalena Dineva" userId="f56843b6-d923-47d0-9407-87e2ae01b92f" providerId="ADAL" clId="{56802E61-98DB-45B8-8A0D-A0F02FD6D860}" dt="2025-06-13T15:49:17.525" v="2464" actId="12"/>
          <ac:spMkLst>
            <pc:docMk/>
            <pc:sldMk cId="1012380376" sldId="261"/>
            <ac:spMk id="8" creationId="{DF24B375-70AC-9149-7DAA-C5C796D8D7F8}"/>
          </ac:spMkLst>
        </pc:spChg>
        <pc:spChg chg="add mod">
          <ac:chgData name="Magdalena Dineva" userId="f56843b6-d923-47d0-9407-87e2ae01b92f" providerId="ADAL" clId="{56802E61-98DB-45B8-8A0D-A0F02FD6D860}" dt="2025-06-13T15:49:25.597" v="2466" actId="1076"/>
          <ac:spMkLst>
            <pc:docMk/>
            <pc:sldMk cId="1012380376" sldId="261"/>
            <ac:spMk id="9" creationId="{A89673AA-2D12-20FE-4CE4-4DA930897731}"/>
          </ac:spMkLst>
        </pc:spChg>
        <pc:picChg chg="del mod">
          <ac:chgData name="Magdalena Dineva" userId="f56843b6-d923-47d0-9407-87e2ae01b92f" providerId="ADAL" clId="{56802E61-98DB-45B8-8A0D-A0F02FD6D860}" dt="2025-06-13T15:48:14.204" v="2444" actId="478"/>
          <ac:picMkLst>
            <pc:docMk/>
            <pc:sldMk cId="1012380376" sldId="261"/>
            <ac:picMk id="7" creationId="{309D9F36-62A1-D5F4-5977-E9AC503C1FA1}"/>
          </ac:picMkLst>
        </pc:picChg>
        <pc:picChg chg="add mod">
          <ac:chgData name="Magdalena Dineva" userId="f56843b6-d923-47d0-9407-87e2ae01b92f" providerId="ADAL" clId="{56802E61-98DB-45B8-8A0D-A0F02FD6D860}" dt="2025-06-13T15:50:36.758" v="2484" actId="14100"/>
          <ac:picMkLst>
            <pc:docMk/>
            <pc:sldMk cId="1012380376" sldId="261"/>
            <ac:picMk id="11" creationId="{531DAF48-9D74-A751-B5F8-2395772D3067}"/>
          </ac:picMkLst>
        </pc:picChg>
      </pc:sldChg>
      <pc:sldChg chg="modSp mod">
        <pc:chgData name="Magdalena Dineva" userId="f56843b6-d923-47d0-9407-87e2ae01b92f" providerId="ADAL" clId="{56802E61-98DB-45B8-8A0D-A0F02FD6D860}" dt="2025-06-13T15:51:03.837" v="2491" actId="14100"/>
        <pc:sldMkLst>
          <pc:docMk/>
          <pc:sldMk cId="4059753804" sldId="262"/>
        </pc:sldMkLst>
        <pc:spChg chg="mod">
          <ac:chgData name="Magdalena Dineva" userId="f56843b6-d923-47d0-9407-87e2ae01b92f" providerId="ADAL" clId="{56802E61-98DB-45B8-8A0D-A0F02FD6D860}" dt="2025-06-13T15:50:49.257" v="2488" actId="207"/>
          <ac:spMkLst>
            <pc:docMk/>
            <pc:sldMk cId="4059753804" sldId="262"/>
            <ac:spMk id="2" creationId="{CD09CE53-C4F4-1CB4-5C17-5922CD07E3A2}"/>
          </ac:spMkLst>
        </pc:spChg>
        <pc:spChg chg="mod">
          <ac:chgData name="Magdalena Dineva" userId="f56843b6-d923-47d0-9407-87e2ae01b92f" providerId="ADAL" clId="{56802E61-98DB-45B8-8A0D-A0F02FD6D860}" dt="2025-06-13T15:51:03.837" v="2491" actId="14100"/>
          <ac:spMkLst>
            <pc:docMk/>
            <pc:sldMk cId="4059753804" sldId="262"/>
            <ac:spMk id="3" creationId="{41C53383-00BA-D764-1E7F-BAD7DD05E94C}"/>
          </ac:spMkLst>
        </pc:spChg>
      </pc:sldChg>
      <pc:sldChg chg="addSp delSp modSp new mod modAnim">
        <pc:chgData name="Magdalena Dineva" userId="f56843b6-d923-47d0-9407-87e2ae01b92f" providerId="ADAL" clId="{56802E61-98DB-45B8-8A0D-A0F02FD6D860}" dt="2025-06-13T15:18:10.139" v="2097"/>
        <pc:sldMkLst>
          <pc:docMk/>
          <pc:sldMk cId="488508137" sldId="263"/>
        </pc:sldMkLst>
        <pc:spChg chg="mod">
          <ac:chgData name="Magdalena Dineva" userId="f56843b6-d923-47d0-9407-87e2ae01b92f" providerId="ADAL" clId="{56802E61-98DB-45B8-8A0D-A0F02FD6D860}" dt="2025-06-13T14:34:39.382" v="518"/>
          <ac:spMkLst>
            <pc:docMk/>
            <pc:sldMk cId="488508137" sldId="263"/>
            <ac:spMk id="2" creationId="{E8774F83-3AA4-6A55-70A0-D9257540F1C8}"/>
          </ac:spMkLst>
        </pc:spChg>
        <pc:spChg chg="del mod">
          <ac:chgData name="Magdalena Dineva" userId="f56843b6-d923-47d0-9407-87e2ae01b92f" providerId="ADAL" clId="{56802E61-98DB-45B8-8A0D-A0F02FD6D860}" dt="2025-06-13T14:26:02.240" v="286" actId="478"/>
          <ac:spMkLst>
            <pc:docMk/>
            <pc:sldMk cId="488508137" sldId="263"/>
            <ac:spMk id="3" creationId="{F1CAC044-D774-756C-E71D-60DD365B904A}"/>
          </ac:spMkLst>
        </pc:spChg>
        <pc:spChg chg="add mod">
          <ac:chgData name="Magdalena Dineva" userId="f56843b6-d923-47d0-9407-87e2ae01b92f" providerId="ADAL" clId="{56802E61-98DB-45B8-8A0D-A0F02FD6D860}" dt="2025-06-13T14:32:03.461" v="455" actId="1076"/>
          <ac:spMkLst>
            <pc:docMk/>
            <pc:sldMk cId="488508137" sldId="263"/>
            <ac:spMk id="4" creationId="{CA6AE0F6-6743-75DE-79C2-02C993857C24}"/>
          </ac:spMkLst>
        </pc:spChg>
        <pc:spChg chg="add mod">
          <ac:chgData name="Magdalena Dineva" userId="f56843b6-d923-47d0-9407-87e2ae01b92f" providerId="ADAL" clId="{56802E61-98DB-45B8-8A0D-A0F02FD6D860}" dt="2025-06-13T14:27:37.825" v="352" actId="20577"/>
          <ac:spMkLst>
            <pc:docMk/>
            <pc:sldMk cId="488508137" sldId="263"/>
            <ac:spMk id="5" creationId="{5078C9A1-3F54-5B22-8721-E7187B666C30}"/>
          </ac:spMkLst>
        </pc:spChg>
        <pc:spChg chg="add mod">
          <ac:chgData name="Magdalena Dineva" userId="f56843b6-d923-47d0-9407-87e2ae01b92f" providerId="ADAL" clId="{56802E61-98DB-45B8-8A0D-A0F02FD6D860}" dt="2025-06-13T14:32:48.205" v="460" actId="1076"/>
          <ac:spMkLst>
            <pc:docMk/>
            <pc:sldMk cId="488508137" sldId="263"/>
            <ac:spMk id="6" creationId="{68923CCC-FC03-8EA5-72EC-0C30611E54F1}"/>
          </ac:spMkLst>
        </pc:spChg>
        <pc:spChg chg="add del mod">
          <ac:chgData name="Magdalena Dineva" userId="f56843b6-d923-47d0-9407-87e2ae01b92f" providerId="ADAL" clId="{56802E61-98DB-45B8-8A0D-A0F02FD6D860}" dt="2025-06-13T14:25:19.749" v="272" actId="478"/>
          <ac:spMkLst>
            <pc:docMk/>
            <pc:sldMk cId="488508137" sldId="263"/>
            <ac:spMk id="7" creationId="{884031CE-3D36-600C-27D6-417063458BCF}"/>
          </ac:spMkLst>
        </pc:spChg>
        <pc:spChg chg="add del mod">
          <ac:chgData name="Magdalena Dineva" userId="f56843b6-d923-47d0-9407-87e2ae01b92f" providerId="ADAL" clId="{56802E61-98DB-45B8-8A0D-A0F02FD6D860}" dt="2025-06-13T14:25:17.784" v="270" actId="478"/>
          <ac:spMkLst>
            <pc:docMk/>
            <pc:sldMk cId="488508137" sldId="263"/>
            <ac:spMk id="8" creationId="{736657AE-DCE2-242A-3991-DF38AE90D944}"/>
          </ac:spMkLst>
        </pc:spChg>
        <pc:spChg chg="add del mod">
          <ac:chgData name="Magdalena Dineva" userId="f56843b6-d923-47d0-9407-87e2ae01b92f" providerId="ADAL" clId="{56802E61-98DB-45B8-8A0D-A0F02FD6D860}" dt="2025-06-13T14:26:14.606" v="287" actId="478"/>
          <ac:spMkLst>
            <pc:docMk/>
            <pc:sldMk cId="488508137" sldId="263"/>
            <ac:spMk id="10" creationId="{44CC1D75-03AB-0744-13D5-9E7AA9761359}"/>
          </ac:spMkLst>
        </pc:spChg>
        <pc:spChg chg="add del mod">
          <ac:chgData name="Magdalena Dineva" userId="f56843b6-d923-47d0-9407-87e2ae01b92f" providerId="ADAL" clId="{56802E61-98DB-45B8-8A0D-A0F02FD6D860}" dt="2025-06-13T14:26:28.877" v="299" actId="478"/>
          <ac:spMkLst>
            <pc:docMk/>
            <pc:sldMk cId="488508137" sldId="263"/>
            <ac:spMk id="11" creationId="{BEDDE8A4-3264-A3B4-4F71-4E5524687303}"/>
          </ac:spMkLst>
        </pc:spChg>
        <pc:spChg chg="add del mod">
          <ac:chgData name="Magdalena Dineva" userId="f56843b6-d923-47d0-9407-87e2ae01b92f" providerId="ADAL" clId="{56802E61-98DB-45B8-8A0D-A0F02FD6D860}" dt="2025-06-13T14:26:31.841" v="300" actId="478"/>
          <ac:spMkLst>
            <pc:docMk/>
            <pc:sldMk cId="488508137" sldId="263"/>
            <ac:spMk id="13" creationId="{1DA452B2-6B10-24CC-4B0E-8CA8262B4EA0}"/>
          </ac:spMkLst>
        </pc:spChg>
        <pc:spChg chg="add mod">
          <ac:chgData name="Magdalena Dineva" userId="f56843b6-d923-47d0-9407-87e2ae01b92f" providerId="ADAL" clId="{56802E61-98DB-45B8-8A0D-A0F02FD6D860}" dt="2025-06-13T14:28:24.904" v="354" actId="6549"/>
          <ac:spMkLst>
            <pc:docMk/>
            <pc:sldMk cId="488508137" sldId="263"/>
            <ac:spMk id="14" creationId="{8849ACC3-00E9-203D-720B-FC561530501F}"/>
          </ac:spMkLst>
        </pc:spChg>
        <pc:spChg chg="add mod">
          <ac:chgData name="Magdalena Dineva" userId="f56843b6-d923-47d0-9407-87e2ae01b92f" providerId="ADAL" clId="{56802E61-98DB-45B8-8A0D-A0F02FD6D860}" dt="2025-06-13T14:27:35.353" v="346" actId="1076"/>
          <ac:spMkLst>
            <pc:docMk/>
            <pc:sldMk cId="488508137" sldId="263"/>
            <ac:spMk id="15" creationId="{35FDB34B-AA97-1575-2C51-F147E42D242D}"/>
          </ac:spMkLst>
        </pc:spChg>
        <pc:spChg chg="add mod">
          <ac:chgData name="Magdalena Dineva" userId="f56843b6-d923-47d0-9407-87e2ae01b92f" providerId="ADAL" clId="{56802E61-98DB-45B8-8A0D-A0F02FD6D860}" dt="2025-06-13T14:32:13.947" v="456" actId="1076"/>
          <ac:spMkLst>
            <pc:docMk/>
            <pc:sldMk cId="488508137" sldId="263"/>
            <ac:spMk id="16" creationId="{9BC48801-1D06-5F30-59F5-2906814F11BA}"/>
          </ac:spMkLst>
        </pc:spChg>
        <pc:spChg chg="add del mod">
          <ac:chgData name="Magdalena Dineva" userId="f56843b6-d923-47d0-9407-87e2ae01b92f" providerId="ADAL" clId="{56802E61-98DB-45B8-8A0D-A0F02FD6D860}" dt="2025-06-13T14:29:13.713" v="392" actId="478"/>
          <ac:spMkLst>
            <pc:docMk/>
            <pc:sldMk cId="488508137" sldId="263"/>
            <ac:spMk id="17" creationId="{114DB968-DBC4-93AF-E6F8-2438EBA74C43}"/>
          </ac:spMkLst>
        </pc:spChg>
        <pc:spChg chg="add mod">
          <ac:chgData name="Magdalena Dineva" userId="f56843b6-d923-47d0-9407-87e2ae01b92f" providerId="ADAL" clId="{56802E61-98DB-45B8-8A0D-A0F02FD6D860}" dt="2025-06-13T14:32:15.532" v="457" actId="1076"/>
          <ac:spMkLst>
            <pc:docMk/>
            <pc:sldMk cId="488508137" sldId="263"/>
            <ac:spMk id="18" creationId="{B713C7C0-400E-F8A5-E247-DD48EB1B0B82}"/>
          </ac:spMkLst>
        </pc:spChg>
        <pc:spChg chg="add mod">
          <ac:chgData name="Magdalena Dineva" userId="f56843b6-d923-47d0-9407-87e2ae01b92f" providerId="ADAL" clId="{56802E61-98DB-45B8-8A0D-A0F02FD6D860}" dt="2025-06-13T14:32:17.975" v="458" actId="1076"/>
          <ac:spMkLst>
            <pc:docMk/>
            <pc:sldMk cId="488508137" sldId="263"/>
            <ac:spMk id="19" creationId="{324B70AB-3425-DD75-19D6-B3742BAF2CEC}"/>
          </ac:spMkLst>
        </pc:spChg>
        <pc:spChg chg="add mod">
          <ac:chgData name="Magdalena Dineva" userId="f56843b6-d923-47d0-9407-87e2ae01b92f" providerId="ADAL" clId="{56802E61-98DB-45B8-8A0D-A0F02FD6D860}" dt="2025-06-13T14:32:38.041" v="459" actId="1076"/>
          <ac:spMkLst>
            <pc:docMk/>
            <pc:sldMk cId="488508137" sldId="263"/>
            <ac:spMk id="20" creationId="{DE9E06CB-0BF6-0DBC-499B-E80B46648F83}"/>
          </ac:spMkLst>
        </pc:spChg>
        <pc:spChg chg="add mod">
          <ac:chgData name="Magdalena Dineva" userId="f56843b6-d923-47d0-9407-87e2ae01b92f" providerId="ADAL" clId="{56802E61-98DB-45B8-8A0D-A0F02FD6D860}" dt="2025-06-13T14:33:07.444" v="465" actId="1076"/>
          <ac:spMkLst>
            <pc:docMk/>
            <pc:sldMk cId="488508137" sldId="263"/>
            <ac:spMk id="21" creationId="{8F6825AF-4BFB-33F3-1C2A-7C84ED869627}"/>
          </ac:spMkLst>
        </pc:spChg>
        <pc:spChg chg="add mod">
          <ac:chgData name="Magdalena Dineva" userId="f56843b6-d923-47d0-9407-87e2ae01b92f" providerId="ADAL" clId="{56802E61-98DB-45B8-8A0D-A0F02FD6D860}" dt="2025-06-13T14:33:38.935" v="471" actId="1076"/>
          <ac:spMkLst>
            <pc:docMk/>
            <pc:sldMk cId="488508137" sldId="263"/>
            <ac:spMk id="22" creationId="{09C2F106-1BF0-D3CD-83A7-8C234587270F}"/>
          </ac:spMkLst>
        </pc:spChg>
      </pc:sldChg>
      <pc:sldChg chg="addSp delSp modSp new mod modAnim">
        <pc:chgData name="Magdalena Dineva" userId="f56843b6-d923-47d0-9407-87e2ae01b92f" providerId="ADAL" clId="{56802E61-98DB-45B8-8A0D-A0F02FD6D860}" dt="2025-06-13T15:09:35.553" v="1940" actId="1076"/>
        <pc:sldMkLst>
          <pc:docMk/>
          <pc:sldMk cId="2800721662" sldId="264"/>
        </pc:sldMkLst>
        <pc:spChg chg="mod">
          <ac:chgData name="Magdalena Dineva" userId="f56843b6-d923-47d0-9407-87e2ae01b92f" providerId="ADAL" clId="{56802E61-98DB-45B8-8A0D-A0F02FD6D860}" dt="2025-06-13T15:09:35.553" v="1940" actId="1076"/>
          <ac:spMkLst>
            <pc:docMk/>
            <pc:sldMk cId="2800721662" sldId="264"/>
            <ac:spMk id="2" creationId="{ED7C118E-730B-F536-1B1C-71FFC537225A}"/>
          </ac:spMkLst>
        </pc:spChg>
        <pc:spChg chg="del">
          <ac:chgData name="Magdalena Dineva" userId="f56843b6-d923-47d0-9407-87e2ae01b92f" providerId="ADAL" clId="{56802E61-98DB-45B8-8A0D-A0F02FD6D860}" dt="2025-06-13T14:38:03.212" v="519" actId="931"/>
          <ac:spMkLst>
            <pc:docMk/>
            <pc:sldMk cId="2800721662" sldId="264"/>
            <ac:spMk id="3" creationId="{E0F3F3F9-3C2F-AEAF-6B51-621AF248EFB7}"/>
          </ac:spMkLst>
        </pc:spChg>
        <pc:spChg chg="add del mod">
          <ac:chgData name="Magdalena Dineva" userId="f56843b6-d923-47d0-9407-87e2ae01b92f" providerId="ADAL" clId="{56802E61-98DB-45B8-8A0D-A0F02FD6D860}" dt="2025-06-13T14:39:47.224" v="528" actId="931"/>
          <ac:spMkLst>
            <pc:docMk/>
            <pc:sldMk cId="2800721662" sldId="264"/>
            <ac:spMk id="7" creationId="{EDDF9F1B-C45E-C4ED-49E8-5BD15888C0F7}"/>
          </ac:spMkLst>
        </pc:spChg>
        <pc:spChg chg="add mod">
          <ac:chgData name="Magdalena Dineva" userId="f56843b6-d923-47d0-9407-87e2ae01b92f" providerId="ADAL" clId="{56802E61-98DB-45B8-8A0D-A0F02FD6D860}" dt="2025-06-13T15:07:58.818" v="1916" actId="14100"/>
          <ac:spMkLst>
            <pc:docMk/>
            <pc:sldMk cId="2800721662" sldId="264"/>
            <ac:spMk id="10" creationId="{15F6B0D6-443B-4C26-2DBF-1FF96378E7C9}"/>
          </ac:spMkLst>
        </pc:spChg>
        <pc:spChg chg="add del mod">
          <ac:chgData name="Magdalena Dineva" userId="f56843b6-d923-47d0-9407-87e2ae01b92f" providerId="ADAL" clId="{56802E61-98DB-45B8-8A0D-A0F02FD6D860}" dt="2025-06-13T14:57:04.577" v="1504" actId="478"/>
          <ac:spMkLst>
            <pc:docMk/>
            <pc:sldMk cId="2800721662" sldId="264"/>
            <ac:spMk id="11" creationId="{86275BED-03F8-B9E0-E6F7-4C75C4517064}"/>
          </ac:spMkLst>
        </pc:spChg>
        <pc:spChg chg="add del mod">
          <ac:chgData name="Magdalena Dineva" userId="f56843b6-d923-47d0-9407-87e2ae01b92f" providerId="ADAL" clId="{56802E61-98DB-45B8-8A0D-A0F02FD6D860}" dt="2025-06-13T14:50:40.273" v="1367" actId="478"/>
          <ac:spMkLst>
            <pc:docMk/>
            <pc:sldMk cId="2800721662" sldId="264"/>
            <ac:spMk id="13" creationId="{29D024BD-A47B-A4AF-AE59-3D78BC37456E}"/>
          </ac:spMkLst>
        </pc:spChg>
        <pc:spChg chg="add mod">
          <ac:chgData name="Magdalena Dineva" userId="f56843b6-d923-47d0-9407-87e2ae01b92f" providerId="ADAL" clId="{56802E61-98DB-45B8-8A0D-A0F02FD6D860}" dt="2025-06-13T15:07:56.451" v="1915" actId="14100"/>
          <ac:spMkLst>
            <pc:docMk/>
            <pc:sldMk cId="2800721662" sldId="264"/>
            <ac:spMk id="18" creationId="{786207A1-9CBB-D96D-D0DE-3BD3860B6C76}"/>
          </ac:spMkLst>
        </pc:spChg>
        <pc:picChg chg="add del mod">
          <ac:chgData name="Magdalena Dineva" userId="f56843b6-d923-47d0-9407-87e2ae01b92f" providerId="ADAL" clId="{56802E61-98DB-45B8-8A0D-A0F02FD6D860}" dt="2025-06-13T14:39:44.036" v="527" actId="478"/>
          <ac:picMkLst>
            <pc:docMk/>
            <pc:sldMk cId="2800721662" sldId="264"/>
            <ac:picMk id="5" creationId="{9F0D93B3-9813-772F-5DC9-AFE7DF239E54}"/>
          </ac:picMkLst>
        </pc:picChg>
        <pc:picChg chg="add del mod modCrop">
          <ac:chgData name="Magdalena Dineva" userId="f56843b6-d923-47d0-9407-87e2ae01b92f" providerId="ADAL" clId="{56802E61-98DB-45B8-8A0D-A0F02FD6D860}" dt="2025-06-13T14:50:12.010" v="1289" actId="478"/>
          <ac:picMkLst>
            <pc:docMk/>
            <pc:sldMk cId="2800721662" sldId="264"/>
            <ac:picMk id="9" creationId="{5AFC68F3-4D02-C9C1-AEB8-7E313676CE57}"/>
          </ac:picMkLst>
        </pc:picChg>
        <pc:picChg chg="add del mod">
          <ac:chgData name="Magdalena Dineva" userId="f56843b6-d923-47d0-9407-87e2ae01b92f" providerId="ADAL" clId="{56802E61-98DB-45B8-8A0D-A0F02FD6D860}" dt="2025-06-13T14:50:52.856" v="1373" actId="478"/>
          <ac:picMkLst>
            <pc:docMk/>
            <pc:sldMk cId="2800721662" sldId="264"/>
            <ac:picMk id="15" creationId="{C17B9E5A-27AA-9B4B-9AE6-AD8669A9EDDF}"/>
          </ac:picMkLst>
        </pc:picChg>
        <pc:picChg chg="add mod">
          <ac:chgData name="Magdalena Dineva" userId="f56843b6-d923-47d0-9407-87e2ae01b92f" providerId="ADAL" clId="{56802E61-98DB-45B8-8A0D-A0F02FD6D860}" dt="2025-06-13T15:07:48.345" v="1912" actId="1076"/>
          <ac:picMkLst>
            <pc:docMk/>
            <pc:sldMk cId="2800721662" sldId="264"/>
            <ac:picMk id="17" creationId="{9CD55BC5-3724-6DE4-E784-0084B9370A6D}"/>
          </ac:picMkLst>
        </pc:picChg>
      </pc:sldChg>
      <pc:sldChg chg="addSp delSp modSp add mod delAnim modAnim">
        <pc:chgData name="Magdalena Dineva" userId="f56843b6-d923-47d0-9407-87e2ae01b92f" providerId="ADAL" clId="{56802E61-98DB-45B8-8A0D-A0F02FD6D860}" dt="2025-06-13T15:11:58.965" v="1995" actId="20577"/>
        <pc:sldMkLst>
          <pc:docMk/>
          <pc:sldMk cId="2121286418" sldId="265"/>
        </pc:sldMkLst>
        <pc:spChg chg="mod">
          <ac:chgData name="Magdalena Dineva" userId="f56843b6-d923-47d0-9407-87e2ae01b92f" providerId="ADAL" clId="{56802E61-98DB-45B8-8A0D-A0F02FD6D860}" dt="2025-06-13T15:09:48.612" v="1944" actId="1076"/>
          <ac:spMkLst>
            <pc:docMk/>
            <pc:sldMk cId="2121286418" sldId="265"/>
            <ac:spMk id="2" creationId="{2DD9A23F-B427-6278-E419-8350FD493E58}"/>
          </ac:spMkLst>
        </pc:spChg>
        <pc:spChg chg="del">
          <ac:chgData name="Magdalena Dineva" userId="f56843b6-d923-47d0-9407-87e2ae01b92f" providerId="ADAL" clId="{56802E61-98DB-45B8-8A0D-A0F02FD6D860}" dt="2025-06-13T15:08:55.536" v="1923" actId="478"/>
          <ac:spMkLst>
            <pc:docMk/>
            <pc:sldMk cId="2121286418" sldId="265"/>
            <ac:spMk id="10" creationId="{01901001-C2FA-EF6E-A8C6-22FD8DBCF8E6}"/>
          </ac:spMkLst>
        </pc:spChg>
        <pc:spChg chg="mod">
          <ac:chgData name="Magdalena Dineva" userId="f56843b6-d923-47d0-9407-87e2ae01b92f" providerId="ADAL" clId="{56802E61-98DB-45B8-8A0D-A0F02FD6D860}" dt="2025-06-13T15:10:03.882" v="1949" actId="255"/>
          <ac:spMkLst>
            <pc:docMk/>
            <pc:sldMk cId="2121286418" sldId="265"/>
            <ac:spMk id="18" creationId="{774A1951-BC44-C97B-682B-BC5164B4DA78}"/>
          </ac:spMkLst>
        </pc:spChg>
        <pc:graphicFrameChg chg="add mod">
          <ac:chgData name="Magdalena Dineva" userId="f56843b6-d923-47d0-9407-87e2ae01b92f" providerId="ADAL" clId="{56802E61-98DB-45B8-8A0D-A0F02FD6D860}" dt="2025-06-13T15:11:58.965" v="1995" actId="20577"/>
          <ac:graphicFrameMkLst>
            <pc:docMk/>
            <pc:sldMk cId="2121286418" sldId="265"/>
            <ac:graphicFrameMk id="3" creationId="{41D0D4C7-5A9B-F366-D098-02D4AAA6A999}"/>
          </ac:graphicFrameMkLst>
        </pc:graphicFrameChg>
        <pc:picChg chg="del">
          <ac:chgData name="Magdalena Dineva" userId="f56843b6-d923-47d0-9407-87e2ae01b92f" providerId="ADAL" clId="{56802E61-98DB-45B8-8A0D-A0F02FD6D860}" dt="2025-06-13T15:08:53.588" v="1922" actId="478"/>
          <ac:picMkLst>
            <pc:docMk/>
            <pc:sldMk cId="2121286418" sldId="265"/>
            <ac:picMk id="17" creationId="{D5399518-3528-19D1-4738-B5FFC857EB23}"/>
          </ac:picMkLst>
        </pc:picChg>
      </pc:sldChg>
      <pc:sldChg chg="addSp delSp modSp add mod delAnim modAnim">
        <pc:chgData name="Magdalena Dineva" userId="f56843b6-d923-47d0-9407-87e2ae01b92f" providerId="ADAL" clId="{56802E61-98DB-45B8-8A0D-A0F02FD6D860}" dt="2025-06-13T15:27:56.263" v="2252"/>
        <pc:sldMkLst>
          <pc:docMk/>
          <pc:sldMk cId="849861791" sldId="266"/>
        </pc:sldMkLst>
        <pc:spChg chg="add del mod">
          <ac:chgData name="Magdalena Dineva" userId="f56843b6-d923-47d0-9407-87e2ae01b92f" providerId="ADAL" clId="{56802E61-98DB-45B8-8A0D-A0F02FD6D860}" dt="2025-06-13T15:20:02.850" v="2111" actId="478"/>
          <ac:spMkLst>
            <pc:docMk/>
            <pc:sldMk cId="849861791" sldId="266"/>
            <ac:spMk id="3" creationId="{42028B67-6A6F-6060-8328-56F0A2E2B7CC}"/>
          </ac:spMkLst>
        </pc:spChg>
        <pc:spChg chg="mod">
          <ac:chgData name="Magdalena Dineva" userId="f56843b6-d923-47d0-9407-87e2ae01b92f" providerId="ADAL" clId="{56802E61-98DB-45B8-8A0D-A0F02FD6D860}" dt="2025-06-13T15:20:29.961" v="2125" actId="1076"/>
          <ac:spMkLst>
            <pc:docMk/>
            <pc:sldMk cId="849861791" sldId="266"/>
            <ac:spMk id="4" creationId="{BE1BD02C-132C-DA5D-C869-3D4D2F210B9B}"/>
          </ac:spMkLst>
        </pc:spChg>
        <pc:spChg chg="mod">
          <ac:chgData name="Magdalena Dineva" userId="f56843b6-d923-47d0-9407-87e2ae01b92f" providerId="ADAL" clId="{56802E61-98DB-45B8-8A0D-A0F02FD6D860}" dt="2025-06-13T15:21:23.434" v="2127" actId="2711"/>
          <ac:spMkLst>
            <pc:docMk/>
            <pc:sldMk cId="849861791" sldId="266"/>
            <ac:spMk id="5" creationId="{BD8BF22B-F24D-176A-96B5-28A2E0284B16}"/>
          </ac:spMkLst>
        </pc:spChg>
        <pc:spChg chg="del">
          <ac:chgData name="Magdalena Dineva" userId="f56843b6-d923-47d0-9407-87e2ae01b92f" providerId="ADAL" clId="{56802E61-98DB-45B8-8A0D-A0F02FD6D860}" dt="2025-06-13T15:20:03.949" v="2112" actId="478"/>
          <ac:spMkLst>
            <pc:docMk/>
            <pc:sldMk cId="849861791" sldId="266"/>
            <ac:spMk id="6" creationId="{2FEFF393-EE3B-FA3C-6060-3AA81AC283CC}"/>
          </ac:spMkLst>
        </pc:spChg>
        <pc:spChg chg="del">
          <ac:chgData name="Magdalena Dineva" userId="f56843b6-d923-47d0-9407-87e2ae01b92f" providerId="ADAL" clId="{56802E61-98DB-45B8-8A0D-A0F02FD6D860}" dt="2025-06-13T15:20:04.716" v="2113" actId="478"/>
          <ac:spMkLst>
            <pc:docMk/>
            <pc:sldMk cId="849861791" sldId="266"/>
            <ac:spMk id="7" creationId="{C05FA42C-A180-5353-2441-72B609A39F4E}"/>
          </ac:spMkLst>
        </pc:spChg>
        <pc:graphicFrameChg chg="add mod modGraphic">
          <ac:chgData name="Magdalena Dineva" userId="f56843b6-d923-47d0-9407-87e2ae01b92f" providerId="ADAL" clId="{56802E61-98DB-45B8-8A0D-A0F02FD6D860}" dt="2025-06-13T15:27:56.263" v="2252"/>
          <ac:graphicFrameMkLst>
            <pc:docMk/>
            <pc:sldMk cId="849861791" sldId="266"/>
            <ac:graphicFrameMk id="8" creationId="{8F6CDAF4-CD10-9866-4023-6623ECA1FA1C}"/>
          </ac:graphicFrameMkLst>
        </pc:graphicFrameChg>
        <pc:picChg chg="del">
          <ac:chgData name="Magdalena Dineva" userId="f56843b6-d923-47d0-9407-87e2ae01b92f" providerId="ADAL" clId="{56802E61-98DB-45B8-8A0D-A0F02FD6D860}" dt="2025-06-13T15:20:00.514" v="2110" actId="478"/>
          <ac:picMkLst>
            <pc:docMk/>
            <pc:sldMk cId="849861791" sldId="266"/>
            <ac:picMk id="1026" creationId="{015870C9-E3CF-7CB7-8B7F-1F71A6839555}"/>
          </ac:picMkLst>
        </pc:picChg>
      </pc:sldChg>
    </pc:docChg>
  </pc:docChgLst>
  <pc:docChgLst>
    <pc:chgData name="Magdalena Dineva" userId="f56843b6-d923-47d0-9407-87e2ae01b92f" providerId="ADAL" clId="{BF3A2383-E621-48A8-B714-9A20682B9984}"/>
    <pc:docChg chg="undo custSel modSld modMainMaster modShowInfo">
      <pc:chgData name="Magdalena Dineva" userId="f56843b6-d923-47d0-9407-87e2ae01b92f" providerId="ADAL" clId="{BF3A2383-E621-48A8-B714-9A20682B9984}" dt="2025-06-12T22:01:36.727" v="129"/>
      <pc:docMkLst>
        <pc:docMk/>
      </pc:docMkLst>
      <pc:sldChg chg="addSp delSp modSp mod modTransition modAnim chgLayout">
        <pc:chgData name="Magdalena Dineva" userId="f56843b6-d923-47d0-9407-87e2ae01b92f" providerId="ADAL" clId="{BF3A2383-E621-48A8-B714-9A20682B9984}" dt="2025-06-12T21:54:44.048" v="119" actId="20577"/>
        <pc:sldMkLst>
          <pc:docMk/>
          <pc:sldMk cId="3237151917" sldId="257"/>
        </pc:sldMkLst>
        <pc:spChg chg="mod ord">
          <ac:chgData name="Magdalena Dineva" userId="f56843b6-d923-47d0-9407-87e2ae01b92f" providerId="ADAL" clId="{BF3A2383-E621-48A8-B714-9A20682B9984}" dt="2025-06-12T21:18:21.492" v="102" actId="6264"/>
          <ac:spMkLst>
            <pc:docMk/>
            <pc:sldMk cId="3237151917" sldId="257"/>
            <ac:spMk id="2" creationId="{95E96AD4-4AC8-A977-9C5F-C60D73D2B16D}"/>
          </ac:spMkLst>
        </pc:spChg>
        <pc:spChg chg="add del mod">
          <ac:chgData name="Magdalena Dineva" userId="f56843b6-d923-47d0-9407-87e2ae01b92f" providerId="ADAL" clId="{BF3A2383-E621-48A8-B714-9A20682B9984}" dt="2025-06-12T21:18:21.492" v="102" actId="6264"/>
          <ac:spMkLst>
            <pc:docMk/>
            <pc:sldMk cId="3237151917" sldId="257"/>
            <ac:spMk id="3" creationId="{2B51AF9F-9748-38F7-3300-0F9DD17F2752}"/>
          </ac:spMkLst>
        </pc:spChg>
        <pc:spChg chg="add del mod">
          <ac:chgData name="Magdalena Dineva" userId="f56843b6-d923-47d0-9407-87e2ae01b92f" providerId="ADAL" clId="{BF3A2383-E621-48A8-B714-9A20682B9984}" dt="2025-06-12T21:18:21.492" v="102" actId="6264"/>
          <ac:spMkLst>
            <pc:docMk/>
            <pc:sldMk cId="3237151917" sldId="257"/>
            <ac:spMk id="4" creationId="{40A19AFE-22E8-6A08-64BE-9A30BCB135EC}"/>
          </ac:spMkLst>
        </pc:spChg>
        <pc:graphicFrameChg chg="mod ord modGraphic">
          <ac:chgData name="Magdalena Dineva" userId="f56843b6-d923-47d0-9407-87e2ae01b92f" providerId="ADAL" clId="{BF3A2383-E621-48A8-B714-9A20682B9984}" dt="2025-06-12T21:54:44.048" v="119" actId="20577"/>
          <ac:graphicFrameMkLst>
            <pc:docMk/>
            <pc:sldMk cId="3237151917" sldId="257"/>
            <ac:graphicFrameMk id="16" creationId="{E7B35469-ED42-DDB1-4FED-9A56F001B977}"/>
          </ac:graphicFrameMkLst>
        </pc:graphicFrameChg>
      </pc:sldChg>
      <pc:sldChg chg="modSp mod modAnim">
        <pc:chgData name="Magdalena Dineva" userId="f56843b6-d923-47d0-9407-87e2ae01b92f" providerId="ADAL" clId="{BF3A2383-E621-48A8-B714-9A20682B9984}" dt="2025-06-12T22:01:36.727" v="129"/>
        <pc:sldMkLst>
          <pc:docMk/>
          <pc:sldMk cId="1824673592" sldId="258"/>
        </pc:sldMkLst>
        <pc:spChg chg="mod">
          <ac:chgData name="Magdalena Dineva" userId="f56843b6-d923-47d0-9407-87e2ae01b92f" providerId="ADAL" clId="{BF3A2383-E621-48A8-B714-9A20682B9984}" dt="2025-06-12T22:00:14.659" v="121" actId="404"/>
          <ac:spMkLst>
            <pc:docMk/>
            <pc:sldMk cId="1824673592" sldId="258"/>
            <ac:spMk id="2" creationId="{10D2FB04-4A01-458B-411A-9BA57F7F3018}"/>
          </ac:spMkLst>
        </pc:spChg>
        <pc:graphicFrameChg chg="mod">
          <ac:chgData name="Magdalena Dineva" userId="f56843b6-d923-47d0-9407-87e2ae01b92f" providerId="ADAL" clId="{BF3A2383-E621-48A8-B714-9A20682B9984}" dt="2025-06-12T22:00:56.506" v="123" actId="20577"/>
          <ac:graphicFrameMkLst>
            <pc:docMk/>
            <pc:sldMk cId="1824673592" sldId="258"/>
            <ac:graphicFrameMk id="5" creationId="{13CDA681-DC18-FC25-064B-6D9E814D1483}"/>
          </ac:graphicFrameMkLst>
        </pc:graphicFrameChg>
      </pc:sldChg>
      <pc:sldChg chg="modSp mod">
        <pc:chgData name="Magdalena Dineva" userId="f56843b6-d923-47d0-9407-87e2ae01b92f" providerId="ADAL" clId="{BF3A2383-E621-48A8-B714-9A20682B9984}" dt="2025-06-12T21:05:09.329" v="69" actId="113"/>
        <pc:sldMkLst>
          <pc:docMk/>
          <pc:sldMk cId="3860374310" sldId="259"/>
        </pc:sldMkLst>
        <pc:spChg chg="mod">
          <ac:chgData name="Magdalena Dineva" userId="f56843b6-d923-47d0-9407-87e2ae01b92f" providerId="ADAL" clId="{BF3A2383-E621-48A8-B714-9A20682B9984}" dt="2025-06-12T21:05:09.329" v="69" actId="113"/>
          <ac:spMkLst>
            <pc:docMk/>
            <pc:sldMk cId="3860374310" sldId="259"/>
            <ac:spMk id="2" creationId="{D6607321-C104-E8C3-7143-5A7FEFFA3A8B}"/>
          </ac:spMkLst>
        </pc:spChg>
      </pc:sldChg>
      <pc:sldChg chg="modSp mod modTransition">
        <pc:chgData name="Magdalena Dineva" userId="f56843b6-d923-47d0-9407-87e2ae01b92f" providerId="ADAL" clId="{BF3A2383-E621-48A8-B714-9A20682B9984}" dt="2025-06-12T21:23:30.220" v="104"/>
        <pc:sldMkLst>
          <pc:docMk/>
          <pc:sldMk cId="1532960340" sldId="260"/>
        </pc:sldMkLst>
        <pc:spChg chg="mod">
          <ac:chgData name="Magdalena Dineva" userId="f56843b6-d923-47d0-9407-87e2ae01b92f" providerId="ADAL" clId="{BF3A2383-E621-48A8-B714-9A20682B9984}" dt="2025-06-12T21:23:30.220" v="104"/>
          <ac:spMkLst>
            <pc:docMk/>
            <pc:sldMk cId="1532960340" sldId="260"/>
            <ac:spMk id="2" creationId="{95277B24-8ED7-E9DB-AE3B-E487C4C54F09}"/>
          </ac:spMkLst>
        </pc:spChg>
        <pc:graphicFrameChg chg="mod">
          <ac:chgData name="Magdalena Dineva" userId="f56843b6-d923-47d0-9407-87e2ae01b92f" providerId="ADAL" clId="{BF3A2383-E621-48A8-B714-9A20682B9984}" dt="2025-06-12T21:06:56.138" v="79"/>
          <ac:graphicFrameMkLst>
            <pc:docMk/>
            <pc:sldMk cId="1532960340" sldId="260"/>
            <ac:graphicFrameMk id="5" creationId="{8F6CDAF4-CD10-9866-4023-6623ECA1FA1C}"/>
          </ac:graphicFrameMkLst>
        </pc:graphicFrameChg>
      </pc:sldChg>
      <pc:sldChg chg="modSp mod">
        <pc:chgData name="Magdalena Dineva" userId="f56843b6-d923-47d0-9407-87e2ae01b92f" providerId="ADAL" clId="{BF3A2383-E621-48A8-B714-9A20682B9984}" dt="2025-06-12T21:10:09.609" v="99" actId="113"/>
        <pc:sldMkLst>
          <pc:docMk/>
          <pc:sldMk cId="1012380376" sldId="261"/>
        </pc:sldMkLst>
        <pc:spChg chg="mod">
          <ac:chgData name="Magdalena Dineva" userId="f56843b6-d923-47d0-9407-87e2ae01b92f" providerId="ADAL" clId="{BF3A2383-E621-48A8-B714-9A20682B9984}" dt="2025-06-12T20:56:40.932" v="9" actId="207"/>
          <ac:spMkLst>
            <pc:docMk/>
            <pc:sldMk cId="1012380376" sldId="261"/>
            <ac:spMk id="2" creationId="{1CFBFB38-484E-0CB6-ED5F-EC74EE8DB863}"/>
          </ac:spMkLst>
        </pc:spChg>
        <pc:spChg chg="mod">
          <ac:chgData name="Magdalena Dineva" userId="f56843b6-d923-47d0-9407-87e2ae01b92f" providerId="ADAL" clId="{BF3A2383-E621-48A8-B714-9A20682B9984}" dt="2025-06-12T21:10:09.609" v="99" actId="113"/>
          <ac:spMkLst>
            <pc:docMk/>
            <pc:sldMk cId="1012380376" sldId="261"/>
            <ac:spMk id="3" creationId="{3EB04BD8-9BEE-063D-88DC-C19192195ADB}"/>
          </ac:spMkLst>
        </pc:spChg>
      </pc:sldChg>
      <pc:sldChg chg="modSp mod modTransition">
        <pc:chgData name="Magdalena Dineva" userId="f56843b6-d923-47d0-9407-87e2ae01b92f" providerId="ADAL" clId="{BF3A2383-E621-48A8-B714-9A20682B9984}" dt="2025-06-12T21:23:30.220" v="104"/>
        <pc:sldMkLst>
          <pc:docMk/>
          <pc:sldMk cId="4059753804" sldId="262"/>
        </pc:sldMkLst>
        <pc:spChg chg="mod">
          <ac:chgData name="Magdalena Dineva" userId="f56843b6-d923-47d0-9407-87e2ae01b92f" providerId="ADAL" clId="{BF3A2383-E621-48A8-B714-9A20682B9984}" dt="2025-06-12T21:23:30.220" v="104"/>
          <ac:spMkLst>
            <pc:docMk/>
            <pc:sldMk cId="4059753804" sldId="262"/>
            <ac:spMk id="2" creationId="{CD09CE53-C4F4-1CB4-5C17-5922CD07E3A2}"/>
          </ac:spMkLst>
        </pc:spChg>
        <pc:spChg chg="mod">
          <ac:chgData name="Magdalena Dineva" userId="f56843b6-d923-47d0-9407-87e2ae01b92f" providerId="ADAL" clId="{BF3A2383-E621-48A8-B714-9A20682B9984}" dt="2025-06-12T21:02:55.185" v="64" actId="27636"/>
          <ac:spMkLst>
            <pc:docMk/>
            <pc:sldMk cId="4059753804" sldId="262"/>
            <ac:spMk id="3" creationId="{41C53383-00BA-D764-1E7F-BAD7DD05E94C}"/>
          </ac:spMkLst>
        </pc:spChg>
      </pc:sldChg>
      <pc:sldMasterChg chg="modTransition modSldLayout">
        <pc:chgData name="Magdalena Dineva" userId="f56843b6-d923-47d0-9407-87e2ae01b92f" providerId="ADAL" clId="{BF3A2383-E621-48A8-B714-9A20682B9984}" dt="2025-06-12T21:21:28.157" v="103"/>
        <pc:sldMasterMkLst>
          <pc:docMk/>
          <pc:sldMasterMk cId="4170311585" sldId="2147483691"/>
        </pc:sldMasterMkLst>
        <pc:sldLayoutChg chg="modTransition">
          <pc:chgData name="Magdalena Dineva" userId="f56843b6-d923-47d0-9407-87e2ae01b92f" providerId="ADAL" clId="{BF3A2383-E621-48A8-B714-9A20682B9984}" dt="2025-06-12T21:21:28.157" v="103"/>
          <pc:sldLayoutMkLst>
            <pc:docMk/>
            <pc:sldMasterMk cId="4170311585" sldId="2147483691"/>
            <pc:sldLayoutMk cId="571527108" sldId="2147483692"/>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3143499328" sldId="2147483693"/>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2997410214" sldId="2147483694"/>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2293341189" sldId="2147483695"/>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2210709879" sldId="2147483696"/>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842241194" sldId="2147483697"/>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1502698813" sldId="2147483698"/>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2931492132" sldId="2147483699"/>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747647357" sldId="2147483700"/>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2420584253" sldId="2147483701"/>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3531560675" sldId="2147483702"/>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1152944455" sldId="2147483703"/>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3532613672" sldId="2147483704"/>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2613262169" sldId="2147483705"/>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1023715617" sldId="2147483706"/>
          </pc:sldLayoutMkLst>
        </pc:sldLayoutChg>
        <pc:sldLayoutChg chg="modTransition">
          <pc:chgData name="Magdalena Dineva" userId="f56843b6-d923-47d0-9407-87e2ae01b92f" providerId="ADAL" clId="{BF3A2383-E621-48A8-B714-9A20682B9984}" dt="2025-06-12T21:21:28.157" v="103"/>
          <pc:sldLayoutMkLst>
            <pc:docMk/>
            <pc:sldMasterMk cId="4170311585" sldId="2147483691"/>
            <pc:sldLayoutMk cId="1320204329" sldId="2147483707"/>
          </pc:sldLayoutMkLst>
        </pc:sldLayoutChg>
      </pc:sldMasterChg>
      <pc:sldMasterChg chg="modTransition modSldLayout">
        <pc:chgData name="Magdalena Dineva" userId="f56843b6-d923-47d0-9407-87e2ae01b92f" providerId="ADAL" clId="{BF3A2383-E621-48A8-B714-9A20682B9984}" dt="2025-06-12T21:23:30.220" v="104"/>
        <pc:sldMasterMkLst>
          <pc:docMk/>
          <pc:sldMasterMk cId="4255855341" sldId="2147483708"/>
        </pc:sldMasterMkLst>
        <pc:sldLayoutChg chg="modTransition">
          <pc:chgData name="Magdalena Dineva" userId="f56843b6-d923-47d0-9407-87e2ae01b92f" providerId="ADAL" clId="{BF3A2383-E621-48A8-B714-9A20682B9984}" dt="2025-06-12T21:23:30.220" v="104"/>
          <pc:sldLayoutMkLst>
            <pc:docMk/>
            <pc:sldMasterMk cId="4255855341" sldId="2147483708"/>
            <pc:sldLayoutMk cId="1895842115" sldId="2147483709"/>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3996417886" sldId="2147483710"/>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3449812282" sldId="2147483711"/>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1846736812" sldId="2147483712"/>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1252908377" sldId="2147483713"/>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1435280824" sldId="2147483714"/>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3713125170" sldId="2147483715"/>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3500292427" sldId="2147483716"/>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1628683233" sldId="2147483717"/>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2448411216" sldId="2147483718"/>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1825910730" sldId="2147483719"/>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787804174" sldId="2147483720"/>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2007188592" sldId="2147483721"/>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2111124375" sldId="2147483722"/>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1644805165" sldId="2147483723"/>
          </pc:sldLayoutMkLst>
        </pc:sldLayoutChg>
        <pc:sldLayoutChg chg="modTransition">
          <pc:chgData name="Magdalena Dineva" userId="f56843b6-d923-47d0-9407-87e2ae01b92f" providerId="ADAL" clId="{BF3A2383-E621-48A8-B714-9A20682B9984}" dt="2025-06-12T21:23:30.220" v="104"/>
          <pc:sldLayoutMkLst>
            <pc:docMk/>
            <pc:sldMasterMk cId="4255855341" sldId="2147483708"/>
            <pc:sldLayoutMk cId="2213814267" sldId="214748372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648879-A013-4719-961B-C443F1DA050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C4EFEFA-D714-4620-8132-8BC012997713}">
      <dgm:prSet/>
      <dgm:spPr/>
      <dgm:t>
        <a:bodyPr/>
        <a:lstStyle/>
        <a:p>
          <a:pPr>
            <a:lnSpc>
              <a:spcPct val="100000"/>
            </a:lnSpc>
          </a:pPr>
          <a:r>
            <a:rPr lang="en-GB" b="1" u="sng" dirty="0"/>
            <a:t>Eliminate distractions such as scrolling reels </a:t>
          </a:r>
          <a:endParaRPr lang="en-US" b="1" dirty="0"/>
        </a:p>
      </dgm:t>
    </dgm:pt>
    <dgm:pt modelId="{46259BBB-97B4-48C4-ABE5-8B93DABCCB2B}" type="parTrans" cxnId="{5179D386-E279-4553-B686-C93654F6DD87}">
      <dgm:prSet/>
      <dgm:spPr/>
      <dgm:t>
        <a:bodyPr/>
        <a:lstStyle/>
        <a:p>
          <a:endParaRPr lang="en-US"/>
        </a:p>
      </dgm:t>
    </dgm:pt>
    <dgm:pt modelId="{FD140FB6-C5D9-4986-A314-03923ABB4AE3}" type="sibTrans" cxnId="{5179D386-E279-4553-B686-C93654F6DD87}">
      <dgm:prSet/>
      <dgm:spPr/>
      <dgm:t>
        <a:bodyPr/>
        <a:lstStyle/>
        <a:p>
          <a:pPr>
            <a:lnSpc>
              <a:spcPct val="100000"/>
            </a:lnSpc>
          </a:pPr>
          <a:endParaRPr lang="en-US"/>
        </a:p>
      </dgm:t>
    </dgm:pt>
    <dgm:pt modelId="{0082A23A-53DE-46E6-BA9D-E8A558E030CE}">
      <dgm:prSet/>
      <dgm:spPr/>
      <dgm:t>
        <a:bodyPr/>
        <a:lstStyle/>
        <a:p>
          <a:pPr>
            <a:lnSpc>
              <a:spcPct val="100000"/>
            </a:lnSpc>
          </a:pPr>
          <a:r>
            <a:rPr lang="en-GB" b="1" u="sng" dirty="0"/>
            <a:t>Avoid multitasking</a:t>
          </a:r>
          <a:endParaRPr lang="en-US" b="1" dirty="0"/>
        </a:p>
      </dgm:t>
    </dgm:pt>
    <dgm:pt modelId="{5CBBFEAA-FDE6-45E9-9105-C68A31234C51}" type="parTrans" cxnId="{E6B6BC9C-C4EC-4F37-8402-0E2A4A166C85}">
      <dgm:prSet/>
      <dgm:spPr/>
      <dgm:t>
        <a:bodyPr/>
        <a:lstStyle/>
        <a:p>
          <a:endParaRPr lang="en-US"/>
        </a:p>
      </dgm:t>
    </dgm:pt>
    <dgm:pt modelId="{45D5F6CC-7366-4BAD-B950-551ADB896F36}" type="sibTrans" cxnId="{E6B6BC9C-C4EC-4F37-8402-0E2A4A166C85}">
      <dgm:prSet/>
      <dgm:spPr/>
      <dgm:t>
        <a:bodyPr/>
        <a:lstStyle/>
        <a:p>
          <a:pPr>
            <a:lnSpc>
              <a:spcPct val="100000"/>
            </a:lnSpc>
          </a:pPr>
          <a:endParaRPr lang="en-US"/>
        </a:p>
      </dgm:t>
    </dgm:pt>
    <dgm:pt modelId="{57A7E4A2-CE7B-446A-9C5B-53CCF34E675A}">
      <dgm:prSet/>
      <dgm:spPr/>
      <dgm:t>
        <a:bodyPr/>
        <a:lstStyle/>
        <a:p>
          <a:pPr>
            <a:lnSpc>
              <a:spcPct val="100000"/>
            </a:lnSpc>
          </a:pPr>
          <a:r>
            <a:rPr lang="en-GB" b="1" u="sng" dirty="0"/>
            <a:t>Set clear goals </a:t>
          </a:r>
          <a:endParaRPr lang="en-US" b="1" dirty="0"/>
        </a:p>
      </dgm:t>
    </dgm:pt>
    <dgm:pt modelId="{6E9598EB-C208-4448-B46D-1E46D6C723BF}" type="parTrans" cxnId="{5092CCD7-8CB0-4192-AB99-7BD9CD0C56AD}">
      <dgm:prSet/>
      <dgm:spPr/>
      <dgm:t>
        <a:bodyPr/>
        <a:lstStyle/>
        <a:p>
          <a:endParaRPr lang="en-US"/>
        </a:p>
      </dgm:t>
    </dgm:pt>
    <dgm:pt modelId="{7DB6BE5C-501D-4809-B57E-566CBA800546}" type="sibTrans" cxnId="{5092CCD7-8CB0-4192-AB99-7BD9CD0C56AD}">
      <dgm:prSet/>
      <dgm:spPr/>
      <dgm:t>
        <a:bodyPr/>
        <a:lstStyle/>
        <a:p>
          <a:pPr>
            <a:lnSpc>
              <a:spcPct val="100000"/>
            </a:lnSpc>
          </a:pPr>
          <a:endParaRPr lang="en-US"/>
        </a:p>
      </dgm:t>
    </dgm:pt>
    <dgm:pt modelId="{655E28F5-DF12-437E-994B-2A276B6A543C}">
      <dgm:prSet/>
      <dgm:spPr/>
      <dgm:t>
        <a:bodyPr/>
        <a:lstStyle/>
        <a:p>
          <a:pPr>
            <a:lnSpc>
              <a:spcPct val="100000"/>
            </a:lnSpc>
          </a:pPr>
          <a:r>
            <a:rPr lang="en-GB" b="1" u="sng" dirty="0"/>
            <a:t>Calendar blocking </a:t>
          </a:r>
          <a:endParaRPr lang="en-US" b="1" dirty="0"/>
        </a:p>
      </dgm:t>
    </dgm:pt>
    <dgm:pt modelId="{E3E2F973-FC0D-4E5D-AABC-56F18EE9C1B7}" type="parTrans" cxnId="{5BD2B1A3-576A-4FDE-94EF-80927DFDF966}">
      <dgm:prSet/>
      <dgm:spPr/>
      <dgm:t>
        <a:bodyPr/>
        <a:lstStyle/>
        <a:p>
          <a:endParaRPr lang="en-US"/>
        </a:p>
      </dgm:t>
    </dgm:pt>
    <dgm:pt modelId="{B3B17C54-5496-4792-838D-24577C1FA5C4}" type="sibTrans" cxnId="{5BD2B1A3-576A-4FDE-94EF-80927DFDF966}">
      <dgm:prSet/>
      <dgm:spPr/>
      <dgm:t>
        <a:bodyPr/>
        <a:lstStyle/>
        <a:p>
          <a:pPr>
            <a:lnSpc>
              <a:spcPct val="100000"/>
            </a:lnSpc>
          </a:pPr>
          <a:endParaRPr lang="en-US"/>
        </a:p>
      </dgm:t>
    </dgm:pt>
    <dgm:pt modelId="{AB70602C-B663-4B19-AB49-B5FBF3F504A2}">
      <dgm:prSet/>
      <dgm:spPr/>
      <dgm:t>
        <a:bodyPr/>
        <a:lstStyle/>
        <a:p>
          <a:pPr>
            <a:lnSpc>
              <a:spcPct val="100000"/>
            </a:lnSpc>
          </a:pPr>
          <a:r>
            <a:rPr lang="en-GB" b="1" u="sng" dirty="0"/>
            <a:t>Take regular breaks </a:t>
          </a:r>
          <a:endParaRPr lang="en-US" b="1" dirty="0"/>
        </a:p>
      </dgm:t>
    </dgm:pt>
    <dgm:pt modelId="{5651F2F1-F498-4DD3-8D12-1CD6BA0F5941}" type="parTrans" cxnId="{101FBB27-E372-45AC-805C-BE9796344B9C}">
      <dgm:prSet/>
      <dgm:spPr/>
      <dgm:t>
        <a:bodyPr/>
        <a:lstStyle/>
        <a:p>
          <a:endParaRPr lang="en-US"/>
        </a:p>
      </dgm:t>
    </dgm:pt>
    <dgm:pt modelId="{DACA7B36-EB20-49FB-9CE7-A4F06CE3107A}" type="sibTrans" cxnId="{101FBB27-E372-45AC-805C-BE9796344B9C}">
      <dgm:prSet/>
      <dgm:spPr/>
      <dgm:t>
        <a:bodyPr/>
        <a:lstStyle/>
        <a:p>
          <a:pPr>
            <a:lnSpc>
              <a:spcPct val="100000"/>
            </a:lnSpc>
          </a:pPr>
          <a:endParaRPr lang="en-US"/>
        </a:p>
      </dgm:t>
    </dgm:pt>
    <dgm:pt modelId="{99F9D95E-EB3B-464B-A7F1-96A9757F0DC8}">
      <dgm:prSet/>
      <dgm:spPr/>
      <dgm:t>
        <a:bodyPr/>
        <a:lstStyle/>
        <a:p>
          <a:pPr>
            <a:lnSpc>
              <a:spcPct val="100000"/>
            </a:lnSpc>
          </a:pPr>
          <a:r>
            <a:rPr lang="en-GB" b="1" u="sng" dirty="0"/>
            <a:t>Set priorities </a:t>
          </a:r>
          <a:endParaRPr lang="en-US" b="1" dirty="0"/>
        </a:p>
      </dgm:t>
    </dgm:pt>
    <dgm:pt modelId="{051B86E5-3296-47AC-874F-333928B8574D}" type="parTrans" cxnId="{3A89D111-6E93-4D51-9F46-850451E3D3FE}">
      <dgm:prSet/>
      <dgm:spPr/>
      <dgm:t>
        <a:bodyPr/>
        <a:lstStyle/>
        <a:p>
          <a:endParaRPr lang="en-US"/>
        </a:p>
      </dgm:t>
    </dgm:pt>
    <dgm:pt modelId="{D9D85702-56AE-4418-9E04-20BEB982499A}" type="sibTrans" cxnId="{3A89D111-6E93-4D51-9F46-850451E3D3FE}">
      <dgm:prSet/>
      <dgm:spPr/>
      <dgm:t>
        <a:bodyPr/>
        <a:lstStyle/>
        <a:p>
          <a:endParaRPr lang="en-US"/>
        </a:p>
      </dgm:t>
    </dgm:pt>
    <dgm:pt modelId="{31D42060-8A22-4048-90BD-363E7A1FF020}" type="pres">
      <dgm:prSet presAssocID="{9B648879-A013-4719-961B-C443F1DA050A}" presName="root" presStyleCnt="0">
        <dgm:presLayoutVars>
          <dgm:dir/>
          <dgm:resizeHandles val="exact"/>
        </dgm:presLayoutVars>
      </dgm:prSet>
      <dgm:spPr/>
    </dgm:pt>
    <dgm:pt modelId="{4B2C6B83-DDEF-47DF-8F7E-C5ED0D62EBDE}" type="pres">
      <dgm:prSet presAssocID="{9B648879-A013-4719-961B-C443F1DA050A}" presName="container" presStyleCnt="0">
        <dgm:presLayoutVars>
          <dgm:dir/>
          <dgm:resizeHandles val="exact"/>
        </dgm:presLayoutVars>
      </dgm:prSet>
      <dgm:spPr/>
    </dgm:pt>
    <dgm:pt modelId="{8B26EE23-C3DF-456F-A2AD-1D36BA15BAEB}" type="pres">
      <dgm:prSet presAssocID="{BC4EFEFA-D714-4620-8132-8BC012997713}" presName="compNode" presStyleCnt="0"/>
      <dgm:spPr/>
    </dgm:pt>
    <dgm:pt modelId="{552A2E12-AFD6-460B-A153-2EB2A821D31E}" type="pres">
      <dgm:prSet presAssocID="{BC4EFEFA-D714-4620-8132-8BC012997713}" presName="iconBgRect" presStyleLbl="bgShp" presStyleIdx="0" presStyleCnt="6"/>
      <dgm:spPr/>
    </dgm:pt>
    <dgm:pt modelId="{DC51C225-3ABC-40D2-86C5-91545B2F49BD}" type="pres">
      <dgm:prSet presAssocID="{BC4EFEFA-D714-4620-8132-8BC01299771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m reel"/>
        </a:ext>
      </dgm:extLst>
    </dgm:pt>
    <dgm:pt modelId="{34754149-9A6D-4735-97C6-619208C895A2}" type="pres">
      <dgm:prSet presAssocID="{BC4EFEFA-D714-4620-8132-8BC012997713}" presName="spaceRect" presStyleCnt="0"/>
      <dgm:spPr/>
    </dgm:pt>
    <dgm:pt modelId="{A21A1492-08AC-4EB0-A5C3-D584CD7AE377}" type="pres">
      <dgm:prSet presAssocID="{BC4EFEFA-D714-4620-8132-8BC012997713}" presName="textRect" presStyleLbl="revTx" presStyleIdx="0" presStyleCnt="6">
        <dgm:presLayoutVars>
          <dgm:chMax val="1"/>
          <dgm:chPref val="1"/>
        </dgm:presLayoutVars>
      </dgm:prSet>
      <dgm:spPr/>
    </dgm:pt>
    <dgm:pt modelId="{C53C111D-9AC2-462B-9A74-C09948CFAC90}" type="pres">
      <dgm:prSet presAssocID="{FD140FB6-C5D9-4986-A314-03923ABB4AE3}" presName="sibTrans" presStyleLbl="sibTrans2D1" presStyleIdx="0" presStyleCnt="0"/>
      <dgm:spPr/>
    </dgm:pt>
    <dgm:pt modelId="{F5B3BF09-BA3B-44BA-B626-8B65FDB99C8F}" type="pres">
      <dgm:prSet presAssocID="{0082A23A-53DE-46E6-BA9D-E8A558E030CE}" presName="compNode" presStyleCnt="0"/>
      <dgm:spPr/>
    </dgm:pt>
    <dgm:pt modelId="{28361197-73ED-40AC-83FD-C8D1DAD69AFC}" type="pres">
      <dgm:prSet presAssocID="{0082A23A-53DE-46E6-BA9D-E8A558E030CE}" presName="iconBgRect" presStyleLbl="bgShp" presStyleIdx="1" presStyleCnt="6"/>
      <dgm:spPr/>
    </dgm:pt>
    <dgm:pt modelId="{19C0CD54-504E-4BD7-9D09-60244637F4B0}" type="pres">
      <dgm:prSet presAssocID="{0082A23A-53DE-46E6-BA9D-E8A558E030C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CD01A61C-1EEE-47AB-ACE5-094200462E7A}" type="pres">
      <dgm:prSet presAssocID="{0082A23A-53DE-46E6-BA9D-E8A558E030CE}" presName="spaceRect" presStyleCnt="0"/>
      <dgm:spPr/>
    </dgm:pt>
    <dgm:pt modelId="{BA93BA62-0AB9-47EB-8A24-533450124008}" type="pres">
      <dgm:prSet presAssocID="{0082A23A-53DE-46E6-BA9D-E8A558E030CE}" presName="textRect" presStyleLbl="revTx" presStyleIdx="1" presStyleCnt="6">
        <dgm:presLayoutVars>
          <dgm:chMax val="1"/>
          <dgm:chPref val="1"/>
        </dgm:presLayoutVars>
      </dgm:prSet>
      <dgm:spPr/>
    </dgm:pt>
    <dgm:pt modelId="{3614D357-79D9-44C1-9585-5BAFFF2F5DE3}" type="pres">
      <dgm:prSet presAssocID="{45D5F6CC-7366-4BAD-B950-551ADB896F36}" presName="sibTrans" presStyleLbl="sibTrans2D1" presStyleIdx="0" presStyleCnt="0"/>
      <dgm:spPr/>
    </dgm:pt>
    <dgm:pt modelId="{A6E690EE-0DAF-4C1E-9317-7047D8624161}" type="pres">
      <dgm:prSet presAssocID="{57A7E4A2-CE7B-446A-9C5B-53CCF34E675A}" presName="compNode" presStyleCnt="0"/>
      <dgm:spPr/>
    </dgm:pt>
    <dgm:pt modelId="{A9D8F658-7B5F-4059-8BDC-488B606384C4}" type="pres">
      <dgm:prSet presAssocID="{57A7E4A2-CE7B-446A-9C5B-53CCF34E675A}" presName="iconBgRect" presStyleLbl="bgShp" presStyleIdx="2" presStyleCnt="6"/>
      <dgm:spPr/>
    </dgm:pt>
    <dgm:pt modelId="{13C05D96-F2E0-473B-93CB-1F4B2B597D00}" type="pres">
      <dgm:prSet presAssocID="{57A7E4A2-CE7B-446A-9C5B-53CCF34E675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DB279F22-30EA-4162-AF1D-40CA47DA0ABD}" type="pres">
      <dgm:prSet presAssocID="{57A7E4A2-CE7B-446A-9C5B-53CCF34E675A}" presName="spaceRect" presStyleCnt="0"/>
      <dgm:spPr/>
    </dgm:pt>
    <dgm:pt modelId="{7B98711B-7544-4466-9210-9EC1842AEE84}" type="pres">
      <dgm:prSet presAssocID="{57A7E4A2-CE7B-446A-9C5B-53CCF34E675A}" presName="textRect" presStyleLbl="revTx" presStyleIdx="2" presStyleCnt="6">
        <dgm:presLayoutVars>
          <dgm:chMax val="1"/>
          <dgm:chPref val="1"/>
        </dgm:presLayoutVars>
      </dgm:prSet>
      <dgm:spPr/>
    </dgm:pt>
    <dgm:pt modelId="{11DFBBBD-4D79-4245-86E2-741BDF2AA32D}" type="pres">
      <dgm:prSet presAssocID="{7DB6BE5C-501D-4809-B57E-566CBA800546}" presName="sibTrans" presStyleLbl="sibTrans2D1" presStyleIdx="0" presStyleCnt="0"/>
      <dgm:spPr/>
    </dgm:pt>
    <dgm:pt modelId="{FBF4EB47-2E34-4D00-9383-0DFA7910ACB9}" type="pres">
      <dgm:prSet presAssocID="{655E28F5-DF12-437E-994B-2A276B6A543C}" presName="compNode" presStyleCnt="0"/>
      <dgm:spPr/>
    </dgm:pt>
    <dgm:pt modelId="{3AB02E80-A0E4-4778-B220-9421A3FA18D4}" type="pres">
      <dgm:prSet presAssocID="{655E28F5-DF12-437E-994B-2A276B6A543C}" presName="iconBgRect" presStyleLbl="bgShp" presStyleIdx="3" presStyleCnt="6"/>
      <dgm:spPr/>
    </dgm:pt>
    <dgm:pt modelId="{0D0550AD-2933-421E-90E4-467C2368B607}" type="pres">
      <dgm:prSet presAssocID="{655E28F5-DF12-437E-994B-2A276B6A543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031A9F84-881E-4391-96C8-48C800E9BFAA}" type="pres">
      <dgm:prSet presAssocID="{655E28F5-DF12-437E-994B-2A276B6A543C}" presName="spaceRect" presStyleCnt="0"/>
      <dgm:spPr/>
    </dgm:pt>
    <dgm:pt modelId="{8E566A83-7501-4DC4-B505-94E0DBE7D013}" type="pres">
      <dgm:prSet presAssocID="{655E28F5-DF12-437E-994B-2A276B6A543C}" presName="textRect" presStyleLbl="revTx" presStyleIdx="3" presStyleCnt="6">
        <dgm:presLayoutVars>
          <dgm:chMax val="1"/>
          <dgm:chPref val="1"/>
        </dgm:presLayoutVars>
      </dgm:prSet>
      <dgm:spPr/>
    </dgm:pt>
    <dgm:pt modelId="{9BC77961-58D9-48CD-9FB4-DD40120EA2A0}" type="pres">
      <dgm:prSet presAssocID="{B3B17C54-5496-4792-838D-24577C1FA5C4}" presName="sibTrans" presStyleLbl="sibTrans2D1" presStyleIdx="0" presStyleCnt="0"/>
      <dgm:spPr/>
    </dgm:pt>
    <dgm:pt modelId="{A1E62485-113D-45EC-BCFA-CFEC3EA5104C}" type="pres">
      <dgm:prSet presAssocID="{AB70602C-B663-4B19-AB49-B5FBF3F504A2}" presName="compNode" presStyleCnt="0"/>
      <dgm:spPr/>
    </dgm:pt>
    <dgm:pt modelId="{97103A30-E100-4DA3-8B63-A2284BED0144}" type="pres">
      <dgm:prSet presAssocID="{AB70602C-B663-4B19-AB49-B5FBF3F504A2}" presName="iconBgRect" presStyleLbl="bgShp" presStyleIdx="4" presStyleCnt="6"/>
      <dgm:spPr/>
    </dgm:pt>
    <dgm:pt modelId="{209D4D7C-455F-4EF5-9E3A-ADA877B6EF52}" type="pres">
      <dgm:prSet presAssocID="{AB70602C-B663-4B19-AB49-B5FBF3F504A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ffee"/>
        </a:ext>
      </dgm:extLst>
    </dgm:pt>
    <dgm:pt modelId="{3A07AABC-5A75-463B-B18D-CD150CBBC15A}" type="pres">
      <dgm:prSet presAssocID="{AB70602C-B663-4B19-AB49-B5FBF3F504A2}" presName="spaceRect" presStyleCnt="0"/>
      <dgm:spPr/>
    </dgm:pt>
    <dgm:pt modelId="{F3D082D7-CD3F-4E3F-9680-CD3BC93E086C}" type="pres">
      <dgm:prSet presAssocID="{AB70602C-B663-4B19-AB49-B5FBF3F504A2}" presName="textRect" presStyleLbl="revTx" presStyleIdx="4" presStyleCnt="6">
        <dgm:presLayoutVars>
          <dgm:chMax val="1"/>
          <dgm:chPref val="1"/>
        </dgm:presLayoutVars>
      </dgm:prSet>
      <dgm:spPr/>
    </dgm:pt>
    <dgm:pt modelId="{0650FA99-705C-4429-9368-1932F0509739}" type="pres">
      <dgm:prSet presAssocID="{DACA7B36-EB20-49FB-9CE7-A4F06CE3107A}" presName="sibTrans" presStyleLbl="sibTrans2D1" presStyleIdx="0" presStyleCnt="0"/>
      <dgm:spPr/>
    </dgm:pt>
    <dgm:pt modelId="{6B6B4736-9EF5-46D0-8A9E-27249C69E063}" type="pres">
      <dgm:prSet presAssocID="{99F9D95E-EB3B-464B-A7F1-96A9757F0DC8}" presName="compNode" presStyleCnt="0"/>
      <dgm:spPr/>
    </dgm:pt>
    <dgm:pt modelId="{E492EACD-A29C-42C8-B2BE-1F7A55DA0417}" type="pres">
      <dgm:prSet presAssocID="{99F9D95E-EB3B-464B-A7F1-96A9757F0DC8}" presName="iconBgRect" presStyleLbl="bgShp" presStyleIdx="5" presStyleCnt="6"/>
      <dgm:spPr/>
    </dgm:pt>
    <dgm:pt modelId="{5158F924-938B-4E5A-8ED0-2912A868F024}" type="pres">
      <dgm:prSet presAssocID="{99F9D95E-EB3B-464B-A7F1-96A9757F0DC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7D4CAB18-8F3E-4C4C-8C9D-626064217A5F}" type="pres">
      <dgm:prSet presAssocID="{99F9D95E-EB3B-464B-A7F1-96A9757F0DC8}" presName="spaceRect" presStyleCnt="0"/>
      <dgm:spPr/>
    </dgm:pt>
    <dgm:pt modelId="{8494CB7F-4F5F-48AF-964F-1864DCB117B1}" type="pres">
      <dgm:prSet presAssocID="{99F9D95E-EB3B-464B-A7F1-96A9757F0DC8}" presName="textRect" presStyleLbl="revTx" presStyleIdx="5" presStyleCnt="6">
        <dgm:presLayoutVars>
          <dgm:chMax val="1"/>
          <dgm:chPref val="1"/>
        </dgm:presLayoutVars>
      </dgm:prSet>
      <dgm:spPr/>
    </dgm:pt>
  </dgm:ptLst>
  <dgm:cxnLst>
    <dgm:cxn modelId="{8AA6BB05-3DCF-4870-A57D-EFEA51B00A6C}" type="presOf" srcId="{BC4EFEFA-D714-4620-8132-8BC012997713}" destId="{A21A1492-08AC-4EB0-A5C3-D584CD7AE377}" srcOrd="0" destOrd="0" presId="urn:microsoft.com/office/officeart/2018/2/layout/IconCircleList"/>
    <dgm:cxn modelId="{3A89D111-6E93-4D51-9F46-850451E3D3FE}" srcId="{9B648879-A013-4719-961B-C443F1DA050A}" destId="{99F9D95E-EB3B-464B-A7F1-96A9757F0DC8}" srcOrd="5" destOrd="0" parTransId="{051B86E5-3296-47AC-874F-333928B8574D}" sibTransId="{D9D85702-56AE-4418-9E04-20BEB982499A}"/>
    <dgm:cxn modelId="{74D4AE1B-7336-4630-92F5-C33526CF0AA0}" type="presOf" srcId="{DACA7B36-EB20-49FB-9CE7-A4F06CE3107A}" destId="{0650FA99-705C-4429-9368-1932F0509739}" srcOrd="0" destOrd="0" presId="urn:microsoft.com/office/officeart/2018/2/layout/IconCircleList"/>
    <dgm:cxn modelId="{101FBB27-E372-45AC-805C-BE9796344B9C}" srcId="{9B648879-A013-4719-961B-C443F1DA050A}" destId="{AB70602C-B663-4B19-AB49-B5FBF3F504A2}" srcOrd="4" destOrd="0" parTransId="{5651F2F1-F498-4DD3-8D12-1CD6BA0F5941}" sibTransId="{DACA7B36-EB20-49FB-9CE7-A4F06CE3107A}"/>
    <dgm:cxn modelId="{B7C4512B-5523-4E6D-A2FA-32A5DC489CCC}" type="presOf" srcId="{AB70602C-B663-4B19-AB49-B5FBF3F504A2}" destId="{F3D082D7-CD3F-4E3F-9680-CD3BC93E086C}" srcOrd="0" destOrd="0" presId="urn:microsoft.com/office/officeart/2018/2/layout/IconCircleList"/>
    <dgm:cxn modelId="{18133549-A2AE-41E3-9AE1-C1ABD38A6696}" type="presOf" srcId="{99F9D95E-EB3B-464B-A7F1-96A9757F0DC8}" destId="{8494CB7F-4F5F-48AF-964F-1864DCB117B1}" srcOrd="0" destOrd="0" presId="urn:microsoft.com/office/officeart/2018/2/layout/IconCircleList"/>
    <dgm:cxn modelId="{5179D386-E279-4553-B686-C93654F6DD87}" srcId="{9B648879-A013-4719-961B-C443F1DA050A}" destId="{BC4EFEFA-D714-4620-8132-8BC012997713}" srcOrd="0" destOrd="0" parTransId="{46259BBB-97B4-48C4-ABE5-8B93DABCCB2B}" sibTransId="{FD140FB6-C5D9-4986-A314-03923ABB4AE3}"/>
    <dgm:cxn modelId="{E6B6BC9C-C4EC-4F37-8402-0E2A4A166C85}" srcId="{9B648879-A013-4719-961B-C443F1DA050A}" destId="{0082A23A-53DE-46E6-BA9D-E8A558E030CE}" srcOrd="1" destOrd="0" parTransId="{5CBBFEAA-FDE6-45E9-9105-C68A31234C51}" sibTransId="{45D5F6CC-7366-4BAD-B950-551ADB896F36}"/>
    <dgm:cxn modelId="{5BD2B1A3-576A-4FDE-94EF-80927DFDF966}" srcId="{9B648879-A013-4719-961B-C443F1DA050A}" destId="{655E28F5-DF12-437E-994B-2A276B6A543C}" srcOrd="3" destOrd="0" parTransId="{E3E2F973-FC0D-4E5D-AABC-56F18EE9C1B7}" sibTransId="{B3B17C54-5496-4792-838D-24577C1FA5C4}"/>
    <dgm:cxn modelId="{567235B5-9EB2-46BF-B7B1-643FF10F3550}" type="presOf" srcId="{45D5F6CC-7366-4BAD-B950-551ADB896F36}" destId="{3614D357-79D9-44C1-9585-5BAFFF2F5DE3}" srcOrd="0" destOrd="0" presId="urn:microsoft.com/office/officeart/2018/2/layout/IconCircleList"/>
    <dgm:cxn modelId="{6AA683B6-7BEB-430D-B534-CBA77B190F63}" type="presOf" srcId="{7DB6BE5C-501D-4809-B57E-566CBA800546}" destId="{11DFBBBD-4D79-4245-86E2-741BDF2AA32D}" srcOrd="0" destOrd="0" presId="urn:microsoft.com/office/officeart/2018/2/layout/IconCircleList"/>
    <dgm:cxn modelId="{C350ECD1-6489-43F6-AD75-E770F31F0BB9}" type="presOf" srcId="{655E28F5-DF12-437E-994B-2A276B6A543C}" destId="{8E566A83-7501-4DC4-B505-94E0DBE7D013}" srcOrd="0" destOrd="0" presId="urn:microsoft.com/office/officeart/2018/2/layout/IconCircleList"/>
    <dgm:cxn modelId="{5092CCD7-8CB0-4192-AB99-7BD9CD0C56AD}" srcId="{9B648879-A013-4719-961B-C443F1DA050A}" destId="{57A7E4A2-CE7B-446A-9C5B-53CCF34E675A}" srcOrd="2" destOrd="0" parTransId="{6E9598EB-C208-4448-B46D-1E46D6C723BF}" sibTransId="{7DB6BE5C-501D-4809-B57E-566CBA800546}"/>
    <dgm:cxn modelId="{F13887D9-8DC4-40F6-8477-EE5C045C7DA9}" type="presOf" srcId="{FD140FB6-C5D9-4986-A314-03923ABB4AE3}" destId="{C53C111D-9AC2-462B-9A74-C09948CFAC90}" srcOrd="0" destOrd="0" presId="urn:microsoft.com/office/officeart/2018/2/layout/IconCircleList"/>
    <dgm:cxn modelId="{1EBDF9DE-188C-43CF-AC28-CAEEF3DD169D}" type="presOf" srcId="{B3B17C54-5496-4792-838D-24577C1FA5C4}" destId="{9BC77961-58D9-48CD-9FB4-DD40120EA2A0}" srcOrd="0" destOrd="0" presId="urn:microsoft.com/office/officeart/2018/2/layout/IconCircleList"/>
    <dgm:cxn modelId="{838372E6-9F7D-4DFF-A914-35A32F0DCC34}" type="presOf" srcId="{9B648879-A013-4719-961B-C443F1DA050A}" destId="{31D42060-8A22-4048-90BD-363E7A1FF020}" srcOrd="0" destOrd="0" presId="urn:microsoft.com/office/officeart/2018/2/layout/IconCircleList"/>
    <dgm:cxn modelId="{33B51EF8-A22E-4C5F-88C1-D9F036F605CA}" type="presOf" srcId="{0082A23A-53DE-46E6-BA9D-E8A558E030CE}" destId="{BA93BA62-0AB9-47EB-8A24-533450124008}" srcOrd="0" destOrd="0" presId="urn:microsoft.com/office/officeart/2018/2/layout/IconCircleList"/>
    <dgm:cxn modelId="{C133B0FF-05B0-4A88-A2B0-CE72693B9690}" type="presOf" srcId="{57A7E4A2-CE7B-446A-9C5B-53CCF34E675A}" destId="{7B98711B-7544-4466-9210-9EC1842AEE84}" srcOrd="0" destOrd="0" presId="urn:microsoft.com/office/officeart/2018/2/layout/IconCircleList"/>
    <dgm:cxn modelId="{902CA5C1-C253-408A-8399-63836BEDA43E}" type="presParOf" srcId="{31D42060-8A22-4048-90BD-363E7A1FF020}" destId="{4B2C6B83-DDEF-47DF-8F7E-C5ED0D62EBDE}" srcOrd="0" destOrd="0" presId="urn:microsoft.com/office/officeart/2018/2/layout/IconCircleList"/>
    <dgm:cxn modelId="{CD85DA5D-194C-4D8D-B09B-53F6C90D6080}" type="presParOf" srcId="{4B2C6B83-DDEF-47DF-8F7E-C5ED0D62EBDE}" destId="{8B26EE23-C3DF-456F-A2AD-1D36BA15BAEB}" srcOrd="0" destOrd="0" presId="urn:microsoft.com/office/officeart/2018/2/layout/IconCircleList"/>
    <dgm:cxn modelId="{92C1C763-A57A-4077-87D7-6A6410EBC7AF}" type="presParOf" srcId="{8B26EE23-C3DF-456F-A2AD-1D36BA15BAEB}" destId="{552A2E12-AFD6-460B-A153-2EB2A821D31E}" srcOrd="0" destOrd="0" presId="urn:microsoft.com/office/officeart/2018/2/layout/IconCircleList"/>
    <dgm:cxn modelId="{F2BFB52F-3989-4398-B696-F765BE0C4C9B}" type="presParOf" srcId="{8B26EE23-C3DF-456F-A2AD-1D36BA15BAEB}" destId="{DC51C225-3ABC-40D2-86C5-91545B2F49BD}" srcOrd="1" destOrd="0" presId="urn:microsoft.com/office/officeart/2018/2/layout/IconCircleList"/>
    <dgm:cxn modelId="{39A63BFB-15C2-45F2-9C09-27473CD03099}" type="presParOf" srcId="{8B26EE23-C3DF-456F-A2AD-1D36BA15BAEB}" destId="{34754149-9A6D-4735-97C6-619208C895A2}" srcOrd="2" destOrd="0" presId="urn:microsoft.com/office/officeart/2018/2/layout/IconCircleList"/>
    <dgm:cxn modelId="{AFD8C6CD-CC00-437A-8EFB-FD5EC8120030}" type="presParOf" srcId="{8B26EE23-C3DF-456F-A2AD-1D36BA15BAEB}" destId="{A21A1492-08AC-4EB0-A5C3-D584CD7AE377}" srcOrd="3" destOrd="0" presId="urn:microsoft.com/office/officeart/2018/2/layout/IconCircleList"/>
    <dgm:cxn modelId="{AD583D9E-5C65-40D5-81B0-3EE4DB15C5CA}" type="presParOf" srcId="{4B2C6B83-DDEF-47DF-8F7E-C5ED0D62EBDE}" destId="{C53C111D-9AC2-462B-9A74-C09948CFAC90}" srcOrd="1" destOrd="0" presId="urn:microsoft.com/office/officeart/2018/2/layout/IconCircleList"/>
    <dgm:cxn modelId="{1E48C725-F31A-47B5-89BB-251FE161756C}" type="presParOf" srcId="{4B2C6B83-DDEF-47DF-8F7E-C5ED0D62EBDE}" destId="{F5B3BF09-BA3B-44BA-B626-8B65FDB99C8F}" srcOrd="2" destOrd="0" presId="urn:microsoft.com/office/officeart/2018/2/layout/IconCircleList"/>
    <dgm:cxn modelId="{90E264DF-D673-4BE0-9000-A7E3519C61FB}" type="presParOf" srcId="{F5B3BF09-BA3B-44BA-B626-8B65FDB99C8F}" destId="{28361197-73ED-40AC-83FD-C8D1DAD69AFC}" srcOrd="0" destOrd="0" presId="urn:microsoft.com/office/officeart/2018/2/layout/IconCircleList"/>
    <dgm:cxn modelId="{63964D29-D9CE-4BE4-9614-436CD30CDB44}" type="presParOf" srcId="{F5B3BF09-BA3B-44BA-B626-8B65FDB99C8F}" destId="{19C0CD54-504E-4BD7-9D09-60244637F4B0}" srcOrd="1" destOrd="0" presId="urn:microsoft.com/office/officeart/2018/2/layout/IconCircleList"/>
    <dgm:cxn modelId="{716072AD-883D-4453-88C6-2C470BED5C77}" type="presParOf" srcId="{F5B3BF09-BA3B-44BA-B626-8B65FDB99C8F}" destId="{CD01A61C-1EEE-47AB-ACE5-094200462E7A}" srcOrd="2" destOrd="0" presId="urn:microsoft.com/office/officeart/2018/2/layout/IconCircleList"/>
    <dgm:cxn modelId="{566A582F-84AC-470D-8AEB-EB4F05FB9141}" type="presParOf" srcId="{F5B3BF09-BA3B-44BA-B626-8B65FDB99C8F}" destId="{BA93BA62-0AB9-47EB-8A24-533450124008}" srcOrd="3" destOrd="0" presId="urn:microsoft.com/office/officeart/2018/2/layout/IconCircleList"/>
    <dgm:cxn modelId="{C6A4E30B-A3C2-41D6-AB62-F0F6FA08BCEF}" type="presParOf" srcId="{4B2C6B83-DDEF-47DF-8F7E-C5ED0D62EBDE}" destId="{3614D357-79D9-44C1-9585-5BAFFF2F5DE3}" srcOrd="3" destOrd="0" presId="urn:microsoft.com/office/officeart/2018/2/layout/IconCircleList"/>
    <dgm:cxn modelId="{400B3EB6-51F1-4EE4-B7E2-7B345FD06523}" type="presParOf" srcId="{4B2C6B83-DDEF-47DF-8F7E-C5ED0D62EBDE}" destId="{A6E690EE-0DAF-4C1E-9317-7047D8624161}" srcOrd="4" destOrd="0" presId="urn:microsoft.com/office/officeart/2018/2/layout/IconCircleList"/>
    <dgm:cxn modelId="{92370ECB-BAC2-4BE5-8397-D648BA531649}" type="presParOf" srcId="{A6E690EE-0DAF-4C1E-9317-7047D8624161}" destId="{A9D8F658-7B5F-4059-8BDC-488B606384C4}" srcOrd="0" destOrd="0" presId="urn:microsoft.com/office/officeart/2018/2/layout/IconCircleList"/>
    <dgm:cxn modelId="{28141C12-6B4E-4AB3-9E15-268F1E2CC1A2}" type="presParOf" srcId="{A6E690EE-0DAF-4C1E-9317-7047D8624161}" destId="{13C05D96-F2E0-473B-93CB-1F4B2B597D00}" srcOrd="1" destOrd="0" presId="urn:microsoft.com/office/officeart/2018/2/layout/IconCircleList"/>
    <dgm:cxn modelId="{4A385121-D8F4-4014-8B45-8F9FFD8EEE01}" type="presParOf" srcId="{A6E690EE-0DAF-4C1E-9317-7047D8624161}" destId="{DB279F22-30EA-4162-AF1D-40CA47DA0ABD}" srcOrd="2" destOrd="0" presId="urn:microsoft.com/office/officeart/2018/2/layout/IconCircleList"/>
    <dgm:cxn modelId="{6A96E2E6-29B8-4337-B217-8CFC66F4916C}" type="presParOf" srcId="{A6E690EE-0DAF-4C1E-9317-7047D8624161}" destId="{7B98711B-7544-4466-9210-9EC1842AEE84}" srcOrd="3" destOrd="0" presId="urn:microsoft.com/office/officeart/2018/2/layout/IconCircleList"/>
    <dgm:cxn modelId="{16C39597-9B70-4BC0-A412-B0932334E1D9}" type="presParOf" srcId="{4B2C6B83-DDEF-47DF-8F7E-C5ED0D62EBDE}" destId="{11DFBBBD-4D79-4245-86E2-741BDF2AA32D}" srcOrd="5" destOrd="0" presId="urn:microsoft.com/office/officeart/2018/2/layout/IconCircleList"/>
    <dgm:cxn modelId="{270B9B10-47A7-4D18-B0C1-EC3787DB3C51}" type="presParOf" srcId="{4B2C6B83-DDEF-47DF-8F7E-C5ED0D62EBDE}" destId="{FBF4EB47-2E34-4D00-9383-0DFA7910ACB9}" srcOrd="6" destOrd="0" presId="urn:microsoft.com/office/officeart/2018/2/layout/IconCircleList"/>
    <dgm:cxn modelId="{2CE45898-D724-4E89-A856-DDA105B2206C}" type="presParOf" srcId="{FBF4EB47-2E34-4D00-9383-0DFA7910ACB9}" destId="{3AB02E80-A0E4-4778-B220-9421A3FA18D4}" srcOrd="0" destOrd="0" presId="urn:microsoft.com/office/officeart/2018/2/layout/IconCircleList"/>
    <dgm:cxn modelId="{0E6A87EE-6525-435F-AE66-E4D829CB3B1A}" type="presParOf" srcId="{FBF4EB47-2E34-4D00-9383-0DFA7910ACB9}" destId="{0D0550AD-2933-421E-90E4-467C2368B607}" srcOrd="1" destOrd="0" presId="urn:microsoft.com/office/officeart/2018/2/layout/IconCircleList"/>
    <dgm:cxn modelId="{E9751726-B04F-4BC0-B88B-30E3E7E7EF60}" type="presParOf" srcId="{FBF4EB47-2E34-4D00-9383-0DFA7910ACB9}" destId="{031A9F84-881E-4391-96C8-48C800E9BFAA}" srcOrd="2" destOrd="0" presId="urn:microsoft.com/office/officeart/2018/2/layout/IconCircleList"/>
    <dgm:cxn modelId="{7BF40AAD-3631-4224-9807-B894888BC337}" type="presParOf" srcId="{FBF4EB47-2E34-4D00-9383-0DFA7910ACB9}" destId="{8E566A83-7501-4DC4-B505-94E0DBE7D013}" srcOrd="3" destOrd="0" presId="urn:microsoft.com/office/officeart/2018/2/layout/IconCircleList"/>
    <dgm:cxn modelId="{E36B43E4-C0EF-49A3-9DA9-2E7D6E858F4A}" type="presParOf" srcId="{4B2C6B83-DDEF-47DF-8F7E-C5ED0D62EBDE}" destId="{9BC77961-58D9-48CD-9FB4-DD40120EA2A0}" srcOrd="7" destOrd="0" presId="urn:microsoft.com/office/officeart/2018/2/layout/IconCircleList"/>
    <dgm:cxn modelId="{DC6336F9-BC41-405D-A9A4-8043D7764A06}" type="presParOf" srcId="{4B2C6B83-DDEF-47DF-8F7E-C5ED0D62EBDE}" destId="{A1E62485-113D-45EC-BCFA-CFEC3EA5104C}" srcOrd="8" destOrd="0" presId="urn:microsoft.com/office/officeart/2018/2/layout/IconCircleList"/>
    <dgm:cxn modelId="{1F75C038-A87F-4722-8E75-C6BD46BDF890}" type="presParOf" srcId="{A1E62485-113D-45EC-BCFA-CFEC3EA5104C}" destId="{97103A30-E100-4DA3-8B63-A2284BED0144}" srcOrd="0" destOrd="0" presId="urn:microsoft.com/office/officeart/2018/2/layout/IconCircleList"/>
    <dgm:cxn modelId="{2FE7FC93-6B3D-4143-9A86-E3402CDF40C4}" type="presParOf" srcId="{A1E62485-113D-45EC-BCFA-CFEC3EA5104C}" destId="{209D4D7C-455F-4EF5-9E3A-ADA877B6EF52}" srcOrd="1" destOrd="0" presId="urn:microsoft.com/office/officeart/2018/2/layout/IconCircleList"/>
    <dgm:cxn modelId="{22F881CE-2F17-4A6E-A6C4-B0C0B3CEC01F}" type="presParOf" srcId="{A1E62485-113D-45EC-BCFA-CFEC3EA5104C}" destId="{3A07AABC-5A75-463B-B18D-CD150CBBC15A}" srcOrd="2" destOrd="0" presId="urn:microsoft.com/office/officeart/2018/2/layout/IconCircleList"/>
    <dgm:cxn modelId="{4B8338C0-EBB4-4E3D-B2AA-3E68CE2AA104}" type="presParOf" srcId="{A1E62485-113D-45EC-BCFA-CFEC3EA5104C}" destId="{F3D082D7-CD3F-4E3F-9680-CD3BC93E086C}" srcOrd="3" destOrd="0" presId="urn:microsoft.com/office/officeart/2018/2/layout/IconCircleList"/>
    <dgm:cxn modelId="{0A18E5D8-E0F0-470C-A039-FADDE6312D95}" type="presParOf" srcId="{4B2C6B83-DDEF-47DF-8F7E-C5ED0D62EBDE}" destId="{0650FA99-705C-4429-9368-1932F0509739}" srcOrd="9" destOrd="0" presId="urn:microsoft.com/office/officeart/2018/2/layout/IconCircleList"/>
    <dgm:cxn modelId="{0FE95637-3710-42D3-8602-B0456DC45C45}" type="presParOf" srcId="{4B2C6B83-DDEF-47DF-8F7E-C5ED0D62EBDE}" destId="{6B6B4736-9EF5-46D0-8A9E-27249C69E063}" srcOrd="10" destOrd="0" presId="urn:microsoft.com/office/officeart/2018/2/layout/IconCircleList"/>
    <dgm:cxn modelId="{A9B9BF69-C36C-41AF-990E-D16E6D010618}" type="presParOf" srcId="{6B6B4736-9EF5-46D0-8A9E-27249C69E063}" destId="{E492EACD-A29C-42C8-B2BE-1F7A55DA0417}" srcOrd="0" destOrd="0" presId="urn:microsoft.com/office/officeart/2018/2/layout/IconCircleList"/>
    <dgm:cxn modelId="{6E1EA0BA-ECBD-4FAA-8FAA-9C70BA46F8EC}" type="presParOf" srcId="{6B6B4736-9EF5-46D0-8A9E-27249C69E063}" destId="{5158F924-938B-4E5A-8ED0-2912A868F024}" srcOrd="1" destOrd="0" presId="urn:microsoft.com/office/officeart/2018/2/layout/IconCircleList"/>
    <dgm:cxn modelId="{FB1B7F82-361E-4E6C-9989-93B76D7FFCD7}" type="presParOf" srcId="{6B6B4736-9EF5-46D0-8A9E-27249C69E063}" destId="{7D4CAB18-8F3E-4C4C-8C9D-626064217A5F}" srcOrd="2" destOrd="0" presId="urn:microsoft.com/office/officeart/2018/2/layout/IconCircleList"/>
    <dgm:cxn modelId="{649FFABA-EFFE-4272-92BC-89CBDDCE0210}" type="presParOf" srcId="{6B6B4736-9EF5-46D0-8A9E-27249C69E063}" destId="{8494CB7F-4F5F-48AF-964F-1864DCB117B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CA73D2-CA14-40CA-9FB7-126D12A884AA}"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51BB6801-24BD-4577-B1DF-A33194215036}">
      <dgm:prSet custT="1"/>
      <dgm:spPr/>
      <dgm:t>
        <a:bodyPr/>
        <a:lstStyle/>
        <a:p>
          <a:pPr algn="ctr"/>
          <a:r>
            <a:rPr lang="en-GB" sz="1400" b="1" u="sng" dirty="0"/>
            <a:t>Pomodoro Technique</a:t>
          </a:r>
        </a:p>
        <a:p>
          <a:pPr algn="l"/>
          <a:r>
            <a:rPr lang="en-GB" sz="1200" b="1" dirty="0"/>
            <a:t>Break tasks into smaller chunks to avoid overworking or ease the completion of the most difficult tasks (Costales et al., 2021). </a:t>
          </a:r>
          <a:endParaRPr lang="en-US" sz="1200" b="1" dirty="0"/>
        </a:p>
      </dgm:t>
    </dgm:pt>
    <dgm:pt modelId="{CF5D196A-9473-4AA5-93D5-27AEEDD5B3E3}" type="parTrans" cxnId="{7CD25BF4-4777-46FD-8062-238A742E7F69}">
      <dgm:prSet/>
      <dgm:spPr/>
      <dgm:t>
        <a:bodyPr/>
        <a:lstStyle/>
        <a:p>
          <a:endParaRPr lang="en-US"/>
        </a:p>
      </dgm:t>
    </dgm:pt>
    <dgm:pt modelId="{1C1754A5-401D-4316-995D-17F0571FDFF5}" type="sibTrans" cxnId="{7CD25BF4-4777-46FD-8062-238A742E7F69}">
      <dgm:prSet/>
      <dgm:spPr/>
      <dgm:t>
        <a:bodyPr/>
        <a:lstStyle/>
        <a:p>
          <a:endParaRPr lang="en-US"/>
        </a:p>
      </dgm:t>
    </dgm:pt>
    <dgm:pt modelId="{757112A5-CD33-488E-982D-95FDB77C3CB7}">
      <dgm:prSet custT="1"/>
      <dgm:spPr/>
      <dgm:t>
        <a:bodyPr/>
        <a:lstStyle/>
        <a:p>
          <a:pPr algn="ctr"/>
          <a:r>
            <a:rPr lang="en-GB" sz="1400" b="1" u="sng" dirty="0"/>
            <a:t>Conduct a time audit</a:t>
          </a:r>
        </a:p>
        <a:p>
          <a:pPr algn="l"/>
          <a:r>
            <a:rPr lang="en-GB" sz="1200" b="1" i="0" dirty="0"/>
            <a:t>Start by assessing where you actually spend your time. Create a visual map approximate hours you spend on work, studies, housework.</a:t>
          </a:r>
          <a:endParaRPr lang="en-US" sz="1200" b="1" dirty="0"/>
        </a:p>
      </dgm:t>
    </dgm:pt>
    <dgm:pt modelId="{CE3DDA68-A725-46C8-85A9-E76E6B37BD5C}" type="parTrans" cxnId="{515AEBE2-0969-46B3-80BD-E9E5B55C300D}">
      <dgm:prSet/>
      <dgm:spPr/>
      <dgm:t>
        <a:bodyPr/>
        <a:lstStyle/>
        <a:p>
          <a:endParaRPr lang="en-US"/>
        </a:p>
      </dgm:t>
    </dgm:pt>
    <dgm:pt modelId="{F0ED5027-9761-446D-AF4E-855AFEB71D5C}" type="sibTrans" cxnId="{515AEBE2-0969-46B3-80BD-E9E5B55C300D}">
      <dgm:prSet/>
      <dgm:spPr/>
      <dgm:t>
        <a:bodyPr/>
        <a:lstStyle/>
        <a:p>
          <a:endParaRPr lang="en-US"/>
        </a:p>
      </dgm:t>
    </dgm:pt>
    <dgm:pt modelId="{8BF97D7D-1DFB-4C22-91BB-67A932455135}">
      <dgm:prSet custT="1"/>
      <dgm:spPr/>
      <dgm:t>
        <a:bodyPr/>
        <a:lstStyle/>
        <a:p>
          <a:pPr algn="ctr"/>
          <a:r>
            <a:rPr lang="en-GB" sz="1400" b="1" u="sng" dirty="0">
              <a:effectLst/>
            </a:rPr>
            <a:t>Stress management</a:t>
          </a:r>
          <a:r>
            <a:rPr lang="en-GB" sz="1400" b="1" dirty="0"/>
            <a:t> </a:t>
          </a:r>
          <a:r>
            <a:rPr lang="en-GB" sz="1400" b="1" i="0" dirty="0"/>
            <a:t> </a:t>
          </a:r>
        </a:p>
        <a:p>
          <a:pPr algn="l"/>
          <a:r>
            <a:rPr lang="en-GB" sz="1200" b="1" i="0" dirty="0"/>
            <a:t>Make sure you manage your stress with stress relieving strategies and tactics, in order to feel more relaxed while doing your work.</a:t>
          </a:r>
          <a:r>
            <a:rPr lang="en-GB" sz="1200" b="1" dirty="0"/>
            <a:t> </a:t>
          </a:r>
          <a:endParaRPr lang="en-US" sz="1200" b="1" dirty="0"/>
        </a:p>
      </dgm:t>
    </dgm:pt>
    <dgm:pt modelId="{FF647AC5-E847-49C5-9394-C27FA54FD614}" type="parTrans" cxnId="{7948BC2B-88E7-4D72-959F-AD869ACB1B91}">
      <dgm:prSet/>
      <dgm:spPr/>
      <dgm:t>
        <a:bodyPr/>
        <a:lstStyle/>
        <a:p>
          <a:endParaRPr lang="en-US"/>
        </a:p>
      </dgm:t>
    </dgm:pt>
    <dgm:pt modelId="{D8F23420-A8ED-4A00-A7F8-134ABC8657B0}" type="sibTrans" cxnId="{7948BC2B-88E7-4D72-959F-AD869ACB1B91}">
      <dgm:prSet/>
      <dgm:spPr/>
      <dgm:t>
        <a:bodyPr/>
        <a:lstStyle/>
        <a:p>
          <a:endParaRPr lang="en-US"/>
        </a:p>
      </dgm:t>
    </dgm:pt>
    <dgm:pt modelId="{576EA2E4-A936-457D-B9B1-B3BBBCBB7B95}">
      <dgm:prSet custT="1"/>
      <dgm:spPr/>
      <dgm:t>
        <a:bodyPr/>
        <a:lstStyle/>
        <a:p>
          <a:pPr algn="ctr"/>
          <a:r>
            <a:rPr lang="en-GB" sz="1400" b="1" i="0" u="sng" dirty="0"/>
            <a:t>Prioritise</a:t>
          </a:r>
          <a:endParaRPr lang="en-GB" sz="1200" b="1" i="0" u="sng" dirty="0"/>
        </a:p>
        <a:p>
          <a:pPr algn="l"/>
          <a:r>
            <a:rPr lang="en-GB" sz="1200" b="1" i="0" dirty="0"/>
            <a:t>Sometimes there really is too much to do with too little time. In these instances, take just a few minutes to evaluate your priorities.</a:t>
          </a:r>
          <a:endParaRPr lang="en-US" sz="1200" b="1" dirty="0"/>
        </a:p>
      </dgm:t>
    </dgm:pt>
    <dgm:pt modelId="{4F1577B0-F2E8-4AA7-BC3F-04003DEAC66A}" type="parTrans" cxnId="{944EDF2E-E484-409F-90F7-659DB14E91D8}">
      <dgm:prSet/>
      <dgm:spPr/>
      <dgm:t>
        <a:bodyPr/>
        <a:lstStyle/>
        <a:p>
          <a:endParaRPr lang="en-US"/>
        </a:p>
      </dgm:t>
    </dgm:pt>
    <dgm:pt modelId="{942B23F7-10F2-427C-82C5-7E54CF344ABB}" type="sibTrans" cxnId="{944EDF2E-E484-409F-90F7-659DB14E91D8}">
      <dgm:prSet/>
      <dgm:spPr/>
      <dgm:t>
        <a:bodyPr/>
        <a:lstStyle/>
        <a:p>
          <a:endParaRPr lang="en-US"/>
        </a:p>
      </dgm:t>
    </dgm:pt>
    <dgm:pt modelId="{33E9EB7D-8C9F-4F8C-9B89-76266C007E8F}" type="pres">
      <dgm:prSet presAssocID="{50CA73D2-CA14-40CA-9FB7-126D12A884AA}" presName="CompostProcess" presStyleCnt="0">
        <dgm:presLayoutVars>
          <dgm:dir/>
          <dgm:resizeHandles val="exact"/>
        </dgm:presLayoutVars>
      </dgm:prSet>
      <dgm:spPr/>
    </dgm:pt>
    <dgm:pt modelId="{3773B9F1-1D6D-407B-942D-7A5CEF8A9B52}" type="pres">
      <dgm:prSet presAssocID="{50CA73D2-CA14-40CA-9FB7-126D12A884AA}" presName="arrow" presStyleLbl="bgShp" presStyleIdx="0" presStyleCnt="1" custLinFactNeighborX="3502" custLinFactNeighborY="8518"/>
      <dgm:spPr/>
    </dgm:pt>
    <dgm:pt modelId="{8DDAF1F4-37EE-4230-A15D-F350902BD38B}" type="pres">
      <dgm:prSet presAssocID="{50CA73D2-CA14-40CA-9FB7-126D12A884AA}" presName="linearProcess" presStyleCnt="0"/>
      <dgm:spPr/>
    </dgm:pt>
    <dgm:pt modelId="{36F0B726-3682-433A-8490-49A8FCEAAD4A}" type="pres">
      <dgm:prSet presAssocID="{51BB6801-24BD-4577-B1DF-A33194215036}" presName="textNode" presStyleLbl="node1" presStyleIdx="0" presStyleCnt="4">
        <dgm:presLayoutVars>
          <dgm:bulletEnabled val="1"/>
        </dgm:presLayoutVars>
      </dgm:prSet>
      <dgm:spPr/>
    </dgm:pt>
    <dgm:pt modelId="{E790CF42-1D84-4B3C-8B37-6C7C6080529C}" type="pres">
      <dgm:prSet presAssocID="{1C1754A5-401D-4316-995D-17F0571FDFF5}" presName="sibTrans" presStyleCnt="0"/>
      <dgm:spPr/>
    </dgm:pt>
    <dgm:pt modelId="{B6D0D9A3-72B8-4B53-975E-29F2CF79CEDF}" type="pres">
      <dgm:prSet presAssocID="{757112A5-CD33-488E-982D-95FDB77C3CB7}" presName="textNode" presStyleLbl="node1" presStyleIdx="1" presStyleCnt="4" custScaleX="120699">
        <dgm:presLayoutVars>
          <dgm:bulletEnabled val="1"/>
        </dgm:presLayoutVars>
      </dgm:prSet>
      <dgm:spPr/>
    </dgm:pt>
    <dgm:pt modelId="{B55F55F5-3D70-4CDE-91CA-C560051B12E1}" type="pres">
      <dgm:prSet presAssocID="{F0ED5027-9761-446D-AF4E-855AFEB71D5C}" presName="sibTrans" presStyleCnt="0"/>
      <dgm:spPr/>
    </dgm:pt>
    <dgm:pt modelId="{CF856B34-BD98-4EFC-BF3C-BA5B36176941}" type="pres">
      <dgm:prSet presAssocID="{8BF97D7D-1DFB-4C22-91BB-67A932455135}" presName="textNode" presStyleLbl="node1" presStyleIdx="2" presStyleCnt="4">
        <dgm:presLayoutVars>
          <dgm:bulletEnabled val="1"/>
        </dgm:presLayoutVars>
      </dgm:prSet>
      <dgm:spPr/>
    </dgm:pt>
    <dgm:pt modelId="{F47B6015-DA89-45B2-9A69-F10D01F48B93}" type="pres">
      <dgm:prSet presAssocID="{D8F23420-A8ED-4A00-A7F8-134ABC8657B0}" presName="sibTrans" presStyleCnt="0"/>
      <dgm:spPr/>
    </dgm:pt>
    <dgm:pt modelId="{EE72FDEC-A11D-4FFF-8341-41BA7F117ACC}" type="pres">
      <dgm:prSet presAssocID="{576EA2E4-A936-457D-B9B1-B3BBBCBB7B95}" presName="textNode" presStyleLbl="node1" presStyleIdx="3" presStyleCnt="4">
        <dgm:presLayoutVars>
          <dgm:bulletEnabled val="1"/>
        </dgm:presLayoutVars>
      </dgm:prSet>
      <dgm:spPr/>
    </dgm:pt>
  </dgm:ptLst>
  <dgm:cxnLst>
    <dgm:cxn modelId="{7948BC2B-88E7-4D72-959F-AD869ACB1B91}" srcId="{50CA73D2-CA14-40CA-9FB7-126D12A884AA}" destId="{8BF97D7D-1DFB-4C22-91BB-67A932455135}" srcOrd="2" destOrd="0" parTransId="{FF647AC5-E847-49C5-9394-C27FA54FD614}" sibTransId="{D8F23420-A8ED-4A00-A7F8-134ABC8657B0}"/>
    <dgm:cxn modelId="{944EDF2E-E484-409F-90F7-659DB14E91D8}" srcId="{50CA73D2-CA14-40CA-9FB7-126D12A884AA}" destId="{576EA2E4-A936-457D-B9B1-B3BBBCBB7B95}" srcOrd="3" destOrd="0" parTransId="{4F1577B0-F2E8-4AA7-BC3F-04003DEAC66A}" sibTransId="{942B23F7-10F2-427C-82C5-7E54CF344ABB}"/>
    <dgm:cxn modelId="{4267C530-DE2C-4033-9C7D-AB4B7E9FFAE8}" type="presOf" srcId="{757112A5-CD33-488E-982D-95FDB77C3CB7}" destId="{B6D0D9A3-72B8-4B53-975E-29F2CF79CEDF}" srcOrd="0" destOrd="0" presId="urn:microsoft.com/office/officeart/2005/8/layout/hProcess9"/>
    <dgm:cxn modelId="{816B575E-9D0C-4C48-94EC-2E9B05EE2458}" type="presOf" srcId="{50CA73D2-CA14-40CA-9FB7-126D12A884AA}" destId="{33E9EB7D-8C9F-4F8C-9B89-76266C007E8F}" srcOrd="0" destOrd="0" presId="urn:microsoft.com/office/officeart/2005/8/layout/hProcess9"/>
    <dgm:cxn modelId="{FCBE24C8-360C-4440-83F2-0C1CC0C14209}" type="presOf" srcId="{576EA2E4-A936-457D-B9B1-B3BBBCBB7B95}" destId="{EE72FDEC-A11D-4FFF-8341-41BA7F117ACC}" srcOrd="0" destOrd="0" presId="urn:microsoft.com/office/officeart/2005/8/layout/hProcess9"/>
    <dgm:cxn modelId="{515AEBE2-0969-46B3-80BD-E9E5B55C300D}" srcId="{50CA73D2-CA14-40CA-9FB7-126D12A884AA}" destId="{757112A5-CD33-488E-982D-95FDB77C3CB7}" srcOrd="1" destOrd="0" parTransId="{CE3DDA68-A725-46C8-85A9-E76E6B37BD5C}" sibTransId="{F0ED5027-9761-446D-AF4E-855AFEB71D5C}"/>
    <dgm:cxn modelId="{96E08CE7-A050-4E67-BFA8-34EC905F35BD}" type="presOf" srcId="{51BB6801-24BD-4577-B1DF-A33194215036}" destId="{36F0B726-3682-433A-8490-49A8FCEAAD4A}" srcOrd="0" destOrd="0" presId="urn:microsoft.com/office/officeart/2005/8/layout/hProcess9"/>
    <dgm:cxn modelId="{659F37F1-B3C7-437D-91DC-8CEE5AEB44D0}" type="presOf" srcId="{8BF97D7D-1DFB-4C22-91BB-67A932455135}" destId="{CF856B34-BD98-4EFC-BF3C-BA5B36176941}" srcOrd="0" destOrd="0" presId="urn:microsoft.com/office/officeart/2005/8/layout/hProcess9"/>
    <dgm:cxn modelId="{7CD25BF4-4777-46FD-8062-238A742E7F69}" srcId="{50CA73D2-CA14-40CA-9FB7-126D12A884AA}" destId="{51BB6801-24BD-4577-B1DF-A33194215036}" srcOrd="0" destOrd="0" parTransId="{CF5D196A-9473-4AA5-93D5-27AEEDD5B3E3}" sibTransId="{1C1754A5-401D-4316-995D-17F0571FDFF5}"/>
    <dgm:cxn modelId="{D81A2AC7-2E4A-4060-97EF-A1D8FE7672FB}" type="presParOf" srcId="{33E9EB7D-8C9F-4F8C-9B89-76266C007E8F}" destId="{3773B9F1-1D6D-407B-942D-7A5CEF8A9B52}" srcOrd="0" destOrd="0" presId="urn:microsoft.com/office/officeart/2005/8/layout/hProcess9"/>
    <dgm:cxn modelId="{DE91D3E6-BFDA-41A9-A9DA-FC2531FE208D}" type="presParOf" srcId="{33E9EB7D-8C9F-4F8C-9B89-76266C007E8F}" destId="{8DDAF1F4-37EE-4230-A15D-F350902BD38B}" srcOrd="1" destOrd="0" presId="urn:microsoft.com/office/officeart/2005/8/layout/hProcess9"/>
    <dgm:cxn modelId="{CE8D45F8-576B-4E32-AA83-028701DFAC28}" type="presParOf" srcId="{8DDAF1F4-37EE-4230-A15D-F350902BD38B}" destId="{36F0B726-3682-433A-8490-49A8FCEAAD4A}" srcOrd="0" destOrd="0" presId="urn:microsoft.com/office/officeart/2005/8/layout/hProcess9"/>
    <dgm:cxn modelId="{753EFB43-1174-4DA7-B8BE-61293AF0ECF2}" type="presParOf" srcId="{8DDAF1F4-37EE-4230-A15D-F350902BD38B}" destId="{E790CF42-1D84-4B3C-8B37-6C7C6080529C}" srcOrd="1" destOrd="0" presId="urn:microsoft.com/office/officeart/2005/8/layout/hProcess9"/>
    <dgm:cxn modelId="{77720B3A-6134-450F-9A44-72C5D4FE7DB7}" type="presParOf" srcId="{8DDAF1F4-37EE-4230-A15D-F350902BD38B}" destId="{B6D0D9A3-72B8-4B53-975E-29F2CF79CEDF}" srcOrd="2" destOrd="0" presId="urn:microsoft.com/office/officeart/2005/8/layout/hProcess9"/>
    <dgm:cxn modelId="{F4ED126C-AD51-4791-9DCA-9773EB3FE147}" type="presParOf" srcId="{8DDAF1F4-37EE-4230-A15D-F350902BD38B}" destId="{B55F55F5-3D70-4CDE-91CA-C560051B12E1}" srcOrd="3" destOrd="0" presId="urn:microsoft.com/office/officeart/2005/8/layout/hProcess9"/>
    <dgm:cxn modelId="{CF75D6BA-D8BD-4FEA-94BB-5501FF5D4ED3}" type="presParOf" srcId="{8DDAF1F4-37EE-4230-A15D-F350902BD38B}" destId="{CF856B34-BD98-4EFC-BF3C-BA5B36176941}" srcOrd="4" destOrd="0" presId="urn:microsoft.com/office/officeart/2005/8/layout/hProcess9"/>
    <dgm:cxn modelId="{9417239A-CA0F-4B0C-A214-369EDD36EEC7}" type="presParOf" srcId="{8DDAF1F4-37EE-4230-A15D-F350902BD38B}" destId="{F47B6015-DA89-45B2-9A69-F10D01F48B93}" srcOrd="5" destOrd="0" presId="urn:microsoft.com/office/officeart/2005/8/layout/hProcess9"/>
    <dgm:cxn modelId="{183FCEF4-4A0E-4B6B-9438-A6FE354D2A79}" type="presParOf" srcId="{8DDAF1F4-37EE-4230-A15D-F350902BD38B}" destId="{EE72FDEC-A11D-4FFF-8341-41BA7F117AC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A2E12-AFD6-460B-A153-2EB2A821D31E}">
      <dsp:nvSpPr>
        <dsp:cNvPr id="0" name=""/>
        <dsp:cNvSpPr/>
      </dsp:nvSpPr>
      <dsp:spPr>
        <a:xfrm>
          <a:off x="1209358" y="8885"/>
          <a:ext cx="762850" cy="7628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51C225-3ABC-40D2-86C5-91545B2F49BD}">
      <dsp:nvSpPr>
        <dsp:cNvPr id="0" name=""/>
        <dsp:cNvSpPr/>
      </dsp:nvSpPr>
      <dsp:spPr>
        <a:xfrm>
          <a:off x="1369557" y="169084"/>
          <a:ext cx="442453" cy="442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1A1492-08AC-4EB0-A5C3-D584CD7AE377}">
      <dsp:nvSpPr>
        <dsp:cNvPr id="0" name=""/>
        <dsp:cNvSpPr/>
      </dsp:nvSpPr>
      <dsp:spPr>
        <a:xfrm>
          <a:off x="2135676" y="8885"/>
          <a:ext cx="1798146" cy="76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u="sng" kern="1200" dirty="0"/>
            <a:t>Eliminate distractions such as scrolling reels </a:t>
          </a:r>
          <a:endParaRPr lang="en-US" sz="1700" b="1" kern="1200" dirty="0"/>
        </a:p>
      </dsp:txBody>
      <dsp:txXfrm>
        <a:off x="2135676" y="8885"/>
        <a:ext cx="1798146" cy="762850"/>
      </dsp:txXfrm>
    </dsp:sp>
    <dsp:sp modelId="{28361197-73ED-40AC-83FD-C8D1DAD69AFC}">
      <dsp:nvSpPr>
        <dsp:cNvPr id="0" name=""/>
        <dsp:cNvSpPr/>
      </dsp:nvSpPr>
      <dsp:spPr>
        <a:xfrm>
          <a:off x="4247137" y="8885"/>
          <a:ext cx="762850" cy="7628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0CD54-504E-4BD7-9D09-60244637F4B0}">
      <dsp:nvSpPr>
        <dsp:cNvPr id="0" name=""/>
        <dsp:cNvSpPr/>
      </dsp:nvSpPr>
      <dsp:spPr>
        <a:xfrm>
          <a:off x="4407335" y="169084"/>
          <a:ext cx="442453" cy="442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93BA62-0AB9-47EB-8A24-533450124008}">
      <dsp:nvSpPr>
        <dsp:cNvPr id="0" name=""/>
        <dsp:cNvSpPr/>
      </dsp:nvSpPr>
      <dsp:spPr>
        <a:xfrm>
          <a:off x="5173455" y="8885"/>
          <a:ext cx="1798146" cy="76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u="sng" kern="1200" dirty="0"/>
            <a:t>Avoid multitasking</a:t>
          </a:r>
          <a:endParaRPr lang="en-US" sz="1700" b="1" kern="1200" dirty="0"/>
        </a:p>
      </dsp:txBody>
      <dsp:txXfrm>
        <a:off x="5173455" y="8885"/>
        <a:ext cx="1798146" cy="762850"/>
      </dsp:txXfrm>
    </dsp:sp>
    <dsp:sp modelId="{A9D8F658-7B5F-4059-8BDC-488B606384C4}">
      <dsp:nvSpPr>
        <dsp:cNvPr id="0" name=""/>
        <dsp:cNvSpPr/>
      </dsp:nvSpPr>
      <dsp:spPr>
        <a:xfrm>
          <a:off x="1209358" y="1365788"/>
          <a:ext cx="762850" cy="7628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C05D96-F2E0-473B-93CB-1F4B2B597D00}">
      <dsp:nvSpPr>
        <dsp:cNvPr id="0" name=""/>
        <dsp:cNvSpPr/>
      </dsp:nvSpPr>
      <dsp:spPr>
        <a:xfrm>
          <a:off x="1369557" y="1525986"/>
          <a:ext cx="442453" cy="442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98711B-7544-4466-9210-9EC1842AEE84}">
      <dsp:nvSpPr>
        <dsp:cNvPr id="0" name=""/>
        <dsp:cNvSpPr/>
      </dsp:nvSpPr>
      <dsp:spPr>
        <a:xfrm>
          <a:off x="2135676" y="1365788"/>
          <a:ext cx="1798146" cy="76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u="sng" kern="1200" dirty="0"/>
            <a:t>Set clear goals </a:t>
          </a:r>
          <a:endParaRPr lang="en-US" sz="1700" b="1" kern="1200" dirty="0"/>
        </a:p>
      </dsp:txBody>
      <dsp:txXfrm>
        <a:off x="2135676" y="1365788"/>
        <a:ext cx="1798146" cy="762850"/>
      </dsp:txXfrm>
    </dsp:sp>
    <dsp:sp modelId="{3AB02E80-A0E4-4778-B220-9421A3FA18D4}">
      <dsp:nvSpPr>
        <dsp:cNvPr id="0" name=""/>
        <dsp:cNvSpPr/>
      </dsp:nvSpPr>
      <dsp:spPr>
        <a:xfrm>
          <a:off x="4247137" y="1365788"/>
          <a:ext cx="762850" cy="76285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0550AD-2933-421E-90E4-467C2368B607}">
      <dsp:nvSpPr>
        <dsp:cNvPr id="0" name=""/>
        <dsp:cNvSpPr/>
      </dsp:nvSpPr>
      <dsp:spPr>
        <a:xfrm>
          <a:off x="4407335" y="1525986"/>
          <a:ext cx="442453" cy="4424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566A83-7501-4DC4-B505-94E0DBE7D013}">
      <dsp:nvSpPr>
        <dsp:cNvPr id="0" name=""/>
        <dsp:cNvSpPr/>
      </dsp:nvSpPr>
      <dsp:spPr>
        <a:xfrm>
          <a:off x="5173455" y="1365788"/>
          <a:ext cx="1798146" cy="76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u="sng" kern="1200" dirty="0"/>
            <a:t>Calendar blocking </a:t>
          </a:r>
          <a:endParaRPr lang="en-US" sz="1700" b="1" kern="1200" dirty="0"/>
        </a:p>
      </dsp:txBody>
      <dsp:txXfrm>
        <a:off x="5173455" y="1365788"/>
        <a:ext cx="1798146" cy="762850"/>
      </dsp:txXfrm>
    </dsp:sp>
    <dsp:sp modelId="{97103A30-E100-4DA3-8B63-A2284BED0144}">
      <dsp:nvSpPr>
        <dsp:cNvPr id="0" name=""/>
        <dsp:cNvSpPr/>
      </dsp:nvSpPr>
      <dsp:spPr>
        <a:xfrm>
          <a:off x="1209358" y="2722691"/>
          <a:ext cx="762850" cy="76285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9D4D7C-455F-4EF5-9E3A-ADA877B6EF52}">
      <dsp:nvSpPr>
        <dsp:cNvPr id="0" name=""/>
        <dsp:cNvSpPr/>
      </dsp:nvSpPr>
      <dsp:spPr>
        <a:xfrm>
          <a:off x="1369557" y="2882889"/>
          <a:ext cx="442453" cy="4424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D082D7-CD3F-4E3F-9680-CD3BC93E086C}">
      <dsp:nvSpPr>
        <dsp:cNvPr id="0" name=""/>
        <dsp:cNvSpPr/>
      </dsp:nvSpPr>
      <dsp:spPr>
        <a:xfrm>
          <a:off x="2135676" y="2722691"/>
          <a:ext cx="1798146" cy="76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u="sng" kern="1200" dirty="0"/>
            <a:t>Take regular breaks </a:t>
          </a:r>
          <a:endParaRPr lang="en-US" sz="1700" b="1" kern="1200" dirty="0"/>
        </a:p>
      </dsp:txBody>
      <dsp:txXfrm>
        <a:off x="2135676" y="2722691"/>
        <a:ext cx="1798146" cy="762850"/>
      </dsp:txXfrm>
    </dsp:sp>
    <dsp:sp modelId="{E492EACD-A29C-42C8-B2BE-1F7A55DA0417}">
      <dsp:nvSpPr>
        <dsp:cNvPr id="0" name=""/>
        <dsp:cNvSpPr/>
      </dsp:nvSpPr>
      <dsp:spPr>
        <a:xfrm>
          <a:off x="4247137" y="2722691"/>
          <a:ext cx="762850" cy="7628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8F924-938B-4E5A-8ED0-2912A868F024}">
      <dsp:nvSpPr>
        <dsp:cNvPr id="0" name=""/>
        <dsp:cNvSpPr/>
      </dsp:nvSpPr>
      <dsp:spPr>
        <a:xfrm>
          <a:off x="4407335" y="2882889"/>
          <a:ext cx="442453" cy="4424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94CB7F-4F5F-48AF-964F-1864DCB117B1}">
      <dsp:nvSpPr>
        <dsp:cNvPr id="0" name=""/>
        <dsp:cNvSpPr/>
      </dsp:nvSpPr>
      <dsp:spPr>
        <a:xfrm>
          <a:off x="5173455" y="2722691"/>
          <a:ext cx="1798146" cy="762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u="sng" kern="1200" dirty="0"/>
            <a:t>Set priorities </a:t>
          </a:r>
          <a:endParaRPr lang="en-US" sz="1700" b="1" kern="1200" dirty="0"/>
        </a:p>
      </dsp:txBody>
      <dsp:txXfrm>
        <a:off x="5173455" y="2722691"/>
        <a:ext cx="1798146" cy="7628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73B9F1-1D6D-407B-942D-7A5CEF8A9B52}">
      <dsp:nvSpPr>
        <dsp:cNvPr id="0" name=""/>
        <dsp:cNvSpPr/>
      </dsp:nvSpPr>
      <dsp:spPr>
        <a:xfrm>
          <a:off x="955951" y="0"/>
          <a:ext cx="7755862" cy="4045712"/>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0B726-3682-433A-8490-49A8FCEAAD4A}">
      <dsp:nvSpPr>
        <dsp:cNvPr id="0" name=""/>
        <dsp:cNvSpPr/>
      </dsp:nvSpPr>
      <dsp:spPr>
        <a:xfrm>
          <a:off x="1023" y="1213713"/>
          <a:ext cx="1938074" cy="161828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u="sng" kern="1200" dirty="0"/>
            <a:t>Pomodoro Technique</a:t>
          </a:r>
        </a:p>
        <a:p>
          <a:pPr marL="0" lvl="0" indent="0" algn="l" defTabSz="622300">
            <a:lnSpc>
              <a:spcPct val="90000"/>
            </a:lnSpc>
            <a:spcBef>
              <a:spcPct val="0"/>
            </a:spcBef>
            <a:spcAft>
              <a:spcPct val="35000"/>
            </a:spcAft>
            <a:buNone/>
          </a:pPr>
          <a:r>
            <a:rPr lang="en-GB" sz="1200" b="1" kern="1200" dirty="0"/>
            <a:t>Break tasks into smaller chunks to avoid overworking or ease the completion of the most difficult tasks (Costales et al., 2021). </a:t>
          </a:r>
          <a:endParaRPr lang="en-US" sz="1200" b="1" kern="1200" dirty="0"/>
        </a:p>
      </dsp:txBody>
      <dsp:txXfrm>
        <a:off x="80021" y="1292711"/>
        <a:ext cx="1780078" cy="1460288"/>
      </dsp:txXfrm>
    </dsp:sp>
    <dsp:sp modelId="{B6D0D9A3-72B8-4B53-975E-29F2CF79CEDF}">
      <dsp:nvSpPr>
        <dsp:cNvPr id="0" name=""/>
        <dsp:cNvSpPr/>
      </dsp:nvSpPr>
      <dsp:spPr>
        <a:xfrm>
          <a:off x="2262110" y="1213713"/>
          <a:ext cx="2339236" cy="1618284"/>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u="sng" kern="1200" dirty="0"/>
            <a:t>Conduct a time audit</a:t>
          </a:r>
        </a:p>
        <a:p>
          <a:pPr marL="0" lvl="0" indent="0" algn="l" defTabSz="622300">
            <a:lnSpc>
              <a:spcPct val="90000"/>
            </a:lnSpc>
            <a:spcBef>
              <a:spcPct val="0"/>
            </a:spcBef>
            <a:spcAft>
              <a:spcPct val="35000"/>
            </a:spcAft>
            <a:buNone/>
          </a:pPr>
          <a:r>
            <a:rPr lang="en-GB" sz="1200" b="1" i="0" kern="1200" dirty="0"/>
            <a:t>Start by assessing where you actually spend your time. Create a visual map approximate hours you spend on work, studies, housework.</a:t>
          </a:r>
          <a:endParaRPr lang="en-US" sz="1200" b="1" kern="1200" dirty="0"/>
        </a:p>
      </dsp:txBody>
      <dsp:txXfrm>
        <a:off x="2341108" y="1292711"/>
        <a:ext cx="2181240" cy="1460288"/>
      </dsp:txXfrm>
    </dsp:sp>
    <dsp:sp modelId="{CF856B34-BD98-4EFC-BF3C-BA5B36176941}">
      <dsp:nvSpPr>
        <dsp:cNvPr id="0" name=""/>
        <dsp:cNvSpPr/>
      </dsp:nvSpPr>
      <dsp:spPr>
        <a:xfrm>
          <a:off x="4924359" y="1213713"/>
          <a:ext cx="1938074" cy="1618284"/>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u="sng" kern="1200" dirty="0">
              <a:effectLst/>
            </a:rPr>
            <a:t>Stress management</a:t>
          </a:r>
          <a:r>
            <a:rPr lang="en-GB" sz="1400" b="1" kern="1200" dirty="0"/>
            <a:t> </a:t>
          </a:r>
          <a:r>
            <a:rPr lang="en-GB" sz="1400" b="1" i="0" kern="1200" dirty="0"/>
            <a:t> </a:t>
          </a:r>
        </a:p>
        <a:p>
          <a:pPr marL="0" lvl="0" indent="0" algn="l" defTabSz="622300">
            <a:lnSpc>
              <a:spcPct val="90000"/>
            </a:lnSpc>
            <a:spcBef>
              <a:spcPct val="0"/>
            </a:spcBef>
            <a:spcAft>
              <a:spcPct val="35000"/>
            </a:spcAft>
            <a:buNone/>
          </a:pPr>
          <a:r>
            <a:rPr lang="en-GB" sz="1200" b="1" i="0" kern="1200" dirty="0"/>
            <a:t>Make sure you manage your stress with stress relieving strategies and tactics, in order to feel more relaxed while doing your work.</a:t>
          </a:r>
          <a:r>
            <a:rPr lang="en-GB" sz="1200" b="1" kern="1200" dirty="0"/>
            <a:t> </a:t>
          </a:r>
          <a:endParaRPr lang="en-US" sz="1200" b="1" kern="1200" dirty="0"/>
        </a:p>
      </dsp:txBody>
      <dsp:txXfrm>
        <a:off x="5003357" y="1292711"/>
        <a:ext cx="1780078" cy="1460288"/>
      </dsp:txXfrm>
    </dsp:sp>
    <dsp:sp modelId="{EE72FDEC-A11D-4FFF-8341-41BA7F117ACC}">
      <dsp:nvSpPr>
        <dsp:cNvPr id="0" name=""/>
        <dsp:cNvSpPr/>
      </dsp:nvSpPr>
      <dsp:spPr>
        <a:xfrm>
          <a:off x="7185446" y="1213713"/>
          <a:ext cx="1938074" cy="1618284"/>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u="sng" kern="1200" dirty="0"/>
            <a:t>Prioritise</a:t>
          </a:r>
          <a:endParaRPr lang="en-GB" sz="1200" b="1" i="0" u="sng" kern="1200" dirty="0"/>
        </a:p>
        <a:p>
          <a:pPr marL="0" lvl="0" indent="0" algn="l" defTabSz="622300">
            <a:lnSpc>
              <a:spcPct val="90000"/>
            </a:lnSpc>
            <a:spcBef>
              <a:spcPct val="0"/>
            </a:spcBef>
            <a:spcAft>
              <a:spcPct val="35000"/>
            </a:spcAft>
            <a:buNone/>
          </a:pPr>
          <a:r>
            <a:rPr lang="en-GB" sz="1200" b="1" i="0" kern="1200" dirty="0"/>
            <a:t>Sometimes there really is too much to do with too little time. In these instances, take just a few minutes to evaluate your priorities.</a:t>
          </a:r>
          <a:endParaRPr lang="en-US" sz="1200" b="1" kern="1200" dirty="0"/>
        </a:p>
      </dsp:txBody>
      <dsp:txXfrm>
        <a:off x="7264444" y="1292711"/>
        <a:ext cx="1780078" cy="146028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5458E2-E292-4458-831A-C93CF95DAEAD}" type="datetimeFigureOut">
              <a:rPr lang="en-GB" smtClean="0"/>
              <a:t>13/06/2025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0F976C-B724-4819-A28D-52DF4AC2393A}" type="slidenum">
              <a:rPr lang="en-GB" smtClean="0"/>
              <a:t>‹#›</a:t>
            </a:fld>
            <a:endParaRPr lang="en-GB"/>
          </a:p>
        </p:txBody>
      </p:sp>
    </p:spTree>
    <p:extLst>
      <p:ext uri="{BB962C8B-B14F-4D97-AF65-F5344CB8AC3E}">
        <p14:creationId xmlns:p14="http://schemas.microsoft.com/office/powerpoint/2010/main" val="2195861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0F976C-B724-4819-A28D-52DF4AC2393A}" type="slidenum">
              <a:rPr lang="en-GB" smtClean="0"/>
              <a:t>2</a:t>
            </a:fld>
            <a:endParaRPr lang="en-GB"/>
          </a:p>
        </p:txBody>
      </p:sp>
    </p:spTree>
    <p:extLst>
      <p:ext uri="{BB962C8B-B14F-4D97-AF65-F5344CB8AC3E}">
        <p14:creationId xmlns:p14="http://schemas.microsoft.com/office/powerpoint/2010/main" val="2593304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0F976C-B724-4819-A28D-52DF4AC2393A}" type="slidenum">
              <a:rPr lang="en-GB" smtClean="0"/>
              <a:t>3</a:t>
            </a:fld>
            <a:endParaRPr lang="en-GB"/>
          </a:p>
        </p:txBody>
      </p:sp>
    </p:spTree>
    <p:extLst>
      <p:ext uri="{BB962C8B-B14F-4D97-AF65-F5344CB8AC3E}">
        <p14:creationId xmlns:p14="http://schemas.microsoft.com/office/powerpoint/2010/main" val="1329851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73E84-7D65-2E45-7469-CAD9978F02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A805A1-061D-C20F-426F-6FF7FA9BFF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89E639-A475-B6FB-A569-15793563DA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6209A0-3ED9-427A-A517-91C69F3EF5A7}"/>
              </a:ext>
            </a:extLst>
          </p:cNvPr>
          <p:cNvSpPr>
            <a:spLocks noGrp="1"/>
          </p:cNvSpPr>
          <p:nvPr>
            <p:ph type="sldNum" sz="quarter" idx="5"/>
          </p:nvPr>
        </p:nvSpPr>
        <p:spPr/>
        <p:txBody>
          <a:bodyPr/>
          <a:lstStyle/>
          <a:p>
            <a:fld id="{0A0F976C-B724-4819-A28D-52DF4AC2393A}" type="slidenum">
              <a:rPr lang="en-GB" smtClean="0"/>
              <a:t>4</a:t>
            </a:fld>
            <a:endParaRPr lang="en-GB"/>
          </a:p>
        </p:txBody>
      </p:sp>
    </p:spTree>
    <p:extLst>
      <p:ext uri="{BB962C8B-B14F-4D97-AF65-F5344CB8AC3E}">
        <p14:creationId xmlns:p14="http://schemas.microsoft.com/office/powerpoint/2010/main" val="806671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0F976C-B724-4819-A28D-52DF4AC2393A}" type="slidenum">
              <a:rPr lang="en-GB" smtClean="0"/>
              <a:t>6</a:t>
            </a:fld>
            <a:endParaRPr lang="en-GB"/>
          </a:p>
        </p:txBody>
      </p:sp>
    </p:spTree>
    <p:extLst>
      <p:ext uri="{BB962C8B-B14F-4D97-AF65-F5344CB8AC3E}">
        <p14:creationId xmlns:p14="http://schemas.microsoft.com/office/powerpoint/2010/main" val="251233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0F976C-B724-4819-A28D-52DF4AC2393A}" type="slidenum">
              <a:rPr lang="en-GB" smtClean="0"/>
              <a:t>7</a:t>
            </a:fld>
            <a:endParaRPr lang="en-GB"/>
          </a:p>
        </p:txBody>
      </p:sp>
    </p:spTree>
    <p:extLst>
      <p:ext uri="{BB962C8B-B14F-4D97-AF65-F5344CB8AC3E}">
        <p14:creationId xmlns:p14="http://schemas.microsoft.com/office/powerpoint/2010/main" val="328033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958421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964178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498122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467368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529083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352808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131251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002924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286832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4484112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259107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7878041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0718859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6/13/2025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1111243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448051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138142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0C50CD-E178-4744-9B35-B2F624D6C5E9}" type="datetimeFigureOut">
              <a:rPr lang="en-US" smtClean="0"/>
              <a:pPr/>
              <a:t>6/13/2025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425585534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ourglass and a calendar">
            <a:extLst>
              <a:ext uri="{FF2B5EF4-FFF2-40B4-BE49-F238E27FC236}">
                <a16:creationId xmlns:a16="http://schemas.microsoft.com/office/drawing/2014/main" id="{414AF906-3172-9E95-0A1C-6FD4C56E1448}"/>
              </a:ext>
            </a:extLst>
          </p:cNvPr>
          <p:cNvPicPr>
            <a:picLocks noChangeAspect="1"/>
          </p:cNvPicPr>
          <p:nvPr/>
        </p:nvPicPr>
        <p:blipFill>
          <a:blip r:embed="rId2"/>
          <a:srcRect t="1604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1E35410-5871-181A-953B-B87250407131}"/>
              </a:ext>
            </a:extLst>
          </p:cNvPr>
          <p:cNvSpPr>
            <a:spLocks noGrp="1"/>
          </p:cNvSpPr>
          <p:nvPr>
            <p:ph type="ctrTitle"/>
          </p:nvPr>
        </p:nvSpPr>
        <p:spPr>
          <a:xfrm>
            <a:off x="0" y="627952"/>
            <a:ext cx="6731540" cy="5103628"/>
          </a:xfrm>
          <a:ln>
            <a:noFill/>
          </a:ln>
        </p:spPr>
        <p:txBody>
          <a:bodyPr anchor="ctr">
            <a:normAutofit/>
          </a:bodyPr>
          <a:lstStyle/>
          <a:p>
            <a:pPr algn="ctr">
              <a:lnSpc>
                <a:spcPct val="90000"/>
              </a:lnSpc>
            </a:pPr>
            <a:r>
              <a:rPr lang="en-GB" sz="4400" b="1" dirty="0">
                <a:solidFill>
                  <a:schemeClr val="bg1"/>
                </a:solidFill>
                <a:effectLst>
                  <a:outerShdw blurRad="38100" dist="38100" dir="2700000" algn="tl">
                    <a:srgbClr val="000000">
                      <a:alpha val="43137"/>
                    </a:srgbClr>
                  </a:outerShdw>
                </a:effectLst>
              </a:rPr>
              <a:t>“Time Management”: An Essential Skill for Student Success in Higher Education  </a:t>
            </a:r>
          </a:p>
        </p:txBody>
      </p:sp>
      <p:sp>
        <p:nvSpPr>
          <p:cNvPr id="3" name="Subtitle 2">
            <a:extLst>
              <a:ext uri="{FF2B5EF4-FFF2-40B4-BE49-F238E27FC236}">
                <a16:creationId xmlns:a16="http://schemas.microsoft.com/office/drawing/2014/main" id="{7858D6D8-FD2F-2A59-AF4E-9F02C5D4C072}"/>
              </a:ext>
            </a:extLst>
          </p:cNvPr>
          <p:cNvSpPr>
            <a:spLocks noGrp="1"/>
          </p:cNvSpPr>
          <p:nvPr>
            <p:ph type="subTitle" idx="1"/>
          </p:nvPr>
        </p:nvSpPr>
        <p:spPr>
          <a:xfrm>
            <a:off x="8604503" y="5731580"/>
            <a:ext cx="3392781" cy="960120"/>
          </a:xfrm>
        </p:spPr>
        <p:txBody>
          <a:bodyPr anchor="ctr">
            <a:normAutofit/>
          </a:bodyPr>
          <a:lstStyle/>
          <a:p>
            <a:pPr algn="r"/>
            <a:endParaRPr lang="en-GB" sz="1900"/>
          </a:p>
        </p:txBody>
      </p:sp>
    </p:spTree>
    <p:extLst>
      <p:ext uri="{BB962C8B-B14F-4D97-AF65-F5344CB8AC3E}">
        <p14:creationId xmlns:p14="http://schemas.microsoft.com/office/powerpoint/2010/main" val="3217468097"/>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74F83-3AA4-6A55-70A0-D9257540F1C8}"/>
              </a:ext>
            </a:extLst>
          </p:cNvPr>
          <p:cNvSpPr>
            <a:spLocks noGrp="1"/>
          </p:cNvSpPr>
          <p:nvPr>
            <p:ph type="title"/>
          </p:nvPr>
        </p:nvSpPr>
        <p:spPr>
          <a:xfrm>
            <a:off x="1330773" y="483140"/>
            <a:ext cx="9400521" cy="1320800"/>
          </a:xfrm>
        </p:spPr>
        <p:txBody>
          <a:bodyPr>
            <a:normAutofit/>
          </a:bodyPr>
          <a:lstStyle/>
          <a:p>
            <a:r>
              <a:rPr lang="en-GB" sz="4000" b="1" kern="100" dirty="0">
                <a:ea typeface="Times New Roman" panose="02020603050405020304" pitchFamily="18" charset="0"/>
                <a:cs typeface="Times New Roman" panose="02020603050405020304" pitchFamily="18" charset="0"/>
              </a:rPr>
              <a:t>What is Time Management?</a:t>
            </a:r>
            <a:endParaRPr lang="en-GB" sz="4000" dirty="0"/>
          </a:p>
        </p:txBody>
      </p:sp>
      <p:sp>
        <p:nvSpPr>
          <p:cNvPr id="6" name="Rectangle 5" descr="Stopwatch">
            <a:extLst>
              <a:ext uri="{FF2B5EF4-FFF2-40B4-BE49-F238E27FC236}">
                <a16:creationId xmlns:a16="http://schemas.microsoft.com/office/drawing/2014/main" id="{68923CCC-FC03-8EA5-72EC-0C30611E54F1}"/>
              </a:ext>
            </a:extLst>
          </p:cNvPr>
          <p:cNvSpPr/>
          <p:nvPr/>
        </p:nvSpPr>
        <p:spPr>
          <a:xfrm>
            <a:off x="1219883" y="1666604"/>
            <a:ext cx="1033087" cy="961448"/>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sp>
        <p:nvSpPr>
          <p:cNvPr id="4" name="Content Placeholder 2">
            <a:extLst>
              <a:ext uri="{FF2B5EF4-FFF2-40B4-BE49-F238E27FC236}">
                <a16:creationId xmlns:a16="http://schemas.microsoft.com/office/drawing/2014/main" id="{CA6AE0F6-6743-75DE-79C2-02C993857C24}"/>
              </a:ext>
            </a:extLst>
          </p:cNvPr>
          <p:cNvSpPr txBox="1">
            <a:spLocks/>
          </p:cNvSpPr>
          <p:nvPr/>
        </p:nvSpPr>
        <p:spPr>
          <a:xfrm>
            <a:off x="2252970" y="1556289"/>
            <a:ext cx="6142001" cy="1195454"/>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000" b="1" dirty="0">
                <a:solidFill>
                  <a:schemeClr val="tx1"/>
                </a:solidFill>
              </a:rPr>
              <a:t>Time management describes the </a:t>
            </a:r>
            <a:r>
              <a:rPr lang="en-US" sz="2000" b="1" dirty="0">
                <a:solidFill>
                  <a:schemeClr val="tx1"/>
                </a:solidFill>
              </a:rPr>
              <a:t>simple yet complex process of </a:t>
            </a:r>
            <a:r>
              <a:rPr lang="en-GB" sz="2000" b="1" dirty="0">
                <a:solidFill>
                  <a:schemeClr val="tx1"/>
                </a:solidFill>
              </a:rPr>
              <a:t>distributing the amount of time which is spent on particular activities such as:</a:t>
            </a:r>
            <a:endParaRPr lang="en-US" sz="2000" dirty="0"/>
          </a:p>
          <a:p>
            <a:endParaRPr lang="en-GB" dirty="0"/>
          </a:p>
        </p:txBody>
      </p:sp>
      <p:sp>
        <p:nvSpPr>
          <p:cNvPr id="5" name="Content Placeholder 2">
            <a:extLst>
              <a:ext uri="{FF2B5EF4-FFF2-40B4-BE49-F238E27FC236}">
                <a16:creationId xmlns:a16="http://schemas.microsoft.com/office/drawing/2014/main" id="{5078C9A1-3F54-5B22-8721-E7187B666C30}"/>
              </a:ext>
            </a:extLst>
          </p:cNvPr>
          <p:cNvSpPr txBox="1">
            <a:spLocks/>
          </p:cNvSpPr>
          <p:nvPr/>
        </p:nvSpPr>
        <p:spPr>
          <a:xfrm>
            <a:off x="1330773" y="2888949"/>
            <a:ext cx="7064198" cy="62810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b="1" dirty="0">
                <a:solidFill>
                  <a:schemeClr val="tx1"/>
                </a:solidFill>
              </a:rPr>
              <a:t>               </a:t>
            </a:r>
            <a:r>
              <a:rPr lang="en-GB" sz="3200" b="1" dirty="0">
                <a:solidFill>
                  <a:schemeClr val="tx1"/>
                </a:solidFill>
              </a:rPr>
              <a:t>Working</a:t>
            </a:r>
          </a:p>
          <a:p>
            <a:pPr marL="0" indent="0">
              <a:buFont typeface="Wingdings 3" charset="2"/>
              <a:buNone/>
            </a:pPr>
            <a:endParaRPr lang="en-US" dirty="0"/>
          </a:p>
          <a:p>
            <a:endParaRPr lang="en-GB" dirty="0"/>
          </a:p>
        </p:txBody>
      </p:sp>
      <p:sp>
        <p:nvSpPr>
          <p:cNvPr id="14" name="Content Placeholder 2">
            <a:extLst>
              <a:ext uri="{FF2B5EF4-FFF2-40B4-BE49-F238E27FC236}">
                <a16:creationId xmlns:a16="http://schemas.microsoft.com/office/drawing/2014/main" id="{8849ACC3-00E9-203D-720B-FC561530501F}"/>
              </a:ext>
            </a:extLst>
          </p:cNvPr>
          <p:cNvSpPr txBox="1">
            <a:spLocks/>
          </p:cNvSpPr>
          <p:nvPr/>
        </p:nvSpPr>
        <p:spPr>
          <a:xfrm>
            <a:off x="1526773" y="3565187"/>
            <a:ext cx="1488801" cy="46155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endParaRPr lang="en-GB" b="1" dirty="0">
              <a:solidFill>
                <a:schemeClr val="tx1"/>
              </a:solidFill>
            </a:endParaRPr>
          </a:p>
          <a:p>
            <a:pPr marL="0" indent="0">
              <a:buFont typeface="Wingdings 3" charset="2"/>
              <a:buNone/>
            </a:pPr>
            <a:endParaRPr lang="en-US" dirty="0"/>
          </a:p>
          <a:p>
            <a:endParaRPr lang="en-GB" dirty="0"/>
          </a:p>
        </p:txBody>
      </p:sp>
      <p:sp>
        <p:nvSpPr>
          <p:cNvPr id="15" name="Rectangle 14" descr="Users">
            <a:extLst>
              <a:ext uri="{FF2B5EF4-FFF2-40B4-BE49-F238E27FC236}">
                <a16:creationId xmlns:a16="http://schemas.microsoft.com/office/drawing/2014/main" id="{35FDB34B-AA97-1575-2C51-F147E42D242D}"/>
              </a:ext>
            </a:extLst>
          </p:cNvPr>
          <p:cNvSpPr/>
          <p:nvPr/>
        </p:nvSpPr>
        <p:spPr>
          <a:xfrm>
            <a:off x="1526773" y="2860357"/>
            <a:ext cx="726197" cy="68529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Content Placeholder 2">
            <a:extLst>
              <a:ext uri="{FF2B5EF4-FFF2-40B4-BE49-F238E27FC236}">
                <a16:creationId xmlns:a16="http://schemas.microsoft.com/office/drawing/2014/main" id="{9BC48801-1D06-5F30-59F5-2906814F11BA}"/>
              </a:ext>
            </a:extLst>
          </p:cNvPr>
          <p:cNvSpPr txBox="1">
            <a:spLocks/>
          </p:cNvSpPr>
          <p:nvPr/>
        </p:nvSpPr>
        <p:spPr>
          <a:xfrm>
            <a:off x="1330773" y="3722654"/>
            <a:ext cx="7064198" cy="62810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b="1" dirty="0">
                <a:solidFill>
                  <a:schemeClr val="tx1"/>
                </a:solidFill>
              </a:rPr>
              <a:t>               </a:t>
            </a:r>
            <a:r>
              <a:rPr lang="en-GB" sz="3200" b="1" dirty="0">
                <a:solidFill>
                  <a:schemeClr val="tx1"/>
                </a:solidFill>
              </a:rPr>
              <a:t>Studying</a:t>
            </a:r>
          </a:p>
          <a:p>
            <a:pPr marL="0" indent="0">
              <a:buFont typeface="Wingdings 3" charset="2"/>
              <a:buNone/>
            </a:pPr>
            <a:endParaRPr lang="en-US" dirty="0"/>
          </a:p>
          <a:p>
            <a:endParaRPr lang="en-GB" dirty="0"/>
          </a:p>
        </p:txBody>
      </p:sp>
      <p:sp>
        <p:nvSpPr>
          <p:cNvPr id="18" name="Content Placeholder 2">
            <a:extLst>
              <a:ext uri="{FF2B5EF4-FFF2-40B4-BE49-F238E27FC236}">
                <a16:creationId xmlns:a16="http://schemas.microsoft.com/office/drawing/2014/main" id="{B713C7C0-400E-F8A5-E247-DD48EB1B0B82}"/>
              </a:ext>
            </a:extLst>
          </p:cNvPr>
          <p:cNvSpPr txBox="1">
            <a:spLocks/>
          </p:cNvSpPr>
          <p:nvPr/>
        </p:nvSpPr>
        <p:spPr>
          <a:xfrm>
            <a:off x="1330773" y="4563287"/>
            <a:ext cx="7064198" cy="62810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b="1" dirty="0">
                <a:solidFill>
                  <a:schemeClr val="tx1"/>
                </a:solidFill>
              </a:rPr>
              <a:t>               </a:t>
            </a:r>
            <a:r>
              <a:rPr lang="en-GB" sz="3200" b="1" dirty="0">
                <a:solidFill>
                  <a:schemeClr val="tx1"/>
                </a:solidFill>
              </a:rPr>
              <a:t>Socialising</a:t>
            </a:r>
          </a:p>
          <a:p>
            <a:pPr marL="0" indent="0">
              <a:buFont typeface="Wingdings 3" charset="2"/>
              <a:buNone/>
            </a:pPr>
            <a:endParaRPr lang="en-US" dirty="0"/>
          </a:p>
          <a:p>
            <a:pPr lvl="2"/>
            <a:endParaRPr lang="en-GB" dirty="0"/>
          </a:p>
        </p:txBody>
      </p:sp>
      <p:sp>
        <p:nvSpPr>
          <p:cNvPr id="19" name="Content Placeholder 2">
            <a:extLst>
              <a:ext uri="{FF2B5EF4-FFF2-40B4-BE49-F238E27FC236}">
                <a16:creationId xmlns:a16="http://schemas.microsoft.com/office/drawing/2014/main" id="{324B70AB-3425-DD75-19D6-B3742BAF2CEC}"/>
              </a:ext>
            </a:extLst>
          </p:cNvPr>
          <p:cNvSpPr txBox="1">
            <a:spLocks/>
          </p:cNvSpPr>
          <p:nvPr/>
        </p:nvSpPr>
        <p:spPr>
          <a:xfrm>
            <a:off x="1330773" y="5403920"/>
            <a:ext cx="7064198" cy="62810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3200" b="1" dirty="0">
                <a:solidFill>
                  <a:schemeClr val="tx1"/>
                </a:solidFill>
              </a:rPr>
              <a:t>        Engaging in hobbies</a:t>
            </a:r>
          </a:p>
          <a:p>
            <a:pPr marL="0" indent="0">
              <a:buFont typeface="Wingdings 3" charset="2"/>
              <a:buNone/>
            </a:pPr>
            <a:endParaRPr lang="en-US" dirty="0"/>
          </a:p>
          <a:p>
            <a:pPr lvl="2"/>
            <a:endParaRPr lang="en-GB" dirty="0"/>
          </a:p>
        </p:txBody>
      </p:sp>
      <p:sp>
        <p:nvSpPr>
          <p:cNvPr id="20" name="Rectangle 19" descr="A stack of books">
            <a:extLst>
              <a:ext uri="{FF2B5EF4-FFF2-40B4-BE49-F238E27FC236}">
                <a16:creationId xmlns:a16="http://schemas.microsoft.com/office/drawing/2014/main" id="{DE9E06CB-0BF6-0DBC-499B-E80B46648F83}"/>
              </a:ext>
            </a:extLst>
          </p:cNvPr>
          <p:cNvSpPr/>
          <p:nvPr/>
        </p:nvSpPr>
        <p:spPr>
          <a:xfrm>
            <a:off x="1422708" y="3760816"/>
            <a:ext cx="934325" cy="628109"/>
          </a:xfrm>
          <a:prstGeom prst="rect">
            <a:avLst/>
          </a:prstGeom>
          <a:blipFill>
            <a:blip r:embed="rId7">
              <a:extLs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dirty="0"/>
          </a:p>
        </p:txBody>
      </p:sp>
      <p:sp>
        <p:nvSpPr>
          <p:cNvPr id="21" name="Rectangle 20" descr="Champagne glasses with solid fill">
            <a:extLst>
              <a:ext uri="{FF2B5EF4-FFF2-40B4-BE49-F238E27FC236}">
                <a16:creationId xmlns:a16="http://schemas.microsoft.com/office/drawing/2014/main" id="{8F6825AF-4BFB-33F3-1C2A-7C84ED869627}"/>
              </a:ext>
            </a:extLst>
          </p:cNvPr>
          <p:cNvSpPr/>
          <p:nvPr/>
        </p:nvSpPr>
        <p:spPr>
          <a:xfrm>
            <a:off x="1603493" y="4616300"/>
            <a:ext cx="572753" cy="522082"/>
          </a:xfrm>
          <a:prstGeom prst="rect">
            <a:avLst/>
          </a:prstGeom>
          <a:blipFill>
            <a:blip r:embed="rId9">
              <a:extLst>
                <a:ext uri="{96DAC541-7B7A-43D3-8B79-37D633B846F1}">
                  <asvg:svgBlip xmlns:asvg="http://schemas.microsoft.com/office/drawing/2016/SVG/main" r:embed="rId10"/>
                </a:ext>
              </a:extLst>
            </a:blip>
            <a:srcRect/>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txBody>
          <a:bodyPr/>
          <a:lstStyle/>
          <a:p>
            <a:endParaRPr lang="en-GB"/>
          </a:p>
        </p:txBody>
      </p:sp>
      <p:sp>
        <p:nvSpPr>
          <p:cNvPr id="22" name="Rectangle 21" descr="Guitar">
            <a:extLst>
              <a:ext uri="{FF2B5EF4-FFF2-40B4-BE49-F238E27FC236}">
                <a16:creationId xmlns:a16="http://schemas.microsoft.com/office/drawing/2014/main" id="{09C2F106-1BF0-D3CD-83A7-8C234587270F}"/>
              </a:ext>
            </a:extLst>
          </p:cNvPr>
          <p:cNvSpPr/>
          <p:nvPr/>
        </p:nvSpPr>
        <p:spPr>
          <a:xfrm>
            <a:off x="1526773" y="5476673"/>
            <a:ext cx="588283" cy="555356"/>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6">
              <a:hueOff val="0"/>
              <a:satOff val="0"/>
              <a:lumOff val="0"/>
              <a:alphaOff val="0"/>
            </a:schemeClr>
          </a:effectRef>
          <a:fontRef idx="minor">
            <a:schemeClr val="lt1"/>
          </a:fontRef>
        </p:style>
        <p:txBody>
          <a:bodyPr/>
          <a:lstStyle/>
          <a:p>
            <a:endParaRPr lang="en-GB" dirty="0"/>
          </a:p>
        </p:txBody>
      </p:sp>
    </p:spTree>
    <p:extLst>
      <p:ext uri="{BB962C8B-B14F-4D97-AF65-F5344CB8AC3E}">
        <p14:creationId xmlns:p14="http://schemas.microsoft.com/office/powerpoint/2010/main" val="4885081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74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250"/>
                                        <p:tgtEl>
                                          <p:spTgt spid="1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1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1500"/>
                                        <p:tgtEl>
                                          <p:spTgt spid="2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fade">
                                      <p:cBhvr>
                                        <p:cTn id="30" dur="1500"/>
                                        <p:tgtEl>
                                          <p:spTgt spid="16"/>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1500"/>
                                        <p:tgtEl>
                                          <p:spTgt spid="2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1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fade">
                                      <p:cBhvr>
                                        <p:cTn id="43" dur="1500"/>
                                        <p:tgtEl>
                                          <p:spTgt spid="2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1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4" grpId="0" animBg="1"/>
      <p:bldP spid="5" grpId="0" animBg="1"/>
      <p:bldP spid="15" grpId="0" animBg="1"/>
      <p:bldP spid="16" grpId="0" animBg="1"/>
      <p:bldP spid="18" grpId="0" animBg="1"/>
      <p:bldP spid="19" grpId="0" animBg="1"/>
      <p:bldP spid="20" grpId="0" animBg="1"/>
      <p:bldP spid="21" grpId="0" animBg="1"/>
      <p:bldP spid="2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C118E-730B-F536-1B1C-71FFC537225A}"/>
              </a:ext>
            </a:extLst>
          </p:cNvPr>
          <p:cNvSpPr>
            <a:spLocks noGrp="1"/>
          </p:cNvSpPr>
          <p:nvPr>
            <p:ph type="title"/>
          </p:nvPr>
        </p:nvSpPr>
        <p:spPr>
          <a:xfrm>
            <a:off x="550875" y="590145"/>
            <a:ext cx="8596668" cy="1320800"/>
          </a:xfrm>
        </p:spPr>
        <p:txBody>
          <a:bodyPr/>
          <a:lstStyle/>
          <a:p>
            <a:r>
              <a:rPr lang="en-GB" b="1" dirty="0"/>
              <a:t>Why is Time Management Important?</a:t>
            </a:r>
          </a:p>
        </p:txBody>
      </p:sp>
      <p:sp>
        <p:nvSpPr>
          <p:cNvPr id="10" name="TextBox 9">
            <a:extLst>
              <a:ext uri="{FF2B5EF4-FFF2-40B4-BE49-F238E27FC236}">
                <a16:creationId xmlns:a16="http://schemas.microsoft.com/office/drawing/2014/main" id="{15F6B0D6-443B-4C26-2DBF-1FF96378E7C9}"/>
              </a:ext>
            </a:extLst>
          </p:cNvPr>
          <p:cNvSpPr txBox="1"/>
          <p:nvPr/>
        </p:nvSpPr>
        <p:spPr>
          <a:xfrm>
            <a:off x="5569343" y="1794190"/>
            <a:ext cx="3704659" cy="203132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anose="05000000000000000000" pitchFamily="2" charset="2"/>
              <a:buChar char="v"/>
            </a:pPr>
            <a:r>
              <a:rPr lang="en-GB" dirty="0"/>
              <a:t>We might all have the same time during the day but people that can manage their time effectively are considered to be more productive and therefore more likely to be successful in their endeavours.</a:t>
            </a:r>
          </a:p>
        </p:txBody>
      </p:sp>
      <p:pic>
        <p:nvPicPr>
          <p:cNvPr id="17" name="Picture 16" descr="A person with her hand on her head&#10;&#10;AI-generated content may be incorrect.">
            <a:extLst>
              <a:ext uri="{FF2B5EF4-FFF2-40B4-BE49-F238E27FC236}">
                <a16:creationId xmlns:a16="http://schemas.microsoft.com/office/drawing/2014/main" id="{9CD55BC5-3724-6DE4-E784-0084B9370A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310" y="1606391"/>
            <a:ext cx="5018469" cy="3228255"/>
          </a:xfrm>
          <a:prstGeom prst="rect">
            <a:avLst/>
          </a:prstGeom>
        </p:spPr>
      </p:pic>
      <p:sp>
        <p:nvSpPr>
          <p:cNvPr id="18" name="TextBox 17">
            <a:extLst>
              <a:ext uri="{FF2B5EF4-FFF2-40B4-BE49-F238E27FC236}">
                <a16:creationId xmlns:a16="http://schemas.microsoft.com/office/drawing/2014/main" id="{786207A1-9CBB-D96D-D0DE-3BD3860B6C76}"/>
              </a:ext>
            </a:extLst>
          </p:cNvPr>
          <p:cNvSpPr txBox="1"/>
          <p:nvPr/>
        </p:nvSpPr>
        <p:spPr>
          <a:xfrm>
            <a:off x="5569343" y="4038421"/>
            <a:ext cx="3704659"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anose="05000000000000000000" pitchFamily="2" charset="2"/>
              <a:buChar char="v"/>
            </a:pPr>
            <a:r>
              <a:rPr lang="en-GB" dirty="0"/>
              <a:t>In a higher education context, the ability to manage your time could mean:</a:t>
            </a:r>
          </a:p>
          <a:p>
            <a:endParaRPr lang="en-GB" dirty="0"/>
          </a:p>
          <a:p>
            <a:pPr marL="285750" indent="-285750">
              <a:buFont typeface="Wingdings" panose="05000000000000000000" pitchFamily="2" charset="2"/>
              <a:buChar char="ü"/>
            </a:pPr>
            <a:r>
              <a:rPr lang="en-GB" dirty="0"/>
              <a:t>Less stress and anxiety</a:t>
            </a:r>
          </a:p>
          <a:p>
            <a:pPr marL="285750" indent="-285750">
              <a:buFont typeface="Wingdings" panose="05000000000000000000" pitchFamily="2" charset="2"/>
              <a:buChar char="ü"/>
            </a:pPr>
            <a:r>
              <a:rPr lang="en-GB" dirty="0"/>
              <a:t>Less procrastination</a:t>
            </a:r>
          </a:p>
          <a:p>
            <a:pPr marL="285750" indent="-285750">
              <a:buFont typeface="Wingdings" panose="05000000000000000000" pitchFamily="2" charset="2"/>
              <a:buChar char="ü"/>
            </a:pPr>
            <a:r>
              <a:rPr lang="en-GB" dirty="0"/>
              <a:t>More time to enjoy hobbies</a:t>
            </a:r>
          </a:p>
          <a:p>
            <a:pPr marL="285750" indent="-285750">
              <a:buFont typeface="Wingdings" panose="05000000000000000000" pitchFamily="2" charset="2"/>
              <a:buChar char="ü"/>
            </a:pPr>
            <a:r>
              <a:rPr lang="en-GB" dirty="0"/>
              <a:t>Better academic results</a:t>
            </a:r>
          </a:p>
        </p:txBody>
      </p:sp>
    </p:spTree>
    <p:extLst>
      <p:ext uri="{BB962C8B-B14F-4D97-AF65-F5344CB8AC3E}">
        <p14:creationId xmlns:p14="http://schemas.microsoft.com/office/powerpoint/2010/main" val="280072166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childTnLst>
                                </p:cTn>
                              </p:par>
                              <p:par>
                                <p:cTn id="8" presetID="21" presetClass="entr" presetSubtype="1"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wheel(1)">
                                      <p:cBhvr>
                                        <p:cTn id="10" dur="2000"/>
                                        <p:tgtEl>
                                          <p:spTgt spid="17"/>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1499"/>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fade">
                                      <p:cBhvr>
                                        <p:cTn id="19" dur="1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animBg="1"/>
      <p:bldP spid="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6CA28-6EFF-5A7A-DBEF-37856B9812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D9A23F-B427-6278-E419-8350FD493E58}"/>
              </a:ext>
            </a:extLst>
          </p:cNvPr>
          <p:cNvSpPr>
            <a:spLocks noGrp="1"/>
          </p:cNvSpPr>
          <p:nvPr>
            <p:ph type="title"/>
          </p:nvPr>
        </p:nvSpPr>
        <p:spPr>
          <a:xfrm>
            <a:off x="661482" y="376665"/>
            <a:ext cx="9312972" cy="1320800"/>
          </a:xfrm>
        </p:spPr>
        <p:txBody>
          <a:bodyPr>
            <a:normAutofit/>
          </a:bodyPr>
          <a:lstStyle/>
          <a:p>
            <a:r>
              <a:rPr lang="en-GB" sz="4000" b="1" kern="100" dirty="0">
                <a:ea typeface="Times New Roman" panose="02020603050405020304" pitchFamily="18" charset="0"/>
                <a:cs typeface="Times New Roman" panose="02020603050405020304" pitchFamily="18" charset="0"/>
              </a:rPr>
              <a:t>Time Management Strategies in a Digital World</a:t>
            </a:r>
            <a:endParaRPr lang="en-GB" sz="4000" b="1" dirty="0"/>
          </a:p>
        </p:txBody>
      </p:sp>
      <p:sp>
        <p:nvSpPr>
          <p:cNvPr id="18" name="TextBox 17">
            <a:extLst>
              <a:ext uri="{FF2B5EF4-FFF2-40B4-BE49-F238E27FC236}">
                <a16:creationId xmlns:a16="http://schemas.microsoft.com/office/drawing/2014/main" id="{774A1951-BC44-C97B-682B-BC5164B4DA78}"/>
              </a:ext>
            </a:extLst>
          </p:cNvPr>
          <p:cNvSpPr txBox="1"/>
          <p:nvPr/>
        </p:nvSpPr>
        <p:spPr>
          <a:xfrm>
            <a:off x="661482" y="1833652"/>
            <a:ext cx="8784076" cy="8771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700" dirty="0">
                <a:solidFill>
                  <a:schemeClr val="tx1"/>
                </a:solidFill>
                <a:latin typeface="+mj-lt"/>
                <a:ea typeface="Aptos" panose="020B0004020202020204" pitchFamily="34" charset="0"/>
              </a:rPr>
              <a:t>The traditional approach towards time management has undergone significant transformation in recent years with the introduction of new technologies and smart solutions to help keep up with to-do lists and ensure that they are tackled efficiently.</a:t>
            </a:r>
            <a:endParaRPr lang="en-GB" sz="1700" dirty="0">
              <a:latin typeface="+mj-lt"/>
            </a:endParaRPr>
          </a:p>
        </p:txBody>
      </p:sp>
      <p:graphicFrame>
        <p:nvGraphicFramePr>
          <p:cNvPr id="3" name="Content Placeholder 2">
            <a:extLst>
              <a:ext uri="{FF2B5EF4-FFF2-40B4-BE49-F238E27FC236}">
                <a16:creationId xmlns:a16="http://schemas.microsoft.com/office/drawing/2014/main" id="{41D0D4C7-5A9B-F366-D098-02D4AAA6A999}"/>
              </a:ext>
            </a:extLst>
          </p:cNvPr>
          <p:cNvGraphicFramePr>
            <a:graphicFrameLocks noGrp="1"/>
          </p:cNvGraphicFramePr>
          <p:nvPr>
            <p:ph idx="1"/>
            <p:extLst>
              <p:ext uri="{D42A27DB-BD31-4B8C-83A1-F6EECF244321}">
                <p14:modId xmlns:p14="http://schemas.microsoft.com/office/powerpoint/2010/main" val="4125266776"/>
              </p:ext>
            </p:extLst>
          </p:nvPr>
        </p:nvGraphicFramePr>
        <p:xfrm>
          <a:off x="661482" y="2986908"/>
          <a:ext cx="8180961" cy="34944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128641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5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1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graphicEl>
                                              <a:dgm id="{DC51C225-3ABC-40D2-86C5-91545B2F49BD}"/>
                                            </p:graphicEl>
                                          </p:spTgt>
                                        </p:tgtEl>
                                        <p:attrNameLst>
                                          <p:attrName>style.visibility</p:attrName>
                                        </p:attrNameLst>
                                      </p:cBhvr>
                                      <p:to>
                                        <p:strVal val="visible"/>
                                      </p:to>
                                    </p:set>
                                    <p:animEffect transition="in" filter="barn(inVertical)">
                                      <p:cBhvr>
                                        <p:cTn id="17" dur="1500"/>
                                        <p:tgtEl>
                                          <p:spTgt spid="3">
                                            <p:graphicEl>
                                              <a:dgm id="{DC51C225-3ABC-40D2-86C5-91545B2F49BD}"/>
                                            </p:graphic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3">
                                            <p:graphicEl>
                                              <a:dgm id="{552A2E12-AFD6-460B-A153-2EB2A821D31E}"/>
                                            </p:graphicEl>
                                          </p:spTgt>
                                        </p:tgtEl>
                                        <p:attrNameLst>
                                          <p:attrName>style.visibility</p:attrName>
                                        </p:attrNameLst>
                                      </p:cBhvr>
                                      <p:to>
                                        <p:strVal val="visible"/>
                                      </p:to>
                                    </p:set>
                                    <p:animEffect transition="in" filter="barn(inVertical)">
                                      <p:cBhvr>
                                        <p:cTn id="20" dur="1500"/>
                                        <p:tgtEl>
                                          <p:spTgt spid="3">
                                            <p:graphicEl>
                                              <a:dgm id="{552A2E12-AFD6-460B-A153-2EB2A821D31E}"/>
                                            </p:graphicEl>
                                          </p:spTgt>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3">
                                            <p:graphicEl>
                                              <a:dgm id="{A21A1492-08AC-4EB0-A5C3-D584CD7AE377}"/>
                                            </p:graphicEl>
                                          </p:spTgt>
                                        </p:tgtEl>
                                        <p:attrNameLst>
                                          <p:attrName>style.visibility</p:attrName>
                                        </p:attrNameLst>
                                      </p:cBhvr>
                                      <p:to>
                                        <p:strVal val="visible"/>
                                      </p:to>
                                    </p:set>
                                    <p:animEffect transition="in" filter="barn(inVertical)">
                                      <p:cBhvr>
                                        <p:cTn id="23" dur="1500"/>
                                        <p:tgtEl>
                                          <p:spTgt spid="3">
                                            <p:graphicEl>
                                              <a:dgm id="{A21A1492-08AC-4EB0-A5C3-D584CD7AE37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graphicEl>
                                              <a:dgm id="{19C0CD54-504E-4BD7-9D09-60244637F4B0}"/>
                                            </p:graphicEl>
                                          </p:spTgt>
                                        </p:tgtEl>
                                        <p:attrNameLst>
                                          <p:attrName>style.visibility</p:attrName>
                                        </p:attrNameLst>
                                      </p:cBhvr>
                                      <p:to>
                                        <p:strVal val="visible"/>
                                      </p:to>
                                    </p:set>
                                    <p:animEffect transition="in" filter="barn(inVertical)">
                                      <p:cBhvr>
                                        <p:cTn id="28" dur="1500"/>
                                        <p:tgtEl>
                                          <p:spTgt spid="3">
                                            <p:graphicEl>
                                              <a:dgm id="{19C0CD54-504E-4BD7-9D09-60244637F4B0}"/>
                                            </p:graphicEl>
                                          </p:spTgt>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3">
                                            <p:graphicEl>
                                              <a:dgm id="{28361197-73ED-40AC-83FD-C8D1DAD69AFC}"/>
                                            </p:graphicEl>
                                          </p:spTgt>
                                        </p:tgtEl>
                                        <p:attrNameLst>
                                          <p:attrName>style.visibility</p:attrName>
                                        </p:attrNameLst>
                                      </p:cBhvr>
                                      <p:to>
                                        <p:strVal val="visible"/>
                                      </p:to>
                                    </p:set>
                                    <p:animEffect transition="in" filter="barn(inVertical)">
                                      <p:cBhvr>
                                        <p:cTn id="31" dur="1500"/>
                                        <p:tgtEl>
                                          <p:spTgt spid="3">
                                            <p:graphicEl>
                                              <a:dgm id="{28361197-73ED-40AC-83FD-C8D1DAD69AFC}"/>
                                            </p:graphicEl>
                                          </p:spTgt>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3">
                                            <p:graphicEl>
                                              <a:dgm id="{BA93BA62-0AB9-47EB-8A24-533450124008}"/>
                                            </p:graphicEl>
                                          </p:spTgt>
                                        </p:tgtEl>
                                        <p:attrNameLst>
                                          <p:attrName>style.visibility</p:attrName>
                                        </p:attrNameLst>
                                      </p:cBhvr>
                                      <p:to>
                                        <p:strVal val="visible"/>
                                      </p:to>
                                    </p:set>
                                    <p:animEffect transition="in" filter="barn(inVertical)">
                                      <p:cBhvr>
                                        <p:cTn id="34" dur="1500"/>
                                        <p:tgtEl>
                                          <p:spTgt spid="3">
                                            <p:graphicEl>
                                              <a:dgm id="{BA93BA62-0AB9-47EB-8A24-53345012400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3">
                                            <p:graphicEl>
                                              <a:dgm id="{A9D8F658-7B5F-4059-8BDC-488B606384C4}"/>
                                            </p:graphicEl>
                                          </p:spTgt>
                                        </p:tgtEl>
                                        <p:attrNameLst>
                                          <p:attrName>style.visibility</p:attrName>
                                        </p:attrNameLst>
                                      </p:cBhvr>
                                      <p:to>
                                        <p:strVal val="visible"/>
                                      </p:to>
                                    </p:set>
                                    <p:animEffect transition="in" filter="barn(inVertical)">
                                      <p:cBhvr>
                                        <p:cTn id="39" dur="1500"/>
                                        <p:tgtEl>
                                          <p:spTgt spid="3">
                                            <p:graphicEl>
                                              <a:dgm id="{A9D8F658-7B5F-4059-8BDC-488B606384C4}"/>
                                            </p:graphicEl>
                                          </p:spTgt>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3">
                                            <p:graphicEl>
                                              <a:dgm id="{13C05D96-F2E0-473B-93CB-1F4B2B597D00}"/>
                                            </p:graphicEl>
                                          </p:spTgt>
                                        </p:tgtEl>
                                        <p:attrNameLst>
                                          <p:attrName>style.visibility</p:attrName>
                                        </p:attrNameLst>
                                      </p:cBhvr>
                                      <p:to>
                                        <p:strVal val="visible"/>
                                      </p:to>
                                    </p:set>
                                    <p:animEffect transition="in" filter="barn(inVertical)">
                                      <p:cBhvr>
                                        <p:cTn id="42" dur="1500"/>
                                        <p:tgtEl>
                                          <p:spTgt spid="3">
                                            <p:graphicEl>
                                              <a:dgm id="{13C05D96-F2E0-473B-93CB-1F4B2B597D00}"/>
                                            </p:graphicEl>
                                          </p:spTgt>
                                        </p:tgtEl>
                                      </p:cBhvr>
                                    </p:animEffect>
                                  </p:childTnLst>
                                </p:cTn>
                              </p:par>
                              <p:par>
                                <p:cTn id="43" presetID="16" presetClass="entr" presetSubtype="21" fill="hold" grpId="0" nodeType="withEffect">
                                  <p:stCondLst>
                                    <p:cond delay="0"/>
                                  </p:stCondLst>
                                  <p:childTnLst>
                                    <p:set>
                                      <p:cBhvr>
                                        <p:cTn id="44" dur="1" fill="hold">
                                          <p:stCondLst>
                                            <p:cond delay="0"/>
                                          </p:stCondLst>
                                        </p:cTn>
                                        <p:tgtEl>
                                          <p:spTgt spid="3">
                                            <p:graphicEl>
                                              <a:dgm id="{7B98711B-7544-4466-9210-9EC1842AEE84}"/>
                                            </p:graphicEl>
                                          </p:spTgt>
                                        </p:tgtEl>
                                        <p:attrNameLst>
                                          <p:attrName>style.visibility</p:attrName>
                                        </p:attrNameLst>
                                      </p:cBhvr>
                                      <p:to>
                                        <p:strVal val="visible"/>
                                      </p:to>
                                    </p:set>
                                    <p:animEffect transition="in" filter="barn(inVertical)">
                                      <p:cBhvr>
                                        <p:cTn id="45" dur="1500"/>
                                        <p:tgtEl>
                                          <p:spTgt spid="3">
                                            <p:graphicEl>
                                              <a:dgm id="{7B98711B-7544-4466-9210-9EC1842AEE84}"/>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6" presetClass="entr" presetSubtype="21" fill="hold" grpId="0" nodeType="clickEffect">
                                  <p:stCondLst>
                                    <p:cond delay="0"/>
                                  </p:stCondLst>
                                  <p:childTnLst>
                                    <p:set>
                                      <p:cBhvr>
                                        <p:cTn id="49" dur="1" fill="hold">
                                          <p:stCondLst>
                                            <p:cond delay="0"/>
                                          </p:stCondLst>
                                        </p:cTn>
                                        <p:tgtEl>
                                          <p:spTgt spid="3">
                                            <p:graphicEl>
                                              <a:dgm id="{3AB02E80-A0E4-4778-B220-9421A3FA18D4}"/>
                                            </p:graphicEl>
                                          </p:spTgt>
                                        </p:tgtEl>
                                        <p:attrNameLst>
                                          <p:attrName>style.visibility</p:attrName>
                                        </p:attrNameLst>
                                      </p:cBhvr>
                                      <p:to>
                                        <p:strVal val="visible"/>
                                      </p:to>
                                    </p:set>
                                    <p:animEffect transition="in" filter="barn(inVertical)">
                                      <p:cBhvr>
                                        <p:cTn id="50" dur="1500"/>
                                        <p:tgtEl>
                                          <p:spTgt spid="3">
                                            <p:graphicEl>
                                              <a:dgm id="{3AB02E80-A0E4-4778-B220-9421A3FA18D4}"/>
                                            </p:graphicEl>
                                          </p:spTgt>
                                        </p:tgtEl>
                                      </p:cBhvr>
                                    </p:animEffect>
                                  </p:childTnLst>
                                </p:cTn>
                              </p:par>
                              <p:par>
                                <p:cTn id="51" presetID="16" presetClass="entr" presetSubtype="21" fill="hold" grpId="0" nodeType="withEffect">
                                  <p:stCondLst>
                                    <p:cond delay="0"/>
                                  </p:stCondLst>
                                  <p:childTnLst>
                                    <p:set>
                                      <p:cBhvr>
                                        <p:cTn id="52" dur="1" fill="hold">
                                          <p:stCondLst>
                                            <p:cond delay="0"/>
                                          </p:stCondLst>
                                        </p:cTn>
                                        <p:tgtEl>
                                          <p:spTgt spid="3">
                                            <p:graphicEl>
                                              <a:dgm id="{0D0550AD-2933-421E-90E4-467C2368B607}"/>
                                            </p:graphicEl>
                                          </p:spTgt>
                                        </p:tgtEl>
                                        <p:attrNameLst>
                                          <p:attrName>style.visibility</p:attrName>
                                        </p:attrNameLst>
                                      </p:cBhvr>
                                      <p:to>
                                        <p:strVal val="visible"/>
                                      </p:to>
                                    </p:set>
                                    <p:animEffect transition="in" filter="barn(inVertical)">
                                      <p:cBhvr>
                                        <p:cTn id="53" dur="1500"/>
                                        <p:tgtEl>
                                          <p:spTgt spid="3">
                                            <p:graphicEl>
                                              <a:dgm id="{0D0550AD-2933-421E-90E4-467C2368B607}"/>
                                            </p:graphicEl>
                                          </p:spTgt>
                                        </p:tgtEl>
                                      </p:cBhvr>
                                    </p:animEffect>
                                  </p:childTnLst>
                                </p:cTn>
                              </p:par>
                              <p:par>
                                <p:cTn id="54" presetID="16" presetClass="entr" presetSubtype="21" fill="hold" grpId="0" nodeType="withEffect">
                                  <p:stCondLst>
                                    <p:cond delay="0"/>
                                  </p:stCondLst>
                                  <p:childTnLst>
                                    <p:set>
                                      <p:cBhvr>
                                        <p:cTn id="55" dur="1" fill="hold">
                                          <p:stCondLst>
                                            <p:cond delay="0"/>
                                          </p:stCondLst>
                                        </p:cTn>
                                        <p:tgtEl>
                                          <p:spTgt spid="3">
                                            <p:graphicEl>
                                              <a:dgm id="{8E566A83-7501-4DC4-B505-94E0DBE7D013}"/>
                                            </p:graphicEl>
                                          </p:spTgt>
                                        </p:tgtEl>
                                        <p:attrNameLst>
                                          <p:attrName>style.visibility</p:attrName>
                                        </p:attrNameLst>
                                      </p:cBhvr>
                                      <p:to>
                                        <p:strVal val="visible"/>
                                      </p:to>
                                    </p:set>
                                    <p:animEffect transition="in" filter="barn(inVertical)">
                                      <p:cBhvr>
                                        <p:cTn id="56" dur="1500"/>
                                        <p:tgtEl>
                                          <p:spTgt spid="3">
                                            <p:graphicEl>
                                              <a:dgm id="{8E566A83-7501-4DC4-B505-94E0DBE7D013}"/>
                                            </p:graphicEl>
                                          </p:spTgt>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3">
                                            <p:graphicEl>
                                              <a:dgm id="{209D4D7C-455F-4EF5-9E3A-ADA877B6EF52}"/>
                                            </p:graphicEl>
                                          </p:spTgt>
                                        </p:tgtEl>
                                        <p:attrNameLst>
                                          <p:attrName>style.visibility</p:attrName>
                                        </p:attrNameLst>
                                      </p:cBhvr>
                                      <p:to>
                                        <p:strVal val="visible"/>
                                      </p:to>
                                    </p:set>
                                    <p:animEffect transition="in" filter="barn(inVertical)">
                                      <p:cBhvr>
                                        <p:cTn id="61" dur="1500"/>
                                        <p:tgtEl>
                                          <p:spTgt spid="3">
                                            <p:graphicEl>
                                              <a:dgm id="{209D4D7C-455F-4EF5-9E3A-ADA877B6EF52}"/>
                                            </p:graphicEl>
                                          </p:spTgt>
                                        </p:tgtEl>
                                      </p:cBhvr>
                                    </p:animEffect>
                                  </p:childTnLst>
                                </p:cTn>
                              </p:par>
                              <p:par>
                                <p:cTn id="62" presetID="16" presetClass="entr" presetSubtype="21" fill="hold" grpId="0" nodeType="withEffect">
                                  <p:stCondLst>
                                    <p:cond delay="0"/>
                                  </p:stCondLst>
                                  <p:childTnLst>
                                    <p:set>
                                      <p:cBhvr>
                                        <p:cTn id="63" dur="1" fill="hold">
                                          <p:stCondLst>
                                            <p:cond delay="0"/>
                                          </p:stCondLst>
                                        </p:cTn>
                                        <p:tgtEl>
                                          <p:spTgt spid="3">
                                            <p:graphicEl>
                                              <a:dgm id="{97103A30-E100-4DA3-8B63-A2284BED0144}"/>
                                            </p:graphicEl>
                                          </p:spTgt>
                                        </p:tgtEl>
                                        <p:attrNameLst>
                                          <p:attrName>style.visibility</p:attrName>
                                        </p:attrNameLst>
                                      </p:cBhvr>
                                      <p:to>
                                        <p:strVal val="visible"/>
                                      </p:to>
                                    </p:set>
                                    <p:animEffect transition="in" filter="barn(inVertical)">
                                      <p:cBhvr>
                                        <p:cTn id="64" dur="1500"/>
                                        <p:tgtEl>
                                          <p:spTgt spid="3">
                                            <p:graphicEl>
                                              <a:dgm id="{97103A30-E100-4DA3-8B63-A2284BED0144}"/>
                                            </p:graphicEl>
                                          </p:spTgt>
                                        </p:tgtEl>
                                      </p:cBhvr>
                                    </p:animEffect>
                                  </p:childTnLst>
                                </p:cTn>
                              </p:par>
                              <p:par>
                                <p:cTn id="65" presetID="16" presetClass="entr" presetSubtype="21" fill="hold" grpId="0" nodeType="withEffect">
                                  <p:stCondLst>
                                    <p:cond delay="0"/>
                                  </p:stCondLst>
                                  <p:childTnLst>
                                    <p:set>
                                      <p:cBhvr>
                                        <p:cTn id="66" dur="1" fill="hold">
                                          <p:stCondLst>
                                            <p:cond delay="0"/>
                                          </p:stCondLst>
                                        </p:cTn>
                                        <p:tgtEl>
                                          <p:spTgt spid="3">
                                            <p:graphicEl>
                                              <a:dgm id="{F3D082D7-CD3F-4E3F-9680-CD3BC93E086C}"/>
                                            </p:graphicEl>
                                          </p:spTgt>
                                        </p:tgtEl>
                                        <p:attrNameLst>
                                          <p:attrName>style.visibility</p:attrName>
                                        </p:attrNameLst>
                                      </p:cBhvr>
                                      <p:to>
                                        <p:strVal val="visible"/>
                                      </p:to>
                                    </p:set>
                                    <p:animEffect transition="in" filter="barn(inVertical)">
                                      <p:cBhvr>
                                        <p:cTn id="67" dur="1500"/>
                                        <p:tgtEl>
                                          <p:spTgt spid="3">
                                            <p:graphicEl>
                                              <a:dgm id="{F3D082D7-CD3F-4E3F-9680-CD3BC93E086C}"/>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6" presetClass="entr" presetSubtype="21" fill="hold" grpId="0" nodeType="clickEffect">
                                  <p:stCondLst>
                                    <p:cond delay="0"/>
                                  </p:stCondLst>
                                  <p:childTnLst>
                                    <p:set>
                                      <p:cBhvr>
                                        <p:cTn id="71" dur="1" fill="hold">
                                          <p:stCondLst>
                                            <p:cond delay="0"/>
                                          </p:stCondLst>
                                        </p:cTn>
                                        <p:tgtEl>
                                          <p:spTgt spid="3">
                                            <p:graphicEl>
                                              <a:dgm id="{5158F924-938B-4E5A-8ED0-2912A868F024}"/>
                                            </p:graphicEl>
                                          </p:spTgt>
                                        </p:tgtEl>
                                        <p:attrNameLst>
                                          <p:attrName>style.visibility</p:attrName>
                                        </p:attrNameLst>
                                      </p:cBhvr>
                                      <p:to>
                                        <p:strVal val="visible"/>
                                      </p:to>
                                    </p:set>
                                    <p:animEffect transition="in" filter="barn(inVertical)">
                                      <p:cBhvr>
                                        <p:cTn id="72" dur="1500"/>
                                        <p:tgtEl>
                                          <p:spTgt spid="3">
                                            <p:graphicEl>
                                              <a:dgm id="{5158F924-938B-4E5A-8ED0-2912A868F024}"/>
                                            </p:graphicEl>
                                          </p:spTgt>
                                        </p:tgtEl>
                                      </p:cBhvr>
                                    </p:animEffect>
                                  </p:childTnLst>
                                </p:cTn>
                              </p:par>
                              <p:par>
                                <p:cTn id="73" presetID="16" presetClass="entr" presetSubtype="21" fill="hold" grpId="0" nodeType="withEffect">
                                  <p:stCondLst>
                                    <p:cond delay="0"/>
                                  </p:stCondLst>
                                  <p:childTnLst>
                                    <p:set>
                                      <p:cBhvr>
                                        <p:cTn id="74" dur="1" fill="hold">
                                          <p:stCondLst>
                                            <p:cond delay="0"/>
                                          </p:stCondLst>
                                        </p:cTn>
                                        <p:tgtEl>
                                          <p:spTgt spid="3">
                                            <p:graphicEl>
                                              <a:dgm id="{E492EACD-A29C-42C8-B2BE-1F7A55DA0417}"/>
                                            </p:graphicEl>
                                          </p:spTgt>
                                        </p:tgtEl>
                                        <p:attrNameLst>
                                          <p:attrName>style.visibility</p:attrName>
                                        </p:attrNameLst>
                                      </p:cBhvr>
                                      <p:to>
                                        <p:strVal val="visible"/>
                                      </p:to>
                                    </p:set>
                                    <p:animEffect transition="in" filter="barn(inVertical)">
                                      <p:cBhvr>
                                        <p:cTn id="75" dur="1500"/>
                                        <p:tgtEl>
                                          <p:spTgt spid="3">
                                            <p:graphicEl>
                                              <a:dgm id="{E492EACD-A29C-42C8-B2BE-1F7A55DA0417}"/>
                                            </p:graphicEl>
                                          </p:spTgt>
                                        </p:tgtEl>
                                      </p:cBhvr>
                                    </p:animEffect>
                                  </p:childTnLst>
                                </p:cTn>
                              </p:par>
                              <p:par>
                                <p:cTn id="76" presetID="16" presetClass="entr" presetSubtype="21" fill="hold" grpId="0" nodeType="withEffect">
                                  <p:stCondLst>
                                    <p:cond delay="0"/>
                                  </p:stCondLst>
                                  <p:childTnLst>
                                    <p:set>
                                      <p:cBhvr>
                                        <p:cTn id="77" dur="1" fill="hold">
                                          <p:stCondLst>
                                            <p:cond delay="0"/>
                                          </p:stCondLst>
                                        </p:cTn>
                                        <p:tgtEl>
                                          <p:spTgt spid="3">
                                            <p:graphicEl>
                                              <a:dgm id="{8494CB7F-4F5F-48AF-964F-1864DCB117B1}"/>
                                            </p:graphicEl>
                                          </p:spTgt>
                                        </p:tgtEl>
                                        <p:attrNameLst>
                                          <p:attrName>style.visibility</p:attrName>
                                        </p:attrNameLst>
                                      </p:cBhvr>
                                      <p:to>
                                        <p:strVal val="visible"/>
                                      </p:to>
                                    </p:set>
                                    <p:animEffect transition="in" filter="barn(inVertical)">
                                      <p:cBhvr>
                                        <p:cTn id="78" dur="1500"/>
                                        <p:tgtEl>
                                          <p:spTgt spid="3">
                                            <p:graphicEl>
                                              <a:dgm id="{8494CB7F-4F5F-48AF-964F-1864DCB117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8" grpId="0" animBg="1"/>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07321-C104-E8C3-7143-5A7FEFFA3A8B}"/>
              </a:ext>
            </a:extLst>
          </p:cNvPr>
          <p:cNvSpPr>
            <a:spLocks noGrp="1"/>
          </p:cNvSpPr>
          <p:nvPr>
            <p:ph type="title"/>
          </p:nvPr>
        </p:nvSpPr>
        <p:spPr>
          <a:xfrm>
            <a:off x="520847" y="2739114"/>
            <a:ext cx="3397649" cy="3303764"/>
          </a:xfrm>
        </p:spPr>
        <p:txBody>
          <a:bodyPr vert="horz" lIns="91440" tIns="45720" rIns="91440" bIns="45720" rtlCol="0" anchor="t">
            <a:normAutofit/>
          </a:bodyPr>
          <a:lstStyle/>
          <a:p>
            <a:pPr>
              <a:lnSpc>
                <a:spcPct val="90000"/>
              </a:lnSpc>
            </a:pPr>
            <a:br>
              <a:rPr lang="en-US" sz="3100" b="1" dirty="0">
                <a:solidFill>
                  <a:schemeClr val="tx1"/>
                </a:solidFill>
                <a:effectLst/>
              </a:rPr>
            </a:br>
            <a:br>
              <a:rPr lang="en-US" sz="3100" b="1" dirty="0">
                <a:solidFill>
                  <a:schemeClr val="tx1"/>
                </a:solidFill>
                <a:effectLst/>
              </a:rPr>
            </a:br>
            <a:br>
              <a:rPr lang="en-US" sz="2300" dirty="0">
                <a:solidFill>
                  <a:schemeClr val="tx1"/>
                </a:solidFill>
                <a:effectLst/>
              </a:rPr>
            </a:br>
            <a:endParaRPr lang="en-US" sz="2200" dirty="0">
              <a:solidFill>
                <a:schemeClr val="tx1"/>
              </a:solidFill>
              <a:highlight>
                <a:srgbClr val="FFFF00"/>
              </a:highlight>
            </a:endParaRPr>
          </a:p>
        </p:txBody>
      </p:sp>
      <p:pic>
        <p:nvPicPr>
          <p:cNvPr id="1026" name="Picture 2" descr="time management challenges">
            <a:extLst>
              <a:ext uri="{FF2B5EF4-FFF2-40B4-BE49-F238E27FC236}">
                <a16:creationId xmlns:a16="http://schemas.microsoft.com/office/drawing/2014/main" id="{FAF36DF6-45F0-0C03-A7AE-ECDF58DD340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379103" y="1188468"/>
            <a:ext cx="5380268" cy="538026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CFD6585E-08A7-5E3A-F695-026A25A1CA62}"/>
              </a:ext>
            </a:extLst>
          </p:cNvPr>
          <p:cNvSpPr txBox="1">
            <a:spLocks/>
          </p:cNvSpPr>
          <p:nvPr/>
        </p:nvSpPr>
        <p:spPr>
          <a:xfrm>
            <a:off x="661482" y="376665"/>
            <a:ext cx="9312972"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b="1" kern="100" dirty="0">
                <a:ea typeface="Times New Roman" panose="02020603050405020304" pitchFamily="18" charset="0"/>
                <a:cs typeface="Times New Roman" panose="02020603050405020304" pitchFamily="18" charset="0"/>
              </a:rPr>
              <a:t>Challenges in Time Management</a:t>
            </a:r>
            <a:endParaRPr lang="en-GB" sz="4000" b="1" dirty="0"/>
          </a:p>
        </p:txBody>
      </p:sp>
      <p:sp>
        <p:nvSpPr>
          <p:cNvPr id="5" name="TextBox 4">
            <a:extLst>
              <a:ext uri="{FF2B5EF4-FFF2-40B4-BE49-F238E27FC236}">
                <a16:creationId xmlns:a16="http://schemas.microsoft.com/office/drawing/2014/main" id="{8644A383-33CA-A7F5-9F4D-16860BBC2F52}"/>
              </a:ext>
            </a:extLst>
          </p:cNvPr>
          <p:cNvSpPr txBox="1"/>
          <p:nvPr/>
        </p:nvSpPr>
        <p:spPr>
          <a:xfrm>
            <a:off x="659728" y="1305561"/>
            <a:ext cx="3504293"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anose="05000000000000000000" pitchFamily="2" charset="2"/>
              <a:buChar char="v"/>
            </a:pPr>
            <a:r>
              <a:rPr lang="en-US" dirty="0">
                <a:solidFill>
                  <a:schemeClr val="tx1"/>
                </a:solidFill>
              </a:rPr>
              <a:t>Contemporary students face a myriad of challenges when trying to achieve productivity and manage their time effectively.</a:t>
            </a:r>
            <a:endParaRPr lang="en-GB" dirty="0"/>
          </a:p>
        </p:txBody>
      </p:sp>
      <p:sp>
        <p:nvSpPr>
          <p:cNvPr id="6" name="TextBox 5">
            <a:extLst>
              <a:ext uri="{FF2B5EF4-FFF2-40B4-BE49-F238E27FC236}">
                <a16:creationId xmlns:a16="http://schemas.microsoft.com/office/drawing/2014/main" id="{D044B4EC-1517-C068-75F6-D3CAF59D7CD3}"/>
              </a:ext>
            </a:extLst>
          </p:cNvPr>
          <p:cNvSpPr txBox="1"/>
          <p:nvPr/>
        </p:nvSpPr>
        <p:spPr>
          <a:xfrm>
            <a:off x="661481" y="2983429"/>
            <a:ext cx="3504293"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anose="05000000000000000000" pitchFamily="2" charset="2"/>
              <a:buChar char="v"/>
            </a:pPr>
            <a:r>
              <a:rPr lang="en-GB" dirty="0">
                <a:solidFill>
                  <a:schemeClr val="tx1"/>
                </a:solidFill>
                <a:latin typeface="+mj-lt"/>
                <a:ea typeface="Aptos" panose="020B0004020202020204" pitchFamily="34" charset="0"/>
              </a:rPr>
              <a:t>Students nowadays are much more likely to </a:t>
            </a:r>
            <a:r>
              <a:rPr lang="en-GB" b="1" dirty="0">
                <a:solidFill>
                  <a:srgbClr val="FF0000"/>
                </a:solidFill>
                <a:latin typeface="+mj-lt"/>
                <a:ea typeface="Aptos" panose="020B0004020202020204" pitchFamily="34" charset="0"/>
              </a:rPr>
              <a:t>break away from their focused studying </a:t>
            </a:r>
            <a:r>
              <a:rPr lang="en-GB" dirty="0">
                <a:solidFill>
                  <a:schemeClr val="tx1"/>
                </a:solidFill>
                <a:latin typeface="+mj-lt"/>
                <a:ea typeface="Aptos" panose="020B0004020202020204" pitchFamily="34" charset="0"/>
              </a:rPr>
              <a:t>time in order to check notifications on social media</a:t>
            </a:r>
            <a:endParaRPr lang="en-GB" dirty="0">
              <a:latin typeface="+mj-lt"/>
            </a:endParaRPr>
          </a:p>
        </p:txBody>
      </p:sp>
      <p:sp>
        <p:nvSpPr>
          <p:cNvPr id="7" name="TextBox 6">
            <a:extLst>
              <a:ext uri="{FF2B5EF4-FFF2-40B4-BE49-F238E27FC236}">
                <a16:creationId xmlns:a16="http://schemas.microsoft.com/office/drawing/2014/main" id="{A9647DDC-877E-AB9D-0BBE-E9D538659FD5}"/>
              </a:ext>
            </a:extLst>
          </p:cNvPr>
          <p:cNvSpPr txBox="1"/>
          <p:nvPr/>
        </p:nvSpPr>
        <p:spPr>
          <a:xfrm>
            <a:off x="661493" y="4661297"/>
            <a:ext cx="3504293" cy="203132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anose="05000000000000000000" pitchFamily="2" charset="2"/>
              <a:buChar char="v"/>
            </a:pPr>
            <a:r>
              <a:rPr lang="en-GB" dirty="0"/>
              <a:t>Students who spend more time on social media report significantly higher levels of </a:t>
            </a:r>
            <a:r>
              <a:rPr lang="en-GB" b="1" dirty="0">
                <a:solidFill>
                  <a:srgbClr val="FF0000"/>
                </a:solidFill>
              </a:rPr>
              <a:t>procrastination</a:t>
            </a:r>
            <a:r>
              <a:rPr lang="en-GB" dirty="0"/>
              <a:t>, especially when using their phones during lectures or study hours. </a:t>
            </a:r>
          </a:p>
        </p:txBody>
      </p:sp>
    </p:spTree>
    <p:extLst>
      <p:ext uri="{BB962C8B-B14F-4D97-AF65-F5344CB8AC3E}">
        <p14:creationId xmlns:p14="http://schemas.microsoft.com/office/powerpoint/2010/main" val="38603743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wheel(1)">
                                      <p:cBhvr>
                                        <p:cTn id="27" dur="3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C7084-6121-5B89-3B7F-2DC0444E34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CB1571-BD15-F181-BE48-815912AD43E7}"/>
              </a:ext>
            </a:extLst>
          </p:cNvPr>
          <p:cNvSpPr>
            <a:spLocks noGrp="1"/>
          </p:cNvSpPr>
          <p:nvPr>
            <p:ph type="title"/>
          </p:nvPr>
        </p:nvSpPr>
        <p:spPr>
          <a:xfrm>
            <a:off x="520847" y="2739114"/>
            <a:ext cx="3397649" cy="3303764"/>
          </a:xfrm>
        </p:spPr>
        <p:txBody>
          <a:bodyPr vert="horz" lIns="91440" tIns="45720" rIns="91440" bIns="45720" rtlCol="0" anchor="t">
            <a:normAutofit/>
          </a:bodyPr>
          <a:lstStyle/>
          <a:p>
            <a:pPr>
              <a:lnSpc>
                <a:spcPct val="90000"/>
              </a:lnSpc>
            </a:pPr>
            <a:br>
              <a:rPr lang="en-US" sz="3100" b="1" dirty="0">
                <a:solidFill>
                  <a:schemeClr val="tx1"/>
                </a:solidFill>
                <a:effectLst/>
              </a:rPr>
            </a:br>
            <a:br>
              <a:rPr lang="en-US" sz="3100" b="1" dirty="0">
                <a:solidFill>
                  <a:schemeClr val="tx1"/>
                </a:solidFill>
                <a:effectLst/>
              </a:rPr>
            </a:br>
            <a:br>
              <a:rPr lang="en-US" sz="2300" dirty="0">
                <a:solidFill>
                  <a:schemeClr val="tx1"/>
                </a:solidFill>
                <a:effectLst/>
              </a:rPr>
            </a:br>
            <a:endParaRPr lang="en-US" sz="2200" dirty="0">
              <a:solidFill>
                <a:schemeClr val="tx1"/>
              </a:solidFill>
              <a:highlight>
                <a:srgbClr val="FFFF00"/>
              </a:highlight>
            </a:endParaRPr>
          </a:p>
        </p:txBody>
      </p:sp>
      <p:sp>
        <p:nvSpPr>
          <p:cNvPr id="4" name="Title 1">
            <a:extLst>
              <a:ext uri="{FF2B5EF4-FFF2-40B4-BE49-F238E27FC236}">
                <a16:creationId xmlns:a16="http://schemas.microsoft.com/office/drawing/2014/main" id="{BE1BD02C-132C-DA5D-C869-3D4D2F210B9B}"/>
              </a:ext>
            </a:extLst>
          </p:cNvPr>
          <p:cNvSpPr txBox="1">
            <a:spLocks/>
          </p:cNvSpPr>
          <p:nvPr/>
        </p:nvSpPr>
        <p:spPr>
          <a:xfrm>
            <a:off x="520847" y="467922"/>
            <a:ext cx="9312972"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b="1" kern="100" dirty="0">
                <a:ea typeface="Times New Roman" panose="02020603050405020304" pitchFamily="18" charset="0"/>
                <a:cs typeface="Times New Roman" panose="02020603050405020304" pitchFamily="18" charset="0"/>
              </a:rPr>
              <a:t>Evidence-Based Solutions</a:t>
            </a:r>
            <a:endParaRPr lang="en-GB" sz="4000" b="1" dirty="0"/>
          </a:p>
        </p:txBody>
      </p:sp>
      <p:sp>
        <p:nvSpPr>
          <p:cNvPr id="5" name="TextBox 4">
            <a:extLst>
              <a:ext uri="{FF2B5EF4-FFF2-40B4-BE49-F238E27FC236}">
                <a16:creationId xmlns:a16="http://schemas.microsoft.com/office/drawing/2014/main" id="{BD8BF22B-F24D-176A-96B5-28A2E0284B16}"/>
              </a:ext>
            </a:extLst>
          </p:cNvPr>
          <p:cNvSpPr txBox="1"/>
          <p:nvPr/>
        </p:nvSpPr>
        <p:spPr>
          <a:xfrm>
            <a:off x="622571" y="1327057"/>
            <a:ext cx="859127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solidFill>
                  <a:schemeClr val="tx1"/>
                </a:solidFill>
                <a:latin typeface="+mj-lt"/>
                <a:ea typeface="Aptos" panose="020B0004020202020204" pitchFamily="34" charset="0"/>
              </a:rPr>
              <a:t>Despite the ever-increasing challenge in managing time effectively, there is a growing number of strategies and evidence-based solutions that students could implement in their studying routine in order to achieve better results</a:t>
            </a:r>
            <a:r>
              <a:rPr lang="en-GB" dirty="0">
                <a:latin typeface="+mj-lt"/>
                <a:ea typeface="Aptos" panose="020B0004020202020204" pitchFamily="34" charset="0"/>
              </a:rPr>
              <a:t>.</a:t>
            </a:r>
            <a:endParaRPr lang="en-GB" dirty="0">
              <a:latin typeface="+mj-lt"/>
            </a:endParaRPr>
          </a:p>
        </p:txBody>
      </p:sp>
      <p:graphicFrame>
        <p:nvGraphicFramePr>
          <p:cNvPr id="8" name="Content Placeholder 2">
            <a:extLst>
              <a:ext uri="{FF2B5EF4-FFF2-40B4-BE49-F238E27FC236}">
                <a16:creationId xmlns:a16="http://schemas.microsoft.com/office/drawing/2014/main" id="{8F6CDAF4-CD10-9866-4023-6623ECA1FA1C}"/>
              </a:ext>
            </a:extLst>
          </p:cNvPr>
          <p:cNvGraphicFramePr>
            <a:graphicFrameLocks noGrp="1"/>
          </p:cNvGraphicFramePr>
          <p:nvPr>
            <p:ph idx="1"/>
            <p:extLst>
              <p:ext uri="{D42A27DB-BD31-4B8C-83A1-F6EECF244321}">
                <p14:modId xmlns:p14="http://schemas.microsoft.com/office/powerpoint/2010/main" val="4036106908"/>
              </p:ext>
            </p:extLst>
          </p:nvPr>
        </p:nvGraphicFramePr>
        <p:xfrm>
          <a:off x="622571" y="2344366"/>
          <a:ext cx="9124544" cy="4045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98617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3000" fill="hold"/>
                                        <p:tgtEl>
                                          <p:spTgt spid="8"/>
                                        </p:tgtEl>
                                        <p:attrNameLst>
                                          <p:attrName>ppt_x</p:attrName>
                                        </p:attrNameLst>
                                      </p:cBhvr>
                                      <p:tavLst>
                                        <p:tav tm="0">
                                          <p:val>
                                            <p:strVal val="0-#ppt_w/2"/>
                                          </p:val>
                                        </p:tav>
                                        <p:tav tm="100000">
                                          <p:val>
                                            <p:strVal val="#ppt_x"/>
                                          </p:val>
                                        </p:tav>
                                      </p:tavLst>
                                    </p:anim>
                                    <p:anim calcmode="lin" valueType="num">
                                      <p:cBhvr additive="base">
                                        <p:cTn id="18" dur="3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Graphic spid="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3B47F9B-CDB3-9DE2-B99C-90E0BADCA361}"/>
              </a:ext>
            </a:extLst>
          </p:cNvPr>
          <p:cNvSpPr>
            <a:spLocks noGrp="1"/>
          </p:cNvSpPr>
          <p:nvPr>
            <p:ph type="title"/>
          </p:nvPr>
        </p:nvSpPr>
        <p:spPr>
          <a:xfrm>
            <a:off x="677863" y="412955"/>
            <a:ext cx="8596312" cy="1320800"/>
          </a:xfrm>
        </p:spPr>
        <p:txBody>
          <a:bodyPr>
            <a:normAutofit/>
          </a:bodyPr>
          <a:lstStyle/>
          <a:p>
            <a:r>
              <a:rPr lang="en-GB" sz="4000" b="1" kern="100" dirty="0">
                <a:cs typeface="Times New Roman" panose="02020603050405020304" pitchFamily="18" charset="0"/>
              </a:rPr>
              <a:t>Pomodoro Technique – How Does it Work in Practice?</a:t>
            </a:r>
            <a:endParaRPr lang="en-GB" sz="4000" b="1" dirty="0"/>
          </a:p>
        </p:txBody>
      </p:sp>
      <p:pic>
        <p:nvPicPr>
          <p:cNvPr id="12" name="Picture 11">
            <a:extLst>
              <a:ext uri="{FF2B5EF4-FFF2-40B4-BE49-F238E27FC236}">
                <a16:creationId xmlns:a16="http://schemas.microsoft.com/office/drawing/2014/main" id="{BA282F00-0B5D-84B4-B020-81ED0A5E958A}"/>
              </a:ext>
            </a:extLst>
          </p:cNvPr>
          <p:cNvPicPr>
            <a:picLocks noChangeAspect="1"/>
          </p:cNvPicPr>
          <p:nvPr/>
        </p:nvPicPr>
        <p:blipFill>
          <a:blip r:embed="rId3"/>
          <a:srcRect t="11203"/>
          <a:stretch/>
        </p:blipFill>
        <p:spPr>
          <a:xfrm>
            <a:off x="1184562" y="1629497"/>
            <a:ext cx="7751619" cy="5078542"/>
          </a:xfrm>
          <a:prstGeom prst="rect">
            <a:avLst/>
          </a:prstGeom>
        </p:spPr>
      </p:pic>
    </p:spTree>
    <p:extLst>
      <p:ext uri="{BB962C8B-B14F-4D97-AF65-F5344CB8AC3E}">
        <p14:creationId xmlns:p14="http://schemas.microsoft.com/office/powerpoint/2010/main" val="1532960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75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2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DB488B5-BB5E-0670-E1ED-51F20ABE6FB5}"/>
              </a:ext>
            </a:extLst>
          </p:cNvPr>
          <p:cNvSpPr txBox="1">
            <a:spLocks/>
          </p:cNvSpPr>
          <p:nvPr/>
        </p:nvSpPr>
        <p:spPr>
          <a:xfrm>
            <a:off x="864758" y="551182"/>
            <a:ext cx="8596312"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b="1" kern="100" dirty="0">
                <a:cs typeface="Times New Roman" panose="02020603050405020304" pitchFamily="18" charset="0"/>
              </a:rPr>
              <a:t>Conclusion</a:t>
            </a:r>
            <a:endParaRPr lang="en-GB" sz="4000" b="1" dirty="0"/>
          </a:p>
        </p:txBody>
      </p:sp>
      <p:sp>
        <p:nvSpPr>
          <p:cNvPr id="8" name="TextBox 7">
            <a:extLst>
              <a:ext uri="{FF2B5EF4-FFF2-40B4-BE49-F238E27FC236}">
                <a16:creationId xmlns:a16="http://schemas.microsoft.com/office/drawing/2014/main" id="{DF24B375-70AC-9149-7DAA-C5C796D8D7F8}"/>
              </a:ext>
            </a:extLst>
          </p:cNvPr>
          <p:cNvSpPr txBox="1"/>
          <p:nvPr/>
        </p:nvSpPr>
        <p:spPr>
          <a:xfrm>
            <a:off x="514541" y="1571290"/>
            <a:ext cx="4061360" cy="206210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anose="05000000000000000000" pitchFamily="2" charset="2"/>
              <a:buChar char="v"/>
            </a:pPr>
            <a:r>
              <a:rPr lang="en-GB" sz="1600" b="1" kern="100" dirty="0">
                <a:latin typeface="+mj-lt"/>
                <a:ea typeface="Aptos" panose="020B0004020202020204" pitchFamily="34" charset="0"/>
                <a:cs typeface="Times New Roman" panose="02020603050405020304" pitchFamily="18" charset="0"/>
              </a:rPr>
              <a:t>The adoption of effective time management skills remains a fundamental prerequisite for ones’ academic success and subsequent working career, particularly in a digital era filled with numerous distractions and attention impediments.</a:t>
            </a:r>
            <a:endParaRPr lang="en-GB" sz="1700" dirty="0">
              <a:latin typeface="+mj-lt"/>
            </a:endParaRPr>
          </a:p>
        </p:txBody>
      </p:sp>
      <p:sp>
        <p:nvSpPr>
          <p:cNvPr id="9" name="TextBox 8">
            <a:extLst>
              <a:ext uri="{FF2B5EF4-FFF2-40B4-BE49-F238E27FC236}">
                <a16:creationId xmlns:a16="http://schemas.microsoft.com/office/drawing/2014/main" id="{A89673AA-2D12-20FE-4CE4-4DA930897731}"/>
              </a:ext>
            </a:extLst>
          </p:cNvPr>
          <p:cNvSpPr txBox="1"/>
          <p:nvPr/>
        </p:nvSpPr>
        <p:spPr>
          <a:xfrm>
            <a:off x="514541" y="4138225"/>
            <a:ext cx="4061360"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Wingdings" panose="05000000000000000000" pitchFamily="2" charset="2"/>
              <a:buChar char="v"/>
            </a:pPr>
            <a:r>
              <a:rPr lang="en-GB" sz="1600" b="1" kern="100" dirty="0">
                <a:latin typeface="+mj-lt"/>
                <a:ea typeface="Aptos" panose="020B0004020202020204" pitchFamily="34" charset="0"/>
                <a:cs typeface="Times New Roman" panose="02020603050405020304" pitchFamily="18" charset="0"/>
              </a:rPr>
              <a:t>Nonetheless, through implementing practical methods such as time-blocking or the Pomodoro technique, students are still able to foster great achievements and improve their overall wellbeing.</a:t>
            </a:r>
          </a:p>
        </p:txBody>
      </p:sp>
      <p:pic>
        <p:nvPicPr>
          <p:cNvPr id="11" name="Picture 10" descr="A watch on a table&#10;&#10;AI-generated content may be incorrect.">
            <a:extLst>
              <a:ext uri="{FF2B5EF4-FFF2-40B4-BE49-F238E27FC236}">
                <a16:creationId xmlns:a16="http://schemas.microsoft.com/office/drawing/2014/main" id="{531DAF48-9D74-A751-B5F8-2395772D30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5494" y="1951817"/>
            <a:ext cx="4953799" cy="3034202"/>
          </a:xfrm>
          <a:prstGeom prst="rect">
            <a:avLst/>
          </a:prstGeom>
        </p:spPr>
      </p:pic>
    </p:spTree>
    <p:extLst>
      <p:ext uri="{BB962C8B-B14F-4D97-AF65-F5344CB8AC3E}">
        <p14:creationId xmlns:p14="http://schemas.microsoft.com/office/powerpoint/2010/main" val="1012380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ircle(in)">
                                      <p:cBhvr>
                                        <p:cTn id="2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9CE53-C4F4-1CB4-5C17-5922CD07E3A2}"/>
              </a:ext>
            </a:extLst>
          </p:cNvPr>
          <p:cNvSpPr>
            <a:spLocks noGrp="1"/>
          </p:cNvSpPr>
          <p:nvPr>
            <p:ph type="title"/>
          </p:nvPr>
        </p:nvSpPr>
        <p:spPr/>
        <p:txBody>
          <a:bodyPr/>
          <a:lstStyle/>
          <a:p>
            <a:r>
              <a:rPr lang="en-GB" b="1" dirty="0"/>
              <a:t>Reference List </a:t>
            </a:r>
          </a:p>
        </p:txBody>
      </p:sp>
      <p:sp>
        <p:nvSpPr>
          <p:cNvPr id="3" name="Content Placeholder 2">
            <a:extLst>
              <a:ext uri="{FF2B5EF4-FFF2-40B4-BE49-F238E27FC236}">
                <a16:creationId xmlns:a16="http://schemas.microsoft.com/office/drawing/2014/main" id="{41C53383-00BA-D764-1E7F-BAD7DD05E94C}"/>
              </a:ext>
            </a:extLst>
          </p:cNvPr>
          <p:cNvSpPr>
            <a:spLocks noGrp="1"/>
          </p:cNvSpPr>
          <p:nvPr>
            <p:ph idx="1"/>
          </p:nvPr>
        </p:nvSpPr>
        <p:spPr>
          <a:xfrm>
            <a:off x="677334" y="1429515"/>
            <a:ext cx="8596668" cy="5068562"/>
          </a:xfrm>
        </p:spPr>
        <p:txBody>
          <a:bodyPr>
            <a:normAutofit fontScale="47500" lnSpcReduction="20000"/>
          </a:bodyPr>
          <a:lstStyle/>
          <a:p>
            <a:pPr algn="just">
              <a:lnSpc>
                <a:spcPct val="115000"/>
              </a:lnSpc>
              <a:buNone/>
            </a:pPr>
            <a:r>
              <a:rPr lang="en-GB" sz="3400" kern="100" dirty="0">
                <a:effectLst/>
                <a:latin typeface="+mj-lt"/>
                <a:ea typeface="Aptos" panose="020B0004020202020204" pitchFamily="34" charset="0"/>
                <a:cs typeface="Times New Roman" panose="02020603050405020304" pitchFamily="18" charset="0"/>
              </a:rPr>
              <a:t>Alshahrani, H. M., Ahmed, A. E., &amp; </a:t>
            </a:r>
            <a:r>
              <a:rPr lang="en-GB" sz="3400" kern="100" dirty="0" err="1">
                <a:effectLst/>
                <a:latin typeface="+mj-lt"/>
                <a:ea typeface="Aptos" panose="020B0004020202020204" pitchFamily="34" charset="0"/>
                <a:cs typeface="Times New Roman" panose="02020603050405020304" pitchFamily="18" charset="0"/>
              </a:rPr>
              <a:t>Alalawi</a:t>
            </a:r>
            <a:r>
              <a:rPr lang="en-GB" sz="3400" kern="100" dirty="0">
                <a:effectLst/>
                <a:latin typeface="+mj-lt"/>
                <a:ea typeface="Aptos" panose="020B0004020202020204" pitchFamily="34" charset="0"/>
                <a:cs typeface="Times New Roman" panose="02020603050405020304" pitchFamily="18" charset="0"/>
              </a:rPr>
              <a:t>, A. (2020). ‘The impact of social media addiction on academic performance and the mediating role of academic procrastination’. </a:t>
            </a:r>
            <a:r>
              <a:rPr lang="en-GB" sz="3400" i="1" kern="100" dirty="0">
                <a:effectLst/>
                <a:latin typeface="+mj-lt"/>
                <a:ea typeface="Aptos" panose="020B0004020202020204" pitchFamily="34" charset="0"/>
                <a:cs typeface="Times New Roman" panose="02020603050405020304" pitchFamily="18" charset="0"/>
              </a:rPr>
              <a:t>Psychology and Education Journal</a:t>
            </a:r>
            <a:r>
              <a:rPr lang="en-GB" sz="3400" kern="100" dirty="0">
                <a:effectLst/>
                <a:latin typeface="+mj-lt"/>
                <a:ea typeface="Aptos" panose="020B0004020202020204" pitchFamily="34" charset="0"/>
                <a:cs typeface="Times New Roman" panose="02020603050405020304" pitchFamily="18" charset="0"/>
              </a:rPr>
              <a:t>, 57(9), 1344–1352.</a:t>
            </a:r>
          </a:p>
          <a:p>
            <a:pPr algn="just">
              <a:lnSpc>
                <a:spcPct val="115000"/>
              </a:lnSpc>
              <a:buNone/>
            </a:pPr>
            <a:endParaRPr lang="en-GB" sz="3400" kern="100" dirty="0">
              <a:effectLst/>
              <a:latin typeface="+mj-lt"/>
              <a:ea typeface="Aptos" panose="020B0004020202020204" pitchFamily="34" charset="0"/>
              <a:cs typeface="Times New Roman" panose="02020603050405020304" pitchFamily="18" charset="0"/>
            </a:endParaRPr>
          </a:p>
          <a:p>
            <a:pPr marL="0" indent="0">
              <a:lnSpc>
                <a:spcPct val="115000"/>
              </a:lnSpc>
              <a:buNone/>
            </a:pPr>
            <a:r>
              <a:rPr lang="en-GB" sz="3400" kern="100" dirty="0">
                <a:effectLst/>
                <a:latin typeface="+mj-lt"/>
                <a:ea typeface="Aptos" panose="020B0004020202020204" pitchFamily="34" charset="0"/>
                <a:cs typeface="Times New Roman" panose="02020603050405020304" pitchFamily="18" charset="0"/>
              </a:rPr>
              <a:t>Costales, J. et al. (2021) ‘A learning assessment applying Pomodoro technique as a productivity tool for online learning’. </a:t>
            </a:r>
            <a:r>
              <a:rPr lang="en-GB" sz="3400" i="1" kern="100" dirty="0">
                <a:effectLst/>
                <a:latin typeface="+mj-lt"/>
                <a:ea typeface="Aptos" panose="020B0004020202020204" pitchFamily="34" charset="0"/>
                <a:cs typeface="Times New Roman" panose="02020603050405020304" pitchFamily="18" charset="0"/>
              </a:rPr>
              <a:t>Proceedings of the 13th International Conference on Education Technology and Computers</a:t>
            </a:r>
            <a:r>
              <a:rPr lang="en-GB" sz="3400" kern="100" dirty="0">
                <a:effectLst/>
                <a:latin typeface="+mj-lt"/>
                <a:ea typeface="Aptos" panose="020B0004020202020204" pitchFamily="34" charset="0"/>
                <a:cs typeface="Times New Roman" panose="02020603050405020304" pitchFamily="18" charset="0"/>
              </a:rPr>
              <a:t>, pp. 164–167. doi:10.1145/3498765.3498844.</a:t>
            </a:r>
          </a:p>
          <a:p>
            <a:pPr marL="0" indent="0">
              <a:lnSpc>
                <a:spcPct val="115000"/>
              </a:lnSpc>
              <a:buNone/>
            </a:pPr>
            <a:endParaRPr lang="en-GB" sz="3400" kern="100" dirty="0">
              <a:effectLst/>
              <a:latin typeface="+mj-lt"/>
              <a:ea typeface="Aptos" panose="020B0004020202020204" pitchFamily="34" charset="0"/>
              <a:cs typeface="Times New Roman" panose="02020603050405020304" pitchFamily="18" charset="0"/>
            </a:endParaRPr>
          </a:p>
          <a:p>
            <a:pPr algn="just">
              <a:lnSpc>
                <a:spcPct val="115000"/>
              </a:lnSpc>
              <a:buNone/>
            </a:pPr>
            <a:r>
              <a:rPr lang="en-GB" sz="3400" kern="100" dirty="0">
                <a:effectLst/>
                <a:latin typeface="+mj-lt"/>
                <a:ea typeface="Aptos" panose="020B0004020202020204" pitchFamily="34" charset="0"/>
                <a:cs typeface="Times New Roman" panose="02020603050405020304" pitchFamily="18" charset="0"/>
              </a:rPr>
              <a:t>Martins, J. (2025) ‘Are you time blocking your calendar? Here’s why you should start now.’, </a:t>
            </a:r>
            <a:r>
              <a:rPr lang="en-GB" sz="3400" i="1" kern="100" dirty="0">
                <a:effectLst/>
                <a:latin typeface="+mj-lt"/>
                <a:ea typeface="Aptos" panose="020B0004020202020204" pitchFamily="34" charset="0"/>
                <a:cs typeface="Times New Roman" panose="02020603050405020304" pitchFamily="18" charset="0"/>
              </a:rPr>
              <a:t>Asana</a:t>
            </a:r>
            <a:r>
              <a:rPr lang="en-GB" sz="3400" kern="100" dirty="0">
                <a:effectLst/>
                <a:latin typeface="+mj-lt"/>
                <a:ea typeface="Aptos" panose="020B0004020202020204" pitchFamily="34" charset="0"/>
                <a:cs typeface="Times New Roman" panose="02020603050405020304" pitchFamily="18" charset="0"/>
              </a:rPr>
              <a:t>. Available at: </a:t>
            </a:r>
            <a:r>
              <a:rPr lang="en-GB" sz="3400" kern="100" dirty="0">
                <a:latin typeface="+mj-lt"/>
                <a:ea typeface="Aptos" panose="020B0004020202020204" pitchFamily="34" charset="0"/>
                <a:cs typeface="Times New Roman" panose="02020603050405020304" pitchFamily="18" charset="0"/>
              </a:rPr>
              <a:t>https://asana.com/resources/what-is-time-blocking.</a:t>
            </a:r>
            <a:endParaRPr lang="en-GB" sz="3400" kern="100" dirty="0">
              <a:effectLst/>
              <a:latin typeface="+mj-lt"/>
              <a:ea typeface="Aptos" panose="020B0004020202020204" pitchFamily="34" charset="0"/>
              <a:cs typeface="Times New Roman" panose="02020603050405020304" pitchFamily="18" charset="0"/>
            </a:endParaRPr>
          </a:p>
          <a:p>
            <a:pPr algn="just">
              <a:lnSpc>
                <a:spcPct val="115000"/>
              </a:lnSpc>
              <a:buNone/>
            </a:pPr>
            <a:r>
              <a:rPr lang="en-GB" sz="3400" kern="100" dirty="0">
                <a:effectLst/>
                <a:latin typeface="+mj-lt"/>
                <a:ea typeface="Aptos" panose="020B0004020202020204" pitchFamily="34" charset="0"/>
                <a:cs typeface="Times New Roman" panose="02020603050405020304" pitchFamily="18" charset="0"/>
              </a:rPr>
              <a:t> </a:t>
            </a:r>
          </a:p>
          <a:p>
            <a:pPr algn="just">
              <a:lnSpc>
                <a:spcPct val="115000"/>
              </a:lnSpc>
              <a:buNone/>
            </a:pPr>
            <a:r>
              <a:rPr lang="en-GB" sz="3400" kern="100" dirty="0">
                <a:effectLst/>
                <a:latin typeface="+mj-lt"/>
                <a:ea typeface="Aptos" panose="020B0004020202020204" pitchFamily="34" charset="0"/>
                <a:cs typeface="Times New Roman" panose="02020603050405020304" pitchFamily="18" charset="0"/>
              </a:rPr>
              <a:t>Vladimirovich Kirillov, A. et al. (2015). ‘Theory and practice of time-management in Education’, </a:t>
            </a:r>
            <a:r>
              <a:rPr lang="en-GB" sz="3400" i="1" kern="100" dirty="0">
                <a:effectLst/>
                <a:latin typeface="+mj-lt"/>
                <a:ea typeface="Aptos" panose="020B0004020202020204" pitchFamily="34" charset="0"/>
                <a:cs typeface="Times New Roman" panose="02020603050405020304" pitchFamily="18" charset="0"/>
              </a:rPr>
              <a:t>Asian Social Science</a:t>
            </a:r>
            <a:r>
              <a:rPr lang="en-GB" sz="3400" kern="100" dirty="0">
                <a:effectLst/>
                <a:latin typeface="+mj-lt"/>
                <a:ea typeface="Aptos" panose="020B0004020202020204" pitchFamily="34" charset="0"/>
                <a:cs typeface="Times New Roman" panose="02020603050405020304" pitchFamily="18" charset="0"/>
              </a:rPr>
              <a:t>, 11(19). doi:10.5539/ass.v11n19p193. </a:t>
            </a:r>
          </a:p>
          <a:p>
            <a:pPr algn="just">
              <a:lnSpc>
                <a:spcPct val="115000"/>
              </a:lnSpc>
              <a:buNone/>
            </a:pPr>
            <a:endParaRPr lang="en-GB" sz="3400" kern="100" dirty="0">
              <a:effectLst/>
              <a:latin typeface="+mj-lt"/>
              <a:ea typeface="Aptos" panose="020B0004020202020204" pitchFamily="34" charset="0"/>
              <a:cs typeface="Times New Roman" panose="02020603050405020304" pitchFamily="18" charset="0"/>
            </a:endParaRPr>
          </a:p>
          <a:p>
            <a:pPr marL="0" indent="0" algn="just">
              <a:lnSpc>
                <a:spcPct val="115000"/>
              </a:lnSpc>
              <a:buNone/>
            </a:pPr>
            <a:r>
              <a:rPr lang="en-GB" sz="3400" kern="100" dirty="0">
                <a:effectLst/>
                <a:latin typeface="+mj-lt"/>
                <a:ea typeface="Aptos" panose="020B0004020202020204" pitchFamily="34" charset="0"/>
                <a:cs typeface="Times New Roman" panose="02020603050405020304" pitchFamily="18" charset="0"/>
              </a:rPr>
              <a:t>Waggoner, E. (2025). ‘Struggling with time management? Try time blocking!’. </a:t>
            </a:r>
            <a:r>
              <a:rPr lang="en-GB" sz="3400" i="1" kern="100" dirty="0">
                <a:effectLst/>
                <a:latin typeface="+mj-lt"/>
                <a:ea typeface="Aptos" panose="020B0004020202020204" pitchFamily="34" charset="0"/>
                <a:cs typeface="Times New Roman" panose="02020603050405020304" pitchFamily="18" charset="0"/>
              </a:rPr>
              <a:t>University of Colorado Denver</a:t>
            </a:r>
            <a:r>
              <a:rPr lang="en-GB" sz="3400" kern="100" dirty="0">
                <a:effectLst/>
                <a:latin typeface="+mj-lt"/>
                <a:ea typeface="Aptos" panose="020B0004020202020204" pitchFamily="34" charset="0"/>
                <a:cs typeface="Times New Roman" panose="02020603050405020304" pitchFamily="18" charset="0"/>
              </a:rPr>
              <a:t>. Available at: https://www.ucdenver.edu/student/stories/library/lynx-tales/struggling-with-time-management-try-time-blocking. </a:t>
            </a:r>
          </a:p>
          <a:p>
            <a:endParaRPr lang="en-GB" dirty="0">
              <a:latin typeface="+mj-lt"/>
            </a:endParaRPr>
          </a:p>
        </p:txBody>
      </p:sp>
    </p:spTree>
    <p:extLst>
      <p:ext uri="{BB962C8B-B14F-4D97-AF65-F5344CB8AC3E}">
        <p14:creationId xmlns:p14="http://schemas.microsoft.com/office/powerpoint/2010/main" val="4059753804"/>
      </p:ext>
    </p:extLst>
  </p:cSld>
  <p:clrMapOvr>
    <a:masterClrMapping/>
  </p:clrMapOvr>
  <p:transition spd="slow">
    <p:push dir="u"/>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301</TotalTime>
  <Words>691</Words>
  <Application>Microsoft Office PowerPoint</Application>
  <PresentationFormat>Widescreen</PresentationFormat>
  <Paragraphs>59</Paragraphs>
  <Slides>9</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Aptos</vt:lpstr>
      <vt:lpstr>Arial</vt:lpstr>
      <vt:lpstr>Times New Roman</vt:lpstr>
      <vt:lpstr>Trebuchet MS</vt:lpstr>
      <vt:lpstr>Wingdings</vt:lpstr>
      <vt:lpstr>Wingdings 3</vt:lpstr>
      <vt:lpstr>Facet</vt:lpstr>
      <vt:lpstr>“Time Management”: An Essential Skill for Student Success in Higher Education  </vt:lpstr>
      <vt:lpstr>What is Time Management?</vt:lpstr>
      <vt:lpstr>Why is Time Management Important?</vt:lpstr>
      <vt:lpstr>Time Management Strategies in a Digital World</vt:lpstr>
      <vt:lpstr>   </vt:lpstr>
      <vt:lpstr>   </vt:lpstr>
      <vt:lpstr>Pomodoro Technique – How Does it Work in Practice?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Magdalena Dineva</dc:creator>
  <cp:lastModifiedBy>Magdalena Dineva</cp:lastModifiedBy>
  <cp:revision>1</cp:revision>
  <dcterms:created xsi:type="dcterms:W3CDTF">2025-06-12T18:40:30Z</dcterms:created>
  <dcterms:modified xsi:type="dcterms:W3CDTF">2025-06-13T15:51:12Z</dcterms:modified>
</cp:coreProperties>
</file>