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2"/>
  </p:notesMasterIdLst>
  <p:handoutMasterIdLst>
    <p:handoutMasterId r:id="rId63"/>
  </p:handoutMasterIdLst>
  <p:sldIdLst>
    <p:sldId id="352" r:id="rId5"/>
    <p:sldId id="726" r:id="rId6"/>
    <p:sldId id="392" r:id="rId7"/>
    <p:sldId id="393" r:id="rId8"/>
    <p:sldId id="396" r:id="rId9"/>
    <p:sldId id="405" r:id="rId10"/>
    <p:sldId id="402" r:id="rId11"/>
    <p:sldId id="413" r:id="rId12"/>
    <p:sldId id="414" r:id="rId13"/>
    <p:sldId id="415" r:id="rId14"/>
    <p:sldId id="416" r:id="rId15"/>
    <p:sldId id="407" r:id="rId16"/>
    <p:sldId id="401" r:id="rId17"/>
    <p:sldId id="406" r:id="rId18"/>
    <p:sldId id="408" r:id="rId19"/>
    <p:sldId id="409" r:id="rId20"/>
    <p:sldId id="410" r:id="rId21"/>
    <p:sldId id="411" r:id="rId22"/>
    <p:sldId id="412" r:id="rId23"/>
    <p:sldId id="643" r:id="rId24"/>
    <p:sldId id="394" r:id="rId25"/>
    <p:sldId id="645" r:id="rId26"/>
    <p:sldId id="340" r:id="rId27"/>
    <p:sldId id="318" r:id="rId28"/>
    <p:sldId id="339" r:id="rId29"/>
    <p:sldId id="313" r:id="rId30"/>
    <p:sldId id="315" r:id="rId31"/>
    <p:sldId id="348" r:id="rId32"/>
    <p:sldId id="395" r:id="rId33"/>
    <p:sldId id="319" r:id="rId34"/>
    <p:sldId id="341" r:id="rId35"/>
    <p:sldId id="417" r:id="rId36"/>
    <p:sldId id="322" r:id="rId37"/>
    <p:sldId id="350" r:id="rId38"/>
    <p:sldId id="351" r:id="rId39"/>
    <p:sldId id="306" r:id="rId40"/>
    <p:sldId id="418" r:id="rId41"/>
    <p:sldId id="419" r:id="rId42"/>
    <p:sldId id="420" r:id="rId43"/>
    <p:sldId id="320" r:id="rId44"/>
    <p:sldId id="321" r:id="rId45"/>
    <p:sldId id="307" r:id="rId46"/>
    <p:sldId id="324" r:id="rId47"/>
    <p:sldId id="325" r:id="rId48"/>
    <p:sldId id="310" r:id="rId49"/>
    <p:sldId id="423" r:id="rId50"/>
    <p:sldId id="349" r:id="rId51"/>
    <p:sldId id="646" r:id="rId52"/>
    <p:sldId id="648" r:id="rId53"/>
    <p:sldId id="328" r:id="rId54"/>
    <p:sldId id="330" r:id="rId55"/>
    <p:sldId id="334" r:id="rId56"/>
    <p:sldId id="335" r:id="rId57"/>
    <p:sldId id="642" r:id="rId58"/>
    <p:sldId id="275" r:id="rId59"/>
    <p:sldId id="670" r:id="rId60"/>
    <p:sldId id="347"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00DE"/>
    <a:srgbClr val="8D42C6"/>
    <a:srgbClr val="8A3CC4"/>
    <a:srgbClr val="104DE6"/>
    <a:srgbClr val="FEBEC1"/>
    <a:srgbClr val="EEB500"/>
    <a:srgbClr val="FF6600"/>
    <a:srgbClr val="FFA3FF"/>
    <a:srgbClr val="00FFFF"/>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4803E-F0F3-4CE4-9A7C-3BD223490F5D}" v="3050" dt="2025-10-03T00:26:50.213"/>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479" autoAdjust="0"/>
    <p:restoredTop sz="96283" autoAdjust="0"/>
  </p:normalViewPr>
  <p:slideViewPr>
    <p:cSldViewPr showGuides="1">
      <p:cViewPr varScale="1">
        <p:scale>
          <a:sx n="55" d="100"/>
          <a:sy n="55" d="100"/>
        </p:scale>
        <p:origin x="1940"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 Grewal" userId="e95042fc648cfaf9" providerId="LiveId" clId="{CE74F4FD-8FA4-4BA3-A5B8-4F1BAAC41793}"/>
    <pc:docChg chg="undo custSel addSld delSld modSld sldOrd">
      <pc:chgData name="I. Grewal" userId="e95042fc648cfaf9" providerId="LiveId" clId="{CE74F4FD-8FA4-4BA3-A5B8-4F1BAAC41793}" dt="2025-10-03T00:28:09.782" v="29168" actId="20577"/>
      <pc:docMkLst>
        <pc:docMk/>
      </pc:docMkLst>
      <pc:sldChg chg="addSp delSp modSp mod delAnim modAnim">
        <pc:chgData name="I. Grewal" userId="e95042fc648cfaf9" providerId="LiveId" clId="{CE74F4FD-8FA4-4BA3-A5B8-4F1BAAC41793}" dt="2025-10-03T00:27:16.483" v="29161" actId="14100"/>
        <pc:sldMkLst>
          <pc:docMk/>
          <pc:sldMk cId="0" sldId="275"/>
        </pc:sldMkLst>
        <pc:spChg chg="mod">
          <ac:chgData name="I. Grewal" userId="e95042fc648cfaf9" providerId="LiveId" clId="{CE74F4FD-8FA4-4BA3-A5B8-4F1BAAC41793}" dt="2025-09-21T04:52:04.234" v="14995" actId="1076"/>
          <ac:spMkLst>
            <pc:docMk/>
            <pc:sldMk cId="0" sldId="275"/>
            <ac:spMk id="2" creationId="{00000000-0000-0000-0000-000000000000}"/>
          </ac:spMkLst>
        </pc:spChg>
        <pc:spChg chg="mod">
          <ac:chgData name="I. Grewal" userId="e95042fc648cfaf9" providerId="LiveId" clId="{CE74F4FD-8FA4-4BA3-A5B8-4F1BAAC41793}" dt="2025-10-03T00:27:16.483" v="29161" actId="14100"/>
          <ac:spMkLst>
            <pc:docMk/>
            <pc:sldMk cId="0" sldId="275"/>
            <ac:spMk id="3" creationId="{00000000-0000-0000-0000-000000000000}"/>
          </ac:spMkLst>
        </pc:spChg>
        <pc:spChg chg="add del mod">
          <ac:chgData name="I. Grewal" userId="e95042fc648cfaf9" providerId="LiveId" clId="{CE74F4FD-8FA4-4BA3-A5B8-4F1BAAC41793}" dt="2025-10-03T00:26:38.904" v="29157" actId="478"/>
          <ac:spMkLst>
            <pc:docMk/>
            <pc:sldMk cId="0" sldId="275"/>
            <ac:spMk id="8" creationId="{5C72DFE9-5C93-88EF-007A-6338B2727761}"/>
          </ac:spMkLst>
        </pc:spChg>
        <pc:picChg chg="add mod">
          <ac:chgData name="I. Grewal" userId="e95042fc648cfaf9" providerId="LiveId" clId="{CE74F4FD-8FA4-4BA3-A5B8-4F1BAAC41793}" dt="2025-09-21T04:54:55.387" v="15083" actId="1076"/>
          <ac:picMkLst>
            <pc:docMk/>
            <pc:sldMk cId="0" sldId="275"/>
            <ac:picMk id="7" creationId="{6B8C7991-DE0E-DCCD-65C6-C4A374EF529E}"/>
          </ac:picMkLst>
        </pc:picChg>
      </pc:sldChg>
      <pc:sldChg chg="del">
        <pc:chgData name="I. Grewal" userId="e95042fc648cfaf9" providerId="LiveId" clId="{CE74F4FD-8FA4-4BA3-A5B8-4F1BAAC41793}" dt="2025-09-20T16:58:36.490" v="3920" actId="47"/>
        <pc:sldMkLst>
          <pc:docMk/>
          <pc:sldMk cId="0" sldId="291"/>
        </pc:sldMkLst>
      </pc:sldChg>
      <pc:sldChg chg="modSp add mod">
        <pc:chgData name="I. Grewal" userId="e95042fc648cfaf9" providerId="LiveId" clId="{CE74F4FD-8FA4-4BA3-A5B8-4F1BAAC41793}" dt="2025-09-29T17:34:26.252" v="25999" actId="20577"/>
        <pc:sldMkLst>
          <pc:docMk/>
          <pc:sldMk cId="0" sldId="296"/>
        </pc:sldMkLst>
        <pc:graphicFrameChg chg="modGraphic">
          <ac:chgData name="I. Grewal" userId="e95042fc648cfaf9" providerId="LiveId" clId="{CE74F4FD-8FA4-4BA3-A5B8-4F1BAAC41793}" dt="2025-09-29T17:34:26.252" v="25999" actId="20577"/>
          <ac:graphicFrameMkLst>
            <pc:docMk/>
            <pc:sldMk cId="0" sldId="296"/>
            <ac:graphicFrameMk id="4" creationId="{00000000-0000-0000-0000-000000000000}"/>
          </ac:graphicFrameMkLst>
        </pc:graphicFrameChg>
      </pc:sldChg>
      <pc:sldChg chg="addSp delSp modSp mod modAnim">
        <pc:chgData name="I. Grewal" userId="e95042fc648cfaf9" providerId="LiveId" clId="{CE74F4FD-8FA4-4BA3-A5B8-4F1BAAC41793}" dt="2025-09-29T16:32:21.068" v="25328" actId="20577"/>
        <pc:sldMkLst>
          <pc:docMk/>
          <pc:sldMk cId="0" sldId="306"/>
        </pc:sldMkLst>
        <pc:spChg chg="add mod">
          <ac:chgData name="I. Grewal" userId="e95042fc648cfaf9" providerId="LiveId" clId="{CE74F4FD-8FA4-4BA3-A5B8-4F1BAAC41793}" dt="2025-09-20T16:59:07.546" v="3926" actId="20577"/>
          <ac:spMkLst>
            <pc:docMk/>
            <pc:sldMk cId="0" sldId="306"/>
            <ac:spMk id="5" creationId="{AF3FCC51-4FF9-E17D-B36D-DC7AEE1085BE}"/>
          </ac:spMkLst>
        </pc:spChg>
        <pc:spChg chg="add mod">
          <ac:chgData name="I. Grewal" userId="e95042fc648cfaf9" providerId="LiveId" clId="{CE74F4FD-8FA4-4BA3-A5B8-4F1BAAC41793}" dt="2025-09-20T22:50:05.659" v="7539" actId="208"/>
          <ac:spMkLst>
            <pc:docMk/>
            <pc:sldMk cId="0" sldId="306"/>
            <ac:spMk id="6" creationId="{7F42BD0B-B64E-8DBB-1548-366B19EF42F8}"/>
          </ac:spMkLst>
        </pc:spChg>
        <pc:spChg chg="add mod">
          <ac:chgData name="I. Grewal" userId="e95042fc648cfaf9" providerId="LiveId" clId="{CE74F4FD-8FA4-4BA3-A5B8-4F1BAAC41793}" dt="2025-09-20T22:50:12.048" v="7540" actId="208"/>
          <ac:spMkLst>
            <pc:docMk/>
            <pc:sldMk cId="0" sldId="306"/>
            <ac:spMk id="7" creationId="{33499FDF-75FD-CD2D-B33F-2E6AC2919C7F}"/>
          </ac:spMkLst>
        </pc:spChg>
        <pc:spChg chg="add mod">
          <ac:chgData name="I. Grewal" userId="e95042fc648cfaf9" providerId="LiveId" clId="{CE74F4FD-8FA4-4BA3-A5B8-4F1BAAC41793}" dt="2025-09-20T22:48:53.907" v="7525" actId="692"/>
          <ac:spMkLst>
            <pc:docMk/>
            <pc:sldMk cId="0" sldId="306"/>
            <ac:spMk id="8" creationId="{614F3238-9D84-45A7-7E03-8A481ABB760A}"/>
          </ac:spMkLst>
        </pc:spChg>
        <pc:spChg chg="add mod">
          <ac:chgData name="I. Grewal" userId="e95042fc648cfaf9" providerId="LiveId" clId="{CE74F4FD-8FA4-4BA3-A5B8-4F1BAAC41793}" dt="2025-09-20T22:49:43.777" v="7538" actId="208"/>
          <ac:spMkLst>
            <pc:docMk/>
            <pc:sldMk cId="0" sldId="306"/>
            <ac:spMk id="9" creationId="{285E2824-51EC-3389-E8D2-E7D63CAE0987}"/>
          </ac:spMkLst>
        </pc:spChg>
        <pc:spChg chg="add mod">
          <ac:chgData name="I. Grewal" userId="e95042fc648cfaf9" providerId="LiveId" clId="{CE74F4FD-8FA4-4BA3-A5B8-4F1BAAC41793}" dt="2025-09-20T22:51:38.374" v="7550" actId="14100"/>
          <ac:spMkLst>
            <pc:docMk/>
            <pc:sldMk cId="0" sldId="306"/>
            <ac:spMk id="11" creationId="{A7EB683D-41B8-C1F3-23A2-0A8AFAC8FD6D}"/>
          </ac:spMkLst>
        </pc:spChg>
        <pc:spChg chg="add mod">
          <ac:chgData name="I. Grewal" userId="e95042fc648cfaf9" providerId="LiveId" clId="{CE74F4FD-8FA4-4BA3-A5B8-4F1BAAC41793}" dt="2025-09-20T23:38:40.753" v="8478" actId="14100"/>
          <ac:spMkLst>
            <pc:docMk/>
            <pc:sldMk cId="0" sldId="306"/>
            <ac:spMk id="13" creationId="{2C755C2D-1E6A-C1C6-9AB7-051097ECB624}"/>
          </ac:spMkLst>
        </pc:spChg>
        <pc:spChg chg="add mod">
          <ac:chgData name="I. Grewal" userId="e95042fc648cfaf9" providerId="LiveId" clId="{CE74F4FD-8FA4-4BA3-A5B8-4F1BAAC41793}" dt="2025-09-29T16:32:21.068" v="25328" actId="20577"/>
          <ac:spMkLst>
            <pc:docMk/>
            <pc:sldMk cId="0" sldId="306"/>
            <ac:spMk id="15" creationId="{F4655C8F-52A9-46EB-2D51-DC8E2101310D}"/>
          </ac:spMkLst>
        </pc:spChg>
        <pc:picChg chg="mod modCrop">
          <ac:chgData name="I. Grewal" userId="e95042fc648cfaf9" providerId="LiveId" clId="{CE74F4FD-8FA4-4BA3-A5B8-4F1BAAC41793}" dt="2025-09-20T20:08:23.173" v="7348" actId="1076"/>
          <ac:picMkLst>
            <pc:docMk/>
            <pc:sldMk cId="0" sldId="306"/>
            <ac:picMk id="4" creationId="{00000000-0000-0000-0000-000000000000}"/>
          </ac:picMkLst>
        </pc:picChg>
      </pc:sldChg>
      <pc:sldChg chg="addSp delSp modSp mod delAnim">
        <pc:chgData name="I. Grewal" userId="e95042fc648cfaf9" providerId="LiveId" clId="{CE74F4FD-8FA4-4BA3-A5B8-4F1BAAC41793}" dt="2025-09-21T00:45:57.932" v="9617" actId="20577"/>
        <pc:sldMkLst>
          <pc:docMk/>
          <pc:sldMk cId="0" sldId="307"/>
        </pc:sldMkLst>
        <pc:spChg chg="mod">
          <ac:chgData name="I. Grewal" userId="e95042fc648cfaf9" providerId="LiveId" clId="{CE74F4FD-8FA4-4BA3-A5B8-4F1BAAC41793}" dt="2025-09-21T00:35:48.767" v="9419" actId="2711"/>
          <ac:spMkLst>
            <pc:docMk/>
            <pc:sldMk cId="0" sldId="307"/>
            <ac:spMk id="4" creationId="{00000000-0000-0000-0000-000000000000}"/>
          </ac:spMkLst>
        </pc:spChg>
        <pc:spChg chg="add mod">
          <ac:chgData name="I. Grewal" userId="e95042fc648cfaf9" providerId="LiveId" clId="{CE74F4FD-8FA4-4BA3-A5B8-4F1BAAC41793}" dt="2025-09-20T16:59:19.916" v="3932" actId="20577"/>
          <ac:spMkLst>
            <pc:docMk/>
            <pc:sldMk cId="0" sldId="307"/>
            <ac:spMk id="5" creationId="{32E7E07A-CC38-C6ED-375D-0AE29744B6D0}"/>
          </ac:spMkLst>
        </pc:spChg>
        <pc:spChg chg="add mod">
          <ac:chgData name="I. Grewal" userId="e95042fc648cfaf9" providerId="LiveId" clId="{CE74F4FD-8FA4-4BA3-A5B8-4F1BAAC41793}" dt="2025-09-21T00:45:57.932" v="9617" actId="20577"/>
          <ac:spMkLst>
            <pc:docMk/>
            <pc:sldMk cId="0" sldId="307"/>
            <ac:spMk id="7" creationId="{DA08A16B-4B5F-8AEB-8753-C5E37135F1ED}"/>
          </ac:spMkLst>
        </pc:spChg>
        <pc:picChg chg="add mod modCrop">
          <ac:chgData name="I. Grewal" userId="e95042fc648cfaf9" providerId="LiveId" clId="{CE74F4FD-8FA4-4BA3-A5B8-4F1BAAC41793}" dt="2025-09-21T00:45:01.186" v="9600" actId="14100"/>
          <ac:picMkLst>
            <pc:docMk/>
            <pc:sldMk cId="0" sldId="307"/>
            <ac:picMk id="9" creationId="{671C04F1-677E-6C8F-7898-6A11A05BA728}"/>
          </ac:picMkLst>
        </pc:picChg>
        <pc:picChg chg="add mod modCrop">
          <ac:chgData name="I. Grewal" userId="e95042fc648cfaf9" providerId="LiveId" clId="{CE74F4FD-8FA4-4BA3-A5B8-4F1BAAC41793}" dt="2025-09-21T00:45:05.444" v="9602" actId="14100"/>
          <ac:picMkLst>
            <pc:docMk/>
            <pc:sldMk cId="0" sldId="307"/>
            <ac:picMk id="11" creationId="{ECF66359-7C29-094A-ED08-B36E57042288}"/>
          </ac:picMkLst>
        </pc:picChg>
      </pc:sldChg>
      <pc:sldChg chg="addSp modSp mod modAnim">
        <pc:chgData name="I. Grewal" userId="e95042fc648cfaf9" providerId="LiveId" clId="{CE74F4FD-8FA4-4BA3-A5B8-4F1BAAC41793}" dt="2025-09-21T04:56:51.198" v="15106" actId="208"/>
        <pc:sldMkLst>
          <pc:docMk/>
          <pc:sldMk cId="0" sldId="310"/>
        </pc:sldMkLst>
        <pc:spChg chg="mod">
          <ac:chgData name="I. Grewal" userId="e95042fc648cfaf9" providerId="LiveId" clId="{CE74F4FD-8FA4-4BA3-A5B8-4F1BAAC41793}" dt="2025-09-21T04:56:51.198" v="15106" actId="208"/>
          <ac:spMkLst>
            <pc:docMk/>
            <pc:sldMk cId="0" sldId="310"/>
            <ac:spMk id="3" creationId="{00000000-0000-0000-0000-000000000000}"/>
          </ac:spMkLst>
        </pc:spChg>
        <pc:spChg chg="add mod">
          <ac:chgData name="I. Grewal" userId="e95042fc648cfaf9" providerId="LiveId" clId="{CE74F4FD-8FA4-4BA3-A5B8-4F1BAAC41793}" dt="2025-09-20T17:00:25.561" v="3950" actId="20577"/>
          <ac:spMkLst>
            <pc:docMk/>
            <pc:sldMk cId="0" sldId="310"/>
            <ac:spMk id="5" creationId="{34F8587B-3767-CC94-82B1-7333724C77C8}"/>
          </ac:spMkLst>
        </pc:spChg>
      </pc:sldChg>
      <pc:sldChg chg="addSp delSp modSp mod modAnim">
        <pc:chgData name="I. Grewal" userId="e95042fc648cfaf9" providerId="LiveId" clId="{CE74F4FD-8FA4-4BA3-A5B8-4F1BAAC41793}" dt="2025-09-21T22:00:58.466" v="23301"/>
        <pc:sldMkLst>
          <pc:docMk/>
          <pc:sldMk cId="0" sldId="313"/>
        </pc:sldMkLst>
        <pc:spChg chg="mod">
          <ac:chgData name="I. Grewal" userId="e95042fc648cfaf9" providerId="LiveId" clId="{CE74F4FD-8FA4-4BA3-A5B8-4F1BAAC41793}" dt="2025-09-21T19:02:26.538" v="18136" actId="1076"/>
          <ac:spMkLst>
            <pc:docMk/>
            <pc:sldMk cId="0" sldId="313"/>
            <ac:spMk id="4" creationId="{00000000-0000-0000-0000-000000000000}"/>
          </ac:spMkLst>
        </pc:spChg>
        <pc:graphicFrameChg chg="mod modGraphic">
          <ac:chgData name="I. Grewal" userId="e95042fc648cfaf9" providerId="LiveId" clId="{CE74F4FD-8FA4-4BA3-A5B8-4F1BAAC41793}" dt="2025-09-21T18:57:28.988" v="18134" actId="255"/>
          <ac:graphicFrameMkLst>
            <pc:docMk/>
            <pc:sldMk cId="0" sldId="313"/>
            <ac:graphicFrameMk id="5" creationId="{00000000-0000-0000-0000-000000000000}"/>
          </ac:graphicFrameMkLst>
        </pc:graphicFrameChg>
      </pc:sldChg>
      <pc:sldChg chg="addSp delSp modSp mod modAnim">
        <pc:chgData name="I. Grewal" userId="e95042fc648cfaf9" providerId="LiveId" clId="{CE74F4FD-8FA4-4BA3-A5B8-4F1BAAC41793}" dt="2025-09-21T22:03:26.281" v="23325" actId="20577"/>
        <pc:sldMkLst>
          <pc:docMk/>
          <pc:sldMk cId="0" sldId="315"/>
        </pc:sldMkLst>
        <pc:spChg chg="mod">
          <ac:chgData name="I. Grewal" userId="e95042fc648cfaf9" providerId="LiveId" clId="{CE74F4FD-8FA4-4BA3-A5B8-4F1BAAC41793}" dt="2025-09-21T19:21:01.116" v="18289" actId="2711"/>
          <ac:spMkLst>
            <pc:docMk/>
            <pc:sldMk cId="0" sldId="315"/>
            <ac:spMk id="2" creationId="{00000000-0000-0000-0000-000000000000}"/>
          </ac:spMkLst>
        </pc:spChg>
        <pc:spChg chg="mod">
          <ac:chgData name="I. Grewal" userId="e95042fc648cfaf9" providerId="LiveId" clId="{CE74F4FD-8FA4-4BA3-A5B8-4F1BAAC41793}" dt="2025-09-21T19:46:13.930" v="18907" actId="1076"/>
          <ac:spMkLst>
            <pc:docMk/>
            <pc:sldMk cId="0" sldId="315"/>
            <ac:spMk id="5" creationId="{00000000-0000-0000-0000-000000000000}"/>
          </ac:spMkLst>
        </pc:spChg>
        <pc:spChg chg="mod">
          <ac:chgData name="I. Grewal" userId="e95042fc648cfaf9" providerId="LiveId" clId="{CE74F4FD-8FA4-4BA3-A5B8-4F1BAAC41793}" dt="2025-09-21T19:46:56.295" v="18912" actId="1076"/>
          <ac:spMkLst>
            <pc:docMk/>
            <pc:sldMk cId="0" sldId="315"/>
            <ac:spMk id="6" creationId="{00000000-0000-0000-0000-000000000000}"/>
          </ac:spMkLst>
        </pc:spChg>
        <pc:spChg chg="mod">
          <ac:chgData name="I. Grewal" userId="e95042fc648cfaf9" providerId="LiveId" clId="{CE74F4FD-8FA4-4BA3-A5B8-4F1BAAC41793}" dt="2025-09-21T19:47:12.270" v="18914" actId="1076"/>
          <ac:spMkLst>
            <pc:docMk/>
            <pc:sldMk cId="0" sldId="315"/>
            <ac:spMk id="11" creationId="{00000000-0000-0000-0000-000000000000}"/>
          </ac:spMkLst>
        </pc:spChg>
        <pc:spChg chg="mod">
          <ac:chgData name="I. Grewal" userId="e95042fc648cfaf9" providerId="LiveId" clId="{CE74F4FD-8FA4-4BA3-A5B8-4F1BAAC41793}" dt="2025-09-21T19:48:28.950" v="18923" actId="14100"/>
          <ac:spMkLst>
            <pc:docMk/>
            <pc:sldMk cId="0" sldId="315"/>
            <ac:spMk id="13" creationId="{00000000-0000-0000-0000-000000000000}"/>
          </ac:spMkLst>
        </pc:spChg>
        <pc:spChg chg="mod">
          <ac:chgData name="I. Grewal" userId="e95042fc648cfaf9" providerId="LiveId" clId="{CE74F4FD-8FA4-4BA3-A5B8-4F1BAAC41793}" dt="2025-09-21T19:46:13.930" v="18907" actId="1076"/>
          <ac:spMkLst>
            <pc:docMk/>
            <pc:sldMk cId="0" sldId="315"/>
            <ac:spMk id="15" creationId="{00000000-0000-0000-0000-000000000000}"/>
          </ac:spMkLst>
        </pc:spChg>
        <pc:spChg chg="mod">
          <ac:chgData name="I. Grewal" userId="e95042fc648cfaf9" providerId="LiveId" clId="{CE74F4FD-8FA4-4BA3-A5B8-4F1BAAC41793}" dt="2025-09-21T19:46:21.699" v="18908" actId="1076"/>
          <ac:spMkLst>
            <pc:docMk/>
            <pc:sldMk cId="0" sldId="315"/>
            <ac:spMk id="38" creationId="{00000000-0000-0000-0000-000000000000}"/>
          </ac:spMkLst>
        </pc:spChg>
        <pc:spChg chg="mod">
          <ac:chgData name="I. Grewal" userId="e95042fc648cfaf9" providerId="LiveId" clId="{CE74F4FD-8FA4-4BA3-A5B8-4F1BAAC41793}" dt="2025-09-21T19:46:21.699" v="18908" actId="1076"/>
          <ac:spMkLst>
            <pc:docMk/>
            <pc:sldMk cId="0" sldId="315"/>
            <ac:spMk id="39" creationId="{00000000-0000-0000-0000-000000000000}"/>
          </ac:spMkLst>
        </pc:spChg>
        <pc:spChg chg="mod">
          <ac:chgData name="I. Grewal" userId="e95042fc648cfaf9" providerId="LiveId" clId="{CE74F4FD-8FA4-4BA3-A5B8-4F1BAAC41793}" dt="2025-09-21T19:48:19.019" v="18921" actId="1076"/>
          <ac:spMkLst>
            <pc:docMk/>
            <pc:sldMk cId="0" sldId="315"/>
            <ac:spMk id="40" creationId="{00000000-0000-0000-0000-000000000000}"/>
          </ac:spMkLst>
        </pc:spChg>
        <pc:spChg chg="add mod">
          <ac:chgData name="I. Grewal" userId="e95042fc648cfaf9" providerId="LiveId" clId="{CE74F4FD-8FA4-4BA3-A5B8-4F1BAAC41793}" dt="2025-09-21T19:20:27.728" v="18281" actId="208"/>
          <ac:spMkLst>
            <pc:docMk/>
            <pc:sldMk cId="0" sldId="315"/>
            <ac:spMk id="51" creationId="{7A3DD770-AC58-AA39-DE87-55A281A7A8A3}"/>
          </ac:spMkLst>
        </pc:spChg>
        <pc:spChg chg="add mod">
          <ac:chgData name="I. Grewal" userId="e95042fc648cfaf9" providerId="LiveId" clId="{CE74F4FD-8FA4-4BA3-A5B8-4F1BAAC41793}" dt="2025-09-21T19:20:33.720" v="18282" actId="208"/>
          <ac:spMkLst>
            <pc:docMk/>
            <pc:sldMk cId="0" sldId="315"/>
            <ac:spMk id="52" creationId="{9BFD334F-3617-631C-3FEB-2F2399005229}"/>
          </ac:spMkLst>
        </pc:spChg>
        <pc:spChg chg="add mod">
          <ac:chgData name="I. Grewal" userId="e95042fc648cfaf9" providerId="LiveId" clId="{CE74F4FD-8FA4-4BA3-A5B8-4F1BAAC41793}" dt="2025-09-21T19:23:18.258" v="18308" actId="208"/>
          <ac:spMkLst>
            <pc:docMk/>
            <pc:sldMk cId="0" sldId="315"/>
            <ac:spMk id="53" creationId="{7237958B-84C0-2EB2-52C0-9914EDD87646}"/>
          </ac:spMkLst>
        </pc:spChg>
        <pc:spChg chg="add mod">
          <ac:chgData name="I. Grewal" userId="e95042fc648cfaf9" providerId="LiveId" clId="{CE74F4FD-8FA4-4BA3-A5B8-4F1BAAC41793}" dt="2025-09-21T19:20:38.347" v="18283" actId="208"/>
          <ac:spMkLst>
            <pc:docMk/>
            <pc:sldMk cId="0" sldId="315"/>
            <ac:spMk id="54" creationId="{4792F7F1-B456-601A-F35B-08A9C317FABD}"/>
          </ac:spMkLst>
        </pc:spChg>
        <pc:spChg chg="add mod">
          <ac:chgData name="I. Grewal" userId="e95042fc648cfaf9" providerId="LiveId" clId="{CE74F4FD-8FA4-4BA3-A5B8-4F1BAAC41793}" dt="2025-09-21T22:02:36.677" v="23314" actId="14100"/>
          <ac:spMkLst>
            <pc:docMk/>
            <pc:sldMk cId="0" sldId="315"/>
            <ac:spMk id="56" creationId="{1FEB6AA9-3DCA-E09E-E284-6AB617597D17}"/>
          </ac:spMkLst>
        </pc:spChg>
        <pc:spChg chg="add mod">
          <ac:chgData name="I. Grewal" userId="e95042fc648cfaf9" providerId="LiveId" clId="{CE74F4FD-8FA4-4BA3-A5B8-4F1BAAC41793}" dt="2025-09-21T22:02:41.319" v="23315" actId="14100"/>
          <ac:spMkLst>
            <pc:docMk/>
            <pc:sldMk cId="0" sldId="315"/>
            <ac:spMk id="57" creationId="{AA76CECE-4701-DAA0-5E9B-679080F985DD}"/>
          </ac:spMkLst>
        </pc:spChg>
        <pc:spChg chg="add mod">
          <ac:chgData name="I. Grewal" userId="e95042fc648cfaf9" providerId="LiveId" clId="{CE74F4FD-8FA4-4BA3-A5B8-4F1BAAC41793}" dt="2025-09-21T22:02:36.677" v="23314" actId="14100"/>
          <ac:spMkLst>
            <pc:docMk/>
            <pc:sldMk cId="0" sldId="315"/>
            <ac:spMk id="58" creationId="{0F4706D8-A7C8-02EA-82B8-08FFE7D7806A}"/>
          </ac:spMkLst>
        </pc:spChg>
        <pc:spChg chg="add mod">
          <ac:chgData name="I. Grewal" userId="e95042fc648cfaf9" providerId="LiveId" clId="{CE74F4FD-8FA4-4BA3-A5B8-4F1BAAC41793}" dt="2025-09-21T22:02:23.345" v="23312" actId="255"/>
          <ac:spMkLst>
            <pc:docMk/>
            <pc:sldMk cId="0" sldId="315"/>
            <ac:spMk id="61" creationId="{9F980BE2-0F1A-4444-1ADB-58AC95E3AC6D}"/>
          </ac:spMkLst>
        </pc:spChg>
        <pc:spChg chg="add mod">
          <ac:chgData name="I. Grewal" userId="e95042fc648cfaf9" providerId="LiveId" clId="{CE74F4FD-8FA4-4BA3-A5B8-4F1BAAC41793}" dt="2025-09-21T22:03:26.281" v="23325" actId="20577"/>
          <ac:spMkLst>
            <pc:docMk/>
            <pc:sldMk cId="0" sldId="315"/>
            <ac:spMk id="62" creationId="{4CA32C3B-090A-E9AF-8F48-004E403AB3E5}"/>
          </ac:spMkLst>
        </pc:spChg>
        <pc:grpChg chg="mod">
          <ac:chgData name="I. Grewal" userId="e95042fc648cfaf9" providerId="LiveId" clId="{CE74F4FD-8FA4-4BA3-A5B8-4F1BAAC41793}" dt="2025-09-21T19:46:13.930" v="18907" actId="1076"/>
          <ac:grpSpMkLst>
            <pc:docMk/>
            <pc:sldMk cId="0" sldId="315"/>
            <ac:grpSpMk id="3" creationId="{00000000-0000-0000-0000-000000000000}"/>
          </ac:grpSpMkLst>
        </pc:grpChg>
        <pc:cxnChg chg="mod">
          <ac:chgData name="I. Grewal" userId="e95042fc648cfaf9" providerId="LiveId" clId="{CE74F4FD-8FA4-4BA3-A5B8-4F1BAAC41793}" dt="2025-09-21T19:06:52.323" v="18166" actId="1076"/>
          <ac:cxnSpMkLst>
            <pc:docMk/>
            <pc:sldMk cId="0" sldId="315"/>
            <ac:cxnSpMk id="18" creationId="{00000000-0000-0000-0000-000000000000}"/>
          </ac:cxnSpMkLst>
        </pc:cxnChg>
        <pc:cxnChg chg="mod">
          <ac:chgData name="I. Grewal" userId="e95042fc648cfaf9" providerId="LiveId" clId="{CE74F4FD-8FA4-4BA3-A5B8-4F1BAAC41793}" dt="2025-09-21T19:46:56.295" v="18912" actId="1076"/>
          <ac:cxnSpMkLst>
            <pc:docMk/>
            <pc:sldMk cId="0" sldId="315"/>
            <ac:cxnSpMk id="29" creationId="{00000000-0000-0000-0000-000000000000}"/>
          </ac:cxnSpMkLst>
        </pc:cxnChg>
        <pc:cxnChg chg="mod">
          <ac:chgData name="I. Grewal" userId="e95042fc648cfaf9" providerId="LiveId" clId="{CE74F4FD-8FA4-4BA3-A5B8-4F1BAAC41793}" dt="2025-09-21T19:46:56.295" v="18912" actId="1076"/>
          <ac:cxnSpMkLst>
            <pc:docMk/>
            <pc:sldMk cId="0" sldId="315"/>
            <ac:cxnSpMk id="30" creationId="{00000000-0000-0000-0000-000000000000}"/>
          </ac:cxnSpMkLst>
        </pc:cxnChg>
        <pc:cxnChg chg="mod">
          <ac:chgData name="I. Grewal" userId="e95042fc648cfaf9" providerId="LiveId" clId="{CE74F4FD-8FA4-4BA3-A5B8-4F1BAAC41793}" dt="2025-09-21T19:46:21.699" v="18908" actId="1076"/>
          <ac:cxnSpMkLst>
            <pc:docMk/>
            <pc:sldMk cId="0" sldId="315"/>
            <ac:cxnSpMk id="41" creationId="{00000000-0000-0000-0000-000000000000}"/>
          </ac:cxnSpMkLst>
        </pc:cxnChg>
        <pc:cxnChg chg="mod">
          <ac:chgData name="I. Grewal" userId="e95042fc648cfaf9" providerId="LiveId" clId="{CE74F4FD-8FA4-4BA3-A5B8-4F1BAAC41793}" dt="2025-09-21T19:47:47.891" v="18918" actId="14100"/>
          <ac:cxnSpMkLst>
            <pc:docMk/>
            <pc:sldMk cId="0" sldId="315"/>
            <ac:cxnSpMk id="42" creationId="{00000000-0000-0000-0000-000000000000}"/>
          </ac:cxnSpMkLst>
        </pc:cxnChg>
        <pc:cxnChg chg="mod">
          <ac:chgData name="I. Grewal" userId="e95042fc648cfaf9" providerId="LiveId" clId="{CE74F4FD-8FA4-4BA3-A5B8-4F1BAAC41793}" dt="2025-09-21T19:47:47.891" v="18918" actId="14100"/>
          <ac:cxnSpMkLst>
            <pc:docMk/>
            <pc:sldMk cId="0" sldId="315"/>
            <ac:cxnSpMk id="45" creationId="{00000000-0000-0000-0000-000000000000}"/>
          </ac:cxnSpMkLst>
        </pc:cxnChg>
      </pc:sldChg>
      <pc:sldChg chg="addSp modSp del mod modAnim">
        <pc:chgData name="I. Grewal" userId="e95042fc648cfaf9" providerId="LiveId" clId="{CE74F4FD-8FA4-4BA3-A5B8-4F1BAAC41793}" dt="2025-09-21T04:56:25.844" v="15104" actId="47"/>
        <pc:sldMkLst>
          <pc:docMk/>
          <pc:sldMk cId="0" sldId="316"/>
        </pc:sldMkLst>
      </pc:sldChg>
      <pc:sldChg chg="addSp delSp modSp mod ord">
        <pc:chgData name="I. Grewal" userId="e95042fc648cfaf9" providerId="LiveId" clId="{CE74F4FD-8FA4-4BA3-A5B8-4F1BAAC41793}" dt="2025-09-21T18:54:42.569" v="18082" actId="14100"/>
        <pc:sldMkLst>
          <pc:docMk/>
          <pc:sldMk cId="0" sldId="318"/>
        </pc:sldMkLst>
        <pc:spChg chg="mod">
          <ac:chgData name="I. Grewal" userId="e95042fc648cfaf9" providerId="LiveId" clId="{CE74F4FD-8FA4-4BA3-A5B8-4F1BAAC41793}" dt="2025-09-21T18:47:21.952" v="17660" actId="255"/>
          <ac:spMkLst>
            <pc:docMk/>
            <pc:sldMk cId="0" sldId="318"/>
            <ac:spMk id="2" creationId="{00000000-0000-0000-0000-000000000000}"/>
          </ac:spMkLst>
        </pc:spChg>
        <pc:spChg chg="mod">
          <ac:chgData name="I. Grewal" userId="e95042fc648cfaf9" providerId="LiveId" clId="{CE74F4FD-8FA4-4BA3-A5B8-4F1BAAC41793}" dt="2025-09-21T18:53:05.927" v="18062" actId="14100"/>
          <ac:spMkLst>
            <pc:docMk/>
            <pc:sldMk cId="0" sldId="318"/>
            <ac:spMk id="3" creationId="{00000000-0000-0000-0000-000000000000}"/>
          </ac:spMkLst>
        </pc:spChg>
        <pc:spChg chg="add mod">
          <ac:chgData name="I. Grewal" userId="e95042fc648cfaf9" providerId="LiveId" clId="{CE74F4FD-8FA4-4BA3-A5B8-4F1BAAC41793}" dt="2025-09-21T18:54:32.415" v="18081" actId="1076"/>
          <ac:spMkLst>
            <pc:docMk/>
            <pc:sldMk cId="0" sldId="318"/>
            <ac:spMk id="6" creationId="{2844F643-DC83-84C9-88ED-07AD04C5667C}"/>
          </ac:spMkLst>
        </pc:spChg>
        <pc:spChg chg="add mod">
          <ac:chgData name="I. Grewal" userId="e95042fc648cfaf9" providerId="LiveId" clId="{CE74F4FD-8FA4-4BA3-A5B8-4F1BAAC41793}" dt="2025-09-21T18:54:42.569" v="18082" actId="14100"/>
          <ac:spMkLst>
            <pc:docMk/>
            <pc:sldMk cId="0" sldId="318"/>
            <ac:spMk id="7" creationId="{14B627FE-131E-81FF-05BA-B8E7C042DC9B}"/>
          </ac:spMkLst>
        </pc:spChg>
      </pc:sldChg>
      <pc:sldChg chg="addSp modSp mod modAnim">
        <pc:chgData name="I. Grewal" userId="e95042fc648cfaf9" providerId="LiveId" clId="{CE74F4FD-8FA4-4BA3-A5B8-4F1BAAC41793}" dt="2025-09-20T16:56:55.818" v="3893" actId="14100"/>
        <pc:sldMkLst>
          <pc:docMk/>
          <pc:sldMk cId="0" sldId="319"/>
        </pc:sldMkLst>
        <pc:spChg chg="add mod">
          <ac:chgData name="I. Grewal" userId="e95042fc648cfaf9" providerId="LiveId" clId="{CE74F4FD-8FA4-4BA3-A5B8-4F1BAAC41793}" dt="2025-09-20T16:56:00.163" v="3884" actId="113"/>
          <ac:spMkLst>
            <pc:docMk/>
            <pc:sldMk cId="0" sldId="319"/>
            <ac:spMk id="12" creationId="{7242B30B-5644-4032-D641-73F33926EE2B}"/>
          </ac:spMkLst>
        </pc:spChg>
        <pc:spChg chg="add mod">
          <ac:chgData name="I. Grewal" userId="e95042fc648cfaf9" providerId="LiveId" clId="{CE74F4FD-8FA4-4BA3-A5B8-4F1BAAC41793}" dt="2025-09-20T16:56:00.163" v="3884" actId="113"/>
          <ac:spMkLst>
            <pc:docMk/>
            <pc:sldMk cId="0" sldId="319"/>
            <ac:spMk id="13" creationId="{4FF02BC7-5567-7251-18DD-75647F00894C}"/>
          </ac:spMkLst>
        </pc:spChg>
        <pc:spChg chg="add mod">
          <ac:chgData name="I. Grewal" userId="e95042fc648cfaf9" providerId="LiveId" clId="{CE74F4FD-8FA4-4BA3-A5B8-4F1BAAC41793}" dt="2025-09-20T16:56:00.163" v="3884" actId="113"/>
          <ac:spMkLst>
            <pc:docMk/>
            <pc:sldMk cId="0" sldId="319"/>
            <ac:spMk id="14" creationId="{228956DB-B2C3-D89E-DDB8-ABB31A30A878}"/>
          </ac:spMkLst>
        </pc:spChg>
        <pc:spChg chg="add mod">
          <ac:chgData name="I. Grewal" userId="e95042fc648cfaf9" providerId="LiveId" clId="{CE74F4FD-8FA4-4BA3-A5B8-4F1BAAC41793}" dt="2025-09-20T16:56:00.163" v="3884" actId="113"/>
          <ac:spMkLst>
            <pc:docMk/>
            <pc:sldMk cId="0" sldId="319"/>
            <ac:spMk id="15" creationId="{F2820B48-6F30-FABF-ABC4-A67FA4F0396A}"/>
          </ac:spMkLst>
        </pc:spChg>
        <pc:grpChg chg="mod">
          <ac:chgData name="I. Grewal" userId="e95042fc648cfaf9" providerId="LiveId" clId="{CE74F4FD-8FA4-4BA3-A5B8-4F1BAAC41793}" dt="2025-09-20T16:56:55.818" v="3893" actId="14100"/>
          <ac:grpSpMkLst>
            <pc:docMk/>
            <pc:sldMk cId="0" sldId="319"/>
            <ac:grpSpMk id="10" creationId="{00000000-0000-0000-0000-000000000000}"/>
          </ac:grpSpMkLst>
        </pc:grpChg>
      </pc:sldChg>
      <pc:sldChg chg="addSp delSp modSp mod modAnim">
        <pc:chgData name="I. Grewal" userId="e95042fc648cfaf9" providerId="LiveId" clId="{CE74F4FD-8FA4-4BA3-A5B8-4F1BAAC41793}" dt="2025-09-21T00:15:30.179" v="8787" actId="14100"/>
        <pc:sldMkLst>
          <pc:docMk/>
          <pc:sldMk cId="0" sldId="320"/>
        </pc:sldMkLst>
        <pc:spChg chg="mod">
          <ac:chgData name="I. Grewal" userId="e95042fc648cfaf9" providerId="LiveId" clId="{CE74F4FD-8FA4-4BA3-A5B8-4F1BAAC41793}" dt="2025-09-21T00:15:30.179" v="8787" actId="14100"/>
          <ac:spMkLst>
            <pc:docMk/>
            <pc:sldMk cId="0" sldId="320"/>
            <ac:spMk id="3" creationId="{00000000-0000-0000-0000-000000000000}"/>
          </ac:spMkLst>
        </pc:spChg>
        <pc:spChg chg="mod">
          <ac:chgData name="I. Grewal" userId="e95042fc648cfaf9" providerId="LiveId" clId="{CE74F4FD-8FA4-4BA3-A5B8-4F1BAAC41793}" dt="2025-09-21T00:13:19.982" v="8772" actId="14100"/>
          <ac:spMkLst>
            <pc:docMk/>
            <pc:sldMk cId="0" sldId="320"/>
            <ac:spMk id="6" creationId="{00000000-0000-0000-0000-000000000000}"/>
          </ac:spMkLst>
        </pc:spChg>
        <pc:spChg chg="add mod">
          <ac:chgData name="I. Grewal" userId="e95042fc648cfaf9" providerId="LiveId" clId="{CE74F4FD-8FA4-4BA3-A5B8-4F1BAAC41793}" dt="2025-09-20T16:59:12.441" v="3928" actId="20577"/>
          <ac:spMkLst>
            <pc:docMk/>
            <pc:sldMk cId="0" sldId="320"/>
            <ac:spMk id="8" creationId="{272D8485-74CA-0F02-697D-723D833B9042}"/>
          </ac:spMkLst>
        </pc:spChg>
        <pc:spChg chg="add mod">
          <ac:chgData name="I. Grewal" userId="e95042fc648cfaf9" providerId="LiveId" clId="{CE74F4FD-8FA4-4BA3-A5B8-4F1BAAC41793}" dt="2025-09-21T00:09:57.355" v="8753" actId="14100"/>
          <ac:spMkLst>
            <pc:docMk/>
            <pc:sldMk cId="0" sldId="320"/>
            <ac:spMk id="9" creationId="{20515ED5-15F5-82D6-5E09-8A7B60C8D1AA}"/>
          </ac:spMkLst>
        </pc:spChg>
        <pc:spChg chg="add mod">
          <ac:chgData name="I. Grewal" userId="e95042fc648cfaf9" providerId="LiveId" clId="{CE74F4FD-8FA4-4BA3-A5B8-4F1BAAC41793}" dt="2025-09-21T00:14:33.341" v="8776" actId="14100"/>
          <ac:spMkLst>
            <pc:docMk/>
            <pc:sldMk cId="0" sldId="320"/>
            <ac:spMk id="10" creationId="{8052DB1C-7CC2-C98D-B982-2618B528D638}"/>
          </ac:spMkLst>
        </pc:spChg>
        <pc:spChg chg="add mod">
          <ac:chgData name="I. Grewal" userId="e95042fc648cfaf9" providerId="LiveId" clId="{CE74F4FD-8FA4-4BA3-A5B8-4F1BAAC41793}" dt="2025-09-21T00:05:27.182" v="8738" actId="1076"/>
          <ac:spMkLst>
            <pc:docMk/>
            <pc:sldMk cId="0" sldId="320"/>
            <ac:spMk id="11" creationId="{18920127-D2A3-D343-4F84-0B078500939D}"/>
          </ac:spMkLst>
        </pc:spChg>
        <pc:spChg chg="add mod">
          <ac:chgData name="I. Grewal" userId="e95042fc648cfaf9" providerId="LiveId" clId="{CE74F4FD-8FA4-4BA3-A5B8-4F1BAAC41793}" dt="2025-09-21T00:05:32.256" v="8739" actId="1076"/>
          <ac:spMkLst>
            <pc:docMk/>
            <pc:sldMk cId="0" sldId="320"/>
            <ac:spMk id="12" creationId="{D3B0A8FD-D7B5-DFEB-CE5E-201F36CF5EB7}"/>
          </ac:spMkLst>
        </pc:spChg>
        <pc:spChg chg="add mod">
          <ac:chgData name="I. Grewal" userId="e95042fc648cfaf9" providerId="LiveId" clId="{CE74F4FD-8FA4-4BA3-A5B8-4F1BAAC41793}" dt="2025-09-21T00:05:44.604" v="8741" actId="1076"/>
          <ac:spMkLst>
            <pc:docMk/>
            <pc:sldMk cId="0" sldId="320"/>
            <ac:spMk id="13" creationId="{B626E7C1-0E8D-DA92-FBDB-66441DAD8783}"/>
          </ac:spMkLst>
        </pc:spChg>
        <pc:spChg chg="add mod">
          <ac:chgData name="I. Grewal" userId="e95042fc648cfaf9" providerId="LiveId" clId="{CE74F4FD-8FA4-4BA3-A5B8-4F1BAAC41793}" dt="2025-09-21T00:05:55.663" v="8743" actId="1076"/>
          <ac:spMkLst>
            <pc:docMk/>
            <pc:sldMk cId="0" sldId="320"/>
            <ac:spMk id="14" creationId="{499275CC-BE7E-6839-972D-07A94753FED6}"/>
          </ac:spMkLst>
        </pc:spChg>
        <pc:spChg chg="add mod">
          <ac:chgData name="I. Grewal" userId="e95042fc648cfaf9" providerId="LiveId" clId="{CE74F4FD-8FA4-4BA3-A5B8-4F1BAAC41793}" dt="2025-09-21T00:11:49.732" v="8760" actId="14100"/>
          <ac:spMkLst>
            <pc:docMk/>
            <pc:sldMk cId="0" sldId="320"/>
            <ac:spMk id="16" creationId="{0673FA0F-685E-F735-537F-D35F3AF671E4}"/>
          </ac:spMkLst>
        </pc:spChg>
        <pc:spChg chg="add mod">
          <ac:chgData name="I. Grewal" userId="e95042fc648cfaf9" providerId="LiveId" clId="{CE74F4FD-8FA4-4BA3-A5B8-4F1BAAC41793}" dt="2025-09-21T00:14:53.841" v="8779" actId="14100"/>
          <ac:spMkLst>
            <pc:docMk/>
            <pc:sldMk cId="0" sldId="320"/>
            <ac:spMk id="17" creationId="{F2E52A1C-F547-5F01-32BA-3248BEC80D13}"/>
          </ac:spMkLst>
        </pc:spChg>
        <pc:picChg chg="mod">
          <ac:chgData name="I. Grewal" userId="e95042fc648cfaf9" providerId="LiveId" clId="{CE74F4FD-8FA4-4BA3-A5B8-4F1BAAC41793}" dt="2025-09-20T23:56:31.759" v="8654" actId="1076"/>
          <ac:picMkLst>
            <pc:docMk/>
            <pc:sldMk cId="0" sldId="320"/>
            <ac:picMk id="4" creationId="{00000000-0000-0000-0000-000000000000}"/>
          </ac:picMkLst>
        </pc:picChg>
        <pc:picChg chg="mod">
          <ac:chgData name="I. Grewal" userId="e95042fc648cfaf9" providerId="LiveId" clId="{CE74F4FD-8FA4-4BA3-A5B8-4F1BAAC41793}" dt="2025-09-20T23:56:34.761" v="8655" actId="1076"/>
          <ac:picMkLst>
            <pc:docMk/>
            <pc:sldMk cId="0" sldId="320"/>
            <ac:picMk id="5" creationId="{00000000-0000-0000-0000-000000000000}"/>
          </ac:picMkLst>
        </pc:picChg>
      </pc:sldChg>
      <pc:sldChg chg="addSp delSp modSp mod modAnim modNotesTx">
        <pc:chgData name="I. Grewal" userId="e95042fc648cfaf9" providerId="LiveId" clId="{CE74F4FD-8FA4-4BA3-A5B8-4F1BAAC41793}" dt="2025-09-21T22:09:01.018" v="23431"/>
        <pc:sldMkLst>
          <pc:docMk/>
          <pc:sldMk cId="0" sldId="321"/>
        </pc:sldMkLst>
        <pc:spChg chg="add mod">
          <ac:chgData name="I. Grewal" userId="e95042fc648cfaf9" providerId="LiveId" clId="{CE74F4FD-8FA4-4BA3-A5B8-4F1BAAC41793}" dt="2025-09-20T16:59:15.387" v="3930" actId="20577"/>
          <ac:spMkLst>
            <pc:docMk/>
            <pc:sldMk cId="0" sldId="321"/>
            <ac:spMk id="6" creationId="{7BAE1F3F-8D4C-D964-D568-4052012601D0}"/>
          </ac:spMkLst>
        </pc:spChg>
        <pc:spChg chg="add mod">
          <ac:chgData name="I. Grewal" userId="e95042fc648cfaf9" providerId="LiveId" clId="{CE74F4FD-8FA4-4BA3-A5B8-4F1BAAC41793}" dt="2025-09-21T00:35:53.873" v="9420" actId="113"/>
          <ac:spMkLst>
            <pc:docMk/>
            <pc:sldMk cId="0" sldId="321"/>
            <ac:spMk id="7" creationId="{AFC73185-058B-5822-3CE7-54884BB1C602}"/>
          </ac:spMkLst>
        </pc:spChg>
        <pc:spChg chg="add mod ord">
          <ac:chgData name="I. Grewal" userId="e95042fc648cfaf9" providerId="LiveId" clId="{CE74F4FD-8FA4-4BA3-A5B8-4F1BAAC41793}" dt="2025-09-21T00:29:15.773" v="9333" actId="14100"/>
          <ac:spMkLst>
            <pc:docMk/>
            <pc:sldMk cId="0" sldId="321"/>
            <ac:spMk id="10" creationId="{364AC50A-531F-04DF-5FF6-4FC1C977BE57}"/>
          </ac:spMkLst>
        </pc:spChg>
        <pc:spChg chg="add mod">
          <ac:chgData name="I. Grewal" userId="e95042fc648cfaf9" providerId="LiveId" clId="{CE74F4FD-8FA4-4BA3-A5B8-4F1BAAC41793}" dt="2025-09-21T20:14:16" v="19921" actId="20577"/>
          <ac:spMkLst>
            <pc:docMk/>
            <pc:sldMk cId="0" sldId="321"/>
            <ac:spMk id="11" creationId="{3C11D23D-8F3A-274A-5687-0DF1D49AA1FD}"/>
          </ac:spMkLst>
        </pc:spChg>
        <pc:spChg chg="add mod">
          <ac:chgData name="I. Grewal" userId="e95042fc648cfaf9" providerId="LiveId" clId="{CE74F4FD-8FA4-4BA3-A5B8-4F1BAAC41793}" dt="2025-09-21T20:14:33.427" v="19926" actId="20577"/>
          <ac:spMkLst>
            <pc:docMk/>
            <pc:sldMk cId="0" sldId="321"/>
            <ac:spMk id="12" creationId="{48D1E8EB-4126-ED4C-3B90-9A40380A8C70}"/>
          </ac:spMkLst>
        </pc:spChg>
        <pc:picChg chg="mod">
          <ac:chgData name="I. Grewal" userId="e95042fc648cfaf9" providerId="LiveId" clId="{CE74F4FD-8FA4-4BA3-A5B8-4F1BAAC41793}" dt="2025-09-21T00:31:31.960" v="9391" actId="1076"/>
          <ac:picMkLst>
            <pc:docMk/>
            <pc:sldMk cId="0" sldId="321"/>
            <ac:picMk id="4" creationId="{00000000-0000-0000-0000-000000000000}"/>
          </ac:picMkLst>
        </pc:picChg>
        <pc:picChg chg="mod modCrop">
          <ac:chgData name="I. Grewal" userId="e95042fc648cfaf9" providerId="LiveId" clId="{CE74F4FD-8FA4-4BA3-A5B8-4F1BAAC41793}" dt="2025-09-21T00:34:05.276" v="9409" actId="1076"/>
          <ac:picMkLst>
            <pc:docMk/>
            <pc:sldMk cId="0" sldId="321"/>
            <ac:picMk id="5" creationId="{00000000-0000-0000-0000-000000000000}"/>
          </ac:picMkLst>
        </pc:picChg>
      </pc:sldChg>
      <pc:sldChg chg="addSp delSp modSp mod delAnim modAnim">
        <pc:chgData name="I. Grewal" userId="e95042fc648cfaf9" providerId="LiveId" clId="{CE74F4FD-8FA4-4BA3-A5B8-4F1BAAC41793}" dt="2025-09-20T19:19:48.151" v="6198" actId="20577"/>
        <pc:sldMkLst>
          <pc:docMk/>
          <pc:sldMk cId="0" sldId="322"/>
        </pc:sldMkLst>
        <pc:spChg chg="add mod">
          <ac:chgData name="I. Grewal" userId="e95042fc648cfaf9" providerId="LiveId" clId="{CE74F4FD-8FA4-4BA3-A5B8-4F1BAAC41793}" dt="2025-09-20T16:57:43.156" v="3898"/>
          <ac:spMkLst>
            <pc:docMk/>
            <pc:sldMk cId="0" sldId="322"/>
            <ac:spMk id="3" creationId="{A6E571CA-1485-94C2-39F3-14FD77625D42}"/>
          </ac:spMkLst>
        </pc:spChg>
        <pc:spChg chg="mod">
          <ac:chgData name="I. Grewal" userId="e95042fc648cfaf9" providerId="LiveId" clId="{CE74F4FD-8FA4-4BA3-A5B8-4F1BAAC41793}" dt="2025-09-20T17:41:07.791" v="4031" actId="20577"/>
          <ac:spMkLst>
            <pc:docMk/>
            <pc:sldMk cId="0" sldId="322"/>
            <ac:spMk id="4" creationId="{00000000-0000-0000-0000-000000000000}"/>
          </ac:spMkLst>
        </pc:spChg>
        <pc:spChg chg="add mod">
          <ac:chgData name="I. Grewal" userId="e95042fc648cfaf9" providerId="LiveId" clId="{CE74F4FD-8FA4-4BA3-A5B8-4F1BAAC41793}" dt="2025-09-20T19:14:25.620" v="6035" actId="208"/>
          <ac:spMkLst>
            <pc:docMk/>
            <pc:sldMk cId="0" sldId="322"/>
            <ac:spMk id="5" creationId="{E4A28D98-0B3C-844F-50A3-E638FE6D6048}"/>
          </ac:spMkLst>
        </pc:spChg>
        <pc:spChg chg="add mod">
          <ac:chgData name="I. Grewal" userId="e95042fc648cfaf9" providerId="LiveId" clId="{CE74F4FD-8FA4-4BA3-A5B8-4F1BAAC41793}" dt="2025-09-20T19:14:25.620" v="6035" actId="208"/>
          <ac:spMkLst>
            <pc:docMk/>
            <pc:sldMk cId="0" sldId="322"/>
            <ac:spMk id="6" creationId="{C7DA586F-264C-36F5-7D0E-2BE4389334B8}"/>
          </ac:spMkLst>
        </pc:spChg>
        <pc:spChg chg="add mod">
          <ac:chgData name="I. Grewal" userId="e95042fc648cfaf9" providerId="LiveId" clId="{CE74F4FD-8FA4-4BA3-A5B8-4F1BAAC41793}" dt="2025-09-20T19:14:40.744" v="6037" actId="20577"/>
          <ac:spMkLst>
            <pc:docMk/>
            <pc:sldMk cId="0" sldId="322"/>
            <ac:spMk id="7" creationId="{F67EF321-E1A3-7878-1210-C70D52B2F9AB}"/>
          </ac:spMkLst>
        </pc:spChg>
        <pc:spChg chg="add mod">
          <ac:chgData name="I. Grewal" userId="e95042fc648cfaf9" providerId="LiveId" clId="{CE74F4FD-8FA4-4BA3-A5B8-4F1BAAC41793}" dt="2025-09-20T19:14:25.620" v="6035" actId="208"/>
          <ac:spMkLst>
            <pc:docMk/>
            <pc:sldMk cId="0" sldId="322"/>
            <ac:spMk id="9" creationId="{22DD01B9-7902-69FE-E458-F8E4EBC88780}"/>
          </ac:spMkLst>
        </pc:spChg>
        <pc:spChg chg="add mod">
          <ac:chgData name="I. Grewal" userId="e95042fc648cfaf9" providerId="LiveId" clId="{CE74F4FD-8FA4-4BA3-A5B8-4F1BAAC41793}" dt="2025-09-20T19:19:46.353" v="6197" actId="20577"/>
          <ac:spMkLst>
            <pc:docMk/>
            <pc:sldMk cId="0" sldId="322"/>
            <ac:spMk id="13" creationId="{7A3B8AF1-2C8A-D7DC-EC4D-6316E675D5E3}"/>
          </ac:spMkLst>
        </pc:spChg>
        <pc:spChg chg="add mod">
          <ac:chgData name="I. Grewal" userId="e95042fc648cfaf9" providerId="LiveId" clId="{CE74F4FD-8FA4-4BA3-A5B8-4F1BAAC41793}" dt="2025-09-20T19:19:48.151" v="6198" actId="20577"/>
          <ac:spMkLst>
            <pc:docMk/>
            <pc:sldMk cId="0" sldId="322"/>
            <ac:spMk id="15" creationId="{25576954-E482-110E-CB38-7CF41F6FE239}"/>
          </ac:spMkLst>
        </pc:spChg>
        <pc:spChg chg="add mod">
          <ac:chgData name="I. Grewal" userId="e95042fc648cfaf9" providerId="LiveId" clId="{CE74F4FD-8FA4-4BA3-A5B8-4F1BAAC41793}" dt="2025-09-20T19:13:57.981" v="6031" actId="1076"/>
          <ac:spMkLst>
            <pc:docMk/>
            <pc:sldMk cId="0" sldId="322"/>
            <ac:spMk id="16" creationId="{5562AF95-0353-3163-68CB-D7B6CCEE9C23}"/>
          </ac:spMkLst>
        </pc:spChg>
        <pc:spChg chg="add mod">
          <ac:chgData name="I. Grewal" userId="e95042fc648cfaf9" providerId="LiveId" clId="{CE74F4FD-8FA4-4BA3-A5B8-4F1BAAC41793}" dt="2025-09-20T19:13:57.981" v="6031" actId="1076"/>
          <ac:spMkLst>
            <pc:docMk/>
            <pc:sldMk cId="0" sldId="322"/>
            <ac:spMk id="17" creationId="{5C255B02-8DC5-9615-F6D1-3D47D1CE5F41}"/>
          </ac:spMkLst>
        </pc:spChg>
        <pc:spChg chg="add mod">
          <ac:chgData name="I. Grewal" userId="e95042fc648cfaf9" providerId="LiveId" clId="{CE74F4FD-8FA4-4BA3-A5B8-4F1BAAC41793}" dt="2025-09-20T19:13:57.981" v="6031" actId="1076"/>
          <ac:spMkLst>
            <pc:docMk/>
            <pc:sldMk cId="0" sldId="322"/>
            <ac:spMk id="18" creationId="{87AD7512-EC7E-FCD0-5677-8AFB40AE6E17}"/>
          </ac:spMkLst>
        </pc:spChg>
        <pc:spChg chg="add mod">
          <ac:chgData name="I. Grewal" userId="e95042fc648cfaf9" providerId="LiveId" clId="{CE74F4FD-8FA4-4BA3-A5B8-4F1BAAC41793}" dt="2025-09-20T19:13:57.981" v="6031" actId="1076"/>
          <ac:spMkLst>
            <pc:docMk/>
            <pc:sldMk cId="0" sldId="322"/>
            <ac:spMk id="19" creationId="{F2C27C0D-8C13-FFC1-711B-29C1B8A3B213}"/>
          </ac:spMkLst>
        </pc:spChg>
      </pc:sldChg>
      <pc:sldChg chg="del">
        <pc:chgData name="I. Grewal" userId="e95042fc648cfaf9" providerId="LiveId" clId="{CE74F4FD-8FA4-4BA3-A5B8-4F1BAAC41793}" dt="2025-09-20T16:58:02.054" v="3907" actId="47"/>
        <pc:sldMkLst>
          <pc:docMk/>
          <pc:sldMk cId="0" sldId="323"/>
        </pc:sldMkLst>
      </pc:sldChg>
      <pc:sldChg chg="addSp modSp mod modAnim">
        <pc:chgData name="I. Grewal" userId="e95042fc648cfaf9" providerId="LiveId" clId="{CE74F4FD-8FA4-4BA3-A5B8-4F1BAAC41793}" dt="2025-09-21T01:05:01.879" v="10322"/>
        <pc:sldMkLst>
          <pc:docMk/>
          <pc:sldMk cId="0" sldId="324"/>
        </pc:sldMkLst>
        <pc:spChg chg="mod">
          <ac:chgData name="I. Grewal" userId="e95042fc648cfaf9" providerId="LiveId" clId="{CE74F4FD-8FA4-4BA3-A5B8-4F1BAAC41793}" dt="2025-09-21T01:02:56.027" v="10279" actId="1076"/>
          <ac:spMkLst>
            <pc:docMk/>
            <pc:sldMk cId="0" sldId="324"/>
            <ac:spMk id="2" creationId="{00000000-0000-0000-0000-000000000000}"/>
          </ac:spMkLst>
        </pc:spChg>
        <pc:spChg chg="mod">
          <ac:chgData name="I. Grewal" userId="e95042fc648cfaf9" providerId="LiveId" clId="{CE74F4FD-8FA4-4BA3-A5B8-4F1BAAC41793}" dt="2025-09-21T01:04:35.825" v="10317" actId="113"/>
          <ac:spMkLst>
            <pc:docMk/>
            <pc:sldMk cId="0" sldId="324"/>
            <ac:spMk id="3" creationId="{00000000-0000-0000-0000-000000000000}"/>
          </ac:spMkLst>
        </pc:spChg>
        <pc:spChg chg="add mod">
          <ac:chgData name="I. Grewal" userId="e95042fc648cfaf9" providerId="LiveId" clId="{CE74F4FD-8FA4-4BA3-A5B8-4F1BAAC41793}" dt="2025-09-20T17:00:13.448" v="3946" actId="20577"/>
          <ac:spMkLst>
            <pc:docMk/>
            <pc:sldMk cId="0" sldId="324"/>
            <ac:spMk id="5" creationId="{2AEA553D-A8B2-A591-18DF-73781FF3B23C}"/>
          </ac:spMkLst>
        </pc:spChg>
      </pc:sldChg>
      <pc:sldChg chg="addSp modSp mod modAnim">
        <pc:chgData name="I. Grewal" userId="e95042fc648cfaf9" providerId="LiveId" clId="{CE74F4FD-8FA4-4BA3-A5B8-4F1BAAC41793}" dt="2025-09-21T01:22:13.297" v="10670" actId="6549"/>
        <pc:sldMkLst>
          <pc:docMk/>
          <pc:sldMk cId="0" sldId="325"/>
        </pc:sldMkLst>
        <pc:spChg chg="mod">
          <ac:chgData name="I. Grewal" userId="e95042fc648cfaf9" providerId="LiveId" clId="{CE74F4FD-8FA4-4BA3-A5B8-4F1BAAC41793}" dt="2025-09-21T01:06:09.368" v="10329" actId="1076"/>
          <ac:spMkLst>
            <pc:docMk/>
            <pc:sldMk cId="0" sldId="325"/>
            <ac:spMk id="2" creationId="{00000000-0000-0000-0000-000000000000}"/>
          </ac:spMkLst>
        </pc:spChg>
        <pc:spChg chg="mod">
          <ac:chgData name="I. Grewal" userId="e95042fc648cfaf9" providerId="LiveId" clId="{CE74F4FD-8FA4-4BA3-A5B8-4F1BAAC41793}" dt="2025-09-21T01:22:13.297" v="10670" actId="6549"/>
          <ac:spMkLst>
            <pc:docMk/>
            <pc:sldMk cId="0" sldId="325"/>
            <ac:spMk id="3" creationId="{00000000-0000-0000-0000-000000000000}"/>
          </ac:spMkLst>
        </pc:spChg>
        <pc:spChg chg="mod">
          <ac:chgData name="I. Grewal" userId="e95042fc648cfaf9" providerId="LiveId" clId="{CE74F4FD-8FA4-4BA3-A5B8-4F1BAAC41793}" dt="2025-09-21T01:21:10.081" v="10655" actId="6549"/>
          <ac:spMkLst>
            <pc:docMk/>
            <pc:sldMk cId="0" sldId="325"/>
            <ac:spMk id="6" creationId="{00000000-0000-0000-0000-000000000000}"/>
          </ac:spMkLst>
        </pc:spChg>
        <pc:spChg chg="add mod">
          <ac:chgData name="I. Grewal" userId="e95042fc648cfaf9" providerId="LiveId" clId="{CE74F4FD-8FA4-4BA3-A5B8-4F1BAAC41793}" dt="2025-09-20T17:00:18.593" v="3948" actId="20577"/>
          <ac:spMkLst>
            <pc:docMk/>
            <pc:sldMk cId="0" sldId="325"/>
            <ac:spMk id="8" creationId="{7738E470-09CB-A236-CF78-438538D93C81}"/>
          </ac:spMkLst>
        </pc:spChg>
        <pc:picChg chg="mod">
          <ac:chgData name="I. Grewal" userId="e95042fc648cfaf9" providerId="LiveId" clId="{CE74F4FD-8FA4-4BA3-A5B8-4F1BAAC41793}" dt="2025-09-21T01:16:09.168" v="10582" actId="14100"/>
          <ac:picMkLst>
            <pc:docMk/>
            <pc:sldMk cId="0" sldId="325"/>
            <ac:picMk id="4" creationId="{00000000-0000-0000-0000-000000000000}"/>
          </ac:picMkLst>
        </pc:picChg>
        <pc:picChg chg="mod modCrop">
          <ac:chgData name="I. Grewal" userId="e95042fc648cfaf9" providerId="LiveId" clId="{CE74F4FD-8FA4-4BA3-A5B8-4F1BAAC41793}" dt="2025-09-21T01:16:20.824" v="10583" actId="1076"/>
          <ac:picMkLst>
            <pc:docMk/>
            <pc:sldMk cId="0" sldId="325"/>
            <ac:picMk id="5" creationId="{00000000-0000-0000-0000-000000000000}"/>
          </ac:picMkLst>
        </pc:picChg>
      </pc:sldChg>
      <pc:sldChg chg="del">
        <pc:chgData name="I. Grewal" userId="e95042fc648cfaf9" providerId="LiveId" clId="{CE74F4FD-8FA4-4BA3-A5B8-4F1BAAC41793}" dt="2025-09-20T16:58:14.014" v="3912" actId="47"/>
        <pc:sldMkLst>
          <pc:docMk/>
          <pc:sldMk cId="0" sldId="326"/>
        </pc:sldMkLst>
      </pc:sldChg>
      <pc:sldChg chg="addSp modSp mod modAnim">
        <pc:chgData name="I. Grewal" userId="e95042fc648cfaf9" providerId="LiveId" clId="{CE74F4FD-8FA4-4BA3-A5B8-4F1BAAC41793}" dt="2025-09-21T04:28:12.643" v="14159" actId="113"/>
        <pc:sldMkLst>
          <pc:docMk/>
          <pc:sldMk cId="0" sldId="328"/>
        </pc:sldMkLst>
        <pc:spChg chg="mod">
          <ac:chgData name="I. Grewal" userId="e95042fc648cfaf9" providerId="LiveId" clId="{CE74F4FD-8FA4-4BA3-A5B8-4F1BAAC41793}" dt="2025-09-21T04:16:30.202" v="13668" actId="113"/>
          <ac:spMkLst>
            <pc:docMk/>
            <pc:sldMk cId="0" sldId="328"/>
            <ac:spMk id="2" creationId="{00000000-0000-0000-0000-000000000000}"/>
          </ac:spMkLst>
        </pc:spChg>
        <pc:spChg chg="mod">
          <ac:chgData name="I. Grewal" userId="e95042fc648cfaf9" providerId="LiveId" clId="{CE74F4FD-8FA4-4BA3-A5B8-4F1BAAC41793}" dt="2025-09-21T04:28:12.643" v="14159" actId="113"/>
          <ac:spMkLst>
            <pc:docMk/>
            <pc:sldMk cId="0" sldId="328"/>
            <ac:spMk id="3" creationId="{00000000-0000-0000-0000-000000000000}"/>
          </ac:spMkLst>
        </pc:spChg>
        <pc:spChg chg="add mod">
          <ac:chgData name="I. Grewal" userId="e95042fc648cfaf9" providerId="LiveId" clId="{CE74F4FD-8FA4-4BA3-A5B8-4F1BAAC41793}" dt="2025-09-20T16:58:18.421" v="3915" actId="20577"/>
          <ac:spMkLst>
            <pc:docMk/>
            <pc:sldMk cId="0" sldId="328"/>
            <ac:spMk id="5" creationId="{B71F381E-0270-C754-B8EA-9C857B7E34DE}"/>
          </ac:spMkLst>
        </pc:spChg>
      </pc:sldChg>
      <pc:sldChg chg="addSp delSp modSp mod modAnim">
        <pc:chgData name="I. Grewal" userId="e95042fc648cfaf9" providerId="LiveId" clId="{CE74F4FD-8FA4-4BA3-A5B8-4F1BAAC41793}" dt="2025-09-21T21:09:14.452" v="21973" actId="12"/>
        <pc:sldMkLst>
          <pc:docMk/>
          <pc:sldMk cId="0" sldId="330"/>
        </pc:sldMkLst>
        <pc:spChg chg="mod">
          <ac:chgData name="I. Grewal" userId="e95042fc648cfaf9" providerId="LiveId" clId="{CE74F4FD-8FA4-4BA3-A5B8-4F1BAAC41793}" dt="2025-09-21T04:36:43.010" v="14246" actId="207"/>
          <ac:spMkLst>
            <pc:docMk/>
            <pc:sldMk cId="0" sldId="330"/>
            <ac:spMk id="2" creationId="{00000000-0000-0000-0000-000000000000}"/>
          </ac:spMkLst>
        </pc:spChg>
        <pc:spChg chg="mod">
          <ac:chgData name="I. Grewal" userId="e95042fc648cfaf9" providerId="LiveId" clId="{CE74F4FD-8FA4-4BA3-A5B8-4F1BAAC41793}" dt="2025-09-21T20:24:06.789" v="20251" actId="1076"/>
          <ac:spMkLst>
            <pc:docMk/>
            <pc:sldMk cId="0" sldId="330"/>
            <ac:spMk id="3" creationId="{00000000-0000-0000-0000-000000000000}"/>
          </ac:spMkLst>
        </pc:spChg>
        <pc:spChg chg="add mod">
          <ac:chgData name="I. Grewal" userId="e95042fc648cfaf9" providerId="LiveId" clId="{CE74F4FD-8FA4-4BA3-A5B8-4F1BAAC41793}" dt="2025-09-21T04:36:33.453" v="14245" actId="20577"/>
          <ac:spMkLst>
            <pc:docMk/>
            <pc:sldMk cId="0" sldId="330"/>
            <ac:spMk id="5" creationId="{32C63225-E34D-6F9B-1C17-A440C3D5EA5B}"/>
          </ac:spMkLst>
        </pc:spChg>
        <pc:spChg chg="add mod">
          <ac:chgData name="I. Grewal" userId="e95042fc648cfaf9" providerId="LiveId" clId="{CE74F4FD-8FA4-4BA3-A5B8-4F1BAAC41793}" dt="2025-09-21T20:24:02.808" v="20250" actId="1076"/>
          <ac:spMkLst>
            <pc:docMk/>
            <pc:sldMk cId="0" sldId="330"/>
            <ac:spMk id="6" creationId="{00442C10-9CAF-9992-AC50-907DE2AC373C}"/>
          </ac:spMkLst>
        </pc:spChg>
        <pc:spChg chg="add mod">
          <ac:chgData name="I. Grewal" userId="e95042fc648cfaf9" providerId="LiveId" clId="{CE74F4FD-8FA4-4BA3-A5B8-4F1BAAC41793}" dt="2025-09-21T20:24:02.808" v="20250" actId="1076"/>
          <ac:spMkLst>
            <pc:docMk/>
            <pc:sldMk cId="0" sldId="330"/>
            <ac:spMk id="7" creationId="{2D92EB76-8A1D-9188-9701-5DC9B9929EBA}"/>
          </ac:spMkLst>
        </pc:spChg>
        <pc:spChg chg="add mod">
          <ac:chgData name="I. Grewal" userId="e95042fc648cfaf9" providerId="LiveId" clId="{CE74F4FD-8FA4-4BA3-A5B8-4F1BAAC41793}" dt="2025-09-21T20:24:02.808" v="20250" actId="1076"/>
          <ac:spMkLst>
            <pc:docMk/>
            <pc:sldMk cId="0" sldId="330"/>
            <ac:spMk id="8" creationId="{8C95D7B5-8ACE-03D1-307B-60C244D9DF5E}"/>
          </ac:spMkLst>
        </pc:spChg>
        <pc:spChg chg="add mod">
          <ac:chgData name="I. Grewal" userId="e95042fc648cfaf9" providerId="LiveId" clId="{CE74F4FD-8FA4-4BA3-A5B8-4F1BAAC41793}" dt="2025-09-21T20:24:02.808" v="20250" actId="1076"/>
          <ac:spMkLst>
            <pc:docMk/>
            <pc:sldMk cId="0" sldId="330"/>
            <ac:spMk id="9" creationId="{C2AFD61C-D880-8154-7EE1-88BC6F75908F}"/>
          </ac:spMkLst>
        </pc:spChg>
        <pc:spChg chg="add mod">
          <ac:chgData name="I. Grewal" userId="e95042fc648cfaf9" providerId="LiveId" clId="{CE74F4FD-8FA4-4BA3-A5B8-4F1BAAC41793}" dt="2025-09-21T21:09:14.452" v="21973" actId="12"/>
          <ac:spMkLst>
            <pc:docMk/>
            <pc:sldMk cId="0" sldId="330"/>
            <ac:spMk id="11" creationId="{D8F67520-8F3F-1BA5-BDD7-AD88A050CE89}"/>
          </ac:spMkLst>
        </pc:spChg>
        <pc:spChg chg="add mod">
          <ac:chgData name="I. Grewal" userId="e95042fc648cfaf9" providerId="LiveId" clId="{CE74F4FD-8FA4-4BA3-A5B8-4F1BAAC41793}" dt="2025-09-21T21:01:26.469" v="21722" actId="255"/>
          <ac:spMkLst>
            <pc:docMk/>
            <pc:sldMk cId="0" sldId="330"/>
            <ac:spMk id="12" creationId="{8CDCD63D-CEFB-29B5-3371-C390B78FB5EC}"/>
          </ac:spMkLst>
        </pc:spChg>
        <pc:spChg chg="add mod">
          <ac:chgData name="I. Grewal" userId="e95042fc648cfaf9" providerId="LiveId" clId="{CE74F4FD-8FA4-4BA3-A5B8-4F1BAAC41793}" dt="2025-09-21T21:09:04.581" v="21972" actId="14100"/>
          <ac:spMkLst>
            <pc:docMk/>
            <pc:sldMk cId="0" sldId="330"/>
            <ac:spMk id="13" creationId="{B9960DA2-5C2A-AD34-B4EE-E347FC575405}"/>
          </ac:spMkLst>
        </pc:spChg>
        <pc:spChg chg="add mod">
          <ac:chgData name="I. Grewal" userId="e95042fc648cfaf9" providerId="LiveId" clId="{CE74F4FD-8FA4-4BA3-A5B8-4F1BAAC41793}" dt="2025-09-21T21:03:33.373" v="21740" actId="20577"/>
          <ac:spMkLst>
            <pc:docMk/>
            <pc:sldMk cId="0" sldId="330"/>
            <ac:spMk id="14" creationId="{9A8C8D76-1D00-D422-C485-EC83FF34DD8C}"/>
          </ac:spMkLst>
        </pc:spChg>
        <pc:spChg chg="add mod">
          <ac:chgData name="I. Grewal" userId="e95042fc648cfaf9" providerId="LiveId" clId="{CE74F4FD-8FA4-4BA3-A5B8-4F1BAAC41793}" dt="2025-09-21T21:06:31.912" v="21963" actId="20577"/>
          <ac:spMkLst>
            <pc:docMk/>
            <pc:sldMk cId="0" sldId="330"/>
            <ac:spMk id="15" creationId="{238B9951-8E9F-AAB3-8041-630B16144DBD}"/>
          </ac:spMkLst>
        </pc:spChg>
        <pc:picChg chg="mod">
          <ac:chgData name="I. Grewal" userId="e95042fc648cfaf9" providerId="LiveId" clId="{CE74F4FD-8FA4-4BA3-A5B8-4F1BAAC41793}" dt="2025-09-21T20:24:02.808" v="20250" actId="1076"/>
          <ac:picMkLst>
            <pc:docMk/>
            <pc:sldMk cId="0" sldId="330"/>
            <ac:picMk id="1026" creationId="{00000000-0000-0000-0000-000000000000}"/>
          </ac:picMkLst>
        </pc:picChg>
      </pc:sldChg>
      <pc:sldChg chg="addSp delSp modSp mod modAnim">
        <pc:chgData name="I. Grewal" userId="e95042fc648cfaf9" providerId="LiveId" clId="{CE74F4FD-8FA4-4BA3-A5B8-4F1BAAC41793}" dt="2025-09-21T21:46:13.559" v="23186" actId="1076"/>
        <pc:sldMkLst>
          <pc:docMk/>
          <pc:sldMk cId="0" sldId="334"/>
        </pc:sldMkLst>
        <pc:spChg chg="mod">
          <ac:chgData name="I. Grewal" userId="e95042fc648cfaf9" providerId="LiveId" clId="{CE74F4FD-8FA4-4BA3-A5B8-4F1BAAC41793}" dt="2025-09-21T21:16:31.489" v="22128" actId="14100"/>
          <ac:spMkLst>
            <pc:docMk/>
            <pc:sldMk cId="0" sldId="334"/>
            <ac:spMk id="2" creationId="{00000000-0000-0000-0000-000000000000}"/>
          </ac:spMkLst>
        </pc:spChg>
        <pc:spChg chg="add mod">
          <ac:chgData name="I. Grewal" userId="e95042fc648cfaf9" providerId="LiveId" clId="{CE74F4FD-8FA4-4BA3-A5B8-4F1BAAC41793}" dt="2025-09-20T17:00:43.671" v="3956" actId="20577"/>
          <ac:spMkLst>
            <pc:docMk/>
            <pc:sldMk cId="0" sldId="334"/>
            <ac:spMk id="4" creationId="{511E9BA9-65BE-1A47-895B-73C7B358B324}"/>
          </ac:spMkLst>
        </pc:spChg>
        <pc:spChg chg="add mod">
          <ac:chgData name="I. Grewal" userId="e95042fc648cfaf9" providerId="LiveId" clId="{CE74F4FD-8FA4-4BA3-A5B8-4F1BAAC41793}" dt="2025-09-21T21:16:27.803" v="22127" actId="1076"/>
          <ac:spMkLst>
            <pc:docMk/>
            <pc:sldMk cId="0" sldId="334"/>
            <ac:spMk id="6" creationId="{A23A131B-2CE4-9B0A-BF4E-682309642575}"/>
          </ac:spMkLst>
        </pc:spChg>
        <pc:spChg chg="add mod">
          <ac:chgData name="I. Grewal" userId="e95042fc648cfaf9" providerId="LiveId" clId="{CE74F4FD-8FA4-4BA3-A5B8-4F1BAAC41793}" dt="2025-09-21T21:16:41.713" v="22129" actId="208"/>
          <ac:spMkLst>
            <pc:docMk/>
            <pc:sldMk cId="0" sldId="334"/>
            <ac:spMk id="7" creationId="{63BF3B09-AB30-8547-D114-EFDEC607E967}"/>
          </ac:spMkLst>
        </pc:spChg>
        <pc:spChg chg="add mod">
          <ac:chgData name="I. Grewal" userId="e95042fc648cfaf9" providerId="LiveId" clId="{CE74F4FD-8FA4-4BA3-A5B8-4F1BAAC41793}" dt="2025-09-21T21:16:27.803" v="22127" actId="1076"/>
          <ac:spMkLst>
            <pc:docMk/>
            <pc:sldMk cId="0" sldId="334"/>
            <ac:spMk id="8" creationId="{A3DEEDA8-E568-4678-9AFD-677889004595}"/>
          </ac:spMkLst>
        </pc:spChg>
        <pc:spChg chg="add mod">
          <ac:chgData name="I. Grewal" userId="e95042fc648cfaf9" providerId="LiveId" clId="{CE74F4FD-8FA4-4BA3-A5B8-4F1BAAC41793}" dt="2025-09-21T21:16:27.803" v="22127" actId="1076"/>
          <ac:spMkLst>
            <pc:docMk/>
            <pc:sldMk cId="0" sldId="334"/>
            <ac:spMk id="9" creationId="{1E09255E-F5EC-B391-39C3-7B8DF1EA2345}"/>
          </ac:spMkLst>
        </pc:spChg>
        <pc:spChg chg="add mod">
          <ac:chgData name="I. Grewal" userId="e95042fc648cfaf9" providerId="LiveId" clId="{CE74F4FD-8FA4-4BA3-A5B8-4F1BAAC41793}" dt="2025-09-21T21:40:28.850" v="23175" actId="20577"/>
          <ac:spMkLst>
            <pc:docMk/>
            <pc:sldMk cId="0" sldId="334"/>
            <ac:spMk id="11" creationId="{C03615FB-5F77-FA9F-3EEB-9AD7B141AD99}"/>
          </ac:spMkLst>
        </pc:spChg>
        <pc:spChg chg="add mod">
          <ac:chgData name="I. Grewal" userId="e95042fc648cfaf9" providerId="LiveId" clId="{CE74F4FD-8FA4-4BA3-A5B8-4F1BAAC41793}" dt="2025-09-21T21:38:17.300" v="23122" actId="20577"/>
          <ac:spMkLst>
            <pc:docMk/>
            <pc:sldMk cId="0" sldId="334"/>
            <ac:spMk id="12" creationId="{274E4577-8B9D-1387-B2D2-0C08F325B83E}"/>
          </ac:spMkLst>
        </pc:spChg>
        <pc:spChg chg="add mod">
          <ac:chgData name="I. Grewal" userId="e95042fc648cfaf9" providerId="LiveId" clId="{CE74F4FD-8FA4-4BA3-A5B8-4F1BAAC41793}" dt="2025-09-21T21:36:38.526" v="23095" actId="20577"/>
          <ac:spMkLst>
            <pc:docMk/>
            <pc:sldMk cId="0" sldId="334"/>
            <ac:spMk id="13" creationId="{9235D52B-D4FA-AECC-8A4F-5C1ACB2F5615}"/>
          </ac:spMkLst>
        </pc:spChg>
        <pc:spChg chg="add mod">
          <ac:chgData name="I. Grewal" userId="e95042fc648cfaf9" providerId="LiveId" clId="{CE74F4FD-8FA4-4BA3-A5B8-4F1BAAC41793}" dt="2025-09-21T21:44:10.608" v="23182" actId="208"/>
          <ac:spMkLst>
            <pc:docMk/>
            <pc:sldMk cId="0" sldId="334"/>
            <ac:spMk id="14" creationId="{3FEED53F-BF42-4C08-D9B5-A21B37700172}"/>
          </ac:spMkLst>
        </pc:spChg>
        <pc:spChg chg="add mod">
          <ac:chgData name="I. Grewal" userId="e95042fc648cfaf9" providerId="LiveId" clId="{CE74F4FD-8FA4-4BA3-A5B8-4F1BAAC41793}" dt="2025-09-21T21:16:46.666" v="22130" actId="208"/>
          <ac:spMkLst>
            <pc:docMk/>
            <pc:sldMk cId="0" sldId="334"/>
            <ac:spMk id="15" creationId="{70030E0E-99B6-3302-236F-15F79832F7F8}"/>
          </ac:spMkLst>
        </pc:spChg>
        <pc:spChg chg="add mod">
          <ac:chgData name="I. Grewal" userId="e95042fc648cfaf9" providerId="LiveId" clId="{CE74F4FD-8FA4-4BA3-A5B8-4F1BAAC41793}" dt="2025-09-21T21:46:13.559" v="23186" actId="1076"/>
          <ac:spMkLst>
            <pc:docMk/>
            <pc:sldMk cId="0" sldId="334"/>
            <ac:spMk id="16" creationId="{650F178E-9E8E-4686-0FA9-B1C4D320D7B6}"/>
          </ac:spMkLst>
        </pc:spChg>
        <pc:spChg chg="add mod">
          <ac:chgData name="I. Grewal" userId="e95042fc648cfaf9" providerId="LiveId" clId="{CE74F4FD-8FA4-4BA3-A5B8-4F1BAAC41793}" dt="2025-09-21T21:31:17.667" v="22931" actId="208"/>
          <ac:spMkLst>
            <pc:docMk/>
            <pc:sldMk cId="0" sldId="334"/>
            <ac:spMk id="17" creationId="{AAC992D6-4D25-E639-4811-96D47E8F8EE8}"/>
          </ac:spMkLst>
        </pc:spChg>
        <pc:spChg chg="add mod">
          <ac:chgData name="I. Grewal" userId="e95042fc648cfaf9" providerId="LiveId" clId="{CE74F4FD-8FA4-4BA3-A5B8-4F1BAAC41793}" dt="2025-09-21T21:44:16.165" v="23183" actId="1076"/>
          <ac:spMkLst>
            <pc:docMk/>
            <pc:sldMk cId="0" sldId="334"/>
            <ac:spMk id="18" creationId="{D7E61A5A-2A3B-94FF-CC6F-6468FA7FF852}"/>
          </ac:spMkLst>
        </pc:spChg>
        <pc:picChg chg="mod modCrop">
          <ac:chgData name="I. Grewal" userId="e95042fc648cfaf9" providerId="LiveId" clId="{CE74F4FD-8FA4-4BA3-A5B8-4F1BAAC41793}" dt="2025-09-21T21:16:27.803" v="22127" actId="1076"/>
          <ac:picMkLst>
            <pc:docMk/>
            <pc:sldMk cId="0" sldId="334"/>
            <ac:picMk id="5" creationId="{00000000-0000-0000-0000-000000000000}"/>
          </ac:picMkLst>
        </pc:picChg>
      </pc:sldChg>
      <pc:sldChg chg="addSp modSp mod modAnim">
        <pc:chgData name="I. Grewal" userId="e95042fc648cfaf9" providerId="LiveId" clId="{CE74F4FD-8FA4-4BA3-A5B8-4F1BAAC41793}" dt="2025-09-21T21:50:32.692" v="23213" actId="1076"/>
        <pc:sldMkLst>
          <pc:docMk/>
          <pc:sldMk cId="0" sldId="335"/>
        </pc:sldMkLst>
        <pc:spChg chg="mod">
          <ac:chgData name="I. Grewal" userId="e95042fc648cfaf9" providerId="LiveId" clId="{CE74F4FD-8FA4-4BA3-A5B8-4F1BAAC41793}" dt="2025-09-21T21:49:43.423" v="23206" actId="207"/>
          <ac:spMkLst>
            <pc:docMk/>
            <pc:sldMk cId="0" sldId="335"/>
            <ac:spMk id="2" creationId="{00000000-0000-0000-0000-000000000000}"/>
          </ac:spMkLst>
        </pc:spChg>
        <pc:spChg chg="add mod">
          <ac:chgData name="I. Grewal" userId="e95042fc648cfaf9" providerId="LiveId" clId="{CE74F4FD-8FA4-4BA3-A5B8-4F1BAAC41793}" dt="2025-09-20T17:00:47.120" v="3958" actId="20577"/>
          <ac:spMkLst>
            <pc:docMk/>
            <pc:sldMk cId="0" sldId="335"/>
            <ac:spMk id="5" creationId="{7C7EEDA1-D6BE-126F-3C9B-163F0D777D1F}"/>
          </ac:spMkLst>
        </pc:spChg>
        <pc:spChg chg="mod">
          <ac:chgData name="I. Grewal" userId="e95042fc648cfaf9" providerId="LiveId" clId="{CE74F4FD-8FA4-4BA3-A5B8-4F1BAAC41793}" dt="2025-09-21T04:39:21.152" v="14255" actId="6549"/>
          <ac:spMkLst>
            <pc:docMk/>
            <pc:sldMk cId="0" sldId="335"/>
            <ac:spMk id="6" creationId="{00000000-0000-0000-0000-000000000000}"/>
          </ac:spMkLst>
        </pc:spChg>
        <pc:spChg chg="add mod">
          <ac:chgData name="I. Grewal" userId="e95042fc648cfaf9" providerId="LiveId" clId="{CE74F4FD-8FA4-4BA3-A5B8-4F1BAAC41793}" dt="2025-09-21T04:12:36.458" v="13651" actId="14100"/>
          <ac:spMkLst>
            <pc:docMk/>
            <pc:sldMk cId="0" sldId="335"/>
            <ac:spMk id="7" creationId="{6D21EA05-3F63-7539-2FB7-06565D89DBEA}"/>
          </ac:spMkLst>
        </pc:spChg>
        <pc:spChg chg="add mod">
          <ac:chgData name="I. Grewal" userId="e95042fc648cfaf9" providerId="LiveId" clId="{CE74F4FD-8FA4-4BA3-A5B8-4F1BAAC41793}" dt="2025-09-21T04:15:18.172" v="13662" actId="1076"/>
          <ac:spMkLst>
            <pc:docMk/>
            <pc:sldMk cId="0" sldId="335"/>
            <ac:spMk id="8" creationId="{3E7D5FD5-B715-728E-5B8F-EFC5D3EC1985}"/>
          </ac:spMkLst>
        </pc:spChg>
        <pc:spChg chg="add mod">
          <ac:chgData name="I. Grewal" userId="e95042fc648cfaf9" providerId="LiveId" clId="{CE74F4FD-8FA4-4BA3-A5B8-4F1BAAC41793}" dt="2025-09-21T21:50:32.692" v="23213" actId="1076"/>
          <ac:spMkLst>
            <pc:docMk/>
            <pc:sldMk cId="0" sldId="335"/>
            <ac:spMk id="9" creationId="{E4604490-A3E0-96D6-F0BC-50A46E455749}"/>
          </ac:spMkLst>
        </pc:spChg>
        <pc:spChg chg="add mod">
          <ac:chgData name="I. Grewal" userId="e95042fc648cfaf9" providerId="LiveId" clId="{CE74F4FD-8FA4-4BA3-A5B8-4F1BAAC41793}" dt="2025-09-21T21:49:28.974" v="23205" actId="1076"/>
          <ac:spMkLst>
            <pc:docMk/>
            <pc:sldMk cId="0" sldId="335"/>
            <ac:spMk id="10" creationId="{6C66861F-2D88-18FC-65C0-B35729327063}"/>
          </ac:spMkLst>
        </pc:spChg>
        <pc:spChg chg="add mod">
          <ac:chgData name="I. Grewal" userId="e95042fc648cfaf9" providerId="LiveId" clId="{CE74F4FD-8FA4-4BA3-A5B8-4F1BAAC41793}" dt="2025-09-21T04:13:16.336" v="13652" actId="14100"/>
          <ac:spMkLst>
            <pc:docMk/>
            <pc:sldMk cId="0" sldId="335"/>
            <ac:spMk id="11" creationId="{CB55245F-8B78-99BE-B4BE-F1BD9EA780D9}"/>
          </ac:spMkLst>
        </pc:spChg>
        <pc:spChg chg="add mod">
          <ac:chgData name="I. Grewal" userId="e95042fc648cfaf9" providerId="LiveId" clId="{CE74F4FD-8FA4-4BA3-A5B8-4F1BAAC41793}" dt="2025-09-21T21:48:14.320" v="23192" actId="208"/>
          <ac:spMkLst>
            <pc:docMk/>
            <pc:sldMk cId="0" sldId="335"/>
            <ac:spMk id="12" creationId="{3EF87EC1-6EA2-EC1A-9C1C-0D885DDEF404}"/>
          </ac:spMkLst>
        </pc:spChg>
        <pc:spChg chg="add mod">
          <ac:chgData name="I. Grewal" userId="e95042fc648cfaf9" providerId="LiveId" clId="{CE74F4FD-8FA4-4BA3-A5B8-4F1BAAC41793}" dt="2025-09-21T21:50:21.863" v="23212" actId="1076"/>
          <ac:spMkLst>
            <pc:docMk/>
            <pc:sldMk cId="0" sldId="335"/>
            <ac:spMk id="13" creationId="{5CD42EC0-2DD8-DDCC-985D-C84B54EE6583}"/>
          </ac:spMkLst>
        </pc:spChg>
        <pc:spChg chg="add mod">
          <ac:chgData name="I. Grewal" userId="e95042fc648cfaf9" providerId="LiveId" clId="{CE74F4FD-8FA4-4BA3-A5B8-4F1BAAC41793}" dt="2025-09-21T21:49:23.195" v="23204" actId="208"/>
          <ac:spMkLst>
            <pc:docMk/>
            <pc:sldMk cId="0" sldId="335"/>
            <ac:spMk id="14" creationId="{A174F078-442D-B0F3-413D-FB024BFABEC8}"/>
          </ac:spMkLst>
        </pc:spChg>
        <pc:picChg chg="mod">
          <ac:chgData name="I. Grewal" userId="e95042fc648cfaf9" providerId="LiveId" clId="{CE74F4FD-8FA4-4BA3-A5B8-4F1BAAC41793}" dt="2025-09-21T03:10:25.024" v="13442" actId="1076"/>
          <ac:picMkLst>
            <pc:docMk/>
            <pc:sldMk cId="0" sldId="335"/>
            <ac:picMk id="1028" creationId="{00000000-0000-0000-0000-000000000000}"/>
          </ac:picMkLst>
        </pc:picChg>
      </pc:sldChg>
      <pc:sldChg chg="addSp delSp modSp mod modAnim">
        <pc:chgData name="I. Grewal" userId="e95042fc648cfaf9" providerId="LiveId" clId="{CE74F4FD-8FA4-4BA3-A5B8-4F1BAAC41793}" dt="2025-09-21T22:00:13.125" v="23300" actId="20577"/>
        <pc:sldMkLst>
          <pc:docMk/>
          <pc:sldMk cId="0" sldId="339"/>
        </pc:sldMkLst>
        <pc:spChg chg="mod">
          <ac:chgData name="I. Grewal" userId="e95042fc648cfaf9" providerId="LiveId" clId="{CE74F4FD-8FA4-4BA3-A5B8-4F1BAAC41793}" dt="2025-09-21T18:36:33.056" v="17436" actId="14100"/>
          <ac:spMkLst>
            <pc:docMk/>
            <pc:sldMk cId="0" sldId="339"/>
            <ac:spMk id="2" creationId="{00000000-0000-0000-0000-000000000000}"/>
          </ac:spMkLst>
        </pc:spChg>
        <pc:spChg chg="mod">
          <ac:chgData name="I. Grewal" userId="e95042fc648cfaf9" providerId="LiveId" clId="{CE74F4FD-8FA4-4BA3-A5B8-4F1BAAC41793}" dt="2025-09-21T22:00:13.125" v="23300" actId="20577"/>
          <ac:spMkLst>
            <pc:docMk/>
            <pc:sldMk cId="0" sldId="339"/>
            <ac:spMk id="3" creationId="{00000000-0000-0000-0000-000000000000}"/>
          </ac:spMkLst>
        </pc:spChg>
        <pc:spChg chg="add mod">
          <ac:chgData name="I. Grewal" userId="e95042fc648cfaf9" providerId="LiveId" clId="{CE74F4FD-8FA4-4BA3-A5B8-4F1BAAC41793}" dt="2025-09-21T21:58:42.787" v="23255" actId="20577"/>
          <ac:spMkLst>
            <pc:docMk/>
            <pc:sldMk cId="0" sldId="339"/>
            <ac:spMk id="8" creationId="{9019117E-9D3F-26BA-3072-31B63CBC459B}"/>
          </ac:spMkLst>
        </pc:spChg>
        <pc:spChg chg="add mod">
          <ac:chgData name="I. Grewal" userId="e95042fc648cfaf9" providerId="LiveId" clId="{CE74F4FD-8FA4-4BA3-A5B8-4F1BAAC41793}" dt="2025-09-21T18:45:49.256" v="17634" actId="20577"/>
          <ac:spMkLst>
            <pc:docMk/>
            <pc:sldMk cId="0" sldId="339"/>
            <ac:spMk id="9" creationId="{6AAE716D-6F3B-466C-AD5A-BE439A062FC2}"/>
          </ac:spMkLst>
        </pc:spChg>
        <pc:spChg chg="add mod">
          <ac:chgData name="I. Grewal" userId="e95042fc648cfaf9" providerId="LiveId" clId="{CE74F4FD-8FA4-4BA3-A5B8-4F1BAAC41793}" dt="2025-09-21T18:40:29.392" v="17470" actId="1076"/>
          <ac:spMkLst>
            <pc:docMk/>
            <pc:sldMk cId="0" sldId="339"/>
            <ac:spMk id="10" creationId="{9CB921C8-ABB2-58BE-1567-AF90EB611FA0}"/>
          </ac:spMkLst>
        </pc:spChg>
        <pc:spChg chg="add mod">
          <ac:chgData name="I. Grewal" userId="e95042fc648cfaf9" providerId="LiveId" clId="{CE74F4FD-8FA4-4BA3-A5B8-4F1BAAC41793}" dt="2025-09-21T18:45:51.526" v="17636" actId="20577"/>
          <ac:spMkLst>
            <pc:docMk/>
            <pc:sldMk cId="0" sldId="339"/>
            <ac:spMk id="11" creationId="{774088FC-1136-1A7B-DCC9-2C31E4617183}"/>
          </ac:spMkLst>
        </pc:spChg>
        <pc:spChg chg="add mod">
          <ac:chgData name="I. Grewal" userId="e95042fc648cfaf9" providerId="LiveId" clId="{CE74F4FD-8FA4-4BA3-A5B8-4F1BAAC41793}" dt="2025-09-21T18:40:29.392" v="17470" actId="1076"/>
          <ac:spMkLst>
            <pc:docMk/>
            <pc:sldMk cId="0" sldId="339"/>
            <ac:spMk id="12" creationId="{1EE45416-5669-CCA6-46D1-BF057CE97750}"/>
          </ac:spMkLst>
        </pc:spChg>
        <pc:picChg chg="add mod">
          <ac:chgData name="I. Grewal" userId="e95042fc648cfaf9" providerId="LiveId" clId="{CE74F4FD-8FA4-4BA3-A5B8-4F1BAAC41793}" dt="2025-09-21T18:55:17.348" v="18083" actId="14100"/>
          <ac:picMkLst>
            <pc:docMk/>
            <pc:sldMk cId="0" sldId="339"/>
            <ac:picMk id="7" creationId="{2C30E490-A453-C502-DE41-DC5D1FA3C67D}"/>
          </ac:picMkLst>
        </pc:picChg>
      </pc:sldChg>
      <pc:sldChg chg="addSp delSp modSp mod modAnim">
        <pc:chgData name="I. Grewal" userId="e95042fc648cfaf9" providerId="LiveId" clId="{CE74F4FD-8FA4-4BA3-A5B8-4F1BAAC41793}" dt="2025-09-21T18:20:26.634" v="17174" actId="255"/>
        <pc:sldMkLst>
          <pc:docMk/>
          <pc:sldMk cId="0" sldId="340"/>
        </pc:sldMkLst>
        <pc:spChg chg="mod">
          <ac:chgData name="I. Grewal" userId="e95042fc648cfaf9" providerId="LiveId" clId="{CE74F4FD-8FA4-4BA3-A5B8-4F1BAAC41793}" dt="2025-09-21T18:20:26.634" v="17174" actId="255"/>
          <ac:spMkLst>
            <pc:docMk/>
            <pc:sldMk cId="0" sldId="340"/>
            <ac:spMk id="2" creationId="{00000000-0000-0000-0000-000000000000}"/>
          </ac:spMkLst>
        </pc:spChg>
        <pc:spChg chg="mod">
          <ac:chgData name="I. Grewal" userId="e95042fc648cfaf9" providerId="LiveId" clId="{CE74F4FD-8FA4-4BA3-A5B8-4F1BAAC41793}" dt="2025-09-21T18:19:59.713" v="17167" actId="20577"/>
          <ac:spMkLst>
            <pc:docMk/>
            <pc:sldMk cId="0" sldId="340"/>
            <ac:spMk id="3" creationId="{00000000-0000-0000-0000-000000000000}"/>
          </ac:spMkLst>
        </pc:spChg>
      </pc:sldChg>
      <pc:sldChg chg="addSp modSp mod modAnim">
        <pc:chgData name="I. Grewal" userId="e95042fc648cfaf9" providerId="LiveId" clId="{CE74F4FD-8FA4-4BA3-A5B8-4F1BAAC41793}" dt="2025-10-03T00:24:20.126" v="29153" actId="255"/>
        <pc:sldMkLst>
          <pc:docMk/>
          <pc:sldMk cId="0" sldId="341"/>
        </pc:sldMkLst>
        <pc:spChg chg="add mod">
          <ac:chgData name="I. Grewal" userId="e95042fc648cfaf9" providerId="LiveId" clId="{CE74F4FD-8FA4-4BA3-A5B8-4F1BAAC41793}" dt="2025-09-20T16:57:17.725" v="3896" actId="1076"/>
          <ac:spMkLst>
            <pc:docMk/>
            <pc:sldMk cId="0" sldId="341"/>
            <ac:spMk id="3" creationId="{EFF656E4-C678-18BA-A911-5CFEBFEB017B}"/>
          </ac:spMkLst>
        </pc:spChg>
        <pc:spChg chg="mod">
          <ac:chgData name="I. Grewal" userId="e95042fc648cfaf9" providerId="LiveId" clId="{CE74F4FD-8FA4-4BA3-A5B8-4F1BAAC41793}" dt="2025-09-20T18:29:11.801" v="4898" actId="1076"/>
          <ac:spMkLst>
            <pc:docMk/>
            <pc:sldMk cId="0" sldId="341"/>
            <ac:spMk id="4" creationId="{00000000-0000-0000-0000-000000000000}"/>
          </ac:spMkLst>
        </pc:spChg>
        <pc:spChg chg="mod">
          <ac:chgData name="I. Grewal" userId="e95042fc648cfaf9" providerId="LiveId" clId="{CE74F4FD-8FA4-4BA3-A5B8-4F1BAAC41793}" dt="2025-10-03T00:24:20.126" v="29153" actId="255"/>
          <ac:spMkLst>
            <pc:docMk/>
            <pc:sldMk cId="0" sldId="341"/>
            <ac:spMk id="5" creationId="{00000000-0000-0000-0000-000000000000}"/>
          </ac:spMkLst>
        </pc:spChg>
      </pc:sldChg>
      <pc:sldChg chg="del">
        <pc:chgData name="I. Grewal" userId="e95042fc648cfaf9" providerId="LiveId" clId="{CE74F4FD-8FA4-4BA3-A5B8-4F1BAAC41793}" dt="2025-09-20T16:57:03.253" v="3894" actId="47"/>
        <pc:sldMkLst>
          <pc:docMk/>
          <pc:sldMk cId="0" sldId="342"/>
        </pc:sldMkLst>
      </pc:sldChg>
      <pc:sldChg chg="del">
        <pc:chgData name="I. Grewal" userId="e95042fc648cfaf9" providerId="LiveId" clId="{CE74F4FD-8FA4-4BA3-A5B8-4F1BAAC41793}" dt="2025-09-20T15:33:54.796" v="3086" actId="47"/>
        <pc:sldMkLst>
          <pc:docMk/>
          <pc:sldMk cId="0" sldId="344"/>
        </pc:sldMkLst>
      </pc:sldChg>
      <pc:sldChg chg="addSp delSp modSp del mod">
        <pc:chgData name="I. Grewal" userId="e95042fc648cfaf9" providerId="LiveId" clId="{CE74F4FD-8FA4-4BA3-A5B8-4F1BAAC41793}" dt="2025-09-21T17:38:22.902" v="16779" actId="47"/>
        <pc:sldMkLst>
          <pc:docMk/>
          <pc:sldMk cId="0" sldId="345"/>
        </pc:sldMkLst>
      </pc:sldChg>
      <pc:sldChg chg="addSp modSp del">
        <pc:chgData name="I. Grewal" userId="e95042fc648cfaf9" providerId="LiveId" clId="{CE74F4FD-8FA4-4BA3-A5B8-4F1BAAC41793}" dt="2025-09-21T21:52:04.338" v="23214" actId="47"/>
        <pc:sldMkLst>
          <pc:docMk/>
          <pc:sldMk cId="0" sldId="346"/>
        </pc:sldMkLst>
      </pc:sldChg>
      <pc:sldChg chg="modSp mod">
        <pc:chgData name="I. Grewal" userId="e95042fc648cfaf9" providerId="LiveId" clId="{CE74F4FD-8FA4-4BA3-A5B8-4F1BAAC41793}" dt="2025-09-21T04:50:59.511" v="14977" actId="20577"/>
        <pc:sldMkLst>
          <pc:docMk/>
          <pc:sldMk cId="0" sldId="347"/>
        </pc:sldMkLst>
        <pc:spChg chg="mod">
          <ac:chgData name="I. Grewal" userId="e95042fc648cfaf9" providerId="LiveId" clId="{CE74F4FD-8FA4-4BA3-A5B8-4F1BAAC41793}" dt="2025-09-21T04:50:06.162" v="14962" actId="1076"/>
          <ac:spMkLst>
            <pc:docMk/>
            <pc:sldMk cId="0" sldId="347"/>
            <ac:spMk id="2" creationId="{00000000-0000-0000-0000-000000000000}"/>
          </ac:spMkLst>
        </pc:spChg>
        <pc:spChg chg="mod">
          <ac:chgData name="I. Grewal" userId="e95042fc648cfaf9" providerId="LiveId" clId="{CE74F4FD-8FA4-4BA3-A5B8-4F1BAAC41793}" dt="2025-09-21T04:50:59.511" v="14977" actId="20577"/>
          <ac:spMkLst>
            <pc:docMk/>
            <pc:sldMk cId="0" sldId="347"/>
            <ac:spMk id="3" creationId="{00000000-0000-0000-0000-000000000000}"/>
          </ac:spMkLst>
        </pc:spChg>
      </pc:sldChg>
      <pc:sldChg chg="addSp delSp modSp mod modAnim">
        <pc:chgData name="I. Grewal" userId="e95042fc648cfaf9" providerId="LiveId" clId="{CE74F4FD-8FA4-4BA3-A5B8-4F1BAAC41793}" dt="2025-09-21T20:02:22.677" v="19819" actId="207"/>
        <pc:sldMkLst>
          <pc:docMk/>
          <pc:sldMk cId="3352139836" sldId="348"/>
        </pc:sldMkLst>
        <pc:spChg chg="mod">
          <ac:chgData name="I. Grewal" userId="e95042fc648cfaf9" providerId="LiveId" clId="{CE74F4FD-8FA4-4BA3-A5B8-4F1BAAC41793}" dt="2025-09-21T19:54:32.609" v="19300" actId="1076"/>
          <ac:spMkLst>
            <pc:docMk/>
            <pc:sldMk cId="3352139836" sldId="348"/>
            <ac:spMk id="2" creationId="{7135899C-0D57-633E-676F-74BC2911C852}"/>
          </ac:spMkLst>
        </pc:spChg>
        <pc:spChg chg="mod">
          <ac:chgData name="I. Grewal" userId="e95042fc648cfaf9" providerId="LiveId" clId="{CE74F4FD-8FA4-4BA3-A5B8-4F1BAAC41793}" dt="2025-09-21T20:02:22.677" v="19819" actId="207"/>
          <ac:spMkLst>
            <pc:docMk/>
            <pc:sldMk cId="3352139836" sldId="348"/>
            <ac:spMk id="3" creationId="{56FAA5C4-CDA5-A145-0853-8AD32C89002B}"/>
          </ac:spMkLst>
        </pc:spChg>
      </pc:sldChg>
      <pc:sldChg chg="addSp delSp modSp mod">
        <pc:chgData name="I. Grewal" userId="e95042fc648cfaf9" providerId="LiveId" clId="{CE74F4FD-8FA4-4BA3-A5B8-4F1BAAC41793}" dt="2025-09-22T04:50:59.251" v="25295" actId="20577"/>
        <pc:sldMkLst>
          <pc:docMk/>
          <pc:sldMk cId="3779813212" sldId="349"/>
        </pc:sldMkLst>
        <pc:spChg chg="mod">
          <ac:chgData name="I. Grewal" userId="e95042fc648cfaf9" providerId="LiveId" clId="{CE74F4FD-8FA4-4BA3-A5B8-4F1BAAC41793}" dt="2025-09-21T22:24:41.255" v="23666" actId="1076"/>
          <ac:spMkLst>
            <pc:docMk/>
            <pc:sldMk cId="3779813212" sldId="349"/>
            <ac:spMk id="2" creationId="{EA74375E-091F-30E9-7FE4-E9CC291CF45C}"/>
          </ac:spMkLst>
        </pc:spChg>
        <pc:spChg chg="mod">
          <ac:chgData name="I. Grewal" userId="e95042fc648cfaf9" providerId="LiveId" clId="{CE74F4FD-8FA4-4BA3-A5B8-4F1BAAC41793}" dt="2025-09-22T04:50:59.251" v="25295" actId="20577"/>
          <ac:spMkLst>
            <pc:docMk/>
            <pc:sldMk cId="3779813212" sldId="349"/>
            <ac:spMk id="3" creationId="{4769892C-417B-07CD-FBAA-AFB30B1F0CB2}"/>
          </ac:spMkLst>
        </pc:spChg>
        <pc:spChg chg="add mod">
          <ac:chgData name="I. Grewal" userId="e95042fc648cfaf9" providerId="LiveId" clId="{CE74F4FD-8FA4-4BA3-A5B8-4F1BAAC41793}" dt="2025-09-20T17:00:29.786" v="3952" actId="20577"/>
          <ac:spMkLst>
            <pc:docMk/>
            <pc:sldMk cId="3779813212" sldId="349"/>
            <ac:spMk id="5" creationId="{D48E521D-1107-74B5-8D5D-3EF3E8452E94}"/>
          </ac:spMkLst>
        </pc:spChg>
        <pc:spChg chg="add mod">
          <ac:chgData name="I. Grewal" userId="e95042fc648cfaf9" providerId="LiveId" clId="{CE74F4FD-8FA4-4BA3-A5B8-4F1BAAC41793}" dt="2025-09-21T22:14:51.412" v="23500" actId="208"/>
          <ac:spMkLst>
            <pc:docMk/>
            <pc:sldMk cId="3779813212" sldId="349"/>
            <ac:spMk id="7" creationId="{5EB4E9A4-BCE5-57B1-C008-A268718781C4}"/>
          </ac:spMkLst>
        </pc:spChg>
      </pc:sldChg>
      <pc:sldChg chg="addSp delSp modSp mod modAnim modNotesTx">
        <pc:chgData name="I. Grewal" userId="e95042fc648cfaf9" providerId="LiveId" clId="{CE74F4FD-8FA4-4BA3-A5B8-4F1BAAC41793}" dt="2025-09-20T19:54:08.006" v="7166" actId="6549"/>
        <pc:sldMkLst>
          <pc:docMk/>
          <pc:sldMk cId="4122689646" sldId="350"/>
        </pc:sldMkLst>
        <pc:spChg chg="mod">
          <ac:chgData name="I. Grewal" userId="e95042fc648cfaf9" providerId="LiveId" clId="{CE74F4FD-8FA4-4BA3-A5B8-4F1BAAC41793}" dt="2025-09-20T19:53:44.841" v="7164" actId="2711"/>
          <ac:spMkLst>
            <pc:docMk/>
            <pc:sldMk cId="4122689646" sldId="350"/>
            <ac:spMk id="2" creationId="{6F8C5931-2BFF-10A7-E1D7-4BC483463FDF}"/>
          </ac:spMkLst>
        </pc:spChg>
        <pc:spChg chg="mod">
          <ac:chgData name="I. Grewal" userId="e95042fc648cfaf9" providerId="LiveId" clId="{CE74F4FD-8FA4-4BA3-A5B8-4F1BAAC41793}" dt="2025-09-20T19:54:08.006" v="7166" actId="6549"/>
          <ac:spMkLst>
            <pc:docMk/>
            <pc:sldMk cId="4122689646" sldId="350"/>
            <ac:spMk id="3" creationId="{EE63B977-8CE1-0435-452E-13567934DE1A}"/>
          </ac:spMkLst>
        </pc:spChg>
        <pc:spChg chg="add mod">
          <ac:chgData name="I. Grewal" userId="e95042fc648cfaf9" providerId="LiveId" clId="{CE74F4FD-8FA4-4BA3-A5B8-4F1BAAC41793}" dt="2025-09-20T16:59:01.142" v="3922" actId="20577"/>
          <ac:spMkLst>
            <pc:docMk/>
            <pc:sldMk cId="4122689646" sldId="350"/>
            <ac:spMk id="5" creationId="{57B71F63-7676-BBBA-A4C3-F896BFD446E6}"/>
          </ac:spMkLst>
        </pc:spChg>
        <pc:spChg chg="add mod">
          <ac:chgData name="I. Grewal" userId="e95042fc648cfaf9" providerId="LiveId" clId="{CE74F4FD-8FA4-4BA3-A5B8-4F1BAAC41793}" dt="2025-09-20T19:41:27.238" v="6884" actId="207"/>
          <ac:spMkLst>
            <pc:docMk/>
            <pc:sldMk cId="4122689646" sldId="350"/>
            <ac:spMk id="6" creationId="{776825E4-E2A0-22ED-548C-9714D53FABA0}"/>
          </ac:spMkLst>
        </pc:spChg>
        <pc:spChg chg="add mod">
          <ac:chgData name="I. Grewal" userId="e95042fc648cfaf9" providerId="LiveId" clId="{CE74F4FD-8FA4-4BA3-A5B8-4F1BAAC41793}" dt="2025-09-20T19:41:45.530" v="6888" actId="20577"/>
          <ac:spMkLst>
            <pc:docMk/>
            <pc:sldMk cId="4122689646" sldId="350"/>
            <ac:spMk id="7" creationId="{790552F5-8AB2-87D8-3F44-E8214A8C8C06}"/>
          </ac:spMkLst>
        </pc:spChg>
      </pc:sldChg>
      <pc:sldChg chg="addSp modSp mod modAnim">
        <pc:chgData name="I. Grewal" userId="e95042fc648cfaf9" providerId="LiveId" clId="{CE74F4FD-8FA4-4BA3-A5B8-4F1BAAC41793}" dt="2025-09-20T22:45:52.755" v="7502" actId="14100"/>
        <pc:sldMkLst>
          <pc:docMk/>
          <pc:sldMk cId="1386733966" sldId="351"/>
        </pc:sldMkLst>
        <pc:spChg chg="mod">
          <ac:chgData name="I. Grewal" userId="e95042fc648cfaf9" providerId="LiveId" clId="{CE74F4FD-8FA4-4BA3-A5B8-4F1BAAC41793}" dt="2025-09-20T19:53:36.266" v="7163" actId="2711"/>
          <ac:spMkLst>
            <pc:docMk/>
            <pc:sldMk cId="1386733966" sldId="351"/>
            <ac:spMk id="2" creationId="{F4703614-BC9B-0068-AB4B-218F76B6386E}"/>
          </ac:spMkLst>
        </pc:spChg>
        <pc:spChg chg="mod">
          <ac:chgData name="I. Grewal" userId="e95042fc648cfaf9" providerId="LiveId" clId="{CE74F4FD-8FA4-4BA3-A5B8-4F1BAAC41793}" dt="2025-09-20T22:45:52.755" v="7502" actId="14100"/>
          <ac:spMkLst>
            <pc:docMk/>
            <pc:sldMk cId="1386733966" sldId="351"/>
            <ac:spMk id="3" creationId="{B7A56159-3E5D-67D4-C9F1-1EA63E8052BC}"/>
          </ac:spMkLst>
        </pc:spChg>
        <pc:spChg chg="add mod">
          <ac:chgData name="I. Grewal" userId="e95042fc648cfaf9" providerId="LiveId" clId="{CE74F4FD-8FA4-4BA3-A5B8-4F1BAAC41793}" dt="2025-09-20T16:59:04.077" v="3924" actId="20577"/>
          <ac:spMkLst>
            <pc:docMk/>
            <pc:sldMk cId="1386733966" sldId="351"/>
            <ac:spMk id="5" creationId="{ED02839B-C5B0-B0D9-A8AF-C0A4150C6405}"/>
          </ac:spMkLst>
        </pc:spChg>
      </pc:sldChg>
      <pc:sldChg chg="delSp modSp mod">
        <pc:chgData name="I. Grewal" userId="e95042fc648cfaf9" providerId="LiveId" clId="{CE74F4FD-8FA4-4BA3-A5B8-4F1BAAC41793}" dt="2025-09-29T17:31:48.920" v="25950" actId="478"/>
        <pc:sldMkLst>
          <pc:docMk/>
          <pc:sldMk cId="0" sldId="352"/>
        </pc:sldMkLst>
        <pc:spChg chg="mod">
          <ac:chgData name="I. Grewal" userId="e95042fc648cfaf9" providerId="LiveId" clId="{CE74F4FD-8FA4-4BA3-A5B8-4F1BAAC41793}" dt="2025-09-29T17:31:46.751" v="25949" actId="20577"/>
          <ac:spMkLst>
            <pc:docMk/>
            <pc:sldMk cId="0" sldId="352"/>
            <ac:spMk id="2" creationId="{00000000-0000-0000-0000-000000000000}"/>
          </ac:spMkLst>
        </pc:spChg>
      </pc:sldChg>
      <pc:sldChg chg="modSp modAnim">
        <pc:chgData name="I. Grewal" userId="e95042fc648cfaf9" providerId="LiveId" clId="{CE74F4FD-8FA4-4BA3-A5B8-4F1BAAC41793}" dt="2025-09-21T22:18:32.651" v="23548"/>
        <pc:sldMkLst>
          <pc:docMk/>
          <pc:sldMk cId="3203013290" sldId="392"/>
        </pc:sldMkLst>
        <pc:spChg chg="mod">
          <ac:chgData name="I. Grewal" userId="e95042fc648cfaf9" providerId="LiveId" clId="{CE74F4FD-8FA4-4BA3-A5B8-4F1BAAC41793}" dt="2025-09-21T22:18:21.019" v="23546" actId="207"/>
          <ac:spMkLst>
            <pc:docMk/>
            <pc:sldMk cId="3203013290" sldId="392"/>
            <ac:spMk id="3" creationId="{3685AD52-DC41-A3DE-C89C-85942741ABB8}"/>
          </ac:spMkLst>
        </pc:spChg>
      </pc:sldChg>
      <pc:sldChg chg="modSp mod">
        <pc:chgData name="I. Grewal" userId="e95042fc648cfaf9" providerId="LiveId" clId="{CE74F4FD-8FA4-4BA3-A5B8-4F1BAAC41793}" dt="2025-09-21T14:26:56.885" v="15122" actId="948"/>
        <pc:sldMkLst>
          <pc:docMk/>
          <pc:sldMk cId="1111277003" sldId="393"/>
        </pc:sldMkLst>
        <pc:spChg chg="mod">
          <ac:chgData name="I. Grewal" userId="e95042fc648cfaf9" providerId="LiveId" clId="{CE74F4FD-8FA4-4BA3-A5B8-4F1BAAC41793}" dt="2025-09-21T14:26:56.885" v="15122" actId="948"/>
          <ac:spMkLst>
            <pc:docMk/>
            <pc:sldMk cId="1111277003" sldId="393"/>
            <ac:spMk id="5" creationId="{96180FE6-977D-3C04-C095-1296048B150B}"/>
          </ac:spMkLst>
        </pc:spChg>
      </pc:sldChg>
      <pc:sldChg chg="addSp delSp modSp mod">
        <pc:chgData name="I. Grewal" userId="e95042fc648cfaf9" providerId="LiveId" clId="{CE74F4FD-8FA4-4BA3-A5B8-4F1BAAC41793}" dt="2025-09-21T04:57:39.631" v="15107" actId="478"/>
        <pc:sldMkLst>
          <pc:docMk/>
          <pc:sldMk cId="2999532445" sldId="394"/>
        </pc:sldMkLst>
      </pc:sldChg>
      <pc:sldChg chg="modSp mod">
        <pc:chgData name="I. Grewal" userId="e95042fc648cfaf9" providerId="LiveId" clId="{CE74F4FD-8FA4-4BA3-A5B8-4F1BAAC41793}" dt="2025-09-21T04:57:59.521" v="15115" actId="20577"/>
        <pc:sldMkLst>
          <pc:docMk/>
          <pc:sldMk cId="4122310075" sldId="395"/>
        </pc:sldMkLst>
        <pc:spChg chg="mod">
          <ac:chgData name="I. Grewal" userId="e95042fc648cfaf9" providerId="LiveId" clId="{CE74F4FD-8FA4-4BA3-A5B8-4F1BAAC41793}" dt="2025-09-21T04:57:59.521" v="15115" actId="20577"/>
          <ac:spMkLst>
            <pc:docMk/>
            <pc:sldMk cId="4122310075" sldId="395"/>
            <ac:spMk id="5" creationId="{AA755E22-0D04-F64E-6575-A9581E7371D3}"/>
          </ac:spMkLst>
        </pc:spChg>
      </pc:sldChg>
      <pc:sldChg chg="modSp new mod ord modAnim">
        <pc:chgData name="I. Grewal" userId="e95042fc648cfaf9" providerId="LiveId" clId="{CE74F4FD-8FA4-4BA3-A5B8-4F1BAAC41793}" dt="2025-10-02T23:55:38.274" v="28821" actId="20577"/>
        <pc:sldMkLst>
          <pc:docMk/>
          <pc:sldMk cId="1070653806" sldId="396"/>
        </pc:sldMkLst>
        <pc:spChg chg="mod">
          <ac:chgData name="I. Grewal" userId="e95042fc648cfaf9" providerId="LiveId" clId="{CE74F4FD-8FA4-4BA3-A5B8-4F1BAAC41793}" dt="2025-09-20T15:33:20.484" v="3082" actId="207"/>
          <ac:spMkLst>
            <pc:docMk/>
            <pc:sldMk cId="1070653806" sldId="396"/>
            <ac:spMk id="2" creationId="{22D617CC-7CD0-9B83-3235-124D89F2AA7C}"/>
          </ac:spMkLst>
        </pc:spChg>
        <pc:spChg chg="mod">
          <ac:chgData name="I. Grewal" userId="e95042fc648cfaf9" providerId="LiveId" clId="{CE74F4FD-8FA4-4BA3-A5B8-4F1BAAC41793}" dt="2025-10-02T23:55:38.274" v="28821" actId="20577"/>
          <ac:spMkLst>
            <pc:docMk/>
            <pc:sldMk cId="1070653806" sldId="396"/>
            <ac:spMk id="3" creationId="{EB9C51B2-FD47-F4A4-FB14-28E94045637E}"/>
          </ac:spMkLst>
        </pc:spChg>
      </pc:sldChg>
      <pc:sldChg chg="addSp delSp modSp new del mod">
        <pc:chgData name="I. Grewal" userId="e95042fc648cfaf9" providerId="LiveId" clId="{CE74F4FD-8FA4-4BA3-A5B8-4F1BAAC41793}" dt="2025-09-20T04:29:08.677" v="883" actId="47"/>
        <pc:sldMkLst>
          <pc:docMk/>
          <pc:sldMk cId="3040963258" sldId="397"/>
        </pc:sldMkLst>
      </pc:sldChg>
      <pc:sldChg chg="modSp add del mod">
        <pc:chgData name="I. Grewal" userId="e95042fc648cfaf9" providerId="LiveId" clId="{CE74F4FD-8FA4-4BA3-A5B8-4F1BAAC41793}" dt="2025-09-20T04:29:07.191" v="882" actId="47"/>
        <pc:sldMkLst>
          <pc:docMk/>
          <pc:sldMk cId="291858099" sldId="398"/>
        </pc:sldMkLst>
      </pc:sldChg>
      <pc:sldChg chg="modSp add del mod">
        <pc:chgData name="I. Grewal" userId="e95042fc648cfaf9" providerId="LiveId" clId="{CE74F4FD-8FA4-4BA3-A5B8-4F1BAAC41793}" dt="2025-09-20T04:29:05.333" v="881" actId="47"/>
        <pc:sldMkLst>
          <pc:docMk/>
          <pc:sldMk cId="780082923" sldId="399"/>
        </pc:sldMkLst>
      </pc:sldChg>
      <pc:sldChg chg="modSp add del mod">
        <pc:chgData name="I. Grewal" userId="e95042fc648cfaf9" providerId="LiveId" clId="{CE74F4FD-8FA4-4BA3-A5B8-4F1BAAC41793}" dt="2025-09-20T04:39:54.061" v="1328" actId="47"/>
        <pc:sldMkLst>
          <pc:docMk/>
          <pc:sldMk cId="2140722286" sldId="400"/>
        </pc:sldMkLst>
      </pc:sldChg>
      <pc:sldChg chg="addSp delSp modSp add mod ord modAnim modNotesTx">
        <pc:chgData name="I. Grewal" userId="e95042fc648cfaf9" providerId="LiveId" clId="{CE74F4FD-8FA4-4BA3-A5B8-4F1BAAC41793}" dt="2025-10-03T00:19:27.742" v="29103" actId="207"/>
        <pc:sldMkLst>
          <pc:docMk/>
          <pc:sldMk cId="917255649" sldId="401"/>
        </pc:sldMkLst>
        <pc:spChg chg="mod">
          <ac:chgData name="I. Grewal" userId="e95042fc648cfaf9" providerId="LiveId" clId="{CE74F4FD-8FA4-4BA3-A5B8-4F1BAAC41793}" dt="2025-10-03T00:19:27.742" v="29103" actId="207"/>
          <ac:spMkLst>
            <pc:docMk/>
            <pc:sldMk cId="917255649" sldId="401"/>
            <ac:spMk id="2" creationId="{45B1276E-58D0-41ED-1050-D0F1FE474296}"/>
          </ac:spMkLst>
        </pc:spChg>
        <pc:spChg chg="mod">
          <ac:chgData name="I. Grewal" userId="e95042fc648cfaf9" providerId="LiveId" clId="{CE74F4FD-8FA4-4BA3-A5B8-4F1BAAC41793}" dt="2025-10-03T00:19:25.522" v="29102" actId="207"/>
          <ac:spMkLst>
            <pc:docMk/>
            <pc:sldMk cId="917255649" sldId="401"/>
            <ac:spMk id="3" creationId="{DC25D58E-A25A-0BAF-4313-9121433F110D}"/>
          </ac:spMkLst>
        </pc:spChg>
        <pc:spChg chg="del">
          <ac:chgData name="I. Grewal" userId="e95042fc648cfaf9" providerId="LiveId" clId="{CE74F4FD-8FA4-4BA3-A5B8-4F1BAAC41793}" dt="2025-10-02T23:46:08.845" v="28496" actId="478"/>
          <ac:spMkLst>
            <pc:docMk/>
            <pc:sldMk cId="917255649" sldId="401"/>
            <ac:spMk id="4" creationId="{6078DAB2-83C7-8251-418B-0FF090F9624F}"/>
          </ac:spMkLst>
        </pc:spChg>
        <pc:spChg chg="add mod ord">
          <ac:chgData name="I. Grewal" userId="e95042fc648cfaf9" providerId="LiveId" clId="{CE74F4FD-8FA4-4BA3-A5B8-4F1BAAC41793}" dt="2025-10-02T23:12:08.794" v="27656" actId="167"/>
          <ac:spMkLst>
            <pc:docMk/>
            <pc:sldMk cId="917255649" sldId="401"/>
            <ac:spMk id="5" creationId="{E09D16E4-2510-35F8-7BF5-D06385DBFC28}"/>
          </ac:spMkLst>
        </pc:spChg>
      </pc:sldChg>
      <pc:sldChg chg="addSp modSp add mod ord modAnim">
        <pc:chgData name="I. Grewal" userId="e95042fc648cfaf9" providerId="LiveId" clId="{CE74F4FD-8FA4-4BA3-A5B8-4F1BAAC41793}" dt="2025-10-03T00:17:46.877" v="29095"/>
        <pc:sldMkLst>
          <pc:docMk/>
          <pc:sldMk cId="2560200833" sldId="402"/>
        </pc:sldMkLst>
        <pc:spChg chg="mod">
          <ac:chgData name="I. Grewal" userId="e95042fc648cfaf9" providerId="LiveId" clId="{CE74F4FD-8FA4-4BA3-A5B8-4F1BAAC41793}" dt="2025-09-20T15:39:44.156" v="3133"/>
          <ac:spMkLst>
            <pc:docMk/>
            <pc:sldMk cId="2560200833" sldId="402"/>
            <ac:spMk id="2" creationId="{74181DC2-F220-B138-CBFD-CEA0A1F5AB94}"/>
          </ac:spMkLst>
        </pc:spChg>
        <pc:spChg chg="mod">
          <ac:chgData name="I. Grewal" userId="e95042fc648cfaf9" providerId="LiveId" clId="{CE74F4FD-8FA4-4BA3-A5B8-4F1BAAC41793}" dt="2025-10-03T00:07:50.223" v="29008" actId="20577"/>
          <ac:spMkLst>
            <pc:docMk/>
            <pc:sldMk cId="2560200833" sldId="402"/>
            <ac:spMk id="3" creationId="{3C270582-74B6-E05A-79D4-B7E3652D62E2}"/>
          </ac:spMkLst>
        </pc:spChg>
        <pc:spChg chg="add mod ord">
          <ac:chgData name="I. Grewal" userId="e95042fc648cfaf9" providerId="LiveId" clId="{CE74F4FD-8FA4-4BA3-A5B8-4F1BAAC41793}" dt="2025-10-03T00:05:12.446" v="28985" actId="167"/>
          <ac:spMkLst>
            <pc:docMk/>
            <pc:sldMk cId="2560200833" sldId="402"/>
            <ac:spMk id="5" creationId="{5A1576F4-3F6D-32ED-4332-6F80D9B07F50}"/>
          </ac:spMkLst>
        </pc:spChg>
      </pc:sldChg>
      <pc:sldChg chg="modSp add del mod modAnim">
        <pc:chgData name="I. Grewal" userId="e95042fc648cfaf9" providerId="LiveId" clId="{CE74F4FD-8FA4-4BA3-A5B8-4F1BAAC41793}" dt="2025-09-20T14:30:06.763" v="1512" actId="47"/>
        <pc:sldMkLst>
          <pc:docMk/>
          <pc:sldMk cId="2262222546" sldId="403"/>
        </pc:sldMkLst>
      </pc:sldChg>
      <pc:sldChg chg="modSp add del mod modAnim">
        <pc:chgData name="I. Grewal" userId="e95042fc648cfaf9" providerId="LiveId" clId="{CE74F4FD-8FA4-4BA3-A5B8-4F1BAAC41793}" dt="2025-09-20T14:30:50.128" v="1519" actId="47"/>
        <pc:sldMkLst>
          <pc:docMk/>
          <pc:sldMk cId="2946009494" sldId="404"/>
        </pc:sldMkLst>
      </pc:sldChg>
      <pc:sldChg chg="modSp add mod modAnim">
        <pc:chgData name="I. Grewal" userId="e95042fc648cfaf9" providerId="LiveId" clId="{CE74F4FD-8FA4-4BA3-A5B8-4F1BAAC41793}" dt="2025-10-03T00:07:00.435" v="28995" actId="14100"/>
        <pc:sldMkLst>
          <pc:docMk/>
          <pc:sldMk cId="2884447140" sldId="405"/>
        </pc:sldMkLst>
        <pc:spChg chg="mod">
          <ac:chgData name="I. Grewal" userId="e95042fc648cfaf9" providerId="LiveId" clId="{CE74F4FD-8FA4-4BA3-A5B8-4F1BAAC41793}" dt="2025-09-20T15:39:37.782" v="3132"/>
          <ac:spMkLst>
            <pc:docMk/>
            <pc:sldMk cId="2884447140" sldId="405"/>
            <ac:spMk id="2" creationId="{440FF49F-1BCD-1B31-B5DC-2469CECDBC3C}"/>
          </ac:spMkLst>
        </pc:spChg>
        <pc:spChg chg="mod">
          <ac:chgData name="I. Grewal" userId="e95042fc648cfaf9" providerId="LiveId" clId="{CE74F4FD-8FA4-4BA3-A5B8-4F1BAAC41793}" dt="2025-10-03T00:07:00.435" v="28995" actId="14100"/>
          <ac:spMkLst>
            <pc:docMk/>
            <pc:sldMk cId="2884447140" sldId="405"/>
            <ac:spMk id="3" creationId="{B2F49D05-429B-7962-6930-9EC80919C9CB}"/>
          </ac:spMkLst>
        </pc:spChg>
      </pc:sldChg>
      <pc:sldChg chg="addSp delSp modSp add mod ord modAnim modNotesTx">
        <pc:chgData name="I. Grewal" userId="e95042fc648cfaf9" providerId="LiveId" clId="{CE74F4FD-8FA4-4BA3-A5B8-4F1BAAC41793}" dt="2025-10-03T00:23:02.457" v="29132"/>
        <pc:sldMkLst>
          <pc:docMk/>
          <pc:sldMk cId="3883460495" sldId="406"/>
        </pc:sldMkLst>
        <pc:spChg chg="mod">
          <ac:chgData name="I. Grewal" userId="e95042fc648cfaf9" providerId="LiveId" clId="{CE74F4FD-8FA4-4BA3-A5B8-4F1BAAC41793}" dt="2025-10-03T00:19:38.709" v="29105" actId="207"/>
          <ac:spMkLst>
            <pc:docMk/>
            <pc:sldMk cId="3883460495" sldId="406"/>
            <ac:spMk id="2" creationId="{8CC0EC47-5443-BDD9-BB2F-9EBFE26A286E}"/>
          </ac:spMkLst>
        </pc:spChg>
        <pc:spChg chg="mod">
          <ac:chgData name="I. Grewal" userId="e95042fc648cfaf9" providerId="LiveId" clId="{CE74F4FD-8FA4-4BA3-A5B8-4F1BAAC41793}" dt="2025-10-03T00:19:45.939" v="29107" actId="207"/>
          <ac:spMkLst>
            <pc:docMk/>
            <pc:sldMk cId="3883460495" sldId="406"/>
            <ac:spMk id="3" creationId="{4A309EDE-CBA0-311D-2EA5-346AD98758A2}"/>
          </ac:spMkLst>
        </pc:spChg>
        <pc:spChg chg="add mod ord">
          <ac:chgData name="I. Grewal" userId="e95042fc648cfaf9" providerId="LiveId" clId="{CE74F4FD-8FA4-4BA3-A5B8-4F1BAAC41793}" dt="2025-09-20T15:32:03.151" v="3049" actId="167"/>
          <ac:spMkLst>
            <pc:docMk/>
            <pc:sldMk cId="3883460495" sldId="406"/>
            <ac:spMk id="5" creationId="{B3582E11-82C8-D9BB-25F8-9229B6E7C2E2}"/>
          </ac:spMkLst>
        </pc:spChg>
      </pc:sldChg>
      <pc:sldChg chg="modSp add mod ord modAnim">
        <pc:chgData name="I. Grewal" userId="e95042fc648cfaf9" providerId="LiveId" clId="{CE74F4FD-8FA4-4BA3-A5B8-4F1BAAC41793}" dt="2025-10-03T00:19:31.552" v="29104" actId="207"/>
        <pc:sldMkLst>
          <pc:docMk/>
          <pc:sldMk cId="2104046954" sldId="407"/>
        </pc:sldMkLst>
        <pc:spChg chg="mod">
          <ac:chgData name="I. Grewal" userId="e95042fc648cfaf9" providerId="LiveId" clId="{CE74F4FD-8FA4-4BA3-A5B8-4F1BAAC41793}" dt="2025-10-03T00:19:31.552" v="29104" actId="207"/>
          <ac:spMkLst>
            <pc:docMk/>
            <pc:sldMk cId="2104046954" sldId="407"/>
            <ac:spMk id="2" creationId="{B936864C-D34E-3971-D29C-217E2674C49E}"/>
          </ac:spMkLst>
        </pc:spChg>
        <pc:spChg chg="mod">
          <ac:chgData name="I. Grewal" userId="e95042fc648cfaf9" providerId="LiveId" clId="{CE74F4FD-8FA4-4BA3-A5B8-4F1BAAC41793}" dt="2025-10-02T23:25:18.283" v="27756" actId="27636"/>
          <ac:spMkLst>
            <pc:docMk/>
            <pc:sldMk cId="2104046954" sldId="407"/>
            <ac:spMk id="3" creationId="{388AE5E7-658B-5A94-46DD-6BF4A85B9B75}"/>
          </ac:spMkLst>
        </pc:spChg>
      </pc:sldChg>
      <pc:sldChg chg="addSp modSp new mod modAnim">
        <pc:chgData name="I. Grewal" userId="e95042fc648cfaf9" providerId="LiveId" clId="{CE74F4FD-8FA4-4BA3-A5B8-4F1BAAC41793}" dt="2025-10-03T00:20:00.612" v="29110" actId="207"/>
        <pc:sldMkLst>
          <pc:docMk/>
          <pc:sldMk cId="2716940886" sldId="408"/>
        </pc:sldMkLst>
        <pc:spChg chg="mod">
          <ac:chgData name="I. Grewal" userId="e95042fc648cfaf9" providerId="LiveId" clId="{CE74F4FD-8FA4-4BA3-A5B8-4F1BAAC41793}" dt="2025-10-03T00:19:51.953" v="29108" actId="207"/>
          <ac:spMkLst>
            <pc:docMk/>
            <pc:sldMk cId="2716940886" sldId="408"/>
            <ac:spMk id="2" creationId="{27628463-4A0E-0FEC-0368-C67B19089FF9}"/>
          </ac:spMkLst>
        </pc:spChg>
        <pc:spChg chg="mod">
          <ac:chgData name="I. Grewal" userId="e95042fc648cfaf9" providerId="LiveId" clId="{CE74F4FD-8FA4-4BA3-A5B8-4F1BAAC41793}" dt="2025-10-03T00:20:00.612" v="29110" actId="207"/>
          <ac:spMkLst>
            <pc:docMk/>
            <pc:sldMk cId="2716940886" sldId="408"/>
            <ac:spMk id="3" creationId="{C9CB2CED-F30D-BDDB-E37B-6E726D59AFD3}"/>
          </ac:spMkLst>
        </pc:spChg>
        <pc:spChg chg="add mod ord">
          <ac:chgData name="I. Grewal" userId="e95042fc648cfaf9" providerId="LiveId" clId="{CE74F4FD-8FA4-4BA3-A5B8-4F1BAAC41793}" dt="2025-09-20T16:47:05.290" v="3828" actId="167"/>
          <ac:spMkLst>
            <pc:docMk/>
            <pc:sldMk cId="2716940886" sldId="408"/>
            <ac:spMk id="5" creationId="{EFCD9F5C-1FC4-E9B7-A0D2-41A40C862742}"/>
          </ac:spMkLst>
        </pc:spChg>
      </pc:sldChg>
      <pc:sldChg chg="modSp add mod modAnim">
        <pc:chgData name="I. Grewal" userId="e95042fc648cfaf9" providerId="LiveId" clId="{CE74F4FD-8FA4-4BA3-A5B8-4F1BAAC41793}" dt="2025-10-03T00:20:13.567" v="29113" actId="207"/>
        <pc:sldMkLst>
          <pc:docMk/>
          <pc:sldMk cId="4017478325" sldId="409"/>
        </pc:sldMkLst>
        <pc:spChg chg="mod">
          <ac:chgData name="I. Grewal" userId="e95042fc648cfaf9" providerId="LiveId" clId="{CE74F4FD-8FA4-4BA3-A5B8-4F1BAAC41793}" dt="2025-10-03T00:20:13.567" v="29113" actId="207"/>
          <ac:spMkLst>
            <pc:docMk/>
            <pc:sldMk cId="4017478325" sldId="409"/>
            <ac:spMk id="2" creationId="{2886D248-5256-487A-BDF6-E8E90F79F99D}"/>
          </ac:spMkLst>
        </pc:spChg>
        <pc:spChg chg="mod">
          <ac:chgData name="I. Grewal" userId="e95042fc648cfaf9" providerId="LiveId" clId="{CE74F4FD-8FA4-4BA3-A5B8-4F1BAAC41793}" dt="2025-10-03T00:20:11.262" v="29112" actId="207"/>
          <ac:spMkLst>
            <pc:docMk/>
            <pc:sldMk cId="4017478325" sldId="409"/>
            <ac:spMk id="3" creationId="{E55C6E04-D604-A2E3-4819-A337F3127486}"/>
          </ac:spMkLst>
        </pc:spChg>
      </pc:sldChg>
      <pc:sldChg chg="addSp modSp add mod modAnim modNotesTx">
        <pc:chgData name="I. Grewal" userId="e95042fc648cfaf9" providerId="LiveId" clId="{CE74F4FD-8FA4-4BA3-A5B8-4F1BAAC41793}" dt="2025-10-03T00:20:39.736" v="29120" actId="207"/>
        <pc:sldMkLst>
          <pc:docMk/>
          <pc:sldMk cId="3479070231" sldId="410"/>
        </pc:sldMkLst>
        <pc:spChg chg="mod">
          <ac:chgData name="I. Grewal" userId="e95042fc648cfaf9" providerId="LiveId" clId="{CE74F4FD-8FA4-4BA3-A5B8-4F1BAAC41793}" dt="2025-10-03T00:20:20.251" v="29114" actId="207"/>
          <ac:spMkLst>
            <pc:docMk/>
            <pc:sldMk cId="3479070231" sldId="410"/>
            <ac:spMk id="2" creationId="{1DF38237-DC0B-E86A-6D5D-943EB08DD4DE}"/>
          </ac:spMkLst>
        </pc:spChg>
        <pc:spChg chg="mod">
          <ac:chgData name="I. Grewal" userId="e95042fc648cfaf9" providerId="LiveId" clId="{CE74F4FD-8FA4-4BA3-A5B8-4F1BAAC41793}" dt="2025-10-03T00:20:39.736" v="29120" actId="207"/>
          <ac:spMkLst>
            <pc:docMk/>
            <pc:sldMk cId="3479070231" sldId="410"/>
            <ac:spMk id="3" creationId="{07BDEA9F-DE3E-00BC-9507-6998910B6126}"/>
          </ac:spMkLst>
        </pc:spChg>
        <pc:spChg chg="add mod ord">
          <ac:chgData name="I. Grewal" userId="e95042fc648cfaf9" providerId="LiveId" clId="{CE74F4FD-8FA4-4BA3-A5B8-4F1BAAC41793}" dt="2025-09-20T16:47:31.170" v="3835" actId="167"/>
          <ac:spMkLst>
            <pc:docMk/>
            <pc:sldMk cId="3479070231" sldId="410"/>
            <ac:spMk id="5" creationId="{FDA35CCF-7CF0-19D4-E23F-5DEAA86F657F}"/>
          </ac:spMkLst>
        </pc:spChg>
      </pc:sldChg>
      <pc:sldChg chg="modSp add mod ord modAnim">
        <pc:chgData name="I. Grewal" userId="e95042fc648cfaf9" providerId="LiveId" clId="{CE74F4FD-8FA4-4BA3-A5B8-4F1BAAC41793}" dt="2025-10-03T00:21:08.512" v="29124" actId="207"/>
        <pc:sldMkLst>
          <pc:docMk/>
          <pc:sldMk cId="3382661253" sldId="411"/>
        </pc:sldMkLst>
        <pc:spChg chg="mod">
          <ac:chgData name="I. Grewal" userId="e95042fc648cfaf9" providerId="LiveId" clId="{CE74F4FD-8FA4-4BA3-A5B8-4F1BAAC41793}" dt="2025-10-03T00:20:44.196" v="29121" actId="207"/>
          <ac:spMkLst>
            <pc:docMk/>
            <pc:sldMk cId="3382661253" sldId="411"/>
            <ac:spMk id="2" creationId="{44A2AFD9-C809-6ABB-6FB0-40C971E8E6B7}"/>
          </ac:spMkLst>
        </pc:spChg>
        <pc:spChg chg="mod">
          <ac:chgData name="I. Grewal" userId="e95042fc648cfaf9" providerId="LiveId" clId="{CE74F4FD-8FA4-4BA3-A5B8-4F1BAAC41793}" dt="2025-10-03T00:21:08.512" v="29124" actId="207"/>
          <ac:spMkLst>
            <pc:docMk/>
            <pc:sldMk cId="3382661253" sldId="411"/>
            <ac:spMk id="3" creationId="{B11622AC-DE19-C9C2-DC9F-B8D0C98084C8}"/>
          </ac:spMkLst>
        </pc:spChg>
      </pc:sldChg>
      <pc:sldChg chg="addSp modSp add mod modAnim modNotesTx">
        <pc:chgData name="I. Grewal" userId="e95042fc648cfaf9" providerId="LiveId" clId="{CE74F4FD-8FA4-4BA3-A5B8-4F1BAAC41793}" dt="2025-10-03T00:21:29.051" v="29130" actId="207"/>
        <pc:sldMkLst>
          <pc:docMk/>
          <pc:sldMk cId="2620898255" sldId="412"/>
        </pc:sldMkLst>
        <pc:spChg chg="mod">
          <ac:chgData name="I. Grewal" userId="e95042fc648cfaf9" providerId="LiveId" clId="{CE74F4FD-8FA4-4BA3-A5B8-4F1BAAC41793}" dt="2025-10-03T00:21:29.051" v="29130" actId="207"/>
          <ac:spMkLst>
            <pc:docMk/>
            <pc:sldMk cId="2620898255" sldId="412"/>
            <ac:spMk id="2" creationId="{B442B976-5668-137B-1DDB-2BD70AB1CD62}"/>
          </ac:spMkLst>
        </pc:spChg>
        <pc:spChg chg="mod">
          <ac:chgData name="I. Grewal" userId="e95042fc648cfaf9" providerId="LiveId" clId="{CE74F4FD-8FA4-4BA3-A5B8-4F1BAAC41793}" dt="2025-10-03T00:21:26.358" v="29129" actId="207"/>
          <ac:spMkLst>
            <pc:docMk/>
            <pc:sldMk cId="2620898255" sldId="412"/>
            <ac:spMk id="3" creationId="{5DCEE859-C1C0-1226-F555-AAE6C9A46FB9}"/>
          </ac:spMkLst>
        </pc:spChg>
        <pc:spChg chg="add mod ord">
          <ac:chgData name="I. Grewal" userId="e95042fc648cfaf9" providerId="LiveId" clId="{CE74F4FD-8FA4-4BA3-A5B8-4F1BAAC41793}" dt="2025-09-20T16:47:56.646" v="3842" actId="167"/>
          <ac:spMkLst>
            <pc:docMk/>
            <pc:sldMk cId="2620898255" sldId="412"/>
            <ac:spMk id="5" creationId="{ED4EEDDD-5949-9BA4-1D72-C405CBFB74E4}"/>
          </ac:spMkLst>
        </pc:spChg>
      </pc:sldChg>
      <pc:sldChg chg="addSp modSp add mod modAnim modNotesTx">
        <pc:chgData name="I. Grewal" userId="e95042fc648cfaf9" providerId="LiveId" clId="{CE74F4FD-8FA4-4BA3-A5B8-4F1BAAC41793}" dt="2025-10-03T00:04:07.216" v="28969" actId="14100"/>
        <pc:sldMkLst>
          <pc:docMk/>
          <pc:sldMk cId="614531190" sldId="413"/>
        </pc:sldMkLst>
        <pc:spChg chg="mod">
          <ac:chgData name="I. Grewal" userId="e95042fc648cfaf9" providerId="LiveId" clId="{CE74F4FD-8FA4-4BA3-A5B8-4F1BAAC41793}" dt="2025-09-20T16:34:53.338" v="3582" actId="20577"/>
          <ac:spMkLst>
            <pc:docMk/>
            <pc:sldMk cId="614531190" sldId="413"/>
            <ac:spMk id="2" creationId="{A1D85157-A55A-AF01-844F-1E89B6289155}"/>
          </ac:spMkLst>
        </pc:spChg>
        <pc:spChg chg="mod">
          <ac:chgData name="I. Grewal" userId="e95042fc648cfaf9" providerId="LiveId" clId="{CE74F4FD-8FA4-4BA3-A5B8-4F1BAAC41793}" dt="2025-10-03T00:04:07.216" v="28969" actId="14100"/>
          <ac:spMkLst>
            <pc:docMk/>
            <pc:sldMk cId="614531190" sldId="413"/>
            <ac:spMk id="3" creationId="{20355478-D03B-BC6D-8D31-CCD9BC262C49}"/>
          </ac:spMkLst>
        </pc:spChg>
        <pc:spChg chg="add mod ord">
          <ac:chgData name="I. Grewal" userId="e95042fc648cfaf9" providerId="LiveId" clId="{CE74F4FD-8FA4-4BA3-A5B8-4F1BAAC41793}" dt="2025-09-20T16:46:15.142" v="3823" actId="167"/>
          <ac:spMkLst>
            <pc:docMk/>
            <pc:sldMk cId="614531190" sldId="413"/>
            <ac:spMk id="5" creationId="{460FE469-6078-68E6-81AD-707ADAC474B7}"/>
          </ac:spMkLst>
        </pc:spChg>
      </pc:sldChg>
      <pc:sldChg chg="modSp add del mod ord">
        <pc:chgData name="I. Grewal" userId="e95042fc648cfaf9" providerId="LiveId" clId="{CE74F4FD-8FA4-4BA3-A5B8-4F1BAAC41793}" dt="2025-09-20T16:34:06.924" v="3575" actId="2696"/>
        <pc:sldMkLst>
          <pc:docMk/>
          <pc:sldMk cId="695408014" sldId="413"/>
        </pc:sldMkLst>
      </pc:sldChg>
      <pc:sldChg chg="modSp add mod modAnim modNotesTx">
        <pc:chgData name="I. Grewal" userId="e95042fc648cfaf9" providerId="LiveId" clId="{CE74F4FD-8FA4-4BA3-A5B8-4F1BAAC41793}" dt="2025-10-03T00:03:00.749" v="28963" actId="6549"/>
        <pc:sldMkLst>
          <pc:docMk/>
          <pc:sldMk cId="3668734649" sldId="414"/>
        </pc:sldMkLst>
        <pc:spChg chg="mod">
          <ac:chgData name="I. Grewal" userId="e95042fc648cfaf9" providerId="LiveId" clId="{CE74F4FD-8FA4-4BA3-A5B8-4F1BAAC41793}" dt="2025-09-20T16:34:56.441" v="3584" actId="6549"/>
          <ac:spMkLst>
            <pc:docMk/>
            <pc:sldMk cId="3668734649" sldId="414"/>
            <ac:spMk id="2" creationId="{87D32ECC-DC85-4C13-5332-EAFF4668317C}"/>
          </ac:spMkLst>
        </pc:spChg>
        <pc:spChg chg="mod">
          <ac:chgData name="I. Grewal" userId="e95042fc648cfaf9" providerId="LiveId" clId="{CE74F4FD-8FA4-4BA3-A5B8-4F1BAAC41793}" dt="2025-10-03T00:03:00.749" v="28963" actId="6549"/>
          <ac:spMkLst>
            <pc:docMk/>
            <pc:sldMk cId="3668734649" sldId="414"/>
            <ac:spMk id="3" creationId="{9941F2C7-8A2E-87C6-9425-2C2BAC51EBAF}"/>
          </ac:spMkLst>
        </pc:spChg>
      </pc:sldChg>
      <pc:sldChg chg="modSp add mod modAnim modNotesTx">
        <pc:chgData name="I. Grewal" userId="e95042fc648cfaf9" providerId="LiveId" clId="{CE74F4FD-8FA4-4BA3-A5B8-4F1BAAC41793}" dt="2025-10-03T00:02:24.737" v="28956" actId="33524"/>
        <pc:sldMkLst>
          <pc:docMk/>
          <pc:sldMk cId="681031302" sldId="415"/>
        </pc:sldMkLst>
        <pc:spChg chg="mod">
          <ac:chgData name="I. Grewal" userId="e95042fc648cfaf9" providerId="LiveId" clId="{CE74F4FD-8FA4-4BA3-A5B8-4F1BAAC41793}" dt="2025-09-20T16:34:59.556" v="3586" actId="6549"/>
          <ac:spMkLst>
            <pc:docMk/>
            <pc:sldMk cId="681031302" sldId="415"/>
            <ac:spMk id="2" creationId="{4867466B-1050-DC44-522E-8969F5BCAFC7}"/>
          </ac:spMkLst>
        </pc:spChg>
        <pc:spChg chg="mod">
          <ac:chgData name="I. Grewal" userId="e95042fc648cfaf9" providerId="LiveId" clId="{CE74F4FD-8FA4-4BA3-A5B8-4F1BAAC41793}" dt="2025-10-03T00:02:24.737" v="28956" actId="33524"/>
          <ac:spMkLst>
            <pc:docMk/>
            <pc:sldMk cId="681031302" sldId="415"/>
            <ac:spMk id="3" creationId="{9773BBA2-96CC-2D6B-E00B-459FE15C45A3}"/>
          </ac:spMkLst>
        </pc:spChg>
      </pc:sldChg>
      <pc:sldChg chg="modSp add mod modAnim modNotesTx">
        <pc:chgData name="I. Grewal" userId="e95042fc648cfaf9" providerId="LiveId" clId="{CE74F4FD-8FA4-4BA3-A5B8-4F1BAAC41793}" dt="2025-10-03T00:18:16.047" v="29097"/>
        <pc:sldMkLst>
          <pc:docMk/>
          <pc:sldMk cId="3541209559" sldId="416"/>
        </pc:sldMkLst>
        <pc:spChg chg="mod">
          <ac:chgData name="I. Grewal" userId="e95042fc648cfaf9" providerId="LiveId" clId="{CE74F4FD-8FA4-4BA3-A5B8-4F1BAAC41793}" dt="2025-09-20T16:35:02.680" v="3588" actId="6549"/>
          <ac:spMkLst>
            <pc:docMk/>
            <pc:sldMk cId="3541209559" sldId="416"/>
            <ac:spMk id="2" creationId="{6F8B8CE5-0E1B-4F7F-96C0-C2CD9915B9BA}"/>
          </ac:spMkLst>
        </pc:spChg>
        <pc:spChg chg="mod">
          <ac:chgData name="I. Grewal" userId="e95042fc648cfaf9" providerId="LiveId" clId="{CE74F4FD-8FA4-4BA3-A5B8-4F1BAAC41793}" dt="2025-10-03T00:01:40.106" v="28950" actId="255"/>
          <ac:spMkLst>
            <pc:docMk/>
            <pc:sldMk cId="3541209559" sldId="416"/>
            <ac:spMk id="3" creationId="{06CECA0B-CF93-F7F8-61F2-5DC831F30180}"/>
          </ac:spMkLst>
        </pc:spChg>
      </pc:sldChg>
      <pc:sldChg chg="addSp delSp modSp new mod modAnim">
        <pc:chgData name="I. Grewal" userId="e95042fc648cfaf9" providerId="LiveId" clId="{CE74F4FD-8FA4-4BA3-A5B8-4F1BAAC41793}" dt="2025-10-03T00:25:06.849" v="29154" actId="478"/>
        <pc:sldMkLst>
          <pc:docMk/>
          <pc:sldMk cId="187890373" sldId="417"/>
        </pc:sldMkLst>
        <pc:spChg chg="add mod">
          <ac:chgData name="I. Grewal" userId="e95042fc648cfaf9" providerId="LiveId" clId="{CE74F4FD-8FA4-4BA3-A5B8-4F1BAAC41793}" dt="2025-09-21T20:08:54.022" v="19822" actId="1076"/>
          <ac:spMkLst>
            <pc:docMk/>
            <pc:sldMk cId="187890373" sldId="417"/>
            <ac:spMk id="2" creationId="{423436FC-1E9F-CB8C-9884-9D6D816C21A0}"/>
          </ac:spMkLst>
        </pc:spChg>
        <pc:spChg chg="add del mod">
          <ac:chgData name="I. Grewal" userId="e95042fc648cfaf9" providerId="LiveId" clId="{CE74F4FD-8FA4-4BA3-A5B8-4F1BAAC41793}" dt="2025-09-21T20:08:46.450" v="19820" actId="122"/>
          <ac:spMkLst>
            <pc:docMk/>
            <pc:sldMk cId="187890373" sldId="417"/>
            <ac:spMk id="3" creationId="{74677945-5BC7-96AD-3338-FEF9272554E5}"/>
          </ac:spMkLst>
        </pc:spChg>
        <pc:spChg chg="del">
          <ac:chgData name="I. Grewal" userId="e95042fc648cfaf9" providerId="LiveId" clId="{CE74F4FD-8FA4-4BA3-A5B8-4F1BAAC41793}" dt="2025-10-03T00:25:06.849" v="29154" actId="478"/>
          <ac:spMkLst>
            <pc:docMk/>
            <pc:sldMk cId="187890373" sldId="417"/>
            <ac:spMk id="4" creationId="{A2703F47-CCEC-EA4C-4FC2-B6D11BEC69BE}"/>
          </ac:spMkLst>
        </pc:spChg>
        <pc:spChg chg="add del mod">
          <ac:chgData name="I. Grewal" userId="e95042fc648cfaf9" providerId="LiveId" clId="{CE74F4FD-8FA4-4BA3-A5B8-4F1BAAC41793}" dt="2025-09-20T17:49:53.212" v="4077" actId="20577"/>
          <ac:spMkLst>
            <pc:docMk/>
            <pc:sldMk cId="187890373" sldId="417"/>
            <ac:spMk id="5" creationId="{6BF694E5-6ED0-8747-3A81-0B87C793DA23}"/>
          </ac:spMkLst>
        </pc:spChg>
        <pc:spChg chg="add mod ord">
          <ac:chgData name="I. Grewal" userId="e95042fc648cfaf9" providerId="LiveId" clId="{CE74F4FD-8FA4-4BA3-A5B8-4F1BAAC41793}" dt="2025-09-20T17:54:57.969" v="4130" actId="14100"/>
          <ac:spMkLst>
            <pc:docMk/>
            <pc:sldMk cId="187890373" sldId="417"/>
            <ac:spMk id="6" creationId="{E7724D9B-F200-BC0C-5BA1-E83F38CC54C3}"/>
          </ac:spMkLst>
        </pc:spChg>
        <pc:spChg chg="add mod">
          <ac:chgData name="I. Grewal" userId="e95042fc648cfaf9" providerId="LiveId" clId="{CE74F4FD-8FA4-4BA3-A5B8-4F1BAAC41793}" dt="2025-09-20T18:24:08.258" v="4680" actId="14100"/>
          <ac:spMkLst>
            <pc:docMk/>
            <pc:sldMk cId="187890373" sldId="417"/>
            <ac:spMk id="8" creationId="{9E68F78D-A3CB-DA30-9463-55E341153209}"/>
          </ac:spMkLst>
        </pc:spChg>
      </pc:sldChg>
      <pc:sldChg chg="addSp delSp modSp add mod delAnim modAnim">
        <pc:chgData name="I. Grewal" userId="e95042fc648cfaf9" providerId="LiveId" clId="{CE74F4FD-8FA4-4BA3-A5B8-4F1BAAC41793}" dt="2025-09-29T16:38:19.042" v="25539" actId="20577"/>
        <pc:sldMkLst>
          <pc:docMk/>
          <pc:sldMk cId="2207852506" sldId="418"/>
        </pc:sldMkLst>
        <pc:spChg chg="mod">
          <ac:chgData name="I. Grewal" userId="e95042fc648cfaf9" providerId="LiveId" clId="{CE74F4FD-8FA4-4BA3-A5B8-4F1BAAC41793}" dt="2025-09-20T23:37:40.135" v="8474" actId="1076"/>
          <ac:spMkLst>
            <pc:docMk/>
            <pc:sldMk cId="2207852506" sldId="418"/>
            <ac:spMk id="11" creationId="{14ED0876-6CAB-1184-B710-932B398A50D7}"/>
          </ac:spMkLst>
        </pc:spChg>
        <pc:spChg chg="mod">
          <ac:chgData name="I. Grewal" userId="e95042fc648cfaf9" providerId="LiveId" clId="{CE74F4FD-8FA4-4BA3-A5B8-4F1BAAC41793}" dt="2025-09-20T23:37:50.099" v="8475" actId="1076"/>
          <ac:spMkLst>
            <pc:docMk/>
            <pc:sldMk cId="2207852506" sldId="418"/>
            <ac:spMk id="13" creationId="{0B0200F7-C46B-FD48-D948-A4E5791D07EF}"/>
          </ac:spMkLst>
        </pc:spChg>
        <pc:spChg chg="add mod">
          <ac:chgData name="I. Grewal" userId="e95042fc648cfaf9" providerId="LiveId" clId="{CE74F4FD-8FA4-4BA3-A5B8-4F1BAAC41793}" dt="2025-09-29T16:38:19.042" v="25539" actId="20577"/>
          <ac:spMkLst>
            <pc:docMk/>
            <pc:sldMk cId="2207852506" sldId="418"/>
            <ac:spMk id="15" creationId="{E574FBD8-0FBE-C49F-0F09-18EAD959D9E9}"/>
          </ac:spMkLst>
        </pc:spChg>
      </pc:sldChg>
      <pc:sldChg chg="add del">
        <pc:chgData name="I. Grewal" userId="e95042fc648cfaf9" providerId="LiveId" clId="{CE74F4FD-8FA4-4BA3-A5B8-4F1BAAC41793}" dt="2025-09-20T19:43:38.162" v="6903" actId="47"/>
        <pc:sldMkLst>
          <pc:docMk/>
          <pc:sldMk cId="3271881402" sldId="418"/>
        </pc:sldMkLst>
      </pc:sldChg>
      <pc:sldChg chg="addSp delSp modSp add mod modAnim">
        <pc:chgData name="I. Grewal" userId="e95042fc648cfaf9" providerId="LiveId" clId="{CE74F4FD-8FA4-4BA3-A5B8-4F1BAAC41793}" dt="2025-09-29T16:33:32.236" v="25365" actId="113"/>
        <pc:sldMkLst>
          <pc:docMk/>
          <pc:sldMk cId="1963682196" sldId="419"/>
        </pc:sldMkLst>
        <pc:spChg chg="add mod">
          <ac:chgData name="I. Grewal" userId="e95042fc648cfaf9" providerId="LiveId" clId="{CE74F4FD-8FA4-4BA3-A5B8-4F1BAAC41793}" dt="2025-09-20T22:56:30.089" v="7577" actId="14100"/>
          <ac:spMkLst>
            <pc:docMk/>
            <pc:sldMk cId="1963682196" sldId="419"/>
            <ac:spMk id="10" creationId="{50CBBC8E-69DF-361D-A387-BB3596DE8CE9}"/>
          </ac:spMkLst>
        </pc:spChg>
        <pc:spChg chg="mod">
          <ac:chgData name="I. Grewal" userId="e95042fc648cfaf9" providerId="LiveId" clId="{CE74F4FD-8FA4-4BA3-A5B8-4F1BAAC41793}" dt="2025-09-20T23:39:05.371" v="8480" actId="14100"/>
          <ac:spMkLst>
            <pc:docMk/>
            <pc:sldMk cId="1963682196" sldId="419"/>
            <ac:spMk id="14" creationId="{23E750F5-439B-4051-2E96-5384DE40B6AC}"/>
          </ac:spMkLst>
        </pc:spChg>
        <pc:spChg chg="add mod">
          <ac:chgData name="I. Grewal" userId="e95042fc648cfaf9" providerId="LiveId" clId="{CE74F4FD-8FA4-4BA3-A5B8-4F1BAAC41793}" dt="2025-09-29T16:33:32.236" v="25365" actId="113"/>
          <ac:spMkLst>
            <pc:docMk/>
            <pc:sldMk cId="1963682196" sldId="419"/>
            <ac:spMk id="15" creationId="{B9287DE3-FFC6-A762-76AC-60BEF7723376}"/>
          </ac:spMkLst>
        </pc:spChg>
        <pc:picChg chg="mod">
          <ac:chgData name="I. Grewal" userId="e95042fc648cfaf9" providerId="LiveId" clId="{CE74F4FD-8FA4-4BA3-A5B8-4F1BAAC41793}" dt="2025-09-20T23:14:39.660" v="7759" actId="1076"/>
          <ac:picMkLst>
            <pc:docMk/>
            <pc:sldMk cId="1963682196" sldId="419"/>
            <ac:picMk id="4" creationId="{A32A27CB-521C-0B0E-5AD4-11A69BF8EAFC}"/>
          </ac:picMkLst>
        </pc:picChg>
      </pc:sldChg>
      <pc:sldChg chg="addSp delSp modSp add mod modAnim">
        <pc:chgData name="I. Grewal" userId="e95042fc648cfaf9" providerId="LiveId" clId="{CE74F4FD-8FA4-4BA3-A5B8-4F1BAAC41793}" dt="2025-09-29T16:38:52.616" v="25540" actId="20577"/>
        <pc:sldMkLst>
          <pc:docMk/>
          <pc:sldMk cId="2896483460" sldId="420"/>
        </pc:sldMkLst>
        <pc:spChg chg="add mod">
          <ac:chgData name="I. Grewal" userId="e95042fc648cfaf9" providerId="LiveId" clId="{CE74F4FD-8FA4-4BA3-A5B8-4F1BAAC41793}" dt="2025-09-20T22:58:22.837" v="7592" actId="14100"/>
          <ac:spMkLst>
            <pc:docMk/>
            <pc:sldMk cId="2896483460" sldId="420"/>
            <ac:spMk id="10" creationId="{1C52709D-25E5-2DAF-3441-F74735BEF4EB}"/>
          </ac:spMkLst>
        </pc:spChg>
        <pc:spChg chg="mod">
          <ac:chgData name="I. Grewal" userId="e95042fc648cfaf9" providerId="LiveId" clId="{CE74F4FD-8FA4-4BA3-A5B8-4F1BAAC41793}" dt="2025-09-20T22:58:36.365" v="7596" actId="208"/>
          <ac:spMkLst>
            <pc:docMk/>
            <pc:sldMk cId="2896483460" sldId="420"/>
            <ac:spMk id="14" creationId="{8DE76605-6030-34DD-8C4B-E8BE578D055D}"/>
          </ac:spMkLst>
        </pc:spChg>
        <pc:spChg chg="add mod">
          <ac:chgData name="I. Grewal" userId="e95042fc648cfaf9" providerId="LiveId" clId="{CE74F4FD-8FA4-4BA3-A5B8-4F1BAAC41793}" dt="2025-09-29T16:38:52.616" v="25540" actId="20577"/>
          <ac:spMkLst>
            <pc:docMk/>
            <pc:sldMk cId="2896483460" sldId="420"/>
            <ac:spMk id="15" creationId="{F3A3695D-CEC2-BE55-0CC5-306532224A6C}"/>
          </ac:spMkLst>
        </pc:spChg>
      </pc:sldChg>
      <pc:sldChg chg="modSp new del mod">
        <pc:chgData name="I. Grewal" userId="e95042fc648cfaf9" providerId="LiveId" clId="{CE74F4FD-8FA4-4BA3-A5B8-4F1BAAC41793}" dt="2025-09-21T02:40:02.211" v="13085" actId="47"/>
        <pc:sldMkLst>
          <pc:docMk/>
          <pc:sldMk cId="857417317" sldId="421"/>
        </pc:sldMkLst>
      </pc:sldChg>
      <pc:sldChg chg="new del">
        <pc:chgData name="I. Grewal" userId="e95042fc648cfaf9" providerId="LiveId" clId="{CE74F4FD-8FA4-4BA3-A5B8-4F1BAAC41793}" dt="2025-09-21T00:46:03.458" v="9618" actId="47"/>
        <pc:sldMkLst>
          <pc:docMk/>
          <pc:sldMk cId="3315823546" sldId="421"/>
        </pc:sldMkLst>
      </pc:sldChg>
      <pc:sldChg chg="addSp delSp modSp add del mod">
        <pc:chgData name="I. Grewal" userId="e95042fc648cfaf9" providerId="LiveId" clId="{CE74F4FD-8FA4-4BA3-A5B8-4F1BAAC41793}" dt="2025-09-21T02:41:20.327" v="13088" actId="47"/>
        <pc:sldMkLst>
          <pc:docMk/>
          <pc:sldMk cId="3931796813" sldId="422"/>
        </pc:sldMkLst>
      </pc:sldChg>
      <pc:sldChg chg="addSp delSp modSp add mod modAnim">
        <pc:chgData name="I. Grewal" userId="e95042fc648cfaf9" providerId="LiveId" clId="{CE74F4FD-8FA4-4BA3-A5B8-4F1BAAC41793}" dt="2025-09-21T20:20:48.293" v="20000" actId="1076"/>
        <pc:sldMkLst>
          <pc:docMk/>
          <pc:sldMk cId="4131052536" sldId="423"/>
        </pc:sldMkLst>
        <pc:spChg chg="add mod">
          <ac:chgData name="I. Grewal" userId="e95042fc648cfaf9" providerId="LiveId" clId="{CE74F4FD-8FA4-4BA3-A5B8-4F1BAAC41793}" dt="2025-09-21T20:18:23.601" v="19986" actId="1076"/>
          <ac:spMkLst>
            <pc:docMk/>
            <pc:sldMk cId="4131052536" sldId="423"/>
            <ac:spMk id="2" creationId="{88462C6D-F948-746D-B1E1-F31C134C7C33}"/>
          </ac:spMkLst>
        </pc:spChg>
        <pc:spChg chg="mod">
          <ac:chgData name="I. Grewal" userId="e95042fc648cfaf9" providerId="LiveId" clId="{CE74F4FD-8FA4-4BA3-A5B8-4F1BAAC41793}" dt="2025-09-21T20:19:22.723" v="19992" actId="255"/>
          <ac:spMkLst>
            <pc:docMk/>
            <pc:sldMk cId="4131052536" sldId="423"/>
            <ac:spMk id="3" creationId="{583AD122-039E-A552-D095-6307F0892742}"/>
          </ac:spMkLst>
        </pc:spChg>
        <pc:spChg chg="add mod">
          <ac:chgData name="I. Grewal" userId="e95042fc648cfaf9" providerId="LiveId" clId="{CE74F4FD-8FA4-4BA3-A5B8-4F1BAAC41793}" dt="2025-09-21T20:20:48.293" v="20000" actId="1076"/>
          <ac:spMkLst>
            <pc:docMk/>
            <pc:sldMk cId="4131052536" sldId="423"/>
            <ac:spMk id="5" creationId="{B7AAF502-70D9-FF02-CFDB-85CBEC71EAC0}"/>
          </ac:spMkLst>
        </pc:spChg>
        <pc:spChg chg="add mod">
          <ac:chgData name="I. Grewal" userId="e95042fc648cfaf9" providerId="LiveId" clId="{CE74F4FD-8FA4-4BA3-A5B8-4F1BAAC41793}" dt="2025-09-21T20:18:23.601" v="19986" actId="1076"/>
          <ac:spMkLst>
            <pc:docMk/>
            <pc:sldMk cId="4131052536" sldId="423"/>
            <ac:spMk id="13" creationId="{0DB1769D-CEF3-B079-3FAB-4E9D04767B8D}"/>
          </ac:spMkLst>
        </pc:spChg>
        <pc:spChg chg="add mod">
          <ac:chgData name="I. Grewal" userId="e95042fc648cfaf9" providerId="LiveId" clId="{CE74F4FD-8FA4-4BA3-A5B8-4F1BAAC41793}" dt="2025-09-21T20:17:06.966" v="19965" actId="1076"/>
          <ac:spMkLst>
            <pc:docMk/>
            <pc:sldMk cId="4131052536" sldId="423"/>
            <ac:spMk id="14" creationId="{2E389CC4-57BF-6ABD-D23A-04CC4920525A}"/>
          </ac:spMkLst>
        </pc:spChg>
        <pc:spChg chg="add mod">
          <ac:chgData name="I. Grewal" userId="e95042fc648cfaf9" providerId="LiveId" clId="{CE74F4FD-8FA4-4BA3-A5B8-4F1BAAC41793}" dt="2025-09-21T20:17:06.966" v="19965" actId="1076"/>
          <ac:spMkLst>
            <pc:docMk/>
            <pc:sldMk cId="4131052536" sldId="423"/>
            <ac:spMk id="15" creationId="{E6F75129-E24C-7A74-BBCC-94EB34665431}"/>
          </ac:spMkLst>
        </pc:spChg>
        <pc:spChg chg="add mod">
          <ac:chgData name="I. Grewal" userId="e95042fc648cfaf9" providerId="LiveId" clId="{CE74F4FD-8FA4-4BA3-A5B8-4F1BAAC41793}" dt="2025-09-21T20:17:31.228" v="19968" actId="1076"/>
          <ac:spMkLst>
            <pc:docMk/>
            <pc:sldMk cId="4131052536" sldId="423"/>
            <ac:spMk id="16" creationId="{99D95FB5-BAF1-D39D-E771-0F16F9B722B9}"/>
          </ac:spMkLst>
        </pc:spChg>
        <pc:spChg chg="add mod">
          <ac:chgData name="I. Grewal" userId="e95042fc648cfaf9" providerId="LiveId" clId="{CE74F4FD-8FA4-4BA3-A5B8-4F1BAAC41793}" dt="2025-09-21T20:17:31.228" v="19968" actId="1076"/>
          <ac:spMkLst>
            <pc:docMk/>
            <pc:sldMk cId="4131052536" sldId="423"/>
            <ac:spMk id="17" creationId="{4D912E46-0F70-EA97-1C77-E1D565823F84}"/>
          </ac:spMkLst>
        </pc:spChg>
        <pc:spChg chg="add mod">
          <ac:chgData name="I. Grewal" userId="e95042fc648cfaf9" providerId="LiveId" clId="{CE74F4FD-8FA4-4BA3-A5B8-4F1BAAC41793}" dt="2025-09-21T20:20:23.862" v="19999" actId="1076"/>
          <ac:spMkLst>
            <pc:docMk/>
            <pc:sldMk cId="4131052536" sldId="423"/>
            <ac:spMk id="18" creationId="{516E3BA6-A1F7-6CDD-1EFA-FF8A5C09C0FC}"/>
          </ac:spMkLst>
        </pc:spChg>
        <pc:spChg chg="add mod">
          <ac:chgData name="I. Grewal" userId="e95042fc648cfaf9" providerId="LiveId" clId="{CE74F4FD-8FA4-4BA3-A5B8-4F1BAAC41793}" dt="2025-09-21T20:20:23.862" v="19999" actId="1076"/>
          <ac:spMkLst>
            <pc:docMk/>
            <pc:sldMk cId="4131052536" sldId="423"/>
            <ac:spMk id="19" creationId="{9ED160A9-C39F-C7D2-0E18-8AA373266523}"/>
          </ac:spMkLst>
        </pc:spChg>
        <pc:spChg chg="add mod ord">
          <ac:chgData name="I. Grewal" userId="e95042fc648cfaf9" providerId="LiveId" clId="{CE74F4FD-8FA4-4BA3-A5B8-4F1BAAC41793}" dt="2025-09-21T02:38:33.943" v="13068" actId="167"/>
          <ac:spMkLst>
            <pc:docMk/>
            <pc:sldMk cId="4131052536" sldId="423"/>
            <ac:spMk id="20" creationId="{1C5B5939-D083-A8B8-58D9-3B19044AE5C3}"/>
          </ac:spMkLst>
        </pc:spChg>
        <pc:spChg chg="add mod">
          <ac:chgData name="I. Grewal" userId="e95042fc648cfaf9" providerId="LiveId" clId="{CE74F4FD-8FA4-4BA3-A5B8-4F1BAAC41793}" dt="2025-09-21T20:20:05.644" v="19998" actId="1076"/>
          <ac:spMkLst>
            <pc:docMk/>
            <pc:sldMk cId="4131052536" sldId="423"/>
            <ac:spMk id="21" creationId="{9D2D0D3D-AFC5-D140-8498-C5CDF3878C18}"/>
          </ac:spMkLst>
        </pc:spChg>
        <pc:spChg chg="add mod">
          <ac:chgData name="I. Grewal" userId="e95042fc648cfaf9" providerId="LiveId" clId="{CE74F4FD-8FA4-4BA3-A5B8-4F1BAAC41793}" dt="2025-09-21T20:19:59.378" v="19997" actId="1076"/>
          <ac:spMkLst>
            <pc:docMk/>
            <pc:sldMk cId="4131052536" sldId="423"/>
            <ac:spMk id="22" creationId="{F83DD956-FD27-9D50-8E1F-56124E04B61B}"/>
          </ac:spMkLst>
        </pc:spChg>
        <pc:spChg chg="add mod">
          <ac:chgData name="I. Grewal" userId="e95042fc648cfaf9" providerId="LiveId" clId="{CE74F4FD-8FA4-4BA3-A5B8-4F1BAAC41793}" dt="2025-09-21T20:19:44.205" v="19995" actId="1076"/>
          <ac:spMkLst>
            <pc:docMk/>
            <pc:sldMk cId="4131052536" sldId="423"/>
            <ac:spMk id="23" creationId="{2E451A3E-CC5F-84E3-20AA-731FEBE73818}"/>
          </ac:spMkLst>
        </pc:spChg>
        <pc:spChg chg="add mod">
          <ac:chgData name="I. Grewal" userId="e95042fc648cfaf9" providerId="LiveId" clId="{CE74F4FD-8FA4-4BA3-A5B8-4F1BAAC41793}" dt="2025-09-21T20:19:53.173" v="19996" actId="1076"/>
          <ac:spMkLst>
            <pc:docMk/>
            <pc:sldMk cId="4131052536" sldId="423"/>
            <ac:spMk id="24" creationId="{79847E22-0192-F856-2C33-29F7C4044948}"/>
          </ac:spMkLst>
        </pc:spChg>
      </pc:sldChg>
      <pc:sldChg chg="modSp add mod modAnim">
        <pc:chgData name="I. Grewal" userId="e95042fc648cfaf9" providerId="LiveId" clId="{CE74F4FD-8FA4-4BA3-A5B8-4F1BAAC41793}" dt="2025-09-29T18:34:46.490" v="26003"/>
        <pc:sldMkLst>
          <pc:docMk/>
          <pc:sldMk cId="3331443651" sldId="642"/>
        </pc:sldMkLst>
        <pc:spChg chg="mod">
          <ac:chgData name="I. Grewal" userId="e95042fc648cfaf9" providerId="LiveId" clId="{CE74F4FD-8FA4-4BA3-A5B8-4F1BAAC41793}" dt="2025-09-21T22:20:42.872" v="23552" actId="207"/>
          <ac:spMkLst>
            <pc:docMk/>
            <pc:sldMk cId="3331443651" sldId="642"/>
            <ac:spMk id="3" creationId="{79DDA6D7-C845-FA6F-79A0-8AA8A6447E8B}"/>
          </ac:spMkLst>
        </pc:spChg>
      </pc:sldChg>
      <pc:sldChg chg="addSp delSp modSp new mod">
        <pc:chgData name="I. Grewal" userId="e95042fc648cfaf9" providerId="LiveId" clId="{CE74F4FD-8FA4-4BA3-A5B8-4F1BAAC41793}" dt="2025-09-21T21:56:49.937" v="23230" actId="732"/>
        <pc:sldMkLst>
          <pc:docMk/>
          <pc:sldMk cId="3414487072" sldId="643"/>
        </pc:sldMkLst>
        <pc:spChg chg="add mod">
          <ac:chgData name="I. Grewal" userId="e95042fc648cfaf9" providerId="LiveId" clId="{CE74F4FD-8FA4-4BA3-A5B8-4F1BAAC41793}" dt="2025-09-21T14:52:19.737" v="15504" actId="1076"/>
          <ac:spMkLst>
            <pc:docMk/>
            <pc:sldMk cId="3414487072" sldId="643"/>
            <ac:spMk id="11" creationId="{995FA063-0A06-DDB5-BE21-CDCC18F5DB97}"/>
          </ac:spMkLst>
        </pc:spChg>
        <pc:picChg chg="add mod modCrop">
          <ac:chgData name="I. Grewal" userId="e95042fc648cfaf9" providerId="LiveId" clId="{CE74F4FD-8FA4-4BA3-A5B8-4F1BAAC41793}" dt="2025-09-21T14:50:01.070" v="15466" actId="732"/>
          <ac:picMkLst>
            <pc:docMk/>
            <pc:sldMk cId="3414487072" sldId="643"/>
            <ac:picMk id="8" creationId="{2CCD6DEF-1FF2-5FCB-D44F-9BC5D7634B77}"/>
          </ac:picMkLst>
        </pc:picChg>
        <pc:picChg chg="add mod ord modCrop">
          <ac:chgData name="I. Grewal" userId="e95042fc648cfaf9" providerId="LiveId" clId="{CE74F4FD-8FA4-4BA3-A5B8-4F1BAAC41793}" dt="2025-09-21T14:51:25.809" v="15503" actId="732"/>
          <ac:picMkLst>
            <pc:docMk/>
            <pc:sldMk cId="3414487072" sldId="643"/>
            <ac:picMk id="15" creationId="{60572B68-EDCF-C36D-9AAB-C422A8F4019E}"/>
          </ac:picMkLst>
        </pc:picChg>
        <pc:picChg chg="add mod modCrop">
          <ac:chgData name="I. Grewal" userId="e95042fc648cfaf9" providerId="LiveId" clId="{CE74F4FD-8FA4-4BA3-A5B8-4F1BAAC41793}" dt="2025-09-21T21:56:49.937" v="23230" actId="732"/>
          <ac:picMkLst>
            <pc:docMk/>
            <pc:sldMk cId="3414487072" sldId="643"/>
            <ac:picMk id="17" creationId="{8AF45F77-A220-6B95-4131-2996AB839F78}"/>
          </ac:picMkLst>
        </pc:picChg>
      </pc:sldChg>
      <pc:sldChg chg="addSp delSp modSp add del mod">
        <pc:chgData name="I. Grewal" userId="e95042fc648cfaf9" providerId="LiveId" clId="{CE74F4FD-8FA4-4BA3-A5B8-4F1BAAC41793}" dt="2025-09-21T17:38:19.664" v="16778" actId="47"/>
        <pc:sldMkLst>
          <pc:docMk/>
          <pc:sldMk cId="125150485" sldId="644"/>
        </pc:sldMkLst>
      </pc:sldChg>
      <pc:sldChg chg="addSp delSp modSp new mod modAnim">
        <pc:chgData name="I. Grewal" userId="e95042fc648cfaf9" providerId="LiveId" clId="{CE74F4FD-8FA4-4BA3-A5B8-4F1BAAC41793}" dt="2025-09-21T18:21:03.593" v="17177" actId="255"/>
        <pc:sldMkLst>
          <pc:docMk/>
          <pc:sldMk cId="3020659998" sldId="645"/>
        </pc:sldMkLst>
        <pc:spChg chg="mod">
          <ac:chgData name="I. Grewal" userId="e95042fc648cfaf9" providerId="LiveId" clId="{CE74F4FD-8FA4-4BA3-A5B8-4F1BAAC41793}" dt="2025-09-21T18:21:03.593" v="17177" actId="255"/>
          <ac:spMkLst>
            <pc:docMk/>
            <pc:sldMk cId="3020659998" sldId="645"/>
            <ac:spMk id="2" creationId="{5C7D7993-12C0-DD65-4744-16378C70CF88}"/>
          </ac:spMkLst>
        </pc:spChg>
        <pc:spChg chg="mod">
          <ac:chgData name="I. Grewal" userId="e95042fc648cfaf9" providerId="LiveId" clId="{CE74F4FD-8FA4-4BA3-A5B8-4F1BAAC41793}" dt="2025-09-21T18:14:35.532" v="17032" actId="20577"/>
          <ac:spMkLst>
            <pc:docMk/>
            <pc:sldMk cId="3020659998" sldId="645"/>
            <ac:spMk id="3" creationId="{DA056596-590F-7DD5-F5DA-36F647AD6E76}"/>
          </ac:spMkLst>
        </pc:spChg>
        <pc:spChg chg="add mod">
          <ac:chgData name="I. Grewal" userId="e95042fc648cfaf9" providerId="LiveId" clId="{CE74F4FD-8FA4-4BA3-A5B8-4F1BAAC41793}" dt="2025-09-21T18:15:00.167" v="17034" actId="1076"/>
          <ac:spMkLst>
            <pc:docMk/>
            <pc:sldMk cId="3020659998" sldId="645"/>
            <ac:spMk id="5" creationId="{488E3DFA-0F3C-76E8-56C4-777596328E48}"/>
          </ac:spMkLst>
        </pc:spChg>
        <pc:spChg chg="add mod">
          <ac:chgData name="I. Grewal" userId="e95042fc648cfaf9" providerId="LiveId" clId="{CE74F4FD-8FA4-4BA3-A5B8-4F1BAAC41793}" dt="2025-09-21T18:15:00.167" v="17034" actId="1076"/>
          <ac:spMkLst>
            <pc:docMk/>
            <pc:sldMk cId="3020659998" sldId="645"/>
            <ac:spMk id="9" creationId="{3B7AEA19-5593-3E58-F4C6-E0F93CC2803F}"/>
          </ac:spMkLst>
        </pc:spChg>
        <pc:picChg chg="add mod">
          <ac:chgData name="I. Grewal" userId="e95042fc648cfaf9" providerId="LiveId" clId="{CE74F4FD-8FA4-4BA3-A5B8-4F1BAAC41793}" dt="2025-09-21T18:15:00.167" v="17034" actId="1076"/>
          <ac:picMkLst>
            <pc:docMk/>
            <pc:sldMk cId="3020659998" sldId="645"/>
            <ac:picMk id="6" creationId="{1A04B0FA-B6AA-A062-6063-D9B97EC4C267}"/>
          </ac:picMkLst>
        </pc:picChg>
      </pc:sldChg>
      <pc:sldChg chg="addSp delSp modSp new mod ord modAnim">
        <pc:chgData name="I. Grewal" userId="e95042fc648cfaf9" providerId="LiveId" clId="{CE74F4FD-8FA4-4BA3-A5B8-4F1BAAC41793}" dt="2025-09-22T04:16:54.152" v="23891"/>
        <pc:sldMkLst>
          <pc:docMk/>
          <pc:sldMk cId="1694608924" sldId="646"/>
        </pc:sldMkLst>
        <pc:picChg chg="add mod">
          <ac:chgData name="I. Grewal" userId="e95042fc648cfaf9" providerId="LiveId" clId="{CE74F4FD-8FA4-4BA3-A5B8-4F1BAAC41793}" dt="2025-09-21T22:14:26.005" v="23492" actId="14100"/>
          <ac:picMkLst>
            <pc:docMk/>
            <pc:sldMk cId="1694608924" sldId="646"/>
            <ac:picMk id="5" creationId="{0E5C3409-2445-9851-A5A5-1D1679037054}"/>
          </ac:picMkLst>
        </pc:picChg>
      </pc:sldChg>
      <pc:sldChg chg="addSp delSp modSp new del mod modAnim">
        <pc:chgData name="I. Grewal" userId="e95042fc648cfaf9" providerId="LiveId" clId="{CE74F4FD-8FA4-4BA3-A5B8-4F1BAAC41793}" dt="2025-09-22T04:48:02.777" v="25228" actId="47"/>
        <pc:sldMkLst>
          <pc:docMk/>
          <pc:sldMk cId="160997349" sldId="647"/>
        </pc:sldMkLst>
      </pc:sldChg>
      <pc:sldChg chg="addSp delSp modSp add mod delAnim modAnim">
        <pc:chgData name="I. Grewal" userId="e95042fc648cfaf9" providerId="LiveId" clId="{CE74F4FD-8FA4-4BA3-A5B8-4F1BAAC41793}" dt="2025-09-22T04:51:21.871" v="25297" actId="1076"/>
        <pc:sldMkLst>
          <pc:docMk/>
          <pc:sldMk cId="1490810342" sldId="648"/>
        </pc:sldMkLst>
        <pc:spChg chg="add mod">
          <ac:chgData name="I. Grewal" userId="e95042fc648cfaf9" providerId="LiveId" clId="{CE74F4FD-8FA4-4BA3-A5B8-4F1BAAC41793}" dt="2025-09-22T04:47:59.996" v="25227"/>
          <ac:spMkLst>
            <pc:docMk/>
            <pc:sldMk cId="1490810342" sldId="648"/>
            <ac:spMk id="2" creationId="{B20BC226-F362-4332-CE65-DFD7EDB9F805}"/>
          </ac:spMkLst>
        </pc:spChg>
        <pc:spChg chg="mod">
          <ac:chgData name="I. Grewal" userId="e95042fc648cfaf9" providerId="LiveId" clId="{CE74F4FD-8FA4-4BA3-A5B8-4F1BAAC41793}" dt="2025-09-22T04:47:51.199" v="25226" actId="20577"/>
          <ac:spMkLst>
            <pc:docMk/>
            <pc:sldMk cId="1490810342" sldId="648"/>
            <ac:spMk id="3" creationId="{11B8D3C9-D27F-B205-6EC3-B900F9C4C9DD}"/>
          </ac:spMkLst>
        </pc:spChg>
        <pc:spChg chg="add mod">
          <ac:chgData name="I. Grewal" userId="e95042fc648cfaf9" providerId="LiveId" clId="{CE74F4FD-8FA4-4BA3-A5B8-4F1BAAC41793}" dt="2025-09-22T04:51:21.871" v="25297" actId="1076"/>
          <ac:spMkLst>
            <pc:docMk/>
            <pc:sldMk cId="1490810342" sldId="648"/>
            <ac:spMk id="5" creationId="{14284FE4-D425-7EED-24E5-1A889F68D381}"/>
          </ac:spMkLst>
        </pc:spChg>
        <pc:spChg chg="mod">
          <ac:chgData name="I. Grewal" userId="e95042fc648cfaf9" providerId="LiveId" clId="{CE74F4FD-8FA4-4BA3-A5B8-4F1BAAC41793}" dt="2025-09-22T04:47:28.549" v="25221" actId="1076"/>
          <ac:spMkLst>
            <pc:docMk/>
            <pc:sldMk cId="1490810342" sldId="648"/>
            <ac:spMk id="12" creationId="{9C7558EE-BAAA-4051-96F4-D54FA2E00EE8}"/>
          </ac:spMkLst>
        </pc:spChg>
        <pc:spChg chg="mod">
          <ac:chgData name="I. Grewal" userId="e95042fc648cfaf9" providerId="LiveId" clId="{CE74F4FD-8FA4-4BA3-A5B8-4F1BAAC41793}" dt="2025-09-22T04:47:39.807" v="25222" actId="1076"/>
          <ac:spMkLst>
            <pc:docMk/>
            <pc:sldMk cId="1490810342" sldId="648"/>
            <ac:spMk id="13" creationId="{1060519B-E36A-048C-CBDF-9779DD481D95}"/>
          </ac:spMkLst>
        </pc:spChg>
      </pc:sldChg>
      <pc:sldChg chg="modSp add mod">
        <pc:chgData name="I. Grewal" userId="e95042fc648cfaf9" providerId="LiveId" clId="{CE74F4FD-8FA4-4BA3-A5B8-4F1BAAC41793}" dt="2025-10-03T00:28:09.782" v="29168" actId="20577"/>
        <pc:sldMkLst>
          <pc:docMk/>
          <pc:sldMk cId="851642509" sldId="670"/>
        </pc:sldMkLst>
        <pc:spChg chg="mod">
          <ac:chgData name="I. Grewal" userId="e95042fc648cfaf9" providerId="LiveId" clId="{CE74F4FD-8FA4-4BA3-A5B8-4F1BAAC41793}" dt="2025-10-03T00:28:09.782" v="29168" actId="20577"/>
          <ac:spMkLst>
            <pc:docMk/>
            <pc:sldMk cId="851642509" sldId="670"/>
            <ac:spMk id="2" creationId="{9FA475C4-05D5-1F65-AA8D-376BB43B20C2}"/>
          </ac:spMkLst>
        </pc:spChg>
        <pc:spChg chg="mod">
          <ac:chgData name="I. Grewal" userId="e95042fc648cfaf9" providerId="LiveId" clId="{CE74F4FD-8FA4-4BA3-A5B8-4F1BAAC41793}" dt="2025-10-03T00:15:46.815" v="29082" actId="2710"/>
          <ac:spMkLst>
            <pc:docMk/>
            <pc:sldMk cId="851642509" sldId="670"/>
            <ac:spMk id="3" creationId="{7382B826-6ED9-62CE-862A-0245D210D555}"/>
          </ac:spMkLst>
        </pc:spChg>
        <pc:spChg chg="mod">
          <ac:chgData name="I. Grewal" userId="e95042fc648cfaf9" providerId="LiveId" clId="{CE74F4FD-8FA4-4BA3-A5B8-4F1BAAC41793}" dt="2025-10-03T00:16:04.673" v="29086" actId="1076"/>
          <ac:spMkLst>
            <pc:docMk/>
            <pc:sldMk cId="851642509" sldId="670"/>
            <ac:spMk id="6" creationId="{0586177C-8620-C4BB-C038-6D34EE42776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10/8/2026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6541B-4EBA-D575-6A42-91A4AF34CC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2BD98-C7AA-DC02-419C-50A85B0232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8A17CC-821C-1218-848E-6D8A829C314F}"/>
              </a:ext>
            </a:extLst>
          </p:cNvPr>
          <p:cNvSpPr>
            <a:spLocks noGrp="1"/>
          </p:cNvSpPr>
          <p:nvPr>
            <p:ph type="body" idx="1"/>
          </p:nvPr>
        </p:nvSpPr>
        <p:spPr/>
        <p:txBody>
          <a:bodyPr/>
          <a:lstStyle/>
          <a:p>
            <a:pPr eaLnBrk="1" hangingPunct="1">
              <a:defRPr/>
            </a:pPr>
            <a:endParaRPr lang="en-GB" sz="1200" dirty="0"/>
          </a:p>
        </p:txBody>
      </p:sp>
      <p:sp>
        <p:nvSpPr>
          <p:cNvPr id="4" name="Slide Number Placeholder 3">
            <a:extLst>
              <a:ext uri="{FF2B5EF4-FFF2-40B4-BE49-F238E27FC236}">
                <a16:creationId xmlns:a16="http://schemas.microsoft.com/office/drawing/2014/main" id="{47C0207F-D703-7FC9-3778-70F60B18CD00}"/>
              </a:ext>
            </a:extLst>
          </p:cNvPr>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22535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808832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3401716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4146490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1440058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endParaRPr lang="en-GB" sz="105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GB" sz="105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GB" sz="1050" kern="1200" dirty="0">
              <a:solidFill>
                <a:schemeClr val="tx1"/>
              </a:solidFill>
              <a:effectLst/>
              <a:latin typeface="+mn-lt"/>
              <a:ea typeface="+mn-ea"/>
              <a:cs typeface="+mn-cs"/>
            </a:endParaRPr>
          </a:p>
          <a:p>
            <a:endParaRPr lang="en-GB" sz="105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264516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140539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316531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933418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637456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609686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2696790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679668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3374328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6936E1E2-17D2-5E4C-B96D-EEDAC0EF77DB}" type="slidenum">
              <a:rPr lang="en-US" smtClean="0"/>
              <a:t>41</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DE82028-F8E5-438F-8482-97DB5F98A0F9}" type="datetime1">
              <a:rPr lang="en-GB" smtClean="0"/>
              <a:t>08/10/2026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A29AE1-DEF2-4B44-AFB3-2F9F54124DF7}" type="datetime1">
              <a:rPr lang="en-GB" smtClean="0"/>
              <a:t>08/10/2026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921925-C5D5-4D05-8174-52EDBDDFB562}" type="datetime1">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01DCB84-61E2-42D3-978B-9345FA586E02}" type="datetime1">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55F0486-F249-4E15-AB9D-C0E613C0FAD2}" type="datetime1">
              <a:rPr lang="en-GB" smtClean="0"/>
              <a:t>08/10/2026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EE88B87-709A-47A3-83FC-70564345D06B}" type="datetime1">
              <a:rPr lang="en-GB" smtClean="0"/>
              <a:t>08/10/2026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65381D-DE72-4C67-9871-6B5E84616D5D}" type="datetime1">
              <a:rPr lang="en-GB" smtClean="0"/>
              <a:t>08/10/2026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C3F159-E100-43B6-A9C8-076F84A2C196}" type="datetime1">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61F0F6-AC04-48C4-A93E-6CEDC2AB6602}" type="datetime1">
              <a:rPr lang="en-GB" smtClean="0"/>
              <a:t>08/10/2026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155FFA-DED6-4DEA-9EA8-58AF42B28112}" type="datetime1">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0091E3D-5C35-4673-AB5E-52D8B2712D8B}" type="datetime1">
              <a:rPr lang="en-GB" smtClean="0"/>
              <a:t>08/10/2026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B615D8D-6136-4930-80C0-8A361CE5DA35}" type="datetime1">
              <a:rPr lang="en-GB" smtClean="0"/>
              <a:t>08/10/2026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uwtsd.ac.uk/graduate-attributes-framework"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31.xml.rels><?xml version="1.0" encoding="UTF-8" standalone="yes"?>
<Relationships xmlns="http://schemas.openxmlformats.org/package/2006/relationships"><Relationship Id="rId2" Type="http://schemas.openxmlformats.org/officeDocument/2006/relationships/hyperlink" Target="https://www.linkedin.com/pulse/discover-your-potential-swot-analysis-guide-personal-growth-salto-54ql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indeed.com/career-advice/finding-a-job/jobs-for-myers-briggs-personality-typ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youtu.be/uyQIx2p7Qe8?si=spWdh5edAe0kNaVr"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uyQIx2p7Qe8?feature=oembed"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hbr.org/2018/10/working-with-people-who-arent-self-aware" TargetMode="External"/><Relationship Id="rId2" Type="http://schemas.openxmlformats.org/officeDocument/2006/relationships/hyperlink" Target="https://web.archive.org/web/20160304072804/http:/sxills.nl/lerenlerennu/bronnen/Learning%20styles%20by%20Coffield%20e.a..pdf" TargetMode="External"/><Relationship Id="rId1" Type="http://schemas.openxmlformats.org/officeDocument/2006/relationships/slideLayout" Target="../slideLayouts/slideLayout2.xml"/><Relationship Id="rId6" Type="http://schemas.openxmlformats.org/officeDocument/2006/relationships/hyperlink" Target="https://esl-curriculum.com/learning-styles-effective-teaching-strategy-or-harmful-neuromyth/" TargetMode="External"/><Relationship Id="rId5" Type="http://schemas.openxmlformats.org/officeDocument/2006/relationships/hyperlink" Target="https://ruspat.wordpress.com/2010/12/05/investigating-learning-styles/" TargetMode="External"/><Relationship Id="rId4" Type="http://schemas.openxmlformats.org/officeDocument/2006/relationships/hyperlink" Target="http://psychclassics.yorku.ca/Maslow/motivatio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124744"/>
            <a:ext cx="7992888" cy="4824536"/>
          </a:xfrm>
        </p:spPr>
        <p:txBody>
          <a:bodyPr>
            <a:normAutofit/>
          </a:bodyPr>
          <a:lstStyle/>
          <a:p>
            <a:br>
              <a:rPr lang="en-GB" altLang="en-US" sz="2400" dirty="0"/>
            </a:br>
            <a:br>
              <a:rPr lang="en-GB" altLang="en-US" sz="2400" dirty="0"/>
            </a:br>
            <a:r>
              <a:rPr lang="en-GB" sz="3100" b="1" dirty="0">
                <a:solidFill>
                  <a:schemeClr val="bg1">
                    <a:lumMod val="95000"/>
                  </a:schemeClr>
                </a:solidFill>
              </a:rPr>
              <a:t>Employability and Career Development</a:t>
            </a:r>
            <a:br>
              <a:rPr lang="en-GB" sz="3100" b="1" dirty="0">
                <a:solidFill>
                  <a:schemeClr val="bg1">
                    <a:lumMod val="95000"/>
                  </a:schemeClr>
                </a:solidFill>
              </a:rPr>
            </a:br>
            <a:r>
              <a:rPr lang="en-GB" sz="3100" b="1" dirty="0">
                <a:solidFill>
                  <a:schemeClr val="bg1">
                    <a:lumMod val="95000"/>
                  </a:schemeClr>
                </a:solidFill>
              </a:rPr>
              <a:t>(LCLM4005) – </a:t>
            </a:r>
            <a:r>
              <a:rPr lang="en-GB" sz="3100" b="1" dirty="0">
                <a:solidFill>
                  <a:srgbClr val="0000FF"/>
                </a:solidFill>
              </a:rPr>
              <a:t>September 2026</a:t>
            </a:r>
            <a:br>
              <a:rPr lang="en-GB" sz="3100" b="1" dirty="0">
                <a:solidFill>
                  <a:srgbClr val="FFFF00"/>
                </a:solidFill>
              </a:rPr>
            </a:br>
            <a:br>
              <a:rPr lang="en-GB" sz="3100" b="1" dirty="0">
                <a:solidFill>
                  <a:srgbClr val="FFFF00"/>
                </a:solidFill>
              </a:rPr>
            </a:br>
            <a:r>
              <a:rPr lang="en-GB" sz="3100" b="1" dirty="0">
                <a:solidFill>
                  <a:schemeClr val="bg1"/>
                </a:solidFill>
              </a:rPr>
              <a:t>Session 2: </a:t>
            </a:r>
            <a:r>
              <a:rPr lang="en-GB" sz="3100" b="1" dirty="0">
                <a:solidFill>
                  <a:srgbClr val="FFFF00"/>
                </a:solidFill>
              </a:rPr>
              <a:t>Improving Self-Awareness</a:t>
            </a:r>
            <a:endParaRPr lang="en-GB" altLang="en-US" sz="3100" dirty="0">
              <a:solidFill>
                <a:srgbClr val="FFFF00"/>
              </a:solidFill>
            </a:endParaRPr>
          </a:p>
        </p:txBody>
      </p:sp>
      <p:sp>
        <p:nvSpPr>
          <p:cNvPr id="4" name="Slide Number Placeholder 3">
            <a:extLst>
              <a:ext uri="{FF2B5EF4-FFF2-40B4-BE49-F238E27FC236}">
                <a16:creationId xmlns:a16="http://schemas.microsoft.com/office/drawing/2014/main" id="{AE1E5819-D0E3-AF19-1954-F4C852917846}"/>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6" name="Rectangle 5">
            <a:extLst>
              <a:ext uri="{FF2B5EF4-FFF2-40B4-BE49-F238E27FC236}">
                <a16:creationId xmlns:a16="http://schemas.microsoft.com/office/drawing/2014/main" id="{B52650ED-B961-6EF0-4DAA-6C6B9F7414C9}"/>
              </a:ext>
            </a:extLst>
          </p:cNvPr>
          <p:cNvSpPr/>
          <p:nvPr/>
        </p:nvSpPr>
        <p:spPr>
          <a:xfrm>
            <a:off x="6876256" y="338911"/>
            <a:ext cx="2026568" cy="360396"/>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Lecturers’ version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BEDB976-4B47-B94A-66DD-985A88E3E95D}"/>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4100462"/>
              </p:ext>
            </p:extLst>
          </p:nvPr>
        </p:nvGraphicFramePr>
        <p:xfrm>
          <a:off x="179512" y="404663"/>
          <a:ext cx="8784976" cy="6005488"/>
        </p:xfrm>
        <a:graphic>
          <a:graphicData uri="http://schemas.openxmlformats.org/drawingml/2006/table">
            <a:tbl>
              <a:tblPr firstRow="1" bandRow="1">
                <a:tableStyleId>{5C22544A-7EE6-4342-B048-85BDC9FD1C3A}</a:tableStyleId>
              </a:tblPr>
              <a:tblGrid>
                <a:gridCol w="854090">
                  <a:extLst>
                    <a:ext uri="{9D8B030D-6E8A-4147-A177-3AD203B41FA5}">
                      <a16:colId xmlns:a16="http://schemas.microsoft.com/office/drawing/2014/main" val="20000"/>
                    </a:ext>
                  </a:extLst>
                </a:gridCol>
                <a:gridCol w="7930886">
                  <a:extLst>
                    <a:ext uri="{9D8B030D-6E8A-4147-A177-3AD203B41FA5}">
                      <a16:colId xmlns:a16="http://schemas.microsoft.com/office/drawing/2014/main" val="20001"/>
                    </a:ext>
                  </a:extLst>
                </a:gridCol>
              </a:tblGrid>
              <a:tr h="493852">
                <a:tc>
                  <a:txBody>
                    <a:bodyPr/>
                    <a:lstStyle/>
                    <a:p>
                      <a:pPr algn="ctr"/>
                      <a:r>
                        <a:rPr lang="en-GB" dirty="0">
                          <a:solidFill>
                            <a:schemeClr val="bg1"/>
                          </a:solidFill>
                        </a:rPr>
                        <a:t>Week</a:t>
                      </a:r>
                    </a:p>
                  </a:txBody>
                  <a:tcPr>
                    <a:solidFill>
                      <a:srgbClr val="002060"/>
                    </a:solidFill>
                  </a:tcPr>
                </a:tc>
                <a:tc>
                  <a:txBody>
                    <a:bodyPr/>
                    <a:lstStyle/>
                    <a:p>
                      <a:pPr algn="ctr"/>
                      <a:r>
                        <a:rPr lang="en-GB" dirty="0">
                          <a:solidFill>
                            <a:schemeClr val="bg1"/>
                          </a:solidFill>
                        </a:rPr>
                        <a:t>Topic of focus</a:t>
                      </a:r>
                    </a:p>
                  </a:txBody>
                  <a:tcPr>
                    <a:solidFill>
                      <a:srgbClr val="002060"/>
                    </a:solidFill>
                  </a:tcPr>
                </a:tc>
                <a:extLst>
                  <a:ext uri="{0D108BD9-81ED-4DB2-BD59-A6C34878D82A}">
                    <a16:rowId xmlns:a16="http://schemas.microsoft.com/office/drawing/2014/main" val="10000"/>
                  </a:ext>
                </a:extLst>
              </a:tr>
              <a:tr h="535007">
                <a:tc>
                  <a:txBody>
                    <a:bodyPr/>
                    <a:lstStyle/>
                    <a:p>
                      <a:r>
                        <a:rPr lang="en-GB" sz="2000" b="0" dirty="0">
                          <a:latin typeface="+mn-lt"/>
                        </a:rPr>
                        <a:t>1</a:t>
                      </a:r>
                    </a:p>
                  </a:txBody>
                  <a:tcPr>
                    <a:solidFill>
                      <a:schemeClr val="tx2">
                        <a:lumMod val="20000"/>
                        <a:lumOff val="80000"/>
                      </a:schemeClr>
                    </a:solidFill>
                  </a:tcPr>
                </a:tc>
                <a:tc>
                  <a:txBody>
                    <a:bodyPr/>
                    <a:lstStyle/>
                    <a:p>
                      <a:r>
                        <a:rPr lang="en-GB" sz="2000" b="0" dirty="0">
                          <a:latin typeface="+mn-lt"/>
                          <a:cs typeface="Arial" panose="020B0604020202020204" pitchFamily="34" charset="0"/>
                        </a:rPr>
                        <a:t>Introduction to the module + Personal Development Plans</a:t>
                      </a:r>
                    </a:p>
                  </a:txBody>
                  <a:tcPr>
                    <a:solidFill>
                      <a:schemeClr val="tx2">
                        <a:lumMod val="20000"/>
                        <a:lumOff val="80000"/>
                      </a:schemeClr>
                    </a:solidFill>
                  </a:tcPr>
                </a:tc>
                <a:extLst>
                  <a:ext uri="{0D108BD9-81ED-4DB2-BD59-A6C34878D82A}">
                    <a16:rowId xmlns:a16="http://schemas.microsoft.com/office/drawing/2014/main" val="10001"/>
                  </a:ext>
                </a:extLst>
              </a:tr>
              <a:tr h="483310">
                <a:tc>
                  <a:txBody>
                    <a:bodyPr/>
                    <a:lstStyle/>
                    <a:p>
                      <a:r>
                        <a:rPr lang="en-GB" sz="2000" b="1" dirty="0">
                          <a:highlight>
                            <a:srgbClr val="FFFF00"/>
                          </a:highlight>
                          <a:latin typeface="+mn-lt"/>
                        </a:rPr>
                        <a:t>2</a:t>
                      </a:r>
                    </a:p>
                  </a:txBody>
                  <a:tcPr>
                    <a:solidFill>
                      <a:srgbClr val="DDE9F7"/>
                    </a:solidFill>
                  </a:tcPr>
                </a:tc>
                <a:tc>
                  <a:txBody>
                    <a:bodyPr/>
                    <a:lstStyle/>
                    <a:p>
                      <a:r>
                        <a:rPr lang="en-GB" sz="2000" b="1" dirty="0">
                          <a:highlight>
                            <a:srgbClr val="FFFF00"/>
                          </a:highlight>
                          <a:latin typeface="+mn-lt"/>
                        </a:rPr>
                        <a:t>Self-Awareness</a:t>
                      </a:r>
                    </a:p>
                  </a:txBody>
                  <a:tcPr>
                    <a:solidFill>
                      <a:srgbClr val="DDE9F7"/>
                    </a:solidFill>
                  </a:tcPr>
                </a:tc>
                <a:extLst>
                  <a:ext uri="{0D108BD9-81ED-4DB2-BD59-A6C34878D82A}">
                    <a16:rowId xmlns:a16="http://schemas.microsoft.com/office/drawing/2014/main" val="10002"/>
                  </a:ext>
                </a:extLst>
              </a:tr>
              <a:tr h="524367">
                <a:tc>
                  <a:txBody>
                    <a:bodyPr/>
                    <a:lstStyle/>
                    <a:p>
                      <a:r>
                        <a:rPr lang="en-GB" sz="2000" b="0" dirty="0">
                          <a:latin typeface="+mn-lt"/>
                        </a:rPr>
                        <a:t>3</a:t>
                      </a:r>
                    </a:p>
                  </a:txBody>
                  <a:tcPr>
                    <a:solidFill>
                      <a:schemeClr val="tx2">
                        <a:lumMod val="20000"/>
                        <a:lumOff val="80000"/>
                      </a:schemeClr>
                    </a:solidFill>
                  </a:tcPr>
                </a:tc>
                <a:tc>
                  <a:txBody>
                    <a:bodyPr/>
                    <a:lstStyle/>
                    <a:p>
                      <a:r>
                        <a:rPr lang="en-GB" sz="2000" b="0" dirty="0">
                          <a:latin typeface="+mn-lt"/>
                        </a:rPr>
                        <a:t>Exploring Employment Opportunities</a:t>
                      </a:r>
                    </a:p>
                  </a:txBody>
                  <a:tcPr>
                    <a:solidFill>
                      <a:schemeClr val="tx2">
                        <a:lumMod val="20000"/>
                        <a:lumOff val="80000"/>
                      </a:schemeClr>
                    </a:solidFill>
                  </a:tcPr>
                </a:tc>
                <a:extLst>
                  <a:ext uri="{0D108BD9-81ED-4DB2-BD59-A6C34878D82A}">
                    <a16:rowId xmlns:a16="http://schemas.microsoft.com/office/drawing/2014/main" val="10003"/>
                  </a:ext>
                </a:extLst>
              </a:tr>
              <a:tr h="493852">
                <a:tc>
                  <a:txBody>
                    <a:bodyPr/>
                    <a:lstStyle/>
                    <a:p>
                      <a:r>
                        <a:rPr lang="en-GB" sz="2000" b="0" dirty="0">
                          <a:latin typeface="+mn-lt"/>
                        </a:rPr>
                        <a:t>4</a:t>
                      </a:r>
                    </a:p>
                  </a:txBody>
                  <a:tcPr>
                    <a:solidFill>
                      <a:srgbClr val="DDE9F7"/>
                    </a:solidFill>
                  </a:tcPr>
                </a:tc>
                <a:tc>
                  <a:txBody>
                    <a:bodyPr/>
                    <a:lstStyle/>
                    <a:p>
                      <a:r>
                        <a:rPr lang="en-GB" sz="2000" b="0" dirty="0">
                          <a:latin typeface="+mn-lt"/>
                        </a:rPr>
                        <a:t>Recruitment and Selection Process</a:t>
                      </a:r>
                    </a:p>
                  </a:txBody>
                  <a:tcPr>
                    <a:solidFill>
                      <a:srgbClr val="DDE9F7"/>
                    </a:solidFill>
                  </a:tcPr>
                </a:tc>
                <a:extLst>
                  <a:ext uri="{0D108BD9-81ED-4DB2-BD59-A6C34878D82A}">
                    <a16:rowId xmlns:a16="http://schemas.microsoft.com/office/drawing/2014/main" val="10004"/>
                  </a:ext>
                </a:extLst>
              </a:tr>
              <a:tr h="493852">
                <a:tc>
                  <a:txBody>
                    <a:bodyPr/>
                    <a:lstStyle/>
                    <a:p>
                      <a:r>
                        <a:rPr lang="en-GB" sz="2000" b="0" dirty="0">
                          <a:latin typeface="+mn-lt"/>
                        </a:rPr>
                        <a:t>5</a:t>
                      </a:r>
                    </a:p>
                  </a:txBody>
                  <a:tcPr>
                    <a:solidFill>
                      <a:schemeClr val="tx2">
                        <a:lumMod val="20000"/>
                        <a:lumOff val="80000"/>
                      </a:schemeClr>
                    </a:solidFill>
                  </a:tcPr>
                </a:tc>
                <a:tc>
                  <a:txBody>
                    <a:bodyPr/>
                    <a:lstStyle/>
                    <a:p>
                      <a:r>
                        <a:rPr lang="en-GB" sz="2000" b="0" dirty="0">
                          <a:latin typeface="+mn-lt"/>
                        </a:rPr>
                        <a:t>CV and Cover Letter Writing</a:t>
                      </a:r>
                    </a:p>
                  </a:txBody>
                  <a:tcPr>
                    <a:solidFill>
                      <a:schemeClr val="tx2">
                        <a:lumMod val="20000"/>
                        <a:lumOff val="80000"/>
                      </a:schemeClr>
                    </a:solidFill>
                  </a:tcPr>
                </a:tc>
                <a:extLst>
                  <a:ext uri="{0D108BD9-81ED-4DB2-BD59-A6C34878D82A}">
                    <a16:rowId xmlns:a16="http://schemas.microsoft.com/office/drawing/2014/main" val="10005"/>
                  </a:ext>
                </a:extLst>
              </a:tr>
              <a:tr h="493852">
                <a:tc>
                  <a:txBody>
                    <a:bodyPr/>
                    <a:lstStyle/>
                    <a:p>
                      <a:r>
                        <a:rPr lang="en-GB" sz="2000" b="0" dirty="0">
                          <a:latin typeface="+mn-lt"/>
                        </a:rPr>
                        <a:t>6</a:t>
                      </a:r>
                    </a:p>
                  </a:txBody>
                  <a:tcPr>
                    <a:solidFill>
                      <a:srgbClr val="DDE9F7"/>
                    </a:solidFill>
                  </a:tcPr>
                </a:tc>
                <a:tc>
                  <a:txBody>
                    <a:bodyPr/>
                    <a:lstStyle/>
                    <a:p>
                      <a:r>
                        <a:rPr lang="en-GB" sz="2000" b="0" dirty="0">
                          <a:latin typeface="+mn-lt"/>
                        </a:rPr>
                        <a:t>Job Interview Preparation</a:t>
                      </a:r>
                    </a:p>
                  </a:txBody>
                  <a:tcPr>
                    <a:solidFill>
                      <a:srgbClr val="DDE9F7"/>
                    </a:solidFill>
                  </a:tcPr>
                </a:tc>
                <a:extLst>
                  <a:ext uri="{0D108BD9-81ED-4DB2-BD59-A6C34878D82A}">
                    <a16:rowId xmlns:a16="http://schemas.microsoft.com/office/drawing/2014/main" val="10006"/>
                  </a:ext>
                </a:extLst>
              </a:tr>
              <a:tr h="493852">
                <a:tc>
                  <a:txBody>
                    <a:bodyPr/>
                    <a:lstStyle/>
                    <a:p>
                      <a:r>
                        <a:rPr lang="en-GB" sz="2000" dirty="0">
                          <a:latin typeface="+mn-lt"/>
                        </a:rPr>
                        <a:t>7</a:t>
                      </a:r>
                    </a:p>
                  </a:txBody>
                  <a:tcPr>
                    <a:solidFill>
                      <a:schemeClr val="tx2">
                        <a:lumMod val="20000"/>
                        <a:lumOff val="80000"/>
                      </a:schemeClr>
                    </a:solidFill>
                  </a:tcPr>
                </a:tc>
                <a:tc>
                  <a:txBody>
                    <a:bodyPr/>
                    <a:lstStyle/>
                    <a:p>
                      <a:r>
                        <a:rPr lang="en-GB" sz="2000" b="1" dirty="0">
                          <a:solidFill>
                            <a:srgbClr val="0070C0"/>
                          </a:solidFill>
                          <a:latin typeface="+mn-lt"/>
                        </a:rPr>
                        <a:t>Present Task 1 in class (Mock Interview)</a:t>
                      </a:r>
                    </a:p>
                  </a:txBody>
                  <a:tcPr>
                    <a:solidFill>
                      <a:schemeClr val="tx2">
                        <a:lumMod val="20000"/>
                        <a:lumOff val="80000"/>
                      </a:schemeClr>
                    </a:solidFill>
                  </a:tcPr>
                </a:tc>
                <a:extLst>
                  <a:ext uri="{0D108BD9-81ED-4DB2-BD59-A6C34878D82A}">
                    <a16:rowId xmlns:a16="http://schemas.microsoft.com/office/drawing/2014/main" val="10007"/>
                  </a:ext>
                </a:extLst>
              </a:tr>
              <a:tr h="493852">
                <a:tc>
                  <a:txBody>
                    <a:bodyPr/>
                    <a:lstStyle/>
                    <a:p>
                      <a:r>
                        <a:rPr lang="en-GB" sz="2000" b="0" dirty="0">
                          <a:latin typeface="+mn-lt"/>
                        </a:rPr>
                        <a:t>8</a:t>
                      </a:r>
                    </a:p>
                  </a:txBody>
                  <a:tcPr>
                    <a:solidFill>
                      <a:srgbClr val="DDE9F7"/>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a:latin typeface="+mn-lt"/>
                        </a:rPr>
                        <a:t>Employment Legislation</a:t>
                      </a:r>
                    </a:p>
                  </a:txBody>
                  <a:tcPr>
                    <a:solidFill>
                      <a:srgbClr val="DDE9F7"/>
                    </a:solidFill>
                  </a:tcPr>
                </a:tc>
                <a:extLst>
                  <a:ext uri="{0D108BD9-81ED-4DB2-BD59-A6C34878D82A}">
                    <a16:rowId xmlns:a16="http://schemas.microsoft.com/office/drawing/2014/main" val="10008"/>
                  </a:ext>
                </a:extLst>
              </a:tr>
              <a:tr h="493852">
                <a:tc>
                  <a:txBody>
                    <a:bodyPr/>
                    <a:lstStyle/>
                    <a:p>
                      <a:r>
                        <a:rPr lang="en-GB" sz="2000" b="0" dirty="0">
                          <a:latin typeface="+mn-lt"/>
                        </a:rPr>
                        <a:t>9</a:t>
                      </a:r>
                    </a:p>
                  </a:txBody>
                  <a:tcPr>
                    <a:solidFill>
                      <a:schemeClr val="tx2">
                        <a:lumMod val="20000"/>
                        <a:lumOff val="80000"/>
                      </a:schemeClr>
                    </a:solidFill>
                  </a:tcPr>
                </a:tc>
                <a:tc>
                  <a:txBody>
                    <a:bodyPr/>
                    <a:lstStyle/>
                    <a:p>
                      <a:r>
                        <a:rPr lang="en-GB" sz="2000" b="0" dirty="0">
                          <a:latin typeface="+mn-lt"/>
                        </a:rPr>
                        <a:t>Career Development </a:t>
                      </a:r>
                    </a:p>
                  </a:txBody>
                  <a:tcPr>
                    <a:solidFill>
                      <a:schemeClr val="tx2">
                        <a:lumMod val="20000"/>
                        <a:lumOff val="80000"/>
                      </a:schemeClr>
                    </a:solidFill>
                  </a:tcPr>
                </a:tc>
                <a:extLst>
                  <a:ext uri="{0D108BD9-81ED-4DB2-BD59-A6C34878D82A}">
                    <a16:rowId xmlns:a16="http://schemas.microsoft.com/office/drawing/2014/main" val="10009"/>
                  </a:ext>
                </a:extLst>
              </a:tr>
              <a:tr h="874588">
                <a:tc>
                  <a:txBody>
                    <a:bodyPr/>
                    <a:lstStyle/>
                    <a:p>
                      <a:r>
                        <a:rPr lang="en-GB" sz="2000" b="0" dirty="0">
                          <a:latin typeface="+mn-lt"/>
                        </a:rPr>
                        <a:t>10</a:t>
                      </a:r>
                    </a:p>
                  </a:txBody>
                  <a:tcPr>
                    <a:solidFill>
                      <a:srgbClr val="DDE9F7"/>
                    </a:solidFill>
                  </a:tcPr>
                </a:tc>
                <a:tc>
                  <a:txBody>
                    <a:bodyPr/>
                    <a:lstStyle/>
                    <a:p>
                      <a:r>
                        <a:rPr lang="en-GB" sz="2000" b="0" dirty="0">
                          <a:latin typeface="+mn-lt"/>
                        </a:rPr>
                        <a:t>Alternative Pathways to Consider upon Graduation + Revision</a:t>
                      </a:r>
                    </a:p>
                    <a:p>
                      <a:endParaRPr lang="en-GB" sz="2000" b="0" dirty="0">
                        <a:solidFill>
                          <a:srgbClr val="0070C0"/>
                        </a:solidFill>
                        <a:latin typeface="+mn-lt"/>
                      </a:endParaRPr>
                    </a:p>
                    <a:p>
                      <a:r>
                        <a:rPr lang="en-GB" sz="2000" b="1" dirty="0">
                          <a:solidFill>
                            <a:srgbClr val="0070C0"/>
                          </a:solidFill>
                          <a:latin typeface="+mn-lt"/>
                        </a:rPr>
                        <a:t>Submit Task 2 via Moodle (Portfolio of Written Tasks) </a:t>
                      </a:r>
                    </a:p>
                  </a:txBody>
                  <a:tcPr>
                    <a:solidFill>
                      <a:srgbClr val="DDE9F7"/>
                    </a:solidFill>
                  </a:tcPr>
                </a:tc>
                <a:extLst>
                  <a:ext uri="{0D108BD9-81ED-4DB2-BD59-A6C34878D82A}">
                    <a16:rowId xmlns:a16="http://schemas.microsoft.com/office/drawing/2014/main" val="10010"/>
                  </a:ext>
                </a:extLst>
              </a:tr>
            </a:tbl>
          </a:graphicData>
        </a:graphic>
      </p:graphicFrame>
      <p:sp>
        <p:nvSpPr>
          <p:cNvPr id="3" name="Slide Number Placeholder 2">
            <a:extLst>
              <a:ext uri="{FF2B5EF4-FFF2-40B4-BE49-F238E27FC236}">
                <a16:creationId xmlns:a16="http://schemas.microsoft.com/office/drawing/2014/main" id="{2B7F2F6A-8212-64E1-3645-CB3A39EA67D3}"/>
              </a:ext>
            </a:extLst>
          </p:cNvPr>
          <p:cNvSpPr>
            <a:spLocks noGrp="1"/>
          </p:cNvSpPr>
          <p:nvPr>
            <p:ph type="sldNum" sz="quarter" idx="12"/>
          </p:nvPr>
        </p:nvSpPr>
        <p:spPr/>
        <p:txBody>
          <a:bodyPr/>
          <a:lstStyle/>
          <a:p>
            <a:pPr>
              <a:defRPr/>
            </a:pPr>
            <a:fld id="{E7D008CC-411C-4A94-9D35-0CA0AC97D977}"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4B1F9-FA9C-2234-D6BB-70C0DF213D3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712681A-AEB3-448E-B27F-61AC000858F4}"/>
              </a:ext>
            </a:extLst>
          </p:cNvPr>
          <p:cNvSpPr>
            <a:spLocks noGrp="1"/>
          </p:cNvSpPr>
          <p:nvPr>
            <p:ph type="title"/>
          </p:nvPr>
        </p:nvSpPr>
        <p:spPr/>
        <p:txBody>
          <a:bodyPr>
            <a:normAutofit/>
          </a:bodyPr>
          <a:lstStyle/>
          <a:p>
            <a:r>
              <a:rPr lang="en-GB" sz="4000" b="1" dirty="0"/>
              <a:t>Session Aims </a:t>
            </a:r>
          </a:p>
        </p:txBody>
      </p:sp>
      <p:sp>
        <p:nvSpPr>
          <p:cNvPr id="3" name="Content Placeholder 2">
            <a:extLst>
              <a:ext uri="{FF2B5EF4-FFF2-40B4-BE49-F238E27FC236}">
                <a16:creationId xmlns:a16="http://schemas.microsoft.com/office/drawing/2014/main" id="{3685AD52-DC41-A3DE-C89C-85942741ABB8}"/>
              </a:ext>
            </a:extLst>
          </p:cNvPr>
          <p:cNvSpPr>
            <a:spLocks noGrp="1"/>
          </p:cNvSpPr>
          <p:nvPr>
            <p:ph idx="1"/>
          </p:nvPr>
        </p:nvSpPr>
        <p:spPr>
          <a:xfrm>
            <a:off x="395536" y="1772815"/>
            <a:ext cx="8291264" cy="3960441"/>
          </a:xfrm>
        </p:spPr>
        <p:txBody>
          <a:bodyPr>
            <a:normAutofit/>
          </a:bodyPr>
          <a:lstStyle/>
          <a:p>
            <a:pPr marL="514350" indent="-514350">
              <a:buFont typeface="+mj-lt"/>
              <a:buAutoNum type="arabicPeriod"/>
            </a:pPr>
            <a:r>
              <a:rPr lang="en-US" sz="2500" dirty="0"/>
              <a:t>To discuss the </a:t>
            </a:r>
            <a:r>
              <a:rPr lang="en-US" sz="2500" b="1" dirty="0">
                <a:solidFill>
                  <a:srgbClr val="0070C0"/>
                </a:solidFill>
              </a:rPr>
              <a:t>assignment briefs</a:t>
            </a:r>
          </a:p>
          <a:p>
            <a:pPr marL="514350" indent="-514350">
              <a:buFont typeface="+mj-lt"/>
              <a:buAutoNum type="arabicPeriod"/>
            </a:pPr>
            <a:endParaRPr lang="en-US" sz="2500" b="1" dirty="0">
              <a:solidFill>
                <a:srgbClr val="0070C0"/>
              </a:solidFill>
              <a:cs typeface="Arial" panose="020B0604020202020204" pitchFamily="34" charset="0"/>
            </a:endParaRPr>
          </a:p>
          <a:p>
            <a:pPr marL="514350" indent="-514350">
              <a:buFont typeface="+mj-lt"/>
              <a:buAutoNum type="arabicPeriod"/>
            </a:pPr>
            <a:r>
              <a:rPr lang="en-GB" sz="2500" dirty="0">
                <a:cs typeface="Arial" panose="020B0604020202020204" pitchFamily="34" charset="0"/>
              </a:rPr>
              <a:t>To </a:t>
            </a:r>
            <a:r>
              <a:rPr lang="en-GB" sz="2500" b="1" dirty="0">
                <a:solidFill>
                  <a:srgbClr val="0070C0"/>
                </a:solidFill>
                <a:cs typeface="Arial" panose="020B0604020202020204" pitchFamily="34" charset="0"/>
              </a:rPr>
              <a:t>explore the concept of self-awareness</a:t>
            </a:r>
            <a:r>
              <a:rPr lang="en-GB" sz="2500" dirty="0">
                <a:cs typeface="Arial" panose="020B0604020202020204" pitchFamily="34" charset="0"/>
              </a:rPr>
              <a:t>: its importance and key features </a:t>
            </a:r>
          </a:p>
          <a:p>
            <a:pPr marL="514350" indent="-514350">
              <a:buFont typeface="+mj-lt"/>
              <a:buAutoNum type="arabicPeriod"/>
            </a:pPr>
            <a:endParaRPr lang="en-GB" sz="2500" dirty="0">
              <a:cs typeface="Arial" panose="020B0604020202020204" pitchFamily="34" charset="0"/>
            </a:endParaRPr>
          </a:p>
          <a:p>
            <a:pPr marL="514350" indent="-514350">
              <a:buFont typeface="+mj-lt"/>
              <a:buAutoNum type="arabicPeriod"/>
            </a:pPr>
            <a:r>
              <a:rPr lang="en-GB" sz="2500" dirty="0">
                <a:cs typeface="Arial" panose="020B0604020202020204" pitchFamily="34" charset="0"/>
              </a:rPr>
              <a:t>To apply </a:t>
            </a:r>
            <a:r>
              <a:rPr lang="en-GB" sz="2500" b="1" dirty="0">
                <a:solidFill>
                  <a:srgbClr val="0070C0"/>
                </a:solidFill>
                <a:cs typeface="Arial" panose="020B0604020202020204" pitchFamily="34" charset="0"/>
              </a:rPr>
              <a:t>tools for improving self-awareness </a:t>
            </a:r>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B282ED17-E2F6-B239-26C8-0A7486DE96C7}"/>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20301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E901BC-D8D5-ECCD-3248-F08AEFAA1B74}"/>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5" name="Content Placeholder 2">
            <a:extLst>
              <a:ext uri="{FF2B5EF4-FFF2-40B4-BE49-F238E27FC236}">
                <a16:creationId xmlns:a16="http://schemas.microsoft.com/office/drawing/2014/main" id="{96180FE6-977D-3C04-C095-1296048B150B}"/>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spcAft>
                <a:spcPts val="6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The assignment briefs</a:t>
            </a:r>
          </a:p>
        </p:txBody>
      </p:sp>
    </p:spTree>
    <p:extLst>
      <p:ext uri="{BB962C8B-B14F-4D97-AF65-F5344CB8AC3E}">
        <p14:creationId xmlns:p14="http://schemas.microsoft.com/office/powerpoint/2010/main" val="1111277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617CC-7CD0-9B83-3235-124D89F2AA7C}"/>
              </a:ext>
            </a:extLst>
          </p:cNvPr>
          <p:cNvSpPr>
            <a:spLocks noGrp="1"/>
          </p:cNvSpPr>
          <p:nvPr>
            <p:ph type="title"/>
          </p:nvPr>
        </p:nvSpPr>
        <p:spPr>
          <a:xfrm>
            <a:off x="457200" y="58614"/>
            <a:ext cx="8229600" cy="778098"/>
          </a:xfrm>
        </p:spPr>
        <p:txBody>
          <a:bodyPr>
            <a:normAutofit/>
          </a:bodyPr>
          <a:lstStyle/>
          <a:p>
            <a:r>
              <a:rPr lang="en-GB" b="1" dirty="0"/>
              <a:t>Unpacking </a:t>
            </a:r>
            <a:r>
              <a:rPr lang="en-GB" b="1" dirty="0">
                <a:solidFill>
                  <a:srgbClr val="00B0F0"/>
                </a:solidFill>
              </a:rPr>
              <a:t>Task 1</a:t>
            </a:r>
          </a:p>
        </p:txBody>
      </p:sp>
      <p:sp>
        <p:nvSpPr>
          <p:cNvPr id="3" name="Content Placeholder 2">
            <a:extLst>
              <a:ext uri="{FF2B5EF4-FFF2-40B4-BE49-F238E27FC236}">
                <a16:creationId xmlns:a16="http://schemas.microsoft.com/office/drawing/2014/main" id="{EB9C51B2-FD47-F4A4-FB14-28E94045637E}"/>
              </a:ext>
            </a:extLst>
          </p:cNvPr>
          <p:cNvSpPr>
            <a:spLocks noGrp="1"/>
          </p:cNvSpPr>
          <p:nvPr>
            <p:ph idx="1"/>
          </p:nvPr>
        </p:nvSpPr>
        <p:spPr>
          <a:xfrm>
            <a:off x="323528" y="1052736"/>
            <a:ext cx="8640960" cy="4752528"/>
          </a:xfrm>
        </p:spPr>
        <p:txBody>
          <a:bodyPr>
            <a:normAutofit/>
          </a:bodyPr>
          <a:lstStyle/>
          <a:p>
            <a:pPr marL="0" indent="0">
              <a:spcBef>
                <a:spcPts val="0"/>
              </a:spcBef>
              <a:buNone/>
            </a:pPr>
            <a:r>
              <a:rPr lang="en-GB" sz="2400" dirty="0"/>
              <a:t>Work in pairs to explore the brief and answer these questions:</a:t>
            </a:r>
          </a:p>
          <a:p>
            <a:pPr marL="0" indent="0">
              <a:spcBef>
                <a:spcPts val="0"/>
              </a:spcBef>
              <a:buNone/>
            </a:pPr>
            <a:endParaRPr lang="en-GB" sz="2400" dirty="0"/>
          </a:p>
          <a:p>
            <a:pPr marL="514350" indent="-514350">
              <a:spcBef>
                <a:spcPts val="0"/>
              </a:spcBef>
              <a:buFont typeface="+mj-lt"/>
              <a:buAutoNum type="arabicPeriod"/>
            </a:pPr>
            <a:r>
              <a:rPr lang="en-GB" sz="2400" dirty="0"/>
              <a:t>What is the </a:t>
            </a:r>
            <a:r>
              <a:rPr lang="en-GB" sz="2400" b="1" dirty="0"/>
              <a:t>assessment date</a:t>
            </a:r>
            <a:r>
              <a:rPr lang="en-GB" sz="2400" dirty="0"/>
              <a:t>?</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What </a:t>
            </a:r>
            <a:r>
              <a:rPr lang="en-GB" sz="2400" b="1" dirty="0"/>
              <a:t>type of assessment </a:t>
            </a:r>
            <a:r>
              <a:rPr lang="en-GB" sz="2400" dirty="0"/>
              <a:t>is it?</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What is the </a:t>
            </a:r>
            <a:r>
              <a:rPr lang="en-GB" sz="2400" b="1" dirty="0"/>
              <a:t>value of the assessment </a:t>
            </a:r>
            <a:r>
              <a:rPr lang="en-GB" sz="2400" dirty="0"/>
              <a:t>as a percentage score?</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What specific </a:t>
            </a:r>
            <a:r>
              <a:rPr lang="en-GB" sz="2400" b="1" dirty="0"/>
              <a:t>learning outcomes </a:t>
            </a:r>
            <a:r>
              <a:rPr lang="en-GB" sz="2400" dirty="0"/>
              <a:t>will be addressed?</a:t>
            </a:r>
          </a:p>
          <a:p>
            <a:pPr marL="514350" indent="-514350">
              <a:spcBef>
                <a:spcPts val="0"/>
              </a:spcBef>
              <a:buFont typeface="+mj-lt"/>
              <a:buAutoNum type="arabicPeriod"/>
            </a:pPr>
            <a:endParaRPr lang="en-GB" sz="2400" dirty="0"/>
          </a:p>
          <a:p>
            <a:pPr marL="514350" indent="-514350">
              <a:spcBef>
                <a:spcPts val="0"/>
              </a:spcBef>
              <a:buFont typeface="+mj-lt"/>
              <a:buAutoNum type="arabicPeriod"/>
            </a:pPr>
            <a:r>
              <a:rPr lang="en-GB" sz="2400" dirty="0"/>
              <a:t>How many </a:t>
            </a:r>
            <a:r>
              <a:rPr lang="en-GB" sz="2400" b="1" dirty="0"/>
              <a:t>stages of preparation </a:t>
            </a:r>
            <a:r>
              <a:rPr lang="en-GB" sz="2400" dirty="0"/>
              <a:t>will there be? </a:t>
            </a:r>
          </a:p>
          <a:p>
            <a:pPr marL="514350" indent="-514350">
              <a:spcBef>
                <a:spcPts val="0"/>
              </a:spcBef>
              <a:buFont typeface="+mj-lt"/>
              <a:buAutoNum type="arabicPeriod"/>
            </a:pPr>
            <a:endParaRPr lang="en-GB" sz="2600" dirty="0"/>
          </a:p>
          <a:p>
            <a:endParaRPr lang="en-GB" dirty="0"/>
          </a:p>
          <a:p>
            <a:endParaRPr lang="en-GB" dirty="0"/>
          </a:p>
        </p:txBody>
      </p:sp>
      <p:sp>
        <p:nvSpPr>
          <p:cNvPr id="4" name="Slide Number Placeholder 3">
            <a:extLst>
              <a:ext uri="{FF2B5EF4-FFF2-40B4-BE49-F238E27FC236}">
                <a16:creationId xmlns:a16="http://schemas.microsoft.com/office/drawing/2014/main" id="{8EDFFB69-D0BB-8FE4-4EAA-21CBB63A7A0C}"/>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070653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8C78AE-20BC-B457-57CD-1EB970628E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0FF49F-1BCD-1B31-B5DC-2469CECDBC3C}"/>
              </a:ext>
            </a:extLst>
          </p:cNvPr>
          <p:cNvSpPr>
            <a:spLocks noGrp="1"/>
          </p:cNvSpPr>
          <p:nvPr>
            <p:ph type="title"/>
          </p:nvPr>
        </p:nvSpPr>
        <p:spPr>
          <a:xfrm>
            <a:off x="457200" y="58614"/>
            <a:ext cx="8229600" cy="778098"/>
          </a:xfrm>
        </p:spPr>
        <p:txBody>
          <a:bodyPr/>
          <a:lstStyle/>
          <a:p>
            <a:r>
              <a:rPr lang="en-GB" b="1" dirty="0"/>
              <a:t>Unpacking </a:t>
            </a:r>
            <a:r>
              <a:rPr lang="en-GB" b="1" dirty="0">
                <a:solidFill>
                  <a:srgbClr val="00B0F0"/>
                </a:solidFill>
              </a:rPr>
              <a:t>Task</a:t>
            </a:r>
            <a:r>
              <a:rPr lang="en-GB" b="1" dirty="0"/>
              <a:t> </a:t>
            </a:r>
            <a:r>
              <a:rPr lang="en-GB" b="1" dirty="0">
                <a:solidFill>
                  <a:srgbClr val="00B0F0"/>
                </a:solidFill>
              </a:rPr>
              <a:t>1</a:t>
            </a:r>
          </a:p>
        </p:txBody>
      </p:sp>
      <p:sp>
        <p:nvSpPr>
          <p:cNvPr id="3" name="Content Placeholder 2">
            <a:extLst>
              <a:ext uri="{FF2B5EF4-FFF2-40B4-BE49-F238E27FC236}">
                <a16:creationId xmlns:a16="http://schemas.microsoft.com/office/drawing/2014/main" id="{B2F49D05-429B-7962-6930-9EC80919C9CB}"/>
              </a:ext>
            </a:extLst>
          </p:cNvPr>
          <p:cNvSpPr>
            <a:spLocks noGrp="1"/>
          </p:cNvSpPr>
          <p:nvPr>
            <p:ph idx="1"/>
          </p:nvPr>
        </p:nvSpPr>
        <p:spPr>
          <a:xfrm>
            <a:off x="323528" y="1340768"/>
            <a:ext cx="8496944" cy="4680520"/>
          </a:xfrm>
        </p:spPr>
        <p:txBody>
          <a:bodyPr>
            <a:normAutofit/>
          </a:bodyPr>
          <a:lstStyle/>
          <a:p>
            <a:pPr marL="514350" indent="-514350">
              <a:spcBef>
                <a:spcPts val="0"/>
              </a:spcBef>
              <a:buFont typeface="+mj-lt"/>
              <a:buAutoNum type="arabicPeriod"/>
            </a:pPr>
            <a:r>
              <a:rPr lang="en-GB" sz="2300" dirty="0"/>
              <a:t>What is the </a:t>
            </a:r>
            <a:r>
              <a:rPr lang="en-GB" sz="2300" b="1" dirty="0"/>
              <a:t>assessment date</a:t>
            </a:r>
            <a:r>
              <a:rPr lang="en-GB" sz="2300" dirty="0"/>
              <a:t>?</a:t>
            </a:r>
          </a:p>
          <a:p>
            <a:pPr marL="0" indent="0">
              <a:spcBef>
                <a:spcPts val="0"/>
              </a:spcBef>
              <a:buNone/>
            </a:pPr>
            <a:r>
              <a:rPr lang="en-GB" sz="2300" b="1" dirty="0">
                <a:solidFill>
                  <a:srgbClr val="00B0F0"/>
                </a:solidFill>
              </a:rPr>
              <a:t>      Week 7 (w/c 9</a:t>
            </a:r>
            <a:r>
              <a:rPr lang="en-GB" sz="2300" b="1" baseline="30000" dirty="0">
                <a:solidFill>
                  <a:srgbClr val="00B0F0"/>
                </a:solidFill>
              </a:rPr>
              <a:t>th</a:t>
            </a:r>
            <a:r>
              <a:rPr lang="en-GB" sz="2300" b="1" dirty="0">
                <a:solidFill>
                  <a:srgbClr val="00B0F0"/>
                </a:solidFill>
              </a:rPr>
              <a:t> November 2026)</a:t>
            </a:r>
          </a:p>
          <a:p>
            <a:pPr marL="514350" indent="-514350">
              <a:spcBef>
                <a:spcPts val="0"/>
              </a:spcBef>
              <a:buFont typeface="+mj-lt"/>
              <a:buAutoNum type="arabicPeriod"/>
            </a:pPr>
            <a:endParaRPr lang="en-GB" sz="2300" dirty="0"/>
          </a:p>
          <a:p>
            <a:pPr marL="514350" indent="-514350">
              <a:spcBef>
                <a:spcPts val="0"/>
              </a:spcBef>
              <a:buFont typeface="+mj-lt"/>
              <a:buAutoNum type="arabicPeriod" startAt="2"/>
            </a:pPr>
            <a:r>
              <a:rPr lang="en-GB" sz="2300" dirty="0"/>
              <a:t>What </a:t>
            </a:r>
            <a:r>
              <a:rPr lang="en-GB" sz="2300" b="1" dirty="0"/>
              <a:t>type of assessment </a:t>
            </a:r>
            <a:r>
              <a:rPr lang="en-GB" sz="2300" dirty="0"/>
              <a:t>is it?</a:t>
            </a:r>
          </a:p>
          <a:p>
            <a:pPr lvl="1">
              <a:spcBef>
                <a:spcPts val="600"/>
              </a:spcBef>
              <a:buFont typeface="Arial" panose="020B0604020202020204" pitchFamily="34" charset="0"/>
              <a:buChar char="•"/>
            </a:pPr>
            <a:r>
              <a:rPr lang="en-GB" sz="2300" dirty="0">
                <a:solidFill>
                  <a:srgbClr val="00B0F0"/>
                </a:solidFill>
              </a:rPr>
              <a:t>A </a:t>
            </a:r>
            <a:r>
              <a:rPr lang="en-GB" sz="2300" b="1" dirty="0">
                <a:solidFill>
                  <a:srgbClr val="00B0F0"/>
                </a:solidFill>
              </a:rPr>
              <a:t>mock interview </a:t>
            </a:r>
            <a:r>
              <a:rPr lang="en-GB" sz="2300" dirty="0">
                <a:solidFill>
                  <a:srgbClr val="00B0F0"/>
                </a:solidFill>
              </a:rPr>
              <a:t>to be conducted between you and the lecturer. </a:t>
            </a:r>
          </a:p>
          <a:p>
            <a:pPr lvl="1">
              <a:spcBef>
                <a:spcPts val="600"/>
              </a:spcBef>
              <a:buFont typeface="Arial" panose="020B0604020202020204" pitchFamily="34" charset="0"/>
              <a:buChar char="•"/>
            </a:pPr>
            <a:r>
              <a:rPr lang="en-GB" sz="2300" dirty="0">
                <a:solidFill>
                  <a:srgbClr val="00B0F0"/>
                </a:solidFill>
              </a:rPr>
              <a:t>The interview will be </a:t>
            </a:r>
            <a:r>
              <a:rPr lang="en-GB" sz="2300" b="1" dirty="0">
                <a:solidFill>
                  <a:srgbClr val="00B0F0"/>
                </a:solidFill>
              </a:rPr>
              <a:t>for a job of your choice</a:t>
            </a:r>
            <a:r>
              <a:rPr lang="en-GB" sz="2300" dirty="0">
                <a:solidFill>
                  <a:srgbClr val="00B0F0"/>
                </a:solidFill>
              </a:rPr>
              <a:t>.</a:t>
            </a:r>
          </a:p>
          <a:p>
            <a:pPr lvl="1">
              <a:spcBef>
                <a:spcPts val="600"/>
              </a:spcBef>
              <a:buFont typeface="Arial" panose="020B0604020202020204" pitchFamily="34" charset="0"/>
              <a:buChar char="•"/>
            </a:pPr>
            <a:r>
              <a:rPr lang="en-GB" sz="2300" dirty="0">
                <a:solidFill>
                  <a:srgbClr val="00B0F0"/>
                </a:solidFill>
              </a:rPr>
              <a:t>It will last </a:t>
            </a:r>
            <a:r>
              <a:rPr lang="en-GB" sz="2300" b="1" dirty="0">
                <a:solidFill>
                  <a:srgbClr val="00B0F0"/>
                </a:solidFill>
              </a:rPr>
              <a:t>10-15 minutes </a:t>
            </a:r>
            <a:r>
              <a:rPr lang="en-GB" sz="2300" dirty="0">
                <a:solidFill>
                  <a:srgbClr val="00B0F0"/>
                </a:solidFill>
              </a:rPr>
              <a:t>and take place </a:t>
            </a:r>
            <a:r>
              <a:rPr lang="en-GB" sz="2300" b="1" dirty="0">
                <a:solidFill>
                  <a:srgbClr val="00B0F0"/>
                </a:solidFill>
              </a:rPr>
              <a:t>in class time</a:t>
            </a:r>
            <a:r>
              <a:rPr lang="en-GB" sz="2300" dirty="0">
                <a:solidFill>
                  <a:srgbClr val="00B0F0"/>
                </a:solidFill>
              </a:rPr>
              <a:t>. </a:t>
            </a:r>
          </a:p>
          <a:p>
            <a:pPr marL="0" indent="0">
              <a:spcBef>
                <a:spcPts val="0"/>
              </a:spcBef>
              <a:buNone/>
            </a:pPr>
            <a:endParaRPr lang="en-GB" sz="2300" dirty="0">
              <a:solidFill>
                <a:srgbClr val="00B0F0"/>
              </a:solidFill>
            </a:endParaRPr>
          </a:p>
          <a:p>
            <a:pPr marL="514350" indent="-514350">
              <a:spcBef>
                <a:spcPts val="0"/>
              </a:spcBef>
              <a:buFont typeface="+mj-lt"/>
              <a:buAutoNum type="arabicPeriod" startAt="3"/>
            </a:pPr>
            <a:r>
              <a:rPr lang="en-GB" sz="2300" dirty="0"/>
              <a:t>What is the </a:t>
            </a:r>
            <a:r>
              <a:rPr lang="en-GB" sz="2300" b="1" dirty="0"/>
              <a:t>value of the assessment </a:t>
            </a:r>
            <a:r>
              <a:rPr lang="en-GB" sz="2300" dirty="0"/>
              <a:t>as a percentage score?</a:t>
            </a:r>
          </a:p>
          <a:p>
            <a:pPr marL="0" indent="0">
              <a:spcBef>
                <a:spcPts val="0"/>
              </a:spcBef>
              <a:buNone/>
            </a:pPr>
            <a:r>
              <a:rPr lang="en-GB" sz="2300" b="1" dirty="0">
                <a:solidFill>
                  <a:srgbClr val="0070C0"/>
                </a:solidFill>
              </a:rPr>
              <a:t>      </a:t>
            </a:r>
            <a:r>
              <a:rPr lang="en-GB" sz="2300" b="1" dirty="0">
                <a:solidFill>
                  <a:srgbClr val="00B0F0"/>
                </a:solidFill>
              </a:rPr>
              <a:t>50% </a:t>
            </a:r>
            <a:r>
              <a:rPr lang="en-GB" sz="2300" dirty="0">
                <a:solidFill>
                  <a:srgbClr val="00B0F0"/>
                </a:solidFill>
              </a:rPr>
              <a:t>of the overall module mark </a:t>
            </a:r>
          </a:p>
          <a:p>
            <a:pPr marL="514350" indent="-514350">
              <a:spcBef>
                <a:spcPts val="0"/>
              </a:spcBef>
              <a:buFont typeface="+mj-lt"/>
              <a:buAutoNum type="arabicPeriod"/>
            </a:pPr>
            <a:endParaRPr lang="en-GB" sz="2600" dirty="0"/>
          </a:p>
          <a:p>
            <a:endParaRPr lang="en-GB" dirty="0"/>
          </a:p>
          <a:p>
            <a:endParaRPr lang="en-GB" dirty="0"/>
          </a:p>
        </p:txBody>
      </p:sp>
      <p:sp>
        <p:nvSpPr>
          <p:cNvPr id="4" name="Slide Number Placeholder 3">
            <a:extLst>
              <a:ext uri="{FF2B5EF4-FFF2-40B4-BE49-F238E27FC236}">
                <a16:creationId xmlns:a16="http://schemas.microsoft.com/office/drawing/2014/main" id="{62075F30-A760-73CB-5881-C97F7E31821D}"/>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884447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0BF3F-9349-912F-4DDD-8880F8B8990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5A1576F4-3F6D-32ED-4332-6F80D9B07F50}"/>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4181DC2-F220-B138-CBFD-CEA0A1F5AB94}"/>
              </a:ext>
            </a:extLst>
          </p:cNvPr>
          <p:cNvSpPr>
            <a:spLocks noGrp="1"/>
          </p:cNvSpPr>
          <p:nvPr>
            <p:ph type="title"/>
          </p:nvPr>
        </p:nvSpPr>
        <p:spPr>
          <a:xfrm>
            <a:off x="457200" y="58614"/>
            <a:ext cx="8229600" cy="778098"/>
          </a:xfrm>
        </p:spPr>
        <p:txBody>
          <a:bodyPr/>
          <a:lstStyle/>
          <a:p>
            <a:r>
              <a:rPr lang="en-GB" b="1" dirty="0"/>
              <a:t>Unpacking </a:t>
            </a:r>
            <a:r>
              <a:rPr lang="en-GB" b="1" dirty="0">
                <a:solidFill>
                  <a:srgbClr val="00B0F0"/>
                </a:solidFill>
              </a:rPr>
              <a:t>Task</a:t>
            </a:r>
            <a:r>
              <a:rPr lang="en-GB" b="1" dirty="0"/>
              <a:t> </a:t>
            </a:r>
            <a:r>
              <a:rPr lang="en-GB" b="1" dirty="0">
                <a:solidFill>
                  <a:srgbClr val="00B0F0"/>
                </a:solidFill>
              </a:rPr>
              <a:t>1</a:t>
            </a:r>
          </a:p>
        </p:txBody>
      </p:sp>
      <p:sp>
        <p:nvSpPr>
          <p:cNvPr id="3" name="Content Placeholder 2">
            <a:extLst>
              <a:ext uri="{FF2B5EF4-FFF2-40B4-BE49-F238E27FC236}">
                <a16:creationId xmlns:a16="http://schemas.microsoft.com/office/drawing/2014/main" id="{3C270582-74B6-E05A-79D4-B7E3652D62E2}"/>
              </a:ext>
            </a:extLst>
          </p:cNvPr>
          <p:cNvSpPr>
            <a:spLocks noGrp="1"/>
          </p:cNvSpPr>
          <p:nvPr>
            <p:ph idx="1"/>
          </p:nvPr>
        </p:nvSpPr>
        <p:spPr>
          <a:xfrm>
            <a:off x="251520" y="1196752"/>
            <a:ext cx="8712968" cy="5400600"/>
          </a:xfrm>
        </p:spPr>
        <p:txBody>
          <a:bodyPr>
            <a:normAutofit fontScale="70000" lnSpcReduction="20000"/>
          </a:bodyPr>
          <a:lstStyle/>
          <a:p>
            <a:pPr marL="514350" indent="-514350">
              <a:spcBef>
                <a:spcPts val="600"/>
              </a:spcBef>
              <a:buFont typeface="+mj-lt"/>
              <a:buAutoNum type="arabicPeriod" startAt="4"/>
            </a:pPr>
            <a:r>
              <a:rPr lang="en-GB" sz="2900" dirty="0"/>
              <a:t>What specific </a:t>
            </a:r>
            <a:r>
              <a:rPr lang="en-GB" sz="2900" b="1" dirty="0"/>
              <a:t>learning outcomes </a:t>
            </a:r>
            <a:r>
              <a:rPr lang="en-GB" sz="2900" dirty="0"/>
              <a:t>will be addressed?</a:t>
            </a:r>
          </a:p>
          <a:p>
            <a:pPr marL="0" indent="0">
              <a:spcBef>
                <a:spcPts val="600"/>
              </a:spcBef>
              <a:buNone/>
            </a:pPr>
            <a:r>
              <a:rPr lang="en-GB" sz="2900" b="1" dirty="0">
                <a:solidFill>
                  <a:srgbClr val="00B0F0"/>
                </a:solidFill>
              </a:rPr>
              <a:t>LO-1</a:t>
            </a:r>
            <a:r>
              <a:rPr lang="en-GB" sz="2900" dirty="0">
                <a:solidFill>
                  <a:srgbClr val="00B0F0"/>
                </a:solidFill>
              </a:rPr>
              <a:t> Understand the skills and knowledge needed for working effectively</a:t>
            </a:r>
          </a:p>
          <a:p>
            <a:pPr marL="0" indent="0">
              <a:spcBef>
                <a:spcPts val="0"/>
              </a:spcBef>
              <a:buNone/>
            </a:pPr>
            <a:endParaRPr lang="en-GB" sz="2900" b="1" dirty="0">
              <a:solidFill>
                <a:srgbClr val="00B0F0"/>
              </a:solidFill>
            </a:endParaRPr>
          </a:p>
          <a:p>
            <a:pPr marL="0" indent="0">
              <a:spcBef>
                <a:spcPts val="0"/>
              </a:spcBef>
              <a:buNone/>
            </a:pPr>
            <a:r>
              <a:rPr lang="en-GB" sz="2900" b="1" dirty="0">
                <a:solidFill>
                  <a:srgbClr val="00B0F0"/>
                </a:solidFill>
              </a:rPr>
              <a:t>LO-2 </a:t>
            </a:r>
            <a:r>
              <a:rPr lang="en-GB" sz="2900" dirty="0">
                <a:solidFill>
                  <a:srgbClr val="00B0F0"/>
                </a:solidFill>
              </a:rPr>
              <a:t>Demonstrate readiness for employability and personal advancement through an understanding of personal strengths and areas for further development </a:t>
            </a:r>
          </a:p>
          <a:p>
            <a:pPr marL="0" indent="0">
              <a:spcBef>
                <a:spcPts val="0"/>
              </a:spcBef>
              <a:buNone/>
            </a:pPr>
            <a:endParaRPr lang="en-GB" sz="2900" b="1" dirty="0">
              <a:solidFill>
                <a:srgbClr val="00B0F0"/>
              </a:solidFill>
            </a:endParaRPr>
          </a:p>
          <a:p>
            <a:pPr marL="0" indent="0">
              <a:spcBef>
                <a:spcPts val="0"/>
              </a:spcBef>
              <a:buNone/>
            </a:pPr>
            <a:r>
              <a:rPr lang="en-GB" sz="2900" b="1" dirty="0">
                <a:solidFill>
                  <a:srgbClr val="00B0F0"/>
                </a:solidFill>
              </a:rPr>
              <a:t>LO-3 </a:t>
            </a:r>
            <a:r>
              <a:rPr lang="en-GB" sz="2900" dirty="0">
                <a:solidFill>
                  <a:srgbClr val="00B0F0"/>
                </a:solidFill>
              </a:rPr>
              <a:t>Establish employment goals and develop a personal action plan</a:t>
            </a:r>
          </a:p>
          <a:p>
            <a:pPr marL="0" indent="0">
              <a:spcBef>
                <a:spcPts val="600"/>
              </a:spcBef>
              <a:buNone/>
            </a:pPr>
            <a:endParaRPr lang="en-GB" sz="2900" dirty="0"/>
          </a:p>
          <a:p>
            <a:pPr marL="0" indent="0">
              <a:spcBef>
                <a:spcPts val="0"/>
              </a:spcBef>
              <a:buNone/>
            </a:pPr>
            <a:endParaRPr lang="en-GB" sz="2900" dirty="0"/>
          </a:p>
          <a:p>
            <a:pPr marL="514350" indent="-514350">
              <a:spcBef>
                <a:spcPts val="600"/>
              </a:spcBef>
              <a:buFont typeface="+mj-lt"/>
              <a:buAutoNum type="arabicPeriod" startAt="5"/>
            </a:pPr>
            <a:r>
              <a:rPr lang="en-GB" sz="2900" dirty="0"/>
              <a:t>How many </a:t>
            </a:r>
            <a:r>
              <a:rPr lang="en-GB" sz="2900" b="1" dirty="0"/>
              <a:t>stages of preparation </a:t>
            </a:r>
            <a:r>
              <a:rPr lang="en-GB" sz="2900" dirty="0"/>
              <a:t>will there be? </a:t>
            </a:r>
          </a:p>
          <a:p>
            <a:pPr marL="0" indent="0">
              <a:spcBef>
                <a:spcPts val="600"/>
              </a:spcBef>
              <a:buNone/>
            </a:pPr>
            <a:r>
              <a:rPr lang="en-GB" sz="2900" b="1" dirty="0">
                <a:solidFill>
                  <a:srgbClr val="00B0F0"/>
                </a:solidFill>
              </a:rPr>
              <a:t>1: </a:t>
            </a:r>
            <a:r>
              <a:rPr lang="en-GB" sz="2900" dirty="0">
                <a:solidFill>
                  <a:srgbClr val="00B0F0"/>
                </a:solidFill>
              </a:rPr>
              <a:t>find a relevant job advertisement and study it carefully (including its job description and person specification)</a:t>
            </a:r>
          </a:p>
          <a:p>
            <a:pPr marL="0" indent="0">
              <a:spcBef>
                <a:spcPts val="600"/>
              </a:spcBef>
              <a:buNone/>
            </a:pPr>
            <a:endParaRPr lang="en-GB" sz="2900" b="1" dirty="0">
              <a:solidFill>
                <a:srgbClr val="00B0F0"/>
              </a:solidFill>
            </a:endParaRPr>
          </a:p>
          <a:p>
            <a:pPr marL="0" indent="0">
              <a:spcBef>
                <a:spcPts val="600"/>
              </a:spcBef>
              <a:buNone/>
            </a:pPr>
            <a:r>
              <a:rPr lang="en-GB" sz="2900" b="1" dirty="0">
                <a:solidFill>
                  <a:srgbClr val="00B0F0"/>
                </a:solidFill>
              </a:rPr>
              <a:t>2: </a:t>
            </a:r>
            <a:r>
              <a:rPr lang="en-GB" sz="2900" dirty="0">
                <a:solidFill>
                  <a:srgbClr val="00B0F0"/>
                </a:solidFill>
              </a:rPr>
              <a:t>prepare your application documents (your CV </a:t>
            </a:r>
            <a:r>
              <a:rPr lang="en-GB" sz="2900" u="sng" dirty="0">
                <a:solidFill>
                  <a:srgbClr val="00B0F0"/>
                </a:solidFill>
              </a:rPr>
              <a:t>and</a:t>
            </a:r>
            <a:r>
              <a:rPr lang="en-GB" sz="2900" dirty="0">
                <a:solidFill>
                  <a:srgbClr val="00B0F0"/>
                </a:solidFill>
              </a:rPr>
              <a:t> cover letter </a:t>
            </a:r>
            <a:r>
              <a:rPr lang="en-GB" sz="2900" u="sng" dirty="0">
                <a:solidFill>
                  <a:srgbClr val="00B0F0"/>
                </a:solidFill>
              </a:rPr>
              <a:t>and</a:t>
            </a:r>
            <a:r>
              <a:rPr lang="en-GB" sz="2900" dirty="0">
                <a:solidFill>
                  <a:srgbClr val="00B0F0"/>
                </a:solidFill>
              </a:rPr>
              <a:t> the job advertisement </a:t>
            </a:r>
            <a:r>
              <a:rPr lang="en-GB" sz="2900" u="sng" dirty="0">
                <a:solidFill>
                  <a:srgbClr val="00B0F0"/>
                </a:solidFill>
              </a:rPr>
              <a:t>and</a:t>
            </a:r>
            <a:r>
              <a:rPr lang="en-GB" sz="2900" dirty="0">
                <a:solidFill>
                  <a:srgbClr val="00B0F0"/>
                </a:solidFill>
              </a:rPr>
              <a:t> person specification as a single Word document)</a:t>
            </a:r>
          </a:p>
          <a:p>
            <a:pPr marL="0" indent="0">
              <a:spcBef>
                <a:spcPts val="600"/>
              </a:spcBef>
              <a:buNone/>
            </a:pPr>
            <a:endParaRPr lang="en-GB" sz="2900" b="1" dirty="0">
              <a:solidFill>
                <a:srgbClr val="00B0F0"/>
              </a:solidFill>
            </a:endParaRPr>
          </a:p>
          <a:p>
            <a:pPr marL="0" indent="0">
              <a:spcBef>
                <a:spcPts val="600"/>
              </a:spcBef>
              <a:buNone/>
            </a:pPr>
            <a:r>
              <a:rPr lang="en-GB" sz="2900" b="1" dirty="0">
                <a:solidFill>
                  <a:srgbClr val="00B0F0"/>
                </a:solidFill>
              </a:rPr>
              <a:t>3: submit your </a:t>
            </a:r>
            <a:r>
              <a:rPr lang="en-GB" sz="2900" b="1" u="sng" dirty="0">
                <a:solidFill>
                  <a:srgbClr val="00B0F0"/>
                </a:solidFill>
              </a:rPr>
              <a:t>Word</a:t>
            </a:r>
            <a:r>
              <a:rPr lang="en-GB" sz="2900" b="1" dirty="0">
                <a:solidFill>
                  <a:srgbClr val="00B0F0"/>
                </a:solidFill>
              </a:rPr>
              <a:t> document by Monday 9</a:t>
            </a:r>
            <a:r>
              <a:rPr lang="en-GB" sz="2900" b="1" baseline="30000" dirty="0">
                <a:solidFill>
                  <a:srgbClr val="00B0F0"/>
                </a:solidFill>
              </a:rPr>
              <a:t>th</a:t>
            </a:r>
            <a:r>
              <a:rPr lang="en-GB" sz="2900" b="1" dirty="0">
                <a:solidFill>
                  <a:srgbClr val="00B0F0"/>
                </a:solidFill>
              </a:rPr>
              <a:t> November 2026 (before 10am)</a:t>
            </a:r>
          </a:p>
          <a:p>
            <a:pPr marL="514350" indent="-514350">
              <a:spcBef>
                <a:spcPts val="0"/>
              </a:spcBef>
              <a:buFont typeface="+mj-lt"/>
              <a:buAutoNum type="arabicPeriod"/>
            </a:pPr>
            <a:endParaRPr lang="en-GB" sz="2600" dirty="0"/>
          </a:p>
          <a:p>
            <a:endParaRPr lang="en-GB" dirty="0"/>
          </a:p>
          <a:p>
            <a:endParaRPr lang="en-GB" dirty="0"/>
          </a:p>
        </p:txBody>
      </p:sp>
      <p:sp>
        <p:nvSpPr>
          <p:cNvPr id="4" name="Slide Number Placeholder 3">
            <a:extLst>
              <a:ext uri="{FF2B5EF4-FFF2-40B4-BE49-F238E27FC236}">
                <a16:creationId xmlns:a16="http://schemas.microsoft.com/office/drawing/2014/main" id="{D43ABE24-0393-DD0C-9828-34CB247AFAD8}"/>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256020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E304B-F439-21BC-20B6-CEA03E487D0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60FE469-6078-68E6-81AD-707ADAC474B7}"/>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1D85157-A55A-AF01-844F-1E89B6289155}"/>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00B0F0"/>
                </a:solidFill>
              </a:rPr>
              <a:t>Task 1 </a:t>
            </a:r>
          </a:p>
        </p:txBody>
      </p:sp>
      <p:sp>
        <p:nvSpPr>
          <p:cNvPr id="3" name="Content Placeholder 2">
            <a:extLst>
              <a:ext uri="{FF2B5EF4-FFF2-40B4-BE49-F238E27FC236}">
                <a16:creationId xmlns:a16="http://schemas.microsoft.com/office/drawing/2014/main" id="{20355478-D03B-BC6D-8D31-CCD9BC262C49}"/>
              </a:ext>
            </a:extLst>
          </p:cNvPr>
          <p:cNvSpPr>
            <a:spLocks noGrp="1"/>
          </p:cNvSpPr>
          <p:nvPr>
            <p:ph idx="1"/>
          </p:nvPr>
        </p:nvSpPr>
        <p:spPr>
          <a:xfrm>
            <a:off x="251520" y="908720"/>
            <a:ext cx="8712968" cy="5544616"/>
          </a:xfrm>
        </p:spPr>
        <p:txBody>
          <a:bodyPr>
            <a:noAutofit/>
          </a:bodyPr>
          <a:lstStyle/>
          <a:p>
            <a:pPr marL="0" indent="0">
              <a:spcBef>
                <a:spcPts val="0"/>
              </a:spcBef>
              <a:buNone/>
            </a:pPr>
            <a:r>
              <a:rPr lang="en-GB" sz="1800" b="1" dirty="0">
                <a:highlight>
                  <a:srgbClr val="FFFF00"/>
                </a:highlight>
              </a:rPr>
              <a:t>2. Knowledge and Understanding Skills </a:t>
            </a:r>
          </a:p>
          <a:p>
            <a:pPr marL="0" indent="0">
              <a:buNone/>
            </a:pPr>
            <a:r>
              <a:rPr lang="en-GB" sz="1800" dirty="0"/>
              <a:t>At level 4, you should be able to demonstrate knowledge of the underlying concepts and principles associated with your area(s) of study.  </a:t>
            </a:r>
            <a:r>
              <a:rPr lang="en-GB" sz="1800" i="1" dirty="0"/>
              <a:t>Knowledge</a:t>
            </a:r>
            <a:r>
              <a:rPr lang="en-GB" sz="1800" dirty="0"/>
              <a:t> relates to the facts, information and skills you have acquired through your learning.  You demonstrate your </a:t>
            </a:r>
            <a:r>
              <a:rPr lang="en-GB" sz="1800" i="1" dirty="0"/>
              <a:t>understanding</a:t>
            </a:r>
            <a:r>
              <a:rPr lang="en-GB" sz="1800" dirty="0"/>
              <a:t> by interpreting the meaning of the facts and information (knowledge). This means that you need to select and include in your work the concepts, techniques, models, theories, etc. appropriate to the task(s) set.  You should be able to explain the theories, concepts, etc. to show your understanding.  Your mark/grade will also depend upon the </a:t>
            </a:r>
            <a:r>
              <a:rPr lang="en-GB" sz="1800" i="1" dirty="0"/>
              <a:t>extent</a:t>
            </a:r>
            <a:r>
              <a:rPr lang="en-GB" sz="1800" dirty="0"/>
              <a:t> to which you demonstrate your knowledge and understanding. </a:t>
            </a:r>
          </a:p>
          <a:p>
            <a:pPr marL="0" indent="0">
              <a:spcBef>
                <a:spcPts val="0"/>
              </a:spcBef>
              <a:buNone/>
            </a:pPr>
            <a:endParaRPr lang="en-GB" sz="1800" dirty="0"/>
          </a:p>
          <a:p>
            <a:pPr>
              <a:spcBef>
                <a:spcPts val="0"/>
              </a:spcBef>
            </a:pPr>
            <a:r>
              <a:rPr lang="en-GB" sz="1800" dirty="0"/>
              <a:t>You should be able to </a:t>
            </a:r>
            <a:r>
              <a:rPr lang="en-GB" sz="1800" b="1" dirty="0">
                <a:solidFill>
                  <a:srgbClr val="00B0F0"/>
                </a:solidFill>
              </a:rPr>
              <a:t>create a CV and cover letter following the formal requirements</a:t>
            </a:r>
            <a:r>
              <a:rPr lang="en-GB" sz="1800" dirty="0"/>
              <a:t>. </a:t>
            </a:r>
          </a:p>
          <a:p>
            <a:pPr>
              <a:spcBef>
                <a:spcPts val="0"/>
              </a:spcBef>
            </a:pPr>
            <a:endParaRPr lang="en-GB" sz="1800" dirty="0"/>
          </a:p>
          <a:p>
            <a:pPr>
              <a:spcBef>
                <a:spcPts val="0"/>
              </a:spcBef>
            </a:pPr>
            <a:r>
              <a:rPr lang="en-GB" sz="1800" dirty="0"/>
              <a:t>You should be able to </a:t>
            </a:r>
            <a:r>
              <a:rPr lang="en-GB" sz="1800" b="1" dirty="0">
                <a:solidFill>
                  <a:srgbClr val="00B0F0"/>
                </a:solidFill>
              </a:rPr>
              <a:t>interpret and use the information extracted from various sources</a:t>
            </a:r>
            <a:r>
              <a:rPr lang="en-GB" sz="1800" dirty="0"/>
              <a:t> (such as the Job Description). </a:t>
            </a:r>
          </a:p>
          <a:p>
            <a:pPr>
              <a:spcBef>
                <a:spcPts val="0"/>
              </a:spcBef>
            </a:pPr>
            <a:endParaRPr lang="en-GB" sz="1800" dirty="0"/>
          </a:p>
          <a:p>
            <a:pPr>
              <a:spcBef>
                <a:spcPts val="0"/>
              </a:spcBef>
            </a:pPr>
            <a:r>
              <a:rPr lang="en-GB" sz="1800" dirty="0"/>
              <a:t>You should be able to </a:t>
            </a:r>
            <a:r>
              <a:rPr lang="en-GB" sz="1800" b="1" dirty="0">
                <a:solidFill>
                  <a:srgbClr val="00B0F0"/>
                </a:solidFill>
              </a:rPr>
              <a:t>show awareness of the various theories, concepts and employability tools introduced in this module</a:t>
            </a:r>
            <a:r>
              <a:rPr lang="en-GB" sz="1800" dirty="0"/>
              <a:t>. </a:t>
            </a:r>
          </a:p>
        </p:txBody>
      </p:sp>
      <p:sp>
        <p:nvSpPr>
          <p:cNvPr id="4" name="Slide Number Placeholder 3">
            <a:extLst>
              <a:ext uri="{FF2B5EF4-FFF2-40B4-BE49-F238E27FC236}">
                <a16:creationId xmlns:a16="http://schemas.microsoft.com/office/drawing/2014/main" id="{41156F5C-B7E2-1799-5C32-EBED7607C670}"/>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61453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9E257-6095-9D63-2E5E-E913AC0076B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125D576-17EB-ACAA-D892-783D07B47901}"/>
              </a:ext>
            </a:extLst>
          </p:cNvPr>
          <p:cNvSpPr/>
          <p:nvPr/>
        </p:nvSpPr>
        <p:spPr>
          <a:xfrm>
            <a:off x="0" y="0"/>
            <a:ext cx="9144000" cy="68326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D32ECC-DC85-4C13-5332-EAFF4668317C}"/>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00B0F0"/>
                </a:solidFill>
              </a:rPr>
              <a:t>Task 1 </a:t>
            </a:r>
          </a:p>
        </p:txBody>
      </p:sp>
      <p:sp>
        <p:nvSpPr>
          <p:cNvPr id="3" name="Content Placeholder 2">
            <a:extLst>
              <a:ext uri="{FF2B5EF4-FFF2-40B4-BE49-F238E27FC236}">
                <a16:creationId xmlns:a16="http://schemas.microsoft.com/office/drawing/2014/main" id="{9941F2C7-8A2E-87C6-9425-2C2BAC51EBAF}"/>
              </a:ext>
            </a:extLst>
          </p:cNvPr>
          <p:cNvSpPr>
            <a:spLocks noGrp="1"/>
          </p:cNvSpPr>
          <p:nvPr>
            <p:ph idx="1"/>
          </p:nvPr>
        </p:nvSpPr>
        <p:spPr>
          <a:xfrm>
            <a:off x="215516" y="1160570"/>
            <a:ext cx="8712968" cy="4824536"/>
          </a:xfrm>
        </p:spPr>
        <p:txBody>
          <a:bodyPr>
            <a:noAutofit/>
          </a:bodyPr>
          <a:lstStyle/>
          <a:p>
            <a:pPr marL="0" indent="0">
              <a:spcBef>
                <a:spcPts val="0"/>
              </a:spcBef>
              <a:buNone/>
            </a:pPr>
            <a:r>
              <a:rPr lang="en-GB" sz="1700" b="1" dirty="0">
                <a:highlight>
                  <a:srgbClr val="FFFF00"/>
                </a:highlight>
              </a:rPr>
              <a:t>3. Cognitive and Intellectual Skills </a:t>
            </a:r>
          </a:p>
          <a:p>
            <a:pPr marL="0" indent="0">
              <a:spcBef>
                <a:spcPts val="0"/>
              </a:spcBef>
              <a:buNone/>
            </a:pPr>
            <a:r>
              <a:rPr lang="en-GB" sz="1700" dirty="0"/>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Your work must contain evidence of logical, analytical thinking. For example, to examine and break information down into parts, make inferences, compile, compare and contrast information.  This means not just describing what! But also justifying: Why? How? When? Who? Where? At what cost? You should provide justification for your arguments and judgements using evidence that you have reflected upon the ideas of others within the subject area and that you are able to make sound judgements and arguments using data and concepts.  Where relevant, alternative solutions and recommendations may be proposed.</a:t>
            </a:r>
          </a:p>
          <a:p>
            <a:pPr marL="0" indent="0">
              <a:spcBef>
                <a:spcPts val="0"/>
              </a:spcBef>
              <a:buNone/>
            </a:pPr>
            <a:endParaRPr lang="en-GB" sz="1700" dirty="0"/>
          </a:p>
          <a:p>
            <a:pPr marL="0" indent="0">
              <a:spcBef>
                <a:spcPts val="0"/>
              </a:spcBef>
              <a:buNone/>
            </a:pPr>
            <a:endParaRPr lang="en-GB" sz="1700" dirty="0"/>
          </a:p>
          <a:p>
            <a:pPr>
              <a:spcBef>
                <a:spcPts val="0"/>
              </a:spcBef>
            </a:pPr>
            <a:r>
              <a:rPr lang="en-GB" sz="1700" dirty="0"/>
              <a:t>You should be able to </a:t>
            </a:r>
            <a:r>
              <a:rPr lang="en-GB" sz="1700" b="1" dirty="0">
                <a:solidFill>
                  <a:srgbClr val="00B0F0"/>
                </a:solidFill>
              </a:rPr>
              <a:t>provide </a:t>
            </a:r>
            <a:r>
              <a:rPr lang="en-GB" sz="1700" b="1" u="sng" dirty="0">
                <a:solidFill>
                  <a:srgbClr val="00B0F0"/>
                </a:solidFill>
              </a:rPr>
              <a:t>adequate</a:t>
            </a:r>
            <a:r>
              <a:rPr lang="en-GB" sz="1700" b="1" dirty="0">
                <a:solidFill>
                  <a:srgbClr val="00B0F0"/>
                </a:solidFill>
              </a:rPr>
              <a:t> </a:t>
            </a:r>
            <a:r>
              <a:rPr lang="en-GB" sz="1700" b="1" u="sng" dirty="0">
                <a:solidFill>
                  <a:srgbClr val="00B0F0"/>
                </a:solidFill>
              </a:rPr>
              <a:t>answers</a:t>
            </a:r>
            <a:r>
              <a:rPr lang="en-GB" sz="1700" b="1" dirty="0">
                <a:solidFill>
                  <a:srgbClr val="00B0F0"/>
                </a:solidFill>
              </a:rPr>
              <a:t> to the questions asked during this interview</a:t>
            </a:r>
            <a:r>
              <a:rPr lang="en-GB" sz="1700" dirty="0"/>
              <a:t>. </a:t>
            </a:r>
          </a:p>
          <a:p>
            <a:pPr>
              <a:spcBef>
                <a:spcPts val="0"/>
              </a:spcBef>
            </a:pPr>
            <a:endParaRPr lang="en-GB" sz="1700" dirty="0"/>
          </a:p>
          <a:p>
            <a:pPr>
              <a:spcBef>
                <a:spcPts val="0"/>
              </a:spcBef>
            </a:pPr>
            <a:r>
              <a:rPr lang="en-GB" sz="1700" dirty="0"/>
              <a:t>You should be able to </a:t>
            </a:r>
            <a:r>
              <a:rPr lang="en-GB" sz="1700" b="1" u="sng" dirty="0">
                <a:solidFill>
                  <a:srgbClr val="00B0F0"/>
                </a:solidFill>
              </a:rPr>
              <a:t>provide</a:t>
            </a:r>
            <a:r>
              <a:rPr lang="en-GB" sz="1700" b="1" dirty="0">
                <a:solidFill>
                  <a:srgbClr val="00B0F0"/>
                </a:solidFill>
              </a:rPr>
              <a:t> </a:t>
            </a:r>
            <a:r>
              <a:rPr lang="en-GB" sz="1700" b="1" u="sng" dirty="0">
                <a:solidFill>
                  <a:srgbClr val="00B0F0"/>
                </a:solidFill>
              </a:rPr>
              <a:t>examples</a:t>
            </a:r>
            <a:r>
              <a:rPr lang="en-GB" sz="1700" b="1" dirty="0">
                <a:solidFill>
                  <a:srgbClr val="00B0F0"/>
                </a:solidFill>
              </a:rPr>
              <a:t> to support your answers</a:t>
            </a:r>
            <a:r>
              <a:rPr lang="en-GB" sz="1700" dirty="0"/>
              <a:t>. </a:t>
            </a:r>
          </a:p>
        </p:txBody>
      </p:sp>
      <p:sp>
        <p:nvSpPr>
          <p:cNvPr id="4" name="Slide Number Placeholder 3">
            <a:extLst>
              <a:ext uri="{FF2B5EF4-FFF2-40B4-BE49-F238E27FC236}">
                <a16:creationId xmlns:a16="http://schemas.microsoft.com/office/drawing/2014/main" id="{EE3FFE88-EEC8-4A61-BD9B-DD1909207111}"/>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66873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2BF6F-5B04-8F90-0C53-9D0CB249ED30}"/>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1EDA70F-5267-ED34-9CDE-ADA285F47C33}"/>
              </a:ext>
            </a:extLst>
          </p:cNvPr>
          <p:cNvSpPr/>
          <p:nvPr/>
        </p:nvSpPr>
        <p:spPr>
          <a:xfrm>
            <a:off x="0" y="0"/>
            <a:ext cx="9144000" cy="68326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867466B-1050-DC44-522E-8969F5BCAFC7}"/>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00B0F0"/>
                </a:solidFill>
              </a:rPr>
              <a:t>Task 1 </a:t>
            </a:r>
          </a:p>
        </p:txBody>
      </p:sp>
      <p:sp>
        <p:nvSpPr>
          <p:cNvPr id="3" name="Content Placeholder 2">
            <a:extLst>
              <a:ext uri="{FF2B5EF4-FFF2-40B4-BE49-F238E27FC236}">
                <a16:creationId xmlns:a16="http://schemas.microsoft.com/office/drawing/2014/main" id="{9773BBA2-96CC-2D6B-E00B-459FE15C45A3}"/>
              </a:ext>
            </a:extLst>
          </p:cNvPr>
          <p:cNvSpPr>
            <a:spLocks noGrp="1"/>
          </p:cNvSpPr>
          <p:nvPr>
            <p:ph idx="1"/>
          </p:nvPr>
        </p:nvSpPr>
        <p:spPr>
          <a:xfrm>
            <a:off x="251520" y="1160570"/>
            <a:ext cx="8712968" cy="4824536"/>
          </a:xfrm>
        </p:spPr>
        <p:txBody>
          <a:bodyPr>
            <a:noAutofit/>
          </a:bodyPr>
          <a:lstStyle/>
          <a:p>
            <a:pPr marL="0" indent="0">
              <a:buNone/>
            </a:pPr>
            <a:r>
              <a:rPr lang="en-GB" sz="1800" b="1" dirty="0">
                <a:highlight>
                  <a:srgbClr val="FFFF00"/>
                </a:highlight>
              </a:rPr>
              <a:t>4. Practical Skills</a:t>
            </a:r>
          </a:p>
          <a:p>
            <a:pPr marL="0" indent="0">
              <a:buNone/>
            </a:pPr>
            <a:r>
              <a:rPr lang="en-GB" sz="1800" dirty="0"/>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pPr marL="0" indent="0">
              <a:buNone/>
            </a:pPr>
            <a:endParaRPr lang="en-GB" sz="1800" dirty="0"/>
          </a:p>
          <a:p>
            <a:pPr marL="0" indent="0">
              <a:buNone/>
            </a:pPr>
            <a:endParaRPr lang="en-GB" sz="1800" dirty="0"/>
          </a:p>
          <a:p>
            <a:pPr>
              <a:buClr>
                <a:schemeClr val="tx1"/>
              </a:buClr>
            </a:pPr>
            <a:r>
              <a:rPr lang="en-GB" sz="1800" dirty="0"/>
              <a:t>You should be able to </a:t>
            </a:r>
            <a:r>
              <a:rPr lang="en-GB" sz="1800" b="1" dirty="0">
                <a:solidFill>
                  <a:srgbClr val="00B0F0"/>
                </a:solidFill>
              </a:rPr>
              <a:t>respond in a </a:t>
            </a:r>
            <a:r>
              <a:rPr lang="en-GB" sz="1800" b="1" u="sng" dirty="0">
                <a:solidFill>
                  <a:srgbClr val="00B0F0"/>
                </a:solidFill>
              </a:rPr>
              <a:t>professional</a:t>
            </a:r>
            <a:r>
              <a:rPr lang="en-GB" sz="1800" b="1" dirty="0">
                <a:solidFill>
                  <a:srgbClr val="00B0F0"/>
                </a:solidFill>
              </a:rPr>
              <a:t> </a:t>
            </a:r>
            <a:r>
              <a:rPr lang="en-GB" sz="1800" b="1" u="sng" dirty="0">
                <a:solidFill>
                  <a:srgbClr val="00B0F0"/>
                </a:solidFill>
              </a:rPr>
              <a:t>manner</a:t>
            </a:r>
            <a:r>
              <a:rPr lang="en-GB" sz="1800" b="1" dirty="0">
                <a:solidFill>
                  <a:srgbClr val="00B0F0"/>
                </a:solidFill>
              </a:rPr>
              <a:t> to the questions asked </a:t>
            </a:r>
          </a:p>
          <a:p>
            <a:pPr>
              <a:buClr>
                <a:schemeClr val="tx1"/>
              </a:buClr>
            </a:pPr>
            <a:endParaRPr lang="en-GB" sz="1800" dirty="0"/>
          </a:p>
          <a:p>
            <a:pPr>
              <a:buClr>
                <a:schemeClr val="tx1"/>
              </a:buClr>
            </a:pPr>
            <a:r>
              <a:rPr lang="en-GB" sz="1800" dirty="0"/>
              <a:t>You should be able to </a:t>
            </a:r>
            <a:r>
              <a:rPr lang="en-GB" sz="1800" b="1" dirty="0">
                <a:solidFill>
                  <a:srgbClr val="00B0F0"/>
                </a:solidFill>
              </a:rPr>
              <a:t>provide answers </a:t>
            </a:r>
            <a:r>
              <a:rPr lang="en-GB" sz="1800" dirty="0"/>
              <a:t>which would be </a:t>
            </a:r>
            <a:r>
              <a:rPr lang="en-GB" sz="1800" b="1" dirty="0">
                <a:solidFill>
                  <a:srgbClr val="00B0F0"/>
                </a:solidFill>
              </a:rPr>
              <a:t>appropriate in a real-life interview situation</a:t>
            </a:r>
            <a:r>
              <a:rPr lang="en-GB" sz="1800" dirty="0"/>
              <a:t>. </a:t>
            </a:r>
          </a:p>
        </p:txBody>
      </p:sp>
      <p:sp>
        <p:nvSpPr>
          <p:cNvPr id="4" name="Slide Number Placeholder 3">
            <a:extLst>
              <a:ext uri="{FF2B5EF4-FFF2-40B4-BE49-F238E27FC236}">
                <a16:creationId xmlns:a16="http://schemas.microsoft.com/office/drawing/2014/main" id="{BB0124D1-A48A-3248-3CD7-701006E49DCA}"/>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681031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579204-8679-3E87-6D33-A7DE08E7498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27C6F94-F934-77AD-5C67-FED6C6392F45}"/>
              </a:ext>
            </a:extLst>
          </p:cNvPr>
          <p:cNvSpPr/>
          <p:nvPr/>
        </p:nvSpPr>
        <p:spPr>
          <a:xfrm>
            <a:off x="0" y="0"/>
            <a:ext cx="9144000" cy="68326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F8B8CE5-0E1B-4F7F-96C0-C2CD9915B9BA}"/>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00B0F0"/>
                </a:solidFill>
              </a:rPr>
              <a:t>Task 1 </a:t>
            </a:r>
          </a:p>
        </p:txBody>
      </p:sp>
      <p:sp>
        <p:nvSpPr>
          <p:cNvPr id="3" name="Content Placeholder 2">
            <a:extLst>
              <a:ext uri="{FF2B5EF4-FFF2-40B4-BE49-F238E27FC236}">
                <a16:creationId xmlns:a16="http://schemas.microsoft.com/office/drawing/2014/main" id="{06CECA0B-CF93-F7F8-61F2-5DC831F30180}"/>
              </a:ext>
            </a:extLst>
          </p:cNvPr>
          <p:cNvSpPr>
            <a:spLocks noGrp="1"/>
          </p:cNvSpPr>
          <p:nvPr>
            <p:ph idx="1"/>
          </p:nvPr>
        </p:nvSpPr>
        <p:spPr>
          <a:xfrm>
            <a:off x="215516" y="1160570"/>
            <a:ext cx="8712968" cy="4824536"/>
          </a:xfrm>
        </p:spPr>
        <p:txBody>
          <a:bodyPr>
            <a:noAutofit/>
          </a:bodyPr>
          <a:lstStyle/>
          <a:p>
            <a:pPr marL="0" indent="0">
              <a:buNone/>
            </a:pPr>
            <a:r>
              <a:rPr lang="en-GB" sz="1800" b="1" dirty="0">
                <a:highlight>
                  <a:srgbClr val="FFFF00"/>
                </a:highlight>
              </a:rPr>
              <a:t>5. Transferable Skills for Life and Professional Practice </a:t>
            </a:r>
          </a:p>
          <a:p>
            <a:pPr marL="0" indent="0">
              <a:buNone/>
            </a:pPr>
            <a:r>
              <a:rPr lang="en-GB" sz="1800" dirty="0"/>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pPr>
              <a:buClr>
                <a:schemeClr val="tx1"/>
              </a:buClr>
            </a:pPr>
            <a:endParaRPr lang="en-GB" sz="1800" dirty="0"/>
          </a:p>
          <a:p>
            <a:pPr>
              <a:buClr>
                <a:schemeClr val="tx1"/>
              </a:buClr>
            </a:pPr>
            <a:endParaRPr lang="en-GB" sz="1800" dirty="0"/>
          </a:p>
          <a:p>
            <a:pPr>
              <a:buClr>
                <a:schemeClr val="tx1"/>
              </a:buClr>
            </a:pPr>
            <a:r>
              <a:rPr lang="en-GB" sz="1800" dirty="0"/>
              <a:t>You should </a:t>
            </a:r>
            <a:r>
              <a:rPr lang="en-GB" sz="1800" b="1" dirty="0">
                <a:solidFill>
                  <a:srgbClr val="00B0F0"/>
                </a:solidFill>
              </a:rPr>
              <a:t>submit</a:t>
            </a:r>
            <a:r>
              <a:rPr lang="en-GB" sz="1800" dirty="0"/>
              <a:t> </a:t>
            </a:r>
            <a:r>
              <a:rPr lang="en-GB" sz="1800" b="1" dirty="0">
                <a:solidFill>
                  <a:srgbClr val="00B0F0"/>
                </a:solidFill>
              </a:rPr>
              <a:t>your CV, Cover Letter and Job Description/Person Specification </a:t>
            </a:r>
            <a:r>
              <a:rPr lang="en-GB" sz="1800" u="sng" dirty="0"/>
              <a:t>as a single Word document</a:t>
            </a:r>
            <a:endParaRPr lang="en-GB" sz="1800" dirty="0"/>
          </a:p>
          <a:p>
            <a:pPr>
              <a:buClr>
                <a:schemeClr val="tx1"/>
              </a:buClr>
            </a:pPr>
            <a:endParaRPr lang="en-GB" sz="1800" dirty="0"/>
          </a:p>
          <a:p>
            <a:pPr>
              <a:buClr>
                <a:schemeClr val="tx1"/>
              </a:buClr>
            </a:pPr>
            <a:r>
              <a:rPr lang="en-GB" sz="1800" dirty="0"/>
              <a:t>Your written submission for Task 1 should </a:t>
            </a:r>
            <a:r>
              <a:rPr lang="en-GB" sz="1800" b="1" dirty="0">
                <a:solidFill>
                  <a:srgbClr val="00B0F0"/>
                </a:solidFill>
              </a:rPr>
              <a:t>follow the general submission guidelines </a:t>
            </a:r>
            <a:r>
              <a:rPr lang="en-GB" sz="1800" dirty="0"/>
              <a:t>in terms of editing and formatting (</a:t>
            </a:r>
            <a:r>
              <a:rPr lang="en-GB" sz="1800" u="sng" dirty="0"/>
              <a:t>in Arial font</a:t>
            </a:r>
            <a:r>
              <a:rPr lang="en-GB" sz="1800" dirty="0"/>
              <a:t>, </a:t>
            </a:r>
            <a:r>
              <a:rPr lang="en-GB" sz="1800" u="sng" dirty="0"/>
              <a:t>size 11 or 12 text</a:t>
            </a:r>
            <a:r>
              <a:rPr lang="en-GB" sz="1800" dirty="0"/>
              <a:t> and with </a:t>
            </a:r>
            <a:r>
              <a:rPr lang="en-GB" sz="1800" u="sng" dirty="0"/>
              <a:t>1.5-line spacing</a:t>
            </a:r>
            <a:r>
              <a:rPr lang="en-GB" sz="1800" dirty="0"/>
              <a:t>)</a:t>
            </a:r>
          </a:p>
          <a:p>
            <a:pPr>
              <a:buClr>
                <a:schemeClr val="tx1"/>
              </a:buClr>
            </a:pPr>
            <a:endParaRPr lang="en-GB" sz="1700" dirty="0"/>
          </a:p>
          <a:p>
            <a:pPr>
              <a:buClr>
                <a:schemeClr val="tx1"/>
              </a:buClr>
            </a:pPr>
            <a:endParaRPr lang="en-GB" sz="1700" dirty="0"/>
          </a:p>
        </p:txBody>
      </p:sp>
      <p:sp>
        <p:nvSpPr>
          <p:cNvPr id="4" name="Slide Number Placeholder 3">
            <a:extLst>
              <a:ext uri="{FF2B5EF4-FFF2-40B4-BE49-F238E27FC236}">
                <a16:creationId xmlns:a16="http://schemas.microsoft.com/office/drawing/2014/main" id="{EAD7A2A0-A9C5-B1FC-15A6-8DD91CE06800}"/>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54120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AF17B-E978-F01D-E539-C81D0C2F21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6864C-D34E-3971-D29C-217E2674C49E}"/>
              </a:ext>
            </a:extLst>
          </p:cNvPr>
          <p:cNvSpPr>
            <a:spLocks noGrp="1"/>
          </p:cNvSpPr>
          <p:nvPr>
            <p:ph type="title"/>
          </p:nvPr>
        </p:nvSpPr>
        <p:spPr>
          <a:xfrm>
            <a:off x="457200" y="58614"/>
            <a:ext cx="8229600" cy="778098"/>
          </a:xfrm>
        </p:spPr>
        <p:txBody>
          <a:bodyPr>
            <a:normAutofit/>
          </a:bodyPr>
          <a:lstStyle/>
          <a:p>
            <a:r>
              <a:rPr lang="en-GB" b="1" dirty="0"/>
              <a:t>Unpacking </a:t>
            </a:r>
            <a:r>
              <a:rPr lang="en-GB" b="1" dirty="0">
                <a:solidFill>
                  <a:srgbClr val="8D42C6"/>
                </a:solidFill>
              </a:rPr>
              <a:t>Task 2</a:t>
            </a:r>
          </a:p>
        </p:txBody>
      </p:sp>
      <p:sp>
        <p:nvSpPr>
          <p:cNvPr id="3" name="Content Placeholder 2">
            <a:extLst>
              <a:ext uri="{FF2B5EF4-FFF2-40B4-BE49-F238E27FC236}">
                <a16:creationId xmlns:a16="http://schemas.microsoft.com/office/drawing/2014/main" id="{388AE5E7-658B-5A94-46DD-6BF4A85B9B75}"/>
              </a:ext>
            </a:extLst>
          </p:cNvPr>
          <p:cNvSpPr>
            <a:spLocks noGrp="1"/>
          </p:cNvSpPr>
          <p:nvPr>
            <p:ph idx="1"/>
          </p:nvPr>
        </p:nvSpPr>
        <p:spPr>
          <a:xfrm>
            <a:off x="323528" y="1196752"/>
            <a:ext cx="8640960" cy="4608512"/>
          </a:xfrm>
        </p:spPr>
        <p:txBody>
          <a:bodyPr>
            <a:normAutofit/>
          </a:bodyPr>
          <a:lstStyle/>
          <a:p>
            <a:pPr marL="0" indent="0">
              <a:spcBef>
                <a:spcPts val="0"/>
              </a:spcBef>
              <a:buNone/>
            </a:pPr>
            <a:r>
              <a:rPr lang="en-GB" sz="2400" dirty="0"/>
              <a:t>Work in pairs to explore the brief and answer these questions:</a:t>
            </a:r>
          </a:p>
          <a:p>
            <a:pPr marL="0" indent="0">
              <a:spcBef>
                <a:spcPts val="0"/>
              </a:spcBef>
              <a:buNone/>
            </a:pPr>
            <a:endParaRPr lang="en-GB" sz="2400" dirty="0"/>
          </a:p>
          <a:p>
            <a:pPr marL="514350" indent="-514350">
              <a:spcBef>
                <a:spcPts val="0"/>
              </a:spcBef>
              <a:buFont typeface="+mj-lt"/>
              <a:buAutoNum type="arabicPeriod"/>
            </a:pPr>
            <a:r>
              <a:rPr lang="en-GB" sz="2400" dirty="0"/>
              <a:t>What </a:t>
            </a:r>
            <a:r>
              <a:rPr lang="en-GB" sz="2400" b="1" dirty="0"/>
              <a:t>type of assessment </a:t>
            </a:r>
            <a:r>
              <a:rPr lang="en-GB" sz="2400" dirty="0"/>
              <a:t>is it?</a:t>
            </a:r>
          </a:p>
          <a:p>
            <a:pPr marL="0" indent="0">
              <a:spcBef>
                <a:spcPts val="0"/>
              </a:spcBef>
              <a:buNone/>
            </a:pPr>
            <a:endParaRPr lang="en-GB" sz="2400" dirty="0"/>
          </a:p>
          <a:p>
            <a:pPr marL="0" indent="0">
              <a:spcBef>
                <a:spcPts val="0"/>
              </a:spcBef>
              <a:buNone/>
            </a:pPr>
            <a:endParaRPr lang="en-GB" sz="2400" dirty="0"/>
          </a:p>
          <a:p>
            <a:pPr marL="457200" indent="-457200">
              <a:spcBef>
                <a:spcPts val="0"/>
              </a:spcBef>
              <a:buFont typeface="+mj-lt"/>
              <a:buAutoNum type="arabicPeriod" startAt="2"/>
            </a:pPr>
            <a:r>
              <a:rPr lang="en-GB" sz="2400" dirty="0"/>
              <a:t>What is the </a:t>
            </a:r>
            <a:r>
              <a:rPr lang="en-GB" sz="2400" b="1" dirty="0"/>
              <a:t>submission date</a:t>
            </a:r>
            <a:r>
              <a:rPr lang="en-GB" sz="2400" dirty="0"/>
              <a:t>?</a:t>
            </a:r>
          </a:p>
          <a:p>
            <a:pPr marL="0" indent="0">
              <a:spcBef>
                <a:spcPts val="0"/>
              </a:spcBef>
              <a:buNone/>
            </a:pPr>
            <a:endParaRPr lang="en-GB" sz="2400" dirty="0"/>
          </a:p>
          <a:p>
            <a:pPr marL="0" indent="0">
              <a:spcBef>
                <a:spcPts val="0"/>
              </a:spcBef>
              <a:buNone/>
            </a:pPr>
            <a:endParaRPr lang="en-GB" sz="2400" dirty="0"/>
          </a:p>
          <a:p>
            <a:pPr marL="514350" indent="-514350">
              <a:spcBef>
                <a:spcPts val="0"/>
              </a:spcBef>
              <a:buFont typeface="+mj-lt"/>
              <a:buAutoNum type="arabicPeriod" startAt="3"/>
            </a:pPr>
            <a:r>
              <a:rPr lang="en-GB" sz="2400" dirty="0"/>
              <a:t>What specific </a:t>
            </a:r>
            <a:r>
              <a:rPr lang="en-GB" sz="2400" b="1" dirty="0"/>
              <a:t>learning outcomes </a:t>
            </a:r>
            <a:r>
              <a:rPr lang="en-GB" sz="2400" dirty="0"/>
              <a:t>will be addressed?</a:t>
            </a:r>
          </a:p>
          <a:p>
            <a:pPr marL="514350" indent="-514350">
              <a:spcBef>
                <a:spcPts val="0"/>
              </a:spcBef>
              <a:buFont typeface="+mj-lt"/>
              <a:buAutoNum type="arabicPeriod" startAt="3"/>
            </a:pPr>
            <a:endParaRPr lang="en-GB" sz="2400" dirty="0"/>
          </a:p>
          <a:p>
            <a:pPr marL="514350" indent="-514350">
              <a:spcBef>
                <a:spcPts val="0"/>
              </a:spcBef>
              <a:buFont typeface="+mj-lt"/>
              <a:buAutoNum type="arabicPeriod" startAt="3"/>
            </a:pPr>
            <a:endParaRPr lang="en-GB" sz="2600" dirty="0"/>
          </a:p>
          <a:p>
            <a:endParaRPr lang="en-GB" dirty="0"/>
          </a:p>
          <a:p>
            <a:endParaRPr lang="en-GB" dirty="0"/>
          </a:p>
        </p:txBody>
      </p:sp>
      <p:sp>
        <p:nvSpPr>
          <p:cNvPr id="4" name="Slide Number Placeholder 3">
            <a:extLst>
              <a:ext uri="{FF2B5EF4-FFF2-40B4-BE49-F238E27FC236}">
                <a16:creationId xmlns:a16="http://schemas.microsoft.com/office/drawing/2014/main" id="{E2A07ED7-D268-59AB-D6EF-1F5A9183FCB5}"/>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104046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33082-D3BA-3DB8-0B6F-90785290CB9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E09D16E4-2510-35F8-7BF5-D06385DBFC28}"/>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5B1276E-58D0-41ED-1050-D0F1FE474296}"/>
              </a:ext>
            </a:extLst>
          </p:cNvPr>
          <p:cNvSpPr>
            <a:spLocks noGrp="1"/>
          </p:cNvSpPr>
          <p:nvPr>
            <p:ph type="title"/>
          </p:nvPr>
        </p:nvSpPr>
        <p:spPr>
          <a:xfrm>
            <a:off x="457200" y="58614"/>
            <a:ext cx="8229600" cy="778098"/>
          </a:xfrm>
        </p:spPr>
        <p:txBody>
          <a:bodyPr/>
          <a:lstStyle/>
          <a:p>
            <a:r>
              <a:rPr lang="en-GB" b="1" dirty="0"/>
              <a:t>Unpacking </a:t>
            </a:r>
            <a:r>
              <a:rPr lang="en-GB" b="1" dirty="0">
                <a:solidFill>
                  <a:srgbClr val="8D42C6"/>
                </a:solidFill>
              </a:rPr>
              <a:t>Task 2</a:t>
            </a:r>
          </a:p>
        </p:txBody>
      </p:sp>
      <p:sp>
        <p:nvSpPr>
          <p:cNvPr id="3" name="Content Placeholder 2">
            <a:extLst>
              <a:ext uri="{FF2B5EF4-FFF2-40B4-BE49-F238E27FC236}">
                <a16:creationId xmlns:a16="http://schemas.microsoft.com/office/drawing/2014/main" id="{DC25D58E-A25A-0BAF-4313-9121433F110D}"/>
              </a:ext>
            </a:extLst>
          </p:cNvPr>
          <p:cNvSpPr>
            <a:spLocks noGrp="1"/>
          </p:cNvSpPr>
          <p:nvPr>
            <p:ph idx="1"/>
          </p:nvPr>
        </p:nvSpPr>
        <p:spPr>
          <a:xfrm>
            <a:off x="107504" y="1052735"/>
            <a:ext cx="8928992" cy="5976665"/>
          </a:xfrm>
        </p:spPr>
        <p:txBody>
          <a:bodyPr>
            <a:normAutofit fontScale="70000" lnSpcReduction="20000"/>
          </a:bodyPr>
          <a:lstStyle/>
          <a:p>
            <a:pPr marL="514350" indent="-514350">
              <a:spcBef>
                <a:spcPts val="0"/>
              </a:spcBef>
              <a:buFont typeface="+mj-lt"/>
              <a:buAutoNum type="arabicPeriod"/>
            </a:pPr>
            <a:r>
              <a:rPr lang="en-GB" sz="2900" dirty="0"/>
              <a:t>What </a:t>
            </a:r>
            <a:r>
              <a:rPr lang="en-GB" sz="2900" b="1" dirty="0"/>
              <a:t>type of assessment </a:t>
            </a:r>
            <a:r>
              <a:rPr lang="en-GB" sz="2900" dirty="0"/>
              <a:t>is it?</a:t>
            </a:r>
          </a:p>
          <a:p>
            <a:pPr marL="0" indent="0">
              <a:spcBef>
                <a:spcPts val="0"/>
              </a:spcBef>
              <a:buNone/>
            </a:pPr>
            <a:endParaRPr lang="en-GB" sz="2900" b="1" dirty="0">
              <a:solidFill>
                <a:srgbClr val="8D42C6"/>
              </a:solidFill>
              <a:highlight>
                <a:srgbClr val="FFFF00"/>
              </a:highlight>
            </a:endParaRPr>
          </a:p>
          <a:p>
            <a:pPr marL="0" indent="0">
              <a:spcBef>
                <a:spcPts val="0"/>
              </a:spcBef>
              <a:buNone/>
            </a:pPr>
            <a:r>
              <a:rPr lang="en-GB" sz="2900" b="1" dirty="0">
                <a:solidFill>
                  <a:srgbClr val="8D42C6"/>
                </a:solidFill>
                <a:highlight>
                  <a:srgbClr val="FFFF00"/>
                </a:highlight>
              </a:rPr>
              <a:t>Component A</a:t>
            </a:r>
            <a:r>
              <a:rPr lang="en-GB" sz="2900" b="1" dirty="0">
                <a:solidFill>
                  <a:srgbClr val="8D42C6"/>
                </a:solidFill>
              </a:rPr>
              <a:t> (400 words): </a:t>
            </a:r>
            <a:r>
              <a:rPr lang="en-GB" sz="2900" dirty="0">
                <a:solidFill>
                  <a:srgbClr val="8D42C6"/>
                </a:solidFill>
              </a:rPr>
              <a:t>select and compare</a:t>
            </a:r>
            <a:r>
              <a:rPr lang="en-GB" sz="2900" b="1" dirty="0">
                <a:solidFill>
                  <a:srgbClr val="8D42C6"/>
                </a:solidFill>
              </a:rPr>
              <a:t> two adverts. </a:t>
            </a:r>
            <a:r>
              <a:rPr lang="en-GB" sz="2900" dirty="0">
                <a:solidFill>
                  <a:srgbClr val="8D42C6"/>
                </a:solidFill>
              </a:rPr>
              <a:t>Identify the </a:t>
            </a:r>
            <a:r>
              <a:rPr lang="en-GB" sz="2900" b="1" dirty="0">
                <a:solidFill>
                  <a:srgbClr val="8D42C6"/>
                </a:solidFill>
              </a:rPr>
              <a:t>key skills and knowledge required</a:t>
            </a:r>
            <a:r>
              <a:rPr lang="en-GB" sz="2900" dirty="0">
                <a:solidFill>
                  <a:srgbClr val="8D42C6"/>
                </a:solidFill>
              </a:rPr>
              <a:t> for your selected profession. Highlight the common skills and knowledge areas across these two adverts. Then, select </a:t>
            </a:r>
            <a:r>
              <a:rPr lang="en-GB" sz="2900" b="1" dirty="0">
                <a:solidFill>
                  <a:srgbClr val="8D42C6"/>
                </a:solidFill>
              </a:rPr>
              <a:t>one shared skill </a:t>
            </a:r>
            <a:r>
              <a:rPr lang="en-GB" sz="2900" dirty="0">
                <a:solidFill>
                  <a:srgbClr val="8D42C6"/>
                </a:solidFill>
              </a:rPr>
              <a:t>and assess how you could use it in</a:t>
            </a:r>
            <a:r>
              <a:rPr lang="en-GB" sz="2900" b="1" dirty="0">
                <a:solidFill>
                  <a:srgbClr val="8D42C6"/>
                </a:solidFill>
              </a:rPr>
              <a:t> your future role of employment</a:t>
            </a:r>
            <a:r>
              <a:rPr lang="en-GB" sz="2900" dirty="0">
                <a:solidFill>
                  <a:srgbClr val="8D42C6"/>
                </a:solidFill>
              </a:rPr>
              <a:t>. </a:t>
            </a:r>
          </a:p>
          <a:p>
            <a:pPr marL="0" indent="0">
              <a:spcBef>
                <a:spcPts val="0"/>
              </a:spcBef>
              <a:buNone/>
            </a:pPr>
            <a:endParaRPr lang="en-GB" sz="2000" b="1" dirty="0">
              <a:solidFill>
                <a:srgbClr val="7030A0"/>
              </a:solidFill>
            </a:endParaRPr>
          </a:p>
          <a:p>
            <a:pPr marL="0" indent="0">
              <a:spcBef>
                <a:spcPts val="0"/>
              </a:spcBef>
              <a:buNone/>
            </a:pPr>
            <a:endParaRPr lang="en-GB" sz="2900" b="1" dirty="0">
              <a:solidFill>
                <a:srgbClr val="7030A0"/>
              </a:solidFill>
            </a:endParaRPr>
          </a:p>
          <a:p>
            <a:pPr marL="0" indent="0">
              <a:spcBef>
                <a:spcPts val="0"/>
              </a:spcBef>
              <a:buNone/>
            </a:pPr>
            <a:r>
              <a:rPr lang="en-GB" sz="2900" b="1" dirty="0">
                <a:solidFill>
                  <a:srgbClr val="8D42C6"/>
                </a:solidFill>
                <a:highlight>
                  <a:srgbClr val="FFFF00"/>
                </a:highlight>
              </a:rPr>
              <a:t>Component B</a:t>
            </a:r>
            <a:r>
              <a:rPr lang="en-GB" sz="2900" b="1" dirty="0">
                <a:solidFill>
                  <a:srgbClr val="8D42C6"/>
                </a:solidFill>
              </a:rPr>
              <a:t> (800 words):</a:t>
            </a:r>
            <a:r>
              <a:rPr lang="en-GB" sz="2900" dirty="0">
                <a:solidFill>
                  <a:srgbClr val="8D42C6"/>
                </a:solidFill>
              </a:rPr>
              <a:t> conduct a </a:t>
            </a:r>
            <a:r>
              <a:rPr lang="en-GB" sz="2900" b="1" dirty="0">
                <a:solidFill>
                  <a:srgbClr val="8D42C6"/>
                </a:solidFill>
              </a:rPr>
              <a:t>reflective</a:t>
            </a:r>
            <a:r>
              <a:rPr lang="en-GB" sz="2900" dirty="0">
                <a:solidFill>
                  <a:srgbClr val="8D42C6"/>
                </a:solidFill>
              </a:rPr>
              <a:t> </a:t>
            </a:r>
            <a:r>
              <a:rPr lang="en-GB" sz="2900" b="1" dirty="0">
                <a:solidFill>
                  <a:srgbClr val="8D42C6"/>
                </a:solidFill>
              </a:rPr>
              <a:t>self-assessment</a:t>
            </a:r>
            <a:r>
              <a:rPr lang="en-GB" sz="2900" dirty="0">
                <a:solidFill>
                  <a:srgbClr val="8D42C6"/>
                </a:solidFill>
              </a:rPr>
              <a:t> to identify your personal strengths and areas for further development. Use a self-assessment tool in the form of a </a:t>
            </a:r>
            <a:r>
              <a:rPr lang="en-GB" sz="2900" b="1" dirty="0">
                <a:solidFill>
                  <a:srgbClr val="8D42C6"/>
                </a:solidFill>
              </a:rPr>
              <a:t>SWOT analysis</a:t>
            </a:r>
            <a:r>
              <a:rPr lang="en-GB" sz="2900" dirty="0">
                <a:solidFill>
                  <a:srgbClr val="8D42C6"/>
                </a:solidFill>
              </a:rPr>
              <a:t>. Provide </a:t>
            </a:r>
            <a:r>
              <a:rPr lang="en-GB" sz="2900" b="1" dirty="0">
                <a:solidFill>
                  <a:srgbClr val="8D42C6"/>
                </a:solidFill>
              </a:rPr>
              <a:t>examples</a:t>
            </a:r>
            <a:r>
              <a:rPr lang="en-GB" sz="2900" dirty="0">
                <a:solidFill>
                  <a:srgbClr val="8D42C6"/>
                </a:solidFill>
              </a:rPr>
              <a:t> of your readiness for employability and personal advancement (including academic  achievements; work experience; extracurricular activities; feedback from peers and mentors). </a:t>
            </a:r>
            <a:endParaRPr lang="en-GB" sz="2900" b="1" dirty="0">
              <a:solidFill>
                <a:srgbClr val="8D42C6"/>
              </a:solidFill>
            </a:endParaRPr>
          </a:p>
          <a:p>
            <a:pPr marL="0" indent="0">
              <a:spcBef>
                <a:spcPts val="0"/>
              </a:spcBef>
              <a:buNone/>
            </a:pPr>
            <a:endParaRPr lang="en-GB" sz="2000" b="1" dirty="0">
              <a:solidFill>
                <a:srgbClr val="8D42C6"/>
              </a:solidFill>
            </a:endParaRPr>
          </a:p>
          <a:p>
            <a:pPr marL="0" indent="0">
              <a:spcBef>
                <a:spcPts val="0"/>
              </a:spcBef>
              <a:buNone/>
            </a:pPr>
            <a:endParaRPr lang="en-GB" sz="2900" b="1" dirty="0">
              <a:solidFill>
                <a:srgbClr val="7030A0"/>
              </a:solidFill>
            </a:endParaRPr>
          </a:p>
          <a:p>
            <a:pPr marL="0" indent="0">
              <a:spcBef>
                <a:spcPts val="0"/>
              </a:spcBef>
              <a:buNone/>
            </a:pPr>
            <a:r>
              <a:rPr lang="en-GB" sz="2900" b="1" dirty="0">
                <a:solidFill>
                  <a:srgbClr val="8D42C6"/>
                </a:solidFill>
                <a:highlight>
                  <a:srgbClr val="FFFF00"/>
                </a:highlight>
              </a:rPr>
              <a:t>Component C</a:t>
            </a:r>
            <a:r>
              <a:rPr lang="en-GB" sz="2900" b="1" dirty="0">
                <a:solidFill>
                  <a:srgbClr val="8D42C6"/>
                </a:solidFill>
              </a:rPr>
              <a:t> (300 words):</a:t>
            </a:r>
            <a:r>
              <a:rPr lang="en-GB" sz="2900" dirty="0">
                <a:solidFill>
                  <a:srgbClr val="8D42C6"/>
                </a:solidFill>
              </a:rPr>
              <a:t> set </a:t>
            </a:r>
            <a:r>
              <a:rPr lang="en-GB" sz="2900" b="1" dirty="0">
                <a:solidFill>
                  <a:srgbClr val="8D42C6"/>
                </a:solidFill>
              </a:rPr>
              <a:t>employment goals </a:t>
            </a:r>
            <a:r>
              <a:rPr lang="en-GB" sz="2900" dirty="0">
                <a:solidFill>
                  <a:srgbClr val="8D42C6"/>
                </a:solidFill>
              </a:rPr>
              <a:t>based on the weaknesses identified in your self-assessment. Identify these goals (both short-term and long-term), then explain why they are important to you and how they align with your career aspirations. Create a </a:t>
            </a:r>
            <a:r>
              <a:rPr lang="en-GB" sz="2900" b="1" dirty="0">
                <a:solidFill>
                  <a:srgbClr val="8D42C6"/>
                </a:solidFill>
              </a:rPr>
              <a:t>personal development plan </a:t>
            </a:r>
            <a:r>
              <a:rPr lang="en-GB" sz="2900" dirty="0">
                <a:solidFill>
                  <a:srgbClr val="8D42C6"/>
                </a:solidFill>
              </a:rPr>
              <a:t>which outlines specific actions you will take to address your weaknesses. State realistic timelines, the resources needed and how your progress shall be measured. </a:t>
            </a:r>
          </a:p>
          <a:p>
            <a:pPr lvl="1">
              <a:spcBef>
                <a:spcPts val="0"/>
              </a:spcBef>
              <a:buFont typeface="Arial" panose="020B0604020202020204" pitchFamily="34" charset="0"/>
              <a:buChar char="•"/>
            </a:pPr>
            <a:endParaRPr lang="en-GB" sz="2600" b="1" dirty="0">
              <a:solidFill>
                <a:srgbClr val="7030A0"/>
              </a:solidFill>
            </a:endParaRPr>
          </a:p>
          <a:p>
            <a:pPr marL="514350" indent="-514350">
              <a:spcBef>
                <a:spcPts val="0"/>
              </a:spcBef>
              <a:buFont typeface="+mj-lt"/>
              <a:buAutoNum type="arabicPeriod" startAt="3"/>
            </a:pPr>
            <a:endParaRPr lang="en-GB" sz="2600" dirty="0">
              <a:solidFill>
                <a:srgbClr val="0573F9"/>
              </a:solidFill>
            </a:endParaRPr>
          </a:p>
          <a:p>
            <a:pPr marL="514350" indent="-514350">
              <a:spcBef>
                <a:spcPts val="0"/>
              </a:spcBef>
              <a:buFont typeface="+mj-lt"/>
              <a:buAutoNum type="arabicPeriod"/>
            </a:pPr>
            <a:endParaRPr lang="en-GB" sz="2600" dirty="0"/>
          </a:p>
          <a:p>
            <a:pPr>
              <a:spcBef>
                <a:spcPts val="0"/>
              </a:spcBef>
            </a:pPr>
            <a:endParaRPr lang="en-GB" dirty="0"/>
          </a:p>
          <a:p>
            <a:endParaRPr lang="en-GB" dirty="0"/>
          </a:p>
        </p:txBody>
      </p:sp>
    </p:spTree>
    <p:extLst>
      <p:ext uri="{BB962C8B-B14F-4D97-AF65-F5344CB8AC3E}">
        <p14:creationId xmlns:p14="http://schemas.microsoft.com/office/powerpoint/2010/main" val="917255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0B602-3A31-144A-EFD0-A9A720814C9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B3582E11-82C8-D9BB-25F8-9229B6E7C2E2}"/>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CC0EC47-5443-BDD9-BB2F-9EBFE26A286E}"/>
              </a:ext>
            </a:extLst>
          </p:cNvPr>
          <p:cNvSpPr>
            <a:spLocks noGrp="1"/>
          </p:cNvSpPr>
          <p:nvPr>
            <p:ph type="title"/>
          </p:nvPr>
        </p:nvSpPr>
        <p:spPr>
          <a:xfrm>
            <a:off x="457200" y="58614"/>
            <a:ext cx="8229600" cy="778098"/>
          </a:xfrm>
        </p:spPr>
        <p:txBody>
          <a:bodyPr/>
          <a:lstStyle/>
          <a:p>
            <a:r>
              <a:rPr lang="en-GB" b="1" dirty="0"/>
              <a:t>Unpacking </a:t>
            </a:r>
            <a:r>
              <a:rPr lang="en-GB" b="1" dirty="0">
                <a:solidFill>
                  <a:srgbClr val="8D42C6"/>
                </a:solidFill>
              </a:rPr>
              <a:t>Task 2</a:t>
            </a:r>
          </a:p>
        </p:txBody>
      </p:sp>
      <p:sp>
        <p:nvSpPr>
          <p:cNvPr id="3" name="Content Placeholder 2">
            <a:extLst>
              <a:ext uri="{FF2B5EF4-FFF2-40B4-BE49-F238E27FC236}">
                <a16:creationId xmlns:a16="http://schemas.microsoft.com/office/drawing/2014/main" id="{4A309EDE-CBA0-311D-2EA5-346AD98758A2}"/>
              </a:ext>
            </a:extLst>
          </p:cNvPr>
          <p:cNvSpPr>
            <a:spLocks noGrp="1"/>
          </p:cNvSpPr>
          <p:nvPr>
            <p:ph idx="1"/>
          </p:nvPr>
        </p:nvSpPr>
        <p:spPr>
          <a:xfrm>
            <a:off x="323528" y="1412775"/>
            <a:ext cx="8424936" cy="5256585"/>
          </a:xfrm>
        </p:spPr>
        <p:txBody>
          <a:bodyPr>
            <a:normAutofit fontScale="55000" lnSpcReduction="20000"/>
          </a:bodyPr>
          <a:lstStyle/>
          <a:p>
            <a:pPr marL="514350" indent="-514350">
              <a:spcBef>
                <a:spcPts val="600"/>
              </a:spcBef>
              <a:buFont typeface="+mj-lt"/>
              <a:buAutoNum type="arabicPeriod" startAt="2"/>
            </a:pPr>
            <a:r>
              <a:rPr lang="en-GB" sz="3800" dirty="0"/>
              <a:t>What is the </a:t>
            </a:r>
            <a:r>
              <a:rPr lang="en-GB" sz="3800" b="1" dirty="0"/>
              <a:t>submission date</a:t>
            </a:r>
            <a:r>
              <a:rPr lang="en-GB" sz="3800" dirty="0"/>
              <a:t>?</a:t>
            </a:r>
          </a:p>
          <a:p>
            <a:pPr marL="0" indent="0">
              <a:spcBef>
                <a:spcPts val="600"/>
              </a:spcBef>
              <a:buNone/>
            </a:pPr>
            <a:endParaRPr lang="en-GB" sz="3800" b="1" dirty="0">
              <a:solidFill>
                <a:srgbClr val="8D42C6"/>
              </a:solidFill>
            </a:endParaRPr>
          </a:p>
          <a:p>
            <a:pPr marL="0" indent="0">
              <a:spcBef>
                <a:spcPts val="600"/>
              </a:spcBef>
              <a:buNone/>
            </a:pPr>
            <a:r>
              <a:rPr lang="en-GB" sz="3800" b="1" dirty="0">
                <a:solidFill>
                  <a:srgbClr val="8D42C6"/>
                </a:solidFill>
              </a:rPr>
              <a:t>Week 10 (Friday 4</a:t>
            </a:r>
            <a:r>
              <a:rPr lang="en-GB" sz="3800" b="1" baseline="30000" dirty="0">
                <a:solidFill>
                  <a:srgbClr val="8D42C6"/>
                </a:solidFill>
              </a:rPr>
              <a:t>th</a:t>
            </a:r>
            <a:r>
              <a:rPr lang="en-GB" sz="3800" b="1" dirty="0">
                <a:solidFill>
                  <a:srgbClr val="8D42C6"/>
                </a:solidFill>
              </a:rPr>
              <a:t> December 2026) - before 10am</a:t>
            </a:r>
          </a:p>
          <a:p>
            <a:pPr marL="0" indent="0">
              <a:spcBef>
                <a:spcPts val="600"/>
              </a:spcBef>
              <a:spcAft>
                <a:spcPts val="600"/>
              </a:spcAft>
              <a:buNone/>
            </a:pPr>
            <a:endParaRPr lang="en-GB" sz="3800" dirty="0"/>
          </a:p>
          <a:p>
            <a:pPr marL="0" indent="0">
              <a:spcBef>
                <a:spcPts val="600"/>
              </a:spcBef>
              <a:spcAft>
                <a:spcPts val="600"/>
              </a:spcAft>
              <a:buNone/>
            </a:pPr>
            <a:endParaRPr lang="en-GB" sz="3800" dirty="0"/>
          </a:p>
          <a:p>
            <a:pPr marL="514350" indent="-514350">
              <a:spcBef>
                <a:spcPts val="600"/>
              </a:spcBef>
              <a:spcAft>
                <a:spcPts val="600"/>
              </a:spcAft>
              <a:buFont typeface="+mj-lt"/>
              <a:buAutoNum type="arabicPeriod" startAt="3"/>
            </a:pPr>
            <a:r>
              <a:rPr lang="en-GB" sz="3800" dirty="0"/>
              <a:t>What specific </a:t>
            </a:r>
            <a:r>
              <a:rPr lang="en-GB" sz="3800" b="1" dirty="0"/>
              <a:t>learning outcomes </a:t>
            </a:r>
            <a:r>
              <a:rPr lang="en-GB" sz="3800" dirty="0"/>
              <a:t>will be addressed?</a:t>
            </a:r>
          </a:p>
          <a:p>
            <a:pPr marL="0" indent="0">
              <a:spcBef>
                <a:spcPts val="600"/>
              </a:spcBef>
              <a:spcAft>
                <a:spcPts val="600"/>
              </a:spcAft>
              <a:buNone/>
            </a:pPr>
            <a:endParaRPr lang="en-GB" sz="3800" b="1" dirty="0">
              <a:solidFill>
                <a:srgbClr val="8D42C6"/>
              </a:solidFill>
            </a:endParaRPr>
          </a:p>
          <a:p>
            <a:pPr marL="0" indent="0">
              <a:spcBef>
                <a:spcPts val="600"/>
              </a:spcBef>
              <a:spcAft>
                <a:spcPts val="600"/>
              </a:spcAft>
              <a:buNone/>
            </a:pPr>
            <a:r>
              <a:rPr lang="en-GB" sz="3800" b="1" dirty="0">
                <a:solidFill>
                  <a:srgbClr val="8D42C6"/>
                </a:solidFill>
              </a:rPr>
              <a:t>LO-1</a:t>
            </a:r>
            <a:r>
              <a:rPr lang="en-GB" sz="3800" dirty="0">
                <a:solidFill>
                  <a:srgbClr val="8D42C6"/>
                </a:solidFill>
              </a:rPr>
              <a:t> Understand the skills and knowledge needed for working effectively</a:t>
            </a:r>
          </a:p>
          <a:p>
            <a:pPr marL="0" indent="0">
              <a:spcBef>
                <a:spcPts val="0"/>
              </a:spcBef>
              <a:buNone/>
            </a:pPr>
            <a:endParaRPr lang="en-GB" sz="3800" b="1" dirty="0">
              <a:solidFill>
                <a:srgbClr val="8D42C6"/>
              </a:solidFill>
            </a:endParaRPr>
          </a:p>
          <a:p>
            <a:pPr marL="0" indent="0">
              <a:spcBef>
                <a:spcPts val="0"/>
              </a:spcBef>
              <a:buNone/>
            </a:pPr>
            <a:r>
              <a:rPr lang="en-GB" sz="3800" b="1" dirty="0">
                <a:solidFill>
                  <a:srgbClr val="8D42C6"/>
                </a:solidFill>
              </a:rPr>
              <a:t>LO-2 </a:t>
            </a:r>
            <a:r>
              <a:rPr lang="en-GB" sz="3800" dirty="0">
                <a:solidFill>
                  <a:srgbClr val="8D42C6"/>
                </a:solidFill>
              </a:rPr>
              <a:t>Demonstrate readiness for employability and personal advancement through an understanding of personal strengths and areas for further development </a:t>
            </a:r>
          </a:p>
          <a:p>
            <a:pPr marL="0" indent="0">
              <a:spcBef>
                <a:spcPts val="0"/>
              </a:spcBef>
              <a:buNone/>
            </a:pPr>
            <a:endParaRPr lang="en-GB" sz="3800" b="1" dirty="0">
              <a:solidFill>
                <a:srgbClr val="8D42C6"/>
              </a:solidFill>
            </a:endParaRPr>
          </a:p>
          <a:p>
            <a:pPr marL="0" indent="0">
              <a:spcBef>
                <a:spcPts val="0"/>
              </a:spcBef>
              <a:buNone/>
            </a:pPr>
            <a:r>
              <a:rPr lang="en-GB" sz="3800" b="1" dirty="0">
                <a:solidFill>
                  <a:srgbClr val="8D42C6"/>
                </a:solidFill>
              </a:rPr>
              <a:t>LO-3 </a:t>
            </a:r>
            <a:r>
              <a:rPr lang="en-GB" sz="3800" dirty="0">
                <a:solidFill>
                  <a:srgbClr val="8D42C6"/>
                </a:solidFill>
              </a:rPr>
              <a:t>Establish employment goals and develop a personal action plan</a:t>
            </a:r>
          </a:p>
          <a:p>
            <a:pPr marL="0" indent="0">
              <a:spcBef>
                <a:spcPts val="0"/>
              </a:spcBef>
              <a:buNone/>
            </a:pPr>
            <a:endParaRPr lang="en-GB" sz="7600" dirty="0">
              <a:solidFill>
                <a:srgbClr val="104DE6"/>
              </a:solidFill>
            </a:endParaRPr>
          </a:p>
          <a:p>
            <a:endParaRPr lang="en-GB" sz="4600" dirty="0">
              <a:solidFill>
                <a:srgbClr val="FF53C6"/>
              </a:solidFill>
            </a:endParaRPr>
          </a:p>
          <a:p>
            <a:endParaRPr lang="en-GB" dirty="0"/>
          </a:p>
        </p:txBody>
      </p:sp>
      <p:sp>
        <p:nvSpPr>
          <p:cNvPr id="4" name="Slide Number Placeholder 3">
            <a:extLst>
              <a:ext uri="{FF2B5EF4-FFF2-40B4-BE49-F238E27FC236}">
                <a16:creationId xmlns:a16="http://schemas.microsoft.com/office/drawing/2014/main" id="{44327AEF-CCEA-E6E8-A8BB-3C922F7D95EC}"/>
              </a:ext>
            </a:extLst>
          </p:cNvPr>
          <p:cNvSpPr>
            <a:spLocks noGrp="1"/>
          </p:cNvSpPr>
          <p:nvPr>
            <p:ph type="sldNum" sz="quarter" idx="12"/>
          </p:nvPr>
        </p:nvSpPr>
        <p:spPr/>
        <p:txBody>
          <a:bodyPr/>
          <a:lstStyle/>
          <a:p>
            <a:fld id="{AC82685A-BD3A-4230-8D85-804689F67293}" type="slidenum">
              <a:rPr lang="en-GB" smtClean="0"/>
              <a:t>14</a:t>
            </a:fld>
            <a:endParaRPr lang="en-GB" dirty="0"/>
          </a:p>
        </p:txBody>
      </p:sp>
    </p:spTree>
    <p:extLst>
      <p:ext uri="{BB962C8B-B14F-4D97-AF65-F5344CB8AC3E}">
        <p14:creationId xmlns:p14="http://schemas.microsoft.com/office/powerpoint/2010/main" val="388346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CD9F5C-1FC4-E9B7-A0D2-41A40C862742}"/>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7628463-4A0E-0FEC-0368-C67B19089FF9}"/>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8D42C6"/>
                </a:solidFill>
              </a:rPr>
              <a:t>Task 2 </a:t>
            </a:r>
          </a:p>
        </p:txBody>
      </p:sp>
      <p:sp>
        <p:nvSpPr>
          <p:cNvPr id="3" name="Content Placeholder 2">
            <a:extLst>
              <a:ext uri="{FF2B5EF4-FFF2-40B4-BE49-F238E27FC236}">
                <a16:creationId xmlns:a16="http://schemas.microsoft.com/office/drawing/2014/main" id="{C9CB2CED-F30D-BDDB-E37B-6E726D59AFD3}"/>
              </a:ext>
            </a:extLst>
          </p:cNvPr>
          <p:cNvSpPr>
            <a:spLocks noGrp="1"/>
          </p:cNvSpPr>
          <p:nvPr>
            <p:ph idx="1"/>
          </p:nvPr>
        </p:nvSpPr>
        <p:spPr>
          <a:xfrm>
            <a:off x="251520" y="908720"/>
            <a:ext cx="8712968" cy="5256584"/>
          </a:xfrm>
        </p:spPr>
        <p:txBody>
          <a:bodyPr>
            <a:noAutofit/>
          </a:bodyPr>
          <a:lstStyle/>
          <a:p>
            <a:pPr marL="0" indent="0">
              <a:buNone/>
            </a:pPr>
            <a:r>
              <a:rPr lang="en-GB" sz="1700" b="1" dirty="0">
                <a:highlight>
                  <a:srgbClr val="00FFFF"/>
                </a:highlight>
              </a:rPr>
              <a:t>1. Engagement with Literature Skills </a:t>
            </a:r>
          </a:p>
          <a:p>
            <a:pPr marL="0" indent="0">
              <a:buNone/>
            </a:pPr>
            <a:r>
              <a:rPr lang="en-GB" sz="1700" dirty="0"/>
              <a:t>Your work must be informed and supported by scholarly material that is </a:t>
            </a:r>
            <a:r>
              <a:rPr lang="en-GB" sz="1700" i="1" dirty="0"/>
              <a:t>relevant</a:t>
            </a:r>
            <a:r>
              <a:rPr lang="en-GB" sz="1700" dirty="0"/>
              <a:t> to and </a:t>
            </a:r>
            <a:r>
              <a:rPr lang="en-GB" sz="1700" i="1" dirty="0"/>
              <a:t>focused</a:t>
            </a:r>
            <a:r>
              <a:rPr lang="en-GB" sz="1700" dirty="0"/>
              <a:t> on the task(s) set. You should provide evidence that you have accessed an appropriate </a:t>
            </a:r>
            <a:r>
              <a:rPr lang="en-GB" sz="1700" i="1" dirty="0"/>
              <a:t>range</a:t>
            </a:r>
            <a:r>
              <a:rPr lang="en-GB" sz="1700" dirty="0"/>
              <a:t> of sources, which may be academic, governmental and industrial; these sources may include academic journal articles, textbooks, current news articles, organisational documents, and websites.  You should consider the </a:t>
            </a:r>
            <a:r>
              <a:rPr lang="en-GB" sz="1700" i="1" dirty="0"/>
              <a:t>credibility</a:t>
            </a:r>
            <a:r>
              <a:rPr lang="en-GB" sz="1700" dirty="0"/>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700" i="1" dirty="0"/>
              <a:t>evidence</a:t>
            </a:r>
            <a:r>
              <a:rPr lang="en-GB" sz="1700" dirty="0"/>
              <a:t> of your research/own reading throughout your work, using a suitable referencing system, including in-text citations in the main body of your work and a reference list at the end of your work. </a:t>
            </a:r>
          </a:p>
          <a:p>
            <a:endParaRPr lang="en-GB" sz="1700" dirty="0"/>
          </a:p>
          <a:p>
            <a:r>
              <a:rPr lang="en-GB" sz="1700" dirty="0"/>
              <a:t>You are expected to </a:t>
            </a:r>
            <a:r>
              <a:rPr lang="en-GB" sz="1700" b="1" dirty="0">
                <a:solidFill>
                  <a:srgbClr val="8D42C6"/>
                </a:solidFill>
              </a:rPr>
              <a:t>use a minimum of four </a:t>
            </a:r>
            <a:r>
              <a:rPr lang="en-GB" sz="1700" b="1" u="sng" dirty="0">
                <a:solidFill>
                  <a:srgbClr val="8D42C6"/>
                </a:solidFill>
              </a:rPr>
              <a:t>credible</a:t>
            </a:r>
            <a:r>
              <a:rPr lang="en-GB" sz="1700" b="1" dirty="0">
                <a:solidFill>
                  <a:srgbClr val="8D42C6"/>
                </a:solidFill>
              </a:rPr>
              <a:t> sources</a:t>
            </a:r>
            <a:r>
              <a:rPr lang="en-GB" sz="1700" dirty="0"/>
              <a:t>, such as books, academic articles, online articles.</a:t>
            </a:r>
          </a:p>
          <a:p>
            <a:endParaRPr lang="en-GB" sz="1700" dirty="0"/>
          </a:p>
          <a:p>
            <a:r>
              <a:rPr lang="en-GB" sz="1700" dirty="0"/>
              <a:t>You should </a:t>
            </a:r>
            <a:r>
              <a:rPr lang="en-GB" sz="1700" b="1" dirty="0">
                <a:solidFill>
                  <a:srgbClr val="8D42C6"/>
                </a:solidFill>
              </a:rPr>
              <a:t>reference all your sources following the Harvard Referencing Guidelines</a:t>
            </a:r>
            <a:r>
              <a:rPr lang="en-GB" sz="1700" dirty="0">
                <a:solidFill>
                  <a:srgbClr val="8D42C6"/>
                </a:solidFill>
              </a:rPr>
              <a:t>. </a:t>
            </a:r>
          </a:p>
        </p:txBody>
      </p:sp>
      <p:sp>
        <p:nvSpPr>
          <p:cNvPr id="4" name="Slide Number Placeholder 3">
            <a:extLst>
              <a:ext uri="{FF2B5EF4-FFF2-40B4-BE49-F238E27FC236}">
                <a16:creationId xmlns:a16="http://schemas.microsoft.com/office/drawing/2014/main" id="{B4FC2BB2-7A8A-B9CD-FF31-E61E1D7023C1}"/>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716940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0A91A-E9B5-7FDB-0FE6-48A3A9E023F5}"/>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B2375A0-CB7F-FE6D-EDAF-9DC61A4F8F00}"/>
              </a:ext>
            </a:extLst>
          </p:cNvPr>
          <p:cNvSpPr/>
          <p:nvPr/>
        </p:nvSpPr>
        <p:spPr>
          <a:xfrm>
            <a:off x="0" y="0"/>
            <a:ext cx="9144000" cy="68326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886D248-5256-487A-BDF6-E8E90F79F99D}"/>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8D42C6"/>
                </a:solidFill>
              </a:rPr>
              <a:t>Task 2 </a:t>
            </a:r>
          </a:p>
        </p:txBody>
      </p:sp>
      <p:sp>
        <p:nvSpPr>
          <p:cNvPr id="3" name="Content Placeholder 2">
            <a:extLst>
              <a:ext uri="{FF2B5EF4-FFF2-40B4-BE49-F238E27FC236}">
                <a16:creationId xmlns:a16="http://schemas.microsoft.com/office/drawing/2014/main" id="{E55C6E04-D604-A2E3-4819-A337F3127486}"/>
              </a:ext>
            </a:extLst>
          </p:cNvPr>
          <p:cNvSpPr>
            <a:spLocks noGrp="1"/>
          </p:cNvSpPr>
          <p:nvPr>
            <p:ph idx="1"/>
          </p:nvPr>
        </p:nvSpPr>
        <p:spPr>
          <a:xfrm>
            <a:off x="179512" y="1188446"/>
            <a:ext cx="8856984" cy="4824536"/>
          </a:xfrm>
        </p:spPr>
        <p:txBody>
          <a:bodyPr>
            <a:noAutofit/>
          </a:bodyPr>
          <a:lstStyle/>
          <a:p>
            <a:pPr marL="0" indent="0">
              <a:buNone/>
            </a:pPr>
            <a:r>
              <a:rPr lang="en-GB" sz="1700" b="1" dirty="0">
                <a:highlight>
                  <a:srgbClr val="00FFFF"/>
                </a:highlight>
              </a:rPr>
              <a:t>2. Knowledge and Understanding Skills </a:t>
            </a:r>
          </a:p>
          <a:p>
            <a:pPr marL="0" indent="0">
              <a:buNone/>
            </a:pPr>
            <a:r>
              <a:rPr lang="en-GB" sz="1700" dirty="0"/>
              <a:t>At level 4, you should be able to demonstrate knowledge of the underlying concepts and principles associated with your area(s) of study.  </a:t>
            </a:r>
            <a:r>
              <a:rPr lang="en-GB" sz="1700" i="1" dirty="0"/>
              <a:t>Knowledge</a:t>
            </a:r>
            <a:r>
              <a:rPr lang="en-GB" sz="1700" dirty="0"/>
              <a:t> relates to the facts, information and skills you have acquired through your learning. You demonstrate your </a:t>
            </a:r>
            <a:r>
              <a:rPr lang="en-GB" sz="1700" i="1" dirty="0"/>
              <a:t>understanding</a:t>
            </a:r>
            <a:r>
              <a:rPr lang="en-GB" sz="1700" dirty="0"/>
              <a:t> by interpreting the meaning of the facts and information (knowledge). This means that you need to select and include in your work the concepts, techniques, models, theories, etc. appropriate to the task(s) set.  You should be able to explain the theories, concepts, etc. to show your understanding.  Your mark/grade will also depend upon the </a:t>
            </a:r>
            <a:r>
              <a:rPr lang="en-GB" sz="1700" i="1" dirty="0"/>
              <a:t>extent</a:t>
            </a:r>
            <a:r>
              <a:rPr lang="en-GB" sz="1700" dirty="0"/>
              <a:t> to which you demonstrate your knowledge and understanding. </a:t>
            </a:r>
          </a:p>
          <a:p>
            <a:pPr marL="0" indent="0">
              <a:buNone/>
            </a:pPr>
            <a:endParaRPr lang="en-GB" sz="1700" dirty="0"/>
          </a:p>
          <a:p>
            <a:pPr marL="0" indent="0">
              <a:buNone/>
            </a:pPr>
            <a:endParaRPr lang="en-GB" sz="1700" dirty="0"/>
          </a:p>
          <a:p>
            <a:r>
              <a:rPr lang="en-GB" sz="1700" dirty="0"/>
              <a:t>You should </a:t>
            </a:r>
            <a:r>
              <a:rPr lang="en-GB" sz="1700" b="1" dirty="0">
                <a:solidFill>
                  <a:srgbClr val="8D42C6"/>
                </a:solidFill>
              </a:rPr>
              <a:t>show a clear understanding of employability tools and concepts </a:t>
            </a:r>
            <a:r>
              <a:rPr lang="en-GB" sz="1700" dirty="0"/>
              <a:t>(such as a SWOT analysis, Personal Development Plan and so on) introduced via this module. </a:t>
            </a:r>
          </a:p>
          <a:p>
            <a:endParaRPr lang="en-GB" sz="1700" dirty="0"/>
          </a:p>
          <a:p>
            <a:r>
              <a:rPr lang="en-GB" sz="1700" dirty="0"/>
              <a:t>You should be able to </a:t>
            </a:r>
            <a:r>
              <a:rPr lang="en-GB" sz="1700" b="1" dirty="0">
                <a:solidFill>
                  <a:srgbClr val="8D42C6"/>
                </a:solidFill>
              </a:rPr>
              <a:t>illustrate that you can interpret information extracted from various sources</a:t>
            </a:r>
            <a:r>
              <a:rPr lang="en-GB" sz="1700" dirty="0">
                <a:solidFill>
                  <a:srgbClr val="8D42C6"/>
                </a:solidFill>
              </a:rPr>
              <a:t>.</a:t>
            </a:r>
          </a:p>
        </p:txBody>
      </p:sp>
      <p:sp>
        <p:nvSpPr>
          <p:cNvPr id="4" name="Slide Number Placeholder 3">
            <a:extLst>
              <a:ext uri="{FF2B5EF4-FFF2-40B4-BE49-F238E27FC236}">
                <a16:creationId xmlns:a16="http://schemas.microsoft.com/office/drawing/2014/main" id="{DCF8BA06-8EEC-61FB-F56B-19026DAECD5C}"/>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01747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3803F-04C0-F867-CD43-8FAC117356D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DA35CCF-7CF0-19D4-E23F-5DEAA86F657F}"/>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DF38237-DC0B-E86A-6D5D-943EB08DD4DE}"/>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8D42C6"/>
                </a:solidFill>
              </a:rPr>
              <a:t>Task 2 </a:t>
            </a:r>
          </a:p>
        </p:txBody>
      </p:sp>
      <p:sp>
        <p:nvSpPr>
          <p:cNvPr id="3" name="Content Placeholder 2">
            <a:extLst>
              <a:ext uri="{FF2B5EF4-FFF2-40B4-BE49-F238E27FC236}">
                <a16:creationId xmlns:a16="http://schemas.microsoft.com/office/drawing/2014/main" id="{07BDEA9F-DE3E-00BC-9507-6998910B6126}"/>
              </a:ext>
            </a:extLst>
          </p:cNvPr>
          <p:cNvSpPr>
            <a:spLocks noGrp="1"/>
          </p:cNvSpPr>
          <p:nvPr>
            <p:ph idx="1"/>
          </p:nvPr>
        </p:nvSpPr>
        <p:spPr>
          <a:xfrm>
            <a:off x="107504" y="908720"/>
            <a:ext cx="8928992" cy="5923948"/>
          </a:xfrm>
        </p:spPr>
        <p:txBody>
          <a:bodyPr>
            <a:noAutofit/>
          </a:bodyPr>
          <a:lstStyle/>
          <a:p>
            <a:pPr marL="0" indent="0">
              <a:spcBef>
                <a:spcPts val="0"/>
              </a:spcBef>
              <a:buNone/>
            </a:pPr>
            <a:r>
              <a:rPr lang="en-GB" sz="1500" b="1" dirty="0">
                <a:highlight>
                  <a:srgbClr val="00FFFF"/>
                </a:highlight>
              </a:rPr>
              <a:t>3. Cognitive and Intellectual Skills </a:t>
            </a:r>
          </a:p>
          <a:p>
            <a:pPr marL="0" indent="0">
              <a:spcBef>
                <a:spcPts val="0"/>
              </a:spcBef>
              <a:buNone/>
            </a:pPr>
            <a:r>
              <a:rPr lang="en-GB" sz="1500" dirty="0"/>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Your work must contain evidence of logical, analytical thinking. For example, to examine and break information down into parts, make inferences, compile, compare and contrast information.  This means not just describing what! But also justifying: Why? How? When? Who? Where? At what cost? You should provide justification for your arguments and judgements using evidence that you have reflected upon the ideas of others within the subject area and that you are able to make sound judgements and arguments using data and concepts.  Where relevant, alternative solutions and recommendations may be proposed.</a:t>
            </a:r>
          </a:p>
          <a:p>
            <a:pPr marL="0" indent="0">
              <a:spcBef>
                <a:spcPts val="0"/>
              </a:spcBef>
              <a:buNone/>
            </a:pPr>
            <a:endParaRPr lang="en-GB" sz="1500" dirty="0"/>
          </a:p>
          <a:p>
            <a:pPr>
              <a:spcBef>
                <a:spcPts val="0"/>
              </a:spcBef>
            </a:pPr>
            <a:r>
              <a:rPr lang="en-GB" sz="1500" dirty="0"/>
              <a:t>You should be able to </a:t>
            </a:r>
            <a:r>
              <a:rPr lang="en-GB" sz="1500" b="1" dirty="0">
                <a:solidFill>
                  <a:srgbClr val="8D42C6"/>
                </a:solidFill>
              </a:rPr>
              <a:t>identify your strengths and weaknesses through a SWOT analysis </a:t>
            </a:r>
          </a:p>
          <a:p>
            <a:pPr>
              <a:spcBef>
                <a:spcPts val="0"/>
              </a:spcBef>
            </a:pPr>
            <a:endParaRPr lang="en-GB" sz="1500" b="1" dirty="0">
              <a:solidFill>
                <a:srgbClr val="104DE6"/>
              </a:solidFill>
            </a:endParaRPr>
          </a:p>
          <a:p>
            <a:pPr>
              <a:spcBef>
                <a:spcPts val="0"/>
              </a:spcBef>
            </a:pPr>
            <a:r>
              <a:rPr lang="en-GB" sz="1500" dirty="0"/>
              <a:t>You should be able to </a:t>
            </a:r>
            <a:r>
              <a:rPr lang="en-GB" sz="1500" b="1" dirty="0">
                <a:solidFill>
                  <a:srgbClr val="8D42C6"/>
                </a:solidFill>
              </a:rPr>
              <a:t>evaluate your employability skills </a:t>
            </a:r>
          </a:p>
          <a:p>
            <a:pPr>
              <a:spcBef>
                <a:spcPts val="0"/>
              </a:spcBef>
            </a:pPr>
            <a:endParaRPr lang="en-GB" sz="1500" dirty="0"/>
          </a:p>
          <a:p>
            <a:pPr>
              <a:spcBef>
                <a:spcPts val="0"/>
              </a:spcBef>
            </a:pPr>
            <a:r>
              <a:rPr lang="en-GB" sz="1500" dirty="0"/>
              <a:t>You should be able to </a:t>
            </a:r>
            <a:r>
              <a:rPr lang="en-GB" sz="1500" b="1" dirty="0">
                <a:solidFill>
                  <a:srgbClr val="8D42C6"/>
                </a:solidFill>
              </a:rPr>
              <a:t>evaluate your development of knowledge, skills and actions through workshops, activities and/or self-assessments</a:t>
            </a:r>
          </a:p>
          <a:p>
            <a:pPr>
              <a:spcBef>
                <a:spcPts val="0"/>
              </a:spcBef>
            </a:pPr>
            <a:endParaRPr lang="en-GB" sz="1500" dirty="0">
              <a:solidFill>
                <a:srgbClr val="7030A0"/>
              </a:solidFill>
            </a:endParaRPr>
          </a:p>
          <a:p>
            <a:pPr>
              <a:spcBef>
                <a:spcPts val="0"/>
              </a:spcBef>
            </a:pPr>
            <a:r>
              <a:rPr lang="en-GB" sz="1500" dirty="0"/>
              <a:t>You should be able to </a:t>
            </a:r>
            <a:r>
              <a:rPr lang="en-GB" sz="1500" b="1" dirty="0">
                <a:solidFill>
                  <a:srgbClr val="8D42C6"/>
                </a:solidFill>
              </a:rPr>
              <a:t>reflect on the next steps in your career development using a personal development plan </a:t>
            </a:r>
          </a:p>
          <a:p>
            <a:pPr>
              <a:spcBef>
                <a:spcPts val="0"/>
              </a:spcBef>
            </a:pPr>
            <a:endParaRPr lang="en-GB" sz="1500" dirty="0"/>
          </a:p>
          <a:p>
            <a:pPr>
              <a:spcBef>
                <a:spcPts val="0"/>
              </a:spcBef>
            </a:pPr>
            <a:r>
              <a:rPr lang="en-GB" sz="1500" dirty="0"/>
              <a:t>You should be able to </a:t>
            </a:r>
            <a:r>
              <a:rPr lang="en-GB" sz="1500" b="1" dirty="0">
                <a:solidFill>
                  <a:srgbClr val="8D42C6"/>
                </a:solidFill>
              </a:rPr>
              <a:t>assess how a selected key skill is important to your future employment  </a:t>
            </a:r>
          </a:p>
          <a:p>
            <a:pPr>
              <a:spcBef>
                <a:spcPts val="0"/>
              </a:spcBef>
            </a:pPr>
            <a:endParaRPr lang="en-GB" sz="1500" dirty="0">
              <a:solidFill>
                <a:srgbClr val="8D42C6"/>
              </a:solidFill>
            </a:endParaRPr>
          </a:p>
          <a:p>
            <a:pPr>
              <a:spcBef>
                <a:spcPts val="0"/>
              </a:spcBef>
            </a:pPr>
            <a:r>
              <a:rPr lang="en-GB" sz="1500" dirty="0"/>
              <a:t>You should </a:t>
            </a:r>
            <a:r>
              <a:rPr lang="en-GB" sz="1500" b="1" dirty="0">
                <a:solidFill>
                  <a:srgbClr val="8D42C6"/>
                </a:solidFill>
              </a:rPr>
              <a:t>support your arguments with evidence</a:t>
            </a:r>
            <a:r>
              <a:rPr lang="en-GB" sz="1500" dirty="0">
                <a:solidFill>
                  <a:srgbClr val="8D42C6"/>
                </a:solidFill>
              </a:rPr>
              <a:t>.</a:t>
            </a:r>
          </a:p>
        </p:txBody>
      </p:sp>
      <p:sp>
        <p:nvSpPr>
          <p:cNvPr id="4" name="Slide Number Placeholder 3">
            <a:extLst>
              <a:ext uri="{FF2B5EF4-FFF2-40B4-BE49-F238E27FC236}">
                <a16:creationId xmlns:a16="http://schemas.microsoft.com/office/drawing/2014/main" id="{66EF5AF9-6EBD-5AA0-119B-8C2DAD3FEE07}"/>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479070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DD547-9EE4-B9AF-7C94-54472D56537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B5CFB3F9-9585-264E-BB8B-623CFDE1468D}"/>
              </a:ext>
            </a:extLst>
          </p:cNvPr>
          <p:cNvSpPr/>
          <p:nvPr/>
        </p:nvSpPr>
        <p:spPr>
          <a:xfrm>
            <a:off x="0" y="0"/>
            <a:ext cx="9144000" cy="68326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44A2AFD9-C809-6ABB-6FB0-40C971E8E6B7}"/>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8D42C6"/>
                </a:solidFill>
              </a:rPr>
              <a:t>Task 2 </a:t>
            </a:r>
          </a:p>
        </p:txBody>
      </p:sp>
      <p:sp>
        <p:nvSpPr>
          <p:cNvPr id="3" name="Content Placeholder 2">
            <a:extLst>
              <a:ext uri="{FF2B5EF4-FFF2-40B4-BE49-F238E27FC236}">
                <a16:creationId xmlns:a16="http://schemas.microsoft.com/office/drawing/2014/main" id="{B11622AC-DE19-C9C2-DC9F-B8D0C98084C8}"/>
              </a:ext>
            </a:extLst>
          </p:cNvPr>
          <p:cNvSpPr>
            <a:spLocks noGrp="1"/>
          </p:cNvSpPr>
          <p:nvPr>
            <p:ph idx="1"/>
          </p:nvPr>
        </p:nvSpPr>
        <p:spPr>
          <a:xfrm>
            <a:off x="215516" y="1160570"/>
            <a:ext cx="8712968" cy="4824536"/>
          </a:xfrm>
        </p:spPr>
        <p:txBody>
          <a:bodyPr>
            <a:noAutofit/>
          </a:bodyPr>
          <a:lstStyle/>
          <a:p>
            <a:pPr marL="0" indent="0">
              <a:buNone/>
            </a:pPr>
            <a:r>
              <a:rPr lang="en-GB" sz="1700" b="1" dirty="0">
                <a:highlight>
                  <a:srgbClr val="00FFFF"/>
                </a:highlight>
              </a:rPr>
              <a:t>4. Practical Skills</a:t>
            </a:r>
          </a:p>
          <a:p>
            <a:pPr marL="0" indent="0">
              <a:buNone/>
            </a:pPr>
            <a:r>
              <a:rPr lang="en-GB" sz="1700" dirty="0"/>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pPr marL="0" indent="0">
              <a:buNone/>
            </a:pPr>
            <a:endParaRPr lang="en-GB" sz="1700" dirty="0"/>
          </a:p>
          <a:p>
            <a:pPr marL="0" indent="0">
              <a:buNone/>
            </a:pPr>
            <a:endParaRPr lang="en-GB" sz="1700" dirty="0"/>
          </a:p>
          <a:p>
            <a:pPr>
              <a:buClr>
                <a:schemeClr val="tx1"/>
              </a:buClr>
            </a:pPr>
            <a:r>
              <a:rPr lang="en-GB" sz="1700" dirty="0"/>
              <a:t>You should be able to </a:t>
            </a:r>
            <a:r>
              <a:rPr lang="en-GB" sz="1700" b="1" dirty="0">
                <a:solidFill>
                  <a:srgbClr val="8D42C6"/>
                </a:solidFill>
              </a:rPr>
              <a:t>apply the theories </a:t>
            </a:r>
            <a:r>
              <a:rPr lang="en-GB" sz="1700" dirty="0"/>
              <a:t>you have learned </a:t>
            </a:r>
            <a:r>
              <a:rPr lang="en-GB" sz="1700" b="1" dirty="0">
                <a:solidFill>
                  <a:srgbClr val="8D42C6"/>
                </a:solidFill>
              </a:rPr>
              <a:t>to support your arguments</a:t>
            </a:r>
            <a:r>
              <a:rPr lang="en-GB" sz="1700" dirty="0">
                <a:solidFill>
                  <a:srgbClr val="8D42C6"/>
                </a:solidFill>
              </a:rPr>
              <a:t>. </a:t>
            </a:r>
          </a:p>
          <a:p>
            <a:pPr>
              <a:buClr>
                <a:schemeClr val="tx1"/>
              </a:buClr>
            </a:pPr>
            <a:endParaRPr lang="en-GB" sz="1700" b="1" dirty="0">
              <a:solidFill>
                <a:srgbClr val="104DE6"/>
              </a:solidFill>
            </a:endParaRPr>
          </a:p>
          <a:p>
            <a:pPr>
              <a:buClr>
                <a:schemeClr val="tx1"/>
              </a:buClr>
            </a:pPr>
            <a:r>
              <a:rPr lang="en-GB" sz="1700" b="1" dirty="0">
                <a:solidFill>
                  <a:srgbClr val="8D42C6"/>
                </a:solidFill>
              </a:rPr>
              <a:t>Your reflections should be detailed and supported by examples </a:t>
            </a:r>
            <a:r>
              <a:rPr lang="en-GB" sz="1700" dirty="0"/>
              <a:t>from activities and self-assessments completed over the course of this module.</a:t>
            </a:r>
          </a:p>
        </p:txBody>
      </p:sp>
      <p:sp>
        <p:nvSpPr>
          <p:cNvPr id="4" name="Slide Number Placeholder 3">
            <a:extLst>
              <a:ext uri="{FF2B5EF4-FFF2-40B4-BE49-F238E27FC236}">
                <a16:creationId xmlns:a16="http://schemas.microsoft.com/office/drawing/2014/main" id="{EE0496E5-34B1-ABDD-C13B-CD39E82F8443}"/>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338266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F7E36-C16A-4635-6356-FDDCD69C203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ED4EEDDD-5949-9BA4-1D72-C405CBFB74E4}"/>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42B976-5668-137B-1DDB-2BD70AB1CD62}"/>
              </a:ext>
            </a:extLst>
          </p:cNvPr>
          <p:cNvSpPr>
            <a:spLocks noGrp="1"/>
          </p:cNvSpPr>
          <p:nvPr>
            <p:ph type="title"/>
          </p:nvPr>
        </p:nvSpPr>
        <p:spPr>
          <a:xfrm>
            <a:off x="457200" y="25332"/>
            <a:ext cx="8229600" cy="739372"/>
          </a:xfrm>
        </p:spPr>
        <p:txBody>
          <a:bodyPr>
            <a:normAutofit/>
          </a:bodyPr>
          <a:lstStyle/>
          <a:p>
            <a:r>
              <a:rPr lang="en-GB" sz="4000" b="1" dirty="0"/>
              <a:t>Marking criteria for </a:t>
            </a:r>
            <a:r>
              <a:rPr lang="en-GB" sz="4000" b="1" dirty="0">
                <a:solidFill>
                  <a:srgbClr val="8D42C6"/>
                </a:solidFill>
              </a:rPr>
              <a:t>Task 2 </a:t>
            </a:r>
          </a:p>
        </p:txBody>
      </p:sp>
      <p:sp>
        <p:nvSpPr>
          <p:cNvPr id="3" name="Content Placeholder 2">
            <a:extLst>
              <a:ext uri="{FF2B5EF4-FFF2-40B4-BE49-F238E27FC236}">
                <a16:creationId xmlns:a16="http://schemas.microsoft.com/office/drawing/2014/main" id="{5DCEE859-C1C0-1226-F555-AAE6C9A46FB9}"/>
              </a:ext>
            </a:extLst>
          </p:cNvPr>
          <p:cNvSpPr>
            <a:spLocks noGrp="1"/>
          </p:cNvSpPr>
          <p:nvPr>
            <p:ph idx="1"/>
          </p:nvPr>
        </p:nvSpPr>
        <p:spPr>
          <a:xfrm>
            <a:off x="215516" y="1070576"/>
            <a:ext cx="8712968" cy="5812756"/>
          </a:xfrm>
        </p:spPr>
        <p:txBody>
          <a:bodyPr>
            <a:noAutofit/>
          </a:bodyPr>
          <a:lstStyle/>
          <a:p>
            <a:pPr marL="0" indent="0">
              <a:buNone/>
            </a:pPr>
            <a:r>
              <a:rPr lang="en-GB" sz="1700" b="1" dirty="0">
                <a:highlight>
                  <a:srgbClr val="00FFFF"/>
                </a:highlight>
              </a:rPr>
              <a:t>5. Transferable Skills for Life and Professional Practice </a:t>
            </a:r>
            <a:endParaRPr lang="en-GB" sz="1700" dirty="0"/>
          </a:p>
          <a:p>
            <a:pPr marL="0" indent="0">
              <a:buNone/>
            </a:pPr>
            <a:r>
              <a:rPr lang="en-GB" sz="1700" dirty="0"/>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pPr marL="0" indent="0">
              <a:buNone/>
            </a:pPr>
            <a:endParaRPr lang="en-GB" sz="1700" dirty="0"/>
          </a:p>
          <a:p>
            <a:pPr>
              <a:buClr>
                <a:schemeClr val="tx1"/>
              </a:buClr>
            </a:pPr>
            <a:r>
              <a:rPr lang="en-GB" sz="1700" b="1" dirty="0">
                <a:solidFill>
                  <a:srgbClr val="8D42C6"/>
                </a:solidFill>
              </a:rPr>
              <a:t>Your work should be appropriately structured </a:t>
            </a:r>
            <a:r>
              <a:rPr lang="en-GB" sz="1700" dirty="0"/>
              <a:t>following the submission guidelines. </a:t>
            </a:r>
          </a:p>
          <a:p>
            <a:pPr>
              <a:buClr>
                <a:schemeClr val="tx1"/>
              </a:buClr>
            </a:pPr>
            <a:endParaRPr lang="en-GB" sz="1700" dirty="0"/>
          </a:p>
          <a:p>
            <a:pPr>
              <a:buClr>
                <a:schemeClr val="tx1"/>
              </a:buClr>
            </a:pPr>
            <a:r>
              <a:rPr lang="en-GB" sz="1700" dirty="0"/>
              <a:t>You should be able to </a:t>
            </a:r>
            <a:r>
              <a:rPr lang="en-GB" sz="1700" b="1" dirty="0">
                <a:solidFill>
                  <a:srgbClr val="8D42C6"/>
                </a:solidFill>
              </a:rPr>
              <a:t>structure</a:t>
            </a:r>
            <a:r>
              <a:rPr lang="en-GB" sz="1700" dirty="0"/>
              <a:t> your written submission </a:t>
            </a:r>
            <a:r>
              <a:rPr lang="en-GB" sz="1700" b="1" dirty="0">
                <a:solidFill>
                  <a:srgbClr val="8D42C6"/>
                </a:solidFill>
              </a:rPr>
              <a:t>in a logical way, featuring all components of the task.</a:t>
            </a:r>
          </a:p>
          <a:p>
            <a:pPr>
              <a:buClr>
                <a:schemeClr val="tx1"/>
              </a:buClr>
            </a:pPr>
            <a:endParaRPr lang="en-GB" sz="1700" dirty="0"/>
          </a:p>
          <a:p>
            <a:pPr>
              <a:buClr>
                <a:schemeClr val="tx1"/>
              </a:buClr>
            </a:pPr>
            <a:r>
              <a:rPr lang="en-GB" sz="1700" dirty="0"/>
              <a:t>You should be able to write </a:t>
            </a:r>
            <a:r>
              <a:rPr lang="en-GB" sz="1700" b="1" dirty="0">
                <a:solidFill>
                  <a:srgbClr val="8D42C6"/>
                </a:solidFill>
              </a:rPr>
              <a:t>using formal language, in clear paragraphs</a:t>
            </a:r>
            <a:r>
              <a:rPr lang="en-GB" sz="1700" dirty="0"/>
              <a:t>, and in a way that conveys the meaning intended.</a:t>
            </a:r>
          </a:p>
          <a:p>
            <a:pPr>
              <a:buClr>
                <a:schemeClr val="tx1"/>
              </a:buClr>
            </a:pPr>
            <a:endParaRPr lang="en-GB" sz="1700" dirty="0"/>
          </a:p>
          <a:p>
            <a:pPr>
              <a:buClr>
                <a:schemeClr val="tx1"/>
              </a:buClr>
            </a:pPr>
            <a:r>
              <a:rPr lang="en-GB" sz="1700" dirty="0"/>
              <a:t>Your work should be submitted </a:t>
            </a:r>
            <a:r>
              <a:rPr lang="en-GB" sz="1700" b="1" dirty="0">
                <a:solidFill>
                  <a:srgbClr val="8D42C6"/>
                </a:solidFill>
              </a:rPr>
              <a:t>in Arial font, size 11 or 12 text and with 1.5-line spacing.</a:t>
            </a:r>
          </a:p>
        </p:txBody>
      </p:sp>
      <p:sp>
        <p:nvSpPr>
          <p:cNvPr id="4" name="Slide Number Placeholder 3">
            <a:extLst>
              <a:ext uri="{FF2B5EF4-FFF2-40B4-BE49-F238E27FC236}">
                <a16:creationId xmlns:a16="http://schemas.microsoft.com/office/drawing/2014/main" id="{C5E48537-CEE2-FDC0-920F-44D5F8846B81}"/>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262089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0572B68-EDCF-C36D-9AAB-C422A8F4019E}"/>
              </a:ext>
            </a:extLst>
          </p:cNvPr>
          <p:cNvPicPr>
            <a:picLocks noChangeAspect="1"/>
          </p:cNvPicPr>
          <p:nvPr/>
        </p:nvPicPr>
        <p:blipFill>
          <a:blip r:embed="rId2"/>
          <a:srcRect l="15714" t="26060" r="24763" b="8421"/>
          <a:stretch>
            <a:fillRect/>
          </a:stretch>
        </p:blipFill>
        <p:spPr>
          <a:xfrm>
            <a:off x="0" y="548680"/>
            <a:ext cx="9144000" cy="6290610"/>
          </a:xfrm>
          <a:prstGeom prst="rect">
            <a:avLst/>
          </a:prstGeom>
        </p:spPr>
      </p:pic>
      <p:sp>
        <p:nvSpPr>
          <p:cNvPr id="4" name="Slide Number Placeholder 3">
            <a:extLst>
              <a:ext uri="{FF2B5EF4-FFF2-40B4-BE49-F238E27FC236}">
                <a16:creationId xmlns:a16="http://schemas.microsoft.com/office/drawing/2014/main" id="{7D07C354-9F03-E884-1B2C-B0DB13080F83}"/>
              </a:ext>
            </a:extLst>
          </p:cNvPr>
          <p:cNvSpPr>
            <a:spLocks noGrp="1"/>
          </p:cNvSpPr>
          <p:nvPr>
            <p:ph type="sldNum" sz="quarter" idx="12"/>
          </p:nvPr>
        </p:nvSpPr>
        <p:spPr/>
        <p:txBody>
          <a:bodyPr/>
          <a:lstStyle/>
          <a:p>
            <a:fld id="{AC82685A-BD3A-4230-8D85-804689F67293}" type="slidenum">
              <a:rPr lang="en-GB" smtClean="0"/>
              <a:t>20</a:t>
            </a:fld>
            <a:endParaRPr lang="en-GB"/>
          </a:p>
        </p:txBody>
      </p:sp>
      <p:pic>
        <p:nvPicPr>
          <p:cNvPr id="8" name="Picture 7">
            <a:extLst>
              <a:ext uri="{FF2B5EF4-FFF2-40B4-BE49-F238E27FC236}">
                <a16:creationId xmlns:a16="http://schemas.microsoft.com/office/drawing/2014/main" id="{2CCD6DEF-1FF2-5FCB-D44F-9BC5D7634B77}"/>
              </a:ext>
            </a:extLst>
          </p:cNvPr>
          <p:cNvPicPr>
            <a:picLocks noChangeAspect="1"/>
          </p:cNvPicPr>
          <p:nvPr/>
        </p:nvPicPr>
        <p:blipFill>
          <a:blip r:embed="rId3"/>
          <a:srcRect l="26955" t="21021" r="27284" b="73158"/>
          <a:stretch>
            <a:fillRect/>
          </a:stretch>
        </p:blipFill>
        <p:spPr>
          <a:xfrm>
            <a:off x="0" y="-171412"/>
            <a:ext cx="9144000" cy="720092"/>
          </a:xfrm>
          <a:prstGeom prst="rect">
            <a:avLst/>
          </a:prstGeom>
        </p:spPr>
      </p:pic>
      <p:sp>
        <p:nvSpPr>
          <p:cNvPr id="11" name="TextBox 10">
            <a:extLst>
              <a:ext uri="{FF2B5EF4-FFF2-40B4-BE49-F238E27FC236}">
                <a16:creationId xmlns:a16="http://schemas.microsoft.com/office/drawing/2014/main" id="{995FA063-0A06-DDB5-BE21-CDCC18F5DB97}"/>
              </a:ext>
            </a:extLst>
          </p:cNvPr>
          <p:cNvSpPr txBox="1"/>
          <p:nvPr/>
        </p:nvSpPr>
        <p:spPr>
          <a:xfrm>
            <a:off x="1691680" y="1124744"/>
            <a:ext cx="6192688" cy="323165"/>
          </a:xfrm>
          <a:prstGeom prst="rect">
            <a:avLst/>
          </a:prstGeom>
          <a:noFill/>
        </p:spPr>
        <p:txBody>
          <a:bodyPr wrap="square" rtlCol="0">
            <a:spAutoFit/>
          </a:bodyPr>
          <a:lstStyle/>
          <a:p>
            <a:r>
              <a:rPr lang="en-GB" sz="1500" dirty="0">
                <a:solidFill>
                  <a:srgbClr val="FFFF00"/>
                </a:solidFill>
                <a:hlinkClick r:id="rId4">
                  <a:extLst>
                    <a:ext uri="{A12FA001-AC4F-418D-AE19-62706E023703}">
                      <ahyp:hlinkClr xmlns:ahyp="http://schemas.microsoft.com/office/drawing/2018/hyperlinkcolor" val="tx"/>
                    </a:ext>
                  </a:extLst>
                </a:hlinkClick>
              </a:rPr>
              <a:t>Graduate Attributes Framework | University of Wales Trinity Saint David</a:t>
            </a:r>
            <a:endParaRPr lang="en-GB" sz="1500" dirty="0">
              <a:solidFill>
                <a:srgbClr val="FFFF00"/>
              </a:solidFill>
            </a:endParaRPr>
          </a:p>
        </p:txBody>
      </p:sp>
      <p:pic>
        <p:nvPicPr>
          <p:cNvPr id="17" name="Picture 16">
            <a:extLst>
              <a:ext uri="{FF2B5EF4-FFF2-40B4-BE49-F238E27FC236}">
                <a16:creationId xmlns:a16="http://schemas.microsoft.com/office/drawing/2014/main" id="{8AF45F77-A220-6B95-4131-2996AB839F78}"/>
              </a:ext>
            </a:extLst>
          </p:cNvPr>
          <p:cNvPicPr>
            <a:picLocks noChangeAspect="1"/>
          </p:cNvPicPr>
          <p:nvPr/>
        </p:nvPicPr>
        <p:blipFill>
          <a:blip r:embed="rId5"/>
          <a:srcRect l="29032" t="39448" r="61515" b="38687"/>
          <a:stretch>
            <a:fillRect/>
          </a:stretch>
        </p:blipFill>
        <p:spPr>
          <a:xfrm>
            <a:off x="7164288" y="3988857"/>
            <a:ext cx="1800200" cy="2732618"/>
          </a:xfrm>
          <a:prstGeom prst="rect">
            <a:avLst/>
          </a:prstGeom>
        </p:spPr>
      </p:pic>
    </p:spTree>
    <p:extLst>
      <p:ext uri="{BB962C8B-B14F-4D97-AF65-F5344CB8AC3E}">
        <p14:creationId xmlns:p14="http://schemas.microsoft.com/office/powerpoint/2010/main" val="3414487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A4D59F-2CF6-FB20-18C5-632E393B93CF}"/>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21E7E2F-58CC-C0DA-A1A7-61F77EE97B0B}"/>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5" name="Content Placeholder 2">
            <a:extLst>
              <a:ext uri="{FF2B5EF4-FFF2-40B4-BE49-F238E27FC236}">
                <a16:creationId xmlns:a16="http://schemas.microsoft.com/office/drawing/2014/main" id="{4BDBE76E-8E92-18AE-939E-81303525190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Self-awareness</a:t>
            </a:r>
          </a:p>
        </p:txBody>
      </p:sp>
    </p:spTree>
    <p:extLst>
      <p:ext uri="{BB962C8B-B14F-4D97-AF65-F5344CB8AC3E}">
        <p14:creationId xmlns:p14="http://schemas.microsoft.com/office/powerpoint/2010/main" val="2999532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D7993-12C0-DD65-4744-16378C70CF88}"/>
              </a:ext>
            </a:extLst>
          </p:cNvPr>
          <p:cNvSpPr>
            <a:spLocks noGrp="1"/>
          </p:cNvSpPr>
          <p:nvPr>
            <p:ph type="title"/>
          </p:nvPr>
        </p:nvSpPr>
        <p:spPr>
          <a:xfrm>
            <a:off x="126749" y="194615"/>
            <a:ext cx="5266928" cy="1143000"/>
          </a:xfrm>
        </p:spPr>
        <p:txBody>
          <a:bodyPr>
            <a:normAutofit/>
          </a:bodyPr>
          <a:lstStyle/>
          <a:p>
            <a:r>
              <a:rPr lang="en-GB" sz="4000" b="1" dirty="0">
                <a:latin typeface="+mn-lt"/>
                <a:cs typeface="Arial" panose="020B0604020202020204" pitchFamily="34" charset="0"/>
              </a:rPr>
              <a:t>Self-Awareness</a:t>
            </a:r>
            <a:endParaRPr lang="en-GB" sz="4000" dirty="0">
              <a:latin typeface="+mn-lt"/>
            </a:endParaRPr>
          </a:p>
        </p:txBody>
      </p:sp>
      <p:sp>
        <p:nvSpPr>
          <p:cNvPr id="3" name="Content Placeholder 2">
            <a:extLst>
              <a:ext uri="{FF2B5EF4-FFF2-40B4-BE49-F238E27FC236}">
                <a16:creationId xmlns:a16="http://schemas.microsoft.com/office/drawing/2014/main" id="{DA056596-590F-7DD5-F5DA-36F647AD6E76}"/>
              </a:ext>
            </a:extLst>
          </p:cNvPr>
          <p:cNvSpPr>
            <a:spLocks noGrp="1"/>
          </p:cNvSpPr>
          <p:nvPr>
            <p:ph idx="1"/>
          </p:nvPr>
        </p:nvSpPr>
        <p:spPr>
          <a:xfrm>
            <a:off x="200620" y="1666378"/>
            <a:ext cx="8640960" cy="3994870"/>
          </a:xfrm>
        </p:spPr>
        <p:txBody>
          <a:bodyPr>
            <a:normAutofit fontScale="47500" lnSpcReduction="20000"/>
          </a:bodyPr>
          <a:lstStyle/>
          <a:p>
            <a:pPr marL="0" indent="0">
              <a:spcBef>
                <a:spcPts val="600"/>
              </a:spcBef>
              <a:buNone/>
            </a:pPr>
            <a:r>
              <a:rPr lang="en-GB" sz="3600" dirty="0"/>
              <a:t>Based on Maslow’s statement:</a:t>
            </a:r>
          </a:p>
          <a:p>
            <a:pPr>
              <a:spcBef>
                <a:spcPts val="600"/>
              </a:spcBef>
            </a:pPr>
            <a:endParaRPr lang="en-GB" sz="3600" dirty="0"/>
          </a:p>
          <a:p>
            <a:pPr>
              <a:spcBef>
                <a:spcPts val="600"/>
              </a:spcBef>
              <a:buFont typeface="+mj-lt"/>
              <a:buAutoNum type="arabicPeriod"/>
            </a:pPr>
            <a:r>
              <a:rPr lang="en-GB" sz="3600" b="1" dirty="0"/>
              <a:t>What is required for you to make change possible?</a:t>
            </a:r>
          </a:p>
          <a:p>
            <a:pPr>
              <a:spcBef>
                <a:spcPts val="0"/>
              </a:spcBef>
            </a:pPr>
            <a:endParaRPr lang="en-GB" sz="3600" dirty="0"/>
          </a:p>
          <a:p>
            <a:pPr>
              <a:spcBef>
                <a:spcPts val="600"/>
              </a:spcBef>
            </a:pPr>
            <a:r>
              <a:rPr lang="en-GB" sz="3600" dirty="0"/>
              <a:t>You must turn your attention inwards and begin the process of </a:t>
            </a:r>
            <a:r>
              <a:rPr lang="en-GB" sz="3600" b="1" dirty="0">
                <a:solidFill>
                  <a:srgbClr val="0070C0"/>
                </a:solidFill>
              </a:rPr>
              <a:t>understanding</a:t>
            </a:r>
            <a:r>
              <a:rPr lang="en-GB" sz="3600" dirty="0"/>
              <a:t> </a:t>
            </a:r>
            <a:r>
              <a:rPr lang="en-GB" sz="3600" b="1" dirty="0"/>
              <a:t>what</a:t>
            </a:r>
            <a:r>
              <a:rPr lang="en-GB" sz="3600" dirty="0"/>
              <a:t> </a:t>
            </a:r>
            <a:r>
              <a:rPr lang="en-GB" sz="3600" b="1" dirty="0">
                <a:solidFill>
                  <a:srgbClr val="0070C0"/>
                </a:solidFill>
              </a:rPr>
              <a:t>you think</a:t>
            </a:r>
            <a:r>
              <a:rPr lang="en-GB" sz="3600" dirty="0"/>
              <a:t>, </a:t>
            </a:r>
            <a:r>
              <a:rPr lang="en-GB" sz="3600" b="1" dirty="0"/>
              <a:t>how</a:t>
            </a:r>
            <a:r>
              <a:rPr lang="en-GB" sz="3600" dirty="0"/>
              <a:t> </a:t>
            </a:r>
            <a:r>
              <a:rPr lang="en-GB" sz="3600" b="1" dirty="0">
                <a:solidFill>
                  <a:srgbClr val="0070C0"/>
                </a:solidFill>
              </a:rPr>
              <a:t>you behave in</a:t>
            </a:r>
            <a:r>
              <a:rPr lang="en-GB" sz="3600" dirty="0"/>
              <a:t> </a:t>
            </a:r>
            <a:r>
              <a:rPr lang="en-GB" sz="3600" b="1" dirty="0">
                <a:solidFill>
                  <a:srgbClr val="0070C0"/>
                </a:solidFill>
              </a:rPr>
              <a:t>situations, and </a:t>
            </a:r>
            <a:r>
              <a:rPr lang="en-GB" sz="3600" b="1" dirty="0"/>
              <a:t>why</a:t>
            </a:r>
            <a:r>
              <a:rPr lang="en-GB" sz="3600" dirty="0"/>
              <a:t> </a:t>
            </a:r>
            <a:r>
              <a:rPr lang="en-GB" sz="3600" b="1" dirty="0">
                <a:solidFill>
                  <a:srgbClr val="0070C0"/>
                </a:solidFill>
              </a:rPr>
              <a:t>this may be the case</a:t>
            </a:r>
            <a:r>
              <a:rPr lang="en-GB" sz="3600" dirty="0"/>
              <a:t>. </a:t>
            </a:r>
          </a:p>
          <a:p>
            <a:pPr>
              <a:spcBef>
                <a:spcPts val="600"/>
              </a:spcBef>
            </a:pPr>
            <a:endParaRPr lang="en-GB" sz="3600" dirty="0"/>
          </a:p>
          <a:p>
            <a:pPr>
              <a:spcBef>
                <a:spcPts val="600"/>
              </a:spcBef>
            </a:pPr>
            <a:r>
              <a:rPr lang="en-GB" sz="3600" dirty="0"/>
              <a:t>Through this self-assessment, </a:t>
            </a:r>
            <a:r>
              <a:rPr lang="en-GB" sz="3600" b="1" dirty="0">
                <a:solidFill>
                  <a:srgbClr val="0070C0"/>
                </a:solidFill>
              </a:rPr>
              <a:t>you may also discover assumptions or biases that you hold</a:t>
            </a:r>
            <a:r>
              <a:rPr lang="en-GB" sz="3600" dirty="0"/>
              <a:t>, </a:t>
            </a:r>
            <a:r>
              <a:rPr lang="en-GB" sz="3600" b="1" dirty="0"/>
              <a:t>and then </a:t>
            </a:r>
            <a:r>
              <a:rPr lang="en-GB" sz="3600" b="1" dirty="0">
                <a:solidFill>
                  <a:srgbClr val="0070C0"/>
                </a:solidFill>
              </a:rPr>
              <a:t>identify what changes are required</a:t>
            </a:r>
            <a:r>
              <a:rPr lang="en-GB" sz="3600" dirty="0"/>
              <a:t>. </a:t>
            </a:r>
            <a:r>
              <a:rPr lang="en-GB" sz="3600" b="1" dirty="0">
                <a:solidFill>
                  <a:srgbClr val="0070C0"/>
                </a:solidFill>
              </a:rPr>
              <a:t>With an action plan</a:t>
            </a:r>
            <a:r>
              <a:rPr lang="en-GB" sz="3600" dirty="0"/>
              <a:t>, you can begin making meaningful change. </a:t>
            </a:r>
          </a:p>
          <a:p>
            <a:pPr>
              <a:spcBef>
                <a:spcPts val="600"/>
              </a:spcBef>
              <a:buFont typeface="+mj-lt"/>
              <a:buAutoNum type="arabicPeriod"/>
            </a:pPr>
            <a:endParaRPr lang="en-GB" sz="3600" dirty="0"/>
          </a:p>
          <a:p>
            <a:pPr marL="457200" indent="-457200">
              <a:spcBef>
                <a:spcPts val="600"/>
              </a:spcBef>
              <a:buFont typeface="+mj-lt"/>
              <a:buAutoNum type="arabicPeriod" startAt="2"/>
            </a:pPr>
            <a:r>
              <a:rPr lang="en-GB" sz="3600" b="1" dirty="0"/>
              <a:t>What can change lead to?</a:t>
            </a:r>
          </a:p>
          <a:p>
            <a:pPr marL="457200" indent="-457200">
              <a:spcBef>
                <a:spcPts val="0"/>
              </a:spcBef>
              <a:buFont typeface="+mj-lt"/>
              <a:buAutoNum type="arabicPeriod" startAt="2"/>
            </a:pPr>
            <a:endParaRPr lang="en-GB" sz="3600" b="1" dirty="0"/>
          </a:p>
          <a:p>
            <a:pPr>
              <a:spcBef>
                <a:spcPts val="600"/>
              </a:spcBef>
            </a:pPr>
            <a:r>
              <a:rPr lang="en-GB" sz="3600" dirty="0"/>
              <a:t>It can result in </a:t>
            </a:r>
            <a:r>
              <a:rPr lang="en-GB" sz="3600" b="1" dirty="0">
                <a:solidFill>
                  <a:srgbClr val="0070C0"/>
                </a:solidFill>
              </a:rPr>
              <a:t>personal and/or professional development</a:t>
            </a:r>
            <a:r>
              <a:rPr lang="en-GB" sz="3600" dirty="0"/>
              <a:t>. </a:t>
            </a:r>
          </a:p>
          <a:p>
            <a:pPr>
              <a:spcBef>
                <a:spcPts val="600"/>
              </a:spcBef>
            </a:pPr>
            <a:r>
              <a:rPr lang="en-GB" sz="3600" dirty="0"/>
              <a:t>You will gain </a:t>
            </a:r>
            <a:r>
              <a:rPr lang="en-GB" sz="3600" b="1" dirty="0">
                <a:solidFill>
                  <a:srgbClr val="0070C0"/>
                </a:solidFill>
              </a:rPr>
              <a:t>a stronger understanding of who you are and what you stand for</a:t>
            </a:r>
            <a:r>
              <a:rPr lang="en-GB" sz="3600" dirty="0"/>
              <a:t>. </a:t>
            </a:r>
            <a:endParaRPr lang="en-GB" sz="3600" b="1" dirty="0">
              <a:solidFill>
                <a:srgbClr val="0070C0"/>
              </a:solidFill>
            </a:endParaRPr>
          </a:p>
          <a:p>
            <a:endParaRPr lang="en-GB" dirty="0"/>
          </a:p>
        </p:txBody>
      </p:sp>
      <p:sp>
        <p:nvSpPr>
          <p:cNvPr id="4" name="Slide Number Placeholder 3">
            <a:extLst>
              <a:ext uri="{FF2B5EF4-FFF2-40B4-BE49-F238E27FC236}">
                <a16:creationId xmlns:a16="http://schemas.microsoft.com/office/drawing/2014/main" id="{04C0D46F-3B61-75F3-C716-A919BE33B55A}"/>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5" name="Speech Bubble: Rectangle with Corners Rounded 4">
            <a:extLst>
              <a:ext uri="{FF2B5EF4-FFF2-40B4-BE49-F238E27FC236}">
                <a16:creationId xmlns:a16="http://schemas.microsoft.com/office/drawing/2014/main" id="{488E3DFA-0F3C-76E8-56C4-777596328E48}"/>
              </a:ext>
            </a:extLst>
          </p:cNvPr>
          <p:cNvSpPr/>
          <p:nvPr/>
        </p:nvSpPr>
        <p:spPr>
          <a:xfrm>
            <a:off x="5468119" y="229682"/>
            <a:ext cx="3528392" cy="1312747"/>
          </a:xfrm>
          <a:prstGeom prst="wedgeRoundRectCallou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pic>
        <p:nvPicPr>
          <p:cNvPr id="6" name="Picture 5">
            <a:extLst>
              <a:ext uri="{FF2B5EF4-FFF2-40B4-BE49-F238E27FC236}">
                <a16:creationId xmlns:a16="http://schemas.microsoft.com/office/drawing/2014/main" id="{1A04B0FA-B6AA-A062-6063-D9B97EC4C267}"/>
              </a:ext>
            </a:extLst>
          </p:cNvPr>
          <p:cNvPicPr>
            <a:picLocks noChangeAspect="1"/>
          </p:cNvPicPr>
          <p:nvPr/>
        </p:nvPicPr>
        <p:blipFill>
          <a:blip r:embed="rId2"/>
          <a:stretch>
            <a:fillRect/>
          </a:stretch>
        </p:blipFill>
        <p:spPr>
          <a:xfrm>
            <a:off x="8209595" y="448857"/>
            <a:ext cx="621792" cy="874395"/>
          </a:xfrm>
          <a:prstGeom prst="rect">
            <a:avLst/>
          </a:prstGeom>
        </p:spPr>
      </p:pic>
      <p:sp>
        <p:nvSpPr>
          <p:cNvPr id="9" name="TextBox 8">
            <a:extLst>
              <a:ext uri="{FF2B5EF4-FFF2-40B4-BE49-F238E27FC236}">
                <a16:creationId xmlns:a16="http://schemas.microsoft.com/office/drawing/2014/main" id="{3B7AEA19-5593-3E58-F4C6-E0F93CC2803F}"/>
              </a:ext>
            </a:extLst>
          </p:cNvPr>
          <p:cNvSpPr txBox="1"/>
          <p:nvPr/>
        </p:nvSpPr>
        <p:spPr>
          <a:xfrm>
            <a:off x="5468119" y="417177"/>
            <a:ext cx="2952328" cy="1015663"/>
          </a:xfrm>
          <a:prstGeom prst="rect">
            <a:avLst/>
          </a:prstGeom>
          <a:noFill/>
        </p:spPr>
        <p:txBody>
          <a:bodyPr wrap="square" rtlCol="0">
            <a:spAutoFit/>
          </a:bodyPr>
          <a:lstStyle/>
          <a:p>
            <a:pPr algn="ctr"/>
            <a:r>
              <a:rPr lang="en-GB" sz="1500" dirty="0"/>
              <a:t>“What is necessary to change            a person is to change his awareness of himself”               </a:t>
            </a:r>
          </a:p>
          <a:p>
            <a:pPr algn="ctr"/>
            <a:r>
              <a:rPr lang="en-GB" sz="1500" dirty="0"/>
              <a:t>Abraham Maslow</a:t>
            </a:r>
          </a:p>
        </p:txBody>
      </p:sp>
    </p:spTree>
    <p:extLst>
      <p:ext uri="{BB962C8B-B14F-4D97-AF65-F5344CB8AC3E}">
        <p14:creationId xmlns:p14="http://schemas.microsoft.com/office/powerpoint/2010/main" val="302065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4000" b="1" dirty="0">
                <a:latin typeface="+mn-lt"/>
                <a:cs typeface="Arial" panose="020B0604020202020204" pitchFamily="34" charset="0"/>
              </a:rPr>
              <a:t>Self-Awareness</a:t>
            </a:r>
          </a:p>
        </p:txBody>
      </p:sp>
      <p:sp>
        <p:nvSpPr>
          <p:cNvPr id="3" name="Content Placeholder 2"/>
          <p:cNvSpPr>
            <a:spLocks noGrp="1"/>
          </p:cNvSpPr>
          <p:nvPr>
            <p:ph idx="1"/>
          </p:nvPr>
        </p:nvSpPr>
        <p:spPr>
          <a:xfrm>
            <a:off x="457200" y="1484784"/>
            <a:ext cx="8075240" cy="3993902"/>
          </a:xfrm>
        </p:spPr>
        <p:txBody>
          <a:bodyPr>
            <a:normAutofit fontScale="92500"/>
          </a:bodyPr>
          <a:lstStyle/>
          <a:p>
            <a:pPr marL="0" indent="0">
              <a:lnSpc>
                <a:spcPct val="150000"/>
              </a:lnSpc>
              <a:buNone/>
            </a:pPr>
            <a:r>
              <a:rPr lang="en-GB" sz="2200" b="1" dirty="0">
                <a:cs typeface="Arial" panose="020B0604020202020204" pitchFamily="34" charset="0"/>
              </a:rPr>
              <a:t>Self awareness </a:t>
            </a:r>
            <a:r>
              <a:rPr lang="en-GB" sz="2200" dirty="0">
                <a:cs typeface="Arial" panose="020B0604020202020204" pitchFamily="34" charset="0"/>
              </a:rPr>
              <a:t>is </a:t>
            </a:r>
            <a:r>
              <a:rPr lang="en-GB" sz="2200" b="1" dirty="0">
                <a:solidFill>
                  <a:srgbClr val="0070C0"/>
                </a:solidFill>
                <a:cs typeface="Arial" panose="020B0604020202020204" pitchFamily="34" charset="0"/>
              </a:rPr>
              <a:t>having a clear perception of yourself and your personality</a:t>
            </a:r>
            <a:r>
              <a:rPr lang="en-GB" sz="2200" dirty="0">
                <a:cs typeface="Arial" panose="020B0604020202020204" pitchFamily="34" charset="0"/>
              </a:rPr>
              <a:t>, including  strengths, weaknesses, thoughts, beliefs, motivation, and emotions.</a:t>
            </a:r>
          </a:p>
          <a:p>
            <a:pPr marL="0" indent="0">
              <a:lnSpc>
                <a:spcPct val="150000"/>
              </a:lnSpc>
              <a:buNone/>
            </a:pPr>
            <a:endParaRPr lang="en-GB" sz="2200" dirty="0">
              <a:cs typeface="Arial" panose="020B0604020202020204" pitchFamily="34" charset="0"/>
            </a:endParaRPr>
          </a:p>
          <a:p>
            <a:pPr marL="0" indent="0">
              <a:lnSpc>
                <a:spcPct val="150000"/>
              </a:lnSpc>
              <a:buNone/>
            </a:pPr>
            <a:r>
              <a:rPr lang="en-GB" sz="2200" b="1" dirty="0">
                <a:cs typeface="Arial" panose="020B0604020202020204" pitchFamily="34" charset="0"/>
              </a:rPr>
              <a:t>Self‐awareness </a:t>
            </a:r>
            <a:r>
              <a:rPr lang="en-GB" sz="2200" b="1" dirty="0">
                <a:solidFill>
                  <a:srgbClr val="0070C0"/>
                </a:solidFill>
                <a:cs typeface="Arial" panose="020B0604020202020204" pitchFamily="34" charset="0"/>
              </a:rPr>
              <a:t>represents the capacity of becoming the object of one’s own attention</a:t>
            </a:r>
            <a:r>
              <a:rPr lang="en-GB" sz="2200" dirty="0">
                <a:cs typeface="Arial" panose="020B0604020202020204" pitchFamily="34" charset="0"/>
              </a:rPr>
              <a:t>. In this state one actively identifies, processes, and stores information about the self           </a:t>
            </a:r>
          </a:p>
          <a:p>
            <a:pPr marL="0" indent="0">
              <a:lnSpc>
                <a:spcPct val="150000"/>
              </a:lnSpc>
              <a:buNone/>
            </a:pPr>
            <a:r>
              <a:rPr lang="en-GB" sz="2200" dirty="0">
                <a:cs typeface="Arial" panose="020B0604020202020204" pitchFamily="34" charset="0"/>
              </a:rPr>
              <a:t>                                                                                       (Morin, 2021)</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12742CC-9F0A-B1B4-5FD0-08B329C703B4}"/>
              </a:ext>
            </a:extLst>
          </p:cNvPr>
          <p:cNvSpPr>
            <a:spLocks noGrp="1"/>
          </p:cNvSpPr>
          <p:nvPr>
            <p:ph type="sldNum" sz="quarter" idx="12"/>
          </p:nvPr>
        </p:nvSpPr>
        <p:spPr/>
        <p:txBody>
          <a:bodyPr/>
          <a:lstStyle/>
          <a:p>
            <a:fld id="{AC82685A-BD3A-4230-8D85-804689F67293}" type="slidenum">
              <a:rPr lang="en-GB" smtClean="0"/>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Self-Awareness</a:t>
            </a:r>
          </a:p>
        </p:txBody>
      </p:sp>
      <p:sp>
        <p:nvSpPr>
          <p:cNvPr id="3" name="Content Placeholder 2"/>
          <p:cNvSpPr>
            <a:spLocks noGrp="1"/>
          </p:cNvSpPr>
          <p:nvPr>
            <p:ph idx="1"/>
          </p:nvPr>
        </p:nvSpPr>
        <p:spPr>
          <a:xfrm>
            <a:off x="683568" y="1772815"/>
            <a:ext cx="7838528" cy="1440161"/>
          </a:xfrm>
        </p:spPr>
        <p:txBody>
          <a:bodyPr/>
          <a:lstStyle/>
          <a:p>
            <a:pPr marL="0" indent="0" algn="ctr">
              <a:lnSpc>
                <a:spcPct val="150000"/>
              </a:lnSpc>
              <a:buNone/>
            </a:pPr>
            <a:r>
              <a:rPr lang="en-GB" sz="2600" dirty="0"/>
              <a:t>‘While 95% of people think they are self-aware, the      real figure is closer to 10–15%’    (Eurich, 2017)</a:t>
            </a:r>
          </a:p>
        </p:txBody>
      </p:sp>
      <p:sp>
        <p:nvSpPr>
          <p:cNvPr id="4" name="Slide Number Placeholder 3">
            <a:extLst>
              <a:ext uri="{FF2B5EF4-FFF2-40B4-BE49-F238E27FC236}">
                <a16:creationId xmlns:a16="http://schemas.microsoft.com/office/drawing/2014/main" id="{14194BAA-068D-AC46-E789-08268F3F7061}"/>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6" name="TextBox 5">
            <a:extLst>
              <a:ext uri="{FF2B5EF4-FFF2-40B4-BE49-F238E27FC236}">
                <a16:creationId xmlns:a16="http://schemas.microsoft.com/office/drawing/2014/main" id="{2844F643-DC83-84C9-88ED-07AD04C5667C}"/>
              </a:ext>
            </a:extLst>
          </p:cNvPr>
          <p:cNvSpPr txBox="1"/>
          <p:nvPr/>
        </p:nvSpPr>
        <p:spPr>
          <a:xfrm>
            <a:off x="611560" y="3717032"/>
            <a:ext cx="7910536" cy="1552733"/>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200" dirty="0"/>
              <a:t>Why might this be the case?</a:t>
            </a:r>
          </a:p>
          <a:p>
            <a:pPr marL="342900" indent="-342900">
              <a:lnSpc>
                <a:spcPct val="150000"/>
              </a:lnSpc>
              <a:buFont typeface="Arial" panose="020B0604020202020204" pitchFamily="34" charset="0"/>
              <a:buChar char="•"/>
            </a:pPr>
            <a:r>
              <a:rPr lang="en-GB" sz="2200" dirty="0"/>
              <a:t>Do you feel confident about engaging in such a process?</a:t>
            </a:r>
          </a:p>
          <a:p>
            <a:pPr marL="342900" indent="-342900">
              <a:lnSpc>
                <a:spcPct val="150000"/>
              </a:lnSpc>
              <a:buFont typeface="Arial" panose="020B0604020202020204" pitchFamily="34" charset="0"/>
              <a:buChar char="•"/>
            </a:pPr>
            <a:r>
              <a:rPr lang="en-GB" sz="2200" dirty="0"/>
              <a:t>What steps would you take to achieve a positive outcome? </a:t>
            </a:r>
          </a:p>
        </p:txBody>
      </p:sp>
      <p:sp>
        <p:nvSpPr>
          <p:cNvPr id="7" name="Rectangle: Rounded Corners 6">
            <a:extLst>
              <a:ext uri="{FF2B5EF4-FFF2-40B4-BE49-F238E27FC236}">
                <a16:creationId xmlns:a16="http://schemas.microsoft.com/office/drawing/2014/main" id="{14B627FE-131E-81FF-05BA-B8E7C042DC9B}"/>
              </a:ext>
            </a:extLst>
          </p:cNvPr>
          <p:cNvSpPr/>
          <p:nvPr/>
        </p:nvSpPr>
        <p:spPr>
          <a:xfrm>
            <a:off x="683568" y="1628800"/>
            <a:ext cx="7920880" cy="1584176"/>
          </a:xfrm>
          <a:prstGeom prst="roundRect">
            <a:avLst/>
          </a:prstGeom>
          <a:no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1646A3-CD96-915E-AF35-3A0472A38086}"/>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4896544" cy="850106"/>
          </a:xfrm>
        </p:spPr>
        <p:txBody>
          <a:bodyPr>
            <a:normAutofit/>
          </a:bodyPr>
          <a:lstStyle/>
          <a:p>
            <a:r>
              <a:rPr lang="en-GB" sz="4000" b="1" dirty="0">
                <a:latin typeface="+mn-lt"/>
                <a:cs typeface="Arial" panose="020B0604020202020204" pitchFamily="34" charset="0"/>
              </a:rPr>
              <a:t>Self-Awareness</a:t>
            </a:r>
          </a:p>
        </p:txBody>
      </p:sp>
      <p:sp>
        <p:nvSpPr>
          <p:cNvPr id="3" name="Content Placeholder 2"/>
          <p:cNvSpPr>
            <a:spLocks noGrp="1"/>
          </p:cNvSpPr>
          <p:nvPr>
            <p:ph idx="1"/>
          </p:nvPr>
        </p:nvSpPr>
        <p:spPr>
          <a:xfrm>
            <a:off x="251520" y="1412776"/>
            <a:ext cx="4896544" cy="4176464"/>
          </a:xfrm>
        </p:spPr>
        <p:txBody>
          <a:bodyPr>
            <a:normAutofit fontScale="92500" lnSpcReduction="20000"/>
          </a:bodyPr>
          <a:lstStyle/>
          <a:p>
            <a:pPr marL="0" indent="0">
              <a:buNone/>
            </a:pPr>
            <a:r>
              <a:rPr lang="en-GB" sz="2200" dirty="0">
                <a:cs typeface="Arial" panose="020B0604020202020204" pitchFamily="34" charset="0"/>
              </a:rPr>
              <a:t>Self-reflection leads to self-awareness. It enables you to:</a:t>
            </a:r>
          </a:p>
          <a:p>
            <a:pPr marL="0" indent="0">
              <a:buNone/>
            </a:pPr>
            <a:endParaRPr lang="en-GB" sz="2200" dirty="0">
              <a:cs typeface="Arial" panose="020B0604020202020204" pitchFamily="34" charset="0"/>
            </a:endParaRPr>
          </a:p>
          <a:p>
            <a:r>
              <a:rPr lang="en-GB" sz="2200" dirty="0">
                <a:cs typeface="Arial" panose="020B0604020202020204" pitchFamily="34" charset="0"/>
              </a:rPr>
              <a:t>Recognise your strengths and weaknesses</a:t>
            </a:r>
          </a:p>
          <a:p>
            <a:pPr marL="0" indent="0">
              <a:buNone/>
            </a:pPr>
            <a:endParaRPr lang="en-GB" sz="2200" dirty="0">
              <a:cs typeface="Arial" panose="020B0604020202020204" pitchFamily="34" charset="0"/>
            </a:endParaRPr>
          </a:p>
          <a:p>
            <a:r>
              <a:rPr lang="en-GB" sz="2200" dirty="0">
                <a:cs typeface="Arial" panose="020B0604020202020204" pitchFamily="34" charset="0"/>
              </a:rPr>
              <a:t>Manage your emotions</a:t>
            </a:r>
          </a:p>
          <a:p>
            <a:pPr marL="0" indent="0">
              <a:buNone/>
            </a:pPr>
            <a:endParaRPr lang="en-GB" sz="2200" dirty="0">
              <a:cs typeface="Arial" panose="020B0604020202020204" pitchFamily="34" charset="0"/>
            </a:endParaRPr>
          </a:p>
          <a:p>
            <a:r>
              <a:rPr lang="en-GB" sz="2200" dirty="0">
                <a:cs typeface="Arial" panose="020B0604020202020204" pitchFamily="34" charset="0"/>
              </a:rPr>
              <a:t>Consider the influence(s) of other people</a:t>
            </a:r>
          </a:p>
          <a:p>
            <a:pPr marL="0" indent="0">
              <a:buNone/>
            </a:pPr>
            <a:endParaRPr lang="en-GB" sz="2200" dirty="0">
              <a:cs typeface="Arial" panose="020B0604020202020204" pitchFamily="34" charset="0"/>
            </a:endParaRPr>
          </a:p>
          <a:p>
            <a:r>
              <a:rPr lang="en-GB" sz="2200" dirty="0">
                <a:cs typeface="Arial" panose="020B0604020202020204" pitchFamily="34" charset="0"/>
              </a:rPr>
              <a:t>Listen to constructive feedback</a:t>
            </a:r>
          </a:p>
          <a:p>
            <a:endParaRPr lang="en-GB" sz="2200" dirty="0">
              <a:cs typeface="Arial" panose="020B0604020202020204" pitchFamily="34" charset="0"/>
            </a:endParaRPr>
          </a:p>
          <a:p>
            <a:r>
              <a:rPr lang="en-GB" sz="2200" dirty="0">
                <a:cs typeface="Arial" panose="020B0604020202020204" pitchFamily="34" charset="0"/>
              </a:rPr>
              <a:t>Shape your ambitions</a:t>
            </a:r>
          </a:p>
        </p:txBody>
      </p:sp>
      <p:sp>
        <p:nvSpPr>
          <p:cNvPr id="4" name="Slide Number Placeholder 3">
            <a:extLst>
              <a:ext uri="{FF2B5EF4-FFF2-40B4-BE49-F238E27FC236}">
                <a16:creationId xmlns:a16="http://schemas.microsoft.com/office/drawing/2014/main" id="{EE004EA3-DC49-5738-4EB1-95C14A03A059}"/>
              </a:ext>
            </a:extLst>
          </p:cNvPr>
          <p:cNvSpPr>
            <a:spLocks noGrp="1"/>
          </p:cNvSpPr>
          <p:nvPr>
            <p:ph type="sldNum" sz="quarter" idx="12"/>
          </p:nvPr>
        </p:nvSpPr>
        <p:spPr/>
        <p:txBody>
          <a:bodyPr/>
          <a:lstStyle/>
          <a:p>
            <a:fld id="{AC82685A-BD3A-4230-8D85-804689F67293}" type="slidenum">
              <a:rPr lang="en-GB" smtClean="0"/>
              <a:t>25</a:t>
            </a:fld>
            <a:endParaRPr lang="en-GB"/>
          </a:p>
        </p:txBody>
      </p:sp>
      <p:pic>
        <p:nvPicPr>
          <p:cNvPr id="7" name="Picture 6">
            <a:extLst>
              <a:ext uri="{FF2B5EF4-FFF2-40B4-BE49-F238E27FC236}">
                <a16:creationId xmlns:a16="http://schemas.microsoft.com/office/drawing/2014/main" id="{2C30E490-A453-C502-DE41-DC5D1FA3C67D}"/>
              </a:ext>
            </a:extLst>
          </p:cNvPr>
          <p:cNvPicPr>
            <a:picLocks noChangeAspect="1"/>
          </p:cNvPicPr>
          <p:nvPr/>
        </p:nvPicPr>
        <p:blipFill>
          <a:blip r:embed="rId2"/>
          <a:stretch>
            <a:fillRect/>
          </a:stretch>
        </p:blipFill>
        <p:spPr>
          <a:xfrm>
            <a:off x="5580112" y="592707"/>
            <a:ext cx="3129883" cy="1903095"/>
          </a:xfrm>
          <a:prstGeom prst="rect">
            <a:avLst/>
          </a:prstGeom>
        </p:spPr>
      </p:pic>
      <p:sp>
        <p:nvSpPr>
          <p:cNvPr id="8" name="TextBox 7">
            <a:extLst>
              <a:ext uri="{FF2B5EF4-FFF2-40B4-BE49-F238E27FC236}">
                <a16:creationId xmlns:a16="http://schemas.microsoft.com/office/drawing/2014/main" id="{9019117E-9D3F-26BA-3072-31B63CBC459B}"/>
              </a:ext>
            </a:extLst>
          </p:cNvPr>
          <p:cNvSpPr txBox="1"/>
          <p:nvPr/>
        </p:nvSpPr>
        <p:spPr>
          <a:xfrm>
            <a:off x="5495403" y="2591687"/>
            <a:ext cx="3214592" cy="1015663"/>
          </a:xfrm>
          <a:prstGeom prst="rect">
            <a:avLst/>
          </a:prstGeom>
          <a:noFill/>
        </p:spPr>
        <p:txBody>
          <a:bodyPr wrap="square" rtlCol="0">
            <a:spAutoFit/>
          </a:bodyPr>
          <a:lstStyle/>
          <a:p>
            <a:r>
              <a:rPr lang="en-GB" sz="2000" dirty="0"/>
              <a:t>What is your assessment of what this kitten is seeing in the mirror? </a:t>
            </a:r>
          </a:p>
        </p:txBody>
      </p:sp>
      <p:sp>
        <p:nvSpPr>
          <p:cNvPr id="9" name="TextBox 8">
            <a:extLst>
              <a:ext uri="{FF2B5EF4-FFF2-40B4-BE49-F238E27FC236}">
                <a16:creationId xmlns:a16="http://schemas.microsoft.com/office/drawing/2014/main" id="{6AAE716D-6F3B-466C-AD5A-BE439A062FC2}"/>
              </a:ext>
            </a:extLst>
          </p:cNvPr>
          <p:cNvSpPr txBox="1"/>
          <p:nvPr/>
        </p:nvSpPr>
        <p:spPr>
          <a:xfrm>
            <a:off x="5482740" y="3799120"/>
            <a:ext cx="3579420" cy="400110"/>
          </a:xfrm>
          <a:prstGeom prst="rect">
            <a:avLst/>
          </a:prstGeom>
          <a:noFill/>
          <a:ln>
            <a:solidFill>
              <a:schemeClr val="bg1"/>
            </a:solidFill>
          </a:ln>
        </p:spPr>
        <p:txBody>
          <a:bodyPr wrap="square" rtlCol="0">
            <a:spAutoFit/>
          </a:bodyPr>
          <a:lstStyle/>
          <a:p>
            <a:r>
              <a:rPr lang="en-GB" sz="2000" dirty="0"/>
              <a:t>Arrogance / Over-confidence?</a:t>
            </a:r>
          </a:p>
        </p:txBody>
      </p:sp>
      <p:sp>
        <p:nvSpPr>
          <p:cNvPr id="10" name="TextBox 9">
            <a:extLst>
              <a:ext uri="{FF2B5EF4-FFF2-40B4-BE49-F238E27FC236}">
                <a16:creationId xmlns:a16="http://schemas.microsoft.com/office/drawing/2014/main" id="{9CB921C8-ABB2-58BE-1567-AF90EB611FA0}"/>
              </a:ext>
            </a:extLst>
          </p:cNvPr>
          <p:cNvSpPr txBox="1"/>
          <p:nvPr/>
        </p:nvSpPr>
        <p:spPr>
          <a:xfrm>
            <a:off x="5482739" y="4244285"/>
            <a:ext cx="1457649" cy="400110"/>
          </a:xfrm>
          <a:prstGeom prst="rect">
            <a:avLst/>
          </a:prstGeom>
          <a:noFill/>
          <a:ln>
            <a:solidFill>
              <a:schemeClr val="bg1"/>
            </a:solidFill>
          </a:ln>
        </p:spPr>
        <p:txBody>
          <a:bodyPr wrap="square" rtlCol="0">
            <a:spAutoFit/>
          </a:bodyPr>
          <a:lstStyle/>
          <a:p>
            <a:r>
              <a:rPr lang="en-GB" sz="2000" dirty="0"/>
              <a:t>Delusion?</a:t>
            </a:r>
          </a:p>
        </p:txBody>
      </p:sp>
      <p:sp>
        <p:nvSpPr>
          <p:cNvPr id="11" name="TextBox 10">
            <a:extLst>
              <a:ext uri="{FF2B5EF4-FFF2-40B4-BE49-F238E27FC236}">
                <a16:creationId xmlns:a16="http://schemas.microsoft.com/office/drawing/2014/main" id="{774088FC-1136-1A7B-DCC9-2C31E4617183}"/>
              </a:ext>
            </a:extLst>
          </p:cNvPr>
          <p:cNvSpPr txBox="1"/>
          <p:nvPr/>
        </p:nvSpPr>
        <p:spPr>
          <a:xfrm>
            <a:off x="5495403" y="4689450"/>
            <a:ext cx="3232717" cy="400110"/>
          </a:xfrm>
          <a:prstGeom prst="rect">
            <a:avLst/>
          </a:prstGeom>
          <a:noFill/>
          <a:ln>
            <a:solidFill>
              <a:schemeClr val="bg1"/>
            </a:solidFill>
          </a:ln>
        </p:spPr>
        <p:txBody>
          <a:bodyPr wrap="square" rtlCol="0">
            <a:spAutoFit/>
          </a:bodyPr>
          <a:lstStyle/>
          <a:p>
            <a:r>
              <a:rPr lang="en-GB" sz="2000" dirty="0"/>
              <a:t>Ambition / Goal setting?</a:t>
            </a:r>
          </a:p>
        </p:txBody>
      </p:sp>
      <p:sp>
        <p:nvSpPr>
          <p:cNvPr id="12" name="TextBox 11">
            <a:extLst>
              <a:ext uri="{FF2B5EF4-FFF2-40B4-BE49-F238E27FC236}">
                <a16:creationId xmlns:a16="http://schemas.microsoft.com/office/drawing/2014/main" id="{1EE45416-5669-CCA6-46D1-BF057CE97750}"/>
              </a:ext>
            </a:extLst>
          </p:cNvPr>
          <p:cNvSpPr txBox="1"/>
          <p:nvPr/>
        </p:nvSpPr>
        <p:spPr>
          <a:xfrm>
            <a:off x="5495403" y="5134615"/>
            <a:ext cx="1300970" cy="400110"/>
          </a:xfrm>
          <a:prstGeom prst="rect">
            <a:avLst/>
          </a:prstGeom>
          <a:noFill/>
          <a:ln>
            <a:solidFill>
              <a:schemeClr val="bg1"/>
            </a:solidFill>
          </a:ln>
        </p:spPr>
        <p:txBody>
          <a:bodyPr wrap="square" rtlCol="0">
            <a:spAutoFit/>
          </a:bodyPr>
          <a:lstStyle/>
          <a:p>
            <a:r>
              <a:rPr lang="en-GB" sz="2000" dirty="0"/>
              <a:t>Naivete?</a:t>
            </a:r>
          </a:p>
        </p:txBody>
      </p:sp>
      <p:sp>
        <p:nvSpPr>
          <p:cNvPr id="5" name="TextBox 4">
            <a:extLst>
              <a:ext uri="{FF2B5EF4-FFF2-40B4-BE49-F238E27FC236}">
                <a16:creationId xmlns:a16="http://schemas.microsoft.com/office/drawing/2014/main" id="{361B49A3-FB71-80D6-31B7-89C419F20B80}"/>
              </a:ext>
            </a:extLst>
          </p:cNvPr>
          <p:cNvSpPr txBox="1"/>
          <p:nvPr/>
        </p:nvSpPr>
        <p:spPr>
          <a:xfrm>
            <a:off x="5482739" y="5573670"/>
            <a:ext cx="2683330" cy="400110"/>
          </a:xfrm>
          <a:prstGeom prst="rect">
            <a:avLst/>
          </a:prstGeom>
          <a:noFill/>
          <a:ln>
            <a:solidFill>
              <a:schemeClr val="bg1"/>
            </a:solidFill>
          </a:ln>
        </p:spPr>
        <p:txBody>
          <a:bodyPr wrap="square" rtlCol="0">
            <a:spAutoFit/>
          </a:bodyPr>
          <a:lstStyle/>
          <a:p>
            <a:r>
              <a:rPr lang="en-GB" sz="2000" dirty="0"/>
              <a:t>Self-preservation?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24744"/>
            <a:ext cx="8229600" cy="504055"/>
          </a:xfrm>
        </p:spPr>
        <p:txBody>
          <a:bodyPr>
            <a:normAutofit/>
          </a:bodyPr>
          <a:lstStyle/>
          <a:p>
            <a:pPr marL="0" indent="0">
              <a:lnSpc>
                <a:spcPct val="120000"/>
              </a:lnSpc>
              <a:buNone/>
            </a:pPr>
            <a:r>
              <a:rPr lang="en-GB" sz="2400" dirty="0">
                <a:latin typeface="Arial" panose="020B0604020202020204" pitchFamily="34" charset="0"/>
                <a:cs typeface="Arial" panose="020B0604020202020204" pitchFamily="34" charset="0"/>
              </a:rPr>
              <a:t>Four levels of consciousness</a:t>
            </a:r>
            <a:endParaRPr lang="en-GB" sz="2400" dirty="0"/>
          </a:p>
        </p:txBody>
      </p:sp>
      <p:sp>
        <p:nvSpPr>
          <p:cNvPr id="4" name="Title 1"/>
          <p:cNvSpPr>
            <a:spLocks noGrp="1"/>
          </p:cNvSpPr>
          <p:nvPr>
            <p:ph type="title"/>
          </p:nvPr>
        </p:nvSpPr>
        <p:spPr>
          <a:xfrm>
            <a:off x="1331640" y="274638"/>
            <a:ext cx="6480720" cy="706090"/>
          </a:xfrm>
        </p:spPr>
        <p:txBody>
          <a:bodyPr>
            <a:noAutofit/>
          </a:bodyPr>
          <a:lstStyle/>
          <a:p>
            <a:r>
              <a:rPr lang="en-GB" sz="4000" b="1" dirty="0">
                <a:latin typeface="+mn-lt"/>
                <a:cs typeface="Arial" panose="020B0604020202020204" pitchFamily="34" charset="0"/>
              </a:rPr>
              <a:t>Self-Awareness</a:t>
            </a:r>
          </a:p>
        </p:txBody>
      </p:sp>
      <p:graphicFrame>
        <p:nvGraphicFramePr>
          <p:cNvPr id="5" name="Table 4"/>
          <p:cNvGraphicFramePr>
            <a:graphicFrameLocks noGrp="1"/>
          </p:cNvGraphicFramePr>
          <p:nvPr>
            <p:extLst>
              <p:ext uri="{D42A27DB-BD31-4B8C-83A1-F6EECF244321}">
                <p14:modId xmlns:p14="http://schemas.microsoft.com/office/powerpoint/2010/main" val="332622738"/>
              </p:ext>
            </p:extLst>
          </p:nvPr>
        </p:nvGraphicFramePr>
        <p:xfrm>
          <a:off x="179512" y="1916832"/>
          <a:ext cx="8856984" cy="3672409"/>
        </p:xfrm>
        <a:graphic>
          <a:graphicData uri="http://schemas.openxmlformats.org/drawingml/2006/table">
            <a:tbl>
              <a:tblPr firstRow="1" bandRow="1">
                <a:tableStyleId>{5C22544A-7EE6-4342-B048-85BDC9FD1C3A}</a:tableStyleId>
              </a:tblPr>
              <a:tblGrid>
                <a:gridCol w="2657095">
                  <a:extLst>
                    <a:ext uri="{9D8B030D-6E8A-4147-A177-3AD203B41FA5}">
                      <a16:colId xmlns:a16="http://schemas.microsoft.com/office/drawing/2014/main" val="20000"/>
                    </a:ext>
                  </a:extLst>
                </a:gridCol>
                <a:gridCol w="6199889">
                  <a:extLst>
                    <a:ext uri="{9D8B030D-6E8A-4147-A177-3AD203B41FA5}">
                      <a16:colId xmlns:a16="http://schemas.microsoft.com/office/drawing/2014/main" val="20001"/>
                    </a:ext>
                  </a:extLst>
                </a:gridCol>
              </a:tblGrid>
              <a:tr h="450997">
                <a:tc>
                  <a:txBody>
                    <a:bodyPr/>
                    <a:lstStyle/>
                    <a:p>
                      <a:pPr algn="ctr">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Levels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Definition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Unconsciousness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Being non-responsive</a:t>
                      </a:r>
                      <a:r>
                        <a:rPr lang="en-GB" sz="2100" baseline="0" dirty="0">
                          <a:solidFill>
                            <a:schemeClr val="tx1"/>
                          </a:solidFill>
                          <a:latin typeface="Arial" panose="020B0604020202020204" pitchFamily="34" charset="0"/>
                          <a:cs typeface="Arial" panose="020B0604020202020204" pitchFamily="34" charset="0"/>
                        </a:rPr>
                        <a:t> to self and environment</a:t>
                      </a:r>
                      <a:endParaRPr lang="en-GB" sz="21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Focusing attention on the environment; processing incoming external stimuli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Self-awareness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Focusing attention on the self; processing private and public self-information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805353">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Meta-self 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spcBef>
                          <a:spcPts val="600"/>
                        </a:spcBef>
                        <a:spcAft>
                          <a:spcPts val="600"/>
                        </a:spcAft>
                      </a:pPr>
                      <a:r>
                        <a:rPr lang="en-GB" sz="2100" dirty="0">
                          <a:solidFill>
                            <a:schemeClr val="tx1"/>
                          </a:solidFill>
                          <a:latin typeface="Arial" panose="020B0604020202020204" pitchFamily="34" charset="0"/>
                          <a:cs typeface="Arial" panose="020B0604020202020204" pitchFamily="34" charset="0"/>
                        </a:rPr>
                        <a:t>Being aware that one is self-aware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
        <p:nvSpPr>
          <p:cNvPr id="2" name="Slide Number Placeholder 1">
            <a:extLst>
              <a:ext uri="{FF2B5EF4-FFF2-40B4-BE49-F238E27FC236}">
                <a16:creationId xmlns:a16="http://schemas.microsoft.com/office/drawing/2014/main" id="{59BE86A7-5C7B-F35B-9485-8D39723E5739}"/>
              </a:ext>
            </a:extLst>
          </p:cNvPr>
          <p:cNvSpPr>
            <a:spLocks noGrp="1"/>
          </p:cNvSpPr>
          <p:nvPr>
            <p:ph type="sldNum" sz="quarter" idx="12"/>
          </p:nvPr>
        </p:nvSpPr>
        <p:spPr/>
        <p:txBody>
          <a:bodyPr/>
          <a:lstStyle/>
          <a:p>
            <a:fld id="{AC82685A-BD3A-4230-8D85-804689F67293}" type="slidenum">
              <a:rPr lang="en-GB" smtClean="0"/>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590"/>
            <a:ext cx="8229600" cy="677114"/>
          </a:xfrm>
        </p:spPr>
        <p:txBody>
          <a:bodyPr>
            <a:noAutofit/>
          </a:bodyPr>
          <a:lstStyle/>
          <a:p>
            <a:r>
              <a:rPr lang="en-GB" sz="3200" b="1" dirty="0">
                <a:latin typeface="+mn-lt"/>
                <a:cs typeface="Arial" panose="020B0604020202020204" pitchFamily="34" charset="0"/>
              </a:rPr>
              <a:t>Self-Evaluation Process</a:t>
            </a:r>
          </a:p>
        </p:txBody>
      </p:sp>
      <p:sp>
        <p:nvSpPr>
          <p:cNvPr id="5" name="TextBox 4"/>
          <p:cNvSpPr txBox="1"/>
          <p:nvPr/>
        </p:nvSpPr>
        <p:spPr>
          <a:xfrm>
            <a:off x="6933977" y="1279163"/>
            <a:ext cx="1828802" cy="353943"/>
          </a:xfrm>
          <a:prstGeom prst="rect">
            <a:avLst/>
          </a:prstGeom>
          <a:noFill/>
        </p:spPr>
        <p:txBody>
          <a:bodyPr wrap="square" rtlCol="0">
            <a:spAutoFit/>
          </a:bodyPr>
          <a:lstStyle/>
          <a:p>
            <a:r>
              <a:rPr lang="en-GB" sz="1700" b="1" dirty="0">
                <a:solidFill>
                  <a:srgbClr val="00B050"/>
                </a:solidFill>
                <a:cs typeface="Arial" panose="020B0604020202020204" pitchFamily="34" charset="0"/>
              </a:rPr>
              <a:t>Discrepancy</a:t>
            </a:r>
          </a:p>
        </p:txBody>
      </p:sp>
      <p:sp>
        <p:nvSpPr>
          <p:cNvPr id="6" name="TextBox 5"/>
          <p:cNvSpPr txBox="1"/>
          <p:nvPr/>
        </p:nvSpPr>
        <p:spPr>
          <a:xfrm>
            <a:off x="578370" y="3698047"/>
            <a:ext cx="3174352" cy="353943"/>
          </a:xfrm>
          <a:prstGeom prst="rect">
            <a:avLst/>
          </a:prstGeom>
          <a:noFill/>
          <a:ln>
            <a:solidFill>
              <a:schemeClr val="bg1"/>
            </a:solidFill>
          </a:ln>
        </p:spPr>
        <p:txBody>
          <a:bodyPr wrap="square" rtlCol="0">
            <a:spAutoFit/>
          </a:bodyPr>
          <a:lstStyle/>
          <a:p>
            <a:r>
              <a:rPr lang="en-GB" sz="1700" b="1" dirty="0">
                <a:solidFill>
                  <a:srgbClr val="C00000"/>
                </a:solidFill>
                <a:cs typeface="Arial" panose="020B0604020202020204" pitchFamily="34" charset="0"/>
              </a:rPr>
              <a:t>Avoidance of self-awareness</a:t>
            </a:r>
          </a:p>
        </p:txBody>
      </p:sp>
      <p:sp>
        <p:nvSpPr>
          <p:cNvPr id="11" name="TextBox 10"/>
          <p:cNvSpPr txBox="1"/>
          <p:nvPr/>
        </p:nvSpPr>
        <p:spPr>
          <a:xfrm>
            <a:off x="4504667" y="3663874"/>
            <a:ext cx="2885638" cy="353943"/>
          </a:xfrm>
          <a:prstGeom prst="rect">
            <a:avLst/>
          </a:prstGeom>
          <a:noFill/>
          <a:ln>
            <a:solidFill>
              <a:schemeClr val="bg1"/>
            </a:solidFill>
          </a:ln>
        </p:spPr>
        <p:txBody>
          <a:bodyPr wrap="square" rtlCol="0">
            <a:spAutoFit/>
          </a:bodyPr>
          <a:lstStyle/>
          <a:p>
            <a:pPr algn="ctr"/>
            <a:r>
              <a:rPr lang="en-GB" sz="1700" b="1" dirty="0">
                <a:solidFill>
                  <a:srgbClr val="0070C0"/>
                </a:solidFill>
                <a:cs typeface="Arial" panose="020B0604020202020204" pitchFamily="34" charset="0"/>
              </a:rPr>
              <a:t>Reducing discrepancy</a:t>
            </a:r>
          </a:p>
        </p:txBody>
      </p:sp>
      <p:sp>
        <p:nvSpPr>
          <p:cNvPr id="13" name="TextBox 12"/>
          <p:cNvSpPr txBox="1"/>
          <p:nvPr/>
        </p:nvSpPr>
        <p:spPr>
          <a:xfrm>
            <a:off x="4636858" y="5002711"/>
            <a:ext cx="1718381" cy="553998"/>
          </a:xfrm>
          <a:prstGeom prst="rect">
            <a:avLst/>
          </a:prstGeom>
          <a:noFill/>
          <a:ln>
            <a:solidFill>
              <a:schemeClr val="bg1"/>
            </a:solidFill>
          </a:ln>
        </p:spPr>
        <p:txBody>
          <a:bodyPr wrap="square" rtlCol="0">
            <a:spAutoFit/>
          </a:bodyPr>
          <a:lstStyle/>
          <a:p>
            <a:pPr algn="ctr"/>
            <a:r>
              <a:rPr lang="en-GB" sz="1450" b="1" dirty="0">
                <a:solidFill>
                  <a:srgbClr val="0070C0"/>
                </a:solidFill>
                <a:cs typeface="Arial" panose="020B0604020202020204" pitchFamily="34" charset="0"/>
              </a:rPr>
              <a:t>Modifying Real self</a:t>
            </a:r>
          </a:p>
        </p:txBody>
      </p:sp>
      <p:sp>
        <p:nvSpPr>
          <p:cNvPr id="15" name="TextBox 14"/>
          <p:cNvSpPr txBox="1"/>
          <p:nvPr/>
        </p:nvSpPr>
        <p:spPr>
          <a:xfrm>
            <a:off x="4903610" y="2162270"/>
            <a:ext cx="1539227" cy="353943"/>
          </a:xfrm>
          <a:prstGeom prst="rect">
            <a:avLst/>
          </a:prstGeom>
          <a:noFill/>
        </p:spPr>
        <p:txBody>
          <a:bodyPr wrap="square" rtlCol="0">
            <a:spAutoFit/>
          </a:bodyPr>
          <a:lstStyle/>
          <a:p>
            <a:r>
              <a:rPr lang="en-GB" sz="1700" b="1" dirty="0">
                <a:solidFill>
                  <a:srgbClr val="00B050"/>
                </a:solidFill>
                <a:cs typeface="Arial" panose="020B0604020202020204" pitchFamily="34" charset="0"/>
              </a:rPr>
              <a:t>Self-criticism</a:t>
            </a:r>
          </a:p>
        </p:txBody>
      </p:sp>
      <p:cxnSp>
        <p:nvCxnSpPr>
          <p:cNvPr id="30" name="Straight Arrow Connector 29"/>
          <p:cNvCxnSpPr>
            <a:cxnSpLocks/>
          </p:cNvCxnSpPr>
          <p:nvPr/>
        </p:nvCxnSpPr>
        <p:spPr>
          <a:xfrm>
            <a:off x="696489" y="4213438"/>
            <a:ext cx="1244304" cy="949219"/>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8" name="TextBox 37"/>
          <p:cNvSpPr txBox="1"/>
          <p:nvPr/>
        </p:nvSpPr>
        <p:spPr>
          <a:xfrm>
            <a:off x="435635" y="1541760"/>
            <a:ext cx="1209145" cy="353943"/>
          </a:xfrm>
          <a:prstGeom prst="rect">
            <a:avLst/>
          </a:prstGeom>
          <a:noFill/>
        </p:spPr>
        <p:txBody>
          <a:bodyPr wrap="square" rtlCol="0">
            <a:spAutoFit/>
          </a:bodyPr>
          <a:lstStyle/>
          <a:p>
            <a:r>
              <a:rPr lang="en-GB" sz="1700" b="1" dirty="0">
                <a:solidFill>
                  <a:srgbClr val="B400DE"/>
                </a:solidFill>
                <a:cs typeface="Arial" panose="020B0604020202020204" pitchFamily="34" charset="0"/>
              </a:rPr>
              <a:t>Real self</a:t>
            </a:r>
          </a:p>
        </p:txBody>
      </p:sp>
      <p:sp>
        <p:nvSpPr>
          <p:cNvPr id="39" name="TextBox 38"/>
          <p:cNvSpPr txBox="1"/>
          <p:nvPr/>
        </p:nvSpPr>
        <p:spPr>
          <a:xfrm>
            <a:off x="2840079" y="1554956"/>
            <a:ext cx="1209145" cy="353943"/>
          </a:xfrm>
          <a:prstGeom prst="rect">
            <a:avLst/>
          </a:prstGeom>
          <a:noFill/>
        </p:spPr>
        <p:txBody>
          <a:bodyPr wrap="square" rtlCol="0">
            <a:spAutoFit/>
          </a:bodyPr>
          <a:lstStyle/>
          <a:p>
            <a:r>
              <a:rPr lang="en-GB" sz="1700" b="1" dirty="0">
                <a:solidFill>
                  <a:srgbClr val="B400DE"/>
                </a:solidFill>
                <a:cs typeface="Arial" panose="020B0604020202020204" pitchFamily="34" charset="0"/>
              </a:rPr>
              <a:t>Ideal self</a:t>
            </a:r>
          </a:p>
        </p:txBody>
      </p:sp>
      <p:cxnSp>
        <p:nvCxnSpPr>
          <p:cNvPr id="41" name="Straight Arrow Connector 40"/>
          <p:cNvCxnSpPr>
            <a:cxnSpLocks/>
          </p:cNvCxnSpPr>
          <p:nvPr/>
        </p:nvCxnSpPr>
        <p:spPr>
          <a:xfrm>
            <a:off x="1473016" y="1731928"/>
            <a:ext cx="1296144" cy="0"/>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grpSp>
        <p:nvGrpSpPr>
          <p:cNvPr id="3" name="Group 2"/>
          <p:cNvGrpSpPr/>
          <p:nvPr/>
        </p:nvGrpSpPr>
        <p:grpSpPr>
          <a:xfrm>
            <a:off x="5681454" y="1456135"/>
            <a:ext cx="1163841" cy="711850"/>
            <a:chOff x="1387275" y="1586958"/>
            <a:chExt cx="1163841" cy="711850"/>
          </a:xfrm>
        </p:grpSpPr>
        <p:cxnSp>
          <p:nvCxnSpPr>
            <p:cNvPr id="21" name="Straight Arrow Connector 20"/>
            <p:cNvCxnSpPr/>
            <p:nvPr/>
          </p:nvCxnSpPr>
          <p:spPr>
            <a:xfrm>
              <a:off x="1392469" y="1586958"/>
              <a:ext cx="0" cy="71185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18" name="Straight Connector 17"/>
            <p:cNvCxnSpPr>
              <a:cxnSpLocks/>
            </p:cNvCxnSpPr>
            <p:nvPr/>
          </p:nvCxnSpPr>
          <p:spPr>
            <a:xfrm flipH="1">
              <a:off x="1387275" y="1586958"/>
              <a:ext cx="1163841" cy="0"/>
            </a:xfrm>
            <a:prstGeom prst="line">
              <a:avLst/>
            </a:prstGeom>
            <a:ln w="19050"/>
          </p:spPr>
          <p:style>
            <a:lnRef idx="1">
              <a:schemeClr val="dk1"/>
            </a:lnRef>
            <a:fillRef idx="0">
              <a:schemeClr val="dk1"/>
            </a:fillRef>
            <a:effectRef idx="0">
              <a:schemeClr val="dk1"/>
            </a:effectRef>
            <a:fontRef idx="minor">
              <a:schemeClr val="tx1"/>
            </a:fontRef>
          </p:style>
        </p:cxnSp>
      </p:grpSp>
      <p:cxnSp>
        <p:nvCxnSpPr>
          <p:cNvPr id="29" name="Straight Arrow Connector 28"/>
          <p:cNvCxnSpPr>
            <a:cxnSpLocks/>
          </p:cNvCxnSpPr>
          <p:nvPr/>
        </p:nvCxnSpPr>
        <p:spPr>
          <a:xfrm>
            <a:off x="680357" y="4199926"/>
            <a:ext cx="1374487"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40" name="TextBox 39"/>
          <p:cNvSpPr txBox="1"/>
          <p:nvPr/>
        </p:nvSpPr>
        <p:spPr>
          <a:xfrm>
            <a:off x="6171812" y="5012295"/>
            <a:ext cx="1676566" cy="553998"/>
          </a:xfrm>
          <a:prstGeom prst="rect">
            <a:avLst/>
          </a:prstGeom>
          <a:noFill/>
          <a:ln>
            <a:solidFill>
              <a:schemeClr val="bg1"/>
            </a:solidFill>
          </a:ln>
        </p:spPr>
        <p:txBody>
          <a:bodyPr wrap="square" rtlCol="0">
            <a:spAutoFit/>
          </a:bodyPr>
          <a:lstStyle/>
          <a:p>
            <a:pPr algn="ctr"/>
            <a:r>
              <a:rPr lang="en-GB" sz="1450" b="1" dirty="0">
                <a:solidFill>
                  <a:srgbClr val="0070C0"/>
                </a:solidFill>
                <a:cs typeface="Arial" panose="020B0604020202020204" pitchFamily="34" charset="0"/>
              </a:rPr>
              <a:t>Modifying Ideal self</a:t>
            </a:r>
          </a:p>
        </p:txBody>
      </p:sp>
      <p:cxnSp>
        <p:nvCxnSpPr>
          <p:cNvPr id="42" name="Straight Arrow Connector 41"/>
          <p:cNvCxnSpPr>
            <a:cxnSpLocks/>
          </p:cNvCxnSpPr>
          <p:nvPr/>
        </p:nvCxnSpPr>
        <p:spPr>
          <a:xfrm flipH="1">
            <a:off x="5436096" y="4078474"/>
            <a:ext cx="598544" cy="86269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a:cxnSpLocks/>
          </p:cNvCxnSpPr>
          <p:nvPr/>
        </p:nvCxnSpPr>
        <p:spPr>
          <a:xfrm>
            <a:off x="6034640" y="4078474"/>
            <a:ext cx="697600" cy="88355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076F313-B0BB-089A-DF21-F86A56F26247}"/>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51" name="Rectangle 50">
            <a:extLst>
              <a:ext uri="{FF2B5EF4-FFF2-40B4-BE49-F238E27FC236}">
                <a16:creationId xmlns:a16="http://schemas.microsoft.com/office/drawing/2014/main" id="{7A3DD770-AC58-AA39-DE87-55A281A7A8A3}"/>
              </a:ext>
            </a:extLst>
          </p:cNvPr>
          <p:cNvSpPr/>
          <p:nvPr/>
        </p:nvSpPr>
        <p:spPr>
          <a:xfrm>
            <a:off x="186007" y="980728"/>
            <a:ext cx="4176464" cy="2088229"/>
          </a:xfrm>
          <a:prstGeom prst="rect">
            <a:avLst/>
          </a:prstGeom>
          <a:noFill/>
          <a:ln>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9BFD334F-3617-631C-3FEB-2F2399005229}"/>
              </a:ext>
            </a:extLst>
          </p:cNvPr>
          <p:cNvSpPr/>
          <p:nvPr/>
        </p:nvSpPr>
        <p:spPr>
          <a:xfrm>
            <a:off x="4730219" y="980728"/>
            <a:ext cx="4176464" cy="2088229"/>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7237958B-84C0-2EB2-52C0-9914EDD87646}"/>
              </a:ext>
            </a:extLst>
          </p:cNvPr>
          <p:cNvSpPr/>
          <p:nvPr/>
        </p:nvSpPr>
        <p:spPr>
          <a:xfrm>
            <a:off x="4723724" y="3436133"/>
            <a:ext cx="4176465" cy="2088229"/>
          </a:xfrm>
          <a:prstGeom prst="rect">
            <a:avLst/>
          </a:prstGeom>
          <a:no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4792F7F1-B456-601A-F35B-08A9C317FABD}"/>
              </a:ext>
            </a:extLst>
          </p:cNvPr>
          <p:cNvSpPr/>
          <p:nvPr/>
        </p:nvSpPr>
        <p:spPr>
          <a:xfrm>
            <a:off x="179512" y="3436133"/>
            <a:ext cx="4176464" cy="2088229"/>
          </a:xfrm>
          <a:prstGeom prst="rec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Box 55">
            <a:extLst>
              <a:ext uri="{FF2B5EF4-FFF2-40B4-BE49-F238E27FC236}">
                <a16:creationId xmlns:a16="http://schemas.microsoft.com/office/drawing/2014/main" id="{1FEB6AA9-3DCA-E09E-E284-6AB617597D17}"/>
              </a:ext>
            </a:extLst>
          </p:cNvPr>
          <p:cNvSpPr txBox="1"/>
          <p:nvPr/>
        </p:nvSpPr>
        <p:spPr>
          <a:xfrm>
            <a:off x="452811" y="2307995"/>
            <a:ext cx="1391685" cy="292388"/>
          </a:xfrm>
          <a:prstGeom prst="rect">
            <a:avLst/>
          </a:prstGeom>
          <a:noFill/>
        </p:spPr>
        <p:txBody>
          <a:bodyPr wrap="square" rtlCol="0">
            <a:spAutoFit/>
          </a:bodyPr>
          <a:lstStyle/>
          <a:p>
            <a:r>
              <a:rPr lang="en-GB" sz="1300" dirty="0"/>
              <a:t>Who am I?</a:t>
            </a:r>
          </a:p>
        </p:txBody>
      </p:sp>
      <p:sp>
        <p:nvSpPr>
          <p:cNvPr id="57" name="TextBox 56">
            <a:extLst>
              <a:ext uri="{FF2B5EF4-FFF2-40B4-BE49-F238E27FC236}">
                <a16:creationId xmlns:a16="http://schemas.microsoft.com/office/drawing/2014/main" id="{AA76CECE-4701-DAA0-5E9B-679080F985DD}"/>
              </a:ext>
            </a:extLst>
          </p:cNvPr>
          <p:cNvSpPr txBox="1"/>
          <p:nvPr/>
        </p:nvSpPr>
        <p:spPr>
          <a:xfrm>
            <a:off x="2430073" y="2326425"/>
            <a:ext cx="1853895" cy="492443"/>
          </a:xfrm>
          <a:prstGeom prst="rect">
            <a:avLst/>
          </a:prstGeom>
          <a:noFill/>
        </p:spPr>
        <p:txBody>
          <a:bodyPr wrap="square" rtlCol="0">
            <a:spAutoFit/>
          </a:bodyPr>
          <a:lstStyle/>
          <a:p>
            <a:r>
              <a:rPr lang="en-GB" sz="1300" dirty="0"/>
              <a:t>Who do I want to be?</a:t>
            </a:r>
          </a:p>
          <a:p>
            <a:r>
              <a:rPr lang="en-GB" sz="1300" dirty="0"/>
              <a:t>How can I get there?</a:t>
            </a:r>
          </a:p>
        </p:txBody>
      </p:sp>
      <p:sp>
        <p:nvSpPr>
          <p:cNvPr id="58" name="TextBox 57">
            <a:extLst>
              <a:ext uri="{FF2B5EF4-FFF2-40B4-BE49-F238E27FC236}">
                <a16:creationId xmlns:a16="http://schemas.microsoft.com/office/drawing/2014/main" id="{0F4706D8-A7C8-02EA-82B8-08FFE7D7806A}"/>
              </a:ext>
            </a:extLst>
          </p:cNvPr>
          <p:cNvSpPr txBox="1"/>
          <p:nvPr/>
        </p:nvSpPr>
        <p:spPr>
          <a:xfrm>
            <a:off x="6586616" y="1950023"/>
            <a:ext cx="2323499" cy="1092607"/>
          </a:xfrm>
          <a:prstGeom prst="rect">
            <a:avLst/>
          </a:prstGeom>
          <a:noFill/>
        </p:spPr>
        <p:txBody>
          <a:bodyPr wrap="square" rtlCol="0">
            <a:spAutoFit/>
          </a:bodyPr>
          <a:lstStyle/>
          <a:p>
            <a:r>
              <a:rPr lang="en-GB" sz="1300" dirty="0"/>
              <a:t>Now that I can see the value of this process and am willing to put myself through it, what are my strengths and weaknesses? How? Why?</a:t>
            </a:r>
          </a:p>
        </p:txBody>
      </p:sp>
      <p:sp>
        <p:nvSpPr>
          <p:cNvPr id="61" name="TextBox 60">
            <a:extLst>
              <a:ext uri="{FF2B5EF4-FFF2-40B4-BE49-F238E27FC236}">
                <a16:creationId xmlns:a16="http://schemas.microsoft.com/office/drawing/2014/main" id="{9F980BE2-0F1A-4444-1ADB-58AC95E3AC6D}"/>
              </a:ext>
            </a:extLst>
          </p:cNvPr>
          <p:cNvSpPr txBox="1"/>
          <p:nvPr/>
        </p:nvSpPr>
        <p:spPr>
          <a:xfrm>
            <a:off x="2221676" y="4295555"/>
            <a:ext cx="2207106" cy="1092607"/>
          </a:xfrm>
          <a:prstGeom prst="rect">
            <a:avLst/>
          </a:prstGeom>
          <a:noFill/>
        </p:spPr>
        <p:txBody>
          <a:bodyPr wrap="square" rtlCol="0">
            <a:spAutoFit/>
          </a:bodyPr>
          <a:lstStyle/>
          <a:p>
            <a:r>
              <a:rPr lang="en-GB" sz="1300" dirty="0"/>
              <a:t>Why should I expose my inner self?</a:t>
            </a:r>
          </a:p>
          <a:p>
            <a:endParaRPr lang="en-GB" sz="1300" dirty="0"/>
          </a:p>
          <a:p>
            <a:r>
              <a:rPr lang="en-GB" sz="1300" dirty="0"/>
              <a:t>Why should I put myself through this?</a:t>
            </a:r>
          </a:p>
        </p:txBody>
      </p:sp>
      <p:sp>
        <p:nvSpPr>
          <p:cNvPr id="62" name="TextBox 61">
            <a:extLst>
              <a:ext uri="{FF2B5EF4-FFF2-40B4-BE49-F238E27FC236}">
                <a16:creationId xmlns:a16="http://schemas.microsoft.com/office/drawing/2014/main" id="{4CA32C3B-090A-E9AF-8F48-004E403AB3E5}"/>
              </a:ext>
            </a:extLst>
          </p:cNvPr>
          <p:cNvSpPr txBox="1"/>
          <p:nvPr/>
        </p:nvSpPr>
        <p:spPr>
          <a:xfrm>
            <a:off x="7236296" y="3429000"/>
            <a:ext cx="1628202" cy="1546577"/>
          </a:xfrm>
          <a:prstGeom prst="rect">
            <a:avLst/>
          </a:prstGeom>
          <a:noFill/>
        </p:spPr>
        <p:txBody>
          <a:bodyPr wrap="square" rtlCol="0">
            <a:spAutoFit/>
          </a:bodyPr>
          <a:lstStyle/>
          <a:p>
            <a:r>
              <a:rPr lang="en-GB" sz="1300" dirty="0"/>
              <a:t>What are my goals?</a:t>
            </a:r>
          </a:p>
          <a:p>
            <a:endParaRPr lang="en-GB" sz="1300" dirty="0"/>
          </a:p>
          <a:p>
            <a:r>
              <a:rPr lang="en-GB" sz="1300" dirty="0"/>
              <a:t>How can others help me get there?</a:t>
            </a:r>
          </a:p>
          <a:p>
            <a:endParaRPr lang="en-GB" sz="1300" dirty="0"/>
          </a:p>
          <a:p>
            <a:r>
              <a:rPr lang="en-GB" sz="1300" dirty="0"/>
              <a:t>How can I measure my progress?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8"/>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11" grpId="0" animBg="1"/>
      <p:bldP spid="13" grpId="0" animBg="1"/>
      <p:bldP spid="15" grpId="0"/>
      <p:bldP spid="38" grpId="0"/>
      <p:bldP spid="39" grpId="0"/>
      <p:bldP spid="40" grpId="0" animBg="1"/>
      <p:bldP spid="56" grpId="0"/>
      <p:bldP spid="57" grpId="0"/>
      <p:bldP spid="58" grpId="0"/>
      <p:bldP spid="61" grpId="0"/>
      <p:bldP spid="6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26CEA85-3F22-3ABA-3C3B-4A7CE8D147F8}"/>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135899C-0D57-633E-676F-74BC2911C852}"/>
              </a:ext>
            </a:extLst>
          </p:cNvPr>
          <p:cNvSpPr>
            <a:spLocks noGrp="1"/>
          </p:cNvSpPr>
          <p:nvPr>
            <p:ph type="title"/>
          </p:nvPr>
        </p:nvSpPr>
        <p:spPr>
          <a:xfrm>
            <a:off x="457200" y="25332"/>
            <a:ext cx="8229600" cy="1143000"/>
          </a:xfrm>
        </p:spPr>
        <p:txBody>
          <a:bodyPr>
            <a:normAutofit/>
          </a:bodyPr>
          <a:lstStyle/>
          <a:p>
            <a:r>
              <a:rPr lang="en-GB" sz="4000" b="1" dirty="0"/>
              <a:t>Activity </a:t>
            </a:r>
          </a:p>
        </p:txBody>
      </p:sp>
      <p:sp>
        <p:nvSpPr>
          <p:cNvPr id="3" name="Content Placeholder 2">
            <a:extLst>
              <a:ext uri="{FF2B5EF4-FFF2-40B4-BE49-F238E27FC236}">
                <a16:creationId xmlns:a16="http://schemas.microsoft.com/office/drawing/2014/main" id="{56FAA5C4-CDA5-A145-0853-8AD32C89002B}"/>
              </a:ext>
            </a:extLst>
          </p:cNvPr>
          <p:cNvSpPr>
            <a:spLocks noGrp="1"/>
          </p:cNvSpPr>
          <p:nvPr>
            <p:ph idx="1"/>
          </p:nvPr>
        </p:nvSpPr>
        <p:spPr>
          <a:xfrm>
            <a:off x="215516" y="1181498"/>
            <a:ext cx="8712968" cy="5847902"/>
          </a:xfrm>
        </p:spPr>
        <p:txBody>
          <a:bodyPr>
            <a:normAutofit fontScale="70000" lnSpcReduction="20000"/>
          </a:bodyPr>
          <a:lstStyle/>
          <a:p>
            <a:pPr marL="0" indent="0">
              <a:buNone/>
            </a:pPr>
            <a:r>
              <a:rPr lang="en-GB" sz="2600" dirty="0"/>
              <a:t>In pairs or small groups, discuss </a:t>
            </a:r>
            <a:r>
              <a:rPr lang="en-GB" sz="2600" b="1" dirty="0">
                <a:solidFill>
                  <a:srgbClr val="0070C0"/>
                </a:solidFill>
              </a:rPr>
              <a:t>the importance of self-awareness in your chosen (or potential) career</a:t>
            </a:r>
            <a:r>
              <a:rPr lang="en-GB" sz="2600" dirty="0"/>
              <a:t>.</a:t>
            </a:r>
          </a:p>
          <a:p>
            <a:pPr marL="0" indent="0">
              <a:buNone/>
            </a:pPr>
            <a:endParaRPr lang="en-GB" sz="2600" dirty="0"/>
          </a:p>
          <a:p>
            <a:pPr marL="0" indent="0">
              <a:buNone/>
            </a:pPr>
            <a:r>
              <a:rPr lang="en-GB" sz="2600" dirty="0"/>
              <a:t>As part of your discussion, consider the following points:</a:t>
            </a:r>
          </a:p>
          <a:p>
            <a:pPr marL="0" indent="0">
              <a:buNone/>
            </a:pPr>
            <a:endParaRPr lang="en-GB" sz="2600" dirty="0"/>
          </a:p>
          <a:p>
            <a:pPr>
              <a:spcAft>
                <a:spcPts val="600"/>
              </a:spcAft>
            </a:pPr>
            <a:r>
              <a:rPr lang="en-GB" sz="2600" b="1" dirty="0"/>
              <a:t>Skills</a:t>
            </a:r>
            <a:r>
              <a:rPr lang="en-GB" sz="2600" dirty="0"/>
              <a:t> that need to be developed</a:t>
            </a:r>
          </a:p>
          <a:p>
            <a:pPr>
              <a:spcAft>
                <a:spcPts val="600"/>
              </a:spcAft>
            </a:pPr>
            <a:endParaRPr lang="en-GB" sz="2600" b="1" dirty="0"/>
          </a:p>
          <a:p>
            <a:pPr>
              <a:spcAft>
                <a:spcPts val="600"/>
              </a:spcAft>
            </a:pPr>
            <a:r>
              <a:rPr lang="en-GB" sz="2600" b="1" dirty="0"/>
              <a:t>Qualifications</a:t>
            </a:r>
            <a:r>
              <a:rPr lang="en-GB" sz="2600" dirty="0"/>
              <a:t> that need to be gained</a:t>
            </a:r>
          </a:p>
          <a:p>
            <a:pPr>
              <a:spcAft>
                <a:spcPts val="600"/>
              </a:spcAft>
            </a:pPr>
            <a:endParaRPr lang="en-GB" sz="2600" b="1" dirty="0"/>
          </a:p>
          <a:p>
            <a:pPr>
              <a:spcAft>
                <a:spcPts val="600"/>
              </a:spcAft>
            </a:pPr>
            <a:r>
              <a:rPr lang="en-GB" sz="2600" b="1" dirty="0"/>
              <a:t>Experiences</a:t>
            </a:r>
            <a:r>
              <a:rPr lang="en-GB" sz="2600" dirty="0"/>
              <a:t> that need to be demonstrated</a:t>
            </a:r>
          </a:p>
          <a:p>
            <a:pPr>
              <a:spcAft>
                <a:spcPts val="600"/>
              </a:spcAft>
            </a:pPr>
            <a:endParaRPr lang="en-GB" sz="2600" dirty="0"/>
          </a:p>
          <a:p>
            <a:pPr>
              <a:spcAft>
                <a:spcPts val="600"/>
              </a:spcAft>
            </a:pPr>
            <a:r>
              <a:rPr lang="en-GB" sz="2600" dirty="0"/>
              <a:t>The </a:t>
            </a:r>
            <a:r>
              <a:rPr lang="en-GB" sz="2600" b="1" dirty="0"/>
              <a:t>level of commitment </a:t>
            </a:r>
            <a:r>
              <a:rPr lang="en-GB" sz="2600" dirty="0"/>
              <a:t>that is required (such as regular long-distance travel or relocation)</a:t>
            </a:r>
          </a:p>
          <a:p>
            <a:pPr>
              <a:spcAft>
                <a:spcPts val="600"/>
              </a:spcAft>
            </a:pPr>
            <a:endParaRPr lang="en-GB" sz="2600" b="1" dirty="0"/>
          </a:p>
          <a:p>
            <a:pPr>
              <a:spcAft>
                <a:spcPts val="600"/>
              </a:spcAft>
            </a:pPr>
            <a:r>
              <a:rPr lang="en-GB" sz="2600" b="1" dirty="0"/>
              <a:t>Any challenges </a:t>
            </a:r>
            <a:r>
              <a:rPr lang="en-GB" sz="2600" dirty="0"/>
              <a:t>associated with this career path (such as achieving a healthy work-life balance)</a:t>
            </a:r>
          </a:p>
          <a:p>
            <a:pPr marL="0" indent="0">
              <a:buNone/>
            </a:pPr>
            <a:endParaRPr lang="en-GB" sz="2600" dirty="0"/>
          </a:p>
          <a:p>
            <a:pPr marL="0" indent="0" algn="ctr">
              <a:buNone/>
            </a:pPr>
            <a:r>
              <a:rPr lang="en-GB" sz="2600" dirty="0"/>
              <a:t>Be prepared to share your findings with the class.</a:t>
            </a:r>
            <a:endParaRPr lang="en-GB" sz="2300" dirty="0"/>
          </a:p>
          <a:p>
            <a:endParaRPr lang="en-GB" sz="2300" dirty="0"/>
          </a:p>
          <a:p>
            <a:endParaRPr lang="en-GB" dirty="0"/>
          </a:p>
        </p:txBody>
      </p:sp>
      <p:sp>
        <p:nvSpPr>
          <p:cNvPr id="4" name="Slide Number Placeholder 3">
            <a:extLst>
              <a:ext uri="{FF2B5EF4-FFF2-40B4-BE49-F238E27FC236}">
                <a16:creationId xmlns:a16="http://schemas.microsoft.com/office/drawing/2014/main" id="{DD4C427F-C1D4-9E77-5044-FB97F0EBA2FF}"/>
              </a:ext>
            </a:extLst>
          </p:cNvPr>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3352139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6387511-3E4D-B349-7CFC-695060AC12ED}"/>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5" name="Content Placeholder 2">
            <a:extLst>
              <a:ext uri="{FF2B5EF4-FFF2-40B4-BE49-F238E27FC236}">
                <a16:creationId xmlns:a16="http://schemas.microsoft.com/office/drawing/2014/main" id="{AA755E22-0D04-F64E-6575-A9581E7371D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Tools for improving self-awareness</a:t>
            </a:r>
          </a:p>
        </p:txBody>
      </p:sp>
    </p:spTree>
    <p:extLst>
      <p:ext uri="{BB962C8B-B14F-4D97-AF65-F5344CB8AC3E}">
        <p14:creationId xmlns:p14="http://schemas.microsoft.com/office/powerpoint/2010/main" val="41223100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352" y="-30859"/>
            <a:ext cx="8579296" cy="1143000"/>
          </a:xfrm>
        </p:spPr>
        <p:txBody>
          <a:bodyPr>
            <a:normAutofit fontScale="90000"/>
          </a:bodyPr>
          <a:lstStyle/>
          <a:p>
            <a:r>
              <a:rPr lang="en-GB" b="1" dirty="0"/>
              <a:t>Tools for improving self-awareness</a:t>
            </a:r>
          </a:p>
        </p:txBody>
      </p:sp>
      <p:pic>
        <p:nvPicPr>
          <p:cNvPr id="4" name="Picture 3"/>
          <p:cNvPicPr>
            <a:picLocks noChangeAspect="1"/>
          </p:cNvPicPr>
          <p:nvPr/>
        </p:nvPicPr>
        <p:blipFill>
          <a:blip r:embed="rId2"/>
          <a:stretch>
            <a:fillRect/>
          </a:stretch>
        </p:blipFill>
        <p:spPr>
          <a:xfrm>
            <a:off x="1404021" y="1264004"/>
            <a:ext cx="2143125" cy="2143125"/>
          </a:xfrm>
          <a:prstGeom prst="rect">
            <a:avLst/>
          </a:prstGeom>
        </p:spPr>
      </p:pic>
      <p:grpSp>
        <p:nvGrpSpPr>
          <p:cNvPr id="7" name="Group 6"/>
          <p:cNvGrpSpPr/>
          <p:nvPr/>
        </p:nvGrpSpPr>
        <p:grpSpPr>
          <a:xfrm>
            <a:off x="4860032" y="1264004"/>
            <a:ext cx="3096344" cy="2143124"/>
            <a:chOff x="2962221" y="1401187"/>
            <a:chExt cx="2545883" cy="2017456"/>
          </a:xfrm>
        </p:grpSpPr>
        <p:pic>
          <p:nvPicPr>
            <p:cNvPr id="5" name="Picture 4"/>
            <p:cNvPicPr>
              <a:picLocks noChangeAspect="1"/>
            </p:cNvPicPr>
            <p:nvPr/>
          </p:nvPicPr>
          <p:blipFill>
            <a:blip r:embed="rId3"/>
            <a:srcRect l="4445" t="3938" b="6104"/>
            <a:stretch>
              <a:fillRect/>
            </a:stretch>
          </p:blipFill>
          <p:spPr>
            <a:xfrm>
              <a:off x="2962221" y="1401187"/>
              <a:ext cx="2545883" cy="1630333"/>
            </a:xfrm>
            <a:prstGeom prst="rect">
              <a:avLst/>
            </a:prstGeom>
          </p:spPr>
        </p:pic>
        <p:sp>
          <p:nvSpPr>
            <p:cNvPr id="6" name="TextBox 5"/>
            <p:cNvSpPr txBox="1"/>
            <p:nvPr/>
          </p:nvSpPr>
          <p:spPr>
            <a:xfrm>
              <a:off x="3227051" y="3049311"/>
              <a:ext cx="2016224" cy="369332"/>
            </a:xfrm>
            <a:prstGeom prst="rect">
              <a:avLst/>
            </a:prstGeom>
            <a:noFill/>
          </p:spPr>
          <p:txBody>
            <a:bodyPr wrap="square" rtlCol="0">
              <a:spAutoFit/>
            </a:bodyPr>
            <a:lstStyle/>
            <a:p>
              <a:pPr algn="ctr"/>
              <a:r>
                <a:rPr lang="en-GB" dirty="0"/>
                <a:t>Johari Window</a:t>
              </a:r>
            </a:p>
          </p:txBody>
        </p:sp>
      </p:grpSp>
      <p:grpSp>
        <p:nvGrpSpPr>
          <p:cNvPr id="10" name="Group 9"/>
          <p:cNvGrpSpPr/>
          <p:nvPr/>
        </p:nvGrpSpPr>
        <p:grpSpPr>
          <a:xfrm>
            <a:off x="5292080" y="3633718"/>
            <a:ext cx="2342208" cy="1960278"/>
            <a:chOff x="6554601" y="1551066"/>
            <a:chExt cx="1773982" cy="2228026"/>
          </a:xfrm>
        </p:grpSpPr>
        <p:pic>
          <p:nvPicPr>
            <p:cNvPr id="8" name="Picture 7"/>
            <p:cNvPicPr>
              <a:picLocks noChangeAspect="1"/>
            </p:cNvPicPr>
            <p:nvPr/>
          </p:nvPicPr>
          <p:blipFill>
            <a:blip r:embed="rId4"/>
            <a:srcRect t="-1" b="-1"/>
            <a:stretch>
              <a:fillRect/>
            </a:stretch>
          </p:blipFill>
          <p:spPr>
            <a:xfrm>
              <a:off x="6554601" y="1903101"/>
              <a:ext cx="1734716" cy="1875991"/>
            </a:xfrm>
            <a:prstGeom prst="rect">
              <a:avLst/>
            </a:prstGeom>
          </p:spPr>
        </p:pic>
        <p:sp>
          <p:nvSpPr>
            <p:cNvPr id="9" name="TextBox 8"/>
            <p:cNvSpPr txBox="1"/>
            <p:nvPr/>
          </p:nvSpPr>
          <p:spPr>
            <a:xfrm>
              <a:off x="6593867" y="1551066"/>
              <a:ext cx="1734716" cy="338554"/>
            </a:xfrm>
            <a:prstGeom prst="rect">
              <a:avLst/>
            </a:prstGeom>
            <a:solidFill>
              <a:schemeClr val="accent2">
                <a:lumMod val="40000"/>
                <a:lumOff val="60000"/>
              </a:schemeClr>
            </a:solidFill>
          </p:spPr>
          <p:txBody>
            <a:bodyPr wrap="square" rtlCol="0">
              <a:spAutoFit/>
            </a:bodyPr>
            <a:lstStyle/>
            <a:p>
              <a:pPr algn="ctr"/>
              <a:r>
                <a:rPr lang="en-GB" sz="1600" dirty="0"/>
                <a:t>Personality Tests</a:t>
              </a:r>
            </a:p>
          </p:txBody>
        </p:sp>
      </p:grpSp>
      <p:pic>
        <p:nvPicPr>
          <p:cNvPr id="11" name="Picture 10"/>
          <p:cNvPicPr>
            <a:picLocks noChangeAspect="1"/>
          </p:cNvPicPr>
          <p:nvPr/>
        </p:nvPicPr>
        <p:blipFill>
          <a:blip r:embed="rId5"/>
          <a:stretch>
            <a:fillRect/>
          </a:stretch>
        </p:blipFill>
        <p:spPr>
          <a:xfrm>
            <a:off x="1259632" y="3710856"/>
            <a:ext cx="2466975" cy="1847850"/>
          </a:xfrm>
          <a:prstGeom prst="rect">
            <a:avLst/>
          </a:prstGeom>
        </p:spPr>
      </p:pic>
      <p:sp>
        <p:nvSpPr>
          <p:cNvPr id="3" name="Slide Number Placeholder 2">
            <a:extLst>
              <a:ext uri="{FF2B5EF4-FFF2-40B4-BE49-F238E27FC236}">
                <a16:creationId xmlns:a16="http://schemas.microsoft.com/office/drawing/2014/main" id="{CCA8D445-E4C7-59D9-5345-2D6106E6AE5E}"/>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12" name="Rectangle: Rounded Corners 11">
            <a:extLst>
              <a:ext uri="{FF2B5EF4-FFF2-40B4-BE49-F238E27FC236}">
                <a16:creationId xmlns:a16="http://schemas.microsoft.com/office/drawing/2014/main" id="{7242B30B-5644-4032-D641-73F33926EE2B}"/>
              </a:ext>
            </a:extLst>
          </p:cNvPr>
          <p:cNvSpPr/>
          <p:nvPr/>
        </p:nvSpPr>
        <p:spPr>
          <a:xfrm>
            <a:off x="467544" y="1268006"/>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a:t>
            </a:r>
          </a:p>
        </p:txBody>
      </p:sp>
      <p:sp>
        <p:nvSpPr>
          <p:cNvPr id="13" name="Rectangle: Rounded Corners 12">
            <a:extLst>
              <a:ext uri="{FF2B5EF4-FFF2-40B4-BE49-F238E27FC236}">
                <a16:creationId xmlns:a16="http://schemas.microsoft.com/office/drawing/2014/main" id="{4FF02BC7-5567-7251-18DD-75647F00894C}"/>
              </a:ext>
            </a:extLst>
          </p:cNvPr>
          <p:cNvSpPr/>
          <p:nvPr/>
        </p:nvSpPr>
        <p:spPr>
          <a:xfrm>
            <a:off x="467543" y="3633718"/>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
        <p:nvSpPr>
          <p:cNvPr id="14" name="Rectangle: Rounded Corners 13">
            <a:extLst>
              <a:ext uri="{FF2B5EF4-FFF2-40B4-BE49-F238E27FC236}">
                <a16:creationId xmlns:a16="http://schemas.microsoft.com/office/drawing/2014/main" id="{228956DB-B2C3-D89E-DDB8-ABB31A30A878}"/>
              </a:ext>
            </a:extLst>
          </p:cNvPr>
          <p:cNvSpPr/>
          <p:nvPr/>
        </p:nvSpPr>
        <p:spPr>
          <a:xfrm>
            <a:off x="4328258" y="1268006"/>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15" name="Rectangle: Rounded Corners 14">
            <a:extLst>
              <a:ext uri="{FF2B5EF4-FFF2-40B4-BE49-F238E27FC236}">
                <a16:creationId xmlns:a16="http://schemas.microsoft.com/office/drawing/2014/main" id="{F2820B48-6F30-FABF-ABC4-A67FA4F0396A}"/>
              </a:ext>
            </a:extLst>
          </p:cNvPr>
          <p:cNvSpPr/>
          <p:nvPr/>
        </p:nvSpPr>
        <p:spPr>
          <a:xfrm>
            <a:off x="4328257" y="3633718"/>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143000"/>
          </a:xfrm>
        </p:spPr>
        <p:txBody>
          <a:bodyPr>
            <a:normAutofit/>
          </a:bodyPr>
          <a:lstStyle/>
          <a:p>
            <a:r>
              <a:rPr lang="en-GB" sz="4000" b="1" dirty="0"/>
              <a:t>Personal SWOT Analysis</a:t>
            </a:r>
          </a:p>
        </p:txBody>
      </p:sp>
      <p:sp>
        <p:nvSpPr>
          <p:cNvPr id="5" name="Rectangle 4"/>
          <p:cNvSpPr/>
          <p:nvPr/>
        </p:nvSpPr>
        <p:spPr>
          <a:xfrm>
            <a:off x="323528" y="1257466"/>
            <a:ext cx="8568952" cy="4493538"/>
          </a:xfrm>
          <a:prstGeom prst="rect">
            <a:avLst/>
          </a:prstGeom>
        </p:spPr>
        <p:txBody>
          <a:bodyPr wrap="square">
            <a:spAutoFit/>
          </a:bodyPr>
          <a:lstStyle/>
          <a:p>
            <a:r>
              <a:rPr lang="en-GB" sz="2150" b="1" dirty="0">
                <a:solidFill>
                  <a:srgbClr val="1A1A1A"/>
                </a:solidFill>
              </a:rPr>
              <a:t>SWOT</a:t>
            </a:r>
            <a:r>
              <a:rPr lang="en-GB" sz="2150" dirty="0">
                <a:solidFill>
                  <a:srgbClr val="1A1A1A"/>
                </a:solidFill>
              </a:rPr>
              <a:t> analysis an effective tool for </a:t>
            </a:r>
            <a:r>
              <a:rPr lang="en-GB" sz="2150" dirty="0"/>
              <a:t>assessing yourself and planning your career. It </a:t>
            </a:r>
            <a:r>
              <a:rPr lang="en-GB" sz="2150" dirty="0">
                <a:solidFill>
                  <a:srgbClr val="1A1A1A"/>
                </a:solidFill>
              </a:rPr>
              <a:t>addresses four important areas:</a:t>
            </a:r>
          </a:p>
          <a:p>
            <a:pPr marL="457200" indent="-457200">
              <a:buFont typeface="Arial" panose="020B0604020202020204" pitchFamily="34" charset="0"/>
              <a:buChar char="•"/>
            </a:pPr>
            <a:r>
              <a:rPr lang="en-GB" sz="2150" b="1" dirty="0">
                <a:solidFill>
                  <a:srgbClr val="1A1A1A"/>
                </a:solidFill>
              </a:rPr>
              <a:t>S</a:t>
            </a:r>
            <a:r>
              <a:rPr lang="en-GB" sz="2150" dirty="0">
                <a:solidFill>
                  <a:srgbClr val="1A1A1A"/>
                </a:solidFill>
              </a:rPr>
              <a:t>trengths</a:t>
            </a:r>
          </a:p>
          <a:p>
            <a:pPr marL="457200" indent="-457200">
              <a:buFont typeface="Arial" panose="020B0604020202020204" pitchFamily="34" charset="0"/>
              <a:buChar char="•"/>
            </a:pPr>
            <a:r>
              <a:rPr lang="en-GB" sz="2150" b="1" dirty="0">
                <a:solidFill>
                  <a:srgbClr val="1A1A1A"/>
                </a:solidFill>
              </a:rPr>
              <a:t>W</a:t>
            </a:r>
            <a:r>
              <a:rPr lang="en-GB" sz="2150" dirty="0">
                <a:solidFill>
                  <a:srgbClr val="1A1A1A"/>
                </a:solidFill>
              </a:rPr>
              <a:t>eaknesses</a:t>
            </a:r>
          </a:p>
          <a:p>
            <a:pPr marL="457200" indent="-457200">
              <a:buFont typeface="Arial" panose="020B0604020202020204" pitchFamily="34" charset="0"/>
              <a:buChar char="•"/>
            </a:pPr>
            <a:r>
              <a:rPr lang="en-GB" sz="2150" b="1" dirty="0">
                <a:solidFill>
                  <a:srgbClr val="1A1A1A"/>
                </a:solidFill>
              </a:rPr>
              <a:t>O</a:t>
            </a:r>
            <a:r>
              <a:rPr lang="en-GB" sz="2150" dirty="0">
                <a:solidFill>
                  <a:srgbClr val="1A1A1A"/>
                </a:solidFill>
              </a:rPr>
              <a:t>pportunities</a:t>
            </a:r>
          </a:p>
          <a:p>
            <a:pPr marL="457200" indent="-457200">
              <a:buFont typeface="Arial" panose="020B0604020202020204" pitchFamily="34" charset="0"/>
              <a:buChar char="•"/>
            </a:pPr>
            <a:r>
              <a:rPr lang="en-GB" sz="2150" b="1" dirty="0">
                <a:solidFill>
                  <a:srgbClr val="1A1A1A"/>
                </a:solidFill>
              </a:rPr>
              <a:t>T</a:t>
            </a:r>
            <a:r>
              <a:rPr lang="en-GB" sz="2150" dirty="0">
                <a:solidFill>
                  <a:srgbClr val="1A1A1A"/>
                </a:solidFill>
              </a:rPr>
              <a:t>hreats </a:t>
            </a:r>
          </a:p>
          <a:p>
            <a:endParaRPr lang="en-GB" sz="2150" dirty="0"/>
          </a:p>
          <a:p>
            <a:r>
              <a:rPr lang="en-GB" sz="2150" dirty="0"/>
              <a:t>To better understand SWOT, read the LinkedIn article (by Vanessa Salto). Identify 5 key points and be prepared to share them with the group.</a:t>
            </a:r>
          </a:p>
          <a:p>
            <a:endParaRPr lang="en-GB" sz="2150" dirty="0"/>
          </a:p>
          <a:p>
            <a:r>
              <a:rPr lang="en-GB" sz="2150" dirty="0">
                <a:solidFill>
                  <a:srgbClr val="1A1A1A"/>
                </a:solidFill>
                <a:hlinkClick r:id="rId2"/>
              </a:rPr>
              <a:t>https://www.linkedin.com/pulse/discover-your-potential-swot-analysis-guide-personal-growth-salto-54qlf</a:t>
            </a:r>
            <a:endParaRPr lang="en-GB" sz="2150" dirty="0">
              <a:solidFill>
                <a:srgbClr val="1A1A1A"/>
              </a:solidFill>
            </a:endParaRPr>
          </a:p>
        </p:txBody>
      </p:sp>
      <p:sp>
        <p:nvSpPr>
          <p:cNvPr id="2" name="Slide Number Placeholder 1">
            <a:extLst>
              <a:ext uri="{FF2B5EF4-FFF2-40B4-BE49-F238E27FC236}">
                <a16:creationId xmlns:a16="http://schemas.microsoft.com/office/drawing/2014/main" id="{273B57B0-C6C1-ECC6-532D-34F42A6E0D35}"/>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3" name="Rectangle: Rounded Corners 2">
            <a:extLst>
              <a:ext uri="{FF2B5EF4-FFF2-40B4-BE49-F238E27FC236}">
                <a16:creationId xmlns:a16="http://schemas.microsoft.com/office/drawing/2014/main" id="{EFF656E4-C678-18BA-A911-5CFEBFEB017B}"/>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7724D9B-F200-BC0C-5BA1-E83F38CC54C3}"/>
              </a:ext>
            </a:extLst>
          </p:cNvPr>
          <p:cNvSpPr/>
          <p:nvPr/>
        </p:nvSpPr>
        <p:spPr>
          <a:xfrm>
            <a:off x="-98" y="-112718"/>
            <a:ext cx="9144000" cy="697071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74677945-5BC7-96AD-3338-FEF9272554E5}"/>
              </a:ext>
            </a:extLst>
          </p:cNvPr>
          <p:cNvSpPr>
            <a:spLocks noGrp="1"/>
          </p:cNvSpPr>
          <p:nvPr>
            <p:ph idx="1"/>
          </p:nvPr>
        </p:nvSpPr>
        <p:spPr>
          <a:xfrm>
            <a:off x="107503" y="0"/>
            <a:ext cx="8928797" cy="6774346"/>
          </a:xfrm>
        </p:spPr>
        <p:txBody>
          <a:bodyPr>
            <a:normAutofit fontScale="25000" lnSpcReduction="20000"/>
          </a:bodyPr>
          <a:lstStyle/>
          <a:p>
            <a:pPr marL="0" indent="0" algn="ctr">
              <a:spcBef>
                <a:spcPts val="0"/>
              </a:spcBef>
              <a:buNone/>
            </a:pPr>
            <a:r>
              <a:rPr lang="en-GB" sz="6600" b="1" dirty="0"/>
              <a:t>Discover your Potential: SWOT Analysis as a guide to self-awareness and personal growth    </a:t>
            </a:r>
            <a:r>
              <a:rPr lang="en-GB" sz="6800" dirty="0"/>
              <a:t>Vanesa Salto                                                                  Published May 14, 2024</a:t>
            </a:r>
          </a:p>
          <a:p>
            <a:pPr marL="0" indent="0">
              <a:spcBef>
                <a:spcPts val="0"/>
              </a:spcBef>
              <a:buNone/>
            </a:pPr>
            <a:r>
              <a:rPr lang="en-GB" sz="6800" dirty="0"/>
              <a:t> </a:t>
            </a:r>
          </a:p>
          <a:p>
            <a:pPr marL="0" indent="0">
              <a:spcBef>
                <a:spcPts val="0"/>
              </a:spcBef>
              <a:buNone/>
            </a:pPr>
            <a:r>
              <a:rPr lang="en-GB" sz="6800" dirty="0"/>
              <a:t>SWOT analysis is a versatile tool that helps evaluate and understand the current situation of an entity, enabling more informed decision-making and effective strategic planning. It is important for several reasons:</a:t>
            </a:r>
          </a:p>
          <a:p>
            <a:pPr>
              <a:spcBef>
                <a:spcPts val="0"/>
              </a:spcBef>
            </a:pPr>
            <a:endParaRPr lang="en-GB" sz="6800" b="1" dirty="0"/>
          </a:p>
          <a:p>
            <a:pPr marL="0" indent="0">
              <a:spcBef>
                <a:spcPts val="0"/>
              </a:spcBef>
              <a:buNone/>
            </a:pPr>
            <a:r>
              <a:rPr lang="en-GB" sz="6800" b="1" dirty="0"/>
              <a:t>Personal Empowerment</a:t>
            </a:r>
            <a:r>
              <a:rPr lang="en-GB" sz="6800" dirty="0"/>
              <a:t>: </a:t>
            </a:r>
            <a:r>
              <a:rPr lang="en-GB" sz="6800" b="1" dirty="0">
                <a:solidFill>
                  <a:srgbClr val="00B0F0"/>
                </a:solidFill>
              </a:rPr>
              <a:t>individuals acquire skills to assess their situation more objectively and critically</a:t>
            </a:r>
            <a:r>
              <a:rPr lang="en-GB" sz="6800" dirty="0"/>
              <a:t>. This </a:t>
            </a:r>
            <a:r>
              <a:rPr lang="en-GB" sz="6800" b="1" dirty="0">
                <a:solidFill>
                  <a:srgbClr val="00B0F0"/>
                </a:solidFill>
              </a:rPr>
              <a:t>gives</a:t>
            </a:r>
            <a:r>
              <a:rPr lang="en-GB" sz="6800" dirty="0"/>
              <a:t> </a:t>
            </a:r>
            <a:r>
              <a:rPr lang="en-GB" sz="6800" b="1" dirty="0">
                <a:solidFill>
                  <a:srgbClr val="00B0F0"/>
                </a:solidFill>
              </a:rPr>
              <a:t>them</a:t>
            </a:r>
            <a:r>
              <a:rPr lang="en-GB" sz="6800" dirty="0"/>
              <a:t> </a:t>
            </a:r>
            <a:r>
              <a:rPr lang="en-GB" sz="6800" b="1" dirty="0">
                <a:solidFill>
                  <a:srgbClr val="00B0F0"/>
                </a:solidFill>
              </a:rPr>
              <a:t>a greater sense of empowerment</a:t>
            </a:r>
            <a:r>
              <a:rPr lang="en-GB" sz="6800" dirty="0"/>
              <a:t> and control over their lives, as they can identify areas for improvement and capitalize on opportunities.</a:t>
            </a:r>
          </a:p>
          <a:p>
            <a:pPr>
              <a:spcBef>
                <a:spcPts val="0"/>
              </a:spcBef>
            </a:pPr>
            <a:endParaRPr lang="en-GB" sz="6800" b="1" dirty="0"/>
          </a:p>
          <a:p>
            <a:pPr marL="0" indent="0">
              <a:spcBef>
                <a:spcPts val="0"/>
              </a:spcBef>
              <a:buNone/>
            </a:pPr>
            <a:r>
              <a:rPr lang="en-GB" sz="6800" b="1" dirty="0"/>
              <a:t>Informed Decision Making</a:t>
            </a:r>
            <a:r>
              <a:rPr lang="en-GB" sz="6800" dirty="0"/>
              <a:t>: </a:t>
            </a:r>
            <a:r>
              <a:rPr lang="en-GB" sz="6800" b="1" dirty="0">
                <a:solidFill>
                  <a:srgbClr val="00B0F0"/>
                </a:solidFill>
              </a:rPr>
              <a:t>individuals can use this tool to evaluate options in their personal or professional life more informedly</a:t>
            </a:r>
            <a:r>
              <a:rPr lang="en-GB" sz="6800" dirty="0"/>
              <a:t>. </a:t>
            </a:r>
          </a:p>
          <a:p>
            <a:pPr marL="0" indent="0">
              <a:spcBef>
                <a:spcPts val="0"/>
              </a:spcBef>
              <a:buNone/>
            </a:pPr>
            <a:endParaRPr lang="en-GB" sz="6800" b="1" dirty="0"/>
          </a:p>
          <a:p>
            <a:pPr marL="0" indent="0">
              <a:spcBef>
                <a:spcPts val="0"/>
              </a:spcBef>
              <a:buNone/>
            </a:pPr>
            <a:r>
              <a:rPr lang="en-GB" sz="6800" b="1" dirty="0"/>
              <a:t>Planning and Personal Development</a:t>
            </a:r>
            <a:r>
              <a:rPr lang="en-GB" sz="6800" dirty="0"/>
              <a:t>: </a:t>
            </a:r>
            <a:r>
              <a:rPr lang="en-GB" sz="6800" b="1" dirty="0">
                <a:solidFill>
                  <a:srgbClr val="00B0F0"/>
                </a:solidFill>
              </a:rPr>
              <a:t>can help individuals plan their career and professional development</a:t>
            </a:r>
            <a:r>
              <a:rPr lang="en-GB" sz="6800" dirty="0"/>
              <a:t>. By identifying strengths and weaknesses, they can focus on areas for improvement and align their goals with opportunities in the job market.</a:t>
            </a:r>
          </a:p>
          <a:p>
            <a:pPr marL="0" indent="0">
              <a:spcBef>
                <a:spcPts val="0"/>
              </a:spcBef>
              <a:buNone/>
            </a:pPr>
            <a:endParaRPr lang="en-GB" sz="6800" b="1" dirty="0"/>
          </a:p>
          <a:p>
            <a:pPr marL="0" indent="0">
              <a:spcBef>
                <a:spcPts val="0"/>
              </a:spcBef>
              <a:buNone/>
            </a:pPr>
            <a:r>
              <a:rPr lang="en-GB" sz="6800" b="1" dirty="0"/>
              <a:t>Adaptation to Change</a:t>
            </a:r>
            <a:r>
              <a:rPr lang="en-GB" sz="6800" dirty="0"/>
              <a:t>: </a:t>
            </a:r>
            <a:r>
              <a:rPr lang="en-GB" sz="6800" b="1" dirty="0">
                <a:solidFill>
                  <a:srgbClr val="00B0F0"/>
                </a:solidFill>
              </a:rPr>
              <a:t>can help individuals adapt to changing or unexpected situations</a:t>
            </a:r>
            <a:r>
              <a:rPr lang="en-GB" sz="6800" dirty="0"/>
              <a:t>, as it allows them to quickly assess how their strengths and weaknesses relate to new circumstances and opportunities.</a:t>
            </a:r>
          </a:p>
          <a:p>
            <a:pPr marL="0" indent="0">
              <a:spcBef>
                <a:spcPts val="0"/>
              </a:spcBef>
              <a:buNone/>
            </a:pPr>
            <a:endParaRPr lang="en-GB" sz="6800" b="1" dirty="0"/>
          </a:p>
          <a:p>
            <a:pPr marL="0" indent="0">
              <a:spcBef>
                <a:spcPts val="0"/>
              </a:spcBef>
              <a:buNone/>
            </a:pPr>
            <a:r>
              <a:rPr lang="en-GB" sz="6800" b="1" dirty="0"/>
              <a:t>Enhancement of Resilience</a:t>
            </a:r>
            <a:r>
              <a:rPr lang="en-GB" sz="6800" dirty="0"/>
              <a:t>: individuals </a:t>
            </a:r>
            <a:r>
              <a:rPr lang="en-GB" sz="6800" b="1" dirty="0">
                <a:solidFill>
                  <a:srgbClr val="00B0F0"/>
                </a:solidFill>
              </a:rPr>
              <a:t>can take proactive measures to mitigate risks </a:t>
            </a:r>
            <a:r>
              <a:rPr lang="en-GB" sz="6800" dirty="0"/>
              <a:t>and increase resilience to challenges by understanding potential threats. </a:t>
            </a:r>
          </a:p>
          <a:p>
            <a:pPr marL="0" indent="0">
              <a:spcBef>
                <a:spcPts val="0"/>
              </a:spcBef>
              <a:buNone/>
            </a:pPr>
            <a:endParaRPr lang="en-GB" sz="6800" b="1" dirty="0"/>
          </a:p>
          <a:p>
            <a:pPr marL="0" indent="0">
              <a:spcBef>
                <a:spcPts val="0"/>
              </a:spcBef>
              <a:buNone/>
            </a:pPr>
            <a:r>
              <a:rPr lang="en-GB" sz="6800" b="1" dirty="0"/>
              <a:t>Improvement of Interpersonal Relationships</a:t>
            </a:r>
            <a:r>
              <a:rPr lang="en-GB" sz="6800" dirty="0"/>
              <a:t>: individuals </a:t>
            </a:r>
            <a:r>
              <a:rPr lang="en-GB" sz="6800" b="1" dirty="0">
                <a:solidFill>
                  <a:srgbClr val="00B0F0"/>
                </a:solidFill>
              </a:rPr>
              <a:t>can use this tool to understand others better and collaborate more effectively</a:t>
            </a:r>
            <a:r>
              <a:rPr lang="en-GB" sz="6800" dirty="0"/>
              <a:t> in teams, family relationships, or social settings.</a:t>
            </a:r>
          </a:p>
          <a:p>
            <a:pPr marL="0" indent="0">
              <a:spcBef>
                <a:spcPts val="0"/>
              </a:spcBef>
              <a:buNone/>
            </a:pPr>
            <a:endParaRPr lang="en-GB" sz="6800" b="1" dirty="0"/>
          </a:p>
          <a:p>
            <a:pPr marL="0" indent="0">
              <a:spcBef>
                <a:spcPts val="0"/>
              </a:spcBef>
              <a:buNone/>
            </a:pPr>
            <a:r>
              <a:rPr lang="en-GB" sz="6800" b="1" dirty="0"/>
              <a:t>Self-awareness</a:t>
            </a:r>
            <a:r>
              <a:rPr lang="en-GB" sz="6800" dirty="0"/>
              <a:t>: </a:t>
            </a:r>
            <a:r>
              <a:rPr lang="en-GB" sz="6800" b="1" dirty="0">
                <a:solidFill>
                  <a:srgbClr val="00B0F0"/>
                </a:solidFill>
              </a:rPr>
              <a:t>individuals may discover aspects of themselves they had not previously considered or had underestimated</a:t>
            </a:r>
            <a:r>
              <a:rPr lang="en-GB" sz="6800" dirty="0"/>
              <a:t>, which can be a valuable starting point for personal growth.</a:t>
            </a:r>
          </a:p>
          <a:p>
            <a:pPr marL="0" indent="0">
              <a:buNone/>
            </a:pPr>
            <a:endParaRPr lang="en-GB" dirty="0"/>
          </a:p>
        </p:txBody>
      </p:sp>
      <p:sp>
        <p:nvSpPr>
          <p:cNvPr id="5" name="Rectangle 1">
            <a:extLst>
              <a:ext uri="{FF2B5EF4-FFF2-40B4-BE49-F238E27FC236}">
                <a16:creationId xmlns:a16="http://schemas.microsoft.com/office/drawing/2014/main" id="{6BF694E5-6ED0-8747-3A81-0B87C793DA23}"/>
              </a:ext>
            </a:extLst>
          </p:cNvPr>
          <p:cNvSpPr>
            <a:spLocks noChangeArrowheads="1"/>
          </p:cNvSpPr>
          <p:nvPr/>
        </p:nvSpPr>
        <p:spPr bwMode="auto">
          <a:xfrm>
            <a:off x="0" y="-83654"/>
            <a:ext cx="65" cy="624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34914" rIns="0" bIns="3491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Rounded Corners 7">
            <a:extLst>
              <a:ext uri="{FF2B5EF4-FFF2-40B4-BE49-F238E27FC236}">
                <a16:creationId xmlns:a16="http://schemas.microsoft.com/office/drawing/2014/main" id="{9E68F78D-A3CB-DA30-9463-55E341153209}"/>
              </a:ext>
            </a:extLst>
          </p:cNvPr>
          <p:cNvSpPr/>
          <p:nvPr/>
        </p:nvSpPr>
        <p:spPr>
          <a:xfrm>
            <a:off x="7524327" y="6548031"/>
            <a:ext cx="1457859" cy="309969"/>
          </a:xfrm>
          <a:prstGeom prst="roundRect">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dirty="0">
                <a:solidFill>
                  <a:schemeClr val="tx1"/>
                </a:solidFill>
              </a:rPr>
              <a:t>Edited version</a:t>
            </a:r>
          </a:p>
        </p:txBody>
      </p:sp>
      <p:sp>
        <p:nvSpPr>
          <p:cNvPr id="2" name="Rectangle: Rounded Corners 1">
            <a:extLst>
              <a:ext uri="{FF2B5EF4-FFF2-40B4-BE49-F238E27FC236}">
                <a16:creationId xmlns:a16="http://schemas.microsoft.com/office/drawing/2014/main" id="{423436FC-1E9F-CB8C-9884-9D6D816C21A0}"/>
              </a:ext>
            </a:extLst>
          </p:cNvPr>
          <p:cNvSpPr/>
          <p:nvPr/>
        </p:nvSpPr>
        <p:spPr>
          <a:xfrm>
            <a:off x="0" y="-112719"/>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a:t>
            </a:r>
          </a:p>
        </p:txBody>
      </p:sp>
    </p:spTree>
    <p:extLst>
      <p:ext uri="{BB962C8B-B14F-4D97-AF65-F5344CB8AC3E}">
        <p14:creationId xmlns:p14="http://schemas.microsoft.com/office/powerpoint/2010/main" val="18789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243408"/>
            <a:ext cx="8229600" cy="1143000"/>
          </a:xfrm>
        </p:spPr>
        <p:txBody>
          <a:bodyPr>
            <a:normAutofit/>
          </a:bodyPr>
          <a:lstStyle/>
          <a:p>
            <a:r>
              <a:rPr lang="en-GB" sz="4000" b="1" dirty="0"/>
              <a:t>SWOT </a:t>
            </a:r>
            <a:r>
              <a:rPr lang="en-GB" sz="3500" dirty="0"/>
              <a:t>(example)</a:t>
            </a:r>
          </a:p>
        </p:txBody>
      </p:sp>
      <p:sp>
        <p:nvSpPr>
          <p:cNvPr id="2" name="Slide Number Placeholder 1">
            <a:extLst>
              <a:ext uri="{FF2B5EF4-FFF2-40B4-BE49-F238E27FC236}">
                <a16:creationId xmlns:a16="http://schemas.microsoft.com/office/drawing/2014/main" id="{BA4D0F4D-43DA-8583-C9E0-30C8DCC62AD1}"/>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3" name="Rectangle: Rounded Corners 2">
            <a:extLst>
              <a:ext uri="{FF2B5EF4-FFF2-40B4-BE49-F238E27FC236}">
                <a16:creationId xmlns:a16="http://schemas.microsoft.com/office/drawing/2014/main" id="{A6E571CA-1485-94C2-39F3-14FD77625D42}"/>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a:t>
            </a:r>
          </a:p>
        </p:txBody>
      </p:sp>
      <p:sp>
        <p:nvSpPr>
          <p:cNvPr id="5" name="Rectangle: Rounded Corners 4">
            <a:extLst>
              <a:ext uri="{FF2B5EF4-FFF2-40B4-BE49-F238E27FC236}">
                <a16:creationId xmlns:a16="http://schemas.microsoft.com/office/drawing/2014/main" id="{E4A28D98-0B3C-844F-50A3-E638FE6D6048}"/>
              </a:ext>
            </a:extLst>
          </p:cNvPr>
          <p:cNvSpPr/>
          <p:nvPr/>
        </p:nvSpPr>
        <p:spPr>
          <a:xfrm rot="16200000">
            <a:off x="-119026" y="2000381"/>
            <a:ext cx="1540007" cy="364796"/>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1500" dirty="0">
                <a:solidFill>
                  <a:schemeClr val="tx1"/>
                </a:solidFill>
              </a:rPr>
              <a:t>Current </a:t>
            </a:r>
          </a:p>
        </p:txBody>
      </p:sp>
      <p:sp>
        <p:nvSpPr>
          <p:cNvPr id="6" name="Rectangle: Rounded Corners 5">
            <a:extLst>
              <a:ext uri="{FF2B5EF4-FFF2-40B4-BE49-F238E27FC236}">
                <a16:creationId xmlns:a16="http://schemas.microsoft.com/office/drawing/2014/main" id="{C7DA586F-264C-36F5-7D0E-2BE4389334B8}"/>
              </a:ext>
            </a:extLst>
          </p:cNvPr>
          <p:cNvSpPr/>
          <p:nvPr/>
        </p:nvSpPr>
        <p:spPr>
          <a:xfrm rot="16200000">
            <a:off x="-119025" y="4093957"/>
            <a:ext cx="1540007" cy="364796"/>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1500" dirty="0">
                <a:solidFill>
                  <a:schemeClr val="tx1"/>
                </a:solidFill>
              </a:rPr>
              <a:t>Anticipated </a:t>
            </a:r>
          </a:p>
        </p:txBody>
      </p:sp>
      <p:sp>
        <p:nvSpPr>
          <p:cNvPr id="7" name="Rectangle: Rounded Corners 6">
            <a:extLst>
              <a:ext uri="{FF2B5EF4-FFF2-40B4-BE49-F238E27FC236}">
                <a16:creationId xmlns:a16="http://schemas.microsoft.com/office/drawing/2014/main" id="{F67EF321-E1A3-7878-1210-C70D52B2F9AB}"/>
              </a:ext>
            </a:extLst>
          </p:cNvPr>
          <p:cNvSpPr/>
          <p:nvPr/>
        </p:nvSpPr>
        <p:spPr>
          <a:xfrm rot="5400000">
            <a:off x="4951313" y="2000382"/>
            <a:ext cx="1540007" cy="364796"/>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rPr>
              <a:t>Current</a:t>
            </a:r>
          </a:p>
        </p:txBody>
      </p:sp>
      <p:sp>
        <p:nvSpPr>
          <p:cNvPr id="9" name="Rectangle: Rounded Corners 8">
            <a:extLst>
              <a:ext uri="{FF2B5EF4-FFF2-40B4-BE49-F238E27FC236}">
                <a16:creationId xmlns:a16="http://schemas.microsoft.com/office/drawing/2014/main" id="{22DD01B9-7902-69FE-E458-F8E4EBC88780}"/>
              </a:ext>
            </a:extLst>
          </p:cNvPr>
          <p:cNvSpPr/>
          <p:nvPr/>
        </p:nvSpPr>
        <p:spPr>
          <a:xfrm rot="5400000">
            <a:off x="4985784" y="4093958"/>
            <a:ext cx="1540007" cy="364796"/>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rPr>
              <a:t>Anticipated </a:t>
            </a:r>
          </a:p>
        </p:txBody>
      </p:sp>
      <p:sp>
        <p:nvSpPr>
          <p:cNvPr id="13" name="Rectangle: Rounded Corners 12">
            <a:extLst>
              <a:ext uri="{FF2B5EF4-FFF2-40B4-BE49-F238E27FC236}">
                <a16:creationId xmlns:a16="http://schemas.microsoft.com/office/drawing/2014/main" id="{7A3B8AF1-2C8A-D7DC-EC4D-6316E675D5E3}"/>
              </a:ext>
            </a:extLst>
          </p:cNvPr>
          <p:cNvSpPr/>
          <p:nvPr/>
        </p:nvSpPr>
        <p:spPr>
          <a:xfrm>
            <a:off x="6228185" y="1250943"/>
            <a:ext cx="2736304" cy="2128013"/>
          </a:xfrm>
          <a:prstGeom prst="round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50" b="1" dirty="0">
              <a:solidFill>
                <a:schemeClr val="tx1"/>
              </a:solidFill>
            </a:endParaRPr>
          </a:p>
          <a:p>
            <a:endParaRPr lang="en-GB" sz="1450" b="1" dirty="0">
              <a:solidFill>
                <a:schemeClr val="tx1"/>
              </a:solidFill>
            </a:endParaRPr>
          </a:p>
          <a:p>
            <a:r>
              <a:rPr lang="en-GB" sz="1450" b="1" dirty="0">
                <a:solidFill>
                  <a:schemeClr val="tx1"/>
                </a:solidFill>
              </a:rPr>
              <a:t>Speed round A: </a:t>
            </a:r>
          </a:p>
          <a:p>
            <a:endParaRPr lang="en-GB" sz="1450" b="1" dirty="0">
              <a:solidFill>
                <a:schemeClr val="tx1"/>
              </a:solidFill>
            </a:endParaRPr>
          </a:p>
          <a:p>
            <a:pPr marL="285750" indent="-285750">
              <a:buFont typeface="Arial" panose="020B0604020202020204" pitchFamily="34" charset="0"/>
              <a:buChar char="•"/>
            </a:pPr>
            <a:r>
              <a:rPr lang="en-GB" sz="1450" dirty="0">
                <a:solidFill>
                  <a:schemeClr val="tx1"/>
                </a:solidFill>
              </a:rPr>
              <a:t>In pairs, </a:t>
            </a:r>
            <a:r>
              <a:rPr lang="en-GB" sz="1450" b="1" dirty="0">
                <a:solidFill>
                  <a:schemeClr val="tx1"/>
                </a:solidFill>
              </a:rPr>
              <a:t>tell each other </a:t>
            </a:r>
            <a:r>
              <a:rPr lang="en-GB" sz="1450" b="1" dirty="0">
                <a:solidFill>
                  <a:srgbClr val="00B050"/>
                </a:solidFill>
              </a:rPr>
              <a:t>2 strengths </a:t>
            </a:r>
            <a:r>
              <a:rPr lang="en-GB" sz="1450" b="1" dirty="0">
                <a:solidFill>
                  <a:schemeClr val="tx1"/>
                </a:solidFill>
              </a:rPr>
              <a:t>you have developed </a:t>
            </a:r>
          </a:p>
          <a:p>
            <a:pPr marL="285750" indent="-285750">
              <a:buFont typeface="Arial" panose="020B0604020202020204" pitchFamily="34" charset="0"/>
              <a:buChar char="•"/>
            </a:pPr>
            <a:r>
              <a:rPr lang="en-GB" sz="1450" b="1" dirty="0">
                <a:solidFill>
                  <a:schemeClr val="tx1"/>
                </a:solidFill>
              </a:rPr>
              <a:t>State why  </a:t>
            </a:r>
          </a:p>
          <a:p>
            <a:pPr marL="285750" indent="-285750">
              <a:buFont typeface="Arial" panose="020B0604020202020204" pitchFamily="34" charset="0"/>
              <a:buChar char="•"/>
            </a:pPr>
            <a:endParaRPr lang="en-GB" sz="1450" dirty="0">
              <a:solidFill>
                <a:schemeClr val="tx1"/>
              </a:solidFill>
            </a:endParaRPr>
          </a:p>
          <a:p>
            <a:pPr marL="285750" indent="-285750">
              <a:buFont typeface="Arial" panose="020B0604020202020204" pitchFamily="34" charset="0"/>
              <a:buChar char="•"/>
            </a:pPr>
            <a:r>
              <a:rPr lang="en-GB" sz="1450" dirty="0">
                <a:solidFill>
                  <a:schemeClr val="tx1"/>
                </a:solidFill>
              </a:rPr>
              <a:t>You each have 1 minute to speak </a:t>
            </a:r>
          </a:p>
          <a:p>
            <a:pPr marL="285750" indent="-285750">
              <a:buFont typeface="Arial" panose="020B0604020202020204" pitchFamily="34" charset="0"/>
              <a:buChar char="•"/>
            </a:pPr>
            <a:endParaRPr lang="en-GB" sz="1450" b="1" dirty="0">
              <a:solidFill>
                <a:schemeClr val="tx1"/>
              </a:solidFill>
            </a:endParaRPr>
          </a:p>
          <a:p>
            <a:endParaRPr lang="en-GB" sz="1450" b="1" dirty="0">
              <a:solidFill>
                <a:schemeClr val="tx1"/>
              </a:solidFill>
            </a:endParaRPr>
          </a:p>
        </p:txBody>
      </p:sp>
      <p:sp>
        <p:nvSpPr>
          <p:cNvPr id="15" name="Rectangle: Rounded Corners 14">
            <a:extLst>
              <a:ext uri="{FF2B5EF4-FFF2-40B4-BE49-F238E27FC236}">
                <a16:creationId xmlns:a16="http://schemas.microsoft.com/office/drawing/2014/main" id="{25576954-E482-110E-CB38-7CF41F6FE239}"/>
              </a:ext>
            </a:extLst>
          </p:cNvPr>
          <p:cNvSpPr/>
          <p:nvPr/>
        </p:nvSpPr>
        <p:spPr>
          <a:xfrm>
            <a:off x="6228184" y="3506351"/>
            <a:ext cx="2736304" cy="2128013"/>
          </a:xfrm>
          <a:prstGeom prst="round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50" b="1" dirty="0">
                <a:solidFill>
                  <a:schemeClr val="tx1"/>
                </a:solidFill>
              </a:rPr>
              <a:t>Speed round B: </a:t>
            </a:r>
          </a:p>
          <a:p>
            <a:endParaRPr lang="en-GB" sz="1450" b="1" dirty="0">
              <a:solidFill>
                <a:schemeClr val="tx1"/>
              </a:solidFill>
            </a:endParaRPr>
          </a:p>
          <a:p>
            <a:pPr marL="285750" indent="-285750">
              <a:buFont typeface="Arial" panose="020B0604020202020204" pitchFamily="34" charset="0"/>
              <a:buChar char="•"/>
            </a:pPr>
            <a:r>
              <a:rPr lang="en-GB" sz="1450" dirty="0">
                <a:solidFill>
                  <a:schemeClr val="tx1"/>
                </a:solidFill>
              </a:rPr>
              <a:t>In pairs,</a:t>
            </a:r>
            <a:r>
              <a:rPr lang="en-GB" sz="1450" b="1" dirty="0">
                <a:solidFill>
                  <a:schemeClr val="tx1"/>
                </a:solidFill>
              </a:rPr>
              <a:t> tell each other </a:t>
            </a:r>
            <a:r>
              <a:rPr lang="en-GB" sz="1450" b="1" dirty="0">
                <a:solidFill>
                  <a:srgbClr val="FF0000"/>
                </a:solidFill>
              </a:rPr>
              <a:t>2 weaknesses </a:t>
            </a:r>
            <a:r>
              <a:rPr lang="en-GB" sz="1450" b="1" dirty="0">
                <a:solidFill>
                  <a:schemeClr val="tx1"/>
                </a:solidFill>
              </a:rPr>
              <a:t>you need to work on </a:t>
            </a:r>
          </a:p>
          <a:p>
            <a:pPr marL="285750" indent="-285750">
              <a:buFont typeface="Arial" panose="020B0604020202020204" pitchFamily="34" charset="0"/>
              <a:buChar char="•"/>
            </a:pPr>
            <a:r>
              <a:rPr lang="en-GB" sz="1450" b="1" dirty="0">
                <a:solidFill>
                  <a:schemeClr val="tx1"/>
                </a:solidFill>
              </a:rPr>
              <a:t>State why  </a:t>
            </a:r>
          </a:p>
          <a:p>
            <a:pPr marL="285750" indent="-285750">
              <a:buFont typeface="Arial" panose="020B0604020202020204" pitchFamily="34" charset="0"/>
              <a:buChar char="•"/>
            </a:pPr>
            <a:endParaRPr lang="en-GB" sz="1450" dirty="0">
              <a:solidFill>
                <a:schemeClr val="tx1"/>
              </a:solidFill>
            </a:endParaRPr>
          </a:p>
          <a:p>
            <a:pPr marL="285750" indent="-285750">
              <a:buFont typeface="Arial" panose="020B0604020202020204" pitchFamily="34" charset="0"/>
              <a:buChar char="•"/>
            </a:pPr>
            <a:r>
              <a:rPr lang="en-GB" sz="1450" dirty="0">
                <a:solidFill>
                  <a:schemeClr val="tx1"/>
                </a:solidFill>
              </a:rPr>
              <a:t>You each have 1 minute to speak </a:t>
            </a:r>
          </a:p>
        </p:txBody>
      </p:sp>
      <p:sp>
        <p:nvSpPr>
          <p:cNvPr id="16" name="Rectangle 15">
            <a:extLst>
              <a:ext uri="{FF2B5EF4-FFF2-40B4-BE49-F238E27FC236}">
                <a16:creationId xmlns:a16="http://schemas.microsoft.com/office/drawing/2014/main" id="{5562AF95-0353-3163-68CB-D7B6CCEE9C23}"/>
              </a:ext>
            </a:extLst>
          </p:cNvPr>
          <p:cNvSpPr/>
          <p:nvPr/>
        </p:nvSpPr>
        <p:spPr>
          <a:xfrm>
            <a:off x="845412" y="1412776"/>
            <a:ext cx="2287222" cy="1964810"/>
          </a:xfrm>
          <a:prstGeom prst="rect">
            <a:avLst/>
          </a:prstGeom>
          <a:solidFill>
            <a:schemeClr val="bg1"/>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u="sng" dirty="0">
                <a:solidFill>
                  <a:schemeClr val="tx1"/>
                </a:solidFill>
              </a:rPr>
              <a:t>Strengths</a:t>
            </a:r>
            <a:r>
              <a:rPr lang="en-GB" sz="1600" dirty="0">
                <a:solidFill>
                  <a:schemeClr val="tx1"/>
                </a:solidFill>
              </a:rPr>
              <a:t> </a:t>
            </a:r>
          </a:p>
          <a:p>
            <a:pPr algn="ctr"/>
            <a:endParaRPr lang="en-GB" sz="1600" dirty="0">
              <a:solidFill>
                <a:schemeClr val="tx1"/>
              </a:solidFill>
            </a:endParaRPr>
          </a:p>
          <a:p>
            <a:pPr marL="285750" indent="-285750">
              <a:buFont typeface="Arial" panose="020B0604020202020204" pitchFamily="34" charset="0"/>
              <a:buChar char="•"/>
            </a:pPr>
            <a:r>
              <a:rPr lang="en-GB" sz="1600" dirty="0">
                <a:solidFill>
                  <a:schemeClr val="tx1"/>
                </a:solidFill>
              </a:rPr>
              <a:t>Technology skills</a:t>
            </a:r>
          </a:p>
          <a:p>
            <a:pPr marL="285750" indent="-285750">
              <a:buFont typeface="Arial" panose="020B0604020202020204" pitchFamily="34" charset="0"/>
              <a:buChar char="•"/>
            </a:pPr>
            <a:r>
              <a:rPr lang="en-GB" sz="1600" dirty="0">
                <a:solidFill>
                  <a:schemeClr val="tx1"/>
                </a:solidFill>
              </a:rPr>
              <a:t>Time management</a:t>
            </a:r>
          </a:p>
          <a:p>
            <a:pPr marL="285750" indent="-285750">
              <a:buFont typeface="Arial" panose="020B0604020202020204" pitchFamily="34" charset="0"/>
              <a:buChar char="•"/>
            </a:pPr>
            <a:r>
              <a:rPr lang="en-GB" sz="1600" dirty="0">
                <a:solidFill>
                  <a:schemeClr val="tx1"/>
                </a:solidFill>
              </a:rPr>
              <a:t>Organisation skills</a:t>
            </a:r>
          </a:p>
          <a:p>
            <a:pPr marL="285750" indent="-285750">
              <a:buFont typeface="Arial" panose="020B0604020202020204" pitchFamily="34" charset="0"/>
              <a:buChar char="•"/>
            </a:pPr>
            <a:r>
              <a:rPr lang="en-GB" sz="1600" dirty="0">
                <a:solidFill>
                  <a:schemeClr val="tx1"/>
                </a:solidFill>
              </a:rPr>
              <a:t>Ability to work under pressure</a:t>
            </a:r>
          </a:p>
          <a:p>
            <a:pPr marL="285750" indent="-285750">
              <a:buFont typeface="Arial" panose="020B0604020202020204" pitchFamily="34" charset="0"/>
              <a:buChar char="•"/>
            </a:pPr>
            <a:r>
              <a:rPr lang="en-GB" sz="1600" dirty="0">
                <a:solidFill>
                  <a:schemeClr val="tx1"/>
                </a:solidFill>
              </a:rPr>
              <a:t>Grasping ability </a:t>
            </a:r>
          </a:p>
        </p:txBody>
      </p:sp>
      <p:sp>
        <p:nvSpPr>
          <p:cNvPr id="17" name="Rectangle 16">
            <a:extLst>
              <a:ext uri="{FF2B5EF4-FFF2-40B4-BE49-F238E27FC236}">
                <a16:creationId xmlns:a16="http://schemas.microsoft.com/office/drawing/2014/main" id="{5C255B02-8DC5-9615-F6D1-3D47D1CE5F41}"/>
              </a:ext>
            </a:extLst>
          </p:cNvPr>
          <p:cNvSpPr/>
          <p:nvPr/>
        </p:nvSpPr>
        <p:spPr>
          <a:xfrm>
            <a:off x="3251698" y="1412776"/>
            <a:ext cx="2287222" cy="1964810"/>
          </a:xfrm>
          <a:prstGeom prst="rect">
            <a:avLst/>
          </a:prstGeom>
          <a:solidFill>
            <a:schemeClr val="bg1"/>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u="sng" dirty="0">
                <a:solidFill>
                  <a:schemeClr val="tx1"/>
                </a:solidFill>
              </a:rPr>
              <a:t>Weaknesses</a:t>
            </a:r>
          </a:p>
          <a:p>
            <a:pPr algn="ctr"/>
            <a:r>
              <a:rPr lang="en-GB" sz="1600" dirty="0">
                <a:solidFill>
                  <a:schemeClr val="tx1"/>
                </a:solidFill>
              </a:rPr>
              <a:t> </a:t>
            </a:r>
          </a:p>
          <a:p>
            <a:pPr marL="285750" indent="-285750">
              <a:buFont typeface="Arial" panose="020B0604020202020204" pitchFamily="34" charset="0"/>
              <a:buChar char="•"/>
            </a:pPr>
            <a:r>
              <a:rPr lang="en-GB" sz="1500" dirty="0">
                <a:solidFill>
                  <a:schemeClr val="tx1"/>
                </a:solidFill>
              </a:rPr>
              <a:t>Distraction</a:t>
            </a:r>
          </a:p>
          <a:p>
            <a:pPr marL="285750" indent="-285750">
              <a:buFont typeface="Arial" panose="020B0604020202020204" pitchFamily="34" charset="0"/>
              <a:buChar char="•"/>
            </a:pPr>
            <a:r>
              <a:rPr lang="en-GB" sz="1500" dirty="0">
                <a:solidFill>
                  <a:schemeClr val="tx1"/>
                </a:solidFill>
              </a:rPr>
              <a:t>Impatient</a:t>
            </a:r>
          </a:p>
          <a:p>
            <a:pPr marL="285750" indent="-285750">
              <a:buFont typeface="Arial" panose="020B0604020202020204" pitchFamily="34" charset="0"/>
              <a:buChar char="•"/>
            </a:pPr>
            <a:r>
              <a:rPr lang="en-GB" sz="1500" dirty="0">
                <a:solidFill>
                  <a:schemeClr val="tx1"/>
                </a:solidFill>
              </a:rPr>
              <a:t>Procrastination</a:t>
            </a:r>
          </a:p>
          <a:p>
            <a:pPr marL="285750" indent="-285750">
              <a:buFont typeface="Arial" panose="020B0604020202020204" pitchFamily="34" charset="0"/>
              <a:buChar char="•"/>
            </a:pPr>
            <a:r>
              <a:rPr lang="en-GB" sz="1500" dirty="0">
                <a:solidFill>
                  <a:schemeClr val="tx1"/>
                </a:solidFill>
              </a:rPr>
              <a:t>Concentration </a:t>
            </a:r>
          </a:p>
          <a:p>
            <a:pPr marL="285750" indent="-285750">
              <a:buFont typeface="Arial" panose="020B0604020202020204" pitchFamily="34" charset="0"/>
              <a:buChar char="•"/>
            </a:pPr>
            <a:endParaRPr lang="en-GB" sz="1500" dirty="0">
              <a:solidFill>
                <a:schemeClr val="tx1"/>
              </a:solidFill>
            </a:endParaRPr>
          </a:p>
          <a:p>
            <a:endParaRPr lang="en-GB" sz="1500" dirty="0">
              <a:solidFill>
                <a:schemeClr val="tx1"/>
              </a:solidFill>
            </a:endParaRPr>
          </a:p>
        </p:txBody>
      </p:sp>
      <p:sp>
        <p:nvSpPr>
          <p:cNvPr id="18" name="Rectangle 17">
            <a:extLst>
              <a:ext uri="{FF2B5EF4-FFF2-40B4-BE49-F238E27FC236}">
                <a16:creationId xmlns:a16="http://schemas.microsoft.com/office/drawing/2014/main" id="{87AD7512-EC7E-FCD0-5677-8AFB40AE6E17}"/>
              </a:ext>
            </a:extLst>
          </p:cNvPr>
          <p:cNvSpPr/>
          <p:nvPr/>
        </p:nvSpPr>
        <p:spPr>
          <a:xfrm>
            <a:off x="845412" y="3506352"/>
            <a:ext cx="2287222" cy="1964810"/>
          </a:xfrm>
          <a:prstGeom prst="rect">
            <a:avLst/>
          </a:prstGeom>
          <a:solidFill>
            <a:schemeClr val="bg1"/>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u="sng" dirty="0">
                <a:solidFill>
                  <a:schemeClr val="tx1"/>
                </a:solidFill>
              </a:rPr>
              <a:t>Opportunities</a:t>
            </a:r>
          </a:p>
          <a:p>
            <a:pPr algn="ctr"/>
            <a:r>
              <a:rPr lang="en-GB" sz="1600" dirty="0">
                <a:solidFill>
                  <a:schemeClr val="tx1"/>
                </a:solidFill>
              </a:rPr>
              <a:t> </a:t>
            </a:r>
          </a:p>
          <a:p>
            <a:pPr marL="285750" indent="-285750">
              <a:buFont typeface="Arial" panose="020B0604020202020204" pitchFamily="34" charset="0"/>
              <a:buChar char="•"/>
            </a:pPr>
            <a:r>
              <a:rPr lang="en-GB" sz="1500" dirty="0">
                <a:solidFill>
                  <a:schemeClr val="tx1"/>
                </a:solidFill>
              </a:rPr>
              <a:t>Networking</a:t>
            </a:r>
          </a:p>
          <a:p>
            <a:pPr marL="285750" indent="-285750">
              <a:buFont typeface="Arial" panose="020B0604020202020204" pitchFamily="34" charset="0"/>
              <a:buChar char="•"/>
            </a:pPr>
            <a:r>
              <a:rPr lang="en-GB" sz="1500" dirty="0">
                <a:solidFill>
                  <a:schemeClr val="tx1"/>
                </a:solidFill>
              </a:rPr>
              <a:t>Resources</a:t>
            </a:r>
          </a:p>
          <a:p>
            <a:pPr marL="285750" indent="-285750">
              <a:buFont typeface="Arial" panose="020B0604020202020204" pitchFamily="34" charset="0"/>
              <a:buChar char="•"/>
            </a:pPr>
            <a:r>
              <a:rPr lang="en-GB" sz="1500" dirty="0">
                <a:solidFill>
                  <a:schemeClr val="tx1"/>
                </a:solidFill>
              </a:rPr>
              <a:t>Location</a:t>
            </a:r>
          </a:p>
          <a:p>
            <a:pPr marL="285750" indent="-285750">
              <a:buFont typeface="Arial" panose="020B0604020202020204" pitchFamily="34" charset="0"/>
              <a:buChar char="•"/>
            </a:pPr>
            <a:r>
              <a:rPr lang="en-GB" sz="1500" dirty="0">
                <a:solidFill>
                  <a:schemeClr val="tx1"/>
                </a:solidFill>
              </a:rPr>
              <a:t>Training  </a:t>
            </a:r>
          </a:p>
          <a:p>
            <a:pPr marL="285750" indent="-285750">
              <a:buFont typeface="Arial" panose="020B0604020202020204" pitchFamily="34" charset="0"/>
              <a:buChar char="•"/>
            </a:pPr>
            <a:endParaRPr lang="en-GB" sz="1500" dirty="0">
              <a:solidFill>
                <a:schemeClr val="tx1"/>
              </a:solidFill>
            </a:endParaRPr>
          </a:p>
          <a:p>
            <a:endParaRPr lang="en-GB" sz="1500" dirty="0">
              <a:solidFill>
                <a:schemeClr val="tx1"/>
              </a:solidFill>
            </a:endParaRPr>
          </a:p>
        </p:txBody>
      </p:sp>
      <p:sp>
        <p:nvSpPr>
          <p:cNvPr id="19" name="Rectangle 18">
            <a:extLst>
              <a:ext uri="{FF2B5EF4-FFF2-40B4-BE49-F238E27FC236}">
                <a16:creationId xmlns:a16="http://schemas.microsoft.com/office/drawing/2014/main" id="{F2C27C0D-8C13-FFC1-711B-29C1B8A3B213}"/>
              </a:ext>
            </a:extLst>
          </p:cNvPr>
          <p:cNvSpPr/>
          <p:nvPr/>
        </p:nvSpPr>
        <p:spPr>
          <a:xfrm>
            <a:off x="3251697" y="3506352"/>
            <a:ext cx="2287222" cy="1964810"/>
          </a:xfrm>
          <a:prstGeom prst="rect">
            <a:avLst/>
          </a:prstGeom>
          <a:solidFill>
            <a:schemeClr val="bg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u="sng" dirty="0">
                <a:solidFill>
                  <a:schemeClr val="tx1"/>
                </a:solidFill>
              </a:rPr>
              <a:t>Threats</a:t>
            </a:r>
            <a:r>
              <a:rPr lang="en-GB" sz="1600" dirty="0">
                <a:solidFill>
                  <a:schemeClr val="tx1"/>
                </a:solidFill>
              </a:rPr>
              <a:t> </a:t>
            </a:r>
          </a:p>
          <a:p>
            <a:pPr algn="ctr"/>
            <a:endParaRPr lang="en-GB" sz="1600" dirty="0">
              <a:solidFill>
                <a:schemeClr val="tx1"/>
              </a:solidFill>
            </a:endParaRPr>
          </a:p>
          <a:p>
            <a:pPr marL="285750" indent="-285750">
              <a:buFont typeface="Arial" panose="020B0604020202020204" pitchFamily="34" charset="0"/>
              <a:buChar char="•"/>
            </a:pPr>
            <a:r>
              <a:rPr lang="en-GB" sz="1500" dirty="0">
                <a:solidFill>
                  <a:schemeClr val="tx1"/>
                </a:solidFill>
              </a:rPr>
              <a:t>Technology change</a:t>
            </a:r>
          </a:p>
          <a:p>
            <a:pPr marL="285750" indent="-285750">
              <a:buFont typeface="Arial" panose="020B0604020202020204" pitchFamily="34" charset="0"/>
              <a:buChar char="•"/>
            </a:pPr>
            <a:r>
              <a:rPr lang="en-GB" sz="1500" dirty="0">
                <a:solidFill>
                  <a:schemeClr val="tx1"/>
                </a:solidFill>
              </a:rPr>
              <a:t>Fitting into company culture </a:t>
            </a:r>
          </a:p>
          <a:p>
            <a:pPr marL="285750" indent="-285750">
              <a:buFont typeface="Arial" panose="020B0604020202020204" pitchFamily="34" charset="0"/>
              <a:buChar char="•"/>
            </a:pPr>
            <a:r>
              <a:rPr lang="en-GB" sz="1500" dirty="0">
                <a:solidFill>
                  <a:schemeClr val="tx1"/>
                </a:solidFill>
              </a:rPr>
              <a:t>Competitors with superior skills</a:t>
            </a:r>
          </a:p>
          <a:p>
            <a:endParaRPr lang="en-GB" sz="15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9" grpId="0" animBg="1"/>
      <p:bldP spid="13" grpId="0" animBg="1"/>
      <p:bldP spid="15" grpId="0" animBg="1"/>
      <p:bldP spid="16" grpId="0" animBg="1"/>
      <p:bldP spid="17" grpId="0" animBg="1"/>
      <p:bldP spid="18" grpId="0" animBg="1"/>
      <p:bldP spid="1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C5931-2BFF-10A7-E1D7-4BC483463FDF}"/>
              </a:ext>
            </a:extLst>
          </p:cNvPr>
          <p:cNvSpPr>
            <a:spLocks noGrp="1"/>
          </p:cNvSpPr>
          <p:nvPr>
            <p:ph type="title"/>
          </p:nvPr>
        </p:nvSpPr>
        <p:spPr>
          <a:xfrm>
            <a:off x="457200" y="136525"/>
            <a:ext cx="8229600" cy="706090"/>
          </a:xfrm>
        </p:spPr>
        <p:txBody>
          <a:bodyPr>
            <a:noAutofit/>
          </a:bodyPr>
          <a:lstStyle/>
          <a:p>
            <a:pPr marL="342900" marR="0" lvl="0" indent="-342900" defTabSz="914400" rtl="0" eaLnBrk="1" fontAlgn="base" latinLnBrk="0" hangingPunct="1">
              <a:lnSpc>
                <a:spcPct val="100000"/>
              </a:lnSpc>
              <a:spcBef>
                <a:spcPct val="20000"/>
              </a:spcBef>
              <a:spcAft>
                <a:spcPts val="0"/>
              </a:spcAft>
              <a:tabLst/>
              <a:defRPr/>
            </a:pPr>
            <a:br>
              <a:rPr kumimoji="0" lang="en-GB" sz="4000" b="1" i="0" u="none" strike="noStrike" kern="1200" cap="none" spc="0" normalizeH="0" baseline="0" noProof="0" dirty="0">
                <a:ln>
                  <a:noFill/>
                </a:ln>
                <a:solidFill>
                  <a:srgbClr val="1C1C1E"/>
                </a:solidFill>
                <a:effectLst/>
                <a:uLnTx/>
                <a:uFillTx/>
                <a:latin typeface="+mn-lt"/>
                <a:ea typeface="+mn-ea"/>
                <a:cs typeface="+mn-cs"/>
              </a:rPr>
            </a:br>
            <a:r>
              <a:rPr kumimoji="0" lang="en-GB" sz="4000" b="1" i="0" u="none" strike="noStrike" kern="1200" cap="none" spc="0" normalizeH="0" baseline="0" noProof="0" dirty="0">
                <a:ln>
                  <a:noFill/>
                </a:ln>
                <a:solidFill>
                  <a:srgbClr val="1C1C1E"/>
                </a:solidFill>
                <a:effectLst/>
                <a:uLnTx/>
                <a:uFillTx/>
                <a:latin typeface="+mn-lt"/>
                <a:ea typeface="+mn-ea"/>
                <a:cs typeface="+mn-cs"/>
              </a:rPr>
              <a:t>The Johari Window</a:t>
            </a:r>
            <a:br>
              <a:rPr kumimoji="0" lang="en-GB" sz="4000" b="1" i="0" u="none" strike="noStrike" kern="1200" cap="none" spc="0" normalizeH="0" baseline="0" noProof="0" dirty="0">
                <a:ln>
                  <a:noFill/>
                </a:ln>
                <a:solidFill>
                  <a:srgbClr val="1C1C1E"/>
                </a:solidFill>
                <a:effectLst/>
                <a:uLnTx/>
                <a:uFillTx/>
                <a:latin typeface="+mn-lt"/>
                <a:ea typeface="+mn-ea"/>
                <a:cs typeface="+mn-cs"/>
              </a:rPr>
            </a:br>
            <a:endParaRPr lang="en-GB" sz="4000" dirty="0">
              <a:latin typeface="+mn-lt"/>
            </a:endParaRPr>
          </a:p>
        </p:txBody>
      </p:sp>
      <p:sp>
        <p:nvSpPr>
          <p:cNvPr id="3" name="Content Placeholder 2">
            <a:extLst>
              <a:ext uri="{FF2B5EF4-FFF2-40B4-BE49-F238E27FC236}">
                <a16:creationId xmlns:a16="http://schemas.microsoft.com/office/drawing/2014/main" id="{EE63B977-8CE1-0435-452E-13567934DE1A}"/>
              </a:ext>
            </a:extLst>
          </p:cNvPr>
          <p:cNvSpPr>
            <a:spLocks noGrp="1"/>
          </p:cNvSpPr>
          <p:nvPr>
            <p:ph idx="1"/>
          </p:nvPr>
        </p:nvSpPr>
        <p:spPr>
          <a:xfrm>
            <a:off x="144097" y="1470484"/>
            <a:ext cx="4658630" cy="3917032"/>
          </a:xfrm>
        </p:spPr>
        <p:txBody>
          <a:bodyPr>
            <a:normAutofit lnSpcReduction="10000"/>
          </a:bodyPr>
          <a:lstStyle/>
          <a:p>
            <a:pPr marL="0" indent="0" algn="l" fontAlgn="base">
              <a:spcBef>
                <a:spcPts val="0"/>
              </a:spcBef>
              <a:buNone/>
            </a:pPr>
            <a:r>
              <a:rPr lang="en-GB" sz="2050" b="0" i="0" dirty="0">
                <a:solidFill>
                  <a:srgbClr val="1C1C1E"/>
                </a:solidFill>
                <a:effectLst/>
              </a:rPr>
              <a:t>UCLA psychologists Joseph Luft and Harry Ingham founded this model in 1955.</a:t>
            </a:r>
          </a:p>
          <a:p>
            <a:pPr algn="l" fontAlgn="base">
              <a:spcBef>
                <a:spcPts val="0"/>
              </a:spcBef>
            </a:pPr>
            <a:endParaRPr lang="en-GB" sz="2050" b="0" i="0" dirty="0">
              <a:solidFill>
                <a:srgbClr val="1C1C1E"/>
              </a:solidFill>
              <a:effectLst/>
            </a:endParaRPr>
          </a:p>
          <a:p>
            <a:pPr marL="0" indent="0" algn="l" fontAlgn="base">
              <a:spcBef>
                <a:spcPts val="0"/>
              </a:spcBef>
              <a:buNone/>
            </a:pPr>
            <a:r>
              <a:rPr lang="en-GB" sz="2050" b="0" i="0" dirty="0">
                <a:solidFill>
                  <a:srgbClr val="1C1C1E"/>
                </a:solidFill>
                <a:effectLst/>
              </a:rPr>
              <a:t>In today’s workplace, teams often use the Johari Window to develop their “soft” skills</a:t>
            </a:r>
          </a:p>
          <a:p>
            <a:pPr marL="0" indent="0" algn="l" fontAlgn="base">
              <a:spcBef>
                <a:spcPts val="0"/>
              </a:spcBef>
              <a:buNone/>
            </a:pPr>
            <a:endParaRPr lang="en-GB" sz="2050" b="0" i="0" dirty="0">
              <a:solidFill>
                <a:srgbClr val="1C1C1E"/>
              </a:solidFill>
              <a:effectLst/>
            </a:endParaRPr>
          </a:p>
          <a:p>
            <a:pPr marL="457200" indent="-457200" algn="l" fontAlgn="base">
              <a:spcBef>
                <a:spcPts val="0"/>
              </a:spcBef>
              <a:buFont typeface="+mj-lt"/>
              <a:buAutoNum type="arabicPeriod"/>
            </a:pPr>
            <a:r>
              <a:rPr lang="en-GB" sz="2050" b="0" i="0" dirty="0">
                <a:solidFill>
                  <a:srgbClr val="1C1C1E"/>
                </a:solidFill>
                <a:effectLst/>
              </a:rPr>
              <a:t>What does the term </a:t>
            </a:r>
            <a:r>
              <a:rPr lang="en-GB" sz="2050" b="1" dirty="0">
                <a:solidFill>
                  <a:srgbClr val="00B0F0"/>
                </a:solidFill>
                <a:effectLst/>
              </a:rPr>
              <a:t>soft skills</a:t>
            </a:r>
            <a:r>
              <a:rPr lang="en-GB" sz="2050" b="0" dirty="0">
                <a:solidFill>
                  <a:srgbClr val="1C1C1E"/>
                </a:solidFill>
                <a:effectLst/>
              </a:rPr>
              <a:t> mean?</a:t>
            </a:r>
          </a:p>
          <a:p>
            <a:pPr marL="457200" indent="-457200" algn="l" fontAlgn="base">
              <a:spcBef>
                <a:spcPts val="0"/>
              </a:spcBef>
              <a:buFont typeface="+mj-lt"/>
              <a:buAutoNum type="arabicPeriod"/>
            </a:pPr>
            <a:endParaRPr lang="en-GB" sz="2050" b="0" dirty="0">
              <a:solidFill>
                <a:srgbClr val="1C1C1E"/>
              </a:solidFill>
              <a:effectLst/>
            </a:endParaRPr>
          </a:p>
          <a:p>
            <a:pPr marL="457200" indent="-457200" algn="l" fontAlgn="base">
              <a:spcBef>
                <a:spcPts val="0"/>
              </a:spcBef>
              <a:buFont typeface="+mj-lt"/>
              <a:buAutoNum type="arabicPeriod"/>
            </a:pPr>
            <a:r>
              <a:rPr lang="en-GB" sz="2050" b="0" dirty="0">
                <a:solidFill>
                  <a:srgbClr val="1C1C1E"/>
                </a:solidFill>
                <a:effectLst/>
              </a:rPr>
              <a:t>Where does the </a:t>
            </a:r>
            <a:r>
              <a:rPr lang="en-GB" sz="2050" dirty="0">
                <a:solidFill>
                  <a:srgbClr val="1C1C1E"/>
                </a:solidFill>
              </a:rPr>
              <a:t>term </a:t>
            </a:r>
            <a:r>
              <a:rPr lang="en-GB" sz="2050" b="1" dirty="0">
                <a:solidFill>
                  <a:srgbClr val="B400DE"/>
                </a:solidFill>
                <a:effectLst/>
              </a:rPr>
              <a:t>Johari</a:t>
            </a:r>
            <a:r>
              <a:rPr lang="en-GB" sz="2050" b="0" dirty="0">
                <a:solidFill>
                  <a:srgbClr val="1C1C1E"/>
                </a:solidFill>
                <a:effectLst/>
              </a:rPr>
              <a:t>  </a:t>
            </a:r>
            <a:r>
              <a:rPr lang="en-GB" sz="2050" b="0" i="0" dirty="0">
                <a:solidFill>
                  <a:srgbClr val="1C1C1E"/>
                </a:solidFill>
                <a:effectLst/>
              </a:rPr>
              <a:t>come from?</a:t>
            </a:r>
          </a:p>
          <a:p>
            <a:pPr algn="l" fontAlgn="base"/>
            <a:endParaRPr lang="en-GB" b="0" i="0" dirty="0">
              <a:solidFill>
                <a:srgbClr val="1C1C1E"/>
              </a:solidFill>
              <a:effectLst/>
            </a:endParaRPr>
          </a:p>
          <a:p>
            <a:endParaRPr lang="en-GB" dirty="0"/>
          </a:p>
        </p:txBody>
      </p:sp>
      <p:sp>
        <p:nvSpPr>
          <p:cNvPr id="4" name="Slide Number Placeholder 3">
            <a:extLst>
              <a:ext uri="{FF2B5EF4-FFF2-40B4-BE49-F238E27FC236}">
                <a16:creationId xmlns:a16="http://schemas.microsoft.com/office/drawing/2014/main" id="{83941852-52D8-86D1-68D5-125219F24087}"/>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5" name="Rectangle: Rounded Corners 4">
            <a:extLst>
              <a:ext uri="{FF2B5EF4-FFF2-40B4-BE49-F238E27FC236}">
                <a16:creationId xmlns:a16="http://schemas.microsoft.com/office/drawing/2014/main" id="{57B71F63-7676-BBBA-A4C3-F896BFD446E6}"/>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6" name="TextBox 5">
            <a:extLst>
              <a:ext uri="{FF2B5EF4-FFF2-40B4-BE49-F238E27FC236}">
                <a16:creationId xmlns:a16="http://schemas.microsoft.com/office/drawing/2014/main" id="{776825E4-E2A0-22ED-548C-9714D53FABA0}"/>
              </a:ext>
            </a:extLst>
          </p:cNvPr>
          <p:cNvSpPr txBox="1"/>
          <p:nvPr/>
        </p:nvSpPr>
        <p:spPr>
          <a:xfrm>
            <a:off x="4823439" y="1229031"/>
            <a:ext cx="4176464" cy="3416320"/>
          </a:xfrm>
          <a:prstGeom prst="rect">
            <a:avLst/>
          </a:prstGeom>
          <a:noFill/>
          <a:ln>
            <a:solidFill>
              <a:srgbClr val="00B0F0"/>
            </a:solidFill>
          </a:ln>
        </p:spPr>
        <p:txBody>
          <a:bodyPr wrap="square" rtlCol="0">
            <a:spAutoFit/>
          </a:bodyPr>
          <a:lstStyle/>
          <a:p>
            <a:r>
              <a:rPr lang="en-GB" dirty="0"/>
              <a:t>‘</a:t>
            </a:r>
            <a:r>
              <a:rPr lang="en-GB" b="1" dirty="0">
                <a:solidFill>
                  <a:srgbClr val="00B0F0"/>
                </a:solidFill>
              </a:rPr>
              <a:t>Soft skills </a:t>
            </a:r>
            <a:r>
              <a:rPr lang="en-GB" dirty="0"/>
              <a:t>are traits and behaviours needed for most jobs. Employers often look for them when recruiting’ (National Careers Service, n.d., par.1)</a:t>
            </a:r>
          </a:p>
          <a:p>
            <a:endParaRPr lang="en-GB" dirty="0"/>
          </a:p>
          <a:p>
            <a:r>
              <a:rPr lang="en-GB" dirty="0"/>
              <a:t>Soft skills support our interactions with others. Examples include:</a:t>
            </a:r>
          </a:p>
          <a:p>
            <a:pPr marL="285750" indent="-285750">
              <a:buFont typeface="Arial" panose="020B0604020202020204" pitchFamily="34" charset="0"/>
              <a:buChar char="•"/>
            </a:pPr>
            <a:r>
              <a:rPr lang="en-GB" dirty="0"/>
              <a:t>Communication</a:t>
            </a:r>
          </a:p>
          <a:p>
            <a:pPr marL="285750" indent="-285750">
              <a:buFont typeface="Arial" panose="020B0604020202020204" pitchFamily="34" charset="0"/>
              <a:buChar char="•"/>
            </a:pPr>
            <a:r>
              <a:rPr lang="en-GB" dirty="0"/>
              <a:t>Leadership </a:t>
            </a:r>
          </a:p>
          <a:p>
            <a:pPr marL="285750" indent="-285750">
              <a:buFont typeface="Arial" panose="020B0604020202020204" pitchFamily="34" charset="0"/>
              <a:buChar char="•"/>
            </a:pPr>
            <a:r>
              <a:rPr lang="en-GB" dirty="0"/>
              <a:t>Decision making </a:t>
            </a:r>
          </a:p>
          <a:p>
            <a:pPr marL="285750" indent="-285750">
              <a:buFont typeface="Arial" panose="020B0604020202020204" pitchFamily="34" charset="0"/>
              <a:buChar char="•"/>
            </a:pPr>
            <a:r>
              <a:rPr lang="en-GB" dirty="0"/>
              <a:t>Organisation </a:t>
            </a:r>
          </a:p>
          <a:p>
            <a:pPr marL="285750" indent="-285750">
              <a:buFont typeface="Arial" panose="020B0604020202020204" pitchFamily="34" charset="0"/>
              <a:buChar char="•"/>
            </a:pPr>
            <a:r>
              <a:rPr lang="en-GB" dirty="0"/>
              <a:t>Adaptability </a:t>
            </a:r>
          </a:p>
        </p:txBody>
      </p:sp>
      <p:sp>
        <p:nvSpPr>
          <p:cNvPr id="7" name="TextBox 6">
            <a:extLst>
              <a:ext uri="{FF2B5EF4-FFF2-40B4-BE49-F238E27FC236}">
                <a16:creationId xmlns:a16="http://schemas.microsoft.com/office/drawing/2014/main" id="{790552F5-8AB2-87D8-3F44-E8214A8C8C06}"/>
              </a:ext>
            </a:extLst>
          </p:cNvPr>
          <p:cNvSpPr txBox="1"/>
          <p:nvPr/>
        </p:nvSpPr>
        <p:spPr>
          <a:xfrm>
            <a:off x="4802727" y="4907113"/>
            <a:ext cx="4176464" cy="646331"/>
          </a:xfrm>
          <a:prstGeom prst="rect">
            <a:avLst/>
          </a:prstGeom>
          <a:noFill/>
          <a:ln>
            <a:solidFill>
              <a:srgbClr val="8E00B0"/>
            </a:solidFill>
          </a:ln>
        </p:spPr>
        <p:txBody>
          <a:bodyPr wrap="square" rtlCol="0">
            <a:spAutoFit/>
          </a:bodyPr>
          <a:lstStyle/>
          <a:p>
            <a:r>
              <a:rPr lang="en-GB" b="1" dirty="0">
                <a:solidFill>
                  <a:srgbClr val="8E00B0"/>
                </a:solidFill>
              </a:rPr>
              <a:t>Johari</a:t>
            </a:r>
            <a:r>
              <a:rPr lang="en-GB" dirty="0"/>
              <a:t> i</a:t>
            </a:r>
            <a:r>
              <a:rPr lang="en-GB" dirty="0">
                <a:solidFill>
                  <a:srgbClr val="1C1C1E"/>
                </a:solidFill>
              </a:rPr>
              <a:t>s a combination of the founders’ names: </a:t>
            </a:r>
            <a:r>
              <a:rPr lang="en-GB" b="1" dirty="0">
                <a:solidFill>
                  <a:srgbClr val="1C1C1E"/>
                </a:solidFill>
              </a:rPr>
              <a:t>Jo</a:t>
            </a:r>
            <a:r>
              <a:rPr lang="en-GB" dirty="0">
                <a:solidFill>
                  <a:srgbClr val="1C1C1E"/>
                </a:solidFill>
              </a:rPr>
              <a:t>seph and Ha</a:t>
            </a:r>
            <a:r>
              <a:rPr lang="en-GB" b="1" dirty="0">
                <a:solidFill>
                  <a:srgbClr val="1C1C1E"/>
                </a:solidFill>
              </a:rPr>
              <a:t>rry</a:t>
            </a:r>
            <a:endParaRPr lang="en-GB" dirty="0">
              <a:solidFill>
                <a:srgbClr val="1C1C1E"/>
              </a:solidFill>
            </a:endParaRPr>
          </a:p>
        </p:txBody>
      </p:sp>
    </p:spTree>
    <p:extLst>
      <p:ext uri="{BB962C8B-B14F-4D97-AF65-F5344CB8AC3E}">
        <p14:creationId xmlns:p14="http://schemas.microsoft.com/office/powerpoint/2010/main" val="4122689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3614-BC9B-0068-AB4B-218F76B6386E}"/>
              </a:ext>
            </a:extLst>
          </p:cNvPr>
          <p:cNvSpPr>
            <a:spLocks noGrp="1"/>
          </p:cNvSpPr>
          <p:nvPr>
            <p:ph type="title"/>
          </p:nvPr>
        </p:nvSpPr>
        <p:spPr>
          <a:xfrm>
            <a:off x="457200" y="-27384"/>
            <a:ext cx="8229600" cy="1143000"/>
          </a:xfrm>
        </p:spPr>
        <p:txBody>
          <a:bodyPr>
            <a:normAutofit fontScale="90000"/>
          </a:bodyPr>
          <a:lstStyle/>
          <a:p>
            <a:br>
              <a:rPr lang="en-GB" sz="3200" b="1" dirty="0">
                <a:solidFill>
                  <a:srgbClr val="1C1C1E"/>
                </a:solidFill>
                <a:latin typeface="+mn-lt"/>
              </a:rPr>
            </a:br>
            <a:r>
              <a:rPr lang="en-GB" sz="3200" b="1" dirty="0">
                <a:solidFill>
                  <a:srgbClr val="1C1C1E"/>
                </a:solidFill>
                <a:latin typeface="+mn-lt"/>
              </a:rPr>
              <a:t>The Johari Window</a:t>
            </a:r>
            <a:br>
              <a:rPr lang="en-GB" sz="3200" b="1" dirty="0">
                <a:solidFill>
                  <a:srgbClr val="1C1C1E"/>
                </a:solidFill>
                <a:latin typeface="+mn-lt"/>
              </a:rPr>
            </a:br>
            <a:endParaRPr lang="en-GB" sz="3200" dirty="0">
              <a:latin typeface="+mn-lt"/>
            </a:endParaRPr>
          </a:p>
        </p:txBody>
      </p:sp>
      <p:sp>
        <p:nvSpPr>
          <p:cNvPr id="3" name="Content Placeholder 2">
            <a:extLst>
              <a:ext uri="{FF2B5EF4-FFF2-40B4-BE49-F238E27FC236}">
                <a16:creationId xmlns:a16="http://schemas.microsoft.com/office/drawing/2014/main" id="{B7A56159-3E5D-67D4-C9F1-1EA63E8052BC}"/>
              </a:ext>
            </a:extLst>
          </p:cNvPr>
          <p:cNvSpPr>
            <a:spLocks noGrp="1"/>
          </p:cNvSpPr>
          <p:nvPr>
            <p:ph idx="1"/>
          </p:nvPr>
        </p:nvSpPr>
        <p:spPr>
          <a:xfrm>
            <a:off x="107504" y="1052736"/>
            <a:ext cx="8856984" cy="4680520"/>
          </a:xfrm>
        </p:spPr>
        <p:txBody>
          <a:bodyPr>
            <a:normAutofit fontScale="47500" lnSpcReduction="20000"/>
          </a:bodyPr>
          <a:lstStyle/>
          <a:p>
            <a:pPr algn="l" fontAlgn="base">
              <a:lnSpc>
                <a:spcPct val="120000"/>
              </a:lnSpc>
              <a:spcBef>
                <a:spcPts val="0"/>
              </a:spcBef>
              <a:spcAft>
                <a:spcPts val="600"/>
              </a:spcAft>
            </a:pPr>
            <a:r>
              <a:rPr lang="en-GB" sz="4200" b="0" i="0" dirty="0">
                <a:solidFill>
                  <a:srgbClr val="1C1C1E"/>
                </a:solidFill>
                <a:effectLst/>
              </a:rPr>
              <a:t>It is </a:t>
            </a:r>
            <a:r>
              <a:rPr lang="en-GB" sz="4200" i="0" dirty="0">
                <a:solidFill>
                  <a:srgbClr val="1C1C1E"/>
                </a:solidFill>
                <a:effectLst/>
              </a:rPr>
              <a:t>a framework that</a:t>
            </a:r>
            <a:r>
              <a:rPr lang="en-GB" sz="4200" b="1" i="0" dirty="0">
                <a:solidFill>
                  <a:srgbClr val="1C1C1E"/>
                </a:solidFill>
                <a:effectLst/>
              </a:rPr>
              <a:t> </a:t>
            </a:r>
            <a:r>
              <a:rPr lang="en-GB" sz="4200" b="1" i="0" dirty="0">
                <a:solidFill>
                  <a:srgbClr val="0070C0"/>
                </a:solidFill>
                <a:effectLst/>
              </a:rPr>
              <a:t>enables individuals to enhance their understanding of themselves and others in group settings.</a:t>
            </a:r>
            <a:r>
              <a:rPr lang="en-GB" sz="4200" b="0" i="0" dirty="0">
                <a:solidFill>
                  <a:srgbClr val="0070C0"/>
                </a:solidFill>
                <a:effectLst/>
              </a:rPr>
              <a:t> </a:t>
            </a:r>
          </a:p>
          <a:p>
            <a:pPr algn="l" fontAlgn="base">
              <a:lnSpc>
                <a:spcPct val="120000"/>
              </a:lnSpc>
              <a:spcBef>
                <a:spcPts val="0"/>
              </a:spcBef>
              <a:spcAft>
                <a:spcPts val="600"/>
              </a:spcAft>
            </a:pPr>
            <a:endParaRPr lang="en-GB" sz="4200" b="0" i="0" dirty="0">
              <a:solidFill>
                <a:srgbClr val="0070C0"/>
              </a:solidFill>
              <a:effectLst/>
            </a:endParaRPr>
          </a:p>
          <a:p>
            <a:pPr algn="l" fontAlgn="base">
              <a:lnSpc>
                <a:spcPct val="120000"/>
              </a:lnSpc>
              <a:spcBef>
                <a:spcPts val="0"/>
              </a:spcBef>
              <a:spcAft>
                <a:spcPts val="600"/>
              </a:spcAft>
            </a:pPr>
            <a:r>
              <a:rPr lang="en-GB" sz="4200" b="0" i="0" dirty="0">
                <a:solidFill>
                  <a:srgbClr val="1C1C1E"/>
                </a:solidFill>
                <a:effectLst/>
              </a:rPr>
              <a:t>The model is rooted in two powerful ideas: </a:t>
            </a:r>
          </a:p>
          <a:p>
            <a:pPr algn="l" fontAlgn="base">
              <a:lnSpc>
                <a:spcPct val="120000"/>
              </a:lnSpc>
              <a:spcBef>
                <a:spcPts val="0"/>
              </a:spcBef>
              <a:spcAft>
                <a:spcPts val="600"/>
              </a:spcAft>
            </a:pPr>
            <a:endParaRPr lang="en-GB" sz="4200" b="0" i="0" dirty="0">
              <a:solidFill>
                <a:srgbClr val="1C1C1E"/>
              </a:solidFill>
              <a:effectLst/>
            </a:endParaRPr>
          </a:p>
          <a:p>
            <a:pPr marL="971550" lvl="1" indent="-514350" fontAlgn="base">
              <a:lnSpc>
                <a:spcPct val="120000"/>
              </a:lnSpc>
              <a:spcBef>
                <a:spcPts val="0"/>
              </a:spcBef>
              <a:spcAft>
                <a:spcPts val="600"/>
              </a:spcAft>
              <a:buFont typeface="+mj-lt"/>
              <a:buAutoNum type="alphaLcParenR"/>
            </a:pPr>
            <a:r>
              <a:rPr lang="en-GB" sz="4200" b="0" i="0" dirty="0">
                <a:solidFill>
                  <a:srgbClr val="1C1C1E"/>
                </a:solidFill>
                <a:effectLst/>
              </a:rPr>
              <a:t>You are more likely to trust people if you understand them better</a:t>
            </a:r>
          </a:p>
          <a:p>
            <a:pPr marL="971550" lvl="1" indent="-514350" fontAlgn="base">
              <a:lnSpc>
                <a:spcPct val="120000"/>
              </a:lnSpc>
              <a:spcBef>
                <a:spcPts val="0"/>
              </a:spcBef>
              <a:spcAft>
                <a:spcPts val="600"/>
              </a:spcAft>
              <a:buFont typeface="+mj-lt"/>
              <a:buAutoNum type="alphaLcParenR"/>
            </a:pPr>
            <a:r>
              <a:rPr lang="en-GB" sz="4200" b="0" i="0" dirty="0">
                <a:solidFill>
                  <a:srgbClr val="1C1C1E"/>
                </a:solidFill>
                <a:effectLst/>
              </a:rPr>
              <a:t>You are more likely to trust yourself if you understand yourself better. </a:t>
            </a:r>
          </a:p>
          <a:p>
            <a:pPr algn="l" fontAlgn="base">
              <a:lnSpc>
                <a:spcPct val="120000"/>
              </a:lnSpc>
              <a:spcBef>
                <a:spcPts val="0"/>
              </a:spcBef>
              <a:spcAft>
                <a:spcPts val="600"/>
              </a:spcAft>
            </a:pPr>
            <a:endParaRPr lang="en-GB" sz="4200" b="0" i="0" dirty="0">
              <a:solidFill>
                <a:srgbClr val="1C1C1E"/>
              </a:solidFill>
              <a:effectLst/>
            </a:endParaRPr>
          </a:p>
          <a:p>
            <a:pPr algn="l" fontAlgn="base">
              <a:lnSpc>
                <a:spcPct val="120000"/>
              </a:lnSpc>
              <a:spcBef>
                <a:spcPts val="0"/>
              </a:spcBef>
              <a:spcAft>
                <a:spcPts val="600"/>
              </a:spcAft>
            </a:pPr>
            <a:r>
              <a:rPr lang="en-GB" sz="4200" b="0" i="0" dirty="0">
                <a:solidFill>
                  <a:srgbClr val="1C1C1E"/>
                </a:solidFill>
                <a:effectLst/>
              </a:rPr>
              <a:t>Teams shall complete the Johari Window by filling out its four quadrants. </a:t>
            </a:r>
            <a:r>
              <a:rPr lang="en-GB" sz="4200" b="1" i="0" dirty="0">
                <a:solidFill>
                  <a:srgbClr val="0070C0"/>
                </a:solidFill>
                <a:effectLst/>
              </a:rPr>
              <a:t>Each quadrant will likely reveal something they might not have known about themselves or about others</a:t>
            </a:r>
            <a:r>
              <a:rPr lang="en-GB" sz="4200" b="0" i="0" dirty="0">
                <a:solidFill>
                  <a:srgbClr val="1C1C1E"/>
                </a:solidFill>
                <a:effectLst/>
              </a:rPr>
              <a:t>. This tool is especially useful for developing work-based relationships.</a:t>
            </a:r>
          </a:p>
          <a:p>
            <a:endParaRPr lang="en-GB" dirty="0"/>
          </a:p>
        </p:txBody>
      </p:sp>
      <p:sp>
        <p:nvSpPr>
          <p:cNvPr id="4" name="Slide Number Placeholder 3">
            <a:extLst>
              <a:ext uri="{FF2B5EF4-FFF2-40B4-BE49-F238E27FC236}">
                <a16:creationId xmlns:a16="http://schemas.microsoft.com/office/drawing/2014/main" id="{7513C18F-511D-F79F-378A-8A4D004EA947}"/>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5" name="Rectangle: Rounded Corners 4">
            <a:extLst>
              <a:ext uri="{FF2B5EF4-FFF2-40B4-BE49-F238E27FC236}">
                <a16:creationId xmlns:a16="http://schemas.microsoft.com/office/drawing/2014/main" id="{ED02839B-C5B0-B0D9-A8AF-C0A4150C6405}"/>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Tree>
    <p:extLst>
      <p:ext uri="{BB962C8B-B14F-4D97-AF65-F5344CB8AC3E}">
        <p14:creationId xmlns:p14="http://schemas.microsoft.com/office/powerpoint/2010/main" val="1386733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p:cNvPicPr>
            <a:picLocks noChangeAspect="1"/>
          </p:cNvPicPr>
          <p:nvPr/>
        </p:nvPicPr>
        <p:blipFill>
          <a:blip r:embed="rId2"/>
          <a:srcRect b="4162"/>
          <a:stretch>
            <a:fillRect/>
          </a:stretch>
        </p:blipFill>
        <p:spPr>
          <a:xfrm>
            <a:off x="534380" y="1118901"/>
            <a:ext cx="8075240" cy="4620198"/>
          </a:xfrm>
          <a:prstGeom prst="rect">
            <a:avLst/>
          </a:prstGeom>
        </p:spPr>
      </p:pic>
      <p:sp>
        <p:nvSpPr>
          <p:cNvPr id="3" name="Slide Number Placeholder 2">
            <a:extLst>
              <a:ext uri="{FF2B5EF4-FFF2-40B4-BE49-F238E27FC236}">
                <a16:creationId xmlns:a16="http://schemas.microsoft.com/office/drawing/2014/main" id="{ABA70588-1C31-F851-DBD4-51CA5000C20C}"/>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5" name="Rectangle: Rounded Corners 4">
            <a:extLst>
              <a:ext uri="{FF2B5EF4-FFF2-40B4-BE49-F238E27FC236}">
                <a16:creationId xmlns:a16="http://schemas.microsoft.com/office/drawing/2014/main" id="{AF3FCC51-4FF9-E17D-B36D-DC7AEE1085BE}"/>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6" name="Rectangle: Rounded Corners 5">
            <a:extLst>
              <a:ext uri="{FF2B5EF4-FFF2-40B4-BE49-F238E27FC236}">
                <a16:creationId xmlns:a16="http://schemas.microsoft.com/office/drawing/2014/main" id="{7F42BD0B-B64E-8DBB-1548-366B19EF42F8}"/>
              </a:ext>
            </a:extLst>
          </p:cNvPr>
          <p:cNvSpPr/>
          <p:nvPr/>
        </p:nvSpPr>
        <p:spPr>
          <a:xfrm>
            <a:off x="595372" y="1772816"/>
            <a:ext cx="304219" cy="1512168"/>
          </a:xfrm>
          <a:prstGeom prst="roundRect">
            <a:avLst/>
          </a:prstGeom>
          <a:noFill/>
          <a:ln w="38100">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33499FDF-75FD-CD2D-B33F-2E6AC2919C7F}"/>
              </a:ext>
            </a:extLst>
          </p:cNvPr>
          <p:cNvSpPr/>
          <p:nvPr/>
        </p:nvSpPr>
        <p:spPr>
          <a:xfrm>
            <a:off x="589014" y="3789041"/>
            <a:ext cx="304219" cy="1656184"/>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614F3238-9D84-45A7-7E03-8A481ABB760A}"/>
              </a:ext>
            </a:extLst>
          </p:cNvPr>
          <p:cNvSpPr/>
          <p:nvPr/>
        </p:nvSpPr>
        <p:spPr>
          <a:xfrm rot="5400000">
            <a:off x="2583686" y="514926"/>
            <a:ext cx="304219" cy="151216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285E2824-51EC-3389-E8D2-E7D63CAE0987}"/>
              </a:ext>
            </a:extLst>
          </p:cNvPr>
          <p:cNvSpPr/>
          <p:nvPr/>
        </p:nvSpPr>
        <p:spPr>
          <a:xfrm rot="5400000">
            <a:off x="6328102" y="442918"/>
            <a:ext cx="304219" cy="1656184"/>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A7EB683D-41B8-C1F3-23A2-0A8AFAC8FD6D}"/>
              </a:ext>
            </a:extLst>
          </p:cNvPr>
          <p:cNvSpPr/>
          <p:nvPr/>
        </p:nvSpPr>
        <p:spPr>
          <a:xfrm>
            <a:off x="971600" y="1762721"/>
            <a:ext cx="720080" cy="504056"/>
          </a:xfrm>
          <a:prstGeom prst="rightArrow">
            <a:avLst/>
          </a:prstGeom>
          <a:solidFill>
            <a:srgbClr val="B400DE"/>
          </a:solidFill>
          <a:ln>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2C755C2D-1E6A-C1C6-9AB7-051097ECB624}"/>
              </a:ext>
            </a:extLst>
          </p:cNvPr>
          <p:cNvSpPr/>
          <p:nvPr/>
        </p:nvSpPr>
        <p:spPr>
          <a:xfrm rot="5400000">
            <a:off x="3598750" y="1663665"/>
            <a:ext cx="866379" cy="504056"/>
          </a:xfrm>
          <a:prstGeom prst="right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4655C8F-52A9-46EB-2D51-DC8E2101310D}"/>
              </a:ext>
            </a:extLst>
          </p:cNvPr>
          <p:cNvSpPr/>
          <p:nvPr/>
        </p:nvSpPr>
        <p:spPr>
          <a:xfrm>
            <a:off x="971600" y="2420888"/>
            <a:ext cx="3600400" cy="1224136"/>
          </a:xfrm>
          <a:prstGeom prst="rect">
            <a:avLst/>
          </a:prstGeom>
          <a:solidFill>
            <a:schemeClr val="bg2">
              <a:lumMod val="75000"/>
            </a:schemeClr>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I am known for </a:t>
            </a:r>
            <a:r>
              <a:rPr lang="en-GB" sz="1400" b="1" dirty="0">
                <a:solidFill>
                  <a:schemeClr val="tx1"/>
                </a:solidFill>
              </a:rPr>
              <a:t>wearing glasses</a:t>
            </a:r>
            <a:r>
              <a:rPr lang="en-GB" sz="1400" dirty="0">
                <a:solidFill>
                  <a:schemeClr val="tx1"/>
                </a:solidFill>
              </a:rPr>
              <a:t>. </a:t>
            </a:r>
          </a:p>
          <a:p>
            <a:endParaRPr lang="en-GB" sz="1400" dirty="0">
              <a:solidFill>
                <a:schemeClr val="tx1"/>
              </a:solidFill>
            </a:endParaRPr>
          </a:p>
          <a:p>
            <a:r>
              <a:rPr lang="en-GB" sz="1400" dirty="0">
                <a:solidFill>
                  <a:schemeClr val="tx1"/>
                </a:solidFill>
              </a:rPr>
              <a:t>I know this about me and so do others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2000"/>
                                        <p:tgtEl>
                                          <p:spTgt spid="13"/>
                                        </p:tgtEl>
                                      </p:cBhvr>
                                    </p:animEffect>
                                    <p:anim calcmode="lin" valueType="num">
                                      <p:cBhvr>
                                        <p:cTn id="24" dur="2000" fill="hold"/>
                                        <p:tgtEl>
                                          <p:spTgt spid="13"/>
                                        </p:tgtEl>
                                        <p:attrNameLst>
                                          <p:attrName>ppt_w</p:attrName>
                                        </p:attrNameLst>
                                      </p:cBhvr>
                                      <p:tavLst>
                                        <p:tav tm="0" fmla="#ppt_w*sin(2.5*pi*$)">
                                          <p:val>
                                            <p:fltVal val="0"/>
                                          </p:val>
                                        </p:tav>
                                        <p:tav tm="100000">
                                          <p:val>
                                            <p:fltVal val="1"/>
                                          </p:val>
                                        </p:tav>
                                      </p:tavLst>
                                    </p:anim>
                                    <p:anim calcmode="lin" valueType="num">
                                      <p:cBhvr>
                                        <p:cTn id="25" dur="2000" fill="hold"/>
                                        <p:tgtEl>
                                          <p:spTgt spid="13"/>
                                        </p:tgtEl>
                                        <p:attrNameLst>
                                          <p:attrName>ppt_h</p:attrName>
                                        </p:attrNameLst>
                                      </p:cBhvr>
                                      <p:tavLst>
                                        <p:tav tm="0">
                                          <p:val>
                                            <p:strVal val="#ppt_h"/>
                                          </p:val>
                                        </p:tav>
                                        <p:tav tm="100000">
                                          <p:val>
                                            <p:strVal val="#ppt_h"/>
                                          </p:val>
                                        </p:tav>
                                      </p:tavLst>
                                    </p:anim>
                                  </p:childTnLst>
                                </p:cTn>
                              </p:par>
                              <p:par>
                                <p:cTn id="26" presetID="45"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2000"/>
                                        <p:tgtEl>
                                          <p:spTgt spid="11"/>
                                        </p:tgtEl>
                                      </p:cBhvr>
                                    </p:animEffect>
                                    <p:anim calcmode="lin" valueType="num">
                                      <p:cBhvr>
                                        <p:cTn id="29" dur="2000" fill="hold"/>
                                        <p:tgtEl>
                                          <p:spTgt spid="11"/>
                                        </p:tgtEl>
                                        <p:attrNameLst>
                                          <p:attrName>ppt_w</p:attrName>
                                        </p:attrNameLst>
                                      </p:cBhvr>
                                      <p:tavLst>
                                        <p:tav tm="0" fmla="#ppt_w*sin(2.5*pi*$)">
                                          <p:val>
                                            <p:fltVal val="0"/>
                                          </p:val>
                                        </p:tav>
                                        <p:tav tm="100000">
                                          <p:val>
                                            <p:fltVal val="1"/>
                                          </p:val>
                                        </p:tav>
                                      </p:tavLst>
                                    </p:anim>
                                    <p:anim calcmode="lin" valueType="num">
                                      <p:cBhvr>
                                        <p:cTn id="30"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3" grpId="0" animBg="1"/>
      <p:bldP spid="1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076A4-4635-6175-7529-402F4466E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A58D9F-4AF0-047C-460D-6787B7B1028C}"/>
              </a:ext>
            </a:extLst>
          </p:cNvPr>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a:extLst>
              <a:ext uri="{FF2B5EF4-FFF2-40B4-BE49-F238E27FC236}">
                <a16:creationId xmlns:a16="http://schemas.microsoft.com/office/drawing/2014/main" id="{2ADFBD94-1268-FD32-2AA8-6C19DFA6C937}"/>
              </a:ext>
            </a:extLst>
          </p:cNvPr>
          <p:cNvPicPr>
            <a:picLocks noChangeAspect="1"/>
          </p:cNvPicPr>
          <p:nvPr/>
        </p:nvPicPr>
        <p:blipFill>
          <a:blip r:embed="rId2"/>
          <a:srcRect b="4162"/>
          <a:stretch>
            <a:fillRect/>
          </a:stretch>
        </p:blipFill>
        <p:spPr>
          <a:xfrm>
            <a:off x="534380" y="1118901"/>
            <a:ext cx="8075240" cy="4620198"/>
          </a:xfrm>
          <a:prstGeom prst="rect">
            <a:avLst/>
          </a:prstGeom>
        </p:spPr>
      </p:pic>
      <p:sp>
        <p:nvSpPr>
          <p:cNvPr id="3" name="Slide Number Placeholder 2">
            <a:extLst>
              <a:ext uri="{FF2B5EF4-FFF2-40B4-BE49-F238E27FC236}">
                <a16:creationId xmlns:a16="http://schemas.microsoft.com/office/drawing/2014/main" id="{10987CB5-7F6E-1794-959D-09B0914E9DCB}"/>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5" name="Rectangle: Rounded Corners 4">
            <a:extLst>
              <a:ext uri="{FF2B5EF4-FFF2-40B4-BE49-F238E27FC236}">
                <a16:creationId xmlns:a16="http://schemas.microsoft.com/office/drawing/2014/main" id="{64D45C0C-9BF4-53BA-FEA3-EEF6B88CD662}"/>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6" name="Rectangle: Rounded Corners 5">
            <a:extLst>
              <a:ext uri="{FF2B5EF4-FFF2-40B4-BE49-F238E27FC236}">
                <a16:creationId xmlns:a16="http://schemas.microsoft.com/office/drawing/2014/main" id="{BF4FA23A-08F9-880F-2F14-94C78AAFB167}"/>
              </a:ext>
            </a:extLst>
          </p:cNvPr>
          <p:cNvSpPr/>
          <p:nvPr/>
        </p:nvSpPr>
        <p:spPr>
          <a:xfrm>
            <a:off x="595372" y="1772816"/>
            <a:ext cx="304219" cy="1512168"/>
          </a:xfrm>
          <a:prstGeom prst="roundRect">
            <a:avLst/>
          </a:prstGeom>
          <a:noFill/>
          <a:ln w="38100">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1460E582-2898-BE9D-FB35-7580B5CE2022}"/>
              </a:ext>
            </a:extLst>
          </p:cNvPr>
          <p:cNvSpPr/>
          <p:nvPr/>
        </p:nvSpPr>
        <p:spPr>
          <a:xfrm>
            <a:off x="589014" y="3789041"/>
            <a:ext cx="304219" cy="1656184"/>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187D44E5-A7E2-AF05-E973-5C36A73127C8}"/>
              </a:ext>
            </a:extLst>
          </p:cNvPr>
          <p:cNvSpPr/>
          <p:nvPr/>
        </p:nvSpPr>
        <p:spPr>
          <a:xfrm rot="5400000">
            <a:off x="2583686" y="514926"/>
            <a:ext cx="304219" cy="151216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2CE30647-814C-2EFF-24B5-A27E7CA02EAA}"/>
              </a:ext>
            </a:extLst>
          </p:cNvPr>
          <p:cNvSpPr/>
          <p:nvPr/>
        </p:nvSpPr>
        <p:spPr>
          <a:xfrm rot="5400000">
            <a:off x="6328102" y="442918"/>
            <a:ext cx="304219" cy="1656184"/>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14ED0876-6CAB-1184-B710-932B398A50D7}"/>
              </a:ext>
            </a:extLst>
          </p:cNvPr>
          <p:cNvSpPr/>
          <p:nvPr/>
        </p:nvSpPr>
        <p:spPr>
          <a:xfrm>
            <a:off x="996824" y="3925224"/>
            <a:ext cx="622848" cy="504056"/>
          </a:xfrm>
          <a:prstGeom prst="rightArrow">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0B0200F7-C46B-FD48-D948-A4E5791D07EF}"/>
              </a:ext>
            </a:extLst>
          </p:cNvPr>
          <p:cNvSpPr/>
          <p:nvPr/>
        </p:nvSpPr>
        <p:spPr>
          <a:xfrm rot="5400000">
            <a:off x="2656278" y="2460705"/>
            <a:ext cx="2468462" cy="504056"/>
          </a:xfrm>
          <a:prstGeom prst="right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E574FBD8-0FBE-C49F-0F09-18EAD959D9E9}"/>
              </a:ext>
            </a:extLst>
          </p:cNvPr>
          <p:cNvSpPr/>
          <p:nvPr/>
        </p:nvSpPr>
        <p:spPr>
          <a:xfrm>
            <a:off x="996824" y="4429280"/>
            <a:ext cx="3575176" cy="1216153"/>
          </a:xfrm>
          <a:prstGeom prst="rect">
            <a:avLst/>
          </a:prstGeom>
          <a:solidFill>
            <a:srgbClr val="90C6DC"/>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I have </a:t>
            </a:r>
            <a:r>
              <a:rPr lang="en-GB" sz="1400" b="1" dirty="0">
                <a:solidFill>
                  <a:schemeClr val="tx1"/>
                </a:solidFill>
              </a:rPr>
              <a:t>a good sense of humour</a:t>
            </a:r>
            <a:r>
              <a:rPr lang="en-GB" sz="1400" dirty="0">
                <a:solidFill>
                  <a:schemeClr val="tx1"/>
                </a:solidFill>
              </a:rPr>
              <a:t>. </a:t>
            </a:r>
          </a:p>
          <a:p>
            <a:endParaRPr lang="en-GB" sz="1400" dirty="0">
              <a:solidFill>
                <a:schemeClr val="tx1"/>
              </a:solidFill>
            </a:endParaRPr>
          </a:p>
          <a:p>
            <a:r>
              <a:rPr lang="en-GB" sz="1400" dirty="0">
                <a:solidFill>
                  <a:schemeClr val="tx1"/>
                </a:solidFill>
              </a:rPr>
              <a:t>I know this about me, but others do not </a:t>
            </a:r>
          </a:p>
        </p:txBody>
      </p:sp>
    </p:spTree>
    <p:extLst>
      <p:ext uri="{BB962C8B-B14F-4D97-AF65-F5344CB8AC3E}">
        <p14:creationId xmlns:p14="http://schemas.microsoft.com/office/powerpoint/2010/main" val="2207852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0"/>
                                        <p:tgtEl>
                                          <p:spTgt spid="13"/>
                                        </p:tgtEl>
                                      </p:cBhvr>
                                    </p:animEffect>
                                    <p:anim calcmode="lin" valueType="num">
                                      <p:cBhvr>
                                        <p:cTn id="8" dur="2000" fill="hold"/>
                                        <p:tgtEl>
                                          <p:spTgt spid="13"/>
                                        </p:tgtEl>
                                        <p:attrNameLst>
                                          <p:attrName>ppt_w</p:attrName>
                                        </p:attrNameLst>
                                      </p:cBhvr>
                                      <p:tavLst>
                                        <p:tav tm="0" fmla="#ppt_w*sin(2.5*pi*$)">
                                          <p:val>
                                            <p:fltVal val="0"/>
                                          </p:val>
                                        </p:tav>
                                        <p:tav tm="100000">
                                          <p:val>
                                            <p:fltVal val="1"/>
                                          </p:val>
                                        </p:tav>
                                      </p:tavLst>
                                    </p:anim>
                                    <p:anim calcmode="lin" valueType="num">
                                      <p:cBhvr>
                                        <p:cTn id="9" dur="2000" fill="hold"/>
                                        <p:tgtEl>
                                          <p:spTgt spid="13"/>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000"/>
                                        <p:tgtEl>
                                          <p:spTgt spid="11"/>
                                        </p:tgtEl>
                                      </p:cBhvr>
                                    </p:animEffect>
                                    <p:anim calcmode="lin" valueType="num">
                                      <p:cBhvr>
                                        <p:cTn id="13" dur="2000" fill="hold"/>
                                        <p:tgtEl>
                                          <p:spTgt spid="11"/>
                                        </p:tgtEl>
                                        <p:attrNameLst>
                                          <p:attrName>ppt_w</p:attrName>
                                        </p:attrNameLst>
                                      </p:cBhvr>
                                      <p:tavLst>
                                        <p:tav tm="0" fmla="#ppt_w*sin(2.5*pi*$)">
                                          <p:val>
                                            <p:fltVal val="0"/>
                                          </p:val>
                                        </p:tav>
                                        <p:tav tm="100000">
                                          <p:val>
                                            <p:fltVal val="1"/>
                                          </p:val>
                                        </p:tav>
                                      </p:tavLst>
                                    </p:anim>
                                    <p:anim calcmode="lin" valueType="num">
                                      <p:cBhvr>
                                        <p:cTn id="14"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P spid="1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9034D-E9CD-A501-D1B8-985782D3E8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5F0B7-8FAC-4446-C513-0AFBCE178D66}"/>
              </a:ext>
            </a:extLst>
          </p:cNvPr>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a:extLst>
              <a:ext uri="{FF2B5EF4-FFF2-40B4-BE49-F238E27FC236}">
                <a16:creationId xmlns:a16="http://schemas.microsoft.com/office/drawing/2014/main" id="{A32A27CB-521C-0B0E-5AD4-11A69BF8EAFC}"/>
              </a:ext>
            </a:extLst>
          </p:cNvPr>
          <p:cNvPicPr>
            <a:picLocks noChangeAspect="1"/>
          </p:cNvPicPr>
          <p:nvPr/>
        </p:nvPicPr>
        <p:blipFill>
          <a:blip r:embed="rId2"/>
          <a:srcRect b="4162"/>
          <a:stretch>
            <a:fillRect/>
          </a:stretch>
        </p:blipFill>
        <p:spPr>
          <a:xfrm>
            <a:off x="534380" y="1118901"/>
            <a:ext cx="8075240" cy="4620198"/>
          </a:xfrm>
          <a:prstGeom prst="rect">
            <a:avLst/>
          </a:prstGeom>
        </p:spPr>
      </p:pic>
      <p:sp>
        <p:nvSpPr>
          <p:cNvPr id="3" name="Slide Number Placeholder 2">
            <a:extLst>
              <a:ext uri="{FF2B5EF4-FFF2-40B4-BE49-F238E27FC236}">
                <a16:creationId xmlns:a16="http://schemas.microsoft.com/office/drawing/2014/main" id="{037BE1C0-5CFC-5B45-C19D-5EFCF303A11B}"/>
              </a:ext>
            </a:extLst>
          </p:cNvPr>
          <p:cNvSpPr>
            <a:spLocks noGrp="1"/>
          </p:cNvSpPr>
          <p:nvPr>
            <p:ph type="sldNum" sz="quarter" idx="12"/>
          </p:nvPr>
        </p:nvSpPr>
        <p:spPr/>
        <p:txBody>
          <a:bodyPr/>
          <a:lstStyle/>
          <a:p>
            <a:fld id="{AC82685A-BD3A-4230-8D85-804689F67293}" type="slidenum">
              <a:rPr lang="en-GB" smtClean="0"/>
              <a:t>38</a:t>
            </a:fld>
            <a:endParaRPr lang="en-GB"/>
          </a:p>
        </p:txBody>
      </p:sp>
      <p:sp>
        <p:nvSpPr>
          <p:cNvPr id="5" name="Rectangle: Rounded Corners 4">
            <a:extLst>
              <a:ext uri="{FF2B5EF4-FFF2-40B4-BE49-F238E27FC236}">
                <a16:creationId xmlns:a16="http://schemas.microsoft.com/office/drawing/2014/main" id="{14D06246-A593-4508-78EF-F1BECE57D841}"/>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6" name="Rectangle: Rounded Corners 5">
            <a:extLst>
              <a:ext uri="{FF2B5EF4-FFF2-40B4-BE49-F238E27FC236}">
                <a16:creationId xmlns:a16="http://schemas.microsoft.com/office/drawing/2014/main" id="{C593CA9A-AC9A-0148-E1CD-07C4B46FAE9B}"/>
              </a:ext>
            </a:extLst>
          </p:cNvPr>
          <p:cNvSpPr/>
          <p:nvPr/>
        </p:nvSpPr>
        <p:spPr>
          <a:xfrm>
            <a:off x="595372" y="1772816"/>
            <a:ext cx="304219" cy="1512168"/>
          </a:xfrm>
          <a:prstGeom prst="roundRect">
            <a:avLst/>
          </a:prstGeom>
          <a:noFill/>
          <a:ln w="38100">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D03119ED-B847-F976-2B2C-0656960A33C6}"/>
              </a:ext>
            </a:extLst>
          </p:cNvPr>
          <p:cNvSpPr/>
          <p:nvPr/>
        </p:nvSpPr>
        <p:spPr>
          <a:xfrm>
            <a:off x="589014" y="3789041"/>
            <a:ext cx="304219" cy="1656184"/>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998DB8E-E35C-B5FC-09AA-6CE7C66E6992}"/>
              </a:ext>
            </a:extLst>
          </p:cNvPr>
          <p:cNvSpPr/>
          <p:nvPr/>
        </p:nvSpPr>
        <p:spPr>
          <a:xfrm rot="5400000">
            <a:off x="2583686" y="514926"/>
            <a:ext cx="304219" cy="151216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F0A87598-E350-FA12-931B-7A71895B6CD1}"/>
              </a:ext>
            </a:extLst>
          </p:cNvPr>
          <p:cNvSpPr/>
          <p:nvPr/>
        </p:nvSpPr>
        <p:spPr>
          <a:xfrm rot="5400000">
            <a:off x="6328102" y="442918"/>
            <a:ext cx="304219" cy="1656184"/>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23E750F5-439B-4051-2E96-5384DE40B6AC}"/>
              </a:ext>
            </a:extLst>
          </p:cNvPr>
          <p:cNvSpPr/>
          <p:nvPr/>
        </p:nvSpPr>
        <p:spPr>
          <a:xfrm rot="5400000">
            <a:off x="7447272" y="1613660"/>
            <a:ext cx="802184" cy="504056"/>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50CBBC8E-69DF-361D-A387-BB3596DE8CE9}"/>
              </a:ext>
            </a:extLst>
          </p:cNvPr>
          <p:cNvSpPr/>
          <p:nvPr/>
        </p:nvSpPr>
        <p:spPr>
          <a:xfrm>
            <a:off x="971600" y="1762721"/>
            <a:ext cx="4392488" cy="504056"/>
          </a:xfrm>
          <a:prstGeom prst="rightArrow">
            <a:avLst/>
          </a:prstGeom>
          <a:solidFill>
            <a:srgbClr val="B400DE"/>
          </a:solidFill>
          <a:ln>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9287DE3-FFC6-A762-76AC-60BEF7723376}"/>
              </a:ext>
            </a:extLst>
          </p:cNvPr>
          <p:cNvSpPr/>
          <p:nvPr/>
        </p:nvSpPr>
        <p:spPr>
          <a:xfrm>
            <a:off x="4644008" y="2348880"/>
            <a:ext cx="3528392" cy="1188132"/>
          </a:xfrm>
          <a:prstGeom prst="rect">
            <a:avLst/>
          </a:prstGeom>
          <a:solidFill>
            <a:schemeClr val="accent3">
              <a:lumMod val="60000"/>
              <a:lumOff val="40000"/>
            </a:schemeClr>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Feedback from my manager has revealed </a:t>
            </a:r>
            <a:r>
              <a:rPr lang="en-GB" sz="1400" b="1" dirty="0">
                <a:solidFill>
                  <a:schemeClr val="tx1"/>
                </a:solidFill>
              </a:rPr>
              <a:t>I get stressed </a:t>
            </a:r>
            <a:r>
              <a:rPr lang="en-GB" sz="1400" dirty="0">
                <a:solidFill>
                  <a:schemeClr val="tx1"/>
                </a:solidFill>
              </a:rPr>
              <a:t>in work situations</a:t>
            </a:r>
          </a:p>
          <a:p>
            <a:endParaRPr lang="en-GB" sz="1400" dirty="0">
              <a:solidFill>
                <a:schemeClr val="tx1"/>
              </a:solidFill>
            </a:endParaRPr>
          </a:p>
          <a:p>
            <a:r>
              <a:rPr lang="en-GB" sz="1400" dirty="0">
                <a:solidFill>
                  <a:schemeClr val="tx1"/>
                </a:solidFill>
              </a:rPr>
              <a:t>Until just now I did not know this, but they did</a:t>
            </a:r>
          </a:p>
        </p:txBody>
      </p:sp>
    </p:spTree>
    <p:extLst>
      <p:ext uri="{BB962C8B-B14F-4D97-AF65-F5344CB8AC3E}">
        <p14:creationId xmlns:p14="http://schemas.microsoft.com/office/powerpoint/2010/main" val="1963682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ppt_w</p:attrName>
                                        </p:attrNameLst>
                                      </p:cBhvr>
                                      <p:tavLst>
                                        <p:tav tm="0" fmla="#ppt_w*sin(2.5*pi*$)">
                                          <p:val>
                                            <p:fltVal val="0"/>
                                          </p:val>
                                        </p:tav>
                                        <p:tav tm="100000">
                                          <p:val>
                                            <p:fltVal val="1"/>
                                          </p:val>
                                        </p:tav>
                                      </p:tavLst>
                                    </p:anim>
                                    <p:anim calcmode="lin" valueType="num">
                                      <p:cBhvr>
                                        <p:cTn id="9" dur="2000" fill="hold"/>
                                        <p:tgtEl>
                                          <p:spTgt spid="10"/>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2000"/>
                                        <p:tgtEl>
                                          <p:spTgt spid="14"/>
                                        </p:tgtEl>
                                      </p:cBhvr>
                                    </p:animEffect>
                                    <p:anim calcmode="lin" valueType="num">
                                      <p:cBhvr>
                                        <p:cTn id="13" dur="2000" fill="hold"/>
                                        <p:tgtEl>
                                          <p:spTgt spid="14"/>
                                        </p:tgtEl>
                                        <p:attrNameLst>
                                          <p:attrName>ppt_w</p:attrName>
                                        </p:attrNameLst>
                                      </p:cBhvr>
                                      <p:tavLst>
                                        <p:tav tm="0" fmla="#ppt_w*sin(2.5*pi*$)">
                                          <p:val>
                                            <p:fltVal val="0"/>
                                          </p:val>
                                        </p:tav>
                                        <p:tav tm="100000">
                                          <p:val>
                                            <p:fltVal val="1"/>
                                          </p:val>
                                        </p:tav>
                                      </p:tavLst>
                                    </p:anim>
                                    <p:anim calcmode="lin" valueType="num">
                                      <p:cBhvr>
                                        <p:cTn id="14" dur="2000" fill="hold"/>
                                        <p:tgtEl>
                                          <p:spTgt spid="14"/>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0" grpId="0" animBg="1"/>
      <p:bldP spid="1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9F146C-D313-E61E-9001-488886AD6B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3E320A-0B15-7C5D-63B6-0F15F6245FE2}"/>
              </a:ext>
            </a:extLst>
          </p:cNvPr>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a:extLst>
              <a:ext uri="{FF2B5EF4-FFF2-40B4-BE49-F238E27FC236}">
                <a16:creationId xmlns:a16="http://schemas.microsoft.com/office/drawing/2014/main" id="{77D8A064-4A8A-35C7-4DDE-4F3E99227684}"/>
              </a:ext>
            </a:extLst>
          </p:cNvPr>
          <p:cNvPicPr>
            <a:picLocks noChangeAspect="1"/>
          </p:cNvPicPr>
          <p:nvPr/>
        </p:nvPicPr>
        <p:blipFill>
          <a:blip r:embed="rId2"/>
          <a:srcRect b="4162"/>
          <a:stretch>
            <a:fillRect/>
          </a:stretch>
        </p:blipFill>
        <p:spPr>
          <a:xfrm>
            <a:off x="534380" y="1118901"/>
            <a:ext cx="8075240" cy="4620198"/>
          </a:xfrm>
          <a:prstGeom prst="rect">
            <a:avLst/>
          </a:prstGeom>
        </p:spPr>
      </p:pic>
      <p:sp>
        <p:nvSpPr>
          <p:cNvPr id="3" name="Slide Number Placeholder 2">
            <a:extLst>
              <a:ext uri="{FF2B5EF4-FFF2-40B4-BE49-F238E27FC236}">
                <a16:creationId xmlns:a16="http://schemas.microsoft.com/office/drawing/2014/main" id="{2D9A7F15-73C6-8913-FE88-D6F0AFB7D011}"/>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5" name="Rectangle: Rounded Corners 4">
            <a:extLst>
              <a:ext uri="{FF2B5EF4-FFF2-40B4-BE49-F238E27FC236}">
                <a16:creationId xmlns:a16="http://schemas.microsoft.com/office/drawing/2014/main" id="{B2C2A2C7-AE5F-7BBE-D5B1-5F9F842BC947}"/>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6" name="Rectangle: Rounded Corners 5">
            <a:extLst>
              <a:ext uri="{FF2B5EF4-FFF2-40B4-BE49-F238E27FC236}">
                <a16:creationId xmlns:a16="http://schemas.microsoft.com/office/drawing/2014/main" id="{CBC79E24-5C26-6D0C-6541-DED223BBEF61}"/>
              </a:ext>
            </a:extLst>
          </p:cNvPr>
          <p:cNvSpPr/>
          <p:nvPr/>
        </p:nvSpPr>
        <p:spPr>
          <a:xfrm>
            <a:off x="595372" y="1772816"/>
            <a:ext cx="304219" cy="1512168"/>
          </a:xfrm>
          <a:prstGeom prst="roundRect">
            <a:avLst/>
          </a:prstGeom>
          <a:noFill/>
          <a:ln w="38100">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B0090732-A5E1-C1CF-C8F0-D36539356FFB}"/>
              </a:ext>
            </a:extLst>
          </p:cNvPr>
          <p:cNvSpPr/>
          <p:nvPr/>
        </p:nvSpPr>
        <p:spPr>
          <a:xfrm>
            <a:off x="589014" y="3789041"/>
            <a:ext cx="304219" cy="1656184"/>
          </a:xfrm>
          <a:prstGeom prst="round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25B82A93-633B-22C3-8ABD-85C07AA698E8}"/>
              </a:ext>
            </a:extLst>
          </p:cNvPr>
          <p:cNvSpPr/>
          <p:nvPr/>
        </p:nvSpPr>
        <p:spPr>
          <a:xfrm rot="5400000">
            <a:off x="2583686" y="514926"/>
            <a:ext cx="304219" cy="151216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37E496D8-1041-EE1B-3B66-F491B92C6B2F}"/>
              </a:ext>
            </a:extLst>
          </p:cNvPr>
          <p:cNvSpPr/>
          <p:nvPr/>
        </p:nvSpPr>
        <p:spPr>
          <a:xfrm rot="5400000">
            <a:off x="6328102" y="442918"/>
            <a:ext cx="304219" cy="1656184"/>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8DE76605-6030-34DD-8C4B-E8BE578D055D}"/>
              </a:ext>
            </a:extLst>
          </p:cNvPr>
          <p:cNvSpPr/>
          <p:nvPr/>
        </p:nvSpPr>
        <p:spPr>
          <a:xfrm rot="5400000">
            <a:off x="6614133" y="2446797"/>
            <a:ext cx="2468461" cy="504056"/>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1C52709D-25E5-2DAF-3441-F74735BEF4EB}"/>
              </a:ext>
            </a:extLst>
          </p:cNvPr>
          <p:cNvSpPr/>
          <p:nvPr/>
        </p:nvSpPr>
        <p:spPr>
          <a:xfrm>
            <a:off x="971600" y="3908122"/>
            <a:ext cx="3888432" cy="504056"/>
          </a:xfrm>
          <a:prstGeom prst="rightArrow">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3A3695D-CEC2-BE55-0CC5-306532224A6C}"/>
              </a:ext>
            </a:extLst>
          </p:cNvPr>
          <p:cNvSpPr/>
          <p:nvPr/>
        </p:nvSpPr>
        <p:spPr>
          <a:xfrm>
            <a:off x="4644008" y="4437113"/>
            <a:ext cx="3528392" cy="1208322"/>
          </a:xfrm>
          <a:prstGeom prst="rect">
            <a:avLst/>
          </a:prstGeom>
          <a:solidFill>
            <a:srgbClr val="FEBEC1"/>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My</a:t>
            </a:r>
            <a:r>
              <a:rPr lang="en-GB" sz="1400" b="1" dirty="0">
                <a:solidFill>
                  <a:schemeClr val="tx1"/>
                </a:solidFill>
              </a:rPr>
              <a:t> ability to deal with a crisis</a:t>
            </a:r>
            <a:r>
              <a:rPr lang="en-GB" sz="1400" dirty="0">
                <a:solidFill>
                  <a:schemeClr val="tx1"/>
                </a:solidFill>
              </a:rPr>
              <a:t>.</a:t>
            </a:r>
          </a:p>
          <a:p>
            <a:endParaRPr lang="en-GB" sz="1400" dirty="0">
              <a:solidFill>
                <a:schemeClr val="tx1"/>
              </a:solidFill>
            </a:endParaRPr>
          </a:p>
          <a:p>
            <a:r>
              <a:rPr lang="en-GB" sz="1400">
                <a:solidFill>
                  <a:schemeClr val="tx1"/>
                </a:solidFill>
              </a:rPr>
              <a:t>At present, </a:t>
            </a:r>
            <a:r>
              <a:rPr lang="en-GB" sz="1400" dirty="0">
                <a:solidFill>
                  <a:schemeClr val="tx1"/>
                </a:solidFill>
              </a:rPr>
              <a:t>I do not know what my reaction would be and neither do others. </a:t>
            </a:r>
          </a:p>
        </p:txBody>
      </p:sp>
    </p:spTree>
    <p:extLst>
      <p:ext uri="{BB962C8B-B14F-4D97-AF65-F5344CB8AC3E}">
        <p14:creationId xmlns:p14="http://schemas.microsoft.com/office/powerpoint/2010/main" val="289648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ppt_w</p:attrName>
                                        </p:attrNameLst>
                                      </p:cBhvr>
                                      <p:tavLst>
                                        <p:tav tm="0" fmla="#ppt_w*sin(2.5*pi*$)">
                                          <p:val>
                                            <p:fltVal val="0"/>
                                          </p:val>
                                        </p:tav>
                                        <p:tav tm="100000">
                                          <p:val>
                                            <p:fltVal val="1"/>
                                          </p:val>
                                        </p:tav>
                                      </p:tavLst>
                                    </p:anim>
                                    <p:anim calcmode="lin" valueType="num">
                                      <p:cBhvr>
                                        <p:cTn id="9" dur="2000" fill="hold"/>
                                        <p:tgtEl>
                                          <p:spTgt spid="10"/>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2000"/>
                                        <p:tgtEl>
                                          <p:spTgt spid="14"/>
                                        </p:tgtEl>
                                      </p:cBhvr>
                                    </p:animEffect>
                                    <p:anim calcmode="lin" valueType="num">
                                      <p:cBhvr>
                                        <p:cTn id="13" dur="2000" fill="hold"/>
                                        <p:tgtEl>
                                          <p:spTgt spid="14"/>
                                        </p:tgtEl>
                                        <p:attrNameLst>
                                          <p:attrName>ppt_w</p:attrName>
                                        </p:attrNameLst>
                                      </p:cBhvr>
                                      <p:tavLst>
                                        <p:tav tm="0" fmla="#ppt_w*sin(2.5*pi*$)">
                                          <p:val>
                                            <p:fltVal val="0"/>
                                          </p:val>
                                        </p:tav>
                                        <p:tav tm="100000">
                                          <p:val>
                                            <p:fltVal val="1"/>
                                          </p:val>
                                        </p:tav>
                                      </p:tavLst>
                                    </p:anim>
                                    <p:anim calcmode="lin" valueType="num">
                                      <p:cBhvr>
                                        <p:cTn id="14" dur="2000" fill="hold"/>
                                        <p:tgtEl>
                                          <p:spTgt spid="14"/>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0" grpId="0" animBg="1"/>
      <p:bldP spid="1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433"/>
            <a:ext cx="8229600" cy="687271"/>
          </a:xfrm>
        </p:spPr>
        <p:txBody>
          <a:bodyPr>
            <a:normAutofit fontScale="90000"/>
          </a:bodyPr>
          <a:lstStyle/>
          <a:p>
            <a:r>
              <a:rPr lang="en-GB" b="1" dirty="0">
                <a:latin typeface="Arial" panose="020B0604020202020204" pitchFamily="34" charset="0"/>
                <a:cs typeface="Arial" panose="020B0604020202020204" pitchFamily="34" charset="0"/>
              </a:rPr>
              <a:t>The Johari Window</a:t>
            </a:r>
            <a:endParaRPr lang="en-GB" dirty="0"/>
          </a:p>
        </p:txBody>
      </p:sp>
      <p:sp>
        <p:nvSpPr>
          <p:cNvPr id="3" name="Content Placeholder 2"/>
          <p:cNvSpPr>
            <a:spLocks noGrp="1"/>
          </p:cNvSpPr>
          <p:nvPr>
            <p:ph idx="1"/>
          </p:nvPr>
        </p:nvSpPr>
        <p:spPr>
          <a:xfrm>
            <a:off x="107504" y="937333"/>
            <a:ext cx="9001000" cy="558082"/>
          </a:xfrm>
        </p:spPr>
        <p:txBody>
          <a:bodyPr>
            <a:normAutofit fontScale="92500"/>
          </a:bodyPr>
          <a:lstStyle/>
          <a:p>
            <a:pPr marL="0" indent="0">
              <a:buNone/>
            </a:pPr>
            <a:r>
              <a:rPr lang="en-GB" sz="2300" dirty="0"/>
              <a:t>The objective is to enlarge the ‘open self’ and reduce the ‘unknown self’</a:t>
            </a:r>
          </a:p>
        </p:txBody>
      </p:sp>
      <p:pic>
        <p:nvPicPr>
          <p:cNvPr id="4" name="Picture 3"/>
          <p:cNvPicPr>
            <a:picLocks noChangeAspect="1"/>
          </p:cNvPicPr>
          <p:nvPr/>
        </p:nvPicPr>
        <p:blipFill>
          <a:blip r:embed="rId2"/>
          <a:stretch>
            <a:fillRect/>
          </a:stretch>
        </p:blipFill>
        <p:spPr>
          <a:xfrm>
            <a:off x="912706" y="2276872"/>
            <a:ext cx="3251100" cy="3218507"/>
          </a:xfrm>
          <a:prstGeom prst="rect">
            <a:avLst/>
          </a:prstGeom>
        </p:spPr>
      </p:pic>
      <p:pic>
        <p:nvPicPr>
          <p:cNvPr id="5" name="Picture 4"/>
          <p:cNvPicPr>
            <a:picLocks noChangeAspect="1"/>
          </p:cNvPicPr>
          <p:nvPr/>
        </p:nvPicPr>
        <p:blipFill>
          <a:blip r:embed="rId3"/>
          <a:stretch>
            <a:fillRect/>
          </a:stretch>
        </p:blipFill>
        <p:spPr>
          <a:xfrm>
            <a:off x="5089755" y="2276872"/>
            <a:ext cx="3231833" cy="3223260"/>
          </a:xfrm>
          <a:prstGeom prst="rect">
            <a:avLst/>
          </a:prstGeom>
        </p:spPr>
      </p:pic>
      <p:sp>
        <p:nvSpPr>
          <p:cNvPr id="6" name="Right Arrow 5"/>
          <p:cNvSpPr/>
          <p:nvPr/>
        </p:nvSpPr>
        <p:spPr>
          <a:xfrm>
            <a:off x="4346412" y="4005064"/>
            <a:ext cx="576064" cy="432048"/>
          </a:xfrm>
          <a:prstGeom prst="rightArrow">
            <a:avLst/>
          </a:prstGeom>
          <a:solidFill>
            <a:schemeClr val="bg1">
              <a:lumMod val="85000"/>
            </a:schemeClr>
          </a:solidFill>
          <a:ln>
            <a:solidFill>
              <a:schemeClr val="bg1">
                <a:lumMod val="7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Slide Number Placeholder 6">
            <a:extLst>
              <a:ext uri="{FF2B5EF4-FFF2-40B4-BE49-F238E27FC236}">
                <a16:creationId xmlns:a16="http://schemas.microsoft.com/office/drawing/2014/main" id="{7E935C6E-116D-8813-5517-2C3FA56BF0CF}"/>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8" name="Rectangle: Rounded Corners 7">
            <a:extLst>
              <a:ext uri="{FF2B5EF4-FFF2-40B4-BE49-F238E27FC236}">
                <a16:creationId xmlns:a16="http://schemas.microsoft.com/office/drawing/2014/main" id="{272D8485-74CA-0F02-697D-723D833B9042}"/>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9" name="Rectangle 8">
            <a:extLst>
              <a:ext uri="{FF2B5EF4-FFF2-40B4-BE49-F238E27FC236}">
                <a16:creationId xmlns:a16="http://schemas.microsoft.com/office/drawing/2014/main" id="{20515ED5-15F5-82D6-5E09-8A7B60C8D1AA}"/>
              </a:ext>
            </a:extLst>
          </p:cNvPr>
          <p:cNvSpPr/>
          <p:nvPr/>
        </p:nvSpPr>
        <p:spPr>
          <a:xfrm>
            <a:off x="1014534" y="2348880"/>
            <a:ext cx="1469234" cy="1512168"/>
          </a:xfrm>
          <a:prstGeom prst="rect">
            <a:avLst/>
          </a:prstGeom>
          <a:noFill/>
          <a:ln w="76200">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8052DB1C-7CC2-C98D-B982-2618B528D638}"/>
              </a:ext>
            </a:extLst>
          </p:cNvPr>
          <p:cNvSpPr/>
          <p:nvPr/>
        </p:nvSpPr>
        <p:spPr>
          <a:xfrm>
            <a:off x="5147976" y="2342412"/>
            <a:ext cx="2232335" cy="2310724"/>
          </a:xfrm>
          <a:prstGeom prst="rect">
            <a:avLst/>
          </a:prstGeom>
          <a:noFill/>
          <a:ln w="76200">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18920127-D2A3-D343-4F84-0B078500939D}"/>
              </a:ext>
            </a:extLst>
          </p:cNvPr>
          <p:cNvSpPr/>
          <p:nvPr/>
        </p:nvSpPr>
        <p:spPr>
          <a:xfrm>
            <a:off x="1115616" y="1796797"/>
            <a:ext cx="1296144" cy="360040"/>
          </a:xfrm>
          <a:prstGeom prst="round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Known to self</a:t>
            </a:r>
          </a:p>
        </p:txBody>
      </p:sp>
      <p:sp>
        <p:nvSpPr>
          <p:cNvPr id="12" name="Rectangle: Rounded Corners 11">
            <a:extLst>
              <a:ext uri="{FF2B5EF4-FFF2-40B4-BE49-F238E27FC236}">
                <a16:creationId xmlns:a16="http://schemas.microsoft.com/office/drawing/2014/main" id="{D3B0A8FD-D7B5-DFEB-CE5E-201F36CF5EB7}"/>
              </a:ext>
            </a:extLst>
          </p:cNvPr>
          <p:cNvSpPr/>
          <p:nvPr/>
        </p:nvSpPr>
        <p:spPr>
          <a:xfrm>
            <a:off x="5616071" y="1796797"/>
            <a:ext cx="1296144" cy="360040"/>
          </a:xfrm>
          <a:prstGeom prst="round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Known to self</a:t>
            </a:r>
          </a:p>
        </p:txBody>
      </p:sp>
      <p:sp>
        <p:nvSpPr>
          <p:cNvPr id="13" name="Rectangle: Rounded Corners 12">
            <a:extLst>
              <a:ext uri="{FF2B5EF4-FFF2-40B4-BE49-F238E27FC236}">
                <a16:creationId xmlns:a16="http://schemas.microsoft.com/office/drawing/2014/main" id="{B626E7C1-0E8D-DA92-FBDB-66441DAD8783}"/>
              </a:ext>
            </a:extLst>
          </p:cNvPr>
          <p:cNvSpPr/>
          <p:nvPr/>
        </p:nvSpPr>
        <p:spPr>
          <a:xfrm rot="16200000">
            <a:off x="-124853" y="2950712"/>
            <a:ext cx="1584176" cy="360040"/>
          </a:xfrm>
          <a:prstGeom prst="roundRect">
            <a:avLst/>
          </a:prstGeom>
          <a:noFill/>
          <a:ln>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Known to others</a:t>
            </a:r>
          </a:p>
        </p:txBody>
      </p:sp>
      <p:sp>
        <p:nvSpPr>
          <p:cNvPr id="14" name="Rectangle: Rounded Corners 13">
            <a:extLst>
              <a:ext uri="{FF2B5EF4-FFF2-40B4-BE49-F238E27FC236}">
                <a16:creationId xmlns:a16="http://schemas.microsoft.com/office/drawing/2014/main" id="{499275CC-BE7E-6839-972D-07A94753FED6}"/>
              </a:ext>
            </a:extLst>
          </p:cNvPr>
          <p:cNvSpPr/>
          <p:nvPr/>
        </p:nvSpPr>
        <p:spPr>
          <a:xfrm rot="16200000">
            <a:off x="4057729" y="2950712"/>
            <a:ext cx="1584176" cy="360040"/>
          </a:xfrm>
          <a:prstGeom prst="roundRect">
            <a:avLst/>
          </a:prstGeom>
          <a:noFill/>
          <a:ln>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Known to others</a:t>
            </a:r>
          </a:p>
        </p:txBody>
      </p:sp>
      <p:sp>
        <p:nvSpPr>
          <p:cNvPr id="16" name="Rectangle 15">
            <a:extLst>
              <a:ext uri="{FF2B5EF4-FFF2-40B4-BE49-F238E27FC236}">
                <a16:creationId xmlns:a16="http://schemas.microsoft.com/office/drawing/2014/main" id="{0673FA0F-685E-F735-537F-D35F3AF671E4}"/>
              </a:ext>
            </a:extLst>
          </p:cNvPr>
          <p:cNvSpPr/>
          <p:nvPr/>
        </p:nvSpPr>
        <p:spPr>
          <a:xfrm>
            <a:off x="2555776" y="3885571"/>
            <a:ext cx="1480881" cy="1512168"/>
          </a:xfrm>
          <a:prstGeom prst="rect">
            <a:avLst/>
          </a:prstGeom>
          <a:noFill/>
          <a:ln w="76200">
            <a:solidFill>
              <a:srgbClr val="FEBEC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F2E52A1C-F547-5F01-32BA-3248BEC80D13}"/>
              </a:ext>
            </a:extLst>
          </p:cNvPr>
          <p:cNvSpPr/>
          <p:nvPr/>
        </p:nvSpPr>
        <p:spPr>
          <a:xfrm>
            <a:off x="7434343" y="4718676"/>
            <a:ext cx="796952" cy="679063"/>
          </a:xfrm>
          <a:prstGeom prst="rect">
            <a:avLst/>
          </a:prstGeom>
          <a:noFill/>
          <a:ln w="76200">
            <a:solidFill>
              <a:srgbClr val="FEBEC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4AC50A-531F-04DF-5FF6-4FC1C977BE57}"/>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3"/>
          <a:stretch>
            <a:fillRect/>
          </a:stretch>
        </p:blipFill>
        <p:spPr>
          <a:xfrm>
            <a:off x="5101756" y="1254475"/>
            <a:ext cx="2468880" cy="2663190"/>
          </a:xfrm>
          <a:prstGeom prst="rect">
            <a:avLst/>
          </a:prstGeom>
          <a:ln>
            <a:solidFill>
              <a:schemeClr val="bg1">
                <a:lumMod val="65000"/>
              </a:schemeClr>
            </a:solidFill>
          </a:ln>
        </p:spPr>
      </p:pic>
      <p:pic>
        <p:nvPicPr>
          <p:cNvPr id="5" name="Picture 4"/>
          <p:cNvPicPr>
            <a:picLocks noChangeAspect="1"/>
          </p:cNvPicPr>
          <p:nvPr/>
        </p:nvPicPr>
        <p:blipFill>
          <a:blip r:embed="rId4"/>
          <a:srcRect l="11108" r="8790"/>
          <a:stretch>
            <a:fillRect/>
          </a:stretch>
        </p:blipFill>
        <p:spPr>
          <a:xfrm>
            <a:off x="4926339" y="4191945"/>
            <a:ext cx="2819714" cy="2092738"/>
          </a:xfrm>
          <a:prstGeom prst="rect">
            <a:avLst/>
          </a:prstGeom>
          <a:ln>
            <a:solidFill>
              <a:schemeClr val="bg1">
                <a:lumMod val="65000"/>
              </a:schemeClr>
            </a:solidFill>
          </a:ln>
        </p:spPr>
      </p:pic>
      <p:sp>
        <p:nvSpPr>
          <p:cNvPr id="3" name="Slide Number Placeholder 2">
            <a:extLst>
              <a:ext uri="{FF2B5EF4-FFF2-40B4-BE49-F238E27FC236}">
                <a16:creationId xmlns:a16="http://schemas.microsoft.com/office/drawing/2014/main" id="{AB161FC9-B672-0C85-6EFA-FAADAD1032DF}"/>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6" name="Rectangle: Rounded Corners 5">
            <a:extLst>
              <a:ext uri="{FF2B5EF4-FFF2-40B4-BE49-F238E27FC236}">
                <a16:creationId xmlns:a16="http://schemas.microsoft.com/office/drawing/2014/main" id="{7BAE1F3F-8D4C-D964-D568-4052012601D0}"/>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7" name="Title 1">
            <a:extLst>
              <a:ext uri="{FF2B5EF4-FFF2-40B4-BE49-F238E27FC236}">
                <a16:creationId xmlns:a16="http://schemas.microsoft.com/office/drawing/2014/main" id="{AFC73185-058B-5822-3CE7-54884BB1C602}"/>
              </a:ext>
            </a:extLst>
          </p:cNvPr>
          <p:cNvSpPr txBox="1">
            <a:spLocks/>
          </p:cNvSpPr>
          <p:nvPr/>
        </p:nvSpPr>
        <p:spPr>
          <a:xfrm>
            <a:off x="457200" y="77433"/>
            <a:ext cx="8229600" cy="687271"/>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Ways of enlarging the ‘open self’</a:t>
            </a:r>
          </a:p>
        </p:txBody>
      </p:sp>
      <p:sp>
        <p:nvSpPr>
          <p:cNvPr id="11" name="TextBox 10">
            <a:extLst>
              <a:ext uri="{FF2B5EF4-FFF2-40B4-BE49-F238E27FC236}">
                <a16:creationId xmlns:a16="http://schemas.microsoft.com/office/drawing/2014/main" id="{3C11D23D-8F3A-274A-5687-0DF1D49AA1FD}"/>
              </a:ext>
            </a:extLst>
          </p:cNvPr>
          <p:cNvSpPr txBox="1"/>
          <p:nvPr/>
        </p:nvSpPr>
        <p:spPr>
          <a:xfrm>
            <a:off x="448304" y="1612628"/>
            <a:ext cx="3907671" cy="2308324"/>
          </a:xfrm>
          <a:prstGeom prst="rect">
            <a:avLst/>
          </a:prstGeom>
          <a:noFill/>
          <a:ln>
            <a:solidFill>
              <a:schemeClr val="bg1"/>
            </a:solidFill>
          </a:ln>
        </p:spPr>
        <p:txBody>
          <a:bodyPr wrap="square" rtlCol="0">
            <a:spAutoFit/>
          </a:bodyPr>
          <a:lstStyle/>
          <a:p>
            <a:pPr marL="285750" indent="-285750">
              <a:buFont typeface="Arial" panose="020B0604020202020204" pitchFamily="34" charset="0"/>
              <a:buChar char="•"/>
            </a:pPr>
            <a:r>
              <a:rPr lang="en-GB" b="1" dirty="0"/>
              <a:t>Self-disclose</a:t>
            </a:r>
            <a:r>
              <a:rPr lang="en-GB" dirty="0"/>
              <a:t> your challenges (such as a disability)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Self-promote</a:t>
            </a:r>
            <a:r>
              <a:rPr lang="en-GB" dirty="0"/>
              <a:t> your skills, abilities and talents (such as advanced technological skills)</a:t>
            </a:r>
          </a:p>
          <a:p>
            <a:endParaRPr lang="en-GB" dirty="0"/>
          </a:p>
          <a:p>
            <a:endParaRPr lang="en-GB" dirty="0"/>
          </a:p>
        </p:txBody>
      </p:sp>
      <p:sp>
        <p:nvSpPr>
          <p:cNvPr id="12" name="TextBox 11">
            <a:extLst>
              <a:ext uri="{FF2B5EF4-FFF2-40B4-BE49-F238E27FC236}">
                <a16:creationId xmlns:a16="http://schemas.microsoft.com/office/drawing/2014/main" id="{48D1E8EB-4126-ED4C-3B90-9A40380A8C70}"/>
              </a:ext>
            </a:extLst>
          </p:cNvPr>
          <p:cNvSpPr txBox="1"/>
          <p:nvPr/>
        </p:nvSpPr>
        <p:spPr>
          <a:xfrm>
            <a:off x="448304" y="4182299"/>
            <a:ext cx="3907671" cy="2585323"/>
          </a:xfrm>
          <a:prstGeom prst="rect">
            <a:avLst/>
          </a:prstGeom>
          <a:noFill/>
          <a:ln>
            <a:solidFill>
              <a:schemeClr val="bg1"/>
            </a:solidFill>
          </a:ln>
        </p:spPr>
        <p:txBody>
          <a:bodyPr wrap="square" rtlCol="0">
            <a:spAutoFit/>
          </a:bodyPr>
          <a:lstStyle/>
          <a:p>
            <a:pPr marL="285750" indent="-285750">
              <a:buFont typeface="Arial" panose="020B0604020202020204" pitchFamily="34" charset="0"/>
              <a:buChar char="•"/>
            </a:pPr>
            <a:r>
              <a:rPr lang="en-GB" dirty="0"/>
              <a:t>Ask for </a:t>
            </a:r>
            <a:r>
              <a:rPr lang="en-GB" b="1" dirty="0"/>
              <a:t>feedback from more experienced team members </a:t>
            </a:r>
            <a:r>
              <a:rPr lang="en-GB" dirty="0"/>
              <a:t>on performance (such as appraisals)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Engage in </a:t>
            </a:r>
            <a:r>
              <a:rPr lang="en-GB" b="1" dirty="0"/>
              <a:t>peer</a:t>
            </a:r>
            <a:r>
              <a:rPr lang="en-GB" dirty="0"/>
              <a:t> </a:t>
            </a:r>
            <a:r>
              <a:rPr lang="en-GB" b="1" dirty="0"/>
              <a:t>feedback </a:t>
            </a:r>
            <a:r>
              <a:rPr lang="en-GB" dirty="0"/>
              <a:t>to help each other develop (such as when working in teams)</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778098"/>
          </a:xfrm>
        </p:spPr>
        <p:txBody>
          <a:bodyPr>
            <a:normAutofit/>
          </a:bodyPr>
          <a:lstStyle/>
          <a:p>
            <a:r>
              <a:rPr lang="en-GB" sz="4000" b="1" dirty="0">
                <a:latin typeface="+mn-lt"/>
                <a:cs typeface="Arial" panose="020B0604020202020204" pitchFamily="34" charset="0"/>
              </a:rPr>
              <a:t>The Johari Window - Activity</a:t>
            </a:r>
          </a:p>
        </p:txBody>
      </p:sp>
      <p:sp>
        <p:nvSpPr>
          <p:cNvPr id="2" name="Slide Number Placeholder 1">
            <a:extLst>
              <a:ext uri="{FF2B5EF4-FFF2-40B4-BE49-F238E27FC236}">
                <a16:creationId xmlns:a16="http://schemas.microsoft.com/office/drawing/2014/main" id="{B8617B8B-44B8-D7AA-08CF-E477F2D8C4F4}"/>
              </a:ext>
            </a:extLst>
          </p:cNvPr>
          <p:cNvSpPr>
            <a:spLocks noGrp="1"/>
          </p:cNvSpPr>
          <p:nvPr>
            <p:ph type="sldNum" sz="quarter" idx="12"/>
          </p:nvPr>
        </p:nvSpPr>
        <p:spPr/>
        <p:txBody>
          <a:bodyPr/>
          <a:lstStyle/>
          <a:p>
            <a:fld id="{AC82685A-BD3A-4230-8D85-804689F67293}" type="slidenum">
              <a:rPr lang="en-GB" smtClean="0"/>
              <a:t>42</a:t>
            </a:fld>
            <a:endParaRPr lang="en-GB"/>
          </a:p>
        </p:txBody>
      </p:sp>
      <p:sp>
        <p:nvSpPr>
          <p:cNvPr id="5" name="Rectangle: Rounded Corners 4">
            <a:extLst>
              <a:ext uri="{FF2B5EF4-FFF2-40B4-BE49-F238E27FC236}">
                <a16:creationId xmlns:a16="http://schemas.microsoft.com/office/drawing/2014/main" id="{32E7E07A-CC38-C6ED-375D-0AE29744B6D0}"/>
              </a:ext>
            </a:extLst>
          </p:cNvPr>
          <p:cNvSpPr/>
          <p:nvPr/>
        </p:nvSpPr>
        <p:spPr>
          <a:xfrm>
            <a:off x="19167" y="-27384"/>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2</a:t>
            </a:r>
          </a:p>
        </p:txBody>
      </p:sp>
      <p:sp>
        <p:nvSpPr>
          <p:cNvPr id="7" name="Content Placeholder 6">
            <a:extLst>
              <a:ext uri="{FF2B5EF4-FFF2-40B4-BE49-F238E27FC236}">
                <a16:creationId xmlns:a16="http://schemas.microsoft.com/office/drawing/2014/main" id="{DA08A16B-4B5F-8AEB-8753-C5E37135F1ED}"/>
              </a:ext>
            </a:extLst>
          </p:cNvPr>
          <p:cNvSpPr>
            <a:spLocks noGrp="1"/>
          </p:cNvSpPr>
          <p:nvPr>
            <p:ph idx="1"/>
          </p:nvPr>
        </p:nvSpPr>
        <p:spPr>
          <a:xfrm>
            <a:off x="450842" y="1412776"/>
            <a:ext cx="8229600" cy="778099"/>
          </a:xfrm>
        </p:spPr>
        <p:txBody>
          <a:bodyPr>
            <a:normAutofit/>
          </a:bodyPr>
          <a:lstStyle/>
          <a:p>
            <a:pPr marL="0" indent="0">
              <a:buNone/>
            </a:pPr>
            <a:r>
              <a:rPr lang="en-GB" sz="2200" dirty="0">
                <a:cs typeface="Arial" panose="020B0604020202020204" pitchFamily="34" charset="0"/>
              </a:rPr>
              <a:t>Based on your understanding of the Johari Window, complete the Johari Window worksheet (available in the week 2 folder).</a:t>
            </a:r>
            <a:endParaRPr lang="en-GB" sz="2200" dirty="0"/>
          </a:p>
        </p:txBody>
      </p:sp>
      <p:pic>
        <p:nvPicPr>
          <p:cNvPr id="9" name="Picture 8">
            <a:extLst>
              <a:ext uri="{FF2B5EF4-FFF2-40B4-BE49-F238E27FC236}">
                <a16:creationId xmlns:a16="http://schemas.microsoft.com/office/drawing/2014/main" id="{671C04F1-677E-6C8F-7898-6A11A05BA728}"/>
              </a:ext>
            </a:extLst>
          </p:cNvPr>
          <p:cNvPicPr>
            <a:picLocks noChangeAspect="1"/>
          </p:cNvPicPr>
          <p:nvPr/>
        </p:nvPicPr>
        <p:blipFill>
          <a:blip r:embed="rId2"/>
          <a:srcRect l="35038" t="28580" r="36613" b="19760"/>
          <a:stretch>
            <a:fillRect/>
          </a:stretch>
        </p:blipFill>
        <p:spPr>
          <a:xfrm>
            <a:off x="1541306" y="2492896"/>
            <a:ext cx="2765048" cy="3149194"/>
          </a:xfrm>
          <a:prstGeom prst="rect">
            <a:avLst/>
          </a:prstGeom>
          <a:ln>
            <a:solidFill>
              <a:schemeClr val="bg1">
                <a:lumMod val="65000"/>
              </a:schemeClr>
            </a:solidFill>
          </a:ln>
        </p:spPr>
      </p:pic>
      <p:pic>
        <p:nvPicPr>
          <p:cNvPr id="11" name="Picture 10">
            <a:extLst>
              <a:ext uri="{FF2B5EF4-FFF2-40B4-BE49-F238E27FC236}">
                <a16:creationId xmlns:a16="http://schemas.microsoft.com/office/drawing/2014/main" id="{ECF66359-7C29-094A-ED08-B36E57042288}"/>
              </a:ext>
            </a:extLst>
          </p:cNvPr>
          <p:cNvPicPr>
            <a:picLocks noChangeAspect="1"/>
          </p:cNvPicPr>
          <p:nvPr/>
        </p:nvPicPr>
        <p:blipFill>
          <a:blip r:embed="rId3"/>
          <a:srcRect l="35038" t="27171" r="36613" b="21170"/>
          <a:stretch>
            <a:fillRect/>
          </a:stretch>
        </p:blipFill>
        <p:spPr>
          <a:xfrm>
            <a:off x="4565642" y="2492896"/>
            <a:ext cx="2765048" cy="3149133"/>
          </a:xfrm>
          <a:prstGeom prst="rect">
            <a:avLst/>
          </a:prstGeom>
          <a:ln>
            <a:solidFill>
              <a:schemeClr val="bg1">
                <a:lumMod val="65000"/>
              </a:schemeClr>
            </a:solid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4000" b="1" dirty="0"/>
              <a:t>Personality Test</a:t>
            </a:r>
          </a:p>
        </p:txBody>
      </p:sp>
      <p:sp>
        <p:nvSpPr>
          <p:cNvPr id="3" name="Content Placeholder 2"/>
          <p:cNvSpPr>
            <a:spLocks noGrp="1"/>
          </p:cNvSpPr>
          <p:nvPr>
            <p:ph idx="1"/>
          </p:nvPr>
        </p:nvSpPr>
        <p:spPr>
          <a:xfrm>
            <a:off x="354360" y="1340768"/>
            <a:ext cx="8435280" cy="4464495"/>
          </a:xfrm>
        </p:spPr>
        <p:txBody>
          <a:bodyPr>
            <a:normAutofit fontScale="77500" lnSpcReduction="20000"/>
          </a:bodyPr>
          <a:lstStyle/>
          <a:p>
            <a:pPr marL="0" indent="0">
              <a:buNone/>
            </a:pPr>
            <a:r>
              <a:rPr lang="en-GB" sz="2300" dirty="0"/>
              <a:t>Can you define the term </a:t>
            </a:r>
            <a:r>
              <a:rPr lang="en-GB" sz="2300" b="1" dirty="0">
                <a:solidFill>
                  <a:srgbClr val="00B0F0"/>
                </a:solidFill>
              </a:rPr>
              <a:t>personality</a:t>
            </a:r>
            <a:r>
              <a:rPr lang="en-GB" sz="2300" dirty="0"/>
              <a:t>?</a:t>
            </a:r>
          </a:p>
          <a:p>
            <a:pPr marL="0" indent="0">
              <a:buNone/>
            </a:pPr>
            <a:endParaRPr lang="en-GB" sz="2300" dirty="0"/>
          </a:p>
          <a:p>
            <a:r>
              <a:rPr lang="en-GB" sz="2300" dirty="0"/>
              <a:t>Individuals will </a:t>
            </a:r>
            <a:r>
              <a:rPr lang="en-GB" sz="2300" b="1" dirty="0"/>
              <a:t>think</a:t>
            </a:r>
            <a:r>
              <a:rPr lang="en-GB" sz="2300" dirty="0"/>
              <a:t> in a certain way, </a:t>
            </a:r>
            <a:r>
              <a:rPr lang="en-GB" sz="2300" b="1" dirty="0"/>
              <a:t>feel</a:t>
            </a:r>
            <a:r>
              <a:rPr lang="en-GB" sz="2300" dirty="0"/>
              <a:t> certain things and </a:t>
            </a:r>
            <a:r>
              <a:rPr lang="en-GB" sz="2300" b="1" dirty="0"/>
              <a:t>behave</a:t>
            </a:r>
            <a:r>
              <a:rPr lang="en-GB" sz="2300" dirty="0"/>
              <a:t> in certain ways. </a:t>
            </a:r>
          </a:p>
          <a:p>
            <a:pPr marL="0" indent="0">
              <a:buNone/>
            </a:pPr>
            <a:endParaRPr lang="en-GB" sz="2300" dirty="0">
              <a:solidFill>
                <a:srgbClr val="C00000"/>
              </a:solidFill>
            </a:endParaRPr>
          </a:p>
          <a:p>
            <a:pPr marL="0" indent="0">
              <a:buNone/>
            </a:pPr>
            <a:endParaRPr lang="en-GB" sz="2300" b="1" dirty="0"/>
          </a:p>
          <a:p>
            <a:pPr marL="0" indent="0">
              <a:buNone/>
            </a:pPr>
            <a:r>
              <a:rPr lang="en-GB" sz="2300" dirty="0"/>
              <a:t>What is a </a:t>
            </a:r>
            <a:r>
              <a:rPr lang="en-GB" sz="2300" b="1" dirty="0">
                <a:solidFill>
                  <a:srgbClr val="B400DE"/>
                </a:solidFill>
              </a:rPr>
              <a:t>Personality Test</a:t>
            </a:r>
            <a:r>
              <a:rPr lang="en-GB" sz="2300" dirty="0"/>
              <a:t>?</a:t>
            </a:r>
          </a:p>
          <a:p>
            <a:pPr marL="0" indent="0">
              <a:buNone/>
            </a:pPr>
            <a:endParaRPr lang="en-GB" sz="2300" dirty="0"/>
          </a:p>
          <a:p>
            <a:r>
              <a:rPr lang="en-GB" sz="2300" dirty="0"/>
              <a:t>A valid and reliable </a:t>
            </a:r>
            <a:r>
              <a:rPr lang="en-GB" sz="2300" b="1" dirty="0"/>
              <a:t>assessment tool </a:t>
            </a:r>
            <a:r>
              <a:rPr lang="en-GB" sz="2300" dirty="0"/>
              <a:t>which measures and seeks to understand an individual’s thoughts, feelings and behaviour in particular situations.</a:t>
            </a:r>
          </a:p>
          <a:p>
            <a:endParaRPr lang="en-GB" sz="2300" dirty="0"/>
          </a:p>
          <a:p>
            <a:r>
              <a:rPr lang="en-GB" sz="2300" dirty="0"/>
              <a:t>The results </a:t>
            </a:r>
            <a:r>
              <a:rPr lang="en-GB" sz="2300" b="1" dirty="0"/>
              <a:t>can lead to self-discovery </a:t>
            </a:r>
            <a:r>
              <a:rPr lang="en-GB" sz="2300" dirty="0"/>
              <a:t>and </a:t>
            </a:r>
            <a:r>
              <a:rPr lang="en-GB" sz="2300" b="1" dirty="0"/>
              <a:t>support personal/professional development</a:t>
            </a:r>
            <a:r>
              <a:rPr lang="en-GB" sz="2300" dirty="0"/>
              <a:t>.</a:t>
            </a:r>
          </a:p>
          <a:p>
            <a:endParaRPr lang="en-GB" sz="2300" dirty="0"/>
          </a:p>
          <a:p>
            <a:r>
              <a:rPr lang="en-GB" sz="2300" dirty="0"/>
              <a:t>These tests may </a:t>
            </a:r>
            <a:r>
              <a:rPr lang="en-GB" sz="2300" b="1" dirty="0"/>
              <a:t>be in the forms of questionnaires, interviews and reports</a:t>
            </a:r>
            <a:r>
              <a:rPr lang="en-GB" sz="2300" dirty="0"/>
              <a:t>. </a:t>
            </a:r>
          </a:p>
        </p:txBody>
      </p:sp>
      <p:sp>
        <p:nvSpPr>
          <p:cNvPr id="4" name="Slide Number Placeholder 3">
            <a:extLst>
              <a:ext uri="{FF2B5EF4-FFF2-40B4-BE49-F238E27FC236}">
                <a16:creationId xmlns:a16="http://schemas.microsoft.com/office/drawing/2014/main" id="{0F879E1F-1E7E-A18F-1355-0E6DC55F6A97}"/>
              </a:ext>
            </a:extLst>
          </p:cNvPr>
          <p:cNvSpPr>
            <a:spLocks noGrp="1"/>
          </p:cNvSpPr>
          <p:nvPr>
            <p:ph type="sldNum" sz="quarter" idx="12"/>
          </p:nvPr>
        </p:nvSpPr>
        <p:spPr/>
        <p:txBody>
          <a:bodyPr/>
          <a:lstStyle/>
          <a:p>
            <a:fld id="{AC82685A-BD3A-4230-8D85-804689F67293}" type="slidenum">
              <a:rPr lang="en-GB" smtClean="0"/>
              <a:t>43</a:t>
            </a:fld>
            <a:endParaRPr lang="en-GB"/>
          </a:p>
        </p:txBody>
      </p:sp>
      <p:sp>
        <p:nvSpPr>
          <p:cNvPr id="5" name="Rectangle: Rounded Corners 4">
            <a:extLst>
              <a:ext uri="{FF2B5EF4-FFF2-40B4-BE49-F238E27FC236}">
                <a16:creationId xmlns:a16="http://schemas.microsoft.com/office/drawing/2014/main" id="{2AEA553D-A8B2-A591-18DF-73781FF3B23C}"/>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30"/>
            <a:ext cx="8229600" cy="1143000"/>
          </a:xfrm>
        </p:spPr>
        <p:txBody>
          <a:bodyPr>
            <a:normAutofit/>
          </a:bodyPr>
          <a:lstStyle/>
          <a:p>
            <a:r>
              <a:rPr lang="en-GB" sz="4000" b="1" dirty="0"/>
              <a:t>Types of Personality tests</a:t>
            </a:r>
          </a:p>
        </p:txBody>
      </p:sp>
      <p:sp>
        <p:nvSpPr>
          <p:cNvPr id="3" name="Content Placeholder 2"/>
          <p:cNvSpPr>
            <a:spLocks noGrp="1"/>
          </p:cNvSpPr>
          <p:nvPr>
            <p:ph idx="1"/>
          </p:nvPr>
        </p:nvSpPr>
        <p:spPr>
          <a:xfrm>
            <a:off x="3463814" y="1386591"/>
            <a:ext cx="5572681" cy="1958516"/>
          </a:xfrm>
        </p:spPr>
        <p:txBody>
          <a:bodyPr>
            <a:noAutofit/>
          </a:bodyPr>
          <a:lstStyle/>
          <a:p>
            <a:pPr marL="0" indent="0">
              <a:lnSpc>
                <a:spcPct val="120000"/>
              </a:lnSpc>
              <a:buNone/>
            </a:pPr>
            <a:r>
              <a:rPr lang="en-GB" sz="2000" b="1" dirty="0">
                <a:solidFill>
                  <a:srgbClr val="00B0F0"/>
                </a:solidFill>
              </a:rPr>
              <a:t>Myers-Briggs Type Indicator (MBTI)</a:t>
            </a:r>
          </a:p>
          <a:p>
            <a:pPr marL="0" indent="0">
              <a:buNone/>
            </a:pPr>
            <a:r>
              <a:rPr lang="en-GB" sz="2000" dirty="0"/>
              <a:t>The purpose of this</a:t>
            </a:r>
            <a:r>
              <a:rPr lang="en-GB" sz="2000" b="1" dirty="0"/>
              <a:t> </a:t>
            </a:r>
            <a:r>
              <a:rPr lang="en-GB" sz="2000" dirty="0"/>
              <a:t>personality inventory is to make the theory of psychological types (as described by psychologist, C. G. Jung) understandable and useful in people's lives.</a:t>
            </a:r>
          </a:p>
        </p:txBody>
      </p:sp>
      <p:pic>
        <p:nvPicPr>
          <p:cNvPr id="4" name="Picture 3"/>
          <p:cNvPicPr>
            <a:picLocks noChangeAspect="1"/>
          </p:cNvPicPr>
          <p:nvPr/>
        </p:nvPicPr>
        <p:blipFill>
          <a:blip r:embed="rId2"/>
          <a:stretch>
            <a:fillRect/>
          </a:stretch>
        </p:blipFill>
        <p:spPr>
          <a:xfrm>
            <a:off x="753463" y="1412777"/>
            <a:ext cx="2258568" cy="1728192"/>
          </a:xfrm>
          <a:prstGeom prst="rect">
            <a:avLst/>
          </a:prstGeom>
        </p:spPr>
      </p:pic>
      <p:pic>
        <p:nvPicPr>
          <p:cNvPr id="5" name="Picture 4"/>
          <p:cNvPicPr>
            <a:picLocks noChangeAspect="1"/>
          </p:cNvPicPr>
          <p:nvPr/>
        </p:nvPicPr>
        <p:blipFill>
          <a:blip r:embed="rId3"/>
          <a:srcRect l="5263" r="5263"/>
          <a:stretch>
            <a:fillRect/>
          </a:stretch>
        </p:blipFill>
        <p:spPr>
          <a:xfrm>
            <a:off x="754964" y="3467998"/>
            <a:ext cx="2258568" cy="2101784"/>
          </a:xfrm>
          <a:prstGeom prst="rect">
            <a:avLst/>
          </a:prstGeom>
        </p:spPr>
      </p:pic>
      <p:sp>
        <p:nvSpPr>
          <p:cNvPr id="6" name="TextBox 5"/>
          <p:cNvSpPr txBox="1"/>
          <p:nvPr/>
        </p:nvSpPr>
        <p:spPr>
          <a:xfrm>
            <a:off x="3463814" y="3581068"/>
            <a:ext cx="5572680" cy="2003112"/>
          </a:xfrm>
          <a:prstGeom prst="rect">
            <a:avLst/>
          </a:prstGeom>
          <a:noFill/>
        </p:spPr>
        <p:txBody>
          <a:bodyPr wrap="square" rtlCol="0">
            <a:spAutoFit/>
          </a:bodyPr>
          <a:lstStyle/>
          <a:p>
            <a:pPr>
              <a:spcBef>
                <a:spcPts val="480"/>
              </a:spcBef>
            </a:pPr>
            <a:r>
              <a:rPr lang="en-GB" sz="2000" b="1" dirty="0">
                <a:solidFill>
                  <a:srgbClr val="00B0F0"/>
                </a:solidFill>
              </a:rPr>
              <a:t>Insights</a:t>
            </a:r>
            <a:r>
              <a:rPr lang="en-GB" sz="2000" dirty="0">
                <a:solidFill>
                  <a:srgbClr val="00B0F0"/>
                </a:solidFill>
              </a:rPr>
              <a:t> </a:t>
            </a:r>
            <a:r>
              <a:rPr lang="en-GB" sz="2000" b="1" dirty="0">
                <a:solidFill>
                  <a:srgbClr val="00B0F0"/>
                </a:solidFill>
              </a:rPr>
              <a:t>Discovery Personal Profile </a:t>
            </a:r>
          </a:p>
          <a:p>
            <a:pPr>
              <a:spcBef>
                <a:spcPts val="480"/>
              </a:spcBef>
            </a:pPr>
            <a:r>
              <a:rPr lang="en-GB" sz="2000" dirty="0"/>
              <a:t>The test can help individuals understand the impact of their behaviour and that of their colleagues. Accordingly, they can develop more respectful, productive and positive working relationships, even across virtual boundaries.</a:t>
            </a:r>
          </a:p>
        </p:txBody>
      </p:sp>
      <p:sp>
        <p:nvSpPr>
          <p:cNvPr id="7" name="Slide Number Placeholder 6">
            <a:extLst>
              <a:ext uri="{FF2B5EF4-FFF2-40B4-BE49-F238E27FC236}">
                <a16:creationId xmlns:a16="http://schemas.microsoft.com/office/drawing/2014/main" id="{9523779A-E41B-56D2-7E77-9FFC5AAE5774}"/>
              </a:ext>
            </a:extLst>
          </p:cNvPr>
          <p:cNvSpPr>
            <a:spLocks noGrp="1"/>
          </p:cNvSpPr>
          <p:nvPr>
            <p:ph type="sldNum" sz="quarter" idx="12"/>
          </p:nvPr>
        </p:nvSpPr>
        <p:spPr/>
        <p:txBody>
          <a:bodyPr/>
          <a:lstStyle/>
          <a:p>
            <a:fld id="{AC82685A-BD3A-4230-8D85-804689F67293}" type="slidenum">
              <a:rPr lang="en-GB" smtClean="0"/>
              <a:t>44</a:t>
            </a:fld>
            <a:endParaRPr lang="en-GB"/>
          </a:p>
        </p:txBody>
      </p:sp>
      <p:sp>
        <p:nvSpPr>
          <p:cNvPr id="8" name="Rectangle: Rounded Corners 7">
            <a:extLst>
              <a:ext uri="{FF2B5EF4-FFF2-40B4-BE49-F238E27FC236}">
                <a16:creationId xmlns:a16="http://schemas.microsoft.com/office/drawing/2014/main" id="{7738E470-09CB-A236-CF78-438538D93C81}"/>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Myers-Briggs Types Indicator</a:t>
            </a:r>
          </a:p>
        </p:txBody>
      </p:sp>
      <p:sp>
        <p:nvSpPr>
          <p:cNvPr id="3" name="Content Placeholder 2"/>
          <p:cNvSpPr>
            <a:spLocks noGrp="1"/>
          </p:cNvSpPr>
          <p:nvPr>
            <p:ph idx="1"/>
          </p:nvPr>
        </p:nvSpPr>
        <p:spPr>
          <a:xfrm>
            <a:off x="354360" y="1556792"/>
            <a:ext cx="8435280" cy="3917031"/>
          </a:xfrm>
          <a:solidFill>
            <a:schemeClr val="bg1"/>
          </a:solidFill>
          <a:ln>
            <a:solidFill>
              <a:schemeClr val="bg1"/>
            </a:solidFill>
          </a:ln>
        </p:spPr>
        <p:txBody>
          <a:bodyPr>
            <a:normAutofit lnSpcReduction="10000"/>
          </a:bodyPr>
          <a:lstStyle/>
          <a:p>
            <a:pPr marL="0" indent="0">
              <a:buNone/>
            </a:pPr>
            <a:r>
              <a:rPr lang="en-GB" sz="2100" dirty="0"/>
              <a:t>This test consists of four preference pairs that reflect different aspects of personality</a:t>
            </a:r>
          </a:p>
          <a:p>
            <a:pPr marL="0" indent="0">
              <a:buNone/>
            </a:pPr>
            <a:endParaRPr lang="en-GB" sz="2100" dirty="0"/>
          </a:p>
          <a:p>
            <a:pPr marL="0" indent="0">
              <a:buNone/>
            </a:pPr>
            <a:r>
              <a:rPr lang="en-GB" sz="2100" b="1" dirty="0">
                <a:solidFill>
                  <a:srgbClr val="00B0F0"/>
                </a:solidFill>
              </a:rPr>
              <a:t>             Extraversion  </a:t>
            </a:r>
            <a:r>
              <a:rPr lang="en-GB" sz="2100" dirty="0"/>
              <a:t> </a:t>
            </a:r>
            <a:r>
              <a:rPr lang="en-GB" sz="2100" dirty="0">
                <a:sym typeface="Wingdings" panose="05000000000000000000" pitchFamily="2" charset="2"/>
              </a:rPr>
              <a:t> </a:t>
            </a:r>
            <a:r>
              <a:rPr lang="en-GB" sz="2100" b="1" dirty="0">
                <a:solidFill>
                  <a:srgbClr val="00B0F0"/>
                </a:solidFill>
              </a:rPr>
              <a:t>E</a:t>
            </a:r>
            <a:r>
              <a:rPr lang="en-GB" sz="2100" dirty="0"/>
              <a:t> -vs- </a:t>
            </a:r>
            <a:r>
              <a:rPr lang="en-GB" sz="2100" b="1" dirty="0">
                <a:solidFill>
                  <a:srgbClr val="C00000"/>
                </a:solidFill>
              </a:rPr>
              <a:t>I  </a:t>
            </a:r>
            <a:r>
              <a:rPr lang="en-GB" sz="2100" dirty="0"/>
              <a:t>   </a:t>
            </a:r>
            <a:r>
              <a:rPr lang="en-GB" sz="2100" b="1" dirty="0">
                <a:solidFill>
                  <a:srgbClr val="C00000"/>
                </a:solidFill>
              </a:rPr>
              <a:t>Introversion</a:t>
            </a:r>
            <a:r>
              <a:rPr lang="en-GB" sz="2100" dirty="0"/>
              <a:t> </a:t>
            </a:r>
            <a:r>
              <a:rPr lang="en-GB" sz="2100" b="1" dirty="0">
                <a:solidFill>
                  <a:srgbClr val="B400DE"/>
                </a:solidFill>
              </a:rPr>
              <a:t>		                          </a:t>
            </a:r>
          </a:p>
          <a:p>
            <a:pPr marL="0" indent="0">
              <a:buNone/>
            </a:pPr>
            <a:r>
              <a:rPr lang="en-GB" sz="2100" b="1" dirty="0">
                <a:solidFill>
                  <a:srgbClr val="B400DE"/>
                </a:solidFill>
              </a:rPr>
              <a:t>                     Sensing  </a:t>
            </a:r>
            <a:r>
              <a:rPr lang="en-GB" sz="2100" dirty="0"/>
              <a:t> </a:t>
            </a:r>
            <a:r>
              <a:rPr lang="en-GB" sz="2100" dirty="0">
                <a:sym typeface="Wingdings" panose="05000000000000000000" pitchFamily="2" charset="2"/>
              </a:rPr>
              <a:t> </a:t>
            </a:r>
            <a:r>
              <a:rPr lang="en-GB" sz="2100" b="1" dirty="0">
                <a:solidFill>
                  <a:srgbClr val="B400DE"/>
                </a:solidFill>
              </a:rPr>
              <a:t>S</a:t>
            </a:r>
            <a:r>
              <a:rPr lang="en-GB" sz="2100" dirty="0"/>
              <a:t> -vs- </a:t>
            </a:r>
            <a:r>
              <a:rPr lang="en-GB" sz="2100" b="1" dirty="0">
                <a:solidFill>
                  <a:srgbClr val="EEB500"/>
                </a:solidFill>
              </a:rPr>
              <a:t>N  </a:t>
            </a:r>
            <a:r>
              <a:rPr lang="en-GB" sz="2100" dirty="0"/>
              <a:t> </a:t>
            </a:r>
            <a:r>
              <a:rPr lang="en-GB" sz="2100" b="1" dirty="0">
                <a:solidFill>
                  <a:srgbClr val="EEB500"/>
                </a:solidFill>
              </a:rPr>
              <a:t>Intuition</a:t>
            </a:r>
            <a:r>
              <a:rPr lang="en-GB" sz="2100" dirty="0"/>
              <a:t> </a:t>
            </a:r>
            <a:r>
              <a:rPr lang="en-GB" sz="2100" b="1" dirty="0">
                <a:solidFill>
                  <a:srgbClr val="00B050"/>
                </a:solidFill>
              </a:rPr>
              <a:t>		</a:t>
            </a:r>
          </a:p>
          <a:p>
            <a:pPr marL="0" indent="0">
              <a:buNone/>
            </a:pPr>
            <a:r>
              <a:rPr lang="en-GB" sz="2100" b="1" dirty="0">
                <a:solidFill>
                  <a:srgbClr val="00B050"/>
                </a:solidFill>
              </a:rPr>
              <a:t>                   Thinking</a:t>
            </a:r>
            <a:r>
              <a:rPr lang="en-GB" sz="2100" dirty="0"/>
              <a:t>   </a:t>
            </a:r>
            <a:r>
              <a:rPr lang="en-GB" sz="2100" dirty="0">
                <a:sym typeface="Wingdings" panose="05000000000000000000" pitchFamily="2" charset="2"/>
              </a:rPr>
              <a:t> </a:t>
            </a:r>
            <a:r>
              <a:rPr lang="en-GB" sz="2100" b="1" dirty="0">
                <a:solidFill>
                  <a:srgbClr val="00B050"/>
                </a:solidFill>
              </a:rPr>
              <a:t>T</a:t>
            </a:r>
            <a:r>
              <a:rPr lang="en-GB" sz="2100" dirty="0"/>
              <a:t> -vs- </a:t>
            </a:r>
            <a:r>
              <a:rPr lang="en-GB" sz="2100" b="1" dirty="0">
                <a:solidFill>
                  <a:srgbClr val="FFA3FF"/>
                </a:solidFill>
              </a:rPr>
              <a:t>F</a:t>
            </a:r>
            <a:r>
              <a:rPr lang="en-GB" sz="2100" dirty="0"/>
              <a:t>    </a:t>
            </a:r>
            <a:r>
              <a:rPr lang="en-GB" sz="2100" b="1" dirty="0">
                <a:solidFill>
                  <a:srgbClr val="FFA3FF"/>
                </a:solidFill>
              </a:rPr>
              <a:t>Feeling</a:t>
            </a:r>
            <a:r>
              <a:rPr lang="en-GB" sz="2100" dirty="0"/>
              <a:t> </a:t>
            </a:r>
            <a:r>
              <a:rPr lang="en-GB" sz="2100" b="1" dirty="0">
                <a:solidFill>
                  <a:srgbClr val="104DE6"/>
                </a:solidFill>
              </a:rPr>
              <a:t>		                                                   </a:t>
            </a:r>
          </a:p>
          <a:p>
            <a:pPr marL="0" indent="0">
              <a:buNone/>
            </a:pPr>
            <a:r>
              <a:rPr lang="en-GB" sz="2100" b="1" dirty="0">
                <a:solidFill>
                  <a:srgbClr val="104DE6"/>
                </a:solidFill>
              </a:rPr>
              <a:t>                     Judging</a:t>
            </a:r>
            <a:r>
              <a:rPr lang="en-GB" sz="2100" dirty="0"/>
              <a:t>   </a:t>
            </a:r>
            <a:r>
              <a:rPr lang="en-GB" sz="2100" dirty="0">
                <a:sym typeface="Wingdings" panose="05000000000000000000" pitchFamily="2" charset="2"/>
              </a:rPr>
              <a:t> </a:t>
            </a:r>
            <a:r>
              <a:rPr lang="en-GB" sz="2100" b="1" dirty="0">
                <a:solidFill>
                  <a:srgbClr val="104DE6"/>
                </a:solidFill>
              </a:rPr>
              <a:t>J</a:t>
            </a:r>
            <a:r>
              <a:rPr lang="en-GB" sz="2100" dirty="0"/>
              <a:t> -vs- </a:t>
            </a:r>
            <a:r>
              <a:rPr lang="en-GB" sz="2100" b="1" dirty="0">
                <a:solidFill>
                  <a:srgbClr val="FF6600"/>
                </a:solidFill>
              </a:rPr>
              <a:t>P</a:t>
            </a:r>
            <a:r>
              <a:rPr lang="en-GB" sz="2100" dirty="0"/>
              <a:t>    </a:t>
            </a:r>
            <a:r>
              <a:rPr lang="en-GB" sz="2100" b="1" dirty="0">
                <a:solidFill>
                  <a:srgbClr val="FF6600"/>
                </a:solidFill>
              </a:rPr>
              <a:t>Perceiving</a:t>
            </a:r>
            <a:endParaRPr lang="en-GB" sz="2100" dirty="0"/>
          </a:p>
          <a:p>
            <a:pPr marL="0" indent="0">
              <a:buNone/>
            </a:pPr>
            <a:endParaRPr lang="en-GB" sz="2100" dirty="0"/>
          </a:p>
          <a:p>
            <a:pPr marL="0" indent="0">
              <a:buNone/>
            </a:pPr>
            <a:r>
              <a:rPr lang="en-GB" sz="2100" dirty="0"/>
              <a:t>Explore the MBTI test via this link and prepare for the upcoming quiz:</a:t>
            </a:r>
          </a:p>
          <a:p>
            <a:pPr marL="0" indent="0">
              <a:buNone/>
            </a:pPr>
            <a:r>
              <a:rPr lang="en-GB" sz="2400" dirty="0">
                <a:hlinkClick r:id="rId3"/>
              </a:rPr>
              <a:t>Myers-Briggs Personality Types and Their Job Compatibilities | Indeed.com</a:t>
            </a:r>
            <a:endParaRPr lang="en-GB" sz="2400" dirty="0"/>
          </a:p>
          <a:p>
            <a:endParaRPr lang="en-GB" dirty="0"/>
          </a:p>
          <a:p>
            <a:endParaRPr lang="en-GB" dirty="0"/>
          </a:p>
          <a:p>
            <a:endParaRPr lang="en-GB" dirty="0"/>
          </a:p>
          <a:p>
            <a:pPr marL="0" indent="0">
              <a:buNone/>
            </a:pPr>
            <a:endParaRPr lang="en-GB" sz="2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D3868A8-3B43-111A-F4A6-113D673C1206}"/>
              </a:ext>
            </a:extLst>
          </p:cNvPr>
          <p:cNvSpPr>
            <a:spLocks noGrp="1"/>
          </p:cNvSpPr>
          <p:nvPr>
            <p:ph type="sldNum" sz="quarter" idx="12"/>
          </p:nvPr>
        </p:nvSpPr>
        <p:spPr/>
        <p:txBody>
          <a:bodyPr/>
          <a:lstStyle/>
          <a:p>
            <a:fld id="{AC82685A-BD3A-4230-8D85-804689F67293}" type="slidenum">
              <a:rPr lang="en-GB" smtClean="0"/>
              <a:t>45</a:t>
            </a:fld>
            <a:endParaRPr lang="en-GB"/>
          </a:p>
        </p:txBody>
      </p:sp>
      <p:sp>
        <p:nvSpPr>
          <p:cNvPr id="5" name="Rectangle: Rounded Corners 4">
            <a:extLst>
              <a:ext uri="{FF2B5EF4-FFF2-40B4-BE49-F238E27FC236}">
                <a16:creationId xmlns:a16="http://schemas.microsoft.com/office/drawing/2014/main" id="{34F8587B-3767-CC94-82B1-7333724C77C8}"/>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C2E04A-10AC-5137-EEEF-0EB2F3C1C94C}"/>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1C5B5939-D083-A8B8-58D9-3B19044AE5C3}"/>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583AD122-039E-A552-D095-6307F0892742}"/>
              </a:ext>
            </a:extLst>
          </p:cNvPr>
          <p:cNvSpPr>
            <a:spLocks noGrp="1"/>
          </p:cNvSpPr>
          <p:nvPr>
            <p:ph idx="1"/>
          </p:nvPr>
        </p:nvSpPr>
        <p:spPr>
          <a:xfrm>
            <a:off x="251520" y="188639"/>
            <a:ext cx="8892480" cy="6408713"/>
          </a:xfrm>
        </p:spPr>
        <p:txBody>
          <a:bodyPr>
            <a:normAutofit fontScale="77500" lnSpcReduction="20000"/>
          </a:bodyPr>
          <a:lstStyle/>
          <a:p>
            <a:pPr marL="0" indent="0">
              <a:buNone/>
            </a:pPr>
            <a:r>
              <a:rPr lang="en-GB" b="1" dirty="0"/>
              <a:t>Determiner 1: </a:t>
            </a:r>
            <a:endParaRPr lang="en-GB" dirty="0"/>
          </a:p>
          <a:p>
            <a:pPr marL="514350" indent="-514350">
              <a:spcAft>
                <a:spcPts val="600"/>
              </a:spcAft>
              <a:buFont typeface="+mj-lt"/>
              <a:buAutoNum type="alphaLcParenR"/>
            </a:pPr>
            <a:r>
              <a:rPr lang="en-GB" sz="3100" dirty="0"/>
              <a:t>This personality type interacts more with others </a:t>
            </a:r>
          </a:p>
          <a:p>
            <a:pPr marL="514350" indent="-514350">
              <a:spcAft>
                <a:spcPts val="600"/>
              </a:spcAft>
              <a:buFont typeface="+mj-lt"/>
              <a:buAutoNum type="alphaLcParenR"/>
            </a:pPr>
            <a:r>
              <a:rPr lang="en-GB" sz="3100" dirty="0"/>
              <a:t>This personality type spends more time alone</a:t>
            </a:r>
          </a:p>
          <a:p>
            <a:pPr marL="514350" indent="-514350">
              <a:buFont typeface="+mj-lt"/>
              <a:buAutoNum type="arabicPeriod"/>
            </a:pPr>
            <a:endParaRPr lang="en-GB" dirty="0"/>
          </a:p>
          <a:p>
            <a:pPr marL="0" indent="0">
              <a:buNone/>
            </a:pPr>
            <a:r>
              <a:rPr lang="en-GB" b="1" dirty="0"/>
              <a:t>Determiner 2: </a:t>
            </a:r>
          </a:p>
          <a:p>
            <a:pPr marL="514350" indent="-514350">
              <a:spcAft>
                <a:spcPts val="600"/>
              </a:spcAft>
              <a:buFont typeface="+mj-lt"/>
              <a:buAutoNum type="alphaLcParenR" startAt="3"/>
            </a:pPr>
            <a:r>
              <a:rPr lang="en-GB" sz="3100" dirty="0"/>
              <a:t>This personality type is interested in future possibilities   </a:t>
            </a:r>
          </a:p>
          <a:p>
            <a:pPr marL="514350" indent="-514350">
              <a:spcAft>
                <a:spcPts val="600"/>
              </a:spcAft>
              <a:buFont typeface="+mj-lt"/>
              <a:buAutoNum type="alphaLcParenR" startAt="3"/>
            </a:pPr>
            <a:r>
              <a:rPr lang="en-GB" sz="3100" dirty="0"/>
              <a:t>This personality type focuses on facts and reality </a:t>
            </a:r>
          </a:p>
          <a:p>
            <a:pPr marL="514350" indent="-514350">
              <a:buFont typeface="+mj-lt"/>
              <a:buAutoNum type="arabicPeriod"/>
            </a:pPr>
            <a:endParaRPr lang="en-GB" dirty="0"/>
          </a:p>
          <a:p>
            <a:pPr marL="0" indent="0">
              <a:buNone/>
            </a:pPr>
            <a:r>
              <a:rPr lang="en-GB" b="1" dirty="0"/>
              <a:t>Determiner 3:</a:t>
            </a:r>
          </a:p>
          <a:p>
            <a:pPr marL="514350" indent="-514350">
              <a:spcAft>
                <a:spcPts val="600"/>
              </a:spcAft>
              <a:buFont typeface="+mj-lt"/>
              <a:buAutoNum type="alphaLcParenR" startAt="5"/>
            </a:pPr>
            <a:r>
              <a:rPr lang="en-GB" sz="3100" dirty="0"/>
              <a:t>This personality type makes decisions based on logic</a:t>
            </a:r>
          </a:p>
          <a:p>
            <a:pPr marL="514350" indent="-514350">
              <a:spcAft>
                <a:spcPts val="600"/>
              </a:spcAft>
              <a:buFont typeface="+mj-lt"/>
              <a:buAutoNum type="alphaLcParenR" startAt="5"/>
            </a:pPr>
            <a:r>
              <a:rPr lang="en-GB" sz="3100" dirty="0"/>
              <a:t>This personality type relies on emotions to make decisions </a:t>
            </a:r>
          </a:p>
          <a:p>
            <a:pPr marL="514350" indent="-514350">
              <a:buFont typeface="+mj-lt"/>
              <a:buAutoNum type="arabicPeriod"/>
            </a:pPr>
            <a:endParaRPr lang="en-GB" sz="3100" dirty="0"/>
          </a:p>
          <a:p>
            <a:pPr marL="0" indent="0">
              <a:buNone/>
            </a:pPr>
            <a:r>
              <a:rPr lang="en-GB" b="1" dirty="0"/>
              <a:t>Determiner 4: </a:t>
            </a:r>
          </a:p>
          <a:p>
            <a:pPr marL="514350" indent="-514350">
              <a:spcAft>
                <a:spcPts val="600"/>
              </a:spcAft>
              <a:buFont typeface="+mj-lt"/>
              <a:buAutoNum type="alphaLcParenR" startAt="7"/>
            </a:pPr>
            <a:r>
              <a:rPr lang="en-GB" sz="3100" dirty="0"/>
              <a:t>This personality type</a:t>
            </a:r>
            <a:r>
              <a:rPr lang="en-GB" sz="3100" b="1" dirty="0"/>
              <a:t> </a:t>
            </a:r>
            <a:r>
              <a:rPr lang="en-GB" sz="3100" dirty="0"/>
              <a:t>adapts to changing situations</a:t>
            </a:r>
          </a:p>
          <a:p>
            <a:pPr marL="514350" indent="-514350">
              <a:spcAft>
                <a:spcPts val="600"/>
              </a:spcAft>
              <a:buFont typeface="+mj-lt"/>
              <a:buAutoNum type="alphaLcParenR" startAt="7"/>
            </a:pPr>
            <a:r>
              <a:rPr lang="en-GB" sz="3100" dirty="0"/>
              <a:t>This personality</a:t>
            </a:r>
            <a:r>
              <a:rPr lang="en-GB" sz="3100" b="1" dirty="0"/>
              <a:t> </a:t>
            </a:r>
            <a:r>
              <a:rPr lang="en-GB" sz="3100" dirty="0"/>
              <a:t>type</a:t>
            </a:r>
            <a:r>
              <a:rPr lang="en-GB" sz="3100" b="1" dirty="0"/>
              <a:t> </a:t>
            </a:r>
            <a:r>
              <a:rPr lang="en-GB" sz="3100" dirty="0"/>
              <a:t>uses structure for decision making</a:t>
            </a:r>
          </a:p>
        </p:txBody>
      </p:sp>
      <p:sp>
        <p:nvSpPr>
          <p:cNvPr id="4" name="Slide Number Placeholder 3">
            <a:extLst>
              <a:ext uri="{FF2B5EF4-FFF2-40B4-BE49-F238E27FC236}">
                <a16:creationId xmlns:a16="http://schemas.microsoft.com/office/drawing/2014/main" id="{64581A36-393D-A358-3598-2D55A2E7C3BE}"/>
              </a:ext>
            </a:extLst>
          </p:cNvPr>
          <p:cNvSpPr>
            <a:spLocks noGrp="1"/>
          </p:cNvSpPr>
          <p:nvPr>
            <p:ph type="sldNum" sz="quarter" idx="12"/>
          </p:nvPr>
        </p:nvSpPr>
        <p:spPr/>
        <p:txBody>
          <a:bodyPr/>
          <a:lstStyle/>
          <a:p>
            <a:fld id="{AC82685A-BD3A-4230-8D85-804689F67293}" type="slidenum">
              <a:rPr lang="en-GB" smtClean="0"/>
              <a:t>46</a:t>
            </a:fld>
            <a:endParaRPr lang="en-GB"/>
          </a:p>
        </p:txBody>
      </p:sp>
      <p:sp>
        <p:nvSpPr>
          <p:cNvPr id="2" name="Rectangle: Rounded Corners 1">
            <a:extLst>
              <a:ext uri="{FF2B5EF4-FFF2-40B4-BE49-F238E27FC236}">
                <a16:creationId xmlns:a16="http://schemas.microsoft.com/office/drawing/2014/main" id="{88462C6D-F948-746D-B1E1-F31C134C7C33}"/>
              </a:ext>
            </a:extLst>
          </p:cNvPr>
          <p:cNvSpPr/>
          <p:nvPr/>
        </p:nvSpPr>
        <p:spPr>
          <a:xfrm>
            <a:off x="251520" y="584064"/>
            <a:ext cx="360040" cy="360040"/>
          </a:xfrm>
          <a:prstGeom prst="roundRect">
            <a:avLst/>
          </a:prstGeom>
          <a:solidFill>
            <a:schemeClr val="bg1">
              <a:lumMod val="95000"/>
            </a:schemeClr>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a:t>
            </a:r>
          </a:p>
        </p:txBody>
      </p:sp>
      <p:sp>
        <p:nvSpPr>
          <p:cNvPr id="13" name="Rectangle: Rounded Corners 12">
            <a:extLst>
              <a:ext uri="{FF2B5EF4-FFF2-40B4-BE49-F238E27FC236}">
                <a16:creationId xmlns:a16="http://schemas.microsoft.com/office/drawing/2014/main" id="{0DB1769D-CEF3-B079-3FAB-4E9D04767B8D}"/>
              </a:ext>
            </a:extLst>
          </p:cNvPr>
          <p:cNvSpPr/>
          <p:nvPr/>
        </p:nvSpPr>
        <p:spPr>
          <a:xfrm>
            <a:off x="251520" y="1015934"/>
            <a:ext cx="360040" cy="360040"/>
          </a:xfrm>
          <a:prstGeom prst="roundRect">
            <a:avLst/>
          </a:prstGeom>
          <a:solidFill>
            <a:schemeClr val="bg1">
              <a:lumMod val="95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a:t>
            </a:r>
          </a:p>
        </p:txBody>
      </p:sp>
      <p:sp>
        <p:nvSpPr>
          <p:cNvPr id="14" name="Rectangle: Rounded Corners 13">
            <a:extLst>
              <a:ext uri="{FF2B5EF4-FFF2-40B4-BE49-F238E27FC236}">
                <a16:creationId xmlns:a16="http://schemas.microsoft.com/office/drawing/2014/main" id="{2E389CC4-57BF-6ABD-D23A-04CC4920525A}"/>
              </a:ext>
            </a:extLst>
          </p:cNvPr>
          <p:cNvSpPr/>
          <p:nvPr/>
        </p:nvSpPr>
        <p:spPr>
          <a:xfrm>
            <a:off x="251520" y="2273186"/>
            <a:ext cx="360040" cy="360040"/>
          </a:xfrm>
          <a:prstGeom prst="roundRect">
            <a:avLst/>
          </a:prstGeom>
          <a:solidFill>
            <a:schemeClr val="bg1">
              <a:lumMod val="95000"/>
            </a:schemeClr>
          </a:solidFill>
          <a:ln>
            <a:solidFill>
              <a:srgbClr val="EEB5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a:t>
            </a:r>
          </a:p>
        </p:txBody>
      </p:sp>
      <p:sp>
        <p:nvSpPr>
          <p:cNvPr id="15" name="Rectangle: Rounded Corners 14">
            <a:extLst>
              <a:ext uri="{FF2B5EF4-FFF2-40B4-BE49-F238E27FC236}">
                <a16:creationId xmlns:a16="http://schemas.microsoft.com/office/drawing/2014/main" id="{E6F75129-E24C-7A74-BBCC-94EB34665431}"/>
              </a:ext>
            </a:extLst>
          </p:cNvPr>
          <p:cNvSpPr/>
          <p:nvPr/>
        </p:nvSpPr>
        <p:spPr>
          <a:xfrm>
            <a:off x="251520" y="2705056"/>
            <a:ext cx="360040" cy="360040"/>
          </a:xfrm>
          <a:prstGeom prst="roundRect">
            <a:avLst/>
          </a:prstGeom>
          <a:solidFill>
            <a:schemeClr val="bg1">
              <a:lumMod val="95000"/>
            </a:schemeClr>
          </a:solidFill>
          <a:ln>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a:t>
            </a:r>
          </a:p>
        </p:txBody>
      </p:sp>
      <p:sp>
        <p:nvSpPr>
          <p:cNvPr id="16" name="Rectangle: Rounded Corners 15">
            <a:extLst>
              <a:ext uri="{FF2B5EF4-FFF2-40B4-BE49-F238E27FC236}">
                <a16:creationId xmlns:a16="http://schemas.microsoft.com/office/drawing/2014/main" id="{99D95FB5-BAF1-D39D-E771-0F16F9B722B9}"/>
              </a:ext>
            </a:extLst>
          </p:cNvPr>
          <p:cNvSpPr/>
          <p:nvPr/>
        </p:nvSpPr>
        <p:spPr>
          <a:xfrm>
            <a:off x="251520" y="3896254"/>
            <a:ext cx="360040" cy="360040"/>
          </a:xfrm>
          <a:prstGeom prst="roundRect">
            <a:avLst/>
          </a:prstGeom>
          <a:solidFill>
            <a:schemeClr val="bg1">
              <a:lumMod val="95000"/>
            </a:schemeClr>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t>
            </a:r>
          </a:p>
        </p:txBody>
      </p:sp>
      <p:sp>
        <p:nvSpPr>
          <p:cNvPr id="17" name="Rectangle: Rounded Corners 16">
            <a:extLst>
              <a:ext uri="{FF2B5EF4-FFF2-40B4-BE49-F238E27FC236}">
                <a16:creationId xmlns:a16="http://schemas.microsoft.com/office/drawing/2014/main" id="{4D912E46-0F70-EA97-1C77-E1D565823F84}"/>
              </a:ext>
            </a:extLst>
          </p:cNvPr>
          <p:cNvSpPr/>
          <p:nvPr/>
        </p:nvSpPr>
        <p:spPr>
          <a:xfrm>
            <a:off x="251520" y="4328124"/>
            <a:ext cx="360040" cy="360040"/>
          </a:xfrm>
          <a:prstGeom prst="roundRect">
            <a:avLst/>
          </a:prstGeom>
          <a:solidFill>
            <a:schemeClr val="bg1">
              <a:lumMod val="95000"/>
            </a:schemeClr>
          </a:solidFill>
          <a:ln>
            <a:solidFill>
              <a:srgbClr val="FFA3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a:t>
            </a:r>
          </a:p>
        </p:txBody>
      </p:sp>
      <p:sp>
        <p:nvSpPr>
          <p:cNvPr id="18" name="Rectangle: Rounded Corners 17">
            <a:extLst>
              <a:ext uri="{FF2B5EF4-FFF2-40B4-BE49-F238E27FC236}">
                <a16:creationId xmlns:a16="http://schemas.microsoft.com/office/drawing/2014/main" id="{516E3BA6-A1F7-6CDD-1EFA-FF8A5C09C0FC}"/>
              </a:ext>
            </a:extLst>
          </p:cNvPr>
          <p:cNvSpPr/>
          <p:nvPr/>
        </p:nvSpPr>
        <p:spPr>
          <a:xfrm>
            <a:off x="251520" y="5513136"/>
            <a:ext cx="360040" cy="360040"/>
          </a:xfrm>
          <a:prstGeom prst="roundRect">
            <a:avLst/>
          </a:prstGeom>
          <a:solidFill>
            <a:schemeClr val="bg1">
              <a:lumMod val="95000"/>
            </a:schemeClr>
          </a:solidFill>
          <a:ln>
            <a:solidFill>
              <a:srgbClr val="FF66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a:t>
            </a:r>
          </a:p>
        </p:txBody>
      </p:sp>
      <p:sp>
        <p:nvSpPr>
          <p:cNvPr id="19" name="Rectangle: Rounded Corners 18">
            <a:extLst>
              <a:ext uri="{FF2B5EF4-FFF2-40B4-BE49-F238E27FC236}">
                <a16:creationId xmlns:a16="http://schemas.microsoft.com/office/drawing/2014/main" id="{9ED160A9-C39F-C7D2-0E18-8AA373266523}"/>
              </a:ext>
            </a:extLst>
          </p:cNvPr>
          <p:cNvSpPr/>
          <p:nvPr/>
        </p:nvSpPr>
        <p:spPr>
          <a:xfrm>
            <a:off x="251520" y="5945006"/>
            <a:ext cx="360040" cy="360040"/>
          </a:xfrm>
          <a:prstGeom prst="roundRect">
            <a:avLst/>
          </a:prstGeom>
          <a:solidFill>
            <a:schemeClr val="bg1">
              <a:lumMod val="95000"/>
            </a:schemeClr>
          </a:solidFill>
          <a:ln>
            <a:solidFill>
              <a:srgbClr val="104D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J</a:t>
            </a:r>
          </a:p>
        </p:txBody>
      </p:sp>
      <p:sp>
        <p:nvSpPr>
          <p:cNvPr id="21" name="TextBox 20">
            <a:extLst>
              <a:ext uri="{FF2B5EF4-FFF2-40B4-BE49-F238E27FC236}">
                <a16:creationId xmlns:a16="http://schemas.microsoft.com/office/drawing/2014/main" id="{9D2D0D3D-AFC5-D140-8498-C5CDF3878C18}"/>
              </a:ext>
            </a:extLst>
          </p:cNvPr>
          <p:cNvSpPr txBox="1"/>
          <p:nvPr/>
        </p:nvSpPr>
        <p:spPr>
          <a:xfrm>
            <a:off x="2411760" y="164741"/>
            <a:ext cx="4536504" cy="400110"/>
          </a:xfrm>
          <a:prstGeom prst="rect">
            <a:avLst/>
          </a:prstGeom>
          <a:noFill/>
          <a:ln>
            <a:solidFill>
              <a:schemeClr val="bg1"/>
            </a:solidFill>
          </a:ln>
        </p:spPr>
        <p:txBody>
          <a:bodyPr wrap="square" rtlCol="0">
            <a:spAutoFit/>
          </a:bodyPr>
          <a:lstStyle/>
          <a:p>
            <a:r>
              <a:rPr lang="en-GB" sz="2000" b="1" dirty="0">
                <a:solidFill>
                  <a:srgbClr val="00B0F0"/>
                </a:solidFill>
              </a:rPr>
              <a:t>Extraversion  </a:t>
            </a:r>
            <a:r>
              <a:rPr lang="en-GB" sz="2000" dirty="0"/>
              <a:t> </a:t>
            </a:r>
            <a:r>
              <a:rPr lang="en-GB" sz="2000" dirty="0">
                <a:sym typeface="Wingdings" panose="05000000000000000000" pitchFamily="2" charset="2"/>
              </a:rPr>
              <a:t> </a:t>
            </a:r>
            <a:r>
              <a:rPr lang="en-GB" sz="2000" b="1" dirty="0">
                <a:solidFill>
                  <a:srgbClr val="00B0F0"/>
                </a:solidFill>
              </a:rPr>
              <a:t>E</a:t>
            </a:r>
            <a:r>
              <a:rPr lang="en-GB" sz="2000" dirty="0"/>
              <a:t> -vs- </a:t>
            </a:r>
            <a:r>
              <a:rPr lang="en-GB" sz="2000" b="1" dirty="0">
                <a:solidFill>
                  <a:srgbClr val="C00000"/>
                </a:solidFill>
              </a:rPr>
              <a:t>I  </a:t>
            </a:r>
            <a:r>
              <a:rPr lang="en-GB" sz="2000" dirty="0"/>
              <a:t>  </a:t>
            </a:r>
            <a:r>
              <a:rPr lang="en-GB" sz="2000" b="1" dirty="0">
                <a:solidFill>
                  <a:srgbClr val="C00000"/>
                </a:solidFill>
              </a:rPr>
              <a:t>Introversion</a:t>
            </a:r>
            <a:endParaRPr lang="en-GB" sz="2000" dirty="0"/>
          </a:p>
        </p:txBody>
      </p:sp>
      <p:sp>
        <p:nvSpPr>
          <p:cNvPr id="22" name="TextBox 21">
            <a:extLst>
              <a:ext uri="{FF2B5EF4-FFF2-40B4-BE49-F238E27FC236}">
                <a16:creationId xmlns:a16="http://schemas.microsoft.com/office/drawing/2014/main" id="{F83DD956-FD27-9D50-8E1F-56124E04B61B}"/>
              </a:ext>
            </a:extLst>
          </p:cNvPr>
          <p:cNvSpPr txBox="1"/>
          <p:nvPr/>
        </p:nvSpPr>
        <p:spPr>
          <a:xfrm>
            <a:off x="2411760" y="1772816"/>
            <a:ext cx="4104456" cy="400110"/>
          </a:xfrm>
          <a:prstGeom prst="rect">
            <a:avLst/>
          </a:prstGeom>
          <a:noFill/>
          <a:ln>
            <a:solidFill>
              <a:schemeClr val="bg1"/>
            </a:solidFill>
          </a:ln>
        </p:spPr>
        <p:txBody>
          <a:bodyPr wrap="square" rtlCol="0">
            <a:spAutoFit/>
          </a:bodyPr>
          <a:lstStyle/>
          <a:p>
            <a:r>
              <a:rPr lang="en-GB" sz="2000" b="1" dirty="0">
                <a:solidFill>
                  <a:srgbClr val="B400DE"/>
                </a:solidFill>
              </a:rPr>
              <a:t>Sensing  </a:t>
            </a:r>
            <a:r>
              <a:rPr lang="en-GB" sz="2000" dirty="0"/>
              <a:t> </a:t>
            </a:r>
            <a:r>
              <a:rPr lang="en-GB" sz="2000" dirty="0">
                <a:sym typeface="Wingdings" panose="05000000000000000000" pitchFamily="2" charset="2"/>
              </a:rPr>
              <a:t> </a:t>
            </a:r>
            <a:r>
              <a:rPr lang="en-GB" sz="2000" b="1" dirty="0">
                <a:solidFill>
                  <a:srgbClr val="B400DE"/>
                </a:solidFill>
              </a:rPr>
              <a:t>S</a:t>
            </a:r>
            <a:r>
              <a:rPr lang="en-GB" sz="2000" dirty="0"/>
              <a:t> -vs- </a:t>
            </a:r>
            <a:r>
              <a:rPr lang="en-GB" sz="2000" b="1" dirty="0">
                <a:solidFill>
                  <a:srgbClr val="EEB500"/>
                </a:solidFill>
              </a:rPr>
              <a:t>N  </a:t>
            </a:r>
            <a:r>
              <a:rPr lang="en-GB" sz="2000" dirty="0"/>
              <a:t>  </a:t>
            </a:r>
            <a:r>
              <a:rPr lang="en-GB" sz="2000" b="1" dirty="0">
                <a:solidFill>
                  <a:srgbClr val="EEB500"/>
                </a:solidFill>
              </a:rPr>
              <a:t>Intuition</a:t>
            </a:r>
            <a:endParaRPr lang="en-GB" sz="2000" dirty="0"/>
          </a:p>
        </p:txBody>
      </p:sp>
      <p:sp>
        <p:nvSpPr>
          <p:cNvPr id="23" name="TextBox 22">
            <a:extLst>
              <a:ext uri="{FF2B5EF4-FFF2-40B4-BE49-F238E27FC236}">
                <a16:creationId xmlns:a16="http://schemas.microsoft.com/office/drawing/2014/main" id="{2E451A3E-CC5F-84E3-20AA-731FEBE73818}"/>
              </a:ext>
            </a:extLst>
          </p:cNvPr>
          <p:cNvSpPr txBox="1"/>
          <p:nvPr/>
        </p:nvSpPr>
        <p:spPr>
          <a:xfrm>
            <a:off x="2411760" y="3429000"/>
            <a:ext cx="4104456" cy="400110"/>
          </a:xfrm>
          <a:prstGeom prst="rect">
            <a:avLst/>
          </a:prstGeom>
          <a:noFill/>
          <a:ln>
            <a:solidFill>
              <a:schemeClr val="bg1"/>
            </a:solidFill>
          </a:ln>
        </p:spPr>
        <p:txBody>
          <a:bodyPr wrap="square" rtlCol="0">
            <a:spAutoFit/>
          </a:bodyPr>
          <a:lstStyle/>
          <a:p>
            <a:r>
              <a:rPr lang="en-GB" sz="2000" b="1" dirty="0">
                <a:solidFill>
                  <a:srgbClr val="00B050"/>
                </a:solidFill>
              </a:rPr>
              <a:t>Thinking</a:t>
            </a:r>
            <a:r>
              <a:rPr lang="en-GB" sz="2000" dirty="0"/>
              <a:t>   </a:t>
            </a:r>
            <a:r>
              <a:rPr lang="en-GB" sz="2000" dirty="0">
                <a:sym typeface="Wingdings" panose="05000000000000000000" pitchFamily="2" charset="2"/>
              </a:rPr>
              <a:t> </a:t>
            </a:r>
            <a:r>
              <a:rPr lang="en-GB" sz="2000" b="1" dirty="0">
                <a:solidFill>
                  <a:srgbClr val="00B050"/>
                </a:solidFill>
              </a:rPr>
              <a:t>T</a:t>
            </a:r>
            <a:r>
              <a:rPr lang="en-GB" sz="2000" dirty="0"/>
              <a:t> -vs- </a:t>
            </a:r>
            <a:r>
              <a:rPr lang="en-GB" sz="2000" b="1" dirty="0">
                <a:solidFill>
                  <a:srgbClr val="FFA3FF"/>
                </a:solidFill>
              </a:rPr>
              <a:t>F</a:t>
            </a:r>
            <a:r>
              <a:rPr lang="en-GB" sz="2000" dirty="0"/>
              <a:t>    </a:t>
            </a:r>
            <a:r>
              <a:rPr lang="en-GB" sz="2000" b="1" dirty="0">
                <a:solidFill>
                  <a:srgbClr val="FFA3FF"/>
                </a:solidFill>
              </a:rPr>
              <a:t>Feeling</a:t>
            </a:r>
            <a:r>
              <a:rPr lang="en-GB" sz="2000" dirty="0"/>
              <a:t> </a:t>
            </a:r>
            <a:r>
              <a:rPr lang="en-GB" sz="2000" b="1" dirty="0">
                <a:solidFill>
                  <a:srgbClr val="104DE6"/>
                </a:solidFill>
              </a:rPr>
              <a:t>	</a:t>
            </a:r>
            <a:endParaRPr lang="en-GB" sz="2000" dirty="0"/>
          </a:p>
        </p:txBody>
      </p:sp>
      <p:sp>
        <p:nvSpPr>
          <p:cNvPr id="24" name="TextBox 23">
            <a:extLst>
              <a:ext uri="{FF2B5EF4-FFF2-40B4-BE49-F238E27FC236}">
                <a16:creationId xmlns:a16="http://schemas.microsoft.com/office/drawing/2014/main" id="{79847E22-0192-F856-2C33-29F7C4044948}"/>
              </a:ext>
            </a:extLst>
          </p:cNvPr>
          <p:cNvSpPr txBox="1"/>
          <p:nvPr/>
        </p:nvSpPr>
        <p:spPr>
          <a:xfrm>
            <a:off x="2390056" y="5085184"/>
            <a:ext cx="4104456" cy="400110"/>
          </a:xfrm>
          <a:prstGeom prst="rect">
            <a:avLst/>
          </a:prstGeom>
          <a:noFill/>
          <a:ln>
            <a:solidFill>
              <a:schemeClr val="bg1"/>
            </a:solidFill>
          </a:ln>
        </p:spPr>
        <p:txBody>
          <a:bodyPr wrap="square" rtlCol="0">
            <a:spAutoFit/>
          </a:bodyPr>
          <a:lstStyle/>
          <a:p>
            <a:r>
              <a:rPr lang="en-GB" sz="2000" b="1" dirty="0">
                <a:solidFill>
                  <a:srgbClr val="104DE6"/>
                </a:solidFill>
              </a:rPr>
              <a:t>Judging</a:t>
            </a:r>
            <a:r>
              <a:rPr lang="en-GB" sz="2000" dirty="0"/>
              <a:t>   </a:t>
            </a:r>
            <a:r>
              <a:rPr lang="en-GB" sz="2000" dirty="0">
                <a:sym typeface="Wingdings" panose="05000000000000000000" pitchFamily="2" charset="2"/>
              </a:rPr>
              <a:t> </a:t>
            </a:r>
            <a:r>
              <a:rPr lang="en-GB" sz="2000" b="1" dirty="0">
                <a:solidFill>
                  <a:srgbClr val="104DE6"/>
                </a:solidFill>
              </a:rPr>
              <a:t>J</a:t>
            </a:r>
            <a:r>
              <a:rPr lang="en-GB" sz="2000" dirty="0"/>
              <a:t> -vs- </a:t>
            </a:r>
            <a:r>
              <a:rPr lang="en-GB" sz="2000" b="1" dirty="0">
                <a:solidFill>
                  <a:srgbClr val="FF6600"/>
                </a:solidFill>
              </a:rPr>
              <a:t>P</a:t>
            </a:r>
            <a:r>
              <a:rPr lang="en-GB" sz="2000" dirty="0"/>
              <a:t>    </a:t>
            </a:r>
            <a:r>
              <a:rPr lang="en-GB" sz="2000" b="1" dirty="0">
                <a:solidFill>
                  <a:srgbClr val="FF6600"/>
                </a:solidFill>
              </a:rPr>
              <a:t>Perceiving</a:t>
            </a:r>
            <a:endParaRPr lang="en-GB" sz="2000" dirty="0"/>
          </a:p>
        </p:txBody>
      </p:sp>
      <p:sp>
        <p:nvSpPr>
          <p:cNvPr id="5" name="Rectangle: Rounded Corners 4">
            <a:extLst>
              <a:ext uri="{FF2B5EF4-FFF2-40B4-BE49-F238E27FC236}">
                <a16:creationId xmlns:a16="http://schemas.microsoft.com/office/drawing/2014/main" id="{B7AAF502-70D9-FF02-CFDB-85CBEC71EAC0}"/>
              </a:ext>
            </a:extLst>
          </p:cNvPr>
          <p:cNvSpPr/>
          <p:nvPr/>
        </p:nvSpPr>
        <p:spPr>
          <a:xfrm>
            <a:off x="-135" y="-4694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extLst>
      <p:ext uri="{BB962C8B-B14F-4D97-AF65-F5344CB8AC3E}">
        <p14:creationId xmlns:p14="http://schemas.microsoft.com/office/powerpoint/2010/main" val="4131052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bg/>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4" grpId="0" animBg="1"/>
      <p:bldP spid="15" grpId="0" animBg="1"/>
      <p:bldP spid="16" grpId="0" build="allAtOnce" animBg="1"/>
      <p:bldP spid="17" grpId="0" animBg="1"/>
      <p:bldP spid="18" grpId="0" animBg="1"/>
      <p:bldP spid="1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375E-091F-30E9-7FE4-E9CC291CF45C}"/>
              </a:ext>
            </a:extLst>
          </p:cNvPr>
          <p:cNvSpPr>
            <a:spLocks noGrp="1"/>
          </p:cNvSpPr>
          <p:nvPr>
            <p:ph type="title"/>
          </p:nvPr>
        </p:nvSpPr>
        <p:spPr>
          <a:xfrm>
            <a:off x="449216" y="56730"/>
            <a:ext cx="8229600" cy="1066129"/>
          </a:xfrm>
        </p:spPr>
        <p:txBody>
          <a:bodyPr>
            <a:normAutofit/>
          </a:bodyPr>
          <a:lstStyle/>
          <a:p>
            <a:r>
              <a:rPr lang="en-GB" sz="4000" b="1" dirty="0"/>
              <a:t>Activity</a:t>
            </a:r>
          </a:p>
        </p:txBody>
      </p:sp>
      <p:sp>
        <p:nvSpPr>
          <p:cNvPr id="3" name="Content Placeholder 2">
            <a:extLst>
              <a:ext uri="{FF2B5EF4-FFF2-40B4-BE49-F238E27FC236}">
                <a16:creationId xmlns:a16="http://schemas.microsoft.com/office/drawing/2014/main" id="{4769892C-417B-07CD-FBAA-AFB30B1F0CB2}"/>
              </a:ext>
            </a:extLst>
          </p:cNvPr>
          <p:cNvSpPr>
            <a:spLocks noGrp="1"/>
          </p:cNvSpPr>
          <p:nvPr>
            <p:ph idx="1"/>
          </p:nvPr>
        </p:nvSpPr>
        <p:spPr>
          <a:xfrm>
            <a:off x="457200" y="1347223"/>
            <a:ext cx="8363272" cy="4170010"/>
          </a:xfrm>
        </p:spPr>
        <p:txBody>
          <a:bodyPr>
            <a:normAutofit fontScale="92500"/>
          </a:bodyPr>
          <a:lstStyle/>
          <a:p>
            <a:pPr marL="0" indent="0">
              <a:buNone/>
            </a:pPr>
            <a:r>
              <a:rPr lang="en-GB" sz="2700" dirty="0"/>
              <a:t>Dr. Tasha Eurich is an organisational psychologist. </a:t>
            </a:r>
          </a:p>
          <a:p>
            <a:endParaRPr lang="en-GB" sz="2700" dirty="0"/>
          </a:p>
          <a:p>
            <a:pPr marL="0" indent="0">
              <a:buNone/>
            </a:pPr>
            <a:r>
              <a:rPr lang="en-GB" sz="2700" dirty="0"/>
              <a:t>You are about to view a video in which she reveals </a:t>
            </a:r>
            <a:r>
              <a:rPr lang="en-GB" sz="2700" b="1" dirty="0"/>
              <a:t>three strategies for becoming more self-aware</a:t>
            </a:r>
            <a:r>
              <a:rPr lang="en-GB" sz="2700" dirty="0"/>
              <a:t>.</a:t>
            </a:r>
          </a:p>
          <a:p>
            <a:endParaRPr lang="en-GB" sz="2700" dirty="0"/>
          </a:p>
          <a:p>
            <a:pPr marL="0" indent="0">
              <a:buNone/>
            </a:pPr>
            <a:r>
              <a:rPr lang="en-GB" sz="2700" dirty="0"/>
              <a:t>Note down these key strategies for the upcoming task.</a:t>
            </a:r>
          </a:p>
          <a:p>
            <a:pPr marL="0" indent="0">
              <a:buNone/>
            </a:pPr>
            <a:endParaRPr lang="en-GB" sz="2700" dirty="0"/>
          </a:p>
          <a:p>
            <a:pPr marL="0" indent="0">
              <a:buNone/>
            </a:pPr>
            <a:r>
              <a:rPr lang="en-GB" sz="2700" dirty="0">
                <a:hlinkClick r:id="rId2"/>
              </a:rPr>
              <a:t> https://youtu.be/uyQIx2p7Qe8?si=spWdh5edAe0kNaVr</a:t>
            </a:r>
            <a:endParaRPr lang="en-GB" sz="2700" dirty="0"/>
          </a:p>
          <a:p>
            <a:endParaRPr lang="en-GB" dirty="0"/>
          </a:p>
          <a:p>
            <a:endParaRPr lang="en-GB" dirty="0"/>
          </a:p>
        </p:txBody>
      </p:sp>
      <p:sp>
        <p:nvSpPr>
          <p:cNvPr id="4" name="Slide Number Placeholder 3">
            <a:extLst>
              <a:ext uri="{FF2B5EF4-FFF2-40B4-BE49-F238E27FC236}">
                <a16:creationId xmlns:a16="http://schemas.microsoft.com/office/drawing/2014/main" id="{C18C37E0-FBCA-2354-384A-A8949FEB380B}"/>
              </a:ext>
            </a:extLst>
          </p:cNvPr>
          <p:cNvSpPr>
            <a:spLocks noGrp="1"/>
          </p:cNvSpPr>
          <p:nvPr>
            <p:ph type="sldNum" sz="quarter" idx="12"/>
          </p:nvPr>
        </p:nvSpPr>
        <p:spPr/>
        <p:txBody>
          <a:bodyPr/>
          <a:lstStyle/>
          <a:p>
            <a:fld id="{AC82685A-BD3A-4230-8D85-804689F67293}" type="slidenum">
              <a:rPr lang="en-GB" smtClean="0"/>
              <a:t>47</a:t>
            </a:fld>
            <a:endParaRPr lang="en-GB"/>
          </a:p>
        </p:txBody>
      </p:sp>
      <p:sp>
        <p:nvSpPr>
          <p:cNvPr id="5" name="Rectangle: Rounded Corners 4">
            <a:extLst>
              <a:ext uri="{FF2B5EF4-FFF2-40B4-BE49-F238E27FC236}">
                <a16:creationId xmlns:a16="http://schemas.microsoft.com/office/drawing/2014/main" id="{D48E521D-1107-74B5-8D5D-3EF3E8452E94}"/>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
        <p:nvSpPr>
          <p:cNvPr id="7" name="TextBox 6">
            <a:extLst>
              <a:ext uri="{FF2B5EF4-FFF2-40B4-BE49-F238E27FC236}">
                <a16:creationId xmlns:a16="http://schemas.microsoft.com/office/drawing/2014/main" id="{5EB4E9A4-BCE5-57B1-C008-A268718781C4}"/>
              </a:ext>
            </a:extLst>
          </p:cNvPr>
          <p:cNvSpPr txBox="1"/>
          <p:nvPr/>
        </p:nvSpPr>
        <p:spPr>
          <a:xfrm>
            <a:off x="8090048" y="5229200"/>
            <a:ext cx="730424" cy="369332"/>
          </a:xfrm>
          <a:prstGeom prst="rect">
            <a:avLst/>
          </a:prstGeom>
          <a:noFill/>
          <a:ln>
            <a:solidFill>
              <a:schemeClr val="bg1">
                <a:lumMod val="85000"/>
              </a:schemeClr>
            </a:solidFill>
          </a:ln>
        </p:spPr>
        <p:txBody>
          <a:bodyPr wrap="square" rtlCol="0">
            <a:spAutoFit/>
          </a:bodyPr>
          <a:lstStyle/>
          <a:p>
            <a:r>
              <a:rPr lang="en-GB" dirty="0"/>
              <a:t>02:41</a:t>
            </a:r>
          </a:p>
        </p:txBody>
      </p:sp>
    </p:spTree>
    <p:extLst>
      <p:ext uri="{BB962C8B-B14F-4D97-AF65-F5344CB8AC3E}">
        <p14:creationId xmlns:p14="http://schemas.microsoft.com/office/powerpoint/2010/main" val="37798132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3 strategies for becoming more self-aware | Tasha Eurich">
            <a:hlinkClick r:id="" action="ppaction://media"/>
            <a:extLst>
              <a:ext uri="{FF2B5EF4-FFF2-40B4-BE49-F238E27FC236}">
                <a16:creationId xmlns:a16="http://schemas.microsoft.com/office/drawing/2014/main" id="{0E5C3409-2445-9851-A5A5-1D1679037054}"/>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
        <p:nvSpPr>
          <p:cNvPr id="4" name="Slide Number Placeholder 3">
            <a:extLst>
              <a:ext uri="{FF2B5EF4-FFF2-40B4-BE49-F238E27FC236}">
                <a16:creationId xmlns:a16="http://schemas.microsoft.com/office/drawing/2014/main" id="{5BA220C1-B6D0-7171-BF1A-EF2AB1B1FFDA}"/>
              </a:ext>
            </a:extLst>
          </p:cNvPr>
          <p:cNvSpPr>
            <a:spLocks noGrp="1"/>
          </p:cNvSpPr>
          <p:nvPr>
            <p:ph type="sldNum" sz="quarter" idx="12"/>
          </p:nvPr>
        </p:nvSpPr>
        <p:spPr/>
        <p:txBody>
          <a:bodyPr/>
          <a:lstStyle/>
          <a:p>
            <a:fld id="{AC82685A-BD3A-4230-8D85-804689F67293}" type="slidenum">
              <a:rPr lang="en-GB" smtClean="0"/>
              <a:t>48</a:t>
            </a:fld>
            <a:endParaRPr lang="en-GB"/>
          </a:p>
        </p:txBody>
      </p:sp>
    </p:spTree>
    <p:extLst>
      <p:ext uri="{BB962C8B-B14F-4D97-AF65-F5344CB8AC3E}">
        <p14:creationId xmlns:p14="http://schemas.microsoft.com/office/powerpoint/2010/main" val="169460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A3ED2-4142-800D-F503-C42375F013C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5B372A12-8335-24B5-C640-A820684EB2C9}"/>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11B8D3C9-D27F-B205-6EC3-B900F9C4C9DD}"/>
              </a:ext>
            </a:extLst>
          </p:cNvPr>
          <p:cNvSpPr>
            <a:spLocks noGrp="1"/>
          </p:cNvSpPr>
          <p:nvPr>
            <p:ph idx="1"/>
          </p:nvPr>
        </p:nvSpPr>
        <p:spPr>
          <a:xfrm>
            <a:off x="251520" y="260648"/>
            <a:ext cx="8640960" cy="6552728"/>
          </a:xfrm>
        </p:spPr>
        <p:txBody>
          <a:bodyPr>
            <a:normAutofit fontScale="62500" lnSpcReduction="20000"/>
          </a:bodyPr>
          <a:lstStyle/>
          <a:p>
            <a:pPr marL="0" indent="0">
              <a:buNone/>
            </a:pPr>
            <a:r>
              <a:rPr lang="en-GB" dirty="0"/>
              <a:t>We should all aim to be…         </a:t>
            </a:r>
            <a:r>
              <a:rPr lang="en-GB" b="1" dirty="0"/>
              <a:t>Zebras     Lions     Unicorns</a:t>
            </a:r>
          </a:p>
          <a:p>
            <a:pPr marL="0" indent="0">
              <a:buNone/>
            </a:pPr>
            <a:endParaRPr lang="en-GB" dirty="0"/>
          </a:p>
          <a:p>
            <a:pPr marL="0" indent="0">
              <a:buNone/>
            </a:pPr>
            <a:endParaRPr lang="en-GB" b="1" dirty="0">
              <a:solidFill>
                <a:srgbClr val="00B0F0"/>
              </a:solidFill>
            </a:endParaRPr>
          </a:p>
          <a:p>
            <a:pPr marL="0" indent="0">
              <a:buNone/>
            </a:pPr>
            <a:r>
              <a:rPr lang="en-GB" b="1" dirty="0"/>
              <a:t>Strategy 1</a:t>
            </a:r>
          </a:p>
          <a:p>
            <a:pPr marL="0" indent="0">
              <a:buNone/>
            </a:pPr>
            <a:r>
              <a:rPr lang="en-GB" dirty="0"/>
              <a:t>Develop a growth </a:t>
            </a:r>
            <a:r>
              <a:rPr lang="en-GB" b="1" dirty="0">
                <a:solidFill>
                  <a:srgbClr val="104DE6"/>
                </a:solidFill>
              </a:rPr>
              <a:t>mindset</a:t>
            </a:r>
            <a:r>
              <a:rPr lang="en-GB" dirty="0"/>
              <a:t> that enables you to actively seek the </a:t>
            </a:r>
            <a:r>
              <a:rPr lang="en-GB" b="1" dirty="0">
                <a:solidFill>
                  <a:srgbClr val="104DE6"/>
                </a:solidFill>
              </a:rPr>
              <a:t>truth</a:t>
            </a:r>
            <a:r>
              <a:rPr lang="en-GB" dirty="0"/>
              <a:t>. </a:t>
            </a:r>
          </a:p>
          <a:p>
            <a:pPr marL="0" indent="0">
              <a:buNone/>
            </a:pPr>
            <a:endParaRPr lang="en-GB" dirty="0"/>
          </a:p>
          <a:p>
            <a:pPr marL="0" indent="0">
              <a:buNone/>
            </a:pPr>
            <a:r>
              <a:rPr lang="en-GB" dirty="0"/>
              <a:t>    Example: how do I interact with team members in stressful situations? </a:t>
            </a:r>
          </a:p>
          <a:p>
            <a:endParaRPr lang="en-GB" dirty="0"/>
          </a:p>
          <a:p>
            <a:pPr marL="0" indent="0">
              <a:buNone/>
            </a:pPr>
            <a:r>
              <a:rPr lang="en-GB" b="1" dirty="0"/>
              <a:t>Strategy 2</a:t>
            </a:r>
          </a:p>
          <a:p>
            <a:pPr marL="0" indent="0">
              <a:buNone/>
            </a:pPr>
            <a:r>
              <a:rPr lang="en-GB" dirty="0"/>
              <a:t>Ask others for </a:t>
            </a:r>
            <a:r>
              <a:rPr lang="en-GB" b="1" dirty="0">
                <a:solidFill>
                  <a:srgbClr val="104DE6"/>
                </a:solidFill>
              </a:rPr>
              <a:t>feedback</a:t>
            </a:r>
            <a:r>
              <a:rPr lang="en-GB" dirty="0"/>
              <a:t>. They will likely see you more </a:t>
            </a:r>
            <a:r>
              <a:rPr lang="en-GB" b="1" dirty="0">
                <a:solidFill>
                  <a:srgbClr val="104DE6"/>
                </a:solidFill>
              </a:rPr>
              <a:t>objectively</a:t>
            </a:r>
            <a:r>
              <a:rPr lang="en-GB" dirty="0"/>
              <a:t> than you would see yourself. </a:t>
            </a:r>
          </a:p>
          <a:p>
            <a:pPr marL="0" indent="0">
              <a:buNone/>
            </a:pPr>
            <a:endParaRPr lang="en-GB" dirty="0"/>
          </a:p>
          <a:p>
            <a:pPr marL="0" indent="0">
              <a:buNone/>
            </a:pPr>
            <a:r>
              <a:rPr lang="en-GB" dirty="0"/>
              <a:t>    Example: I will ask my line manager what were my strengths and  </a:t>
            </a:r>
          </a:p>
          <a:p>
            <a:pPr marL="0" indent="0">
              <a:buNone/>
            </a:pPr>
            <a:r>
              <a:rPr lang="en-GB" dirty="0"/>
              <a:t>    weaknesses when leading a section of the team training session </a:t>
            </a:r>
          </a:p>
          <a:p>
            <a:pPr marL="0" indent="0">
              <a:buNone/>
            </a:pPr>
            <a:r>
              <a:rPr lang="en-GB" dirty="0"/>
              <a:t>    yesterday.  </a:t>
            </a:r>
          </a:p>
          <a:p>
            <a:endParaRPr lang="en-GB" dirty="0"/>
          </a:p>
          <a:p>
            <a:pPr marL="0" indent="0">
              <a:buNone/>
            </a:pPr>
            <a:r>
              <a:rPr lang="en-GB" b="1" dirty="0"/>
              <a:t>Strategy 3</a:t>
            </a:r>
          </a:p>
          <a:p>
            <a:pPr marL="0" indent="0">
              <a:buNone/>
            </a:pPr>
            <a:r>
              <a:rPr lang="en-GB" b="1" dirty="0">
                <a:solidFill>
                  <a:srgbClr val="104DE6"/>
                </a:solidFill>
              </a:rPr>
              <a:t>Question</a:t>
            </a:r>
            <a:r>
              <a:rPr lang="en-GB" dirty="0"/>
              <a:t> yourself with focus on the </a:t>
            </a:r>
            <a:r>
              <a:rPr lang="en-GB" b="1" dirty="0">
                <a:solidFill>
                  <a:srgbClr val="104DE6"/>
                </a:solidFill>
              </a:rPr>
              <a:t>what</a:t>
            </a:r>
            <a:r>
              <a:rPr lang="en-GB" dirty="0"/>
              <a:t> (rather than the why) question. </a:t>
            </a:r>
          </a:p>
          <a:p>
            <a:pPr marL="0" indent="0">
              <a:buNone/>
            </a:pPr>
            <a:endParaRPr lang="en-GB" dirty="0"/>
          </a:p>
          <a:p>
            <a:pPr marL="0" indent="0">
              <a:buNone/>
            </a:pPr>
            <a:r>
              <a:rPr lang="en-GB" dirty="0"/>
              <a:t>    Example: what can I do to change my fear of speaking in large settings?</a:t>
            </a:r>
          </a:p>
        </p:txBody>
      </p:sp>
      <p:sp>
        <p:nvSpPr>
          <p:cNvPr id="4" name="Slide Number Placeholder 3">
            <a:extLst>
              <a:ext uri="{FF2B5EF4-FFF2-40B4-BE49-F238E27FC236}">
                <a16:creationId xmlns:a16="http://schemas.microsoft.com/office/drawing/2014/main" id="{17FF32E5-52EE-5DA1-6BE0-B61AD539E58F}"/>
              </a:ext>
            </a:extLst>
          </p:cNvPr>
          <p:cNvSpPr>
            <a:spLocks noGrp="1"/>
          </p:cNvSpPr>
          <p:nvPr>
            <p:ph type="sldNum" sz="quarter" idx="12"/>
          </p:nvPr>
        </p:nvSpPr>
        <p:spPr/>
        <p:txBody>
          <a:bodyPr/>
          <a:lstStyle/>
          <a:p>
            <a:fld id="{AC82685A-BD3A-4230-8D85-804689F67293}" type="slidenum">
              <a:rPr lang="en-GB" smtClean="0"/>
              <a:t>49</a:t>
            </a:fld>
            <a:endParaRPr lang="en-GB"/>
          </a:p>
        </p:txBody>
      </p:sp>
      <p:pic>
        <p:nvPicPr>
          <p:cNvPr id="6" name="Graphic 5" descr="Unicorn with solid fill">
            <a:extLst>
              <a:ext uri="{FF2B5EF4-FFF2-40B4-BE49-F238E27FC236}">
                <a16:creationId xmlns:a16="http://schemas.microsoft.com/office/drawing/2014/main" id="{4309C5F0-5659-261E-8DBC-A8940666EE7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60947" y="-25348"/>
            <a:ext cx="914400" cy="914400"/>
          </a:xfrm>
          <a:prstGeom prst="rect">
            <a:avLst/>
          </a:prstGeom>
        </p:spPr>
      </p:pic>
      <p:sp>
        <p:nvSpPr>
          <p:cNvPr id="8" name="Rectangle 7">
            <a:extLst>
              <a:ext uri="{FF2B5EF4-FFF2-40B4-BE49-F238E27FC236}">
                <a16:creationId xmlns:a16="http://schemas.microsoft.com/office/drawing/2014/main" id="{F788513A-BC42-16EE-FFD1-CE6A13A3F008}"/>
              </a:ext>
            </a:extLst>
          </p:cNvPr>
          <p:cNvSpPr/>
          <p:nvPr/>
        </p:nvSpPr>
        <p:spPr>
          <a:xfrm>
            <a:off x="2627784" y="1412776"/>
            <a:ext cx="648072" cy="360040"/>
          </a:xfrm>
          <a:prstGeom prst="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1B0DCCA-8B2A-7456-D2B1-9D97201A15FD}"/>
              </a:ext>
            </a:extLst>
          </p:cNvPr>
          <p:cNvSpPr/>
          <p:nvPr/>
        </p:nvSpPr>
        <p:spPr>
          <a:xfrm>
            <a:off x="7677016" y="1446931"/>
            <a:ext cx="351368" cy="360040"/>
          </a:xfrm>
          <a:prstGeom prst="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2F9D06CA-A0C4-C169-FB43-F4B98330C184}"/>
              </a:ext>
            </a:extLst>
          </p:cNvPr>
          <p:cNvSpPr/>
          <p:nvPr/>
        </p:nvSpPr>
        <p:spPr>
          <a:xfrm>
            <a:off x="2195736" y="2928356"/>
            <a:ext cx="720080" cy="360040"/>
          </a:xfrm>
          <a:prstGeom prst="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D2C42FA-7822-CAD2-6584-47B02F2F3469}"/>
              </a:ext>
            </a:extLst>
          </p:cNvPr>
          <p:cNvSpPr/>
          <p:nvPr/>
        </p:nvSpPr>
        <p:spPr>
          <a:xfrm>
            <a:off x="6624228" y="2928356"/>
            <a:ext cx="914400" cy="360040"/>
          </a:xfrm>
          <a:prstGeom prst="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C7558EE-BAAA-4051-96F4-D54FA2E00EE8}"/>
              </a:ext>
            </a:extLst>
          </p:cNvPr>
          <p:cNvSpPr/>
          <p:nvPr/>
        </p:nvSpPr>
        <p:spPr>
          <a:xfrm>
            <a:off x="539552" y="5373216"/>
            <a:ext cx="720080" cy="360040"/>
          </a:xfrm>
          <a:prstGeom prst="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1060519B-E36A-048C-CBDF-9779DD481D95}"/>
              </a:ext>
            </a:extLst>
          </p:cNvPr>
          <p:cNvSpPr/>
          <p:nvPr/>
        </p:nvSpPr>
        <p:spPr>
          <a:xfrm>
            <a:off x="4644008" y="5373216"/>
            <a:ext cx="432048" cy="360040"/>
          </a:xfrm>
          <a:prstGeom prst="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36A977E4-9C6B-9F7D-34F4-4DFAB87DD8BD}"/>
              </a:ext>
            </a:extLst>
          </p:cNvPr>
          <p:cNvSpPr/>
          <p:nvPr/>
        </p:nvSpPr>
        <p:spPr>
          <a:xfrm>
            <a:off x="5868144" y="205146"/>
            <a:ext cx="1152128" cy="360040"/>
          </a:xfrm>
          <a:prstGeom prst="rect">
            <a:avLst/>
          </a:prstGeom>
          <a:noFill/>
          <a:ln>
            <a:solidFill>
              <a:srgbClr val="104D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Rectangle 1">
            <a:extLst>
              <a:ext uri="{FF2B5EF4-FFF2-40B4-BE49-F238E27FC236}">
                <a16:creationId xmlns:a16="http://schemas.microsoft.com/office/drawing/2014/main" id="{B20BC226-F362-4332-CE65-DFD7EDB9F805}"/>
              </a:ext>
            </a:extLst>
          </p:cNvPr>
          <p:cNvSpPr/>
          <p:nvPr/>
        </p:nvSpPr>
        <p:spPr>
          <a:xfrm>
            <a:off x="251520" y="944554"/>
            <a:ext cx="8496944" cy="539179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14284FE4-D425-7EED-24E5-1A889F68D381}"/>
              </a:ext>
            </a:extLst>
          </p:cNvPr>
          <p:cNvSpPr/>
          <p:nvPr/>
        </p:nvSpPr>
        <p:spPr>
          <a:xfrm>
            <a:off x="0" y="-39603"/>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Tree>
    <p:extLst>
      <p:ext uri="{BB962C8B-B14F-4D97-AF65-F5344CB8AC3E}">
        <p14:creationId xmlns:p14="http://schemas.microsoft.com/office/powerpoint/2010/main" val="149081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xit" presetSubtype="0" fill="hold" grpId="0" nodeType="withEffect">
                                  <p:stCondLst>
                                    <p:cond delay="50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hidden"/>
                                      </p:to>
                                    </p:set>
                                  </p:childTnLst>
                                </p:cTn>
                              </p:par>
                              <p:par>
                                <p:cTn id="19" presetID="1" presetClass="entr" presetSubtype="0" fill="hold" nodeType="withEffect">
                                  <p:stCondLst>
                                    <p:cond delay="50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hidden"/>
                                      </p:to>
                                    </p:set>
                                  </p:childTnLst>
                                </p:cTn>
                              </p:par>
                              <p:par>
                                <p:cTn id="29" presetID="1" presetClass="entr" presetSubtype="0" fill="hold" nodeType="withEffect">
                                  <p:stCondLst>
                                    <p:cond delay="50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50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nodeType="withEffect">
                                  <p:stCondLst>
                                    <p:cond delay="50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ntr" presetSubtype="0" fill="hold" nodeType="withEffect">
                                  <p:stCondLst>
                                    <p:cond delay="500"/>
                                  </p:stCondLst>
                                  <p:childTnLst>
                                    <p:set>
                                      <p:cBhvr>
                                        <p:cTn id="44"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2"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32"/>
            <a:ext cx="8229600" cy="1143000"/>
          </a:xfrm>
        </p:spPr>
        <p:txBody>
          <a:bodyPr/>
          <a:lstStyle/>
          <a:p>
            <a:r>
              <a:rPr lang="en-GB" b="1" dirty="0"/>
              <a:t>What are learning styles?</a:t>
            </a:r>
          </a:p>
        </p:txBody>
      </p:sp>
      <p:sp>
        <p:nvSpPr>
          <p:cNvPr id="3" name="Content Placeholder 2"/>
          <p:cNvSpPr>
            <a:spLocks noGrp="1"/>
          </p:cNvSpPr>
          <p:nvPr>
            <p:ph idx="1"/>
          </p:nvPr>
        </p:nvSpPr>
        <p:spPr>
          <a:xfrm>
            <a:off x="323528" y="1340768"/>
            <a:ext cx="8568952" cy="4392488"/>
          </a:xfrm>
        </p:spPr>
        <p:txBody>
          <a:bodyPr>
            <a:noAutofit/>
          </a:bodyPr>
          <a:lstStyle/>
          <a:p>
            <a:pPr marL="0" indent="0">
              <a:spcBef>
                <a:spcPts val="0"/>
              </a:spcBef>
              <a:buNone/>
            </a:pPr>
            <a:r>
              <a:rPr lang="en-GB" sz="2100" dirty="0"/>
              <a:t>Learning styles refer to a range of competing and contested theories that aim to account for differences in individuals' learning. </a:t>
            </a:r>
          </a:p>
          <a:p>
            <a:pPr marL="0" indent="0">
              <a:spcBef>
                <a:spcPts val="0"/>
              </a:spcBef>
              <a:buNone/>
            </a:pPr>
            <a:endParaRPr lang="en-GB" sz="2100" dirty="0"/>
          </a:p>
          <a:p>
            <a:pPr marL="0" indent="0">
              <a:spcBef>
                <a:spcPts val="0"/>
              </a:spcBef>
              <a:buNone/>
            </a:pPr>
            <a:r>
              <a:rPr lang="en-GB" sz="2100" b="1" dirty="0">
                <a:solidFill>
                  <a:srgbClr val="00B050"/>
                </a:solidFill>
              </a:rPr>
              <a:t>Various theories agree upon</a:t>
            </a:r>
            <a:r>
              <a:rPr lang="en-GB" sz="2100" dirty="0"/>
              <a:t> </a:t>
            </a:r>
            <a:r>
              <a:rPr lang="en-GB" sz="2100" b="1" dirty="0"/>
              <a:t>the notion that </a:t>
            </a:r>
            <a:r>
              <a:rPr lang="en-GB" sz="2100" dirty="0"/>
              <a:t>(a) </a:t>
            </a:r>
            <a:r>
              <a:rPr lang="en-GB" sz="2100" b="1" dirty="0"/>
              <a:t>individuals differ in how they learn</a:t>
            </a:r>
            <a:r>
              <a:rPr lang="en-GB" sz="2100" dirty="0"/>
              <a:t> and (b) </a:t>
            </a:r>
            <a:r>
              <a:rPr lang="en-GB" sz="2100" b="1" dirty="0"/>
              <a:t>they can be classified according to their 'style' of learning</a:t>
            </a:r>
            <a:r>
              <a:rPr lang="en-GB" sz="2100" dirty="0"/>
              <a:t>. </a:t>
            </a:r>
          </a:p>
          <a:p>
            <a:pPr marL="0" indent="0">
              <a:spcBef>
                <a:spcPts val="0"/>
              </a:spcBef>
              <a:buNone/>
            </a:pPr>
            <a:endParaRPr lang="en-GB" sz="2100" dirty="0"/>
          </a:p>
          <a:p>
            <a:pPr marL="0" indent="0">
              <a:spcBef>
                <a:spcPts val="0"/>
              </a:spcBef>
              <a:buNone/>
            </a:pPr>
            <a:r>
              <a:rPr lang="en-GB" sz="2100" dirty="0"/>
              <a:t>Conversely, </a:t>
            </a:r>
            <a:r>
              <a:rPr lang="en-GB" sz="2100" b="1" dirty="0">
                <a:solidFill>
                  <a:srgbClr val="C00000"/>
                </a:solidFill>
              </a:rPr>
              <a:t>the theories differ on </a:t>
            </a:r>
            <a:r>
              <a:rPr lang="en-GB" sz="2100" b="1" dirty="0"/>
              <a:t>how the proposed styles should be defined, categorised and assessed</a:t>
            </a:r>
            <a:r>
              <a:rPr lang="en-GB" sz="2100" dirty="0"/>
              <a:t>. </a:t>
            </a:r>
          </a:p>
          <a:p>
            <a:pPr marL="0" indent="0">
              <a:spcBef>
                <a:spcPts val="0"/>
              </a:spcBef>
              <a:buNone/>
            </a:pPr>
            <a:endParaRPr lang="en-GB" sz="2100" dirty="0"/>
          </a:p>
          <a:p>
            <a:pPr marL="0" indent="0">
              <a:spcBef>
                <a:spcPts val="0"/>
              </a:spcBef>
              <a:buNone/>
            </a:pPr>
            <a:r>
              <a:rPr lang="en-GB" sz="2100" dirty="0"/>
              <a:t>Do read the article by Coffield </a:t>
            </a:r>
            <a:r>
              <a:rPr lang="en-GB" sz="2100" i="1" dirty="0"/>
              <a:t>et al</a:t>
            </a:r>
            <a:r>
              <a:rPr lang="en-GB" sz="2100" dirty="0"/>
              <a:t>. (2004) to learn more about the ongoing debates regarding this topic.</a:t>
            </a:r>
          </a:p>
        </p:txBody>
      </p:sp>
      <p:sp>
        <p:nvSpPr>
          <p:cNvPr id="4" name="Slide Number Placeholder 3">
            <a:extLst>
              <a:ext uri="{FF2B5EF4-FFF2-40B4-BE49-F238E27FC236}">
                <a16:creationId xmlns:a16="http://schemas.microsoft.com/office/drawing/2014/main" id="{87668DD4-91AB-6423-2358-DEE8265F06FB}"/>
              </a:ext>
            </a:extLst>
          </p:cNvPr>
          <p:cNvSpPr>
            <a:spLocks noGrp="1"/>
          </p:cNvSpPr>
          <p:nvPr>
            <p:ph type="sldNum" sz="quarter" idx="12"/>
          </p:nvPr>
        </p:nvSpPr>
        <p:spPr/>
        <p:txBody>
          <a:bodyPr/>
          <a:lstStyle/>
          <a:p>
            <a:fld id="{AC82685A-BD3A-4230-8D85-804689F67293}" type="slidenum">
              <a:rPr lang="en-GB" smtClean="0"/>
              <a:t>50</a:t>
            </a:fld>
            <a:endParaRPr lang="en-GB"/>
          </a:p>
        </p:txBody>
      </p:sp>
      <p:sp>
        <p:nvSpPr>
          <p:cNvPr id="5" name="Rectangle: Rounded Corners 4">
            <a:extLst>
              <a:ext uri="{FF2B5EF4-FFF2-40B4-BE49-F238E27FC236}">
                <a16:creationId xmlns:a16="http://schemas.microsoft.com/office/drawing/2014/main" id="{B71F381E-0270-C754-B8EA-9C857B7E34DE}"/>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grpId="0" nodeType="after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GB" b="1" dirty="0"/>
              <a:t>Different learning Styles - </a:t>
            </a:r>
            <a:r>
              <a:rPr lang="en-GB" b="1" dirty="0">
                <a:solidFill>
                  <a:srgbClr val="104DE6"/>
                </a:solidFill>
              </a:rPr>
              <a:t>Kolb</a:t>
            </a:r>
          </a:p>
        </p:txBody>
      </p:sp>
      <p:pic>
        <p:nvPicPr>
          <p:cNvPr id="1026" name="Picture 2" descr="David Kolb's learning model | Instructional design, Experiential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94123"/>
            <a:ext cx="5544616" cy="43204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887924" y="5401116"/>
            <a:ext cx="1368152" cy="20451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r>
              <a:rPr lang="en-GB" sz="1000" dirty="0">
                <a:solidFill>
                  <a:srgbClr val="000000"/>
                </a:solidFill>
                <a:latin typeface="Arial" panose="020B0604020202020204" pitchFamily="34" charset="0"/>
                <a:cs typeface="Arial" panose="020B0604020202020204" pitchFamily="34" charset="0"/>
              </a:rPr>
              <a:t>(</a:t>
            </a:r>
            <a:r>
              <a:rPr lang="en-GB" sz="1000" dirty="0" err="1">
                <a:solidFill>
                  <a:srgbClr val="000000"/>
                </a:solidFill>
                <a:latin typeface="Arial" panose="020B0604020202020204" pitchFamily="34" charset="0"/>
                <a:cs typeface="Arial" panose="020B0604020202020204" pitchFamily="34" charset="0"/>
              </a:rPr>
              <a:t>Ruspat</a:t>
            </a:r>
            <a:r>
              <a:rPr lang="en-GB" sz="1000" dirty="0">
                <a:solidFill>
                  <a:srgbClr val="000000"/>
                </a:solidFill>
                <a:latin typeface="Arial" panose="020B0604020202020204" pitchFamily="34" charset="0"/>
                <a:cs typeface="Arial" panose="020B0604020202020204" pitchFamily="34" charset="0"/>
              </a:rPr>
              <a:t>, 2010 )</a:t>
            </a: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366C43A-5713-66EB-CAB8-59EF156F1155}"/>
              </a:ext>
            </a:extLst>
          </p:cNvPr>
          <p:cNvSpPr>
            <a:spLocks noGrp="1"/>
          </p:cNvSpPr>
          <p:nvPr>
            <p:ph type="sldNum" sz="quarter" idx="12"/>
          </p:nvPr>
        </p:nvSpPr>
        <p:spPr/>
        <p:txBody>
          <a:bodyPr/>
          <a:lstStyle/>
          <a:p>
            <a:fld id="{AC82685A-BD3A-4230-8D85-804689F67293}" type="slidenum">
              <a:rPr lang="en-GB" smtClean="0"/>
              <a:t>51</a:t>
            </a:fld>
            <a:endParaRPr lang="en-GB"/>
          </a:p>
        </p:txBody>
      </p:sp>
      <p:sp>
        <p:nvSpPr>
          <p:cNvPr id="5" name="Rectangle: Rounded Corners 4">
            <a:extLst>
              <a:ext uri="{FF2B5EF4-FFF2-40B4-BE49-F238E27FC236}">
                <a16:creationId xmlns:a16="http://schemas.microsoft.com/office/drawing/2014/main" id="{32C63225-E34D-6F9B-1C17-A440C3D5EA5B}"/>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
        <p:nvSpPr>
          <p:cNvPr id="6" name="Rectangle 5">
            <a:extLst>
              <a:ext uri="{FF2B5EF4-FFF2-40B4-BE49-F238E27FC236}">
                <a16:creationId xmlns:a16="http://schemas.microsoft.com/office/drawing/2014/main" id="{00442C10-9CAF-9992-AC50-907DE2AC373C}"/>
              </a:ext>
            </a:extLst>
          </p:cNvPr>
          <p:cNvSpPr/>
          <p:nvPr/>
        </p:nvSpPr>
        <p:spPr>
          <a:xfrm>
            <a:off x="2339752" y="1352274"/>
            <a:ext cx="1296144" cy="648072"/>
          </a:xfrm>
          <a:prstGeom prst="rect">
            <a:avLst/>
          </a:prstGeom>
          <a:noFill/>
          <a:ln w="60325">
            <a:solidFill>
              <a:srgbClr val="104D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2D92EB76-8A1D-9188-9701-5DC9B9929EBA}"/>
              </a:ext>
            </a:extLst>
          </p:cNvPr>
          <p:cNvSpPr/>
          <p:nvPr/>
        </p:nvSpPr>
        <p:spPr>
          <a:xfrm>
            <a:off x="4427984" y="3152474"/>
            <a:ext cx="1296144" cy="648072"/>
          </a:xfrm>
          <a:prstGeom prst="rect">
            <a:avLst/>
          </a:prstGeom>
          <a:noFill/>
          <a:ln w="60325">
            <a:solidFill>
              <a:srgbClr val="104D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8C95D7B5-8ACE-03D1-307B-60C244D9DF5E}"/>
              </a:ext>
            </a:extLst>
          </p:cNvPr>
          <p:cNvSpPr/>
          <p:nvPr/>
        </p:nvSpPr>
        <p:spPr>
          <a:xfrm>
            <a:off x="2365422" y="4952674"/>
            <a:ext cx="1296144" cy="550702"/>
          </a:xfrm>
          <a:prstGeom prst="rect">
            <a:avLst/>
          </a:prstGeom>
          <a:noFill/>
          <a:ln w="60325">
            <a:solidFill>
              <a:srgbClr val="104D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C2AFD61C-D880-8154-7EE1-88BC6F75908F}"/>
              </a:ext>
            </a:extLst>
          </p:cNvPr>
          <p:cNvSpPr/>
          <p:nvPr/>
        </p:nvSpPr>
        <p:spPr>
          <a:xfrm>
            <a:off x="362131" y="3152474"/>
            <a:ext cx="1257541" cy="648072"/>
          </a:xfrm>
          <a:prstGeom prst="rect">
            <a:avLst/>
          </a:prstGeom>
          <a:noFill/>
          <a:ln w="60325">
            <a:solidFill>
              <a:srgbClr val="104D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D8F67520-8F3F-1BA5-BDD7-AD88A050CE89}"/>
              </a:ext>
            </a:extLst>
          </p:cNvPr>
          <p:cNvSpPr txBox="1"/>
          <p:nvPr/>
        </p:nvSpPr>
        <p:spPr>
          <a:xfrm>
            <a:off x="6300192" y="1199899"/>
            <a:ext cx="3024542" cy="4508927"/>
          </a:xfrm>
          <a:prstGeom prst="rect">
            <a:avLst/>
          </a:prstGeom>
          <a:noFill/>
        </p:spPr>
        <p:txBody>
          <a:bodyPr wrap="square" rtlCol="0">
            <a:spAutoFit/>
          </a:bodyPr>
          <a:lstStyle/>
          <a:p>
            <a:r>
              <a:rPr lang="en-GB" sz="1500" dirty="0"/>
              <a:t>This model is </a:t>
            </a:r>
            <a:r>
              <a:rPr lang="en-GB" sz="1500" b="1" dirty="0"/>
              <a:t>useful for understanding</a:t>
            </a:r>
            <a:r>
              <a:rPr lang="en-GB" sz="1500" b="1" dirty="0">
                <a:solidFill>
                  <a:srgbClr val="0070C0"/>
                </a:solidFill>
              </a:rPr>
              <a:t> a new experience </a:t>
            </a:r>
            <a:r>
              <a:rPr lang="en-GB" sz="1500" b="1" dirty="0"/>
              <a:t>OR </a:t>
            </a:r>
            <a:r>
              <a:rPr lang="en-GB" sz="1500" b="1" dirty="0">
                <a:solidFill>
                  <a:srgbClr val="0070C0"/>
                </a:solidFill>
              </a:rPr>
              <a:t>revisiting a   past experience</a:t>
            </a:r>
            <a:r>
              <a:rPr lang="en-GB" sz="1500" b="1" dirty="0"/>
              <a:t> </a:t>
            </a:r>
            <a:r>
              <a:rPr lang="en-GB" sz="1500" dirty="0"/>
              <a:t>to understand  it in a different way</a:t>
            </a:r>
          </a:p>
          <a:p>
            <a:endParaRPr lang="en-GB" sz="1500" dirty="0"/>
          </a:p>
          <a:p>
            <a:r>
              <a:rPr lang="en-GB" sz="1500" dirty="0"/>
              <a:t>It confirms that </a:t>
            </a:r>
            <a:r>
              <a:rPr lang="en-GB" sz="1500" b="1" dirty="0"/>
              <a:t>learning is a cyclical process</a:t>
            </a:r>
            <a:r>
              <a:rPr lang="en-GB" sz="1500" dirty="0"/>
              <a:t>: we will </a:t>
            </a:r>
          </a:p>
          <a:p>
            <a:pPr marL="285750" indent="-285750">
              <a:buFont typeface="Arial" panose="020B0604020202020204" pitchFamily="34" charset="0"/>
              <a:buChar char="•"/>
            </a:pPr>
            <a:endParaRPr lang="en-GB" sz="1500" b="1" dirty="0">
              <a:solidFill>
                <a:srgbClr val="0070C0"/>
              </a:solidFill>
            </a:endParaRPr>
          </a:p>
          <a:p>
            <a:pPr marL="285750" indent="-285750">
              <a:buClr>
                <a:srgbClr val="0070C0"/>
              </a:buClr>
              <a:buFont typeface="Wingdings" panose="05000000000000000000" pitchFamily="2" charset="2"/>
              <a:buChar char="ü"/>
            </a:pPr>
            <a:r>
              <a:rPr lang="en-GB" sz="1500" b="1" dirty="0">
                <a:solidFill>
                  <a:srgbClr val="0070C0"/>
                </a:solidFill>
              </a:rPr>
              <a:t>experience</a:t>
            </a:r>
            <a:r>
              <a:rPr lang="en-GB" sz="1500" dirty="0"/>
              <a:t> something</a:t>
            </a:r>
          </a:p>
          <a:p>
            <a:pPr marL="285750" indent="-285750">
              <a:buClr>
                <a:srgbClr val="0070C0"/>
              </a:buClr>
              <a:buFont typeface="Wingdings" panose="05000000000000000000" pitchFamily="2" charset="2"/>
              <a:buChar char="ü"/>
            </a:pPr>
            <a:endParaRPr lang="en-GB" sz="1500" b="1" dirty="0">
              <a:solidFill>
                <a:srgbClr val="0070C0"/>
              </a:solidFill>
            </a:endParaRPr>
          </a:p>
          <a:p>
            <a:pPr marL="285750" indent="-285750">
              <a:buClr>
                <a:srgbClr val="0070C0"/>
              </a:buClr>
              <a:buFont typeface="Wingdings" panose="05000000000000000000" pitchFamily="2" charset="2"/>
              <a:buChar char="ü"/>
            </a:pPr>
            <a:r>
              <a:rPr lang="en-GB" sz="1500" b="1" dirty="0">
                <a:solidFill>
                  <a:srgbClr val="0070C0"/>
                </a:solidFill>
              </a:rPr>
              <a:t>reflect</a:t>
            </a:r>
            <a:r>
              <a:rPr lang="en-GB" sz="1500" dirty="0"/>
              <a:t> on it</a:t>
            </a:r>
          </a:p>
          <a:p>
            <a:pPr marL="285750" indent="-285750">
              <a:buClr>
                <a:srgbClr val="0070C0"/>
              </a:buClr>
              <a:buFont typeface="Wingdings" panose="05000000000000000000" pitchFamily="2" charset="2"/>
              <a:buChar char="ü"/>
            </a:pPr>
            <a:endParaRPr lang="en-GB" sz="1500" dirty="0"/>
          </a:p>
          <a:p>
            <a:pPr marL="285750" indent="-285750">
              <a:buClr>
                <a:srgbClr val="0070C0"/>
              </a:buClr>
              <a:buFont typeface="Wingdings" panose="05000000000000000000" pitchFamily="2" charset="2"/>
              <a:buChar char="ü"/>
            </a:pPr>
            <a:r>
              <a:rPr lang="en-GB" sz="1500" dirty="0"/>
              <a:t>seek to </a:t>
            </a:r>
            <a:r>
              <a:rPr lang="en-GB" sz="1500" b="1" dirty="0">
                <a:solidFill>
                  <a:srgbClr val="0070C0"/>
                </a:solidFill>
              </a:rPr>
              <a:t>understand</a:t>
            </a:r>
            <a:r>
              <a:rPr lang="en-GB" sz="1500" dirty="0"/>
              <a:t> what did/did not work and why </a:t>
            </a:r>
          </a:p>
          <a:p>
            <a:pPr marL="285750" indent="-285750">
              <a:buClr>
                <a:srgbClr val="0070C0"/>
              </a:buClr>
              <a:buFont typeface="Wingdings" panose="05000000000000000000" pitchFamily="2" charset="2"/>
              <a:buChar char="ü"/>
            </a:pPr>
            <a:endParaRPr lang="en-GB" sz="1500" dirty="0"/>
          </a:p>
          <a:p>
            <a:pPr marL="285750" indent="-285750">
              <a:buClr>
                <a:srgbClr val="0070C0"/>
              </a:buClr>
              <a:buFont typeface="Wingdings" panose="05000000000000000000" pitchFamily="2" charset="2"/>
              <a:buChar char="ü"/>
            </a:pPr>
            <a:r>
              <a:rPr lang="en-GB" sz="1500" dirty="0"/>
              <a:t>then </a:t>
            </a:r>
            <a:r>
              <a:rPr lang="en-GB" sz="1500" b="1" dirty="0">
                <a:solidFill>
                  <a:srgbClr val="0070C0"/>
                </a:solidFill>
              </a:rPr>
              <a:t>apply</a:t>
            </a:r>
            <a:r>
              <a:rPr lang="en-GB" sz="1500" dirty="0"/>
              <a:t> this understanding in similar situations going forward</a:t>
            </a:r>
            <a:endParaRPr lang="en-GB" sz="1700" dirty="0"/>
          </a:p>
        </p:txBody>
      </p:sp>
      <p:sp>
        <p:nvSpPr>
          <p:cNvPr id="12" name="Speech Bubble: Rectangle with Corners Rounded 11">
            <a:extLst>
              <a:ext uri="{FF2B5EF4-FFF2-40B4-BE49-F238E27FC236}">
                <a16:creationId xmlns:a16="http://schemas.microsoft.com/office/drawing/2014/main" id="{8CDCD63D-CEFB-29B5-3371-C390B78FB5EC}"/>
              </a:ext>
            </a:extLst>
          </p:cNvPr>
          <p:cNvSpPr/>
          <p:nvPr/>
        </p:nvSpPr>
        <p:spPr>
          <a:xfrm>
            <a:off x="3719211" y="1315094"/>
            <a:ext cx="2004917" cy="961778"/>
          </a:xfrm>
          <a:prstGeom prst="wedgeRoundRectCallout">
            <a:avLst>
              <a:gd name="adj1" fmla="val -74269"/>
              <a:gd name="adj2" fmla="val -646"/>
              <a:gd name="adj3" fmla="val 16667"/>
            </a:avLst>
          </a:prstGeom>
          <a:solidFill>
            <a:schemeClr val="bg1">
              <a:lumMod val="9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50" dirty="0">
                <a:solidFill>
                  <a:schemeClr val="tx1"/>
                </a:solidFill>
              </a:rPr>
              <a:t>I have just written my first ever business report. I have felt nervous throughout this experience </a:t>
            </a:r>
          </a:p>
        </p:txBody>
      </p:sp>
      <p:sp>
        <p:nvSpPr>
          <p:cNvPr id="13" name="Speech Bubble: Rectangle with Corners Rounded 12">
            <a:extLst>
              <a:ext uri="{FF2B5EF4-FFF2-40B4-BE49-F238E27FC236}">
                <a16:creationId xmlns:a16="http://schemas.microsoft.com/office/drawing/2014/main" id="{B9960DA2-5C2A-AD34-B4EE-E347FC575405}"/>
              </a:ext>
            </a:extLst>
          </p:cNvPr>
          <p:cNvSpPr/>
          <p:nvPr/>
        </p:nvSpPr>
        <p:spPr>
          <a:xfrm>
            <a:off x="3719210" y="3878399"/>
            <a:ext cx="2076925" cy="851474"/>
          </a:xfrm>
          <a:prstGeom prst="wedgeRoundRectCallout">
            <a:avLst>
              <a:gd name="adj1" fmla="val 15245"/>
              <a:gd name="adj2" fmla="val -69735"/>
              <a:gd name="adj3" fmla="val 16667"/>
            </a:avLst>
          </a:prstGeom>
          <a:solidFill>
            <a:schemeClr val="bg1">
              <a:lumMod val="9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50" dirty="0">
                <a:solidFill>
                  <a:schemeClr val="tx1"/>
                </a:solidFill>
              </a:rPr>
              <a:t>I struggled to present statistics in this report. I would start and stop a lot. I felt lost at times.</a:t>
            </a:r>
          </a:p>
        </p:txBody>
      </p:sp>
      <p:sp>
        <p:nvSpPr>
          <p:cNvPr id="14" name="Speech Bubble: Rectangle with Corners Rounded 13">
            <a:extLst>
              <a:ext uri="{FF2B5EF4-FFF2-40B4-BE49-F238E27FC236}">
                <a16:creationId xmlns:a16="http://schemas.microsoft.com/office/drawing/2014/main" id="{9A8C8D76-1D00-D422-C485-EC83FF34DD8C}"/>
              </a:ext>
            </a:extLst>
          </p:cNvPr>
          <p:cNvSpPr/>
          <p:nvPr/>
        </p:nvSpPr>
        <p:spPr>
          <a:xfrm>
            <a:off x="0" y="4365104"/>
            <a:ext cx="2339752" cy="1328481"/>
          </a:xfrm>
          <a:prstGeom prst="wedgeRoundRectCallout">
            <a:avLst>
              <a:gd name="adj1" fmla="val 58787"/>
              <a:gd name="adj2" fmla="val 24961"/>
              <a:gd name="adj3" fmla="val 16667"/>
            </a:avLst>
          </a:prstGeom>
          <a:solidFill>
            <a:schemeClr val="bg1">
              <a:lumMod val="9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50" dirty="0">
                <a:solidFill>
                  <a:schemeClr val="tx1"/>
                </a:solidFill>
              </a:rPr>
              <a:t>My nervousness was, in fact, fear as I have never presented statistics in a report. Viewing examples of business reports would help me recognise good practice </a:t>
            </a:r>
          </a:p>
        </p:txBody>
      </p:sp>
      <p:sp>
        <p:nvSpPr>
          <p:cNvPr id="15" name="Speech Bubble: Rectangle with Corners Rounded 14">
            <a:extLst>
              <a:ext uri="{FF2B5EF4-FFF2-40B4-BE49-F238E27FC236}">
                <a16:creationId xmlns:a16="http://schemas.microsoft.com/office/drawing/2014/main" id="{238B9951-8E9F-AAB3-8041-630B16144DBD}"/>
              </a:ext>
            </a:extLst>
          </p:cNvPr>
          <p:cNvSpPr/>
          <p:nvPr/>
        </p:nvSpPr>
        <p:spPr>
          <a:xfrm>
            <a:off x="19167" y="1617294"/>
            <a:ext cx="2320585" cy="1463173"/>
          </a:xfrm>
          <a:prstGeom prst="wedgeRoundRectCallout">
            <a:avLst>
              <a:gd name="adj1" fmla="val -27827"/>
              <a:gd name="adj2" fmla="val 70582"/>
              <a:gd name="adj3" fmla="val 16667"/>
            </a:avLst>
          </a:prstGeom>
          <a:solidFill>
            <a:schemeClr val="bg1">
              <a:lumMod val="9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50" dirty="0">
                <a:solidFill>
                  <a:schemeClr val="tx1"/>
                </a:solidFill>
              </a:rPr>
              <a:t>I have now viewed good examples and understand how statistics should be presented in business reports. I am applying my learning to a report that is due next week.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par>
                                <p:cTn id="31" presetID="1" presetClass="entr" presetSubtype="0" fill="hold" grpId="0" nodeType="withEffect">
                                  <p:stCondLst>
                                    <p:cond delay="100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par>
                                <p:cTn id="37" presetID="1" presetClass="entr" presetSubtype="0" fill="hold" grpId="0" nodeType="withEffect">
                                  <p:stCondLst>
                                    <p:cond delay="100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par>
                                <p:cTn id="43" presetID="1" presetClass="entr" presetSubtype="0" fill="hold" grpId="0" nodeType="withEffect">
                                  <p:stCondLst>
                                    <p:cond delay="1000"/>
                                  </p:stCondLst>
                                  <p:childTnLst>
                                    <p:set>
                                      <p:cBhvr>
                                        <p:cTn id="44" dur="1" fill="hold">
                                          <p:stCondLst>
                                            <p:cond delay="0"/>
                                          </p:stCondLst>
                                        </p:cTn>
                                        <p:tgtEl>
                                          <p:spTgt spid="1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childTnLst>
                                </p:cTn>
                              </p:par>
                              <p:par>
                                <p:cTn id="49" presetID="1" presetClass="entr" presetSubtype="0" fill="hold" grpId="0" nodeType="withEffect">
                                  <p:stCondLst>
                                    <p:cond delay="100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2" grpId="0" animBg="1"/>
      <p:bldP spid="13" grpId="0" animBg="1"/>
      <p:bldP spid="14" grpId="0" animBg="1"/>
      <p:bldP spid="1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16632"/>
            <a:ext cx="9124833" cy="787771"/>
          </a:xfrm>
        </p:spPr>
        <p:txBody>
          <a:bodyPr>
            <a:noAutofit/>
          </a:bodyPr>
          <a:lstStyle/>
          <a:p>
            <a:r>
              <a:rPr lang="en-GB" sz="3200" b="1" dirty="0"/>
              <a:t>Different learning Styles – </a:t>
            </a:r>
            <a:r>
              <a:rPr lang="en-GB" sz="3200" b="1" dirty="0">
                <a:solidFill>
                  <a:srgbClr val="00B0F0"/>
                </a:solidFill>
              </a:rPr>
              <a:t>Honey &amp; Mumford</a:t>
            </a:r>
          </a:p>
        </p:txBody>
      </p:sp>
      <p:pic>
        <p:nvPicPr>
          <p:cNvPr id="5" name="Picture 4"/>
          <p:cNvPicPr>
            <a:picLocks noChangeAspect="1"/>
          </p:cNvPicPr>
          <p:nvPr/>
        </p:nvPicPr>
        <p:blipFill>
          <a:blip r:embed="rId2"/>
          <a:srcRect l="1764"/>
          <a:stretch>
            <a:fillRect/>
          </a:stretch>
        </p:blipFill>
        <p:spPr>
          <a:xfrm>
            <a:off x="13969" y="1052736"/>
            <a:ext cx="6624737" cy="4600575"/>
          </a:xfrm>
          <a:prstGeom prst="rect">
            <a:avLst/>
          </a:prstGeom>
        </p:spPr>
      </p:pic>
      <p:sp>
        <p:nvSpPr>
          <p:cNvPr id="3" name="Slide Number Placeholder 2">
            <a:extLst>
              <a:ext uri="{FF2B5EF4-FFF2-40B4-BE49-F238E27FC236}">
                <a16:creationId xmlns:a16="http://schemas.microsoft.com/office/drawing/2014/main" id="{4EF1E579-3962-3E09-011E-221EBC374108}"/>
              </a:ext>
            </a:extLst>
          </p:cNvPr>
          <p:cNvSpPr>
            <a:spLocks noGrp="1"/>
          </p:cNvSpPr>
          <p:nvPr>
            <p:ph type="sldNum" sz="quarter" idx="12"/>
          </p:nvPr>
        </p:nvSpPr>
        <p:spPr/>
        <p:txBody>
          <a:bodyPr/>
          <a:lstStyle/>
          <a:p>
            <a:fld id="{AC82685A-BD3A-4230-8D85-804689F67293}" type="slidenum">
              <a:rPr lang="en-GB" smtClean="0"/>
              <a:t>52</a:t>
            </a:fld>
            <a:endParaRPr lang="en-GB"/>
          </a:p>
        </p:txBody>
      </p:sp>
      <p:sp>
        <p:nvSpPr>
          <p:cNvPr id="4" name="Rectangle: Rounded Corners 3">
            <a:extLst>
              <a:ext uri="{FF2B5EF4-FFF2-40B4-BE49-F238E27FC236}">
                <a16:creationId xmlns:a16="http://schemas.microsoft.com/office/drawing/2014/main" id="{511E9BA9-65BE-1A47-895B-73C7B358B324}"/>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
        <p:nvSpPr>
          <p:cNvPr id="6" name="Rectangle 5">
            <a:extLst>
              <a:ext uri="{FF2B5EF4-FFF2-40B4-BE49-F238E27FC236}">
                <a16:creationId xmlns:a16="http://schemas.microsoft.com/office/drawing/2014/main" id="{A23A131B-2CE4-9B0A-BF4E-682309642575}"/>
              </a:ext>
            </a:extLst>
          </p:cNvPr>
          <p:cNvSpPr/>
          <p:nvPr/>
        </p:nvSpPr>
        <p:spPr>
          <a:xfrm>
            <a:off x="2098307" y="2426292"/>
            <a:ext cx="1008112" cy="432048"/>
          </a:xfrm>
          <a:prstGeom prst="rect">
            <a:avLst/>
          </a:prstGeom>
          <a:noFill/>
          <a:ln w="603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63BF3B09-AB30-8547-D114-EFDEC607E967}"/>
              </a:ext>
            </a:extLst>
          </p:cNvPr>
          <p:cNvSpPr/>
          <p:nvPr/>
        </p:nvSpPr>
        <p:spPr>
          <a:xfrm>
            <a:off x="3490826" y="2426292"/>
            <a:ext cx="1008112" cy="432048"/>
          </a:xfrm>
          <a:prstGeom prst="rect">
            <a:avLst/>
          </a:prstGeom>
          <a:noFill/>
          <a:ln w="60325">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A3DEEDA8-E568-4678-9AFD-677889004595}"/>
              </a:ext>
            </a:extLst>
          </p:cNvPr>
          <p:cNvSpPr/>
          <p:nvPr/>
        </p:nvSpPr>
        <p:spPr>
          <a:xfrm>
            <a:off x="3459958" y="3884048"/>
            <a:ext cx="1008112" cy="432048"/>
          </a:xfrm>
          <a:prstGeom prst="rect">
            <a:avLst/>
          </a:prstGeom>
          <a:noFill/>
          <a:ln w="60325">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1E09255E-F5EC-B391-39C3-7B8DF1EA2345}"/>
              </a:ext>
            </a:extLst>
          </p:cNvPr>
          <p:cNvSpPr/>
          <p:nvPr/>
        </p:nvSpPr>
        <p:spPr>
          <a:xfrm>
            <a:off x="2098307" y="3884048"/>
            <a:ext cx="1080120" cy="432048"/>
          </a:xfrm>
          <a:prstGeom prst="rect">
            <a:avLst/>
          </a:prstGeom>
          <a:noFill/>
          <a:ln w="60325">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Speech Bubble: Rectangle 10">
            <a:extLst>
              <a:ext uri="{FF2B5EF4-FFF2-40B4-BE49-F238E27FC236}">
                <a16:creationId xmlns:a16="http://schemas.microsoft.com/office/drawing/2014/main" id="{C03615FB-5F77-FA9F-3EEB-9AD7B141AD99}"/>
              </a:ext>
            </a:extLst>
          </p:cNvPr>
          <p:cNvSpPr/>
          <p:nvPr/>
        </p:nvSpPr>
        <p:spPr>
          <a:xfrm>
            <a:off x="6825312" y="1038410"/>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 cannot give you an immediate answer. I will think about it and then share my response</a:t>
            </a:r>
          </a:p>
        </p:txBody>
      </p:sp>
      <p:sp>
        <p:nvSpPr>
          <p:cNvPr id="12" name="Speech Bubble: Rectangle 11">
            <a:extLst>
              <a:ext uri="{FF2B5EF4-FFF2-40B4-BE49-F238E27FC236}">
                <a16:creationId xmlns:a16="http://schemas.microsoft.com/office/drawing/2014/main" id="{274E4577-8B9D-1387-B2D2-0C08F325B83E}"/>
              </a:ext>
            </a:extLst>
          </p:cNvPr>
          <p:cNvSpPr/>
          <p:nvPr/>
        </p:nvSpPr>
        <p:spPr>
          <a:xfrm>
            <a:off x="6825311" y="2241618"/>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Based on what I have just  observed and understood, I am going to try doing it myself.</a:t>
            </a:r>
          </a:p>
        </p:txBody>
      </p:sp>
      <p:sp>
        <p:nvSpPr>
          <p:cNvPr id="13" name="Speech Bubble: Rectangle 12">
            <a:extLst>
              <a:ext uri="{FF2B5EF4-FFF2-40B4-BE49-F238E27FC236}">
                <a16:creationId xmlns:a16="http://schemas.microsoft.com/office/drawing/2014/main" id="{9235D52B-D4FA-AECC-8A4F-5C1ACB2F5615}"/>
              </a:ext>
            </a:extLst>
          </p:cNvPr>
          <p:cNvSpPr/>
          <p:nvPr/>
        </p:nvSpPr>
        <p:spPr>
          <a:xfrm>
            <a:off x="6825311" y="3471654"/>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 need to see how it is done. Then, I need to understand it. I should then be ready to do it.</a:t>
            </a:r>
          </a:p>
        </p:txBody>
      </p:sp>
      <p:sp>
        <p:nvSpPr>
          <p:cNvPr id="14" name="Speech Bubble: Rectangle 13">
            <a:extLst>
              <a:ext uri="{FF2B5EF4-FFF2-40B4-BE49-F238E27FC236}">
                <a16:creationId xmlns:a16="http://schemas.microsoft.com/office/drawing/2014/main" id="{3FEED53F-BF42-4C08-D9B5-A21B37700172}"/>
              </a:ext>
            </a:extLst>
          </p:cNvPr>
          <p:cNvSpPr/>
          <p:nvPr/>
        </p:nvSpPr>
        <p:spPr>
          <a:xfrm>
            <a:off x="6825311" y="4696157"/>
            <a:ext cx="2299520"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rPr>
              <a:t>I have just put all our names forward for the competition. It will be a fantastic experience!</a:t>
            </a:r>
            <a:endParaRPr lang="en-GB" sz="1200" dirty="0">
              <a:solidFill>
                <a:schemeClr val="tx1"/>
              </a:solidFill>
            </a:endParaRPr>
          </a:p>
        </p:txBody>
      </p:sp>
      <p:sp>
        <p:nvSpPr>
          <p:cNvPr id="15" name="Speech Bubble: Rectangle 14">
            <a:extLst>
              <a:ext uri="{FF2B5EF4-FFF2-40B4-BE49-F238E27FC236}">
                <a16:creationId xmlns:a16="http://schemas.microsoft.com/office/drawing/2014/main" id="{70030E0E-99B6-3302-236F-15F79832F7F8}"/>
              </a:ext>
            </a:extLst>
          </p:cNvPr>
          <p:cNvSpPr/>
          <p:nvPr/>
        </p:nvSpPr>
        <p:spPr>
          <a:xfrm>
            <a:off x="6825311" y="1052736"/>
            <a:ext cx="2299520" cy="948089"/>
          </a:xfrm>
          <a:prstGeom prst="wedgeRectCallout">
            <a:avLst/>
          </a:prstGeom>
          <a:noFill/>
          <a:ln w="444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
        <p:nvSpPr>
          <p:cNvPr id="16" name="Speech Bubble: Rectangle 15">
            <a:extLst>
              <a:ext uri="{FF2B5EF4-FFF2-40B4-BE49-F238E27FC236}">
                <a16:creationId xmlns:a16="http://schemas.microsoft.com/office/drawing/2014/main" id="{650F178E-9E8E-4686-0FA9-B1C4D320D7B6}"/>
              </a:ext>
            </a:extLst>
          </p:cNvPr>
          <p:cNvSpPr/>
          <p:nvPr/>
        </p:nvSpPr>
        <p:spPr>
          <a:xfrm>
            <a:off x="6844480" y="2241618"/>
            <a:ext cx="2299520" cy="948089"/>
          </a:xfrm>
          <a:prstGeom prst="wedgeRectCallout">
            <a:avLst/>
          </a:prstGeom>
          <a:noFill/>
          <a:ln w="44450">
            <a:solidFill>
              <a:srgbClr val="B400D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
        <p:nvSpPr>
          <p:cNvPr id="17" name="Speech Bubble: Rectangle 16">
            <a:extLst>
              <a:ext uri="{FF2B5EF4-FFF2-40B4-BE49-F238E27FC236}">
                <a16:creationId xmlns:a16="http://schemas.microsoft.com/office/drawing/2014/main" id="{AAC992D6-4D25-E639-4811-96D47E8F8EE8}"/>
              </a:ext>
            </a:extLst>
          </p:cNvPr>
          <p:cNvSpPr/>
          <p:nvPr/>
        </p:nvSpPr>
        <p:spPr>
          <a:xfrm>
            <a:off x="6819790" y="3471653"/>
            <a:ext cx="2299520" cy="948089"/>
          </a:xfrm>
          <a:prstGeom prst="wedgeRectCallout">
            <a:avLst/>
          </a:prstGeom>
          <a:noFill/>
          <a:ln w="444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
        <p:nvSpPr>
          <p:cNvPr id="18" name="Speech Bubble: Rectangle 17">
            <a:extLst>
              <a:ext uri="{FF2B5EF4-FFF2-40B4-BE49-F238E27FC236}">
                <a16:creationId xmlns:a16="http://schemas.microsoft.com/office/drawing/2014/main" id="{D7E61A5A-2A3B-94FF-CC6F-6468FA7FF852}"/>
              </a:ext>
            </a:extLst>
          </p:cNvPr>
          <p:cNvSpPr/>
          <p:nvPr/>
        </p:nvSpPr>
        <p:spPr>
          <a:xfrm>
            <a:off x="6830511" y="4696157"/>
            <a:ext cx="2299520" cy="948089"/>
          </a:xfrm>
          <a:prstGeom prst="wedgeRectCallout">
            <a:avLst/>
          </a:prstGeom>
          <a:noFill/>
          <a:ln w="444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6411"/>
            <a:ext cx="9124833" cy="734393"/>
          </a:xfrm>
        </p:spPr>
        <p:txBody>
          <a:bodyPr>
            <a:normAutofit/>
          </a:bodyPr>
          <a:lstStyle/>
          <a:p>
            <a:r>
              <a:rPr lang="en-GB" sz="3150" b="1" dirty="0"/>
              <a:t>Different learning Styles (</a:t>
            </a:r>
            <a:r>
              <a:rPr lang="en-GB" sz="3150" b="1" dirty="0">
                <a:solidFill>
                  <a:srgbClr val="EEB500"/>
                </a:solidFill>
              </a:rPr>
              <a:t>V</a:t>
            </a:r>
            <a:r>
              <a:rPr lang="en-GB" sz="3150" b="1" dirty="0">
                <a:solidFill>
                  <a:srgbClr val="0070C0"/>
                </a:solidFill>
              </a:rPr>
              <a:t>A</a:t>
            </a:r>
            <a:r>
              <a:rPr lang="en-GB" sz="3150" b="1" dirty="0">
                <a:solidFill>
                  <a:srgbClr val="FF0000"/>
                </a:solidFill>
              </a:rPr>
              <a:t>R</a:t>
            </a:r>
            <a:r>
              <a:rPr lang="en-GB" sz="3150" b="1" dirty="0">
                <a:solidFill>
                  <a:srgbClr val="00B050"/>
                </a:solidFill>
              </a:rPr>
              <a:t>K</a:t>
            </a:r>
            <a:r>
              <a:rPr lang="en-GB" sz="3150" b="1" dirty="0"/>
              <a:t>) – </a:t>
            </a:r>
            <a:r>
              <a:rPr lang="en-GB" sz="3150" b="1" dirty="0">
                <a:solidFill>
                  <a:srgbClr val="B400DE"/>
                </a:solidFill>
              </a:rPr>
              <a:t>Fleming</a:t>
            </a:r>
          </a:p>
        </p:txBody>
      </p:sp>
      <p:sp>
        <p:nvSpPr>
          <p:cNvPr id="4" name="AutoShape 2" descr="C:\Users\olubukola.adegbite\Desktop\Learning styles.webp"/>
          <p:cNvSpPr>
            <a:spLocks noChangeAspect="1" noChangeArrowheads="1"/>
          </p:cNvSpPr>
          <p:nvPr/>
        </p:nvSpPr>
        <p:spPr bwMode="auto">
          <a:xfrm>
            <a:off x="4419600" y="3276600"/>
            <a:ext cx="45719"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GB"/>
          </a:p>
        </p:txBody>
      </p:sp>
      <p:pic>
        <p:nvPicPr>
          <p:cNvPr id="1028" name="Picture 4" descr="Learning Styles – Effective Teaching Strategy or Harmful Neuromyth? –  Crystal Clear ES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004" y="1052736"/>
            <a:ext cx="5544820" cy="440245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716016" y="5455191"/>
            <a:ext cx="1224136" cy="2055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000000"/>
                </a:solidFill>
                <a:latin typeface="Arial" panose="020B0604020202020204" pitchFamily="34" charset="0"/>
                <a:cs typeface="Arial" panose="020B0604020202020204" pitchFamily="34" charset="0"/>
              </a:rPr>
              <a:t>(</a:t>
            </a:r>
            <a:r>
              <a:rPr lang="en-GB" sz="1000" dirty="0">
                <a:solidFill>
                  <a:srgbClr val="000000"/>
                </a:solidFill>
              </a:rPr>
              <a:t>Weber, 2023)</a:t>
            </a:r>
          </a:p>
        </p:txBody>
      </p:sp>
      <p:sp>
        <p:nvSpPr>
          <p:cNvPr id="3" name="Slide Number Placeholder 2">
            <a:extLst>
              <a:ext uri="{FF2B5EF4-FFF2-40B4-BE49-F238E27FC236}">
                <a16:creationId xmlns:a16="http://schemas.microsoft.com/office/drawing/2014/main" id="{A7920189-6B60-D5A4-ADB0-220D561CB876}"/>
              </a:ext>
            </a:extLst>
          </p:cNvPr>
          <p:cNvSpPr>
            <a:spLocks noGrp="1"/>
          </p:cNvSpPr>
          <p:nvPr>
            <p:ph type="sldNum" sz="quarter" idx="12"/>
          </p:nvPr>
        </p:nvSpPr>
        <p:spPr/>
        <p:txBody>
          <a:bodyPr/>
          <a:lstStyle/>
          <a:p>
            <a:fld id="{AC82685A-BD3A-4230-8D85-804689F67293}" type="slidenum">
              <a:rPr lang="en-GB" smtClean="0"/>
              <a:t>53</a:t>
            </a:fld>
            <a:endParaRPr lang="en-GB"/>
          </a:p>
        </p:txBody>
      </p:sp>
      <p:sp>
        <p:nvSpPr>
          <p:cNvPr id="5" name="Rectangle: Rounded Corners 4">
            <a:extLst>
              <a:ext uri="{FF2B5EF4-FFF2-40B4-BE49-F238E27FC236}">
                <a16:creationId xmlns:a16="http://schemas.microsoft.com/office/drawing/2014/main" id="{7C7EEDA1-D6BE-126F-3C9B-163F0D777D1F}"/>
              </a:ext>
            </a:extLst>
          </p:cNvPr>
          <p:cNvSpPr/>
          <p:nvPr/>
        </p:nvSpPr>
        <p:spPr>
          <a:xfrm>
            <a:off x="19167" y="0"/>
            <a:ext cx="431675" cy="364796"/>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4</a:t>
            </a:r>
          </a:p>
        </p:txBody>
      </p:sp>
      <p:sp>
        <p:nvSpPr>
          <p:cNvPr id="7" name="Speech Bubble: Rectangle 6">
            <a:extLst>
              <a:ext uri="{FF2B5EF4-FFF2-40B4-BE49-F238E27FC236}">
                <a16:creationId xmlns:a16="http://schemas.microsoft.com/office/drawing/2014/main" id="{6D21EA05-3F63-7539-2FB7-06565D89DBEA}"/>
              </a:ext>
            </a:extLst>
          </p:cNvPr>
          <p:cNvSpPr/>
          <p:nvPr/>
        </p:nvSpPr>
        <p:spPr>
          <a:xfrm>
            <a:off x="6012159" y="1052736"/>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see the key information presented in diagram form</a:t>
            </a:r>
          </a:p>
        </p:txBody>
      </p:sp>
      <p:sp>
        <p:nvSpPr>
          <p:cNvPr id="8" name="Speech Bubble: Rectangle 7">
            <a:extLst>
              <a:ext uri="{FF2B5EF4-FFF2-40B4-BE49-F238E27FC236}">
                <a16:creationId xmlns:a16="http://schemas.microsoft.com/office/drawing/2014/main" id="{3E7D5FD5-B715-728E-5B8F-EFC5D3EC1985}"/>
              </a:ext>
            </a:extLst>
          </p:cNvPr>
          <p:cNvSpPr/>
          <p:nvPr/>
        </p:nvSpPr>
        <p:spPr>
          <a:xfrm>
            <a:off x="6012158" y="2255944"/>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use the Cornell Method to jot down information</a:t>
            </a:r>
          </a:p>
        </p:txBody>
      </p:sp>
      <p:sp>
        <p:nvSpPr>
          <p:cNvPr id="9" name="Speech Bubble: Rectangle 8">
            <a:extLst>
              <a:ext uri="{FF2B5EF4-FFF2-40B4-BE49-F238E27FC236}">
                <a16:creationId xmlns:a16="http://schemas.microsoft.com/office/drawing/2014/main" id="{E4604490-A3E0-96D6-F0BC-50A46E455749}"/>
              </a:ext>
            </a:extLst>
          </p:cNvPr>
          <p:cNvSpPr/>
          <p:nvPr/>
        </p:nvSpPr>
        <p:spPr>
          <a:xfrm>
            <a:off x="6012158" y="3500358"/>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get to physically experience something </a:t>
            </a:r>
          </a:p>
        </p:txBody>
      </p:sp>
      <p:sp>
        <p:nvSpPr>
          <p:cNvPr id="10" name="Speech Bubble: Rectangle 9">
            <a:extLst>
              <a:ext uri="{FF2B5EF4-FFF2-40B4-BE49-F238E27FC236}">
                <a16:creationId xmlns:a16="http://schemas.microsoft.com/office/drawing/2014/main" id="{6C66861F-2D88-18FC-65C0-B35729327063}"/>
              </a:ext>
            </a:extLst>
          </p:cNvPr>
          <p:cNvSpPr/>
          <p:nvPr/>
        </p:nvSpPr>
        <p:spPr>
          <a:xfrm>
            <a:off x="5989129" y="4710482"/>
            <a:ext cx="3019603" cy="948089"/>
          </a:xfrm>
          <a:prstGeom prst="wedgeRectCallou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 do my best learning when I can engage in group or paired discussions on a topic</a:t>
            </a:r>
          </a:p>
        </p:txBody>
      </p:sp>
      <p:sp>
        <p:nvSpPr>
          <p:cNvPr id="11" name="Speech Bubble: Rectangle 10">
            <a:extLst>
              <a:ext uri="{FF2B5EF4-FFF2-40B4-BE49-F238E27FC236}">
                <a16:creationId xmlns:a16="http://schemas.microsoft.com/office/drawing/2014/main" id="{CB55245F-8B78-99BE-B4BE-F1BD9EA780D9}"/>
              </a:ext>
            </a:extLst>
          </p:cNvPr>
          <p:cNvSpPr/>
          <p:nvPr/>
        </p:nvSpPr>
        <p:spPr>
          <a:xfrm>
            <a:off x="6012159" y="1047215"/>
            <a:ext cx="3019603" cy="948089"/>
          </a:xfrm>
          <a:prstGeom prst="wedgeRectCallout">
            <a:avLst/>
          </a:prstGeom>
          <a:noFill/>
          <a:ln w="44450">
            <a:solidFill>
              <a:srgbClr val="EEB5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
        <p:nvSpPr>
          <p:cNvPr id="12" name="Speech Bubble: Rectangle 11">
            <a:extLst>
              <a:ext uri="{FF2B5EF4-FFF2-40B4-BE49-F238E27FC236}">
                <a16:creationId xmlns:a16="http://schemas.microsoft.com/office/drawing/2014/main" id="{3EF87EC1-6EA2-EC1A-9C1C-0D885DDEF404}"/>
              </a:ext>
            </a:extLst>
          </p:cNvPr>
          <p:cNvSpPr/>
          <p:nvPr/>
        </p:nvSpPr>
        <p:spPr>
          <a:xfrm>
            <a:off x="6012158" y="2256318"/>
            <a:ext cx="3019603" cy="948089"/>
          </a:xfrm>
          <a:prstGeom prst="wedgeRectCallout">
            <a:avLst/>
          </a:prstGeom>
          <a:noFill/>
          <a:ln w="444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
        <p:nvSpPr>
          <p:cNvPr id="13" name="Speech Bubble: Rectangle 12">
            <a:extLst>
              <a:ext uri="{FF2B5EF4-FFF2-40B4-BE49-F238E27FC236}">
                <a16:creationId xmlns:a16="http://schemas.microsoft.com/office/drawing/2014/main" id="{5CD42EC0-2DD8-DDCC-985D-C84B54EE6583}"/>
              </a:ext>
            </a:extLst>
          </p:cNvPr>
          <p:cNvSpPr/>
          <p:nvPr/>
        </p:nvSpPr>
        <p:spPr>
          <a:xfrm>
            <a:off x="5989129" y="3514038"/>
            <a:ext cx="3019603" cy="948089"/>
          </a:xfrm>
          <a:prstGeom prst="wedgeRectCallout">
            <a:avLst/>
          </a:prstGeom>
          <a:noFill/>
          <a:ln w="44450">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
        <p:nvSpPr>
          <p:cNvPr id="14" name="Speech Bubble: Rectangle 13">
            <a:extLst>
              <a:ext uri="{FF2B5EF4-FFF2-40B4-BE49-F238E27FC236}">
                <a16:creationId xmlns:a16="http://schemas.microsoft.com/office/drawing/2014/main" id="{A174F078-442D-B0F3-413D-FB024BFABEC8}"/>
              </a:ext>
            </a:extLst>
          </p:cNvPr>
          <p:cNvSpPr/>
          <p:nvPr/>
        </p:nvSpPr>
        <p:spPr>
          <a:xfrm>
            <a:off x="6012158" y="4710484"/>
            <a:ext cx="3019603" cy="948089"/>
          </a:xfrm>
          <a:prstGeom prst="wedgeRectCallout">
            <a:avLst/>
          </a:prstGeom>
          <a:noFill/>
          <a:ln w="444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C587-6147-C185-B91C-76D65459CBFB}"/>
              </a:ext>
            </a:extLst>
          </p:cNvPr>
          <p:cNvSpPr>
            <a:spLocks noGrp="1"/>
          </p:cNvSpPr>
          <p:nvPr>
            <p:ph type="title"/>
          </p:nvPr>
        </p:nvSpPr>
        <p:spPr/>
        <p:txBody>
          <a:bodyPr>
            <a:normAutofit/>
          </a:bodyPr>
          <a:lstStyle/>
          <a:p>
            <a:r>
              <a:rPr lang="en-GB" sz="4000" b="1" dirty="0"/>
              <a:t>Recap</a:t>
            </a:r>
          </a:p>
        </p:txBody>
      </p:sp>
      <p:sp>
        <p:nvSpPr>
          <p:cNvPr id="3" name="Content Placeholder 2">
            <a:extLst>
              <a:ext uri="{FF2B5EF4-FFF2-40B4-BE49-F238E27FC236}">
                <a16:creationId xmlns:a16="http://schemas.microsoft.com/office/drawing/2014/main" id="{79DDA6D7-C845-FA6F-79A0-8AA8A6447E8B}"/>
              </a:ext>
            </a:extLst>
          </p:cNvPr>
          <p:cNvSpPr>
            <a:spLocks noGrp="1"/>
          </p:cNvSpPr>
          <p:nvPr>
            <p:ph idx="1"/>
          </p:nvPr>
        </p:nvSpPr>
        <p:spPr>
          <a:xfrm>
            <a:off x="323528" y="1772816"/>
            <a:ext cx="4752528" cy="3528392"/>
          </a:xfrm>
        </p:spPr>
        <p:txBody>
          <a:bodyPr>
            <a:normAutofit fontScale="92500" lnSpcReduction="20000"/>
          </a:bodyPr>
          <a:lstStyle/>
          <a:p>
            <a:pPr marL="514350" indent="-514350">
              <a:buFont typeface="+mj-lt"/>
              <a:buAutoNum type="arabicPeriod"/>
            </a:pPr>
            <a:r>
              <a:rPr lang="en-US" sz="2500" dirty="0"/>
              <a:t>We have discussed the </a:t>
            </a:r>
            <a:r>
              <a:rPr lang="en-US" sz="2500" b="1" dirty="0">
                <a:solidFill>
                  <a:srgbClr val="0070C0"/>
                </a:solidFill>
              </a:rPr>
              <a:t>assignment briefs </a:t>
            </a:r>
            <a:r>
              <a:rPr lang="en-US" sz="2500" dirty="0"/>
              <a:t>for Task 1 and Task 2 </a:t>
            </a:r>
          </a:p>
          <a:p>
            <a:pPr marL="514350" indent="-514350">
              <a:buFont typeface="+mj-lt"/>
              <a:buAutoNum type="arabicPeriod"/>
            </a:pPr>
            <a:endParaRPr lang="en-US" sz="2500" b="1" dirty="0">
              <a:solidFill>
                <a:srgbClr val="0070C0"/>
              </a:solidFill>
              <a:cs typeface="Arial" panose="020B0604020202020204" pitchFamily="34" charset="0"/>
            </a:endParaRPr>
          </a:p>
          <a:p>
            <a:pPr marL="514350" indent="-514350">
              <a:buFont typeface="+mj-lt"/>
              <a:buAutoNum type="arabicPeriod"/>
            </a:pPr>
            <a:r>
              <a:rPr lang="en-GB" sz="2500" dirty="0">
                <a:cs typeface="Arial" panose="020B0604020202020204" pitchFamily="34" charset="0"/>
              </a:rPr>
              <a:t>We have explored </a:t>
            </a:r>
            <a:r>
              <a:rPr lang="en-GB" sz="2500" b="1" dirty="0">
                <a:solidFill>
                  <a:srgbClr val="0070C0"/>
                </a:solidFill>
                <a:cs typeface="Arial" panose="020B0604020202020204" pitchFamily="34" charset="0"/>
              </a:rPr>
              <a:t>the</a:t>
            </a:r>
            <a:r>
              <a:rPr lang="en-GB" sz="2500" dirty="0">
                <a:cs typeface="Arial" panose="020B0604020202020204" pitchFamily="34" charset="0"/>
              </a:rPr>
              <a:t> </a:t>
            </a:r>
            <a:r>
              <a:rPr lang="en-GB" sz="2500" b="1" dirty="0">
                <a:solidFill>
                  <a:srgbClr val="0070C0"/>
                </a:solidFill>
                <a:cs typeface="Arial" panose="020B0604020202020204" pitchFamily="34" charset="0"/>
              </a:rPr>
              <a:t>concept of self-awareness </a:t>
            </a:r>
            <a:r>
              <a:rPr lang="en-GB" sz="2500" dirty="0">
                <a:cs typeface="Arial" panose="020B0604020202020204" pitchFamily="34" charset="0"/>
              </a:rPr>
              <a:t>with focus on its importance and key features </a:t>
            </a:r>
          </a:p>
          <a:p>
            <a:pPr marL="514350" indent="-514350">
              <a:buFont typeface="+mj-lt"/>
              <a:buAutoNum type="arabicPeriod"/>
            </a:pPr>
            <a:endParaRPr lang="en-GB" sz="2500" dirty="0">
              <a:cs typeface="Arial" panose="020B0604020202020204" pitchFamily="34" charset="0"/>
            </a:endParaRPr>
          </a:p>
          <a:p>
            <a:pPr marL="514350" indent="-514350">
              <a:buFont typeface="+mj-lt"/>
              <a:buAutoNum type="arabicPeriod"/>
            </a:pPr>
            <a:r>
              <a:rPr lang="en-GB" sz="2500" dirty="0">
                <a:cs typeface="Arial" panose="020B0604020202020204" pitchFamily="34" charset="0"/>
              </a:rPr>
              <a:t>We have started to apply </a:t>
            </a:r>
            <a:r>
              <a:rPr lang="en-GB" sz="2500" b="1" dirty="0">
                <a:solidFill>
                  <a:srgbClr val="0070C0"/>
                </a:solidFill>
                <a:cs typeface="Arial" panose="020B0604020202020204" pitchFamily="34" charset="0"/>
              </a:rPr>
              <a:t>tools for improving self-awareness </a:t>
            </a:r>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C607F4F2-132E-567E-B0C3-AA7F29B53508}"/>
              </a:ext>
            </a:extLst>
          </p:cNvPr>
          <p:cNvSpPr>
            <a:spLocks noGrp="1"/>
          </p:cNvSpPr>
          <p:nvPr>
            <p:ph type="sldNum" sz="quarter" idx="12"/>
          </p:nvPr>
        </p:nvSpPr>
        <p:spPr/>
        <p:txBody>
          <a:bodyPr/>
          <a:lstStyle/>
          <a:p>
            <a:fld id="{AC82685A-BD3A-4230-8D85-804689F67293}" type="slidenum">
              <a:rPr lang="en-GB" smtClean="0"/>
              <a:t>54</a:t>
            </a:fld>
            <a:endParaRPr lang="en-GB"/>
          </a:p>
        </p:txBody>
      </p:sp>
      <p:pic>
        <p:nvPicPr>
          <p:cNvPr id="5" name="Picture 1">
            <a:extLst>
              <a:ext uri="{FF2B5EF4-FFF2-40B4-BE49-F238E27FC236}">
                <a16:creationId xmlns:a16="http://schemas.microsoft.com/office/drawing/2014/main" id="{3FA86A4C-C648-2C7B-5FFF-30B8B061D0AC}"/>
              </a:ext>
            </a:extLst>
          </p:cNvPr>
          <p:cNvPicPr>
            <a:picLocks noChangeAspect="1"/>
          </p:cNvPicPr>
          <p:nvPr/>
        </p:nvPicPr>
        <p:blipFill>
          <a:blip r:embed="rId2"/>
          <a:srcRect/>
          <a:stretch>
            <a:fillRect/>
          </a:stretch>
        </p:blipFill>
        <p:spPr bwMode="auto">
          <a:xfrm>
            <a:off x="5580112" y="2132856"/>
            <a:ext cx="2895600" cy="2111978"/>
          </a:xfrm>
          <a:prstGeom prst="rect">
            <a:avLst/>
          </a:prstGeom>
          <a:noFill/>
          <a:ln w="9525">
            <a:noFill/>
            <a:miter lim="800000"/>
            <a:headEnd/>
            <a:tailEnd/>
          </a:ln>
        </p:spPr>
      </p:pic>
      <p:sp>
        <p:nvSpPr>
          <p:cNvPr id="6" name="Rectangle 5">
            <a:extLst>
              <a:ext uri="{FF2B5EF4-FFF2-40B4-BE49-F238E27FC236}">
                <a16:creationId xmlns:a16="http://schemas.microsoft.com/office/drawing/2014/main" id="{B7BD0596-BEE3-3402-DDD9-0751978E92A2}"/>
              </a:ext>
            </a:extLst>
          </p:cNvPr>
          <p:cNvSpPr/>
          <p:nvPr/>
        </p:nvSpPr>
        <p:spPr>
          <a:xfrm>
            <a:off x="5652120" y="4419992"/>
            <a:ext cx="2895600" cy="1080120"/>
          </a:xfrm>
          <a:prstGeom prst="rect">
            <a:avLst/>
          </a:prstGeom>
          <a:solidFill>
            <a:srgbClr val="FFBFBD"/>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b="1" dirty="0">
                <a:solidFill>
                  <a:schemeClr val="tx1"/>
                </a:solidFill>
              </a:rPr>
              <a:t>You will now complete a Knowledge Check Quiz</a:t>
            </a:r>
          </a:p>
        </p:txBody>
      </p:sp>
    </p:spTree>
    <p:extLst>
      <p:ext uri="{BB962C8B-B14F-4D97-AF65-F5344CB8AC3E}">
        <p14:creationId xmlns:p14="http://schemas.microsoft.com/office/powerpoint/2010/main" val="33314436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91"/>
            <a:ext cx="8229600" cy="1143000"/>
          </a:xfrm>
        </p:spPr>
        <p:txBody>
          <a:bodyPr>
            <a:normAutofit/>
          </a:bodyPr>
          <a:lstStyle/>
          <a:p>
            <a:r>
              <a:rPr lang="en-GB" sz="4000" b="1" dirty="0"/>
              <a:t>Reflective Journal</a:t>
            </a:r>
          </a:p>
        </p:txBody>
      </p:sp>
      <p:sp>
        <p:nvSpPr>
          <p:cNvPr id="3" name="Content Placeholder 2"/>
          <p:cNvSpPr>
            <a:spLocks noGrp="1"/>
          </p:cNvSpPr>
          <p:nvPr>
            <p:ph idx="1"/>
          </p:nvPr>
        </p:nvSpPr>
        <p:spPr>
          <a:xfrm>
            <a:off x="323528" y="1268760"/>
            <a:ext cx="8424936" cy="4242250"/>
          </a:xfrm>
        </p:spPr>
        <p:txBody>
          <a:bodyPr>
            <a:noAutofit/>
          </a:bodyPr>
          <a:lstStyle/>
          <a:p>
            <a:pPr>
              <a:lnSpc>
                <a:spcPct val="150000"/>
              </a:lnSpc>
              <a:spcBef>
                <a:spcPts val="0"/>
              </a:spcBef>
            </a:pPr>
            <a:r>
              <a:rPr lang="en-GB" sz="2000" dirty="0"/>
              <a:t>Explain what is </a:t>
            </a:r>
            <a:r>
              <a:rPr lang="en-GB" sz="2000" b="1" dirty="0"/>
              <a:t>self-awareness</a:t>
            </a:r>
          </a:p>
          <a:p>
            <a:pPr>
              <a:lnSpc>
                <a:spcPct val="150000"/>
              </a:lnSpc>
              <a:spcBef>
                <a:spcPts val="0"/>
              </a:spcBef>
            </a:pPr>
            <a:endParaRPr lang="en-GB" sz="2000" dirty="0"/>
          </a:p>
          <a:p>
            <a:pPr>
              <a:lnSpc>
                <a:spcPct val="150000"/>
              </a:lnSpc>
              <a:spcBef>
                <a:spcPts val="0"/>
              </a:spcBef>
            </a:pPr>
            <a:r>
              <a:rPr lang="en-GB" sz="2000" dirty="0"/>
              <a:t>Reflect on </a:t>
            </a:r>
            <a:r>
              <a:rPr lang="en-GB" sz="2000" b="1" dirty="0"/>
              <a:t>how self-awareness can help you make improvements </a:t>
            </a:r>
            <a:r>
              <a:rPr lang="en-GB" sz="2000" dirty="0"/>
              <a:t>in aspects of your personal and/or professional life</a:t>
            </a:r>
          </a:p>
          <a:p>
            <a:pPr>
              <a:lnSpc>
                <a:spcPct val="150000"/>
              </a:lnSpc>
              <a:spcBef>
                <a:spcPts val="0"/>
              </a:spcBef>
            </a:pPr>
            <a:endParaRPr lang="en-GB" sz="2000" dirty="0"/>
          </a:p>
          <a:p>
            <a:pPr>
              <a:lnSpc>
                <a:spcPct val="150000"/>
              </a:lnSpc>
              <a:spcBef>
                <a:spcPts val="0"/>
              </a:spcBef>
            </a:pPr>
            <a:r>
              <a:rPr lang="en-GB" sz="2000" dirty="0"/>
              <a:t>Identify the </a:t>
            </a:r>
            <a:r>
              <a:rPr lang="en-GB" sz="2000" b="1" dirty="0"/>
              <a:t>tools you would use for improving self awareness</a:t>
            </a:r>
            <a:r>
              <a:rPr lang="en-GB" sz="2000" dirty="0"/>
              <a:t>. </a:t>
            </a:r>
          </a:p>
          <a:p>
            <a:pPr>
              <a:lnSpc>
                <a:spcPct val="150000"/>
              </a:lnSpc>
              <a:spcBef>
                <a:spcPts val="0"/>
              </a:spcBef>
            </a:pPr>
            <a:endParaRPr lang="en-GB" sz="2000" dirty="0"/>
          </a:p>
          <a:p>
            <a:pPr>
              <a:lnSpc>
                <a:spcPct val="150000"/>
              </a:lnSpc>
              <a:spcBef>
                <a:spcPts val="0"/>
              </a:spcBef>
            </a:pPr>
            <a:r>
              <a:rPr lang="en-GB" sz="2000" dirty="0"/>
              <a:t>Next, </a:t>
            </a:r>
            <a:r>
              <a:rPr lang="en-GB" sz="2000" b="1" dirty="0"/>
              <a:t>set a goal for you to work towards</a:t>
            </a:r>
            <a:r>
              <a:rPr lang="en-GB" sz="2000" dirty="0"/>
              <a:t> and </a:t>
            </a:r>
            <a:r>
              <a:rPr lang="en-GB" sz="2000" b="1" dirty="0"/>
              <a:t>consider how you will measure your progress</a:t>
            </a:r>
            <a:r>
              <a:rPr lang="en-GB" sz="2000" dirty="0"/>
              <a:t>. </a:t>
            </a:r>
          </a:p>
          <a:p>
            <a:pPr>
              <a:spcBef>
                <a:spcPts val="0"/>
              </a:spcBef>
            </a:pPr>
            <a:endParaRPr lang="en-GB" sz="2100" dirty="0"/>
          </a:p>
          <a:p>
            <a:pPr marL="0" indent="0">
              <a:spcBef>
                <a:spcPts val="0"/>
              </a:spcBef>
              <a:buNone/>
            </a:pPr>
            <a:endParaRPr lang="en-GB" sz="2100" dirty="0"/>
          </a:p>
        </p:txBody>
      </p:sp>
      <p:sp>
        <p:nvSpPr>
          <p:cNvPr id="5" name="Slide Number Placeholder 4">
            <a:extLst>
              <a:ext uri="{FF2B5EF4-FFF2-40B4-BE49-F238E27FC236}">
                <a16:creationId xmlns:a16="http://schemas.microsoft.com/office/drawing/2014/main" id="{A1D3DAF4-AF61-E400-155A-4338CBCF6204}"/>
              </a:ext>
            </a:extLst>
          </p:cNvPr>
          <p:cNvSpPr>
            <a:spLocks noGrp="1"/>
          </p:cNvSpPr>
          <p:nvPr>
            <p:ph type="sldNum" sz="quarter" idx="12"/>
          </p:nvPr>
        </p:nvSpPr>
        <p:spPr/>
        <p:txBody>
          <a:bodyPr/>
          <a:lstStyle/>
          <a:p>
            <a:fld id="{AC82685A-BD3A-4230-8D85-804689F67293}" type="slidenum">
              <a:rPr lang="en-GB" smtClean="0"/>
              <a:t>55</a:t>
            </a:fld>
            <a:endParaRPr lang="en-GB"/>
          </a:p>
        </p:txBody>
      </p:sp>
      <p:pic>
        <p:nvPicPr>
          <p:cNvPr id="7" name="Graphic 6" descr="Checklist with solid fill">
            <a:extLst>
              <a:ext uri="{FF2B5EF4-FFF2-40B4-BE49-F238E27FC236}">
                <a16:creationId xmlns:a16="http://schemas.microsoft.com/office/drawing/2014/main" id="{6B8C7991-DE0E-DCCD-65C6-C4A374EF52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92280" y="209710"/>
            <a:ext cx="777240" cy="7772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75C4-05D5-1F65-AA8D-376BB43B20C2}"/>
              </a:ext>
            </a:extLst>
          </p:cNvPr>
          <p:cNvSpPr>
            <a:spLocks noGrp="1"/>
          </p:cNvSpPr>
          <p:nvPr>
            <p:ph type="title"/>
          </p:nvPr>
        </p:nvSpPr>
        <p:spPr/>
        <p:txBody>
          <a:bodyPr/>
          <a:lstStyle/>
          <a:p>
            <a:r>
              <a:rPr lang="en-GB" b="1" dirty="0"/>
              <a:t>Task 1 progress tracker </a:t>
            </a:r>
          </a:p>
        </p:txBody>
      </p:sp>
      <p:sp>
        <p:nvSpPr>
          <p:cNvPr id="3" name="Content Placeholder 2">
            <a:extLst>
              <a:ext uri="{FF2B5EF4-FFF2-40B4-BE49-F238E27FC236}">
                <a16:creationId xmlns:a16="http://schemas.microsoft.com/office/drawing/2014/main" id="{7382B826-6ED9-62CE-862A-0245D210D555}"/>
              </a:ext>
            </a:extLst>
          </p:cNvPr>
          <p:cNvSpPr>
            <a:spLocks noGrp="1"/>
          </p:cNvSpPr>
          <p:nvPr>
            <p:ph idx="1"/>
          </p:nvPr>
        </p:nvSpPr>
        <p:spPr>
          <a:xfrm>
            <a:off x="457200" y="1844823"/>
            <a:ext cx="8229600" cy="3672409"/>
          </a:xfrm>
        </p:spPr>
        <p:txBody>
          <a:bodyPr>
            <a:normAutofit/>
          </a:bodyPr>
          <a:lstStyle/>
          <a:p>
            <a:pPr>
              <a:lnSpc>
                <a:spcPct val="150000"/>
              </a:lnSpc>
            </a:pPr>
            <a:r>
              <a:rPr lang="en-GB" sz="2200" b="1" dirty="0"/>
              <a:t>Select a job advert </a:t>
            </a:r>
            <a:r>
              <a:rPr lang="en-GB" sz="2200" dirty="0"/>
              <a:t>to use for this assessment and study the related documents </a:t>
            </a:r>
          </a:p>
          <a:p>
            <a:pPr>
              <a:lnSpc>
                <a:spcPct val="150000"/>
              </a:lnSpc>
            </a:pPr>
            <a:endParaRPr lang="en-GB" sz="2200" dirty="0"/>
          </a:p>
          <a:p>
            <a:pPr>
              <a:lnSpc>
                <a:spcPct val="150000"/>
              </a:lnSpc>
            </a:pPr>
            <a:r>
              <a:rPr lang="en-GB" sz="2200" dirty="0"/>
              <a:t>Ensure you also have access to the </a:t>
            </a:r>
            <a:r>
              <a:rPr lang="en-GB" sz="2200" b="1" dirty="0"/>
              <a:t>job description </a:t>
            </a:r>
            <a:r>
              <a:rPr lang="en-GB" sz="2200" dirty="0"/>
              <a:t>and </a:t>
            </a:r>
            <a:r>
              <a:rPr lang="en-GB" sz="2200" b="1" dirty="0"/>
              <a:t>person specification </a:t>
            </a:r>
            <a:r>
              <a:rPr lang="en-GB" sz="2200" dirty="0"/>
              <a:t>documents</a:t>
            </a:r>
            <a:r>
              <a:rPr lang="en-GB" sz="2200" b="1" dirty="0"/>
              <a:t> </a:t>
            </a:r>
            <a:r>
              <a:rPr lang="en-GB" sz="2200" dirty="0"/>
              <a:t>for this specific role. </a:t>
            </a:r>
          </a:p>
        </p:txBody>
      </p:sp>
      <p:pic>
        <p:nvPicPr>
          <p:cNvPr id="7" name="Graphic 6" descr="Checkmark with solid fill">
            <a:extLst>
              <a:ext uri="{FF2B5EF4-FFF2-40B4-BE49-F238E27FC236}">
                <a16:creationId xmlns:a16="http://schemas.microsoft.com/office/drawing/2014/main" id="{67438A34-5033-2BF5-A20A-CFEA7ABBDBE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864475" y="253207"/>
            <a:ext cx="914400" cy="914400"/>
          </a:xfrm>
          <a:prstGeom prst="rect">
            <a:avLst/>
          </a:prstGeom>
        </p:spPr>
      </p:pic>
      <p:sp>
        <p:nvSpPr>
          <p:cNvPr id="5" name="Slide Number Placeholder 4">
            <a:extLst>
              <a:ext uri="{FF2B5EF4-FFF2-40B4-BE49-F238E27FC236}">
                <a16:creationId xmlns:a16="http://schemas.microsoft.com/office/drawing/2014/main" id="{BB99FA5D-ED5F-878B-15F9-DE21D0CB54F8}"/>
              </a:ext>
            </a:extLst>
          </p:cNvPr>
          <p:cNvSpPr>
            <a:spLocks noGrp="1"/>
          </p:cNvSpPr>
          <p:nvPr>
            <p:ph type="sldNum" sz="quarter" idx="12"/>
          </p:nvPr>
        </p:nvSpPr>
        <p:spPr/>
        <p:txBody>
          <a:bodyPr/>
          <a:lstStyle/>
          <a:p>
            <a:fld id="{AC82685A-BD3A-4230-8D85-804689F67293}" type="slidenum">
              <a:rPr lang="en-GB" smtClean="0"/>
              <a:t>56</a:t>
            </a:fld>
            <a:endParaRPr lang="en-GB"/>
          </a:p>
        </p:txBody>
      </p:sp>
    </p:spTree>
    <p:extLst>
      <p:ext uri="{BB962C8B-B14F-4D97-AF65-F5344CB8AC3E}">
        <p14:creationId xmlns:p14="http://schemas.microsoft.com/office/powerpoint/2010/main" val="85164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2195"/>
          </a:xfrm>
        </p:spPr>
        <p:txBody>
          <a:bodyPr>
            <a:normAutofit/>
          </a:bodyPr>
          <a:lstStyle/>
          <a:p>
            <a:r>
              <a:rPr lang="en-GB" sz="3200" b="1" dirty="0"/>
              <a:t>Reference list</a:t>
            </a:r>
          </a:p>
        </p:txBody>
      </p:sp>
      <p:sp>
        <p:nvSpPr>
          <p:cNvPr id="3" name="Content Placeholder 2"/>
          <p:cNvSpPr>
            <a:spLocks noGrp="1"/>
          </p:cNvSpPr>
          <p:nvPr>
            <p:ph idx="1"/>
          </p:nvPr>
        </p:nvSpPr>
        <p:spPr>
          <a:xfrm>
            <a:off x="251520" y="1052736"/>
            <a:ext cx="8784976" cy="4608512"/>
          </a:xfrm>
        </p:spPr>
        <p:txBody>
          <a:bodyPr>
            <a:normAutofit fontScale="25000" lnSpcReduction="20000"/>
          </a:bodyPr>
          <a:lstStyle/>
          <a:p>
            <a:pPr marL="0" indent="0">
              <a:lnSpc>
                <a:spcPct val="120000"/>
              </a:lnSpc>
              <a:spcBef>
                <a:spcPts val="0"/>
              </a:spcBef>
              <a:buNone/>
            </a:pPr>
            <a:r>
              <a:rPr lang="en-GB" sz="6000" dirty="0"/>
              <a:t>Coffield, F., Moseley, D., Hall, E. and Ecclestone, K. (2004) </a:t>
            </a:r>
            <a:r>
              <a:rPr lang="en-GB" sz="6000" i="1" dirty="0">
                <a:hlinkClick r:id="rId2">
                  <a:extLst>
                    <a:ext uri="{A12FA001-AC4F-418D-AE19-62706E023703}">
                      <ahyp:hlinkClr xmlns:ahyp="http://schemas.microsoft.com/office/drawing/2018/hyperlinkcolor" val="tx"/>
                    </a:ext>
                  </a:extLst>
                </a:hlinkClick>
              </a:rPr>
              <a:t>Learning styles and pedagogy in post-16 learning: a systematic and critical review</a:t>
            </a:r>
            <a:r>
              <a:rPr lang="en-GB" sz="6000" dirty="0"/>
              <a:t> (PDF). London: Learning and Skills Research Centre.</a:t>
            </a:r>
          </a:p>
          <a:p>
            <a:pPr marL="0" indent="0">
              <a:lnSpc>
                <a:spcPct val="120000"/>
              </a:lnSpc>
              <a:spcBef>
                <a:spcPts val="0"/>
              </a:spcBef>
              <a:buNone/>
            </a:pPr>
            <a:endParaRPr lang="en-GB" sz="6000" dirty="0"/>
          </a:p>
          <a:p>
            <a:pPr marL="0" indent="0">
              <a:lnSpc>
                <a:spcPct val="120000"/>
              </a:lnSpc>
              <a:spcBef>
                <a:spcPts val="0"/>
              </a:spcBef>
              <a:buNone/>
            </a:pPr>
            <a:r>
              <a:rPr lang="en-GB" sz="6000" dirty="0"/>
              <a:t>Eurich, T. (2018) </a:t>
            </a:r>
            <a:r>
              <a:rPr lang="en-GB" sz="6000" i="1" dirty="0"/>
              <a:t>Working with People Who Aren’t Self-Aware</a:t>
            </a:r>
            <a:r>
              <a:rPr lang="en-GB" sz="6000" dirty="0"/>
              <a:t>. Available at: </a:t>
            </a:r>
            <a:r>
              <a:rPr lang="en-GB" sz="6000" dirty="0">
                <a:hlinkClick r:id="rId3"/>
              </a:rPr>
              <a:t>https://hbr.org/2018/10/working-with-people-who-arent-self-aware</a:t>
            </a:r>
            <a:r>
              <a:rPr lang="en-GB" sz="6000" dirty="0"/>
              <a:t> (Accessed: 20 September 2025).</a:t>
            </a:r>
          </a:p>
          <a:p>
            <a:pPr marL="0" indent="0">
              <a:lnSpc>
                <a:spcPct val="120000"/>
              </a:lnSpc>
              <a:spcBef>
                <a:spcPts val="0"/>
              </a:spcBef>
              <a:buNone/>
            </a:pPr>
            <a:endParaRPr lang="en-GB" sz="6000" dirty="0"/>
          </a:p>
          <a:p>
            <a:pPr marL="0" indent="0">
              <a:lnSpc>
                <a:spcPct val="120000"/>
              </a:lnSpc>
              <a:spcBef>
                <a:spcPts val="0"/>
              </a:spcBef>
              <a:buNone/>
            </a:pPr>
            <a:r>
              <a:rPr lang="en-GB" sz="6000" dirty="0"/>
              <a:t>Maslow, A. H. (1943) “A Theory of Human Motivation.” </a:t>
            </a:r>
            <a:r>
              <a:rPr lang="en-GB" sz="6000" i="1" dirty="0"/>
              <a:t>Psychological Review</a:t>
            </a:r>
            <a:r>
              <a:rPr lang="en-GB" sz="6000" dirty="0"/>
              <a:t>, 50(4), pp.370-396. Available at: </a:t>
            </a:r>
            <a:r>
              <a:rPr lang="en-GB" sz="6000" dirty="0">
                <a:hlinkClick r:id="rId4"/>
              </a:rPr>
              <a:t>http://psychclassics.yorku.ca/Maslow/motivation.htm</a:t>
            </a:r>
            <a:r>
              <a:rPr lang="en-GB" sz="6000" dirty="0"/>
              <a:t> (Accessed: 12 May 2026)</a:t>
            </a:r>
          </a:p>
          <a:p>
            <a:pPr marL="0" indent="0">
              <a:lnSpc>
                <a:spcPct val="120000"/>
              </a:lnSpc>
              <a:spcBef>
                <a:spcPts val="0"/>
              </a:spcBef>
              <a:buNone/>
            </a:pPr>
            <a:endParaRPr lang="en-GB" sz="6000" dirty="0"/>
          </a:p>
          <a:p>
            <a:pPr marL="0" indent="0">
              <a:lnSpc>
                <a:spcPct val="120000"/>
              </a:lnSpc>
              <a:spcBef>
                <a:spcPts val="0"/>
              </a:spcBef>
              <a:buNone/>
            </a:pPr>
            <a:r>
              <a:rPr lang="en-GB" sz="6000" dirty="0"/>
              <a:t>Morin, A. (2021). Self‐Awareness Part 1: Definition, Measures, Effects, Functions, and Antecedents. </a:t>
            </a:r>
            <a:r>
              <a:rPr lang="en-GB" sz="6000" i="1" dirty="0"/>
              <a:t>Social and Personality Psychology Compass</a:t>
            </a:r>
            <a:r>
              <a:rPr lang="en-GB" sz="6000" dirty="0"/>
              <a:t>. 5. pp.807-823. </a:t>
            </a:r>
          </a:p>
          <a:p>
            <a:pPr marL="0" indent="0">
              <a:lnSpc>
                <a:spcPct val="120000"/>
              </a:lnSpc>
              <a:spcBef>
                <a:spcPts val="0"/>
              </a:spcBef>
              <a:buNone/>
            </a:pPr>
            <a:endParaRPr lang="en-GB" sz="6000" dirty="0"/>
          </a:p>
          <a:p>
            <a:pPr marL="0" indent="0">
              <a:lnSpc>
                <a:spcPct val="120000"/>
              </a:lnSpc>
              <a:spcBef>
                <a:spcPts val="0"/>
              </a:spcBef>
              <a:buNone/>
            </a:pPr>
            <a:r>
              <a:rPr lang="en-GB" sz="6000" dirty="0" err="1"/>
              <a:t>Ruspat</a:t>
            </a:r>
            <a:r>
              <a:rPr lang="en-GB" sz="6000" dirty="0"/>
              <a:t> (2010) </a:t>
            </a:r>
            <a:r>
              <a:rPr lang="en-GB" sz="6000" i="1" dirty="0"/>
              <a:t>Investigating Learning Styles</a:t>
            </a:r>
            <a:r>
              <a:rPr lang="en-GB" sz="6000" dirty="0"/>
              <a:t>. Available at: </a:t>
            </a:r>
            <a:r>
              <a:rPr lang="en-GB" sz="6000" dirty="0">
                <a:hlinkClick r:id="rId5"/>
              </a:rPr>
              <a:t>https://ruspat.wordpress.com/2010/12/05/investigating-learning-styles/</a:t>
            </a:r>
            <a:r>
              <a:rPr lang="en-GB" sz="6000" dirty="0"/>
              <a:t> (Accessed: 22 May 2026).</a:t>
            </a:r>
          </a:p>
          <a:p>
            <a:pPr marL="0" indent="0">
              <a:lnSpc>
                <a:spcPct val="120000"/>
              </a:lnSpc>
              <a:spcBef>
                <a:spcPts val="0"/>
              </a:spcBef>
              <a:buNone/>
            </a:pPr>
            <a:endParaRPr lang="en-GB" sz="6000" dirty="0"/>
          </a:p>
          <a:p>
            <a:pPr marL="0" indent="0">
              <a:lnSpc>
                <a:spcPct val="120000"/>
              </a:lnSpc>
              <a:spcBef>
                <a:spcPts val="0"/>
              </a:spcBef>
              <a:buNone/>
            </a:pPr>
            <a:r>
              <a:rPr lang="en-GB" sz="6000" dirty="0"/>
              <a:t>Weber, C. (2023). </a:t>
            </a:r>
            <a:r>
              <a:rPr lang="en-GB" sz="6000" i="1" dirty="0"/>
              <a:t>Learning Styles – Effective Teaching Strategy or Harmful Neuromyth?</a:t>
            </a:r>
          </a:p>
          <a:p>
            <a:pPr marL="0" indent="0">
              <a:lnSpc>
                <a:spcPct val="120000"/>
              </a:lnSpc>
              <a:spcBef>
                <a:spcPts val="0"/>
              </a:spcBef>
              <a:buNone/>
            </a:pPr>
            <a:r>
              <a:rPr lang="en-GB" sz="6000" dirty="0"/>
              <a:t>Available at: </a:t>
            </a:r>
            <a:r>
              <a:rPr lang="en-GB" sz="6000" dirty="0">
                <a:hlinkClick r:id="rId6"/>
              </a:rPr>
              <a:t>https://esl-curriculum.com/learning-styles-effective-teaching-strategy-or-harmful-neuromyth/</a:t>
            </a:r>
            <a:r>
              <a:rPr lang="en-GB" sz="6000" dirty="0"/>
              <a:t>  (Accessed: 20 May 2026)</a:t>
            </a:r>
          </a:p>
          <a:p>
            <a:pPr marL="0" indent="0">
              <a:lnSpc>
                <a:spcPct val="120000"/>
              </a:lnSpc>
              <a:spcBef>
                <a:spcPts val="0"/>
              </a:spcBef>
              <a:buNone/>
            </a:pPr>
            <a:endParaRPr lang="en-GB" dirty="0"/>
          </a:p>
        </p:txBody>
      </p:sp>
      <p:sp>
        <p:nvSpPr>
          <p:cNvPr id="4" name="Slide Number Placeholder 3">
            <a:extLst>
              <a:ext uri="{FF2B5EF4-FFF2-40B4-BE49-F238E27FC236}">
                <a16:creationId xmlns:a16="http://schemas.microsoft.com/office/drawing/2014/main" id="{B0D0AE0D-0FBA-FBF5-757D-8F52AA4F8F7B}"/>
              </a:ext>
            </a:extLst>
          </p:cNvPr>
          <p:cNvSpPr>
            <a:spLocks noGrp="1"/>
          </p:cNvSpPr>
          <p:nvPr>
            <p:ph type="sldNum" sz="quarter" idx="12"/>
          </p:nvPr>
        </p:nvSpPr>
        <p:spPr/>
        <p:txBody>
          <a:bodyPr/>
          <a:lstStyle/>
          <a:p>
            <a:fld id="{AC82685A-BD3A-4230-8D85-804689F67293}" type="slidenum">
              <a:rPr lang="en-GB" smtClean="0"/>
              <a:t>57</a:t>
            </a:fld>
            <a:endParaRPr lang="en-GB"/>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F5B0EF21-CA5D-4A60-A3B8-014B63530527}">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3326</TotalTime>
  <Words>5326</Words>
  <Application>Microsoft Office PowerPoint</Application>
  <PresentationFormat>On-screen Show (4:3)</PresentationFormat>
  <Paragraphs>686</Paragraphs>
  <Slides>57</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Myriad Pro</vt:lpstr>
      <vt:lpstr>Arial</vt:lpstr>
      <vt:lpstr>Calibri</vt:lpstr>
      <vt:lpstr>Wingdings</vt:lpstr>
      <vt:lpstr>20140311PresentationUWTSDTemplate</vt:lpstr>
      <vt:lpstr>  Employability and Career Development (LCLM4005) – September 2026  Session 2: Improving Self-Awareness</vt:lpstr>
      <vt:lpstr>PowerPoint Presentation</vt:lpstr>
      <vt:lpstr>Session Aims </vt:lpstr>
      <vt:lpstr>PowerPoint Presentation</vt:lpstr>
      <vt:lpstr>Unpacking Task 1</vt:lpstr>
      <vt:lpstr>Unpacking Task 1</vt:lpstr>
      <vt:lpstr>Unpacking Task 1</vt:lpstr>
      <vt:lpstr>Marking criteria for Task 1 </vt:lpstr>
      <vt:lpstr>Marking criteria for Task 1 </vt:lpstr>
      <vt:lpstr>Marking criteria for Task 1 </vt:lpstr>
      <vt:lpstr>Marking criteria for Task 1 </vt:lpstr>
      <vt:lpstr>Unpacking Task 2</vt:lpstr>
      <vt:lpstr>Unpacking Task 2</vt:lpstr>
      <vt:lpstr>Unpacking Task 2</vt:lpstr>
      <vt:lpstr>Marking criteria for Task 2 </vt:lpstr>
      <vt:lpstr>Marking criteria for Task 2 </vt:lpstr>
      <vt:lpstr>Marking criteria for Task 2 </vt:lpstr>
      <vt:lpstr>Marking criteria for Task 2 </vt:lpstr>
      <vt:lpstr>Marking criteria for Task 2 </vt:lpstr>
      <vt:lpstr>PowerPoint Presentation</vt:lpstr>
      <vt:lpstr>PowerPoint Presentation</vt:lpstr>
      <vt:lpstr>Self-Awareness</vt:lpstr>
      <vt:lpstr>Self-Awareness</vt:lpstr>
      <vt:lpstr>Self-Awareness</vt:lpstr>
      <vt:lpstr>Self-Awareness</vt:lpstr>
      <vt:lpstr>Self-Awareness</vt:lpstr>
      <vt:lpstr>Self-Evaluation Process</vt:lpstr>
      <vt:lpstr>Activity </vt:lpstr>
      <vt:lpstr>PowerPoint Presentation</vt:lpstr>
      <vt:lpstr>Tools for improving self-awareness</vt:lpstr>
      <vt:lpstr>Personal SWOT Analysis</vt:lpstr>
      <vt:lpstr>PowerPoint Presentation</vt:lpstr>
      <vt:lpstr>SWOT (example)</vt:lpstr>
      <vt:lpstr> The Johari Window </vt:lpstr>
      <vt:lpstr> The Johari Window </vt:lpstr>
      <vt:lpstr>The Johari Window</vt:lpstr>
      <vt:lpstr>The Johari Window</vt:lpstr>
      <vt:lpstr>The Johari Window</vt:lpstr>
      <vt:lpstr>The Johari Window</vt:lpstr>
      <vt:lpstr>The Johari Window</vt:lpstr>
      <vt:lpstr>PowerPoint Presentation</vt:lpstr>
      <vt:lpstr>The Johari Window - Activity</vt:lpstr>
      <vt:lpstr>Personality Test</vt:lpstr>
      <vt:lpstr>Types of Personality tests</vt:lpstr>
      <vt:lpstr>Myers-Briggs Types Indicator</vt:lpstr>
      <vt:lpstr>PowerPoint Presentation</vt:lpstr>
      <vt:lpstr>Activity</vt:lpstr>
      <vt:lpstr>PowerPoint Presentation</vt:lpstr>
      <vt:lpstr>PowerPoint Presentation</vt:lpstr>
      <vt:lpstr>What are learning styles?</vt:lpstr>
      <vt:lpstr>Different learning Styles - Kolb</vt:lpstr>
      <vt:lpstr>Different learning Styles – Honey &amp; Mumford</vt:lpstr>
      <vt:lpstr>Different learning Styles (VARK) – Fleming</vt:lpstr>
      <vt:lpstr>Recap</vt:lpstr>
      <vt:lpstr>Reflective Journal</vt:lpstr>
      <vt:lpstr>Task 1 progress tracker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Inderjit Grewal</cp:lastModifiedBy>
  <cp:revision>244</cp:revision>
  <dcterms:created xsi:type="dcterms:W3CDTF">2015-04-14T15:21:00Z</dcterms:created>
  <dcterms:modified xsi:type="dcterms:W3CDTF">2026-10-08T11:40:39Z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B0A2CBB2A0324F41B707DD8C27C283A4_12</vt:lpwstr>
  </property>
  <property fmtid="{D5CDD505-2E9C-101B-9397-08002B2CF9AE}" pid="4" name="KSOProductBuildVer">
    <vt:lpwstr>2057-12.2.0.17562</vt:lpwstr>
  </property>
</Properties>
</file>