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</p:sldIdLst>
  <p:sldSz cx="23317200" cy="30480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>
        <p:scale>
          <a:sx n="32" d="100"/>
          <a:sy n="32" d="100"/>
        </p:scale>
        <p:origin x="1122" y="-29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11054081" y="5199693"/>
            <a:ext cx="12277829" cy="22194676"/>
            <a:chOff x="4334933" y="1169931"/>
            <a:chExt cx="4814835" cy="4993802"/>
          </a:xfrm>
        </p:grpSpPr>
        <p:cxnSp>
          <p:nvCxnSpPr>
            <p:cNvPr id="17" name="Straight Connector 16"/>
            <p:cNvCxnSpPr/>
            <p:nvPr/>
          </p:nvCxnSpPr>
          <p:spPr>
            <a:xfrm flipH="1">
              <a:off x="6009259" y="1169931"/>
              <a:ext cx="3134741" cy="313474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4334933" y="1348898"/>
              <a:ext cx="4814835" cy="481483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5225595" y="1469269"/>
              <a:ext cx="3912054" cy="391205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flipH="1">
              <a:off x="5304588" y="1307856"/>
              <a:ext cx="3839412" cy="383941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5707078" y="1770196"/>
              <a:ext cx="3430571" cy="343057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60171" y="2370669"/>
            <a:ext cx="15694518" cy="13885338"/>
          </a:xfrm>
        </p:spPr>
        <p:txBody>
          <a:bodyPr anchor="b">
            <a:normAutofit/>
          </a:bodyPr>
          <a:lstStyle>
            <a:lvl1pPr algn="l">
              <a:defRPr sz="1122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0170" y="17083858"/>
            <a:ext cx="12633338" cy="8504293"/>
          </a:xfrm>
        </p:spPr>
        <p:txBody>
          <a:bodyPr anchor="t">
            <a:normAutofit/>
          </a:bodyPr>
          <a:lstStyle>
            <a:lvl1pPr marL="0" indent="0" algn="l">
              <a:buNone/>
              <a:defRPr sz="5100">
                <a:solidFill>
                  <a:schemeClr val="bg2">
                    <a:lumMod val="75000"/>
                  </a:schemeClr>
                </a:solidFill>
              </a:defRPr>
            </a:lvl1pPr>
            <a:lvl2pPr marL="11658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2331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34975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46634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5829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69951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8161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93268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73C9E-0A8E-496E-8F7D-5252208506E2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4BB92-0D34-4965-9068-19AC0AE16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5724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60171" y="19981334"/>
            <a:ext cx="16714911" cy="677333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60171" y="2370667"/>
            <a:ext cx="16714911" cy="167452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73C9E-0A8E-496E-8F7D-5252208506E2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4BB92-0D34-4965-9068-19AC0AE16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77288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60170" y="8805331"/>
            <a:ext cx="16326293" cy="10310520"/>
          </a:xfrm>
        </p:spPr>
        <p:txBody>
          <a:bodyPr anchor="b">
            <a:normAutofit/>
          </a:bodyPr>
          <a:lstStyle>
            <a:lvl1pPr algn="l">
              <a:defRPr sz="816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0171" y="19943705"/>
            <a:ext cx="16326291" cy="6810964"/>
          </a:xfrm>
        </p:spPr>
        <p:txBody>
          <a:bodyPr anchor="t">
            <a:normAutofit/>
          </a:bodyPr>
          <a:lstStyle>
            <a:lvl1pPr marL="0" indent="0" algn="l">
              <a:buNone/>
              <a:defRPr sz="4590">
                <a:solidFill>
                  <a:schemeClr val="bg2">
                    <a:lumMod val="75000"/>
                  </a:schemeClr>
                </a:solidFill>
              </a:defRPr>
            </a:lvl1pPr>
            <a:lvl2pPr marL="1165860" indent="0">
              <a:buNone/>
              <a:defRPr sz="4590">
                <a:solidFill>
                  <a:schemeClr val="tx1">
                    <a:tint val="75000"/>
                  </a:schemeClr>
                </a:solidFill>
              </a:defRPr>
            </a:lvl2pPr>
            <a:lvl3pPr marL="2331720" indent="0">
              <a:buNone/>
              <a:defRPr sz="4080">
                <a:solidFill>
                  <a:schemeClr val="tx1">
                    <a:tint val="75000"/>
                  </a:schemeClr>
                </a:solidFill>
              </a:defRPr>
            </a:lvl3pPr>
            <a:lvl4pPr marL="3497580" indent="0">
              <a:buNone/>
              <a:defRPr sz="3570">
                <a:solidFill>
                  <a:schemeClr val="tx1">
                    <a:tint val="75000"/>
                  </a:schemeClr>
                </a:solidFill>
              </a:defRPr>
            </a:lvl4pPr>
            <a:lvl5pPr marL="4663440" indent="0">
              <a:buNone/>
              <a:defRPr sz="3570">
                <a:solidFill>
                  <a:schemeClr val="tx1">
                    <a:tint val="75000"/>
                  </a:schemeClr>
                </a:solidFill>
              </a:defRPr>
            </a:lvl5pPr>
            <a:lvl6pPr marL="5829300" indent="0">
              <a:buNone/>
              <a:defRPr sz="3570">
                <a:solidFill>
                  <a:schemeClr val="tx1">
                    <a:tint val="75000"/>
                  </a:schemeClr>
                </a:solidFill>
              </a:defRPr>
            </a:lvl6pPr>
            <a:lvl7pPr marL="6995160" indent="0">
              <a:buNone/>
              <a:defRPr sz="3570">
                <a:solidFill>
                  <a:schemeClr val="tx1">
                    <a:tint val="75000"/>
                  </a:schemeClr>
                </a:solidFill>
              </a:defRPr>
            </a:lvl7pPr>
            <a:lvl8pPr marL="8161020" indent="0">
              <a:buNone/>
              <a:defRPr sz="3570">
                <a:solidFill>
                  <a:schemeClr val="tx1">
                    <a:tint val="75000"/>
                  </a:schemeClr>
                </a:solidFill>
              </a:defRPr>
            </a:lvl8pPr>
            <a:lvl9pPr marL="9326880" indent="0">
              <a:buNone/>
              <a:defRPr sz="357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73C9E-0A8E-496E-8F7D-5252208506E2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4BB92-0D34-4965-9068-19AC0AE16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34099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60171" y="19981334"/>
            <a:ext cx="16714911" cy="6773333"/>
          </a:xfrm>
        </p:spPr>
        <p:txBody>
          <a:bodyPr>
            <a:normAutofit/>
          </a:bodyPr>
          <a:lstStyle>
            <a:lvl1pPr>
              <a:defRPr sz="81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Content Placeholder 3"/>
          <p:cNvSpPr>
            <a:spLocks noGrp="1"/>
          </p:cNvSpPr>
          <p:nvPr>
            <p:ph sz="half" idx="13"/>
          </p:nvPr>
        </p:nvSpPr>
        <p:spPr>
          <a:xfrm>
            <a:off x="1360171" y="2370669"/>
            <a:ext cx="10072416" cy="16745187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Content Placeholder 5"/>
          <p:cNvSpPr>
            <a:spLocks noGrp="1"/>
          </p:cNvSpPr>
          <p:nvPr>
            <p:ph sz="quarter" idx="4"/>
          </p:nvPr>
        </p:nvSpPr>
        <p:spPr>
          <a:xfrm>
            <a:off x="11889023" y="2370666"/>
            <a:ext cx="10068007" cy="16707556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73C9E-0A8E-496E-8F7D-5252208506E2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4BB92-0D34-4965-9068-19AC0AE16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5217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60171" y="19981334"/>
            <a:ext cx="16714911" cy="6773333"/>
          </a:xfrm>
        </p:spPr>
        <p:txBody>
          <a:bodyPr>
            <a:normAutofit/>
          </a:bodyPr>
          <a:lstStyle>
            <a:lvl1pPr>
              <a:defRPr sz="81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3103" y="2370667"/>
            <a:ext cx="9478008" cy="2709333"/>
          </a:xfrm>
        </p:spPr>
        <p:txBody>
          <a:bodyPr anchor="b">
            <a:noAutofit/>
          </a:bodyPr>
          <a:lstStyle>
            <a:lvl1pPr marL="0" indent="0">
              <a:buNone/>
              <a:defRPr sz="6120" b="0" cap="all">
                <a:solidFill>
                  <a:schemeClr val="tx1"/>
                </a:solidFill>
              </a:defRPr>
            </a:lvl1pPr>
            <a:lvl2pPr marL="1165860" indent="0">
              <a:buNone/>
              <a:defRPr sz="5100" b="1"/>
            </a:lvl2pPr>
            <a:lvl3pPr marL="2331720" indent="0">
              <a:buNone/>
              <a:defRPr sz="4590" b="1"/>
            </a:lvl3pPr>
            <a:lvl4pPr marL="3497580" indent="0">
              <a:buNone/>
              <a:defRPr sz="4080" b="1"/>
            </a:lvl4pPr>
            <a:lvl5pPr marL="4663440" indent="0">
              <a:buNone/>
              <a:defRPr sz="4080" b="1"/>
            </a:lvl5pPr>
            <a:lvl6pPr marL="5829300" indent="0">
              <a:buNone/>
              <a:defRPr sz="4080" b="1"/>
            </a:lvl6pPr>
            <a:lvl7pPr marL="6995160" indent="0">
              <a:buNone/>
              <a:defRPr sz="4080" b="1"/>
            </a:lvl7pPr>
            <a:lvl8pPr marL="8161020" indent="0">
              <a:buNone/>
              <a:defRPr sz="4080" b="1"/>
            </a:lvl8pPr>
            <a:lvl9pPr marL="9326880" indent="0">
              <a:buNone/>
              <a:defRPr sz="40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60169" y="5080002"/>
            <a:ext cx="10060941" cy="1403585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2380292" y="2518836"/>
            <a:ext cx="9598330" cy="2561164"/>
          </a:xfrm>
        </p:spPr>
        <p:txBody>
          <a:bodyPr anchor="b">
            <a:noAutofit/>
          </a:bodyPr>
          <a:lstStyle>
            <a:lvl1pPr marL="0" indent="0">
              <a:buNone/>
              <a:defRPr sz="6120" b="0" cap="all">
                <a:solidFill>
                  <a:schemeClr val="tx1"/>
                </a:solidFill>
              </a:defRPr>
            </a:lvl1pPr>
            <a:lvl2pPr marL="1165860" indent="0">
              <a:buNone/>
              <a:defRPr sz="5100" b="1"/>
            </a:lvl2pPr>
            <a:lvl3pPr marL="2331720" indent="0">
              <a:buNone/>
              <a:defRPr sz="4590" b="1"/>
            </a:lvl3pPr>
            <a:lvl4pPr marL="3497580" indent="0">
              <a:buNone/>
              <a:defRPr sz="4080" b="1"/>
            </a:lvl4pPr>
            <a:lvl5pPr marL="4663440" indent="0">
              <a:buNone/>
              <a:defRPr sz="4080" b="1"/>
            </a:lvl5pPr>
            <a:lvl6pPr marL="5829300" indent="0">
              <a:buNone/>
              <a:defRPr sz="4080" b="1"/>
            </a:lvl6pPr>
            <a:lvl7pPr marL="6995160" indent="0">
              <a:buNone/>
              <a:defRPr sz="4080" b="1"/>
            </a:lvl7pPr>
            <a:lvl8pPr marL="8161020" indent="0">
              <a:buNone/>
              <a:defRPr sz="4080" b="1"/>
            </a:lvl8pPr>
            <a:lvl9pPr marL="9326880" indent="0">
              <a:buNone/>
              <a:defRPr sz="40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1889024" y="5080000"/>
            <a:ext cx="10089598" cy="1399822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73C9E-0A8E-496E-8F7D-5252208506E2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4BB92-0D34-4965-9068-19AC0AE16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1947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60171" y="19981334"/>
            <a:ext cx="16714911" cy="6773333"/>
          </a:xfrm>
        </p:spPr>
        <p:txBody>
          <a:bodyPr>
            <a:normAutofit/>
          </a:bodyPr>
          <a:lstStyle>
            <a:lvl1pPr>
              <a:defRPr sz="81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73C9E-0A8E-496E-8F7D-5252208506E2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4BB92-0D34-4965-9068-19AC0AE16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1019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73C9E-0A8E-496E-8F7D-5252208506E2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4BB92-0D34-4965-9068-19AC0AE16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978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17601" y="2370667"/>
            <a:ext cx="8161020" cy="6773333"/>
          </a:xfrm>
        </p:spPr>
        <p:txBody>
          <a:bodyPr anchor="b">
            <a:normAutofit/>
          </a:bodyPr>
          <a:lstStyle>
            <a:lvl1pPr algn="l">
              <a:defRPr sz="51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60169" y="2370667"/>
            <a:ext cx="11318825" cy="24384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817601" y="9821344"/>
            <a:ext cx="8161020" cy="9294520"/>
          </a:xfrm>
        </p:spPr>
        <p:txBody>
          <a:bodyPr anchor="t">
            <a:normAutofit/>
          </a:bodyPr>
          <a:lstStyle>
            <a:lvl1pPr marL="0" indent="0">
              <a:buNone/>
              <a:defRPr sz="4080"/>
            </a:lvl1pPr>
            <a:lvl2pPr marL="1165860" indent="0">
              <a:buNone/>
              <a:defRPr sz="3060"/>
            </a:lvl2pPr>
            <a:lvl3pPr marL="2331720" indent="0">
              <a:buNone/>
              <a:defRPr sz="2550"/>
            </a:lvl3pPr>
            <a:lvl4pPr marL="3497580" indent="0">
              <a:buNone/>
              <a:defRPr sz="2295"/>
            </a:lvl4pPr>
            <a:lvl5pPr marL="4663440" indent="0">
              <a:buNone/>
              <a:defRPr sz="2295"/>
            </a:lvl5pPr>
            <a:lvl6pPr marL="5829300" indent="0">
              <a:buNone/>
              <a:defRPr sz="2295"/>
            </a:lvl6pPr>
            <a:lvl7pPr marL="6995160" indent="0">
              <a:buNone/>
              <a:defRPr sz="2295"/>
            </a:lvl7pPr>
            <a:lvl8pPr marL="8161020" indent="0">
              <a:buNone/>
              <a:defRPr sz="2295"/>
            </a:lvl8pPr>
            <a:lvl9pPr marL="9326880" indent="0">
              <a:buNone/>
              <a:defRPr sz="229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73C9E-0A8E-496E-8F7D-5252208506E2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4BB92-0D34-4965-9068-19AC0AE16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084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4290" y="6434667"/>
            <a:ext cx="9086308" cy="5080000"/>
          </a:xfrm>
        </p:spPr>
        <p:txBody>
          <a:bodyPr anchor="b">
            <a:normAutofit/>
          </a:bodyPr>
          <a:lstStyle>
            <a:lvl1pPr algn="l">
              <a:defRPr sz="612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1943100" y="4064000"/>
            <a:ext cx="8366484" cy="21336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4080"/>
            </a:lvl1pPr>
            <a:lvl2pPr marL="1165860" indent="0">
              <a:buNone/>
              <a:defRPr sz="4080"/>
            </a:lvl2pPr>
            <a:lvl3pPr marL="2331720" indent="0">
              <a:buNone/>
              <a:defRPr sz="4080"/>
            </a:lvl3pPr>
            <a:lvl4pPr marL="3497580" indent="0">
              <a:buNone/>
              <a:defRPr sz="4080"/>
            </a:lvl4pPr>
            <a:lvl5pPr marL="4663440" indent="0">
              <a:buNone/>
              <a:defRPr sz="4080"/>
            </a:lvl5pPr>
            <a:lvl6pPr marL="5829300" indent="0">
              <a:buNone/>
              <a:defRPr sz="4080"/>
            </a:lvl6pPr>
            <a:lvl7pPr marL="6995160" indent="0">
              <a:buNone/>
              <a:defRPr sz="4080"/>
            </a:lvl7pPr>
            <a:lvl8pPr marL="8161020" indent="0">
              <a:buNone/>
              <a:defRPr sz="4080"/>
            </a:lvl8pPr>
            <a:lvl9pPr marL="9326880" indent="0">
              <a:buNone/>
              <a:defRPr sz="408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4870" y="12192000"/>
            <a:ext cx="9088769" cy="9256889"/>
          </a:xfrm>
        </p:spPr>
        <p:txBody>
          <a:bodyPr anchor="t">
            <a:normAutofit/>
          </a:bodyPr>
          <a:lstStyle>
            <a:lvl1pPr marL="0" indent="0">
              <a:buNone/>
              <a:defRPr sz="4590"/>
            </a:lvl1pPr>
            <a:lvl2pPr marL="1165860" indent="0">
              <a:buNone/>
              <a:defRPr sz="3060"/>
            </a:lvl2pPr>
            <a:lvl3pPr marL="2331720" indent="0">
              <a:buNone/>
              <a:defRPr sz="2550"/>
            </a:lvl3pPr>
            <a:lvl4pPr marL="3497580" indent="0">
              <a:buNone/>
              <a:defRPr sz="2295"/>
            </a:lvl4pPr>
            <a:lvl5pPr marL="4663440" indent="0">
              <a:buNone/>
              <a:defRPr sz="2295"/>
            </a:lvl5pPr>
            <a:lvl6pPr marL="5829300" indent="0">
              <a:buNone/>
              <a:defRPr sz="2295"/>
            </a:lvl6pPr>
            <a:lvl7pPr marL="6995160" indent="0">
              <a:buNone/>
              <a:defRPr sz="2295"/>
            </a:lvl7pPr>
            <a:lvl8pPr marL="8161020" indent="0">
              <a:buNone/>
              <a:defRPr sz="2295"/>
            </a:lvl8pPr>
            <a:lvl9pPr marL="9326880" indent="0">
              <a:buNone/>
              <a:defRPr sz="229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73C9E-0A8E-496E-8F7D-5252208506E2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360170" y="27432002"/>
            <a:ext cx="14819896" cy="1622778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4BB92-0D34-4965-9068-19AC0AE16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3254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60171" y="19981334"/>
            <a:ext cx="16714911" cy="677333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1360170" y="2370667"/>
            <a:ext cx="20596860" cy="13885333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4080"/>
            </a:lvl1pPr>
            <a:lvl2pPr marL="1165860" indent="0">
              <a:buNone/>
              <a:defRPr sz="4080"/>
            </a:lvl2pPr>
            <a:lvl3pPr marL="2331720" indent="0">
              <a:buNone/>
              <a:defRPr sz="4080"/>
            </a:lvl3pPr>
            <a:lvl4pPr marL="3497580" indent="0">
              <a:buNone/>
              <a:defRPr sz="4080"/>
            </a:lvl4pPr>
            <a:lvl5pPr marL="4663440" indent="0">
              <a:buNone/>
              <a:defRPr sz="4080"/>
            </a:lvl5pPr>
            <a:lvl6pPr marL="5829300" indent="0">
              <a:buNone/>
              <a:defRPr sz="4080"/>
            </a:lvl6pPr>
            <a:lvl7pPr marL="6995160" indent="0">
              <a:buNone/>
              <a:defRPr sz="4080"/>
            </a:lvl7pPr>
            <a:lvl8pPr marL="8161020" indent="0">
              <a:buNone/>
              <a:defRPr sz="4080"/>
            </a:lvl8pPr>
            <a:lvl9pPr marL="9326880" indent="0">
              <a:buNone/>
              <a:defRPr sz="408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1943105" y="17083853"/>
            <a:ext cx="18567397" cy="20320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4080"/>
            </a:lvl1pPr>
            <a:lvl2pPr marL="1165860" indent="0">
              <a:buFontTx/>
              <a:buNone/>
              <a:defRPr/>
            </a:lvl2pPr>
            <a:lvl3pPr marL="2331720" indent="0">
              <a:buFontTx/>
              <a:buNone/>
              <a:defRPr/>
            </a:lvl3pPr>
            <a:lvl4pPr marL="3497580" indent="0">
              <a:buFontTx/>
              <a:buNone/>
              <a:defRPr/>
            </a:lvl4pPr>
            <a:lvl5pPr marL="466344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73C9E-0A8E-496E-8F7D-5252208506E2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4BB92-0D34-4965-9068-19AC0AE16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8929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60170" y="2370667"/>
            <a:ext cx="20596860" cy="12869333"/>
          </a:xfrm>
        </p:spPr>
        <p:txBody>
          <a:bodyPr anchor="ctr">
            <a:normAutofit/>
          </a:bodyPr>
          <a:lstStyle>
            <a:lvl1pPr algn="l">
              <a:defRPr sz="714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0170" y="18288000"/>
            <a:ext cx="16278058" cy="8466667"/>
          </a:xfrm>
        </p:spPr>
        <p:txBody>
          <a:bodyPr anchor="ctr">
            <a:normAutofit/>
          </a:bodyPr>
          <a:lstStyle>
            <a:lvl1pPr marL="0" indent="0" algn="l">
              <a:buNone/>
              <a:defRPr sz="4590">
                <a:solidFill>
                  <a:schemeClr val="bg2">
                    <a:lumMod val="75000"/>
                  </a:schemeClr>
                </a:solidFill>
              </a:defRPr>
            </a:lvl1pPr>
            <a:lvl2pPr marL="1165860" indent="0">
              <a:buNone/>
              <a:defRPr sz="4590">
                <a:solidFill>
                  <a:schemeClr val="tx1">
                    <a:tint val="75000"/>
                  </a:schemeClr>
                </a:solidFill>
              </a:defRPr>
            </a:lvl2pPr>
            <a:lvl3pPr marL="2331720" indent="0">
              <a:buNone/>
              <a:defRPr sz="4080">
                <a:solidFill>
                  <a:schemeClr val="tx1">
                    <a:tint val="75000"/>
                  </a:schemeClr>
                </a:solidFill>
              </a:defRPr>
            </a:lvl3pPr>
            <a:lvl4pPr marL="3497580" indent="0">
              <a:buNone/>
              <a:defRPr sz="3570">
                <a:solidFill>
                  <a:schemeClr val="tx1">
                    <a:tint val="75000"/>
                  </a:schemeClr>
                </a:solidFill>
              </a:defRPr>
            </a:lvl4pPr>
            <a:lvl5pPr marL="4663440" indent="0">
              <a:buNone/>
              <a:defRPr sz="3570">
                <a:solidFill>
                  <a:schemeClr val="tx1">
                    <a:tint val="75000"/>
                  </a:schemeClr>
                </a:solidFill>
              </a:defRPr>
            </a:lvl5pPr>
            <a:lvl6pPr marL="5829300" indent="0">
              <a:buNone/>
              <a:defRPr sz="3570">
                <a:solidFill>
                  <a:schemeClr val="tx1">
                    <a:tint val="75000"/>
                  </a:schemeClr>
                </a:solidFill>
              </a:defRPr>
            </a:lvl6pPr>
            <a:lvl7pPr marL="6995160" indent="0">
              <a:buNone/>
              <a:defRPr sz="3570">
                <a:solidFill>
                  <a:schemeClr val="tx1">
                    <a:tint val="75000"/>
                  </a:schemeClr>
                </a:solidFill>
              </a:defRPr>
            </a:lvl7pPr>
            <a:lvl8pPr marL="8161020" indent="0">
              <a:buNone/>
              <a:defRPr sz="3570">
                <a:solidFill>
                  <a:schemeClr val="tx1">
                    <a:tint val="75000"/>
                  </a:schemeClr>
                </a:solidFill>
              </a:defRPr>
            </a:lvl8pPr>
            <a:lvl9pPr marL="9326880" indent="0">
              <a:buNone/>
              <a:defRPr sz="357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73C9E-0A8E-496E-8F7D-5252208506E2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4BB92-0D34-4965-9068-19AC0AE16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1904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3523" y="2370667"/>
            <a:ext cx="17492457" cy="12869333"/>
          </a:xfrm>
        </p:spPr>
        <p:txBody>
          <a:bodyPr anchor="ctr">
            <a:normAutofit/>
          </a:bodyPr>
          <a:lstStyle>
            <a:lvl1pPr algn="l">
              <a:defRPr sz="714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720341" y="15240000"/>
            <a:ext cx="16326291" cy="2144889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1165860" indent="0">
              <a:buFontTx/>
              <a:buNone/>
              <a:defRPr/>
            </a:lvl2pPr>
            <a:lvl3pPr marL="2331720" indent="0">
              <a:buFontTx/>
              <a:buNone/>
              <a:defRPr/>
            </a:lvl3pPr>
            <a:lvl4pPr marL="3497580" indent="0">
              <a:buFontTx/>
              <a:buNone/>
              <a:defRPr/>
            </a:lvl4pPr>
            <a:lvl5pPr marL="466344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0171" y="19115867"/>
            <a:ext cx="16275021" cy="763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5100">
                <a:solidFill>
                  <a:schemeClr val="bg2">
                    <a:lumMod val="75000"/>
                  </a:schemeClr>
                </a:solidFill>
              </a:defRPr>
            </a:lvl1pPr>
            <a:lvl2pPr marL="1165860" indent="0">
              <a:buNone/>
              <a:defRPr sz="4590">
                <a:solidFill>
                  <a:schemeClr val="tx1">
                    <a:tint val="75000"/>
                  </a:schemeClr>
                </a:solidFill>
              </a:defRPr>
            </a:lvl2pPr>
            <a:lvl3pPr marL="2331720" indent="0">
              <a:buNone/>
              <a:defRPr sz="4080">
                <a:solidFill>
                  <a:schemeClr val="tx1">
                    <a:tint val="75000"/>
                  </a:schemeClr>
                </a:solidFill>
              </a:defRPr>
            </a:lvl3pPr>
            <a:lvl4pPr marL="3497580" indent="0">
              <a:buNone/>
              <a:defRPr sz="3570">
                <a:solidFill>
                  <a:schemeClr val="tx1">
                    <a:tint val="75000"/>
                  </a:schemeClr>
                </a:solidFill>
              </a:defRPr>
            </a:lvl4pPr>
            <a:lvl5pPr marL="4663440" indent="0">
              <a:buNone/>
              <a:defRPr sz="3570">
                <a:solidFill>
                  <a:schemeClr val="tx1">
                    <a:tint val="75000"/>
                  </a:schemeClr>
                </a:solidFill>
              </a:defRPr>
            </a:lvl5pPr>
            <a:lvl6pPr marL="5829300" indent="0">
              <a:buNone/>
              <a:defRPr sz="3570">
                <a:solidFill>
                  <a:schemeClr val="tx1">
                    <a:tint val="75000"/>
                  </a:schemeClr>
                </a:solidFill>
              </a:defRPr>
            </a:lvl6pPr>
            <a:lvl7pPr marL="6995160" indent="0">
              <a:buNone/>
              <a:defRPr sz="3570">
                <a:solidFill>
                  <a:schemeClr val="tx1">
                    <a:tint val="75000"/>
                  </a:schemeClr>
                </a:solidFill>
              </a:defRPr>
            </a:lvl7pPr>
            <a:lvl8pPr marL="8161020" indent="0">
              <a:buNone/>
              <a:defRPr sz="3570">
                <a:solidFill>
                  <a:schemeClr val="tx1">
                    <a:tint val="75000"/>
                  </a:schemeClr>
                </a:solidFill>
              </a:defRPr>
            </a:lvl8pPr>
            <a:lvl9pPr marL="9326880" indent="0">
              <a:buNone/>
              <a:defRPr sz="357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73C9E-0A8E-496E-8F7D-5252208506E2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4BB92-0D34-4965-9068-19AC0AE16561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82932" y="3158329"/>
            <a:ext cx="1166163" cy="2599004"/>
          </a:xfrm>
          <a:prstGeom prst="rect">
            <a:avLst/>
          </a:prstGeom>
        </p:spPr>
        <p:txBody>
          <a:bodyPr vert="horz" lIns="233172" tIns="116586" rIns="233172" bIns="116586" rtlCol="0" anchor="ctr">
            <a:noAutofit/>
          </a:bodyPr>
          <a:lstStyle/>
          <a:p>
            <a:pPr lvl="0"/>
            <a:r>
              <a:rPr lang="en-US" sz="204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9625312" y="12304894"/>
            <a:ext cx="1166163" cy="2599004"/>
          </a:xfrm>
          <a:prstGeom prst="rect">
            <a:avLst/>
          </a:prstGeom>
        </p:spPr>
        <p:txBody>
          <a:bodyPr vert="horz" lIns="233172" tIns="116586" rIns="233172" bIns="116586" rtlCol="0" anchor="ctr">
            <a:noAutofit/>
          </a:bodyPr>
          <a:lstStyle/>
          <a:p>
            <a:pPr lvl="0" algn="r"/>
            <a:r>
              <a:rPr lang="en-US" sz="204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418238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60171" y="15240000"/>
            <a:ext cx="16275021" cy="7544000"/>
          </a:xfrm>
        </p:spPr>
        <p:txBody>
          <a:bodyPr anchor="b">
            <a:normAutofit/>
          </a:bodyPr>
          <a:lstStyle>
            <a:lvl1pPr algn="l">
              <a:defRPr sz="714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0170" y="22813247"/>
            <a:ext cx="16278058" cy="3941418"/>
          </a:xfrm>
        </p:spPr>
        <p:txBody>
          <a:bodyPr anchor="t">
            <a:normAutofit/>
          </a:bodyPr>
          <a:lstStyle>
            <a:lvl1pPr marL="0" indent="0" algn="l">
              <a:buNone/>
              <a:defRPr sz="4590">
                <a:solidFill>
                  <a:schemeClr val="bg2">
                    <a:lumMod val="75000"/>
                  </a:schemeClr>
                </a:solidFill>
              </a:defRPr>
            </a:lvl1pPr>
            <a:lvl2pPr marL="1165860" indent="0">
              <a:buNone/>
              <a:defRPr sz="4590">
                <a:solidFill>
                  <a:schemeClr val="tx1">
                    <a:tint val="75000"/>
                  </a:schemeClr>
                </a:solidFill>
              </a:defRPr>
            </a:lvl2pPr>
            <a:lvl3pPr marL="2331720" indent="0">
              <a:buNone/>
              <a:defRPr sz="4080">
                <a:solidFill>
                  <a:schemeClr val="tx1">
                    <a:tint val="75000"/>
                  </a:schemeClr>
                </a:solidFill>
              </a:defRPr>
            </a:lvl3pPr>
            <a:lvl4pPr marL="3497580" indent="0">
              <a:buNone/>
              <a:defRPr sz="3570">
                <a:solidFill>
                  <a:schemeClr val="tx1">
                    <a:tint val="75000"/>
                  </a:schemeClr>
                </a:solidFill>
              </a:defRPr>
            </a:lvl4pPr>
            <a:lvl5pPr marL="4663440" indent="0">
              <a:buNone/>
              <a:defRPr sz="3570">
                <a:solidFill>
                  <a:schemeClr val="tx1">
                    <a:tint val="75000"/>
                  </a:schemeClr>
                </a:solidFill>
              </a:defRPr>
            </a:lvl5pPr>
            <a:lvl6pPr marL="5829300" indent="0">
              <a:buNone/>
              <a:defRPr sz="3570">
                <a:solidFill>
                  <a:schemeClr val="tx1">
                    <a:tint val="75000"/>
                  </a:schemeClr>
                </a:solidFill>
              </a:defRPr>
            </a:lvl6pPr>
            <a:lvl7pPr marL="6995160" indent="0">
              <a:buNone/>
              <a:defRPr sz="3570">
                <a:solidFill>
                  <a:schemeClr val="tx1">
                    <a:tint val="75000"/>
                  </a:schemeClr>
                </a:solidFill>
              </a:defRPr>
            </a:lvl7pPr>
            <a:lvl8pPr marL="8161020" indent="0">
              <a:buNone/>
              <a:defRPr sz="3570">
                <a:solidFill>
                  <a:schemeClr val="tx1">
                    <a:tint val="75000"/>
                  </a:schemeClr>
                </a:solidFill>
              </a:defRPr>
            </a:lvl8pPr>
            <a:lvl9pPr marL="9326880" indent="0">
              <a:buNone/>
              <a:defRPr sz="357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73C9E-0A8E-496E-8F7D-5252208506E2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4BB92-0D34-4965-9068-19AC0AE16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2302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3524" y="2370667"/>
            <a:ext cx="17492454" cy="12869333"/>
          </a:xfrm>
        </p:spPr>
        <p:txBody>
          <a:bodyPr anchor="ctr">
            <a:normAutofit/>
          </a:bodyPr>
          <a:lstStyle>
            <a:lvl1pPr algn="l">
              <a:defRPr sz="714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0171" y="17272000"/>
            <a:ext cx="16275021" cy="4666071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51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0170" y="22013334"/>
            <a:ext cx="16275018" cy="4741333"/>
          </a:xfrm>
        </p:spPr>
        <p:txBody>
          <a:bodyPr anchor="t">
            <a:normAutofit/>
          </a:bodyPr>
          <a:lstStyle>
            <a:lvl1pPr marL="0" indent="0" algn="l">
              <a:buNone/>
              <a:defRPr sz="4590">
                <a:solidFill>
                  <a:schemeClr val="bg2">
                    <a:lumMod val="75000"/>
                  </a:schemeClr>
                </a:solidFill>
              </a:defRPr>
            </a:lvl1pPr>
            <a:lvl2pPr marL="1165860" indent="0">
              <a:buNone/>
              <a:defRPr sz="4590">
                <a:solidFill>
                  <a:schemeClr val="tx1">
                    <a:tint val="75000"/>
                  </a:schemeClr>
                </a:solidFill>
              </a:defRPr>
            </a:lvl2pPr>
            <a:lvl3pPr marL="2331720" indent="0">
              <a:buNone/>
              <a:defRPr sz="4080">
                <a:solidFill>
                  <a:schemeClr val="tx1">
                    <a:tint val="75000"/>
                  </a:schemeClr>
                </a:solidFill>
              </a:defRPr>
            </a:lvl3pPr>
            <a:lvl4pPr marL="3497580" indent="0">
              <a:buNone/>
              <a:defRPr sz="3570">
                <a:solidFill>
                  <a:schemeClr val="tx1">
                    <a:tint val="75000"/>
                  </a:schemeClr>
                </a:solidFill>
              </a:defRPr>
            </a:lvl4pPr>
            <a:lvl5pPr marL="4663440" indent="0">
              <a:buNone/>
              <a:defRPr sz="3570">
                <a:solidFill>
                  <a:schemeClr val="tx1">
                    <a:tint val="75000"/>
                  </a:schemeClr>
                </a:solidFill>
              </a:defRPr>
            </a:lvl5pPr>
            <a:lvl6pPr marL="5829300" indent="0">
              <a:buNone/>
              <a:defRPr sz="3570">
                <a:solidFill>
                  <a:schemeClr val="tx1">
                    <a:tint val="75000"/>
                  </a:schemeClr>
                </a:solidFill>
              </a:defRPr>
            </a:lvl6pPr>
            <a:lvl7pPr marL="6995160" indent="0">
              <a:buNone/>
              <a:defRPr sz="3570">
                <a:solidFill>
                  <a:schemeClr val="tx1">
                    <a:tint val="75000"/>
                  </a:schemeClr>
                </a:solidFill>
              </a:defRPr>
            </a:lvl7pPr>
            <a:lvl8pPr marL="8161020" indent="0">
              <a:buNone/>
              <a:defRPr sz="3570">
                <a:solidFill>
                  <a:schemeClr val="tx1">
                    <a:tint val="75000"/>
                  </a:schemeClr>
                </a:solidFill>
              </a:defRPr>
            </a:lvl8pPr>
            <a:lvl9pPr marL="9326880" indent="0">
              <a:buNone/>
              <a:defRPr sz="357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73C9E-0A8E-496E-8F7D-5252208506E2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4BB92-0D34-4965-9068-19AC0AE16561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82932" y="3158329"/>
            <a:ext cx="1166163" cy="2599004"/>
          </a:xfrm>
          <a:prstGeom prst="rect">
            <a:avLst/>
          </a:prstGeom>
        </p:spPr>
        <p:txBody>
          <a:bodyPr vert="horz" lIns="233172" tIns="116586" rIns="233172" bIns="116586" rtlCol="0" anchor="ctr">
            <a:noAutofit/>
          </a:bodyPr>
          <a:lstStyle/>
          <a:p>
            <a:pPr lvl="0"/>
            <a:r>
              <a:rPr lang="en-US" sz="204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9625312" y="12304894"/>
            <a:ext cx="1166163" cy="2599004"/>
          </a:xfrm>
          <a:prstGeom prst="rect">
            <a:avLst/>
          </a:prstGeom>
        </p:spPr>
        <p:txBody>
          <a:bodyPr vert="horz" lIns="233172" tIns="116586" rIns="233172" bIns="116586" rtlCol="0" anchor="ctr">
            <a:noAutofit/>
          </a:bodyPr>
          <a:lstStyle/>
          <a:p>
            <a:pPr lvl="0" algn="r"/>
            <a:r>
              <a:rPr lang="en-US" sz="204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53016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60170" y="2370667"/>
            <a:ext cx="19190428" cy="12869333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7140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0171" y="17460151"/>
            <a:ext cx="16275021" cy="3725333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51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0170" y="21185491"/>
            <a:ext cx="16275018" cy="5569178"/>
          </a:xfrm>
        </p:spPr>
        <p:txBody>
          <a:bodyPr anchor="t">
            <a:normAutofit/>
          </a:bodyPr>
          <a:lstStyle>
            <a:lvl1pPr marL="0" indent="0" algn="l">
              <a:buNone/>
              <a:defRPr sz="4590">
                <a:solidFill>
                  <a:schemeClr val="bg2">
                    <a:lumMod val="75000"/>
                  </a:schemeClr>
                </a:solidFill>
              </a:defRPr>
            </a:lvl1pPr>
            <a:lvl2pPr marL="1165860" indent="0">
              <a:buNone/>
              <a:defRPr sz="4590">
                <a:solidFill>
                  <a:schemeClr val="tx1">
                    <a:tint val="75000"/>
                  </a:schemeClr>
                </a:solidFill>
              </a:defRPr>
            </a:lvl2pPr>
            <a:lvl3pPr marL="2331720" indent="0">
              <a:buNone/>
              <a:defRPr sz="4080">
                <a:solidFill>
                  <a:schemeClr val="tx1">
                    <a:tint val="75000"/>
                  </a:schemeClr>
                </a:solidFill>
              </a:defRPr>
            </a:lvl3pPr>
            <a:lvl4pPr marL="3497580" indent="0">
              <a:buNone/>
              <a:defRPr sz="3570">
                <a:solidFill>
                  <a:schemeClr val="tx1">
                    <a:tint val="75000"/>
                  </a:schemeClr>
                </a:solidFill>
              </a:defRPr>
            </a:lvl4pPr>
            <a:lvl5pPr marL="4663440" indent="0">
              <a:buNone/>
              <a:defRPr sz="3570">
                <a:solidFill>
                  <a:schemeClr val="tx1">
                    <a:tint val="75000"/>
                  </a:schemeClr>
                </a:solidFill>
              </a:defRPr>
            </a:lvl5pPr>
            <a:lvl6pPr marL="5829300" indent="0">
              <a:buNone/>
              <a:defRPr sz="3570">
                <a:solidFill>
                  <a:schemeClr val="tx1">
                    <a:tint val="75000"/>
                  </a:schemeClr>
                </a:solidFill>
              </a:defRPr>
            </a:lvl6pPr>
            <a:lvl7pPr marL="6995160" indent="0">
              <a:buNone/>
              <a:defRPr sz="3570">
                <a:solidFill>
                  <a:schemeClr val="tx1">
                    <a:tint val="75000"/>
                  </a:schemeClr>
                </a:solidFill>
              </a:defRPr>
            </a:lvl7pPr>
            <a:lvl8pPr marL="8161020" indent="0">
              <a:buNone/>
              <a:defRPr sz="3570">
                <a:solidFill>
                  <a:schemeClr val="tx1">
                    <a:tint val="75000"/>
                  </a:schemeClr>
                </a:solidFill>
              </a:defRPr>
            </a:lvl8pPr>
            <a:lvl9pPr marL="9326880" indent="0">
              <a:buNone/>
              <a:defRPr sz="357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73C9E-0A8E-496E-8F7D-5252208506E2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4BB92-0D34-4965-9068-19AC0AE16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5397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60171" y="19981334"/>
            <a:ext cx="16714911" cy="6773333"/>
          </a:xfrm>
        </p:spPr>
        <p:txBody>
          <a:bodyPr>
            <a:normAutofit/>
          </a:bodyPr>
          <a:lstStyle>
            <a:lvl1pPr algn="l">
              <a:defRPr sz="71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60171" y="2370671"/>
            <a:ext cx="16714911" cy="167452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73C9E-0A8E-496E-8F7D-5252208506E2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4BB92-0D34-4965-9068-19AC0AE16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3577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6744335" y="2370667"/>
            <a:ext cx="5212695" cy="19642667"/>
          </a:xfrm>
        </p:spPr>
        <p:txBody>
          <a:bodyPr vert="eaVert">
            <a:normAutofit/>
          </a:bodyPr>
          <a:lstStyle>
            <a:lvl1pPr>
              <a:defRPr sz="71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60170" y="2370667"/>
            <a:ext cx="14917531" cy="243840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73C9E-0A8E-496E-8F7D-5252208506E2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4BB92-0D34-4965-9068-19AC0AE16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29673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7010221" y="17309633"/>
            <a:ext cx="6299663" cy="11815702"/>
            <a:chOff x="6687077" y="3259666"/>
            <a:chExt cx="2981857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8756120" y="3259666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6687077" y="3486677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7772400" y="3581400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923214" y="3433394"/>
              <a:ext cx="1739738" cy="173974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8398935" y="3985317"/>
              <a:ext cx="1264017" cy="12640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60171" y="19981334"/>
            <a:ext cx="16714911" cy="6773333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0171" y="2370671"/>
            <a:ext cx="16714911" cy="16745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8947126" y="27432015"/>
            <a:ext cx="3061181" cy="16227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55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7DD73C9E-0A8E-496E-8F7D-5252208506E2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360170" y="27432002"/>
            <a:ext cx="14819896" cy="16227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255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9824788" y="24793238"/>
            <a:ext cx="2185113" cy="297744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714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804BB92-0D34-4965-9068-19AC0AE16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555791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1165860" rtl="0" eaLnBrk="1" latinLnBrk="0" hangingPunct="1">
        <a:spcBef>
          <a:spcPct val="0"/>
        </a:spcBef>
        <a:buNone/>
        <a:defRPr sz="816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728663" indent="-728663" algn="l" defTabSz="1165860" rtl="0" eaLnBrk="1" latinLnBrk="0" hangingPunct="1">
        <a:spcBef>
          <a:spcPct val="20000"/>
        </a:spcBef>
        <a:spcAft>
          <a:spcPts val="153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51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1894523" indent="-728663" algn="l" defTabSz="1165860" rtl="0" eaLnBrk="1" latinLnBrk="0" hangingPunct="1">
        <a:spcBef>
          <a:spcPct val="20000"/>
        </a:spcBef>
        <a:spcAft>
          <a:spcPts val="153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459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3060383" indent="-728663" algn="l" defTabSz="1165860" rtl="0" eaLnBrk="1" latinLnBrk="0" hangingPunct="1">
        <a:spcBef>
          <a:spcPct val="20000"/>
        </a:spcBef>
        <a:spcAft>
          <a:spcPts val="153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408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3934778" indent="-437198" algn="l" defTabSz="1165860" rtl="0" eaLnBrk="1" latinLnBrk="0" hangingPunct="1">
        <a:spcBef>
          <a:spcPct val="20000"/>
        </a:spcBef>
        <a:spcAft>
          <a:spcPts val="153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357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5100638" indent="-437198" algn="l" defTabSz="1165860" rtl="0" eaLnBrk="1" latinLnBrk="0" hangingPunct="1">
        <a:spcBef>
          <a:spcPct val="20000"/>
        </a:spcBef>
        <a:spcAft>
          <a:spcPts val="153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357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6412230" indent="-582930" algn="l" defTabSz="1165860" rtl="0" eaLnBrk="1" latinLnBrk="0" hangingPunct="1">
        <a:spcBef>
          <a:spcPct val="20000"/>
        </a:spcBef>
        <a:spcAft>
          <a:spcPts val="153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357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7578090" indent="-582930" algn="l" defTabSz="1165860" rtl="0" eaLnBrk="1" latinLnBrk="0" hangingPunct="1">
        <a:spcBef>
          <a:spcPct val="20000"/>
        </a:spcBef>
        <a:spcAft>
          <a:spcPts val="153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357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8743950" indent="-582930" algn="l" defTabSz="1165860" rtl="0" eaLnBrk="1" latinLnBrk="0" hangingPunct="1">
        <a:spcBef>
          <a:spcPct val="20000"/>
        </a:spcBef>
        <a:spcAft>
          <a:spcPts val="153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357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9909810" indent="-582930" algn="l" defTabSz="1165860" rtl="0" eaLnBrk="1" latinLnBrk="0" hangingPunct="1">
        <a:spcBef>
          <a:spcPct val="20000"/>
        </a:spcBef>
        <a:spcAft>
          <a:spcPts val="153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357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165860" rtl="0" eaLnBrk="1" latinLnBrk="0" hangingPunct="1">
        <a:defRPr sz="4590" kern="1200">
          <a:solidFill>
            <a:schemeClr val="tx1"/>
          </a:solidFill>
          <a:latin typeface="+mn-lt"/>
          <a:ea typeface="+mn-ea"/>
          <a:cs typeface="+mn-cs"/>
        </a:defRPr>
      </a:lvl1pPr>
      <a:lvl2pPr marL="1165860" algn="l" defTabSz="1165860" rtl="0" eaLnBrk="1" latinLnBrk="0" hangingPunct="1">
        <a:defRPr sz="4590" kern="1200">
          <a:solidFill>
            <a:schemeClr val="tx1"/>
          </a:solidFill>
          <a:latin typeface="+mn-lt"/>
          <a:ea typeface="+mn-ea"/>
          <a:cs typeface="+mn-cs"/>
        </a:defRPr>
      </a:lvl2pPr>
      <a:lvl3pPr marL="2331720" algn="l" defTabSz="1165860" rtl="0" eaLnBrk="1" latinLnBrk="0" hangingPunct="1">
        <a:defRPr sz="4590" kern="1200">
          <a:solidFill>
            <a:schemeClr val="tx1"/>
          </a:solidFill>
          <a:latin typeface="+mn-lt"/>
          <a:ea typeface="+mn-ea"/>
          <a:cs typeface="+mn-cs"/>
        </a:defRPr>
      </a:lvl3pPr>
      <a:lvl4pPr marL="3497580" algn="l" defTabSz="1165860" rtl="0" eaLnBrk="1" latinLnBrk="0" hangingPunct="1">
        <a:defRPr sz="4590" kern="1200">
          <a:solidFill>
            <a:schemeClr val="tx1"/>
          </a:solidFill>
          <a:latin typeface="+mn-lt"/>
          <a:ea typeface="+mn-ea"/>
          <a:cs typeface="+mn-cs"/>
        </a:defRPr>
      </a:lvl4pPr>
      <a:lvl5pPr marL="4663440" algn="l" defTabSz="1165860" rtl="0" eaLnBrk="1" latinLnBrk="0" hangingPunct="1">
        <a:defRPr sz="4590" kern="1200">
          <a:solidFill>
            <a:schemeClr val="tx1"/>
          </a:solidFill>
          <a:latin typeface="+mn-lt"/>
          <a:ea typeface="+mn-ea"/>
          <a:cs typeface="+mn-cs"/>
        </a:defRPr>
      </a:lvl5pPr>
      <a:lvl6pPr marL="5829300" algn="l" defTabSz="1165860" rtl="0" eaLnBrk="1" latinLnBrk="0" hangingPunct="1">
        <a:defRPr sz="4590" kern="1200">
          <a:solidFill>
            <a:schemeClr val="tx1"/>
          </a:solidFill>
          <a:latin typeface="+mn-lt"/>
          <a:ea typeface="+mn-ea"/>
          <a:cs typeface="+mn-cs"/>
        </a:defRPr>
      </a:lvl6pPr>
      <a:lvl7pPr marL="6995160" algn="l" defTabSz="1165860" rtl="0" eaLnBrk="1" latinLnBrk="0" hangingPunct="1">
        <a:defRPr sz="4590" kern="1200">
          <a:solidFill>
            <a:schemeClr val="tx1"/>
          </a:solidFill>
          <a:latin typeface="+mn-lt"/>
          <a:ea typeface="+mn-ea"/>
          <a:cs typeface="+mn-cs"/>
        </a:defRPr>
      </a:lvl7pPr>
      <a:lvl8pPr marL="8161020" algn="l" defTabSz="1165860" rtl="0" eaLnBrk="1" latinLnBrk="0" hangingPunct="1">
        <a:defRPr sz="4590" kern="1200">
          <a:solidFill>
            <a:schemeClr val="tx1"/>
          </a:solidFill>
          <a:latin typeface="+mn-lt"/>
          <a:ea typeface="+mn-ea"/>
          <a:cs typeface="+mn-cs"/>
        </a:defRPr>
      </a:lvl8pPr>
      <a:lvl9pPr marL="9326880" algn="l" defTabSz="1165860" rtl="0" eaLnBrk="1" latinLnBrk="0" hangingPunct="1">
        <a:defRPr sz="45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E0F18-5DDB-E3CA-E0D5-0CBF61531E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" y="-1"/>
            <a:ext cx="23317199" cy="2836385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en-US" sz="8000" b="1" dirty="0" err="1"/>
              <a:t>PurePath</a:t>
            </a:r>
            <a:r>
              <a:rPr lang="en-US" sz="8000" b="1" dirty="0"/>
              <a:t> by Unilever: </a:t>
            </a:r>
            <a:r>
              <a:rPr lang="en-US" sz="8000" b="1" dirty="0" err="1"/>
              <a:t>Personalised</a:t>
            </a:r>
            <a:r>
              <a:rPr lang="en-US" sz="8000" b="1" dirty="0"/>
              <a:t> Wellness, Powered by AI</a:t>
            </a:r>
            <a:br>
              <a:rPr lang="en-US" sz="8000" b="1" dirty="0"/>
            </a:br>
            <a:r>
              <a:rPr lang="en-US" sz="6000" b="1" i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Your Health, Your Way – Purely </a:t>
            </a:r>
            <a:r>
              <a:rPr lang="en-US" sz="6000" b="1" i="1" dirty="0" err="1">
                <a:solidFill>
                  <a:schemeClr val="bg2">
                    <a:lumMod val="20000"/>
                    <a:lumOff val="80000"/>
                  </a:schemeClr>
                </a:solidFill>
              </a:rPr>
              <a:t>Personalised</a:t>
            </a:r>
            <a:endParaRPr lang="en-GB" sz="8000" b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74A6E7C-D8E9-676C-ED64-3A26E67B7BE3}"/>
              </a:ext>
            </a:extLst>
          </p:cNvPr>
          <p:cNvSpPr txBox="1"/>
          <p:nvPr/>
        </p:nvSpPr>
        <p:spPr>
          <a:xfrm>
            <a:off x="0" y="2836385"/>
            <a:ext cx="11723914" cy="452431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buNone/>
            </a:pPr>
            <a:r>
              <a:rPr lang="en-US" sz="4800" b="1" dirty="0"/>
              <a:t>What is </a:t>
            </a:r>
            <a:r>
              <a:rPr lang="en-US" sz="4800" b="1" dirty="0" err="1"/>
              <a:t>PurePath</a:t>
            </a:r>
            <a:r>
              <a:rPr lang="en-US" sz="4800" b="1" dirty="0"/>
              <a:t>?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4800" dirty="0"/>
              <a:t>A new Unilever brand that unites: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4800" b="1" dirty="0" err="1"/>
              <a:t>Personalised</a:t>
            </a:r>
            <a:r>
              <a:rPr lang="en-US" sz="4800" b="1" dirty="0"/>
              <a:t> supplement packs</a:t>
            </a:r>
            <a:endParaRPr lang="en-US" sz="4800" dirty="0"/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4800" b="1" dirty="0"/>
              <a:t>AI-powered digital wellness platform</a:t>
            </a:r>
            <a:endParaRPr lang="en-US" sz="4800" dirty="0"/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4800" b="1" dirty="0"/>
              <a:t>Sustainable nutrition solutions</a:t>
            </a:r>
            <a:endParaRPr lang="en-US" sz="4800" dirty="0"/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4800" b="1" dirty="0"/>
              <a:t>Wearable + lifestyle data integration</a:t>
            </a:r>
            <a:endParaRPr lang="en-US" sz="48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8D1A639-49FC-41C2-28B7-A3DA17522AEB}"/>
              </a:ext>
            </a:extLst>
          </p:cNvPr>
          <p:cNvSpPr txBox="1"/>
          <p:nvPr/>
        </p:nvSpPr>
        <p:spPr>
          <a:xfrm>
            <a:off x="11430000" y="7360700"/>
            <a:ext cx="11887200" cy="674030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buNone/>
            </a:pPr>
            <a:r>
              <a:rPr lang="en-US" sz="4800" b="1" dirty="0"/>
              <a:t>Why </a:t>
            </a:r>
            <a:r>
              <a:rPr lang="en-US" sz="4800" b="1" dirty="0" err="1"/>
              <a:t>PurePath</a:t>
            </a:r>
            <a:r>
              <a:rPr lang="en-US" sz="4800" b="1" dirty="0"/>
              <a:t>?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4800" dirty="0"/>
              <a:t>Wellness is one of the world’s fastest-growing markets.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4800" dirty="0"/>
              <a:t>Consumers seek </a:t>
            </a:r>
            <a:r>
              <a:rPr lang="en-US" sz="4800" b="1" dirty="0" err="1"/>
              <a:t>personalisation</a:t>
            </a:r>
            <a:r>
              <a:rPr lang="en-US" sz="4800" dirty="0"/>
              <a:t>, </a:t>
            </a:r>
            <a:r>
              <a:rPr lang="en-US" sz="4800" b="1" dirty="0"/>
              <a:t>transparency</a:t>
            </a:r>
            <a:r>
              <a:rPr lang="en-US" sz="4800" dirty="0"/>
              <a:t>, and </a:t>
            </a:r>
            <a:r>
              <a:rPr lang="en-US" sz="4800" b="1" dirty="0"/>
              <a:t>eco-responsibility</a:t>
            </a:r>
            <a:r>
              <a:rPr lang="en-US" sz="4800" dirty="0"/>
              <a:t>.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4800" dirty="0" err="1"/>
              <a:t>PurePath</a:t>
            </a:r>
            <a:r>
              <a:rPr lang="en-US" sz="4800" dirty="0"/>
              <a:t> positions Unilever at the intersection of </a:t>
            </a:r>
            <a:r>
              <a:rPr lang="en-US" sz="4800" b="1" dirty="0"/>
              <a:t>technology</a:t>
            </a:r>
            <a:r>
              <a:rPr lang="en-US" sz="4800" dirty="0"/>
              <a:t>, </a:t>
            </a:r>
            <a:r>
              <a:rPr lang="en-US" sz="4800" b="1" dirty="0"/>
              <a:t>health</a:t>
            </a:r>
            <a:r>
              <a:rPr lang="en-US" sz="4800" dirty="0"/>
              <a:t>, and </a:t>
            </a:r>
            <a:r>
              <a:rPr lang="en-US" sz="4800" b="1" dirty="0"/>
              <a:t>sustainability</a:t>
            </a:r>
            <a:r>
              <a:rPr lang="en-US" sz="4800" dirty="0"/>
              <a:t>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2456B74-D55F-E150-1C9D-CC8BFF524B1E}"/>
              </a:ext>
            </a:extLst>
          </p:cNvPr>
          <p:cNvSpPr txBox="1"/>
          <p:nvPr/>
        </p:nvSpPr>
        <p:spPr>
          <a:xfrm>
            <a:off x="-81643" y="14094128"/>
            <a:ext cx="11887200" cy="821763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buNone/>
            </a:pPr>
            <a:r>
              <a:rPr lang="en-US" sz="4800" b="1" dirty="0"/>
              <a:t>Key Innovations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4800" b="1" dirty="0"/>
              <a:t>Advanced AI insights:</a:t>
            </a:r>
            <a:r>
              <a:rPr lang="en-US" sz="4800" dirty="0"/>
              <a:t> Tailored recommendations from your real-time data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4800" b="1" dirty="0"/>
              <a:t>Custom daily supplement packs:</a:t>
            </a:r>
            <a:r>
              <a:rPr lang="en-US" sz="4800" dirty="0"/>
              <a:t> Designed for your goals and lifestyle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4800" b="1" dirty="0"/>
              <a:t>Green design:</a:t>
            </a:r>
            <a:r>
              <a:rPr lang="en-US" sz="4800" dirty="0"/>
              <a:t> Eco-friendly packaging and sustainable sourcing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4800" b="1" dirty="0"/>
              <a:t>Subscription model:</a:t>
            </a:r>
            <a:r>
              <a:rPr lang="en-US" sz="4800" dirty="0"/>
              <a:t> Easy, convenient, and consistent wellness support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2334E13-1BAF-957D-7582-4716D40E255E}"/>
              </a:ext>
            </a:extLst>
          </p:cNvPr>
          <p:cNvSpPr txBox="1"/>
          <p:nvPr/>
        </p:nvSpPr>
        <p:spPr>
          <a:xfrm>
            <a:off x="11838215" y="20687865"/>
            <a:ext cx="11478986" cy="30162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buNone/>
            </a:pPr>
            <a:r>
              <a:rPr lang="en-US" sz="3800" b="1" dirty="0"/>
              <a:t>A Movement, Not Just a Brand</a:t>
            </a:r>
          </a:p>
          <a:p>
            <a:pPr algn="just">
              <a:buNone/>
            </a:pPr>
            <a:r>
              <a:rPr lang="en-US" sz="3800" dirty="0" err="1"/>
              <a:t>PurePath</a:t>
            </a:r>
            <a:r>
              <a:rPr lang="en-US" sz="3800" dirty="0"/>
              <a:t> transforms wellness into a </a:t>
            </a:r>
            <a:r>
              <a:rPr lang="en-US" sz="3800" b="1" dirty="0"/>
              <a:t>responsible, data-driven, </a:t>
            </a:r>
            <a:r>
              <a:rPr lang="en-US" sz="3800" b="1" dirty="0" err="1"/>
              <a:t>personalised</a:t>
            </a:r>
            <a:r>
              <a:rPr lang="en-US" sz="3800" b="1" dirty="0"/>
              <a:t> journey</a:t>
            </a:r>
            <a:r>
              <a:rPr lang="en-US" sz="3800" dirty="0"/>
              <a:t>. It blends </a:t>
            </a:r>
            <a:r>
              <a:rPr lang="en-US" sz="3800" b="1" dirty="0"/>
              <a:t>science</a:t>
            </a:r>
            <a:r>
              <a:rPr lang="en-US" sz="3800" dirty="0"/>
              <a:t>, </a:t>
            </a:r>
            <a:r>
              <a:rPr lang="en-US" sz="3800" b="1" dirty="0"/>
              <a:t>design</a:t>
            </a:r>
            <a:r>
              <a:rPr lang="en-US" sz="3800" dirty="0"/>
              <a:t>, and </a:t>
            </a:r>
            <a:r>
              <a:rPr lang="en-US" sz="3800" b="1" dirty="0"/>
              <a:t>sustainability</a:t>
            </a:r>
            <a:r>
              <a:rPr lang="en-US" sz="3800" dirty="0"/>
              <a:t> to meet the needs of today’s conscious consumers.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723FA55-42D8-6CEA-877C-D4E5D6EB58F0}"/>
              </a:ext>
            </a:extLst>
          </p:cNvPr>
          <p:cNvSpPr txBox="1"/>
          <p:nvPr/>
        </p:nvSpPr>
        <p:spPr>
          <a:xfrm>
            <a:off x="16328" y="27859498"/>
            <a:ext cx="11821883" cy="243143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buNone/>
            </a:pPr>
            <a:r>
              <a:rPr lang="en-US" sz="3800" b="1" dirty="0"/>
              <a:t>BRAND DEVELOPMENT STRATEGY</a:t>
            </a:r>
          </a:p>
          <a:p>
            <a:pPr>
              <a:buNone/>
            </a:pPr>
            <a:r>
              <a:rPr lang="en-US" sz="3800" b="1" dirty="0" err="1"/>
              <a:t>PurePath</a:t>
            </a:r>
            <a:r>
              <a:rPr lang="en-US" sz="3800" b="1" dirty="0"/>
              <a:t> = Brand Extension</a:t>
            </a:r>
            <a:br>
              <a:rPr lang="en-US" sz="3800" dirty="0"/>
            </a:br>
            <a:r>
              <a:rPr lang="en-US" sz="3800" dirty="0"/>
              <a:t>Unilever → New Product Category: AI-driven </a:t>
            </a:r>
            <a:r>
              <a:rPr lang="en-US" sz="3800" dirty="0" err="1"/>
              <a:t>personalised</a:t>
            </a:r>
            <a:r>
              <a:rPr lang="en-US" sz="3800" dirty="0"/>
              <a:t> wellness tech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619408FC-5DEE-1D06-75CB-65BF5A65C2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38212" y="14134250"/>
            <a:ext cx="11478987" cy="6553615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662845DE-34B2-9431-325E-8BA68683C6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28" y="22311762"/>
            <a:ext cx="11789229" cy="5517710"/>
          </a:xfrm>
          <a:prstGeom prst="rect">
            <a:avLst/>
          </a:prstGeom>
        </p:spPr>
      </p:pic>
      <p:pic>
        <p:nvPicPr>
          <p:cNvPr id="1030" name="Picture 6" descr="The Concept of Wellness - Physiopedia">
            <a:extLst>
              <a:ext uri="{FF2B5EF4-FFF2-40B4-BE49-F238E27FC236}">
                <a16:creationId xmlns:a16="http://schemas.microsoft.com/office/drawing/2014/main" id="{A16526E9-5484-A74C-8706-6A52ABA40C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38210" y="23704075"/>
            <a:ext cx="11462661" cy="6586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AI Initiative Trends for 2024 - Global Wellness Institute % % %">
            <a:extLst>
              <a:ext uri="{FF2B5EF4-FFF2-40B4-BE49-F238E27FC236}">
                <a16:creationId xmlns:a16="http://schemas.microsoft.com/office/drawing/2014/main" id="{6EF60132-86F9-96FC-57D0-0203078F49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23914" y="2866410"/>
            <a:ext cx="11593286" cy="4494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Unlocking Business Potential with AI-Powered Advanced Analytics">
            <a:extLst>
              <a:ext uri="{FF2B5EF4-FFF2-40B4-BE49-F238E27FC236}">
                <a16:creationId xmlns:a16="http://schemas.microsoft.com/office/drawing/2014/main" id="{189D753A-596C-58CE-2E73-D285B564EE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27" y="7360699"/>
            <a:ext cx="11413671" cy="6733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0982090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3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2700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29</TotalTime>
  <Words>176</Words>
  <Application>Microsoft Office PowerPoint</Application>
  <PresentationFormat>Custom</PresentationFormat>
  <Paragraphs>20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Slice</vt:lpstr>
      <vt:lpstr>PurePath by Unilever: Personalised Wellness, Powered by AI Your Health, Your Way – Purely Personalised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user</dc:creator>
  <cp:lastModifiedBy>user</cp:lastModifiedBy>
  <cp:revision>7</cp:revision>
  <dcterms:created xsi:type="dcterms:W3CDTF">2025-11-21T10:06:42Z</dcterms:created>
  <dcterms:modified xsi:type="dcterms:W3CDTF">2025-11-21T10:36:32Z</dcterms:modified>
</cp:coreProperties>
</file>