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78" d="100"/>
          <a:sy n="78" d="100"/>
        </p:scale>
        <p:origin x="7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54EB3-D428-E74E-F37A-27A07CC8D2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C443F9-65BE-A661-7878-F2A20BE1CC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3EC33F-6E07-3845-A42A-A1619E912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DA881E-0476-4716-124D-5D158214B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29E68-00EE-4F36-E563-86CCB546D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097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9E456-04C3-2ADE-CFFF-B96C4C5D9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2B112-D560-F981-44CB-51EDEDD97F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96A966-642D-5257-153E-F760EEFE2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901B35-0DCA-034D-9549-17F4E4D94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F44F4-05B7-BC65-9086-9B762550D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274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54E7D-0C4E-D6AA-B56C-6115F4F75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FD0217-620B-2045-2DA2-1842E7790A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1896A-65DA-CEA6-60FF-62613A0A7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255BD2-37B1-AE0D-FCF0-33B917B2C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B5272-B1D4-A7FC-6427-508341D6D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989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CC40D-ECE3-9A8D-8CE9-81FCE447B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A815B-7E08-0D78-82C3-D27AF11B16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BFD56-65E9-A75D-2D24-AE056A9703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DE98EA-FC74-C70F-AD84-AA2DC0D41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FD71F9-3B2B-05F3-11B9-46FF63205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DBE5E1-33D3-9AE1-CFAC-CEB72D995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549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F881B-9A7D-D234-2AA5-97F87C592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D11D53-219D-9415-1DB9-A17446CECD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F083C9-E49F-B269-4FE2-16B24AA6BF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85106F-0E26-BB3F-55D6-FB419A388C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3C4393-9469-07CE-CF21-51ED8C6655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50B4AC-4596-CF35-611A-39E71F80B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D425AF-7C87-814B-BC51-9995BBDCA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0077C2-4BCB-46F4-B038-9B6B3F98D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581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264BF-FCE6-FE62-9707-AAD3CAD90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C9F734-AEC5-9416-5A85-6413E6CD0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9D43E2-09E2-0877-E25D-C54F02E62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4691CC-DB3F-0FE3-65E2-8DB1367A1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897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346D77-097C-8D1B-59DB-F5BB2B65C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6622F4-7588-D555-4CF4-07B532EEF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AAB2B-BCF2-3B63-D8E2-D11C3413C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698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DEBE4-AC00-0571-56E4-95490BBE6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737B7-BE37-EAB4-C774-C6788AF64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CD18BF-E325-7D74-C705-B310032D9A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4489B8-B036-C68A-5E45-010C34B37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2F91F2-57A4-FFFB-22E5-F262FF30F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1F6514-D708-2D1E-47F1-A9099F398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C705D-CAA6-BE14-6E72-E8F858C14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3F952F-9524-2423-919C-FDC397DFCF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7F3FA6-4599-B29E-99C2-A8FA872AB5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26487E-18A8-6CDC-55D4-0DE2A74B2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0B6D24-4C3E-75DF-6587-06A527D55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9B4522-128D-AACE-B6AA-48811BC42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523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8DE60-F26F-CFEC-5C32-561CFF289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1A50F4-4576-A129-6D2B-B50005D679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49AA9-3AFD-8D26-6E19-C8721F7A2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3DBD3-5513-23C2-99FC-E80929D70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C2987-C609-3CF1-0402-391CE97A4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702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E94BC4-98EC-E9E7-A401-EF5301694A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619FC-41D8-FF91-B883-0FA1A468C0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91DDC-5B15-73E5-D8F4-B039C8C10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23A61-FDDB-26D6-A74A-A4A627229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49F904-0A96-7585-7269-ECAADB6A6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2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3E189E-0621-C815-CD7C-2A21BC0A8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22252-5BC7-1066-1E6A-625F05A8F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53B7BB-B88A-45B7-6BED-DB63EEDC0D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97EF0-033B-4DBC-82CF-EBEEE33D0120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EFB69-089A-76D2-7216-90B0694319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A0512-37DD-F48A-7FE1-D774B4D598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6825D-7B2F-4E5E-BE5A-B1C2E490B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269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536117/kids-the-play-roo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6FF38-0592-375E-1953-F22C9E132D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5717" y="787068"/>
            <a:ext cx="4950173" cy="145509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effectLst/>
              </a:rPr>
              <a:t>Component 1 – Group presentation</a:t>
            </a:r>
            <a:br>
              <a:rPr lang="en-US" sz="2000" dirty="0">
                <a:effectLst/>
              </a:rPr>
            </a:br>
            <a:br>
              <a:rPr lang="en-US" sz="2000" b="0" dirty="0">
                <a:effectLst/>
              </a:rPr>
            </a:br>
            <a:r>
              <a:rPr lang="en-US" sz="2000" b="1" dirty="0">
                <a:effectLst/>
              </a:rPr>
              <a:t>Project Management Pitch</a:t>
            </a:r>
            <a:br>
              <a:rPr lang="en-US" sz="2000" b="1" dirty="0">
                <a:effectLst/>
              </a:rPr>
            </a:br>
            <a:r>
              <a:rPr lang="en-US" sz="2000" b="1" dirty="0">
                <a:effectLst/>
              </a:rPr>
              <a:t>Smethwick Nursery</a:t>
            </a:r>
            <a:endParaRPr lang="en-US" sz="2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0B45C8-1E24-211A-495B-B5AA78D31C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717" y="2796427"/>
            <a:ext cx="4950173" cy="3274503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US" dirty="0">
                <a:effectLst/>
              </a:rPr>
              <a:t>Students Group:</a:t>
            </a:r>
            <a:br>
              <a:rPr lang="en-US" dirty="0">
                <a:effectLst/>
              </a:rPr>
            </a:br>
            <a:r>
              <a:rPr lang="en-US" dirty="0">
                <a:effectLst/>
              </a:rPr>
              <a:t> Samir Mhanna (2119514)</a:t>
            </a:r>
            <a:br>
              <a:rPr lang="en-US" dirty="0">
                <a:effectLst/>
              </a:rPr>
            </a:br>
            <a:r>
              <a:rPr lang="en-US" dirty="0" err="1">
                <a:effectLst/>
              </a:rPr>
              <a:t>Haleema</a:t>
            </a:r>
            <a:r>
              <a:rPr lang="en-US" dirty="0">
                <a:effectLst/>
              </a:rPr>
              <a:t> Qureshi (2112158)</a:t>
            </a:r>
            <a:br>
              <a:rPr lang="en-US" dirty="0">
                <a:effectLst/>
              </a:rPr>
            </a:br>
            <a:r>
              <a:rPr lang="en-US" dirty="0">
                <a:effectLst/>
              </a:rPr>
              <a:t>Jahangir </a:t>
            </a:r>
            <a:r>
              <a:rPr lang="en-US" dirty="0" err="1">
                <a:effectLst/>
              </a:rPr>
              <a:t>Savojolagh</a:t>
            </a:r>
            <a:r>
              <a:rPr lang="en-US" dirty="0">
                <a:effectLst/>
              </a:rPr>
              <a:t> (2109914)</a:t>
            </a:r>
            <a:br>
              <a:rPr lang="en-US" dirty="0">
                <a:effectLst/>
              </a:rPr>
            </a:br>
            <a:endParaRPr lang="en-US" dirty="0">
              <a:effectLst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US" dirty="0">
                <a:effectLst/>
              </a:rPr>
              <a:t>Lecturer Name: Dr. </a:t>
            </a:r>
            <a:r>
              <a:rPr lang="en-US" dirty="0" err="1">
                <a:effectLst/>
              </a:rPr>
              <a:t>Bente</a:t>
            </a:r>
            <a:r>
              <a:rPr lang="en-US" dirty="0">
                <a:effectLst/>
              </a:rPr>
              <a:t> Fatema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US" dirty="0">
                <a:effectLst/>
              </a:rPr>
              <a:t>Managing Projects in the </a:t>
            </a:r>
            <a:r>
              <a:rPr lang="en-US" dirty="0" err="1">
                <a:effectLst/>
              </a:rPr>
              <a:t>Organisation</a:t>
            </a:r>
            <a:br>
              <a:rPr lang="en-US" dirty="0">
                <a:effectLst/>
              </a:rPr>
            </a:br>
            <a:r>
              <a:rPr lang="en-US" dirty="0">
                <a:effectLst/>
              </a:rPr>
              <a:t>(BMSW 5104)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A group of kids playing with toys&#10;&#10;Description automatically generated">
            <a:extLst>
              <a:ext uri="{FF2B5EF4-FFF2-40B4-BE49-F238E27FC236}">
                <a16:creationId xmlns:a16="http://schemas.microsoft.com/office/drawing/2014/main" id="{4125DB28-3C82-194B-5598-196BCFD7FE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940" r="10137" b="1"/>
          <a:stretch/>
        </p:blipFill>
        <p:spPr>
          <a:xfrm>
            <a:off x="6002404" y="564012"/>
            <a:ext cx="5606888" cy="5677185"/>
          </a:xfrm>
          <a:prstGeom prst="rect">
            <a:avLst/>
          </a:prstGeom>
        </p:spPr>
      </p:pic>
      <p:sp>
        <p:nvSpPr>
          <p:cNvPr id="4" name="Freeform: Shape 3">
            <a:extLst>
              <a:ext uri="{FF2B5EF4-FFF2-40B4-BE49-F238E27FC236}">
                <a16:creationId xmlns:a16="http://schemas.microsoft.com/office/drawing/2014/main" id="{CD15ED7B-3AD8-49BC-4DD0-6B907009B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6A52FB5-C40C-C72E-94E7-A5FBD4A6F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0177B44-9497-49D5-9D81-5D398584D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0110A6D-2FE5-F3E1-B35B-151F393A8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E9BC8EA-1F86-2A7C-8B00-28C6ADCCF3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1" name="Graphic 12">
              <a:extLst>
                <a:ext uri="{FF2B5EF4-FFF2-40B4-BE49-F238E27FC236}">
                  <a16:creationId xmlns:a16="http://schemas.microsoft.com/office/drawing/2014/main" id="{8E033D2C-9457-CC00-2612-8C8F388FD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6E02F44B-C6BF-8497-3B61-78E22A5003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Graphic 15">
              <a:extLst>
                <a:ext uri="{FF2B5EF4-FFF2-40B4-BE49-F238E27FC236}">
                  <a16:creationId xmlns:a16="http://schemas.microsoft.com/office/drawing/2014/main" id="{73E09A88-AFF3-5882-D358-5BE984E5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C7DCFC9-1429-472A-F0FB-7541E5D838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3F61B161-9FA1-BB05-8699-5491A0055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aphic 78">
            <a:extLst>
              <a:ext uri="{FF2B5EF4-FFF2-40B4-BE49-F238E27FC236}">
                <a16:creationId xmlns:a16="http://schemas.microsoft.com/office/drawing/2014/main" id="{F3B71908-47D2-FD66-4B6C-E91D86460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1056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2" name="Graphic 78">
              <a:extLst>
                <a:ext uri="{FF2B5EF4-FFF2-40B4-BE49-F238E27FC236}">
                  <a16:creationId xmlns:a16="http://schemas.microsoft.com/office/drawing/2014/main" id="{0E2D043C-405A-CF28-FC5E-1EC047114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4" name="Graphic 78">
              <a:extLst>
                <a:ext uri="{FF2B5EF4-FFF2-40B4-BE49-F238E27FC236}">
                  <a16:creationId xmlns:a16="http://schemas.microsoft.com/office/drawing/2014/main" id="{63C0D545-41F4-3F7D-E786-7141F7DDAD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53" name="Graphic 78">
                <a:extLst>
                  <a:ext uri="{FF2B5EF4-FFF2-40B4-BE49-F238E27FC236}">
                    <a16:creationId xmlns:a16="http://schemas.microsoft.com/office/drawing/2014/main" id="{3284D653-8A0D-50F1-5CE5-E8526E3AC0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4" name="Graphic 78">
                <a:extLst>
                  <a:ext uri="{FF2B5EF4-FFF2-40B4-BE49-F238E27FC236}">
                    <a16:creationId xmlns:a16="http://schemas.microsoft.com/office/drawing/2014/main" id="{DB3B90E7-3C6E-EDC1-BD9B-0F06E2AD1B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5" name="Graphic 78">
                <a:extLst>
                  <a:ext uri="{FF2B5EF4-FFF2-40B4-BE49-F238E27FC236}">
                    <a16:creationId xmlns:a16="http://schemas.microsoft.com/office/drawing/2014/main" id="{9320E7DA-31C2-145A-0DF6-89CC6CC996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6" name="Graphic 78">
                <a:extLst>
                  <a:ext uri="{FF2B5EF4-FFF2-40B4-BE49-F238E27FC236}">
                    <a16:creationId xmlns:a16="http://schemas.microsoft.com/office/drawing/2014/main" id="{F2077627-AC84-AE49-C2BC-993CE21856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3DDA25CA-ED38-3BFE-618E-E00E2F2D7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58" name="Title 1">
            <a:extLst>
              <a:ext uri="{FF2B5EF4-FFF2-40B4-BE49-F238E27FC236}">
                <a16:creationId xmlns:a16="http://schemas.microsoft.com/office/drawing/2014/main" id="{56E19890-9825-AFA8-4BEA-EB4060271D75}"/>
              </a:ext>
            </a:extLst>
          </p:cNvPr>
          <p:cNvSpPr txBox="1">
            <a:spLocks/>
          </p:cNvSpPr>
          <p:nvPr/>
        </p:nvSpPr>
        <p:spPr>
          <a:xfrm>
            <a:off x="525717" y="787068"/>
            <a:ext cx="4950173" cy="14550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/>
              <a:t>Component 1 – Group presentation</a:t>
            </a:r>
            <a:br>
              <a:rPr lang="en-US" sz="2000"/>
            </a:br>
            <a:br>
              <a:rPr lang="en-US" sz="2000"/>
            </a:br>
            <a:r>
              <a:rPr lang="en-US" sz="2000" b="1"/>
              <a:t>Project Management Pitch</a:t>
            </a:r>
            <a:br>
              <a:rPr lang="en-US" sz="2000" b="1"/>
            </a:br>
            <a:r>
              <a:rPr lang="en-US" sz="2000" b="1"/>
              <a:t>Smethwick Nursery</a:t>
            </a:r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A0DB5972-E771-25C2-4EDA-BC5487455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0" name="Graphic 78">
            <a:extLst>
              <a:ext uri="{FF2B5EF4-FFF2-40B4-BE49-F238E27FC236}">
                <a16:creationId xmlns:a16="http://schemas.microsoft.com/office/drawing/2014/main" id="{A2E6FDDB-F924-1B15-F473-180C85829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61" name="Graphic 78">
              <a:extLst>
                <a:ext uri="{FF2B5EF4-FFF2-40B4-BE49-F238E27FC236}">
                  <a16:creationId xmlns:a16="http://schemas.microsoft.com/office/drawing/2014/main" id="{E96A5027-B05E-33B7-C434-FDC0D80B68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2" name="Graphic 78">
              <a:extLst>
                <a:ext uri="{FF2B5EF4-FFF2-40B4-BE49-F238E27FC236}">
                  <a16:creationId xmlns:a16="http://schemas.microsoft.com/office/drawing/2014/main" id="{82D46080-B911-CFA1-6B84-C43B764A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63" name="Graphic 78">
                <a:extLst>
                  <a:ext uri="{FF2B5EF4-FFF2-40B4-BE49-F238E27FC236}">
                    <a16:creationId xmlns:a16="http://schemas.microsoft.com/office/drawing/2014/main" id="{D7577CE8-18F5-7105-4A89-A92AACDC2F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4" name="Graphic 78">
                <a:extLst>
                  <a:ext uri="{FF2B5EF4-FFF2-40B4-BE49-F238E27FC236}">
                    <a16:creationId xmlns:a16="http://schemas.microsoft.com/office/drawing/2014/main" id="{77AFC5B1-CDAC-3421-C105-4AD0302B7F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5" name="Graphic 78">
                <a:extLst>
                  <a:ext uri="{FF2B5EF4-FFF2-40B4-BE49-F238E27FC236}">
                    <a16:creationId xmlns:a16="http://schemas.microsoft.com/office/drawing/2014/main" id="{A554B2F4-3CF5-5459-D9C1-16A680DFF7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6" name="Graphic 78">
                <a:extLst>
                  <a:ext uri="{FF2B5EF4-FFF2-40B4-BE49-F238E27FC236}">
                    <a16:creationId xmlns:a16="http://schemas.microsoft.com/office/drawing/2014/main" id="{EF8BDFEB-1333-1528-F550-50166413A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7" name="Subtitle 2">
            <a:extLst>
              <a:ext uri="{FF2B5EF4-FFF2-40B4-BE49-F238E27FC236}">
                <a16:creationId xmlns:a16="http://schemas.microsoft.com/office/drawing/2014/main" id="{3C014084-321F-FD1D-34CD-3C2129C957E6}"/>
              </a:ext>
            </a:extLst>
          </p:cNvPr>
          <p:cNvSpPr txBox="1">
            <a:spLocks/>
          </p:cNvSpPr>
          <p:nvPr/>
        </p:nvSpPr>
        <p:spPr>
          <a:xfrm>
            <a:off x="525717" y="2796427"/>
            <a:ext cx="4950173" cy="3274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US" dirty="0"/>
              <a:t>Students Group:</a:t>
            </a:r>
            <a:br>
              <a:rPr lang="en-US" dirty="0"/>
            </a:br>
            <a:r>
              <a:rPr lang="en-US" dirty="0"/>
              <a:t> Samir Mhanna (2119514)</a:t>
            </a:r>
            <a:br>
              <a:rPr lang="en-US" dirty="0"/>
            </a:br>
            <a:r>
              <a:rPr lang="en-US" dirty="0" err="1"/>
              <a:t>Haleema</a:t>
            </a:r>
            <a:r>
              <a:rPr lang="en-US" dirty="0"/>
              <a:t> Qureshi (2112158)</a:t>
            </a:r>
            <a:br>
              <a:rPr lang="en-US" dirty="0"/>
            </a:br>
            <a:r>
              <a:rPr lang="en-US" dirty="0"/>
              <a:t>Jahangir </a:t>
            </a:r>
            <a:r>
              <a:rPr lang="en-US" dirty="0" err="1"/>
              <a:t>Savojolagh</a:t>
            </a:r>
            <a:r>
              <a:rPr lang="en-US" dirty="0"/>
              <a:t> (2109914)</a:t>
            </a:r>
            <a:br>
              <a:rPr lang="en-US" dirty="0"/>
            </a:br>
            <a:endParaRPr lang="en-US" dirty="0"/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US" dirty="0"/>
              <a:t>Lecturer Name: Dr. </a:t>
            </a:r>
            <a:r>
              <a:rPr lang="en-US" dirty="0" err="1"/>
              <a:t>Bente</a:t>
            </a:r>
            <a:r>
              <a:rPr lang="en-US" dirty="0"/>
              <a:t> Fatema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US" dirty="0"/>
              <a:t>Managing Projects in the </a:t>
            </a:r>
            <a:r>
              <a:rPr lang="en-US" dirty="0" err="1"/>
              <a:t>Organisation</a:t>
            </a:r>
            <a:br>
              <a:rPr lang="en-US" dirty="0"/>
            </a:br>
            <a:r>
              <a:rPr lang="en-US" dirty="0"/>
              <a:t>(BMSW 5104)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8" name="Picture 67" descr="A group of kids playing with toys&#10;&#10;Description automatically generated">
            <a:extLst>
              <a:ext uri="{FF2B5EF4-FFF2-40B4-BE49-F238E27FC236}">
                <a16:creationId xmlns:a16="http://schemas.microsoft.com/office/drawing/2014/main" id="{DCE0EC0C-0413-4FB4-021D-02DDAE3E2A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940" r="10137" b="1"/>
          <a:stretch/>
        </p:blipFill>
        <p:spPr>
          <a:xfrm>
            <a:off x="6002404" y="564012"/>
            <a:ext cx="5606888" cy="5677185"/>
          </a:xfrm>
          <a:prstGeom prst="rect">
            <a:avLst/>
          </a:prstGeom>
        </p:spPr>
      </p:pic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846A9E3C-3359-E94E-8536-3F8D0DEE7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6EE99AEA-CA5E-50D9-EEAE-C04FBFE5C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FF14E32-82A7-4ED4-173B-0DA7F0C55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BEBCF2E-F5FE-B74E-160E-62BE2EF45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1CBCC975-45F5-8F5D-D8D1-5A4250DD9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4" name="Graphic 12">
              <a:extLst>
                <a:ext uri="{FF2B5EF4-FFF2-40B4-BE49-F238E27FC236}">
                  <a16:creationId xmlns:a16="http://schemas.microsoft.com/office/drawing/2014/main" id="{F82E984C-14BB-3379-431F-8CE2CCDB2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Graphic 15">
              <a:extLst>
                <a:ext uri="{FF2B5EF4-FFF2-40B4-BE49-F238E27FC236}">
                  <a16:creationId xmlns:a16="http://schemas.microsoft.com/office/drawing/2014/main" id="{EF117423-60D3-B993-F9D7-13E6B31DD6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Graphic 15">
              <a:extLst>
                <a:ext uri="{FF2B5EF4-FFF2-40B4-BE49-F238E27FC236}">
                  <a16:creationId xmlns:a16="http://schemas.microsoft.com/office/drawing/2014/main" id="{5E6CBEA8-B158-43EB-54A3-6D7ABAD7D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54DBFC2-B6C3-1737-A59B-79D325AC8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8804855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Next LT Pro Light</vt:lpstr>
      <vt:lpstr>Calibri</vt:lpstr>
      <vt:lpstr>Calibri Light</vt:lpstr>
      <vt:lpstr>Office Theme</vt:lpstr>
      <vt:lpstr>Component 1 – Group presentation  Project Management Pitch Smethwick Nursery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1 – Group presentation  Project Management Pitch Smethwick Nursery</dc:title>
  <dc:creator>Samir Mhanna (2119514)</dc:creator>
  <cp:lastModifiedBy>Samir Mhanna (2119514)</cp:lastModifiedBy>
  <cp:revision>1</cp:revision>
  <dcterms:created xsi:type="dcterms:W3CDTF">2023-10-22T21:29:10Z</dcterms:created>
  <dcterms:modified xsi:type="dcterms:W3CDTF">2023-10-22T21:29:41Z</dcterms:modified>
</cp:coreProperties>
</file>