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0"/>
  </p:notesMasterIdLst>
  <p:sldIdLst>
    <p:sldId id="256" r:id="rId2"/>
    <p:sldId id="258" r:id="rId3"/>
    <p:sldId id="257" r:id="rId4"/>
    <p:sldId id="259" r:id="rId5"/>
    <p:sldId id="265" r:id="rId6"/>
    <p:sldId id="266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0F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6177B-38DD-446A-B40F-4A9889722F65}" v="752" dt="2022-07-02T22:32:06.532"/>
    <p1510:client id="{61B5A7CA-D506-4BC4-8EEF-E647454FA55C}" v="1821" dt="2022-07-02T16:14:01.260"/>
    <p1510:client id="{ACAE70F0-B412-4FE1-A129-85E578F76CC9}" v="612" dt="2022-07-02T12:36:03.617"/>
    <p1510:client id="{DFB29425-111A-32EA-81ED-89C1526427B2}" v="154" dt="2022-07-03T09:12:49.6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324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ai Burke (1906439)" userId="S::1906439@student.uwtsd.ac.uk::57fe5412-4375-47ce-9b9c-4ecaa5ddce46" providerId="AD" clId="Web-{DFB29425-111A-32EA-81ED-89C1526427B2}"/>
    <pc:docChg chg="modSld">
      <pc:chgData name="Janai Burke (1906439)" userId="S::1906439@student.uwtsd.ac.uk::57fe5412-4375-47ce-9b9c-4ecaa5ddce46" providerId="AD" clId="Web-{DFB29425-111A-32EA-81ED-89C1526427B2}" dt="2022-07-03T09:12:49.603" v="92"/>
      <pc:docMkLst>
        <pc:docMk/>
      </pc:docMkLst>
      <pc:sldChg chg="modSp">
        <pc:chgData name="Janai Burke (1906439)" userId="S::1906439@student.uwtsd.ac.uk::57fe5412-4375-47ce-9b9c-4ecaa5ddce46" providerId="AD" clId="Web-{DFB29425-111A-32EA-81ED-89C1526427B2}" dt="2022-07-03T09:01:54.429" v="0" actId="20577"/>
        <pc:sldMkLst>
          <pc:docMk/>
          <pc:sldMk cId="2872355222" sldId="256"/>
        </pc:sldMkLst>
        <pc:spChg chg="mod">
          <ac:chgData name="Janai Burke (1906439)" userId="S::1906439@student.uwtsd.ac.uk::57fe5412-4375-47ce-9b9c-4ecaa5ddce46" providerId="AD" clId="Web-{DFB29425-111A-32EA-81ED-89C1526427B2}" dt="2022-07-03T09:01:54.429" v="0" actId="20577"/>
          <ac:spMkLst>
            <pc:docMk/>
            <pc:sldMk cId="2872355222" sldId="256"/>
            <ac:spMk id="2" creationId="{BC8A9D44-75CB-41CA-AA0F-133A8AC191B9}"/>
          </ac:spMkLst>
        </pc:spChg>
      </pc:sldChg>
      <pc:sldChg chg="modSp">
        <pc:chgData name="Janai Burke (1906439)" userId="S::1906439@student.uwtsd.ac.uk::57fe5412-4375-47ce-9b9c-4ecaa5ddce46" providerId="AD" clId="Web-{DFB29425-111A-32EA-81ED-89C1526427B2}" dt="2022-07-03T09:06:10.639" v="34" actId="20577"/>
        <pc:sldMkLst>
          <pc:docMk/>
          <pc:sldMk cId="308904167" sldId="257"/>
        </pc:sldMkLst>
        <pc:spChg chg="mod">
          <ac:chgData name="Janai Burke (1906439)" userId="S::1906439@student.uwtsd.ac.uk::57fe5412-4375-47ce-9b9c-4ecaa5ddce46" providerId="AD" clId="Web-{DFB29425-111A-32EA-81ED-89C1526427B2}" dt="2022-07-03T09:05:23.669" v="32" actId="20577"/>
          <ac:spMkLst>
            <pc:docMk/>
            <pc:sldMk cId="308904167" sldId="257"/>
            <ac:spMk id="3" creationId="{0427B650-8117-C7EA-EDA7-6F4110152E51}"/>
          </ac:spMkLst>
        </pc:spChg>
        <pc:spChg chg="mod">
          <ac:chgData name="Janai Burke (1906439)" userId="S::1906439@student.uwtsd.ac.uk::57fe5412-4375-47ce-9b9c-4ecaa5ddce46" providerId="AD" clId="Web-{DFB29425-111A-32EA-81ED-89C1526427B2}" dt="2022-07-03T09:06:10.639" v="34" actId="20577"/>
          <ac:spMkLst>
            <pc:docMk/>
            <pc:sldMk cId="308904167" sldId="257"/>
            <ac:spMk id="7" creationId="{6BE3C929-3EAA-4308-A18F-B5468017AA8E}"/>
          </ac:spMkLst>
        </pc:spChg>
        <pc:spChg chg="mod">
          <ac:chgData name="Janai Burke (1906439)" userId="S::1906439@student.uwtsd.ac.uk::57fe5412-4375-47ce-9b9c-4ecaa5ddce46" providerId="AD" clId="Web-{DFB29425-111A-32EA-81ED-89C1526427B2}" dt="2022-07-03T09:05:47.247" v="33" actId="14100"/>
          <ac:spMkLst>
            <pc:docMk/>
            <pc:sldMk cId="308904167" sldId="257"/>
            <ac:spMk id="9" creationId="{3E7BE3EB-D146-BCB4-3100-9634001FB6D0}"/>
          </ac:spMkLst>
        </pc:spChg>
      </pc:sldChg>
      <pc:sldChg chg="modSp">
        <pc:chgData name="Janai Burke (1906439)" userId="S::1906439@student.uwtsd.ac.uk::57fe5412-4375-47ce-9b9c-4ecaa5ddce46" providerId="AD" clId="Web-{DFB29425-111A-32EA-81ED-89C1526427B2}" dt="2022-07-03T09:04:51.433" v="24" actId="1076"/>
        <pc:sldMkLst>
          <pc:docMk/>
          <pc:sldMk cId="3282149959" sldId="258"/>
        </pc:sldMkLst>
        <pc:spChg chg="mod">
          <ac:chgData name="Janai Burke (1906439)" userId="S::1906439@student.uwtsd.ac.uk::57fe5412-4375-47ce-9b9c-4ecaa5ddce46" providerId="AD" clId="Web-{DFB29425-111A-32EA-81ED-89C1526427B2}" dt="2022-07-03T09:04:51.433" v="24" actId="1076"/>
          <ac:spMkLst>
            <pc:docMk/>
            <pc:sldMk cId="3282149959" sldId="258"/>
            <ac:spMk id="25" creationId="{89426CC4-0134-9827-E321-02C65DE4F380}"/>
          </ac:spMkLst>
        </pc:spChg>
      </pc:sldChg>
      <pc:sldChg chg="modSp">
        <pc:chgData name="Janai Burke (1906439)" userId="S::1906439@student.uwtsd.ac.uk::57fe5412-4375-47ce-9b9c-4ecaa5ddce46" providerId="AD" clId="Web-{DFB29425-111A-32EA-81ED-89C1526427B2}" dt="2022-07-03T09:07:45.626" v="47" actId="1076"/>
        <pc:sldMkLst>
          <pc:docMk/>
          <pc:sldMk cId="2711836093" sldId="259"/>
        </pc:sldMkLst>
        <pc:spChg chg="mod">
          <ac:chgData name="Janai Burke (1906439)" userId="S::1906439@student.uwtsd.ac.uk::57fe5412-4375-47ce-9b9c-4ecaa5ddce46" providerId="AD" clId="Web-{DFB29425-111A-32EA-81ED-89C1526427B2}" dt="2022-07-03T09:07:45.626" v="47" actId="1076"/>
          <ac:spMkLst>
            <pc:docMk/>
            <pc:sldMk cId="2711836093" sldId="259"/>
            <ac:spMk id="4" creationId="{85E4CAC4-4524-1B2F-BF43-2D9BA5E70DB8}"/>
          </ac:spMkLst>
        </pc:spChg>
        <pc:picChg chg="mod">
          <ac:chgData name="Janai Burke (1906439)" userId="S::1906439@student.uwtsd.ac.uk::57fe5412-4375-47ce-9b9c-4ecaa5ddce46" providerId="AD" clId="Web-{DFB29425-111A-32EA-81ED-89C1526427B2}" dt="2022-07-03T09:06:25.967" v="36" actId="1076"/>
          <ac:picMkLst>
            <pc:docMk/>
            <pc:sldMk cId="2711836093" sldId="259"/>
            <ac:picMk id="5" creationId="{6914A54A-E3BF-D16E-3C3C-83DF01B848EB}"/>
          </ac:picMkLst>
        </pc:picChg>
        <pc:picChg chg="mod">
          <ac:chgData name="Janai Burke (1906439)" userId="S::1906439@student.uwtsd.ac.uk::57fe5412-4375-47ce-9b9c-4ecaa5ddce46" providerId="AD" clId="Web-{DFB29425-111A-32EA-81ED-89C1526427B2}" dt="2022-07-03T09:06:23.264" v="35" actId="1076"/>
          <ac:picMkLst>
            <pc:docMk/>
            <pc:sldMk cId="2711836093" sldId="259"/>
            <ac:picMk id="6" creationId="{70B109AC-0689-4548-B0E2-4DAAFEC812DD}"/>
          </ac:picMkLst>
        </pc:picChg>
      </pc:sldChg>
      <pc:sldChg chg="modSp">
        <pc:chgData name="Janai Burke (1906439)" userId="S::1906439@student.uwtsd.ac.uk::57fe5412-4375-47ce-9b9c-4ecaa5ddce46" providerId="AD" clId="Web-{DFB29425-111A-32EA-81ED-89C1526427B2}" dt="2022-07-03T09:12:49.603" v="92"/>
        <pc:sldMkLst>
          <pc:docMk/>
          <pc:sldMk cId="1803047402" sldId="262"/>
        </pc:sldMkLst>
        <pc:spChg chg="mod">
          <ac:chgData name="Janai Burke (1906439)" userId="S::1906439@student.uwtsd.ac.uk::57fe5412-4375-47ce-9b9c-4ecaa5ddce46" providerId="AD" clId="Web-{DFB29425-111A-32EA-81ED-89C1526427B2}" dt="2022-07-03T09:12:17.195" v="88" actId="1076"/>
          <ac:spMkLst>
            <pc:docMk/>
            <pc:sldMk cId="1803047402" sldId="262"/>
            <ac:spMk id="11" creationId="{78C76A83-C694-4E6C-93EB-06126ABB3623}"/>
          </ac:spMkLst>
        </pc:spChg>
        <pc:graphicFrameChg chg="mod modGraphic">
          <ac:chgData name="Janai Burke (1906439)" userId="S::1906439@student.uwtsd.ac.uk::57fe5412-4375-47ce-9b9c-4ecaa5ddce46" providerId="AD" clId="Web-{DFB29425-111A-32EA-81ED-89C1526427B2}" dt="2022-07-03T09:12:49.603" v="92"/>
          <ac:graphicFrameMkLst>
            <pc:docMk/>
            <pc:sldMk cId="1803047402" sldId="262"/>
            <ac:graphicFrameMk id="4" creationId="{C87BE1FB-FE55-427F-85D2-A058E56E1310}"/>
          </ac:graphicFrameMkLst>
        </pc:graphicFrameChg>
        <pc:graphicFrameChg chg="mod modGraphic">
          <ac:chgData name="Janai Burke (1906439)" userId="S::1906439@student.uwtsd.ac.uk::57fe5412-4375-47ce-9b9c-4ecaa5ddce46" providerId="AD" clId="Web-{DFB29425-111A-32EA-81ED-89C1526427B2}" dt="2022-07-03T09:11:31.694" v="82"/>
          <ac:graphicFrameMkLst>
            <pc:docMk/>
            <pc:sldMk cId="1803047402" sldId="262"/>
            <ac:graphicFrameMk id="6" creationId="{D84DC6DF-471C-262A-3928-93EEF156569C}"/>
          </ac:graphicFrameMkLst>
        </pc:graphicFrameChg>
      </pc:sldChg>
      <pc:sldChg chg="modSp">
        <pc:chgData name="Janai Burke (1906439)" userId="S::1906439@student.uwtsd.ac.uk::57fe5412-4375-47ce-9b9c-4ecaa5ddce46" providerId="AD" clId="Web-{DFB29425-111A-32EA-81ED-89C1526427B2}" dt="2022-07-03T09:09:07.050" v="62" actId="20577"/>
        <pc:sldMkLst>
          <pc:docMk/>
          <pc:sldMk cId="3755517777" sldId="265"/>
        </pc:sldMkLst>
        <pc:spChg chg="mod">
          <ac:chgData name="Janai Burke (1906439)" userId="S::1906439@student.uwtsd.ac.uk::57fe5412-4375-47ce-9b9c-4ecaa5ddce46" providerId="AD" clId="Web-{DFB29425-111A-32EA-81ED-89C1526427B2}" dt="2022-07-03T09:08:52.924" v="59" actId="20577"/>
          <ac:spMkLst>
            <pc:docMk/>
            <pc:sldMk cId="3755517777" sldId="265"/>
            <ac:spMk id="9" creationId="{BB30FA1E-8009-4CCF-D0A2-F1E3C8FF8488}"/>
          </ac:spMkLst>
        </pc:spChg>
        <pc:spChg chg="mod">
          <ac:chgData name="Janai Burke (1906439)" userId="S::1906439@student.uwtsd.ac.uk::57fe5412-4375-47ce-9b9c-4ecaa5ddce46" providerId="AD" clId="Web-{DFB29425-111A-32EA-81ED-89C1526427B2}" dt="2022-07-03T09:08:04.204" v="49" actId="1076"/>
          <ac:spMkLst>
            <pc:docMk/>
            <pc:sldMk cId="3755517777" sldId="265"/>
            <ac:spMk id="3087" creationId="{6D4B512A-4209-F620-7E76-25080698DB56}"/>
          </ac:spMkLst>
        </pc:spChg>
        <pc:spChg chg="mod">
          <ac:chgData name="Janai Burke (1906439)" userId="S::1906439@student.uwtsd.ac.uk::57fe5412-4375-47ce-9b9c-4ecaa5ddce46" providerId="AD" clId="Web-{DFB29425-111A-32EA-81ED-89C1526427B2}" dt="2022-07-03T09:09:07.050" v="62" actId="20577"/>
          <ac:spMkLst>
            <pc:docMk/>
            <pc:sldMk cId="3755517777" sldId="265"/>
            <ac:spMk id="16399" creationId="{59CEEFE0-B09D-7DC1-F735-CE8E16397EE7}"/>
          </ac:spMkLst>
        </pc:spChg>
        <pc:graphicFrameChg chg="mod">
          <ac:chgData name="Janai Burke (1906439)" userId="S::1906439@student.uwtsd.ac.uk::57fe5412-4375-47ce-9b9c-4ecaa5ddce46" providerId="AD" clId="Web-{DFB29425-111A-32EA-81ED-89C1526427B2}" dt="2022-07-03T09:08:56.299" v="60" actId="1076"/>
          <ac:graphicFrameMkLst>
            <pc:docMk/>
            <pc:sldMk cId="3755517777" sldId="265"/>
            <ac:graphicFrameMk id="11800" creationId="{B8C24231-8BDE-B5EA-D8D5-BEF410CF6F70}"/>
          </ac:graphicFrameMkLst>
        </pc:graphicFrameChg>
      </pc:sldChg>
      <pc:sldChg chg="modSp">
        <pc:chgData name="Janai Burke (1906439)" userId="S::1906439@student.uwtsd.ac.uk::57fe5412-4375-47ce-9b9c-4ecaa5ddce46" providerId="AD" clId="Web-{DFB29425-111A-32EA-81ED-89C1526427B2}" dt="2022-07-03T09:09:56.817" v="68" actId="14100"/>
        <pc:sldMkLst>
          <pc:docMk/>
          <pc:sldMk cId="3099438085" sldId="266"/>
        </pc:sldMkLst>
        <pc:spChg chg="mod">
          <ac:chgData name="Janai Burke (1906439)" userId="S::1906439@student.uwtsd.ac.uk::57fe5412-4375-47ce-9b9c-4ecaa5ddce46" providerId="AD" clId="Web-{DFB29425-111A-32EA-81ED-89C1526427B2}" dt="2022-07-03T09:09:56.817" v="68" actId="14100"/>
          <ac:spMkLst>
            <pc:docMk/>
            <pc:sldMk cId="3099438085" sldId="266"/>
            <ac:spMk id="4" creationId="{E68747F8-95B7-89F8-1C0F-F73EFE4ADAF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EFA274-8679-4473-8570-C55B41AE04F9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A9FD59-84AD-451D-B55B-5431B719F103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WHAT</a:t>
          </a:r>
          <a:r>
            <a:rPr lang="en-US">
              <a:latin typeface="Arial"/>
              <a:cs typeface="Arial"/>
            </a:rPr>
            <a:t>?</a:t>
          </a:r>
        </a:p>
      </dgm:t>
    </dgm:pt>
    <dgm:pt modelId="{12942866-CB07-4639-8E8D-0B81C88459F9}" type="parTrans" cxnId="{977CCD32-7614-4C7F-8753-A6FC6B2EE4A7}">
      <dgm:prSet/>
      <dgm:spPr/>
      <dgm:t>
        <a:bodyPr/>
        <a:lstStyle/>
        <a:p>
          <a:endParaRPr lang="en-US"/>
        </a:p>
      </dgm:t>
    </dgm:pt>
    <dgm:pt modelId="{AF899601-7E2F-468D-A61C-FA76CEFB8649}" type="sibTrans" cxnId="{977CCD32-7614-4C7F-8753-A6FC6B2EE4A7}">
      <dgm:prSet/>
      <dgm:spPr/>
      <dgm:t>
        <a:bodyPr/>
        <a:lstStyle/>
        <a:p>
          <a:endParaRPr lang="en-US"/>
        </a:p>
      </dgm:t>
    </dgm:pt>
    <dgm:pt modelId="{8D35F5E0-639A-4AB4-98C1-FC7811C09219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Closed questions(YES or NO answers).</a:t>
          </a:r>
          <a:endParaRPr lang="en-US"/>
        </a:p>
      </dgm:t>
    </dgm:pt>
    <dgm:pt modelId="{D37F6AB5-728E-4CDF-B290-78F4D5530E0F}" type="parTrans" cxnId="{CD642A30-8F97-4D23-93D1-8A43D75990EF}">
      <dgm:prSet/>
      <dgm:spPr/>
      <dgm:t>
        <a:bodyPr/>
        <a:lstStyle/>
        <a:p>
          <a:endParaRPr lang="en-US"/>
        </a:p>
      </dgm:t>
    </dgm:pt>
    <dgm:pt modelId="{4B46C058-6028-40AF-9D00-9BB8492B9896}" type="sibTrans" cxnId="{CD642A30-8F97-4D23-93D1-8A43D75990EF}">
      <dgm:prSet/>
      <dgm:spPr/>
      <dgm:t>
        <a:bodyPr/>
        <a:lstStyle/>
        <a:p>
          <a:endParaRPr lang="en-US"/>
        </a:p>
      </dgm:t>
    </dgm:pt>
    <dgm:pt modelId="{943D5646-84E3-42CD-ABB9-1DA1F66C6E6E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Rank Order Questions-arrange answers in rank order.</a:t>
          </a:r>
          <a:endParaRPr lang="en-US"/>
        </a:p>
      </dgm:t>
    </dgm:pt>
    <dgm:pt modelId="{559EE0FA-ABBD-4BC5-97B4-8CE50F9C198E}" type="parTrans" cxnId="{E0B73040-101B-4029-BB61-C06CA737A72E}">
      <dgm:prSet/>
      <dgm:spPr/>
      <dgm:t>
        <a:bodyPr/>
        <a:lstStyle/>
        <a:p>
          <a:endParaRPr lang="en-US"/>
        </a:p>
      </dgm:t>
    </dgm:pt>
    <dgm:pt modelId="{22229B2D-8E59-4DB7-93B1-F32E82C31176}" type="sibTrans" cxnId="{E0B73040-101B-4029-BB61-C06CA737A72E}">
      <dgm:prSet/>
      <dgm:spPr/>
      <dgm:t>
        <a:bodyPr/>
        <a:lstStyle/>
        <a:p>
          <a:endParaRPr lang="en-US"/>
        </a:p>
      </dgm:t>
    </dgm:pt>
    <dgm:pt modelId="{B0F32692-47C2-4A77-B4EA-0B6CC243B96A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WHO</a:t>
          </a:r>
          <a:r>
            <a:rPr lang="en-US">
              <a:latin typeface="Arial"/>
              <a:cs typeface="Arial"/>
            </a:rPr>
            <a:t>?</a:t>
          </a:r>
        </a:p>
      </dgm:t>
    </dgm:pt>
    <dgm:pt modelId="{25D61DDC-6D48-4A6A-B86B-FEE280538EA1}" type="parTrans" cxnId="{31C4D88A-F0EC-4BD5-AADC-E302ADB40EAA}">
      <dgm:prSet/>
      <dgm:spPr/>
      <dgm:t>
        <a:bodyPr/>
        <a:lstStyle/>
        <a:p>
          <a:endParaRPr lang="en-US"/>
        </a:p>
      </dgm:t>
    </dgm:pt>
    <dgm:pt modelId="{F91F6FE7-37E3-4789-B7EA-F2BD90438F01}" type="sibTrans" cxnId="{31C4D88A-F0EC-4BD5-AADC-E302ADB40EAA}">
      <dgm:prSet/>
      <dgm:spPr/>
      <dgm:t>
        <a:bodyPr/>
        <a:lstStyle/>
        <a:p>
          <a:endParaRPr lang="en-US"/>
        </a:p>
      </dgm:t>
    </dgm:pt>
    <dgm:pt modelId="{56E14FB7-7EF1-4B8D-B51F-740F2D6D68EE}">
      <dgm:prSet phldrT="[Text]" phldr="0"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Students from UWTSD</a:t>
          </a:r>
        </a:p>
      </dgm:t>
    </dgm:pt>
    <dgm:pt modelId="{DFED2095-E5CD-4CF2-847F-89ECAEA7FFD5}" type="parTrans" cxnId="{4F470746-B277-44A2-82A2-557A88CA3EE7}">
      <dgm:prSet/>
      <dgm:spPr/>
      <dgm:t>
        <a:bodyPr/>
        <a:lstStyle/>
        <a:p>
          <a:endParaRPr lang="en-US"/>
        </a:p>
      </dgm:t>
    </dgm:pt>
    <dgm:pt modelId="{4E02AC75-A608-4FFA-AC46-8F970133A7F8}" type="sibTrans" cxnId="{4F470746-B277-44A2-82A2-557A88CA3EE7}">
      <dgm:prSet/>
      <dgm:spPr/>
      <dgm:t>
        <a:bodyPr/>
        <a:lstStyle/>
        <a:p>
          <a:endParaRPr lang="en-US"/>
        </a:p>
      </dgm:t>
    </dgm:pt>
    <dgm:pt modelId="{007C8142-9758-4B1D-A666-95C3A3C0F33C}">
      <dgm:prSet phldrT="[Text]" phldr="0"/>
      <dgm:spPr/>
      <dgm:t>
        <a:bodyPr/>
        <a:lstStyle/>
        <a:p>
          <a:pPr rtl="0"/>
          <a:endParaRPr lang="en-US">
            <a:latin typeface="Arial"/>
            <a:cs typeface="Arial"/>
          </a:endParaRPr>
        </a:p>
      </dgm:t>
    </dgm:pt>
    <dgm:pt modelId="{DFD2EF77-5607-4353-B079-8C9804F42F8B}" type="parTrans" cxnId="{3FF7B787-B9E4-4712-819F-9B3DD6F94672}">
      <dgm:prSet/>
      <dgm:spPr/>
      <dgm:t>
        <a:bodyPr/>
        <a:lstStyle/>
        <a:p>
          <a:endParaRPr lang="en-US"/>
        </a:p>
      </dgm:t>
    </dgm:pt>
    <dgm:pt modelId="{BD601920-165E-4E3F-A443-D4215A494CD0}" type="sibTrans" cxnId="{3FF7B787-B9E4-4712-819F-9B3DD6F94672}">
      <dgm:prSet/>
      <dgm:spPr/>
      <dgm:t>
        <a:bodyPr/>
        <a:lstStyle/>
        <a:p>
          <a:endParaRPr lang="en-US"/>
        </a:p>
      </dgm:t>
    </dgm:pt>
    <dgm:pt modelId="{8461C72A-514F-444E-AA9C-E7C69A6E1730}">
      <dgm:prSet phldrT="[Text]" phldr="0"/>
      <dgm:spPr/>
      <dgm:t>
        <a:bodyPr/>
        <a:lstStyle/>
        <a:p>
          <a:r>
            <a:rPr lang="en-US">
              <a:latin typeface="Century Gothic" panose="020B0502020202020204"/>
            </a:rPr>
            <a:t>HOW</a:t>
          </a:r>
          <a:r>
            <a:rPr lang="en-US">
              <a:latin typeface="Arial"/>
              <a:cs typeface="Arial"/>
            </a:rPr>
            <a:t>?</a:t>
          </a:r>
        </a:p>
      </dgm:t>
    </dgm:pt>
    <dgm:pt modelId="{A8B95A42-40C2-491C-B255-522A3B1320D9}" type="parTrans" cxnId="{45E57C6B-405C-4723-AAFF-001FECC6FBE7}">
      <dgm:prSet/>
      <dgm:spPr/>
      <dgm:t>
        <a:bodyPr/>
        <a:lstStyle/>
        <a:p>
          <a:endParaRPr lang="en-US"/>
        </a:p>
      </dgm:t>
    </dgm:pt>
    <dgm:pt modelId="{43920359-B496-46A3-A767-611DCCDEA5E7}" type="sibTrans" cxnId="{45E57C6B-405C-4723-AAFF-001FECC6FBE7}">
      <dgm:prSet/>
      <dgm:spPr/>
      <dgm:t>
        <a:bodyPr/>
        <a:lstStyle/>
        <a:p>
          <a:endParaRPr lang="en-US"/>
        </a:p>
      </dgm:t>
    </dgm:pt>
    <dgm:pt modelId="{6E529874-FE9C-46C6-80E3-FEC93D1FDA23}">
      <dgm:prSet phldrT="[Text]" phldr="0"/>
      <dgm:spPr/>
      <dgm:t>
        <a:bodyPr/>
        <a:lstStyle/>
        <a:p>
          <a:pPr rtl="0"/>
          <a:r>
            <a:rPr lang="en-US"/>
            <a:t>Sharing MC FORMS questionare</a:t>
          </a:r>
        </a:p>
      </dgm:t>
    </dgm:pt>
    <dgm:pt modelId="{CEF3AB53-93F1-4E24-9AE2-CF1A7FA1FD5F}" type="parTrans" cxnId="{D870E63B-C5A9-4138-8D95-4B1B37632DB0}">
      <dgm:prSet/>
      <dgm:spPr/>
      <dgm:t>
        <a:bodyPr/>
        <a:lstStyle/>
        <a:p>
          <a:endParaRPr lang="en-US"/>
        </a:p>
      </dgm:t>
    </dgm:pt>
    <dgm:pt modelId="{2980E688-0CCD-46F7-AF43-CA40B6CB73E8}" type="sibTrans" cxnId="{D870E63B-C5A9-4138-8D95-4B1B37632DB0}">
      <dgm:prSet/>
      <dgm:spPr/>
      <dgm:t>
        <a:bodyPr/>
        <a:lstStyle/>
        <a:p>
          <a:endParaRPr lang="en-US"/>
        </a:p>
      </dgm:t>
    </dgm:pt>
    <dgm:pt modelId="{8173E955-FAE1-4A38-850F-C6E2D1C9F384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Table and graph</a:t>
          </a:r>
          <a:endParaRPr lang="en-US"/>
        </a:p>
      </dgm:t>
    </dgm:pt>
    <dgm:pt modelId="{55555C8A-64DF-462C-8283-1716B18B9BB5}" type="parTrans" cxnId="{09BD6BF9-C0D7-4996-96AD-7022B0F955E0}">
      <dgm:prSet/>
      <dgm:spPr/>
      <dgm:t>
        <a:bodyPr/>
        <a:lstStyle/>
        <a:p>
          <a:endParaRPr lang="en-US"/>
        </a:p>
      </dgm:t>
    </dgm:pt>
    <dgm:pt modelId="{FD6C17B1-4AEE-4529-A1E9-F5FE7999BF5C}" type="sibTrans" cxnId="{09BD6BF9-C0D7-4996-96AD-7022B0F955E0}">
      <dgm:prSet/>
      <dgm:spPr/>
      <dgm:t>
        <a:bodyPr/>
        <a:lstStyle/>
        <a:p>
          <a:endParaRPr lang="en-US"/>
        </a:p>
      </dgm:t>
    </dgm:pt>
    <dgm:pt modelId="{4E2F39FC-5732-4F14-A00F-B3AC27E806D9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Likert Scale Questions.</a:t>
          </a:r>
        </a:p>
      </dgm:t>
    </dgm:pt>
    <dgm:pt modelId="{F9C686B2-5C41-438E-B644-500D2C81E325}" type="parTrans" cxnId="{31C97A20-8358-47E0-80C3-78345CABDCD7}">
      <dgm:prSet/>
      <dgm:spPr/>
      <dgm:t>
        <a:bodyPr/>
        <a:lstStyle/>
        <a:p>
          <a:endParaRPr lang="en-GB"/>
        </a:p>
      </dgm:t>
    </dgm:pt>
    <dgm:pt modelId="{B1AA6A50-980D-4E19-8951-080C7B1FC6B2}" type="sibTrans" cxnId="{31C97A20-8358-47E0-80C3-78345CABDCD7}">
      <dgm:prSet/>
      <dgm:spPr/>
      <dgm:t>
        <a:bodyPr/>
        <a:lstStyle/>
        <a:p>
          <a:endParaRPr lang="en-GB"/>
        </a:p>
      </dgm:t>
    </dgm:pt>
    <dgm:pt modelId="{C2577D88-67CA-496B-A78A-BD1E4FB02977}" type="pres">
      <dgm:prSet presAssocID="{B4EFA274-8679-4473-8570-C55B41AE04F9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28F2596A-A820-403A-8AF0-72B0097915C2}" type="pres">
      <dgm:prSet presAssocID="{B4EFA274-8679-4473-8570-C55B41AE04F9}" presName="cycle" presStyleCnt="0"/>
      <dgm:spPr/>
    </dgm:pt>
    <dgm:pt modelId="{C848C87A-DB58-4BE3-BCB0-3A2631CF0339}" type="pres">
      <dgm:prSet presAssocID="{B4EFA274-8679-4473-8570-C55B41AE04F9}" presName="centerShape" presStyleCnt="0"/>
      <dgm:spPr/>
    </dgm:pt>
    <dgm:pt modelId="{8DFEB6B0-67EF-4F72-AD66-7028CBA893F3}" type="pres">
      <dgm:prSet presAssocID="{B4EFA274-8679-4473-8570-C55B41AE04F9}" presName="connSite" presStyleLbl="node1" presStyleIdx="0" presStyleCnt="4"/>
      <dgm:spPr/>
    </dgm:pt>
    <dgm:pt modelId="{B67ED081-51A3-4B5C-B1FE-02ED94D44368}" type="pres">
      <dgm:prSet presAssocID="{B4EFA274-8679-4473-8570-C55B41AE04F9}" presName="visible" presStyleLbl="node1" presStyleIdx="0" presStyleCnt="4" custLinFactNeighborX="31"/>
      <dgm:spPr/>
    </dgm:pt>
    <dgm:pt modelId="{82BA2F11-46D5-4905-9CF5-EB8692DA2324}" type="pres">
      <dgm:prSet presAssocID="{12942866-CB07-4639-8E8D-0B81C88459F9}" presName="Name25" presStyleLbl="parChTrans1D1" presStyleIdx="0" presStyleCnt="3"/>
      <dgm:spPr/>
    </dgm:pt>
    <dgm:pt modelId="{E2176165-5EDE-4E59-806A-00F05628BD60}" type="pres">
      <dgm:prSet presAssocID="{D5A9FD59-84AD-451D-B55B-5431B719F103}" presName="node" presStyleCnt="0"/>
      <dgm:spPr/>
    </dgm:pt>
    <dgm:pt modelId="{CD935D87-1FBB-491F-8F74-ABB3BDA850B2}" type="pres">
      <dgm:prSet presAssocID="{D5A9FD59-84AD-451D-B55B-5431B719F103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FED0BED7-9A29-471D-A1B0-49C729F7FBA8}" type="pres">
      <dgm:prSet presAssocID="{D5A9FD59-84AD-451D-B55B-5431B719F103}" presName="childNode" presStyleLbl="revTx" presStyleIdx="0" presStyleCnt="3">
        <dgm:presLayoutVars>
          <dgm:bulletEnabled val="1"/>
        </dgm:presLayoutVars>
      </dgm:prSet>
      <dgm:spPr/>
    </dgm:pt>
    <dgm:pt modelId="{E7C7B317-67F2-4293-A6B1-35777CCEFB65}" type="pres">
      <dgm:prSet presAssocID="{25D61DDC-6D48-4A6A-B86B-FEE280538EA1}" presName="Name25" presStyleLbl="parChTrans1D1" presStyleIdx="1" presStyleCnt="3"/>
      <dgm:spPr/>
    </dgm:pt>
    <dgm:pt modelId="{852F3171-1735-443B-8D2D-23F68DB0D5CF}" type="pres">
      <dgm:prSet presAssocID="{B0F32692-47C2-4A77-B4EA-0B6CC243B96A}" presName="node" presStyleCnt="0"/>
      <dgm:spPr/>
    </dgm:pt>
    <dgm:pt modelId="{B7AEFA31-F744-4D2F-9523-729D8F9E85A3}" type="pres">
      <dgm:prSet presAssocID="{B0F32692-47C2-4A77-B4EA-0B6CC243B96A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D7E73A81-9147-4C0F-B645-958B390F0EB7}" type="pres">
      <dgm:prSet presAssocID="{B0F32692-47C2-4A77-B4EA-0B6CC243B96A}" presName="childNode" presStyleLbl="revTx" presStyleIdx="1" presStyleCnt="3">
        <dgm:presLayoutVars>
          <dgm:bulletEnabled val="1"/>
        </dgm:presLayoutVars>
      </dgm:prSet>
      <dgm:spPr/>
    </dgm:pt>
    <dgm:pt modelId="{2E51B9A1-A9A4-4DBB-9EA9-5A2703AA130A}" type="pres">
      <dgm:prSet presAssocID="{A8B95A42-40C2-491C-B255-522A3B1320D9}" presName="Name25" presStyleLbl="parChTrans1D1" presStyleIdx="2" presStyleCnt="3"/>
      <dgm:spPr/>
    </dgm:pt>
    <dgm:pt modelId="{02075C61-4E98-4515-B2E5-2BCFC6AB25F0}" type="pres">
      <dgm:prSet presAssocID="{8461C72A-514F-444E-AA9C-E7C69A6E1730}" presName="node" presStyleCnt="0"/>
      <dgm:spPr/>
    </dgm:pt>
    <dgm:pt modelId="{D54705DA-4173-4959-9158-AA363C7E443F}" type="pres">
      <dgm:prSet presAssocID="{8461C72A-514F-444E-AA9C-E7C69A6E1730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AA75DAB4-21AC-445B-AC20-ED57439C7F2D}" type="pres">
      <dgm:prSet presAssocID="{8461C72A-514F-444E-AA9C-E7C69A6E1730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D427320C-D0AF-4EB2-B4E6-9903AC5B2D75}" type="presOf" srcId="{8D35F5E0-639A-4AB4-98C1-FC7811C09219}" destId="{FED0BED7-9A29-471D-A1B0-49C729F7FBA8}" srcOrd="0" destOrd="0" presId="urn:microsoft.com/office/officeart/2005/8/layout/radial2"/>
    <dgm:cxn modelId="{31C97A20-8358-47E0-80C3-78345CABDCD7}" srcId="{D5A9FD59-84AD-451D-B55B-5431B719F103}" destId="{4E2F39FC-5732-4F14-A00F-B3AC27E806D9}" srcOrd="2" destOrd="0" parTransId="{F9C686B2-5C41-438E-B644-500D2C81E325}" sibTransId="{B1AA6A50-980D-4E19-8951-080C7B1FC6B2}"/>
    <dgm:cxn modelId="{69526824-9428-471A-8030-FBB54F1FAC1C}" type="presOf" srcId="{A8B95A42-40C2-491C-B255-522A3B1320D9}" destId="{2E51B9A1-A9A4-4DBB-9EA9-5A2703AA130A}" srcOrd="0" destOrd="0" presId="urn:microsoft.com/office/officeart/2005/8/layout/radial2"/>
    <dgm:cxn modelId="{CD642A30-8F97-4D23-93D1-8A43D75990EF}" srcId="{D5A9FD59-84AD-451D-B55B-5431B719F103}" destId="{8D35F5E0-639A-4AB4-98C1-FC7811C09219}" srcOrd="0" destOrd="0" parTransId="{D37F6AB5-728E-4CDF-B290-78F4D5530E0F}" sibTransId="{4B46C058-6028-40AF-9D00-9BB8492B9896}"/>
    <dgm:cxn modelId="{3130F530-2504-4631-994D-B9DD8EE17FF9}" type="presOf" srcId="{8461C72A-514F-444E-AA9C-E7C69A6E1730}" destId="{D54705DA-4173-4959-9158-AA363C7E443F}" srcOrd="0" destOrd="0" presId="urn:microsoft.com/office/officeart/2005/8/layout/radial2"/>
    <dgm:cxn modelId="{977CCD32-7614-4C7F-8753-A6FC6B2EE4A7}" srcId="{B4EFA274-8679-4473-8570-C55B41AE04F9}" destId="{D5A9FD59-84AD-451D-B55B-5431B719F103}" srcOrd="0" destOrd="0" parTransId="{12942866-CB07-4639-8E8D-0B81C88459F9}" sibTransId="{AF899601-7E2F-468D-A61C-FA76CEFB8649}"/>
    <dgm:cxn modelId="{D870E63B-C5A9-4138-8D95-4B1B37632DB0}" srcId="{8461C72A-514F-444E-AA9C-E7C69A6E1730}" destId="{6E529874-FE9C-46C6-80E3-FEC93D1FDA23}" srcOrd="0" destOrd="0" parTransId="{CEF3AB53-93F1-4E24-9AE2-CF1A7FA1FD5F}" sibTransId="{2980E688-0CCD-46F7-AF43-CA40B6CB73E8}"/>
    <dgm:cxn modelId="{E0B73040-101B-4029-BB61-C06CA737A72E}" srcId="{D5A9FD59-84AD-451D-B55B-5431B719F103}" destId="{943D5646-84E3-42CD-ABB9-1DA1F66C6E6E}" srcOrd="1" destOrd="0" parTransId="{559EE0FA-ABBD-4BC5-97B4-8CE50F9C198E}" sibTransId="{22229B2D-8E59-4DB7-93B1-F32E82C31176}"/>
    <dgm:cxn modelId="{2CD10F5F-033D-4A42-88FD-966ABBE11B17}" type="presOf" srcId="{8173E955-FAE1-4A38-850F-C6E2D1C9F384}" destId="{AA75DAB4-21AC-445B-AC20-ED57439C7F2D}" srcOrd="0" destOrd="1" presId="urn:microsoft.com/office/officeart/2005/8/layout/radial2"/>
    <dgm:cxn modelId="{4F470746-B277-44A2-82A2-557A88CA3EE7}" srcId="{B0F32692-47C2-4A77-B4EA-0B6CC243B96A}" destId="{56E14FB7-7EF1-4B8D-B51F-740F2D6D68EE}" srcOrd="0" destOrd="0" parTransId="{DFED2095-E5CD-4CF2-847F-89ECAEA7FFD5}" sibTransId="{4E02AC75-A608-4FFA-AC46-8F970133A7F8}"/>
    <dgm:cxn modelId="{45E57C6B-405C-4723-AAFF-001FECC6FBE7}" srcId="{B4EFA274-8679-4473-8570-C55B41AE04F9}" destId="{8461C72A-514F-444E-AA9C-E7C69A6E1730}" srcOrd="2" destOrd="0" parTransId="{A8B95A42-40C2-491C-B255-522A3B1320D9}" sibTransId="{43920359-B496-46A3-A767-611DCCDEA5E7}"/>
    <dgm:cxn modelId="{4EFF2577-6C49-4429-BDB3-C94FE901CCBA}" type="presOf" srcId="{4E2F39FC-5732-4F14-A00F-B3AC27E806D9}" destId="{FED0BED7-9A29-471D-A1B0-49C729F7FBA8}" srcOrd="0" destOrd="2" presId="urn:microsoft.com/office/officeart/2005/8/layout/radial2"/>
    <dgm:cxn modelId="{DE29CF80-C947-4E90-9ECD-DC40E3F2D68B}" type="presOf" srcId="{B0F32692-47C2-4A77-B4EA-0B6CC243B96A}" destId="{B7AEFA31-F744-4D2F-9523-729D8F9E85A3}" srcOrd="0" destOrd="0" presId="urn:microsoft.com/office/officeart/2005/8/layout/radial2"/>
    <dgm:cxn modelId="{3FF7B787-B9E4-4712-819F-9B3DD6F94672}" srcId="{B0F32692-47C2-4A77-B4EA-0B6CC243B96A}" destId="{007C8142-9758-4B1D-A666-95C3A3C0F33C}" srcOrd="1" destOrd="0" parTransId="{DFD2EF77-5607-4353-B079-8C9804F42F8B}" sibTransId="{BD601920-165E-4E3F-A443-D4215A494CD0}"/>
    <dgm:cxn modelId="{31C4D88A-F0EC-4BD5-AADC-E302ADB40EAA}" srcId="{B4EFA274-8679-4473-8570-C55B41AE04F9}" destId="{B0F32692-47C2-4A77-B4EA-0B6CC243B96A}" srcOrd="1" destOrd="0" parTransId="{25D61DDC-6D48-4A6A-B86B-FEE280538EA1}" sibTransId="{F91F6FE7-37E3-4789-B7EA-F2BD90438F01}"/>
    <dgm:cxn modelId="{B49DAAA7-C16C-46BA-92DD-11F65D607681}" type="presOf" srcId="{12942866-CB07-4639-8E8D-0B81C88459F9}" destId="{82BA2F11-46D5-4905-9CF5-EB8692DA2324}" srcOrd="0" destOrd="0" presId="urn:microsoft.com/office/officeart/2005/8/layout/radial2"/>
    <dgm:cxn modelId="{4940BAA7-72F3-4564-AB0A-BD8D46677B91}" type="presOf" srcId="{6E529874-FE9C-46C6-80E3-FEC93D1FDA23}" destId="{AA75DAB4-21AC-445B-AC20-ED57439C7F2D}" srcOrd="0" destOrd="0" presId="urn:microsoft.com/office/officeart/2005/8/layout/radial2"/>
    <dgm:cxn modelId="{3679A7C3-F740-4E01-A816-6118744EB29A}" type="presOf" srcId="{007C8142-9758-4B1D-A666-95C3A3C0F33C}" destId="{D7E73A81-9147-4C0F-B645-958B390F0EB7}" srcOrd="0" destOrd="1" presId="urn:microsoft.com/office/officeart/2005/8/layout/radial2"/>
    <dgm:cxn modelId="{A1CAF5CB-6ECF-4B0B-85E1-34E0E1EBC6D7}" type="presOf" srcId="{D5A9FD59-84AD-451D-B55B-5431B719F103}" destId="{CD935D87-1FBB-491F-8F74-ABB3BDA850B2}" srcOrd="0" destOrd="0" presId="urn:microsoft.com/office/officeart/2005/8/layout/radial2"/>
    <dgm:cxn modelId="{893D4FDE-F2D8-483E-8189-441CA989F722}" type="presOf" srcId="{943D5646-84E3-42CD-ABB9-1DA1F66C6E6E}" destId="{FED0BED7-9A29-471D-A1B0-49C729F7FBA8}" srcOrd="0" destOrd="1" presId="urn:microsoft.com/office/officeart/2005/8/layout/radial2"/>
    <dgm:cxn modelId="{0C1E55DF-3533-4529-BF32-DF11F28C009E}" type="presOf" srcId="{25D61DDC-6D48-4A6A-B86B-FEE280538EA1}" destId="{E7C7B317-67F2-4293-A6B1-35777CCEFB65}" srcOrd="0" destOrd="0" presId="urn:microsoft.com/office/officeart/2005/8/layout/radial2"/>
    <dgm:cxn modelId="{1039E0E0-540A-43A4-B474-1522956CD249}" type="presOf" srcId="{56E14FB7-7EF1-4B8D-B51F-740F2D6D68EE}" destId="{D7E73A81-9147-4C0F-B645-958B390F0EB7}" srcOrd="0" destOrd="0" presId="urn:microsoft.com/office/officeart/2005/8/layout/radial2"/>
    <dgm:cxn modelId="{2010DCEF-B570-455E-ABA9-292483F955DD}" type="presOf" srcId="{B4EFA274-8679-4473-8570-C55B41AE04F9}" destId="{C2577D88-67CA-496B-A78A-BD1E4FB02977}" srcOrd="0" destOrd="0" presId="urn:microsoft.com/office/officeart/2005/8/layout/radial2"/>
    <dgm:cxn modelId="{09BD6BF9-C0D7-4996-96AD-7022B0F955E0}" srcId="{8461C72A-514F-444E-AA9C-E7C69A6E1730}" destId="{8173E955-FAE1-4A38-850F-C6E2D1C9F384}" srcOrd="1" destOrd="0" parTransId="{55555C8A-64DF-462C-8283-1716B18B9BB5}" sibTransId="{FD6C17B1-4AEE-4529-A1E9-F5FE7999BF5C}"/>
    <dgm:cxn modelId="{3BACD8A2-99C8-45C9-903F-01C5CA86A989}" type="presParOf" srcId="{C2577D88-67CA-496B-A78A-BD1E4FB02977}" destId="{28F2596A-A820-403A-8AF0-72B0097915C2}" srcOrd="0" destOrd="0" presId="urn:microsoft.com/office/officeart/2005/8/layout/radial2"/>
    <dgm:cxn modelId="{85488209-9980-4724-A543-BE1DB7FBD28C}" type="presParOf" srcId="{28F2596A-A820-403A-8AF0-72B0097915C2}" destId="{C848C87A-DB58-4BE3-BCB0-3A2631CF0339}" srcOrd="0" destOrd="0" presId="urn:microsoft.com/office/officeart/2005/8/layout/radial2"/>
    <dgm:cxn modelId="{81736A5A-78A5-4022-98A6-C8BB5113A3CB}" type="presParOf" srcId="{C848C87A-DB58-4BE3-BCB0-3A2631CF0339}" destId="{8DFEB6B0-67EF-4F72-AD66-7028CBA893F3}" srcOrd="0" destOrd="0" presId="urn:microsoft.com/office/officeart/2005/8/layout/radial2"/>
    <dgm:cxn modelId="{83C9ABF1-5ECF-49FB-9B06-998B3F581364}" type="presParOf" srcId="{C848C87A-DB58-4BE3-BCB0-3A2631CF0339}" destId="{B67ED081-51A3-4B5C-B1FE-02ED94D44368}" srcOrd="1" destOrd="0" presId="urn:microsoft.com/office/officeart/2005/8/layout/radial2"/>
    <dgm:cxn modelId="{BEC113A6-12C1-48D6-ABAD-1693DC0DB9C4}" type="presParOf" srcId="{28F2596A-A820-403A-8AF0-72B0097915C2}" destId="{82BA2F11-46D5-4905-9CF5-EB8692DA2324}" srcOrd="1" destOrd="0" presId="urn:microsoft.com/office/officeart/2005/8/layout/radial2"/>
    <dgm:cxn modelId="{BE744654-A0EA-4F92-9499-4DB69B164E09}" type="presParOf" srcId="{28F2596A-A820-403A-8AF0-72B0097915C2}" destId="{E2176165-5EDE-4E59-806A-00F05628BD60}" srcOrd="2" destOrd="0" presId="urn:microsoft.com/office/officeart/2005/8/layout/radial2"/>
    <dgm:cxn modelId="{2941EC56-5C06-481C-852E-55144DD8B474}" type="presParOf" srcId="{E2176165-5EDE-4E59-806A-00F05628BD60}" destId="{CD935D87-1FBB-491F-8F74-ABB3BDA850B2}" srcOrd="0" destOrd="0" presId="urn:microsoft.com/office/officeart/2005/8/layout/radial2"/>
    <dgm:cxn modelId="{A396D714-8A10-4C3B-808D-3E15545E57BB}" type="presParOf" srcId="{E2176165-5EDE-4E59-806A-00F05628BD60}" destId="{FED0BED7-9A29-471D-A1B0-49C729F7FBA8}" srcOrd="1" destOrd="0" presId="urn:microsoft.com/office/officeart/2005/8/layout/radial2"/>
    <dgm:cxn modelId="{16CCB0C1-9ED1-40CA-943B-DE48E1263F46}" type="presParOf" srcId="{28F2596A-A820-403A-8AF0-72B0097915C2}" destId="{E7C7B317-67F2-4293-A6B1-35777CCEFB65}" srcOrd="3" destOrd="0" presId="urn:microsoft.com/office/officeart/2005/8/layout/radial2"/>
    <dgm:cxn modelId="{1DC9361E-7FCB-4058-864A-6A7CD2F51622}" type="presParOf" srcId="{28F2596A-A820-403A-8AF0-72B0097915C2}" destId="{852F3171-1735-443B-8D2D-23F68DB0D5CF}" srcOrd="4" destOrd="0" presId="urn:microsoft.com/office/officeart/2005/8/layout/radial2"/>
    <dgm:cxn modelId="{962346C4-ED91-4F34-BBEA-EE5A919207B5}" type="presParOf" srcId="{852F3171-1735-443B-8D2D-23F68DB0D5CF}" destId="{B7AEFA31-F744-4D2F-9523-729D8F9E85A3}" srcOrd="0" destOrd="0" presId="urn:microsoft.com/office/officeart/2005/8/layout/radial2"/>
    <dgm:cxn modelId="{08F827D1-C42E-40D8-B669-70A784044B6D}" type="presParOf" srcId="{852F3171-1735-443B-8D2D-23F68DB0D5CF}" destId="{D7E73A81-9147-4C0F-B645-958B390F0EB7}" srcOrd="1" destOrd="0" presId="urn:microsoft.com/office/officeart/2005/8/layout/radial2"/>
    <dgm:cxn modelId="{4E6761E5-C4C7-4111-92B3-B86C7C8039CD}" type="presParOf" srcId="{28F2596A-A820-403A-8AF0-72B0097915C2}" destId="{2E51B9A1-A9A4-4DBB-9EA9-5A2703AA130A}" srcOrd="5" destOrd="0" presId="urn:microsoft.com/office/officeart/2005/8/layout/radial2"/>
    <dgm:cxn modelId="{BCCB3371-FD1F-4BA2-9019-478D629BAD93}" type="presParOf" srcId="{28F2596A-A820-403A-8AF0-72B0097915C2}" destId="{02075C61-4E98-4515-B2E5-2BCFC6AB25F0}" srcOrd="6" destOrd="0" presId="urn:microsoft.com/office/officeart/2005/8/layout/radial2"/>
    <dgm:cxn modelId="{2C9F7BCA-EA98-41EF-A9B5-F1BD26FA1A2A}" type="presParOf" srcId="{02075C61-4E98-4515-B2E5-2BCFC6AB25F0}" destId="{D54705DA-4173-4959-9158-AA363C7E443F}" srcOrd="0" destOrd="0" presId="urn:microsoft.com/office/officeart/2005/8/layout/radial2"/>
    <dgm:cxn modelId="{1031CBB9-EECF-48EE-9DC5-85B6AB5EB2D8}" type="presParOf" srcId="{02075C61-4E98-4515-B2E5-2BCFC6AB25F0}" destId="{AA75DAB4-21AC-445B-AC20-ED57439C7F2D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483F85-0069-430F-B3EE-D3CE96C7B4D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4080BF-66FA-4DAC-9550-18EC28ED4AE2}">
      <dgm:prSet/>
      <dgm:spPr>
        <a:effectLst>
          <a:glow rad="1397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5.1</a:t>
          </a:r>
          <a:r>
            <a:rPr lang="en-US" dirty="0"/>
            <a:t> WHAT IS ETHICAL CONSIDERATION ?</a:t>
          </a:r>
        </a:p>
      </dgm:t>
    </dgm:pt>
    <dgm:pt modelId="{8D1A2350-472A-4B05-B6DF-A31B3DF9A14D}" type="parTrans" cxnId="{78191EEB-DFDC-4B34-A457-730440EE6BE3}">
      <dgm:prSet/>
      <dgm:spPr/>
      <dgm:t>
        <a:bodyPr/>
        <a:lstStyle/>
        <a:p>
          <a:endParaRPr lang="en-US"/>
        </a:p>
      </dgm:t>
    </dgm:pt>
    <dgm:pt modelId="{67192676-A5B1-447A-95C8-FFB82F6E16E0}" type="sibTrans" cxnId="{78191EEB-DFDC-4B34-A457-730440EE6B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B9146C7-7272-4B65-8179-92E37D5785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5.2 CONDUCTING ETHICAL RESEARCH</a:t>
          </a:r>
          <a:r>
            <a:rPr lang="en-US" dirty="0"/>
            <a:t> </a:t>
          </a:r>
        </a:p>
      </dgm:t>
    </dgm:pt>
    <dgm:pt modelId="{CD0DD41F-CD18-46D8-B58C-72F755734418}" type="parTrans" cxnId="{EAF09E65-96B0-4C89-8F3C-C1531CBAEBE9}">
      <dgm:prSet/>
      <dgm:spPr/>
      <dgm:t>
        <a:bodyPr/>
        <a:lstStyle/>
        <a:p>
          <a:endParaRPr lang="en-US"/>
        </a:p>
      </dgm:t>
    </dgm:pt>
    <dgm:pt modelId="{C5B431DA-1118-4619-86CB-54785D0CDA03}" type="sibTrans" cxnId="{EAF09E65-96B0-4C89-8F3C-C1531CBAEB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78F544-A701-46AA-AD7D-129C3D78F53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VOLUNTARY PARTICIPATION</a:t>
          </a:r>
        </a:p>
      </dgm:t>
    </dgm:pt>
    <dgm:pt modelId="{8923DDDA-3622-4346-9D66-9123798A46B7}" type="parTrans" cxnId="{E43C3FF4-7FD8-4A9B-9A10-C969F0DDE393}">
      <dgm:prSet/>
      <dgm:spPr/>
      <dgm:t>
        <a:bodyPr/>
        <a:lstStyle/>
        <a:p>
          <a:endParaRPr lang="en-GB"/>
        </a:p>
      </dgm:t>
    </dgm:pt>
    <dgm:pt modelId="{7AC670F8-A55E-44D8-A8EC-CBE04707FF03}" type="sibTrans" cxnId="{E43C3FF4-7FD8-4A9B-9A10-C969F0DDE3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E1BE03-64AA-440D-A539-83103BB1B83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ANONYMITY</a:t>
          </a:r>
        </a:p>
      </dgm:t>
    </dgm:pt>
    <dgm:pt modelId="{5D165711-2028-4AF4-BFEB-65BD6C55324E}" type="parTrans" cxnId="{6BF1780A-E260-4CE0-AF2E-ED09F788AB1D}">
      <dgm:prSet/>
      <dgm:spPr/>
      <dgm:t>
        <a:bodyPr/>
        <a:lstStyle/>
        <a:p>
          <a:endParaRPr lang="en-GB"/>
        </a:p>
      </dgm:t>
    </dgm:pt>
    <dgm:pt modelId="{03F31631-ED9F-4FE5-842F-119DF9B08E74}" type="sibTrans" cxnId="{6BF1780A-E260-4CE0-AF2E-ED09F788AB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EFC91F-ABFB-4CAE-A7F6-E89924D2EFA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INFORMED CONSENT</a:t>
          </a:r>
        </a:p>
      </dgm:t>
    </dgm:pt>
    <dgm:pt modelId="{1D8E42DF-3CE3-4185-847B-9C6A420ABEF3}" type="parTrans" cxnId="{2286A7E3-EAAA-46E8-B6CB-60A7F5E69E72}">
      <dgm:prSet/>
      <dgm:spPr/>
      <dgm:t>
        <a:bodyPr/>
        <a:lstStyle/>
        <a:p>
          <a:endParaRPr lang="en-GB"/>
        </a:p>
      </dgm:t>
    </dgm:pt>
    <dgm:pt modelId="{046CA9A1-210E-4DC2-96D8-E76C412FAE60}" type="sibTrans" cxnId="{2286A7E3-EAAA-46E8-B6CB-60A7F5E69E7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05544D-835F-4418-AA11-AD86904692E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CONFIDENTIALITY</a:t>
          </a:r>
        </a:p>
      </dgm:t>
    </dgm:pt>
    <dgm:pt modelId="{53291972-D04A-4145-9541-D6070F2B714F}" type="parTrans" cxnId="{983DE018-86C8-4FEC-AF64-29553842248B}">
      <dgm:prSet/>
      <dgm:spPr/>
      <dgm:t>
        <a:bodyPr/>
        <a:lstStyle/>
        <a:p>
          <a:endParaRPr lang="en-GB"/>
        </a:p>
      </dgm:t>
    </dgm:pt>
    <dgm:pt modelId="{1C07EDE8-57C9-4A11-9528-D2ECD12C8BF8}" type="sibTrans" cxnId="{983DE018-86C8-4FEC-AF64-2955384224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222E7D-03D3-4EDF-9C80-FEAF5AB1CC0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POTENTIAL FOR HARM</a:t>
          </a:r>
        </a:p>
      </dgm:t>
    </dgm:pt>
    <dgm:pt modelId="{CFC79B84-212F-44F0-9C90-7C9C172DE7EA}" type="parTrans" cxnId="{C35ACB7A-6427-4827-9D01-75668C338A76}">
      <dgm:prSet/>
      <dgm:spPr/>
      <dgm:t>
        <a:bodyPr/>
        <a:lstStyle/>
        <a:p>
          <a:endParaRPr lang="en-GB"/>
        </a:p>
      </dgm:t>
    </dgm:pt>
    <dgm:pt modelId="{ED961D65-AE44-48EC-8F16-9EF0B5ABE823}" type="sibTrans" cxnId="{C35ACB7A-6427-4827-9D01-75668C338A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928DA6-FB9E-4334-9431-9D26C66648D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RESULTS COMMUNICATION</a:t>
          </a:r>
        </a:p>
      </dgm:t>
    </dgm:pt>
    <dgm:pt modelId="{47C0B792-E85D-4C07-8F45-2EC4B685E0AD}" type="parTrans" cxnId="{4BD07131-9C18-455C-A3AC-5724FF68F32A}">
      <dgm:prSet/>
      <dgm:spPr/>
      <dgm:t>
        <a:bodyPr/>
        <a:lstStyle/>
        <a:p>
          <a:endParaRPr lang="en-GB"/>
        </a:p>
      </dgm:t>
    </dgm:pt>
    <dgm:pt modelId="{7E8144DB-E90D-4279-A9E7-4815DC3E8E18}" type="sibTrans" cxnId="{4BD07131-9C18-455C-A3AC-5724FF68F3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E2E269-1F5A-4B4B-8476-E9E58719A47D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DATA PROTECTION</a:t>
          </a:r>
        </a:p>
      </dgm:t>
    </dgm:pt>
    <dgm:pt modelId="{C6543032-A7AE-4BAF-8F27-178B1DA91221}" type="parTrans" cxnId="{B626B366-F0DB-4F77-B427-AD365059AA8B}">
      <dgm:prSet/>
      <dgm:spPr/>
      <dgm:t>
        <a:bodyPr/>
        <a:lstStyle/>
        <a:p>
          <a:endParaRPr lang="en-GB"/>
        </a:p>
      </dgm:t>
    </dgm:pt>
    <dgm:pt modelId="{58E4D37E-852E-4FC8-932F-7AA15CCADDA3}" type="sibTrans" cxnId="{B626B366-F0DB-4F77-B427-AD365059AA8B}">
      <dgm:prSet/>
      <dgm:spPr/>
      <dgm:t>
        <a:bodyPr/>
        <a:lstStyle/>
        <a:p>
          <a:endParaRPr lang="en-GB"/>
        </a:p>
      </dgm:t>
    </dgm:pt>
    <dgm:pt modelId="{A45CE738-5398-4B60-A00F-AA334D2FA2EB}" type="pres">
      <dgm:prSet presAssocID="{5E483F85-0069-430F-B3EE-D3CE96C7B4D4}" presName="diagram" presStyleCnt="0">
        <dgm:presLayoutVars>
          <dgm:dir/>
          <dgm:resizeHandles val="exact"/>
        </dgm:presLayoutVars>
      </dgm:prSet>
      <dgm:spPr/>
    </dgm:pt>
    <dgm:pt modelId="{FD4C3393-450A-4820-A869-09F290ED2419}" type="pres">
      <dgm:prSet presAssocID="{224080BF-66FA-4DAC-9550-18EC28ED4AE2}" presName="node" presStyleLbl="node1" presStyleIdx="0" presStyleCnt="9" custScaleX="88418" custScaleY="52829" custLinFactNeighborX="49050" custLinFactNeighborY="-26755">
        <dgm:presLayoutVars>
          <dgm:bulletEnabled val="1"/>
        </dgm:presLayoutVars>
      </dgm:prSet>
      <dgm:spPr/>
    </dgm:pt>
    <dgm:pt modelId="{E1C5676C-D9DB-4788-8E61-1E0C3146649E}" type="pres">
      <dgm:prSet presAssocID="{67192676-A5B1-447A-95C8-FFB82F6E16E0}" presName="sibTrans" presStyleCnt="0"/>
      <dgm:spPr/>
    </dgm:pt>
    <dgm:pt modelId="{0FD8575C-51EA-4669-85C8-863270A96FB6}" type="pres">
      <dgm:prSet presAssocID="{5B9146C7-7272-4B65-8179-92E37D5785F7}" presName="node" presStyleLbl="node1" presStyleIdx="1" presStyleCnt="9" custScaleX="91207" custScaleY="53881" custLinFactNeighborX="46145" custLinFactNeighborY="-33190">
        <dgm:presLayoutVars>
          <dgm:bulletEnabled val="1"/>
        </dgm:presLayoutVars>
      </dgm:prSet>
      <dgm:spPr/>
    </dgm:pt>
    <dgm:pt modelId="{5F771EEC-F356-4FBF-9E32-68CF64FAE90B}" type="pres">
      <dgm:prSet presAssocID="{C5B431DA-1118-4619-86CB-54785D0CDA03}" presName="sibTrans" presStyleCnt="0"/>
      <dgm:spPr/>
    </dgm:pt>
    <dgm:pt modelId="{312C94DC-A48E-412E-A7EB-62656E019DEF}" type="pres">
      <dgm:prSet presAssocID="{9F78F544-A701-46AA-AD7D-129C3D78F538}" presName="node" presStyleLbl="node1" presStyleIdx="2" presStyleCnt="9" custScaleX="116120" custScaleY="32352" custLinFactNeighborX="-63891" custLinFactNeighborY="95685">
        <dgm:presLayoutVars>
          <dgm:bulletEnabled val="1"/>
        </dgm:presLayoutVars>
      </dgm:prSet>
      <dgm:spPr/>
    </dgm:pt>
    <dgm:pt modelId="{A60C2C14-7C0A-4343-A953-2560E99E3E4E}" type="pres">
      <dgm:prSet presAssocID="{7AC670F8-A55E-44D8-A8EC-CBE04707FF03}" presName="sibTrans" presStyleCnt="0"/>
      <dgm:spPr/>
    </dgm:pt>
    <dgm:pt modelId="{D0612B4E-4EAF-421B-B217-98812BF3CCD8}" type="pres">
      <dgm:prSet presAssocID="{ECE1BE03-64AA-440D-A539-83103BB1B83D}" presName="node" presStyleLbl="node1" presStyleIdx="3" presStyleCnt="9" custScaleX="107930" custScaleY="30062" custLinFactX="48121" custLinFactNeighborX="100000" custLinFactNeighborY="-20426">
        <dgm:presLayoutVars>
          <dgm:bulletEnabled val="1"/>
        </dgm:presLayoutVars>
      </dgm:prSet>
      <dgm:spPr/>
    </dgm:pt>
    <dgm:pt modelId="{B0367306-CA2E-45A6-964F-AEDBFC242163}" type="pres">
      <dgm:prSet presAssocID="{03F31631-ED9F-4FE5-842F-119DF9B08E74}" presName="sibTrans" presStyleCnt="0"/>
      <dgm:spPr/>
    </dgm:pt>
    <dgm:pt modelId="{AF545CED-2DD4-49C8-9B06-5596893F132D}" type="pres">
      <dgm:prSet presAssocID="{53EFC91F-ABFB-4CAE-A7F6-E89924D2EFA2}" presName="node" presStyleLbl="node1" presStyleIdx="4" presStyleCnt="9" custScaleX="111636" custScaleY="22070" custLinFactNeighborX="-53573" custLinFactNeighborY="-46565">
        <dgm:presLayoutVars>
          <dgm:bulletEnabled val="1"/>
        </dgm:presLayoutVars>
      </dgm:prSet>
      <dgm:spPr/>
    </dgm:pt>
    <dgm:pt modelId="{CE63718E-4244-4E83-94D3-E51F737BE706}" type="pres">
      <dgm:prSet presAssocID="{046CA9A1-210E-4DC2-96D8-E76C412FAE60}" presName="sibTrans" presStyleCnt="0"/>
      <dgm:spPr/>
    </dgm:pt>
    <dgm:pt modelId="{47E2EFDF-B5E8-4437-9B10-5DF62BA92DC8}" type="pres">
      <dgm:prSet presAssocID="{3D05544D-835F-4418-AA11-AD86904692E8}" presName="node" presStyleLbl="node1" presStyleIdx="5" presStyleCnt="9" custScaleX="91225" custScaleY="26130" custLinFactNeighborX="40694" custLinFactNeighborY="-40173">
        <dgm:presLayoutVars>
          <dgm:bulletEnabled val="1"/>
        </dgm:presLayoutVars>
      </dgm:prSet>
      <dgm:spPr/>
    </dgm:pt>
    <dgm:pt modelId="{1EDC9F1C-3BB2-4DA9-B1CD-D029A4A4093E}" type="pres">
      <dgm:prSet presAssocID="{1C07EDE8-57C9-4A11-9528-D2ECD12C8BF8}" presName="sibTrans" presStyleCnt="0"/>
      <dgm:spPr/>
    </dgm:pt>
    <dgm:pt modelId="{77DC4083-FD3F-4825-B046-081A6910F63D}" type="pres">
      <dgm:prSet presAssocID="{9D222E7D-03D3-4EDF-9C80-FEAF5AB1CC07}" presName="node" presStyleLbl="node1" presStyleIdx="6" presStyleCnt="9" custScaleX="98817" custScaleY="24246" custLinFactNeighborX="52849" custLinFactNeighborY="19236">
        <dgm:presLayoutVars>
          <dgm:bulletEnabled val="1"/>
        </dgm:presLayoutVars>
      </dgm:prSet>
      <dgm:spPr/>
    </dgm:pt>
    <dgm:pt modelId="{9765C368-A813-40E3-833F-7DE6BB110D94}" type="pres">
      <dgm:prSet presAssocID="{ED961D65-AE44-48EC-8F16-9EF0B5ABE823}" presName="sibTrans" presStyleCnt="0"/>
      <dgm:spPr/>
    </dgm:pt>
    <dgm:pt modelId="{513A2E69-1E98-4798-8B69-DBAA200B5569}" type="pres">
      <dgm:prSet presAssocID="{46928DA6-FB9E-4334-9431-9D26C66648D7}" presName="node" presStyleLbl="node1" presStyleIdx="7" presStyleCnt="9" custScaleX="106019" custScaleY="41101" custLinFactNeighborX="52426" custLinFactNeighborY="-591">
        <dgm:presLayoutVars>
          <dgm:bulletEnabled val="1"/>
        </dgm:presLayoutVars>
      </dgm:prSet>
      <dgm:spPr/>
    </dgm:pt>
    <dgm:pt modelId="{7DEBE0D8-EA8A-4A54-A06C-4A2A4F37CB2C}" type="pres">
      <dgm:prSet presAssocID="{7E8144DB-E90D-4279-A9E7-4815DC3E8E18}" presName="sibTrans" presStyleCnt="0"/>
      <dgm:spPr/>
    </dgm:pt>
    <dgm:pt modelId="{706EC044-A358-4C1B-948C-6B089B7826CC}" type="pres">
      <dgm:prSet presAssocID="{EDE2E269-1F5A-4B4B-8476-E9E58719A47D}" presName="node" presStyleLbl="node1" presStyleIdx="8" presStyleCnt="9" custScaleX="92001" custScaleY="59971" custLinFactX="-67672" custLinFactNeighborX="-100000" custLinFactNeighborY="-98252">
        <dgm:presLayoutVars>
          <dgm:bulletEnabled val="1"/>
        </dgm:presLayoutVars>
      </dgm:prSet>
      <dgm:spPr/>
    </dgm:pt>
  </dgm:ptLst>
  <dgm:cxnLst>
    <dgm:cxn modelId="{B6630C01-E8AD-4829-9864-A4E16CAF5904}" type="presOf" srcId="{46928DA6-FB9E-4334-9431-9D26C66648D7}" destId="{513A2E69-1E98-4798-8B69-DBAA200B5569}" srcOrd="0" destOrd="0" presId="urn:microsoft.com/office/officeart/2005/8/layout/default"/>
    <dgm:cxn modelId="{6BF1780A-E260-4CE0-AF2E-ED09F788AB1D}" srcId="{5E483F85-0069-430F-B3EE-D3CE96C7B4D4}" destId="{ECE1BE03-64AA-440D-A539-83103BB1B83D}" srcOrd="3" destOrd="0" parTransId="{5D165711-2028-4AF4-BFEB-65BD6C55324E}" sibTransId="{03F31631-ED9F-4FE5-842F-119DF9B08E74}"/>
    <dgm:cxn modelId="{983DE018-86C8-4FEC-AF64-29553842248B}" srcId="{5E483F85-0069-430F-B3EE-D3CE96C7B4D4}" destId="{3D05544D-835F-4418-AA11-AD86904692E8}" srcOrd="5" destOrd="0" parTransId="{53291972-D04A-4145-9541-D6070F2B714F}" sibTransId="{1C07EDE8-57C9-4A11-9528-D2ECD12C8BF8}"/>
    <dgm:cxn modelId="{4BD07131-9C18-455C-A3AC-5724FF68F32A}" srcId="{5E483F85-0069-430F-B3EE-D3CE96C7B4D4}" destId="{46928DA6-FB9E-4334-9431-9D26C66648D7}" srcOrd="7" destOrd="0" parTransId="{47C0B792-E85D-4C07-8F45-2EC4B685E0AD}" sibTransId="{7E8144DB-E90D-4279-A9E7-4815DC3E8E18}"/>
    <dgm:cxn modelId="{745C1E33-C80E-4689-BAF8-D664D2D0B69A}" type="presOf" srcId="{9F78F544-A701-46AA-AD7D-129C3D78F538}" destId="{312C94DC-A48E-412E-A7EB-62656E019DEF}" srcOrd="0" destOrd="0" presId="urn:microsoft.com/office/officeart/2005/8/layout/default"/>
    <dgm:cxn modelId="{114A545F-788E-45C1-BEAF-5848B52089A2}" type="presOf" srcId="{5E483F85-0069-430F-B3EE-D3CE96C7B4D4}" destId="{A45CE738-5398-4B60-A00F-AA334D2FA2EB}" srcOrd="0" destOrd="0" presId="urn:microsoft.com/office/officeart/2005/8/layout/default"/>
    <dgm:cxn modelId="{652A5F60-3442-4BB3-8721-96A89D061908}" type="presOf" srcId="{9D222E7D-03D3-4EDF-9C80-FEAF5AB1CC07}" destId="{77DC4083-FD3F-4825-B046-081A6910F63D}" srcOrd="0" destOrd="0" presId="urn:microsoft.com/office/officeart/2005/8/layout/default"/>
    <dgm:cxn modelId="{EAF09E65-96B0-4C89-8F3C-C1531CBAEBE9}" srcId="{5E483F85-0069-430F-B3EE-D3CE96C7B4D4}" destId="{5B9146C7-7272-4B65-8179-92E37D5785F7}" srcOrd="1" destOrd="0" parTransId="{CD0DD41F-CD18-46D8-B58C-72F755734418}" sibTransId="{C5B431DA-1118-4619-86CB-54785D0CDA03}"/>
    <dgm:cxn modelId="{B626B366-F0DB-4F77-B427-AD365059AA8B}" srcId="{5E483F85-0069-430F-B3EE-D3CE96C7B4D4}" destId="{EDE2E269-1F5A-4B4B-8476-E9E58719A47D}" srcOrd="8" destOrd="0" parTransId="{C6543032-A7AE-4BAF-8F27-178B1DA91221}" sibTransId="{58E4D37E-852E-4FC8-932F-7AA15CCADDA3}"/>
    <dgm:cxn modelId="{18FF8355-7BE2-478F-A34F-159E53708B14}" type="presOf" srcId="{ECE1BE03-64AA-440D-A539-83103BB1B83D}" destId="{D0612B4E-4EAF-421B-B217-98812BF3CCD8}" srcOrd="0" destOrd="0" presId="urn:microsoft.com/office/officeart/2005/8/layout/default"/>
    <dgm:cxn modelId="{C35ACB7A-6427-4827-9D01-75668C338A76}" srcId="{5E483F85-0069-430F-B3EE-D3CE96C7B4D4}" destId="{9D222E7D-03D3-4EDF-9C80-FEAF5AB1CC07}" srcOrd="6" destOrd="0" parTransId="{CFC79B84-212F-44F0-9C90-7C9C172DE7EA}" sibTransId="{ED961D65-AE44-48EC-8F16-9EF0B5ABE823}"/>
    <dgm:cxn modelId="{D8476888-2487-4A18-93F3-5BB8F11B72E0}" type="presOf" srcId="{EDE2E269-1F5A-4B4B-8476-E9E58719A47D}" destId="{706EC044-A358-4C1B-948C-6B089B7826CC}" srcOrd="0" destOrd="0" presId="urn:microsoft.com/office/officeart/2005/8/layout/default"/>
    <dgm:cxn modelId="{9A9B9B92-62DB-4B8C-AB1E-CEA5382CBBD0}" type="presOf" srcId="{53EFC91F-ABFB-4CAE-A7F6-E89924D2EFA2}" destId="{AF545CED-2DD4-49C8-9B06-5596893F132D}" srcOrd="0" destOrd="0" presId="urn:microsoft.com/office/officeart/2005/8/layout/default"/>
    <dgm:cxn modelId="{25B16BB4-6AB6-4735-8A0D-4F0743FA98B4}" type="presOf" srcId="{5B9146C7-7272-4B65-8179-92E37D5785F7}" destId="{0FD8575C-51EA-4669-85C8-863270A96FB6}" srcOrd="0" destOrd="0" presId="urn:microsoft.com/office/officeart/2005/8/layout/default"/>
    <dgm:cxn modelId="{A3453BC1-1B4A-4AC2-92ED-34057E277970}" type="presOf" srcId="{3D05544D-835F-4418-AA11-AD86904692E8}" destId="{47E2EFDF-B5E8-4437-9B10-5DF62BA92DC8}" srcOrd="0" destOrd="0" presId="urn:microsoft.com/office/officeart/2005/8/layout/default"/>
    <dgm:cxn modelId="{2286A7E3-EAAA-46E8-B6CB-60A7F5E69E72}" srcId="{5E483F85-0069-430F-B3EE-D3CE96C7B4D4}" destId="{53EFC91F-ABFB-4CAE-A7F6-E89924D2EFA2}" srcOrd="4" destOrd="0" parTransId="{1D8E42DF-3CE3-4185-847B-9C6A420ABEF3}" sibTransId="{046CA9A1-210E-4DC2-96D8-E76C412FAE60}"/>
    <dgm:cxn modelId="{78191EEB-DFDC-4B34-A457-730440EE6BE3}" srcId="{5E483F85-0069-430F-B3EE-D3CE96C7B4D4}" destId="{224080BF-66FA-4DAC-9550-18EC28ED4AE2}" srcOrd="0" destOrd="0" parTransId="{8D1A2350-472A-4B05-B6DF-A31B3DF9A14D}" sibTransId="{67192676-A5B1-447A-95C8-FFB82F6E16E0}"/>
    <dgm:cxn modelId="{E43C3FF4-7FD8-4A9B-9A10-C969F0DDE393}" srcId="{5E483F85-0069-430F-B3EE-D3CE96C7B4D4}" destId="{9F78F544-A701-46AA-AD7D-129C3D78F538}" srcOrd="2" destOrd="0" parTransId="{8923DDDA-3622-4346-9D66-9123798A46B7}" sibTransId="{7AC670F8-A55E-44D8-A8EC-CBE04707FF03}"/>
    <dgm:cxn modelId="{9EC4B4FF-0D91-4E9D-AB2B-7893EC921D46}" type="presOf" srcId="{224080BF-66FA-4DAC-9550-18EC28ED4AE2}" destId="{FD4C3393-450A-4820-A869-09F290ED2419}" srcOrd="0" destOrd="0" presId="urn:microsoft.com/office/officeart/2005/8/layout/default"/>
    <dgm:cxn modelId="{37D7C177-A8B3-4CC7-9092-E6C308B37770}" type="presParOf" srcId="{A45CE738-5398-4B60-A00F-AA334D2FA2EB}" destId="{FD4C3393-450A-4820-A869-09F290ED2419}" srcOrd="0" destOrd="0" presId="urn:microsoft.com/office/officeart/2005/8/layout/default"/>
    <dgm:cxn modelId="{CD8597A1-9CD7-4639-8866-DB260A04F389}" type="presParOf" srcId="{A45CE738-5398-4B60-A00F-AA334D2FA2EB}" destId="{E1C5676C-D9DB-4788-8E61-1E0C3146649E}" srcOrd="1" destOrd="0" presId="urn:microsoft.com/office/officeart/2005/8/layout/default"/>
    <dgm:cxn modelId="{37C97A34-ACDF-4125-9D1D-9F47E20282D2}" type="presParOf" srcId="{A45CE738-5398-4B60-A00F-AA334D2FA2EB}" destId="{0FD8575C-51EA-4669-85C8-863270A96FB6}" srcOrd="2" destOrd="0" presId="urn:microsoft.com/office/officeart/2005/8/layout/default"/>
    <dgm:cxn modelId="{B0E0ABEF-0988-4080-94C1-59C31DF993F1}" type="presParOf" srcId="{A45CE738-5398-4B60-A00F-AA334D2FA2EB}" destId="{5F771EEC-F356-4FBF-9E32-68CF64FAE90B}" srcOrd="3" destOrd="0" presId="urn:microsoft.com/office/officeart/2005/8/layout/default"/>
    <dgm:cxn modelId="{D23C6AA6-5135-4E93-ACFB-CE07DE5ACB56}" type="presParOf" srcId="{A45CE738-5398-4B60-A00F-AA334D2FA2EB}" destId="{312C94DC-A48E-412E-A7EB-62656E019DEF}" srcOrd="4" destOrd="0" presId="urn:microsoft.com/office/officeart/2005/8/layout/default"/>
    <dgm:cxn modelId="{6AA6A87A-D470-4186-A7C3-F82FE53D448C}" type="presParOf" srcId="{A45CE738-5398-4B60-A00F-AA334D2FA2EB}" destId="{A60C2C14-7C0A-4343-A953-2560E99E3E4E}" srcOrd="5" destOrd="0" presId="urn:microsoft.com/office/officeart/2005/8/layout/default"/>
    <dgm:cxn modelId="{223D22D2-B192-4797-A686-FD596F61187F}" type="presParOf" srcId="{A45CE738-5398-4B60-A00F-AA334D2FA2EB}" destId="{D0612B4E-4EAF-421B-B217-98812BF3CCD8}" srcOrd="6" destOrd="0" presId="urn:microsoft.com/office/officeart/2005/8/layout/default"/>
    <dgm:cxn modelId="{8725CFC2-5871-4AA2-BE78-CF709AD1132E}" type="presParOf" srcId="{A45CE738-5398-4B60-A00F-AA334D2FA2EB}" destId="{B0367306-CA2E-45A6-964F-AEDBFC242163}" srcOrd="7" destOrd="0" presId="urn:microsoft.com/office/officeart/2005/8/layout/default"/>
    <dgm:cxn modelId="{C2D87AC1-2CC9-415E-AD52-BBCDB68B6023}" type="presParOf" srcId="{A45CE738-5398-4B60-A00F-AA334D2FA2EB}" destId="{AF545CED-2DD4-49C8-9B06-5596893F132D}" srcOrd="8" destOrd="0" presId="urn:microsoft.com/office/officeart/2005/8/layout/default"/>
    <dgm:cxn modelId="{CB1DD1E0-BF5B-4446-BD45-A086B36CD99D}" type="presParOf" srcId="{A45CE738-5398-4B60-A00F-AA334D2FA2EB}" destId="{CE63718E-4244-4E83-94D3-E51F737BE706}" srcOrd="9" destOrd="0" presId="urn:microsoft.com/office/officeart/2005/8/layout/default"/>
    <dgm:cxn modelId="{28106F05-C668-4CC3-B3D2-BBE322EEE4C4}" type="presParOf" srcId="{A45CE738-5398-4B60-A00F-AA334D2FA2EB}" destId="{47E2EFDF-B5E8-4437-9B10-5DF62BA92DC8}" srcOrd="10" destOrd="0" presId="urn:microsoft.com/office/officeart/2005/8/layout/default"/>
    <dgm:cxn modelId="{297CE520-6482-4E67-AED5-DE5EB6714CB5}" type="presParOf" srcId="{A45CE738-5398-4B60-A00F-AA334D2FA2EB}" destId="{1EDC9F1C-3BB2-4DA9-B1CD-D029A4A4093E}" srcOrd="11" destOrd="0" presId="urn:microsoft.com/office/officeart/2005/8/layout/default"/>
    <dgm:cxn modelId="{79A01466-E63A-49EA-B522-6E8F4CCEA704}" type="presParOf" srcId="{A45CE738-5398-4B60-A00F-AA334D2FA2EB}" destId="{77DC4083-FD3F-4825-B046-081A6910F63D}" srcOrd="12" destOrd="0" presId="urn:microsoft.com/office/officeart/2005/8/layout/default"/>
    <dgm:cxn modelId="{9A0834D7-3E71-4E7B-B60E-BD6D4FF67F2A}" type="presParOf" srcId="{A45CE738-5398-4B60-A00F-AA334D2FA2EB}" destId="{9765C368-A813-40E3-833F-7DE6BB110D94}" srcOrd="13" destOrd="0" presId="urn:microsoft.com/office/officeart/2005/8/layout/default"/>
    <dgm:cxn modelId="{74A5763F-C291-40BF-AC19-E4740AD24C96}" type="presParOf" srcId="{A45CE738-5398-4B60-A00F-AA334D2FA2EB}" destId="{513A2E69-1E98-4798-8B69-DBAA200B5569}" srcOrd="14" destOrd="0" presId="urn:microsoft.com/office/officeart/2005/8/layout/default"/>
    <dgm:cxn modelId="{77617C53-90EF-4395-A684-113DC482DB86}" type="presParOf" srcId="{A45CE738-5398-4B60-A00F-AA334D2FA2EB}" destId="{7DEBE0D8-EA8A-4A54-A06C-4A2A4F37CB2C}" srcOrd="15" destOrd="0" presId="urn:microsoft.com/office/officeart/2005/8/layout/default"/>
    <dgm:cxn modelId="{39B88542-5E32-4812-A9F3-420F0398F538}" type="presParOf" srcId="{A45CE738-5398-4B60-A00F-AA334D2FA2EB}" destId="{706EC044-A358-4C1B-948C-6B089B7826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51B9A1-A9A4-4DBB-9EA9-5A2703AA130A}">
      <dsp:nvSpPr>
        <dsp:cNvPr id="0" name=""/>
        <dsp:cNvSpPr/>
      </dsp:nvSpPr>
      <dsp:spPr>
        <a:xfrm rot="2562149">
          <a:off x="3450286" y="3047456"/>
          <a:ext cx="65747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57476" y="202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C7B317-67F2-4293-A6B1-35777CCEFB65}">
      <dsp:nvSpPr>
        <dsp:cNvPr id="0" name=""/>
        <dsp:cNvSpPr/>
      </dsp:nvSpPr>
      <dsp:spPr>
        <a:xfrm>
          <a:off x="3537439" y="2150760"/>
          <a:ext cx="730991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30991" y="202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BA2F11-46D5-4905-9CF5-EB8692DA2324}">
      <dsp:nvSpPr>
        <dsp:cNvPr id="0" name=""/>
        <dsp:cNvSpPr/>
      </dsp:nvSpPr>
      <dsp:spPr>
        <a:xfrm rot="19037851">
          <a:off x="3450286" y="1254063"/>
          <a:ext cx="65747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57476" y="202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7ED081-51A3-4B5C-B1FE-02ED94D44368}">
      <dsp:nvSpPr>
        <dsp:cNvPr id="0" name=""/>
        <dsp:cNvSpPr/>
      </dsp:nvSpPr>
      <dsp:spPr>
        <a:xfrm>
          <a:off x="1765055" y="1128015"/>
          <a:ext cx="2085918" cy="20859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5D87-1FBB-491F-8F74-ABB3BDA850B2}">
      <dsp:nvSpPr>
        <dsp:cNvPr id="0" name=""/>
        <dsp:cNvSpPr/>
      </dsp:nvSpPr>
      <dsp:spPr>
        <a:xfrm>
          <a:off x="3854706" y="1159"/>
          <a:ext cx="1251551" cy="12515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entury Gothic" panose="020B0502020202020204"/>
            </a:rPr>
            <a:t>WHAT</a:t>
          </a:r>
          <a:r>
            <a:rPr lang="en-US" sz="2000" kern="1200">
              <a:latin typeface="Arial"/>
              <a:cs typeface="Arial"/>
            </a:rPr>
            <a:t>?</a:t>
          </a:r>
        </a:p>
      </dsp:txBody>
      <dsp:txXfrm>
        <a:off x="4037991" y="184444"/>
        <a:ext cx="884981" cy="884981"/>
      </dsp:txXfrm>
    </dsp:sp>
    <dsp:sp modelId="{FED0BED7-9A29-471D-A1B0-49C729F7FBA8}">
      <dsp:nvSpPr>
        <dsp:cNvPr id="0" name=""/>
        <dsp:cNvSpPr/>
      </dsp:nvSpPr>
      <dsp:spPr>
        <a:xfrm>
          <a:off x="5231413" y="1159"/>
          <a:ext cx="1877326" cy="1251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entury Gothic" panose="020B0502020202020204"/>
            </a:rPr>
            <a:t>Closed questions(YES or NO answers).</a:t>
          </a:r>
          <a:endParaRPr lang="en-US" sz="1300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entury Gothic" panose="020B0502020202020204"/>
            </a:rPr>
            <a:t>Rank Order Questions-arrange answers in rank order.</a:t>
          </a:r>
          <a:endParaRPr lang="en-US" sz="1300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entury Gothic" panose="020B0502020202020204"/>
            </a:rPr>
            <a:t>Likert Scale Questions.</a:t>
          </a:r>
        </a:p>
      </dsp:txBody>
      <dsp:txXfrm>
        <a:off x="5231413" y="1159"/>
        <a:ext cx="1877326" cy="1251551"/>
      </dsp:txXfrm>
    </dsp:sp>
    <dsp:sp modelId="{B7AEFA31-F744-4D2F-9523-729D8F9E85A3}">
      <dsp:nvSpPr>
        <dsp:cNvPr id="0" name=""/>
        <dsp:cNvSpPr/>
      </dsp:nvSpPr>
      <dsp:spPr>
        <a:xfrm>
          <a:off x="4268431" y="1545199"/>
          <a:ext cx="1251551" cy="12515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entury Gothic" panose="020B0502020202020204"/>
            </a:rPr>
            <a:t>WHO</a:t>
          </a:r>
          <a:r>
            <a:rPr lang="en-US" sz="2000" kern="1200">
              <a:latin typeface="Arial"/>
              <a:cs typeface="Arial"/>
            </a:rPr>
            <a:t>?</a:t>
          </a:r>
        </a:p>
      </dsp:txBody>
      <dsp:txXfrm>
        <a:off x="4451716" y="1728484"/>
        <a:ext cx="884981" cy="884981"/>
      </dsp:txXfrm>
    </dsp:sp>
    <dsp:sp modelId="{D7E73A81-9147-4C0F-B645-958B390F0EB7}">
      <dsp:nvSpPr>
        <dsp:cNvPr id="0" name=""/>
        <dsp:cNvSpPr/>
      </dsp:nvSpPr>
      <dsp:spPr>
        <a:xfrm>
          <a:off x="5645137" y="1545199"/>
          <a:ext cx="1877326" cy="1251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Arial"/>
              <a:cs typeface="Arial"/>
            </a:rPr>
            <a:t>Students from UWTSD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300" kern="1200">
            <a:latin typeface="Arial"/>
            <a:cs typeface="Arial"/>
          </a:endParaRPr>
        </a:p>
      </dsp:txBody>
      <dsp:txXfrm>
        <a:off x="5645137" y="1545199"/>
        <a:ext cx="1877326" cy="1251551"/>
      </dsp:txXfrm>
    </dsp:sp>
    <dsp:sp modelId="{D54705DA-4173-4959-9158-AA363C7E443F}">
      <dsp:nvSpPr>
        <dsp:cNvPr id="0" name=""/>
        <dsp:cNvSpPr/>
      </dsp:nvSpPr>
      <dsp:spPr>
        <a:xfrm>
          <a:off x="3854706" y="3089239"/>
          <a:ext cx="1251551" cy="12515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Century Gothic" panose="020B0502020202020204"/>
            </a:rPr>
            <a:t>HOW</a:t>
          </a:r>
          <a:r>
            <a:rPr lang="en-US" sz="2000" kern="1200">
              <a:latin typeface="Arial"/>
              <a:cs typeface="Arial"/>
            </a:rPr>
            <a:t>?</a:t>
          </a:r>
        </a:p>
      </dsp:txBody>
      <dsp:txXfrm>
        <a:off x="4037991" y="3272524"/>
        <a:ext cx="884981" cy="884981"/>
      </dsp:txXfrm>
    </dsp:sp>
    <dsp:sp modelId="{AA75DAB4-21AC-445B-AC20-ED57439C7F2D}">
      <dsp:nvSpPr>
        <dsp:cNvPr id="0" name=""/>
        <dsp:cNvSpPr/>
      </dsp:nvSpPr>
      <dsp:spPr>
        <a:xfrm>
          <a:off x="5231413" y="3089239"/>
          <a:ext cx="1877326" cy="1251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Sharing MC FORMS questionare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>
              <a:latin typeface="Century Gothic" panose="020B0502020202020204"/>
            </a:rPr>
            <a:t>Table and graph</a:t>
          </a:r>
          <a:endParaRPr lang="en-US" sz="1300" kern="1200"/>
        </a:p>
      </dsp:txBody>
      <dsp:txXfrm>
        <a:off x="5231413" y="3089239"/>
        <a:ext cx="1877326" cy="12515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C3393-450A-4820-A869-09F290ED2419}">
      <dsp:nvSpPr>
        <dsp:cNvPr id="0" name=""/>
        <dsp:cNvSpPr/>
      </dsp:nvSpPr>
      <dsp:spPr>
        <a:xfrm>
          <a:off x="1899354" y="44455"/>
          <a:ext cx="3413203" cy="122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397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5.1</a:t>
          </a:r>
          <a:r>
            <a:rPr lang="en-US" sz="2200" kern="1200" dirty="0"/>
            <a:t> WHAT IS ETHICAL CONSIDERATION ?</a:t>
          </a:r>
        </a:p>
      </dsp:txBody>
      <dsp:txXfrm>
        <a:off x="1899354" y="44455"/>
        <a:ext cx="3413203" cy="1223616"/>
      </dsp:txXfrm>
    </dsp:sp>
    <dsp:sp modelId="{0FD8575C-51EA-4669-85C8-863270A96FB6}">
      <dsp:nvSpPr>
        <dsp:cNvPr id="0" name=""/>
        <dsp:cNvSpPr/>
      </dsp:nvSpPr>
      <dsp:spPr>
        <a:xfrm>
          <a:off x="5586446" y="0"/>
          <a:ext cx="3520867" cy="12479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5.2 CONDUCTING ETHICAL RESEARCH</a:t>
          </a:r>
          <a:r>
            <a:rPr lang="en-US" sz="2200" kern="1200" dirty="0"/>
            <a:t> </a:t>
          </a:r>
        </a:p>
      </dsp:txBody>
      <dsp:txXfrm>
        <a:off x="5586446" y="0"/>
        <a:ext cx="3520867" cy="1247982"/>
      </dsp:txXfrm>
    </dsp:sp>
    <dsp:sp modelId="{312C94DC-A48E-412E-A7EB-62656E019DEF}">
      <dsp:nvSpPr>
        <dsp:cNvPr id="0" name=""/>
        <dsp:cNvSpPr/>
      </dsp:nvSpPr>
      <dsp:spPr>
        <a:xfrm>
          <a:off x="5245620" y="3117531"/>
          <a:ext cx="4482585" cy="749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VOLUNTARY PARTICIPATION</a:t>
          </a:r>
        </a:p>
      </dsp:txBody>
      <dsp:txXfrm>
        <a:off x="5245620" y="3117531"/>
        <a:ext cx="4482585" cy="749331"/>
      </dsp:txXfrm>
    </dsp:sp>
    <dsp:sp modelId="{D0612B4E-4EAF-421B-B217-98812BF3CCD8}">
      <dsp:nvSpPr>
        <dsp:cNvPr id="0" name=""/>
        <dsp:cNvSpPr/>
      </dsp:nvSpPr>
      <dsp:spPr>
        <a:xfrm>
          <a:off x="7387181" y="1812876"/>
          <a:ext cx="4166426" cy="6962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ANONYMITY</a:t>
          </a:r>
        </a:p>
      </dsp:txBody>
      <dsp:txXfrm>
        <a:off x="7387181" y="1812876"/>
        <a:ext cx="4166426" cy="696290"/>
      </dsp:txXfrm>
    </dsp:sp>
    <dsp:sp modelId="{AF545CED-2DD4-49C8-9B06-5596893F132D}">
      <dsp:nvSpPr>
        <dsp:cNvPr id="0" name=""/>
        <dsp:cNvSpPr/>
      </dsp:nvSpPr>
      <dsp:spPr>
        <a:xfrm>
          <a:off x="4153636" y="1300003"/>
          <a:ext cx="4309488" cy="5111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INFORMED CONSENT</a:t>
          </a:r>
        </a:p>
      </dsp:txBody>
      <dsp:txXfrm>
        <a:off x="4153636" y="1300003"/>
        <a:ext cx="4309488" cy="511181"/>
      </dsp:txXfrm>
    </dsp:sp>
    <dsp:sp modelId="{47E2EFDF-B5E8-4437-9B10-5DF62BA92DC8}">
      <dsp:nvSpPr>
        <dsp:cNvPr id="0" name=""/>
        <dsp:cNvSpPr/>
      </dsp:nvSpPr>
      <dsp:spPr>
        <a:xfrm>
          <a:off x="3810030" y="2437820"/>
          <a:ext cx="3521562" cy="6052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CONFIDENTIALITY</a:t>
          </a:r>
        </a:p>
      </dsp:txBody>
      <dsp:txXfrm>
        <a:off x="3810030" y="2437820"/>
        <a:ext cx="3521562" cy="605218"/>
      </dsp:txXfrm>
    </dsp:sp>
    <dsp:sp modelId="{77DC4083-FD3F-4825-B046-081A6910F63D}">
      <dsp:nvSpPr>
        <dsp:cNvPr id="0" name=""/>
        <dsp:cNvSpPr/>
      </dsp:nvSpPr>
      <dsp:spPr>
        <a:xfrm>
          <a:off x="8186843" y="3835659"/>
          <a:ext cx="3814636" cy="5615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POTENTIAL FOR HARM</a:t>
          </a:r>
        </a:p>
      </dsp:txBody>
      <dsp:txXfrm>
        <a:off x="8186843" y="3835659"/>
        <a:ext cx="3814636" cy="561581"/>
      </dsp:txXfrm>
    </dsp:sp>
    <dsp:sp modelId="{513A2E69-1E98-4798-8B69-DBAA200B5569}">
      <dsp:nvSpPr>
        <dsp:cNvPr id="0" name=""/>
        <dsp:cNvSpPr/>
      </dsp:nvSpPr>
      <dsp:spPr>
        <a:xfrm>
          <a:off x="4108934" y="4564392"/>
          <a:ext cx="4092655" cy="9519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RESULTS COMMUNICATION</a:t>
          </a:r>
        </a:p>
      </dsp:txBody>
      <dsp:txXfrm>
        <a:off x="4108934" y="4564392"/>
        <a:ext cx="4092655" cy="951974"/>
      </dsp:txXfrm>
    </dsp:sp>
    <dsp:sp modelId="{706EC044-A358-4C1B-948C-6B089B7826CC}">
      <dsp:nvSpPr>
        <dsp:cNvPr id="0" name=""/>
        <dsp:cNvSpPr/>
      </dsp:nvSpPr>
      <dsp:spPr>
        <a:xfrm>
          <a:off x="91168" y="2083853"/>
          <a:ext cx="3551518" cy="13890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DATA PROTECTION</a:t>
          </a:r>
        </a:p>
      </dsp:txBody>
      <dsp:txXfrm>
        <a:off x="91168" y="2083853"/>
        <a:ext cx="3551518" cy="1389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17B29E-2FAA-4B3B-B79D-FAEB3FFEAA18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1C4D2-44E2-4478-9D20-534EB9E60C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178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073D55F9-11A3-4523-8F38-6BA37933791A}" type="datetime1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208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227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33F3CA-C7E3-432D-9282-18F13836509A}" type="datetime1">
              <a:rPr lang="en-US" smtClean="0"/>
              <a:t>7/3/2022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62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388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7/3/2022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616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7/3/2022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52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7/3/2022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81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894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437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1594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8387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554498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62454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1400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8404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321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CC8096C-64ED-4153-A483-5C02E44AD5C3}" type="datetime1">
              <a:rPr lang="en-US" smtClean="0"/>
              <a:t>7/3/2022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216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7/3/2022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841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eeting-relationship-business-1020144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ile-of-books-2765617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jpeg"/><Relationship Id="rId7" Type="http://schemas.openxmlformats.org/officeDocument/2006/relationships/diagramLayout" Target="../diagrams/layou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Data" Target="../diagrams/data1.xml"/><Relationship Id="rId5" Type="http://schemas.openxmlformats.org/officeDocument/2006/relationships/image" Target="../media/image9.jpeg"/><Relationship Id="rId10" Type="http://schemas.microsoft.com/office/2007/relationships/diagramDrawing" Target="../diagrams/drawing1.xml"/><Relationship Id="rId4" Type="http://schemas.openxmlformats.org/officeDocument/2006/relationships/image" Target="../media/image8.jpeg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openxmlformats.org/officeDocument/2006/relationships/image" Target="../media/image14.jp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3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A9D44-75CB-41CA-AA0F-133A8AC191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3245" y="1388534"/>
            <a:ext cx="7083755" cy="4368272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pPr algn="r"/>
            <a:r>
              <a:rPr lang="en-GB" sz="2300" dirty="0">
                <a:latin typeface="Arial"/>
                <a:cs typeface="Arial"/>
              </a:rPr>
              <a:t>              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/>
                <a:cs typeface="Arial"/>
              </a:rPr>
              <a:t>Digital Skills and Research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/>
                <a:cs typeface="Arial"/>
              </a:rPr>
              <a:t> Methods(LCHS 4002_BIRM)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300" dirty="0" err="1">
                <a:latin typeface="Arial"/>
                <a:cs typeface="Arial"/>
              </a:rPr>
              <a:t>nauman</a:t>
            </a:r>
            <a:r>
              <a:rPr lang="en-GB" sz="2300" dirty="0">
                <a:latin typeface="Arial"/>
                <a:cs typeface="Arial"/>
              </a:rPr>
              <a:t> Alli – Lecturer</a:t>
            </a:r>
            <a:br>
              <a:rPr lang="en-GB" sz="2300" dirty="0">
                <a:latin typeface="Arial"/>
                <a:cs typeface="Arial"/>
              </a:rPr>
            </a:br>
            <a:br>
              <a:rPr lang="en-GB" sz="2300" dirty="0">
                <a:latin typeface="Arial"/>
                <a:cs typeface="Arial"/>
              </a:rPr>
            </a:br>
            <a:br>
              <a:rPr lang="en-GB" sz="2300" dirty="0">
                <a:latin typeface="Arial"/>
                <a:cs typeface="Arial"/>
              </a:rPr>
            </a:br>
            <a:r>
              <a:rPr kumimoji="0" lang="en-GB" sz="2300" b="0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 </a:t>
            </a:r>
            <a:r>
              <a:rPr lang="en-GB" sz="2300" dirty="0">
                <a:latin typeface="Arial"/>
                <a:cs typeface="Arial"/>
              </a:rPr>
              <a:t>    </a:t>
            </a:r>
            <a:r>
              <a:rPr kumimoji="0" lang="en-GB" sz="2300" b="0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Janai </a:t>
            </a:r>
            <a:r>
              <a:rPr lang="en-GB" sz="2300" dirty="0" err="1">
                <a:latin typeface="Arial"/>
                <a:cs typeface="Arial"/>
              </a:rPr>
              <a:t>burKe</a:t>
            </a:r>
            <a:r>
              <a:rPr kumimoji="0" lang="en-GB" sz="2300" b="0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 (1906439)  </a:t>
            </a:r>
            <a:br>
              <a:rPr lang="en-GB" sz="2300" dirty="0">
                <a:latin typeface="Arial"/>
                <a:cs typeface="Arial"/>
              </a:rPr>
            </a:br>
            <a:br>
              <a:rPr lang="en-GB" sz="2300" dirty="0">
                <a:latin typeface="Arial"/>
                <a:cs typeface="Arial"/>
              </a:rPr>
            </a:br>
            <a:r>
              <a:rPr lang="en-GB" sz="2300" dirty="0">
                <a:latin typeface="Arial"/>
                <a:cs typeface="Arial"/>
              </a:rPr>
              <a:t>MIROSLAVA HOROZOVA (2119070)     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splay with stock market charts">
            <a:extLst>
              <a:ext uri="{FF2B5EF4-FFF2-40B4-BE49-F238E27FC236}">
                <a16:creationId xmlns:a16="http://schemas.microsoft.com/office/drawing/2014/main" id="{42154EEB-DC56-C92D-3AD7-3AFFAAACB6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850" r="8849" b="-1"/>
          <a:stretch/>
        </p:blipFill>
        <p:spPr>
          <a:xfrm>
            <a:off x="0" y="7410"/>
            <a:ext cx="496638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FECC9EC2-4960-8F44-5546-41B3B5F1FE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6423" y="7410"/>
            <a:ext cx="8332258" cy="3675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How do students use technology to collaborate at UWTSD ?</a:t>
            </a:r>
          </a:p>
        </p:txBody>
      </p:sp>
    </p:spTree>
    <p:extLst>
      <p:ext uri="{BB962C8B-B14F-4D97-AF65-F5344CB8AC3E}">
        <p14:creationId xmlns:p14="http://schemas.microsoft.com/office/powerpoint/2010/main" val="2872355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80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C8BF72B6-9FD8-9A73-5BE3-25A79A04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3983" y="425706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Content: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54CBF999-2549-EF9E-AD2D-53D70CAD1EBA}"/>
              </a:ext>
            </a:extLst>
          </p:cNvPr>
          <p:cNvSpPr txBox="1"/>
          <p:nvPr/>
        </p:nvSpPr>
        <p:spPr>
          <a:xfrm flipV="1">
            <a:off x="4597629" y="756658"/>
            <a:ext cx="4121150" cy="676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D4F9BF9-5064-D97C-447D-6351582F3A29}"/>
              </a:ext>
            </a:extLst>
          </p:cNvPr>
          <p:cNvGrpSpPr/>
          <p:nvPr/>
        </p:nvGrpSpPr>
        <p:grpSpPr>
          <a:xfrm>
            <a:off x="784470" y="1568428"/>
            <a:ext cx="10279077" cy="5092767"/>
            <a:chOff x="1067404" y="1758556"/>
            <a:chExt cx="9694905" cy="3884333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B3301CC3-E7A1-1739-4D9E-14998F6E7DEC}"/>
                </a:ext>
              </a:extLst>
            </p:cNvPr>
            <p:cNvSpPr/>
            <p:nvPr/>
          </p:nvSpPr>
          <p:spPr>
            <a:xfrm>
              <a:off x="1127240" y="2883811"/>
              <a:ext cx="1992664" cy="1182680"/>
            </a:xfrm>
            <a:prstGeom prst="roundRect">
              <a:avLst>
                <a:gd name="adj" fmla="val 8819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8AA2EB06-62BE-2DDA-D8AE-F54B50918100}"/>
                </a:ext>
              </a:extLst>
            </p:cNvPr>
            <p:cNvSpPr/>
            <p:nvPr/>
          </p:nvSpPr>
          <p:spPr>
            <a:xfrm>
              <a:off x="1067404" y="3002598"/>
              <a:ext cx="2053848" cy="1470665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1</a:t>
              </a:r>
            </a:p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Introduction</a:t>
              </a:r>
            </a:p>
          </p:txBody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117FC937-4808-6432-6641-5793C647C642}"/>
                </a:ext>
              </a:extLst>
            </p:cNvPr>
            <p:cNvSpPr/>
            <p:nvPr/>
          </p:nvSpPr>
          <p:spPr>
            <a:xfrm>
              <a:off x="3271668" y="2851108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290943"/>
                <a:satOff val="969"/>
                <a:lumOff val="1103"/>
                <a:alphaOff val="0"/>
              </a:schemeClr>
            </a:fillRef>
            <a:effectRef idx="3">
              <a:schemeClr val="accent5">
                <a:hueOff val="290943"/>
                <a:satOff val="969"/>
                <a:lumOff val="110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ED59805-D7BE-6A6C-D9C5-08FC6014939D}"/>
                </a:ext>
              </a:extLst>
            </p:cNvPr>
            <p:cNvSpPr/>
            <p:nvPr/>
          </p:nvSpPr>
          <p:spPr>
            <a:xfrm>
              <a:off x="3279379" y="3106703"/>
              <a:ext cx="1811444" cy="1784856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2 Rationale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70B38DE-28D7-0FAA-141A-8AECA7F67F6D}"/>
                </a:ext>
              </a:extLst>
            </p:cNvPr>
            <p:cNvSpPr/>
            <p:nvPr/>
          </p:nvSpPr>
          <p:spPr>
            <a:xfrm>
              <a:off x="5468531" y="1758556"/>
              <a:ext cx="1811444" cy="1654514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6D6AD08-EC1D-7F0E-515D-29380E3CA66B}"/>
                </a:ext>
              </a:extLst>
            </p:cNvPr>
            <p:cNvSpPr/>
            <p:nvPr/>
          </p:nvSpPr>
          <p:spPr>
            <a:xfrm>
              <a:off x="7396787" y="1887099"/>
              <a:ext cx="1811444" cy="1470666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800" kern="1200" dirty="0">
                <a:latin typeface="Century Gothic" panose="020B0502020202020204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23A35BB-A001-9AF0-686F-C67FCA28E08B}"/>
                </a:ext>
              </a:extLst>
            </p:cNvPr>
            <p:cNvSpPr/>
            <p:nvPr/>
          </p:nvSpPr>
          <p:spPr>
            <a:xfrm>
              <a:off x="2274571" y="3722758"/>
              <a:ext cx="1811444" cy="1920131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 dirty="0"/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64533DE-743C-8C09-5AFA-B64CA82EFA63}"/>
                </a:ext>
              </a:extLst>
            </p:cNvPr>
            <p:cNvSpPr/>
            <p:nvPr/>
          </p:nvSpPr>
          <p:spPr>
            <a:xfrm>
              <a:off x="5217915" y="2820940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1745659"/>
                <a:satOff val="5816"/>
                <a:lumOff val="6617"/>
                <a:alphaOff val="0"/>
              </a:schemeClr>
            </a:fillRef>
            <a:effectRef idx="3">
              <a:schemeClr val="accent5">
                <a:hueOff val="1745659"/>
                <a:satOff val="5816"/>
                <a:lumOff val="661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D57C227-BBDE-5551-6B25-13B70C0237BB}"/>
                </a:ext>
              </a:extLst>
            </p:cNvPr>
            <p:cNvSpPr/>
            <p:nvPr/>
          </p:nvSpPr>
          <p:spPr>
            <a:xfrm>
              <a:off x="5238165" y="2999928"/>
              <a:ext cx="1811444" cy="1725052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5</a:t>
              </a:r>
              <a:r>
                <a:rPr lang="en-US" sz="2400" kern="1200" dirty="0">
                  <a:latin typeface="Century Gothic" panose="020B0502020202020204"/>
                </a:rPr>
                <a:t>  Ethical consideration</a:t>
              </a:r>
              <a:endParaRPr lang="en-US" sz="2400" kern="1200" dirty="0"/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59E9D3A5-1EE5-C9CD-63BE-24CB2B289929}"/>
                </a:ext>
              </a:extLst>
            </p:cNvPr>
            <p:cNvSpPr/>
            <p:nvPr/>
          </p:nvSpPr>
          <p:spPr>
            <a:xfrm>
              <a:off x="7079108" y="2818406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2036602"/>
                <a:satOff val="6786"/>
                <a:lumOff val="7720"/>
                <a:alphaOff val="0"/>
              </a:schemeClr>
            </a:fillRef>
            <a:effectRef idx="3">
              <a:schemeClr val="accent5">
                <a:hueOff val="2036602"/>
                <a:satOff val="6786"/>
                <a:lumOff val="772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882CF1E-5D2D-DF1C-2C2C-4AE580F036C7}"/>
                </a:ext>
              </a:extLst>
            </p:cNvPr>
            <p:cNvSpPr/>
            <p:nvPr/>
          </p:nvSpPr>
          <p:spPr>
            <a:xfrm>
              <a:off x="7079108" y="2986225"/>
              <a:ext cx="1811444" cy="1725052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6</a:t>
              </a:r>
              <a:r>
                <a:rPr lang="en-US" sz="2400" kern="1200" dirty="0">
                  <a:latin typeface="Century Gothic" panose="020B0502020202020204"/>
                </a:rPr>
                <a:t> Research timeline</a:t>
              </a:r>
              <a:endParaRPr lang="en-US" sz="2400" kern="1200" dirty="0"/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D8799655-FA74-3066-F3C2-EBCA0048E2E3}"/>
                </a:ext>
              </a:extLst>
            </p:cNvPr>
            <p:cNvSpPr/>
            <p:nvPr/>
          </p:nvSpPr>
          <p:spPr>
            <a:xfrm>
              <a:off x="8950865" y="2848947"/>
              <a:ext cx="1811444" cy="1248085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2327545"/>
                <a:satOff val="7755"/>
                <a:lumOff val="8823"/>
                <a:alphaOff val="0"/>
              </a:schemeClr>
            </a:fillRef>
            <a:effectRef idx="3">
              <a:schemeClr val="accent5">
                <a:hueOff val="2327545"/>
                <a:satOff val="7755"/>
                <a:lumOff val="882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6D13418-1AA5-C0C9-DAD2-6B39D3380BB1}"/>
                </a:ext>
              </a:extLst>
            </p:cNvPr>
            <p:cNvSpPr/>
            <p:nvPr/>
          </p:nvSpPr>
          <p:spPr>
            <a:xfrm>
              <a:off x="8950865" y="2925869"/>
              <a:ext cx="1811444" cy="1725051"/>
            </a:xfrm>
            <a:custGeom>
              <a:avLst/>
              <a:gdLst>
                <a:gd name="connsiteX0" fmla="*/ 0 w 1811444"/>
                <a:gd name="connsiteY0" fmla="*/ 0 h 672045"/>
                <a:gd name="connsiteX1" fmla="*/ 1811444 w 1811444"/>
                <a:gd name="connsiteY1" fmla="*/ 0 h 672045"/>
                <a:gd name="connsiteX2" fmla="*/ 1811444 w 1811444"/>
                <a:gd name="connsiteY2" fmla="*/ 672045 h 672045"/>
                <a:gd name="connsiteX3" fmla="*/ 0 w 1811444"/>
                <a:gd name="connsiteY3" fmla="*/ 672045 h 672045"/>
                <a:gd name="connsiteX4" fmla="*/ 0 w 1811444"/>
                <a:gd name="connsiteY4" fmla="*/ 0 h 672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1444" h="672045">
                  <a:moveTo>
                    <a:pt x="0" y="0"/>
                  </a:moveTo>
                  <a:lnTo>
                    <a:pt x="1811444" y="0"/>
                  </a:lnTo>
                  <a:lnTo>
                    <a:pt x="1811444" y="672045"/>
                  </a:lnTo>
                  <a:lnTo>
                    <a:pt x="0" y="67204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0688" tIns="170688" rIns="170688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kern="1200" dirty="0"/>
                <a:t>7 Reference list</a:t>
              </a: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89426CC4-0134-9827-E321-02C65DE4F380}"/>
              </a:ext>
            </a:extLst>
          </p:cNvPr>
          <p:cNvSpPr txBox="1"/>
          <p:nvPr/>
        </p:nvSpPr>
        <p:spPr>
          <a:xfrm flipH="1">
            <a:off x="8958837" y="5938472"/>
            <a:ext cx="346526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MIROSLAVA HOROZOVA</a:t>
            </a:r>
          </a:p>
          <a:p>
            <a:r>
              <a:rPr lang="en-US" dirty="0"/>
              <a:t>JANAI BURKE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149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BE3C929-3EAA-4308-A18F-B5468017A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7244" y="280185"/>
            <a:ext cx="12289631" cy="95833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Which digital tool is most used by students at UWTSD to collaborate together?</a:t>
            </a:r>
          </a:p>
        </p:txBody>
      </p:sp>
      <p:pic>
        <p:nvPicPr>
          <p:cNvPr id="5" name="Content Placeholder 4" descr="A picture containing text, computer&#10;&#10;Description automatically generated">
            <a:extLst>
              <a:ext uri="{FF2B5EF4-FFF2-40B4-BE49-F238E27FC236}">
                <a16:creationId xmlns:a16="http://schemas.microsoft.com/office/drawing/2014/main" id="{D761EF03-4817-4CDE-A485-C121B28FAE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58" r="-1" b="-1"/>
          <a:stretch/>
        </p:blipFill>
        <p:spPr>
          <a:xfrm>
            <a:off x="377826" y="2179425"/>
            <a:ext cx="4521200" cy="341092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E7BE3EB-D146-BCB4-3100-9634001FB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696" y="1173557"/>
            <a:ext cx="6867514" cy="6192095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800" dirty="0">
                <a:latin typeface="Arial"/>
                <a:cs typeface="Arial"/>
              </a:rPr>
              <a:t>       </a:t>
            </a:r>
            <a:r>
              <a:rPr lang="en-US" sz="5400" dirty="0">
                <a:latin typeface="Arial"/>
                <a:cs typeface="Arial"/>
              </a:rPr>
              <a:t> </a:t>
            </a:r>
            <a:r>
              <a:rPr lang="en-US" sz="5400" b="1" dirty="0">
                <a:latin typeface="Arial"/>
                <a:cs typeface="Arial"/>
              </a:rPr>
              <a:t>1. Introduction</a:t>
            </a: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1.1 Purpose of the report</a:t>
            </a: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explain what  collaboration is </a:t>
            </a: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distinguish why is important for students to collaborate</a:t>
            </a:r>
            <a:endParaRPr lang="en-US" sz="40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4000" dirty="0">
                <a:latin typeface="Arial"/>
                <a:cs typeface="Arial"/>
              </a:rPr>
              <a:t>-to identify the meaning of digital tools</a:t>
            </a:r>
            <a:endParaRPr lang="en-US" sz="4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discover which are the digital tools used for collaboration</a:t>
            </a:r>
          </a:p>
          <a:p>
            <a:pPr marL="0" indent="0">
              <a:buNone/>
            </a:pPr>
            <a:endParaRPr lang="en-US" sz="4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-to find out most used digital tool for collaboration at </a:t>
            </a:r>
          </a:p>
          <a:p>
            <a:pPr marL="0" indent="0">
              <a:buNone/>
            </a:pPr>
            <a:r>
              <a:rPr lang="en-US" sz="4000" dirty="0">
                <a:latin typeface="Arial"/>
                <a:cs typeface="Arial"/>
              </a:rPr>
              <a:t>UWTSD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BACD1A-F77A-C68C-FD38-C93DA1568709}"/>
              </a:ext>
            </a:extLst>
          </p:cNvPr>
          <p:cNvSpPr txBox="1"/>
          <p:nvPr/>
        </p:nvSpPr>
        <p:spPr>
          <a:xfrm>
            <a:off x="9169401" y="256540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27B650-8117-C7EA-EDA7-6F4110152E51}"/>
              </a:ext>
            </a:extLst>
          </p:cNvPr>
          <p:cNvSpPr txBox="1"/>
          <p:nvPr/>
        </p:nvSpPr>
        <p:spPr>
          <a:xfrm flipH="1">
            <a:off x="276228" y="5927884"/>
            <a:ext cx="34004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MIROSLAVA HOROZOVA</a:t>
            </a:r>
          </a:p>
          <a:p>
            <a:r>
              <a:rPr lang="en-US" dirty="0">
                <a:latin typeface="Arial"/>
                <a:cs typeface="Arial"/>
              </a:rPr>
              <a:t>JANAI BURKE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04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872A7-C020-4F90-B042-F3A126E44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3267" y="73580"/>
            <a:ext cx="4385733" cy="886283"/>
          </a:xfrm>
        </p:spPr>
        <p:txBody>
          <a:bodyPr>
            <a:normAutofit/>
          </a:bodyPr>
          <a:lstStyle/>
          <a:p>
            <a:r>
              <a:rPr lang="en-GB" dirty="0"/>
              <a:t>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dirty="0"/>
              <a:t>.Rationale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DC621-5F87-4258-91D7-77FC83EACF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07732" y="835787"/>
            <a:ext cx="8094135" cy="88628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1">
                    <a:lumMod val="85000"/>
                  </a:schemeClr>
                </a:solidFill>
                <a:latin typeface="Arial"/>
                <a:cs typeface="Arial"/>
              </a:rPr>
              <a:t>2.1 Review of existing literature </a:t>
            </a:r>
          </a:p>
          <a:p>
            <a:pPr marL="0" indent="0">
              <a:buNone/>
            </a:pPr>
            <a:endParaRPr lang="en-GB" sz="32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solidFill>
                <a:schemeClr val="tx1">
                  <a:lumMod val="8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CCB4DE5-0642-BDD1-7F13-FB4BAC9FD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1795650"/>
            <a:ext cx="11377246" cy="4550173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Teacher collaboration and students’ digital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competence - evidence from the SELFIE tool</a:t>
            </a:r>
            <a:r>
              <a:rPr lang="en-GB" dirty="0"/>
              <a:t> </a:t>
            </a:r>
          </a:p>
          <a:p>
            <a:r>
              <a:rPr lang="en-GB" dirty="0"/>
              <a:t>Engaging Learners Using Online Tools</a:t>
            </a:r>
          </a:p>
          <a:p>
            <a:r>
              <a:rPr lang="en-GB" dirty="0"/>
              <a:t> Expectations Vs. Reality: A Narrative</a:t>
            </a:r>
          </a:p>
          <a:p>
            <a:r>
              <a:rPr lang="en-GB" dirty="0"/>
              <a:t>Anecdotal Approach to Examining the</a:t>
            </a:r>
          </a:p>
          <a:p>
            <a:r>
              <a:rPr lang="en-GB" dirty="0"/>
              <a:t> Digital Tools Used to Engage Undergraduate</a:t>
            </a:r>
          </a:p>
          <a:p>
            <a:r>
              <a:rPr lang="en-GB" dirty="0"/>
              <a:t> Students During Pandemic ‘The Role of Digital</a:t>
            </a:r>
          </a:p>
          <a:p>
            <a:r>
              <a:rPr lang="en-GB" dirty="0"/>
              <a:t> Collaboration in Student Engagement towards</a:t>
            </a:r>
          </a:p>
          <a:p>
            <a:r>
              <a:rPr lang="en-GB" dirty="0"/>
              <a:t> Enhancing Student Participation during COVID-19’, </a:t>
            </a:r>
          </a:p>
          <a:p>
            <a:r>
              <a:rPr lang="en-GB" dirty="0"/>
              <a:t>‘The Role of Digital Collaboration in Student </a:t>
            </a:r>
          </a:p>
          <a:p>
            <a:r>
              <a:rPr lang="en-GB" dirty="0"/>
              <a:t>Engagement towards Enhancing Student</a:t>
            </a:r>
          </a:p>
          <a:p>
            <a:r>
              <a:rPr lang="en-GB" dirty="0"/>
              <a:t> Participation during COVID-19</a:t>
            </a:r>
          </a:p>
        </p:txBody>
      </p:sp>
      <p:pic>
        <p:nvPicPr>
          <p:cNvPr id="6" name="Picture 5" descr="A stack of books&#10;&#10;Description automatically generated">
            <a:extLst>
              <a:ext uri="{FF2B5EF4-FFF2-40B4-BE49-F238E27FC236}">
                <a16:creationId xmlns:a16="http://schemas.microsoft.com/office/drawing/2014/main" id="{70B109AC-0689-4548-B0E2-4DAAFEC812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854" r="3" b="9734"/>
          <a:stretch/>
        </p:blipFill>
        <p:spPr>
          <a:xfrm>
            <a:off x="6995718" y="1379722"/>
            <a:ext cx="4953325" cy="2788073"/>
          </a:xfrm>
          <a:prstGeom prst="rect">
            <a:avLst/>
          </a:prstGeom>
        </p:spPr>
      </p:pic>
      <p:pic>
        <p:nvPicPr>
          <p:cNvPr id="5" name="Picture 4" descr="A close up view of a track and field lane in the dark">
            <a:extLst>
              <a:ext uri="{FF2B5EF4-FFF2-40B4-BE49-F238E27FC236}">
                <a16:creationId xmlns:a16="http://schemas.microsoft.com/office/drawing/2014/main" id="{6914A54A-E3BF-D16E-3C3C-83DF01B848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585" r="3" b="3"/>
          <a:stretch/>
        </p:blipFill>
        <p:spPr>
          <a:xfrm>
            <a:off x="6936360" y="4165176"/>
            <a:ext cx="4858075" cy="26928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E4CAC4-4524-1B2F-BF43-2D9BA5E70DB8}"/>
              </a:ext>
            </a:extLst>
          </p:cNvPr>
          <p:cNvSpPr txBox="1"/>
          <p:nvPr/>
        </p:nvSpPr>
        <p:spPr>
          <a:xfrm>
            <a:off x="4226064" y="6139000"/>
            <a:ext cx="31718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MIROSLAVA HOROZOVA</a:t>
            </a:r>
          </a:p>
          <a:p>
            <a:r>
              <a:rPr lang="en-GB" dirty="0">
                <a:latin typeface="Arial"/>
                <a:cs typeface="Arial"/>
              </a:rPr>
              <a:t>JANAI BURKE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83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2">
            <a:extLst>
              <a:ext uri="{FF2B5EF4-FFF2-40B4-BE49-F238E27FC236}">
                <a16:creationId xmlns:a16="http://schemas.microsoft.com/office/drawing/2014/main" id="{9C65A1FD-5C3D-426A-9BE7-4A2275C71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39" name="Rectangle 14">
            <a:extLst>
              <a:ext uri="{FF2B5EF4-FFF2-40B4-BE49-F238E27FC236}">
                <a16:creationId xmlns:a16="http://schemas.microsoft.com/office/drawing/2014/main" id="{262153D1-FBE6-47EB-874C-4D0713624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16">
            <a:extLst>
              <a:ext uri="{FF2B5EF4-FFF2-40B4-BE49-F238E27FC236}">
                <a16:creationId xmlns:a16="http://schemas.microsoft.com/office/drawing/2014/main" id="{F8F41422-E46A-4E5C-B2CD-98CD9E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5" name="Picture 5" descr="A child writing the word 100% on a blackboard">
            <a:extLst>
              <a:ext uri="{FF2B5EF4-FFF2-40B4-BE49-F238E27FC236}">
                <a16:creationId xmlns:a16="http://schemas.microsoft.com/office/drawing/2014/main" id="{5AC0D608-F3E4-0D7C-94D1-44DF6926FA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8609" r="20036" b="5"/>
          <a:stretch/>
        </p:blipFill>
        <p:spPr>
          <a:xfrm>
            <a:off x="7650484" y="4718621"/>
            <a:ext cx="4544162" cy="2140814"/>
          </a:xfrm>
          <a:custGeom>
            <a:avLst/>
            <a:gdLst/>
            <a:ahLst/>
            <a:cxnLst/>
            <a:rect l="l" t="t" r="r" b="b"/>
            <a:pathLst>
              <a:path w="2989398" h="2740475">
                <a:moveTo>
                  <a:pt x="618429" y="0"/>
                </a:moveTo>
                <a:lnTo>
                  <a:pt x="2989398" y="0"/>
                </a:lnTo>
                <a:lnTo>
                  <a:pt x="2989398" y="151959"/>
                </a:lnTo>
                <a:lnTo>
                  <a:pt x="2989398" y="1370238"/>
                </a:lnTo>
                <a:lnTo>
                  <a:pt x="2989398" y="2740475"/>
                </a:lnTo>
                <a:lnTo>
                  <a:pt x="0" y="2740475"/>
                </a:lnTo>
                <a:lnTo>
                  <a:pt x="0" y="151949"/>
                </a:lnTo>
                <a:lnTo>
                  <a:pt x="11940" y="92810"/>
                </a:lnTo>
                <a:cubicBezTo>
                  <a:pt x="27319" y="56449"/>
                  <a:pt x="56447" y="27321"/>
                  <a:pt x="92808" y="11942"/>
                </a:cubicBezTo>
                <a:lnTo>
                  <a:pt x="151947" y="2"/>
                </a:lnTo>
                <a:lnTo>
                  <a:pt x="618429" y="2"/>
                </a:lnTo>
                <a:close/>
              </a:path>
            </a:pathLst>
          </a:custGeom>
        </p:spPr>
      </p:pic>
      <p:pic>
        <p:nvPicPr>
          <p:cNvPr id="8" name="Picture 8" descr="Blurred financial stock market data and graph">
            <a:extLst>
              <a:ext uri="{FF2B5EF4-FFF2-40B4-BE49-F238E27FC236}">
                <a16:creationId xmlns:a16="http://schemas.microsoft.com/office/drawing/2014/main" id="{737D2C49-7D21-9699-1052-6F2A3D40A6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97" r="-5" b="-5"/>
          <a:stretch/>
        </p:blipFill>
        <p:spPr>
          <a:xfrm>
            <a:off x="7600333" y="-3652"/>
            <a:ext cx="4641365" cy="2493526"/>
          </a:xfrm>
          <a:custGeom>
            <a:avLst/>
            <a:gdLst/>
            <a:ahLst/>
            <a:cxnLst/>
            <a:rect l="l" t="t" r="r" b="b"/>
            <a:pathLst>
              <a:path w="2466491" h="1687869">
                <a:moveTo>
                  <a:pt x="0" y="0"/>
                </a:moveTo>
                <a:lnTo>
                  <a:pt x="2466491" y="0"/>
                </a:lnTo>
                <a:lnTo>
                  <a:pt x="2466491" y="1687869"/>
                </a:lnTo>
                <a:lnTo>
                  <a:pt x="108845" y="1687869"/>
                </a:lnTo>
                <a:cubicBezTo>
                  <a:pt x="63759" y="1687869"/>
                  <a:pt x="25075" y="1661798"/>
                  <a:pt x="8550" y="1624643"/>
                </a:cubicBezTo>
                <a:lnTo>
                  <a:pt x="0" y="1584362"/>
                </a:lnTo>
                <a:close/>
              </a:path>
            </a:pathLst>
          </a:custGeom>
        </p:spPr>
      </p:pic>
      <p:pic>
        <p:nvPicPr>
          <p:cNvPr id="7" name="Picture 7" descr="Magnifying glass showing decling performance">
            <a:extLst>
              <a:ext uri="{FF2B5EF4-FFF2-40B4-BE49-F238E27FC236}">
                <a16:creationId xmlns:a16="http://schemas.microsoft.com/office/drawing/2014/main" id="{D85FC8AC-D7D0-225E-F247-31BCDDC297A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564" r="41054" b="3"/>
          <a:stretch/>
        </p:blipFill>
        <p:spPr>
          <a:xfrm>
            <a:off x="7599246" y="2485985"/>
            <a:ext cx="4642846" cy="2244872"/>
          </a:xfrm>
          <a:custGeom>
            <a:avLst/>
            <a:gdLst/>
            <a:ahLst/>
            <a:cxnLst/>
            <a:rect l="l" t="t" r="r" b="b"/>
            <a:pathLst>
              <a:path w="2488644" h="2893217">
                <a:moveTo>
                  <a:pt x="6640" y="0"/>
                </a:moveTo>
                <a:lnTo>
                  <a:pt x="2488644" y="0"/>
                </a:lnTo>
                <a:lnTo>
                  <a:pt x="2488644" y="1478584"/>
                </a:lnTo>
                <a:lnTo>
                  <a:pt x="2488644" y="1829101"/>
                </a:lnTo>
                <a:lnTo>
                  <a:pt x="2488644" y="2727776"/>
                </a:lnTo>
                <a:cubicBezTo>
                  <a:pt x="2488644" y="2819147"/>
                  <a:pt x="2414574" y="2893217"/>
                  <a:pt x="2323203" y="2893217"/>
                </a:cubicBezTo>
                <a:lnTo>
                  <a:pt x="896176" y="2893217"/>
                </a:lnTo>
                <a:lnTo>
                  <a:pt x="172081" y="2893217"/>
                </a:lnTo>
                <a:lnTo>
                  <a:pt x="0" y="2893217"/>
                </a:lnTo>
                <a:lnTo>
                  <a:pt x="0" y="140978"/>
                </a:lnTo>
                <a:lnTo>
                  <a:pt x="6640" y="140978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30FA1E-8009-4CCF-D0A2-F1E3C8FF8488}"/>
              </a:ext>
            </a:extLst>
          </p:cNvPr>
          <p:cNvSpPr txBox="1"/>
          <p:nvPr/>
        </p:nvSpPr>
        <p:spPr>
          <a:xfrm>
            <a:off x="437715" y="6173765"/>
            <a:ext cx="36453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MIROSLAVA HOROZOVA </a:t>
            </a:r>
          </a:p>
          <a:p>
            <a:r>
              <a:rPr lang="en-US" dirty="0"/>
              <a:t>JANAI BURKE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527E5036-DBCD-4077-9431-DFF25AA77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0798" y="-3292943"/>
            <a:ext cx="10710141" cy="4070894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rgbClr val="FFFF00"/>
                </a:solidFill>
              </a:rPr>
              <a:t>4. PROPOSED METHOD</a:t>
            </a:r>
          </a:p>
        </p:txBody>
      </p:sp>
      <p:sp>
        <p:nvSpPr>
          <p:cNvPr id="3087" name="TextBox 3086">
            <a:extLst>
              <a:ext uri="{FF2B5EF4-FFF2-40B4-BE49-F238E27FC236}">
                <a16:creationId xmlns:a16="http://schemas.microsoft.com/office/drawing/2014/main" id="{6D4B512A-4209-F620-7E76-25080698DB56}"/>
              </a:ext>
            </a:extLst>
          </p:cNvPr>
          <p:cNvSpPr txBox="1"/>
          <p:nvPr/>
        </p:nvSpPr>
        <p:spPr>
          <a:xfrm>
            <a:off x="609195" y="719120"/>
            <a:ext cx="6723619" cy="5966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latin typeface="Arial"/>
                <a:cs typeface="Arial"/>
              </a:rPr>
              <a:t>4.1 QUANTITATIVE RESEARCH</a:t>
            </a:r>
            <a:endParaRPr lang="en-US">
              <a:latin typeface="Century Gothic"/>
            </a:endParaRPr>
          </a:p>
        </p:txBody>
      </p:sp>
      <p:graphicFrame>
        <p:nvGraphicFramePr>
          <p:cNvPr id="11800" name="Diagram 11800">
            <a:extLst>
              <a:ext uri="{FF2B5EF4-FFF2-40B4-BE49-F238E27FC236}">
                <a16:creationId xmlns:a16="http://schemas.microsoft.com/office/drawing/2014/main" id="{B8C24231-8BDE-B5EA-D8D5-BEF410CF6F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5449162"/>
              </p:ext>
            </p:extLst>
          </p:nvPr>
        </p:nvGraphicFramePr>
        <p:xfrm>
          <a:off x="-1020659" y="1549468"/>
          <a:ext cx="9286873" cy="4341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6399" name="TextBox 16398">
            <a:extLst>
              <a:ext uri="{FF2B5EF4-FFF2-40B4-BE49-F238E27FC236}">
                <a16:creationId xmlns:a16="http://schemas.microsoft.com/office/drawing/2014/main" id="{59CEEFE0-B09D-7DC1-F735-CE8E16397EE7}"/>
              </a:ext>
            </a:extLst>
          </p:cNvPr>
          <p:cNvSpPr txBox="1"/>
          <p:nvPr/>
        </p:nvSpPr>
        <p:spPr>
          <a:xfrm>
            <a:off x="868411" y="2982476"/>
            <a:ext cx="218404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Which digital tool is most used by students at uwtcd to collaborate together?</a:t>
            </a:r>
          </a:p>
        </p:txBody>
      </p:sp>
    </p:spTree>
    <p:extLst>
      <p:ext uri="{BB962C8B-B14F-4D97-AF65-F5344CB8AC3E}">
        <p14:creationId xmlns:p14="http://schemas.microsoft.com/office/powerpoint/2010/main" val="375551777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4A96A-C0ED-FF0E-75DC-EDE148DEF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845733" y="215539"/>
            <a:ext cx="6908332" cy="650895"/>
          </a:xfrm>
        </p:spPr>
        <p:txBody>
          <a:bodyPr>
            <a:normAutofit fontScale="90000"/>
          </a:bodyPr>
          <a:lstStyle/>
          <a:p>
            <a:r>
              <a:rPr lang="en-US" dirty="0"/>
              <a:t>5. Ethical consideration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45BD83A-8531-C0E2-9B70-20CFBF1804A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77003224"/>
              </p:ext>
            </p:extLst>
          </p:nvPr>
        </p:nvGraphicFramePr>
        <p:xfrm>
          <a:off x="-59267" y="1081973"/>
          <a:ext cx="12200467" cy="6400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8747F8-95B7-89F8-1C0F-F73EFE4ADA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>
            <a:off x="8409977" y="5977140"/>
            <a:ext cx="3731223" cy="65999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MIROSLAVA HOROZOVA</a:t>
            </a:r>
          </a:p>
          <a:p>
            <a:pPr marL="0" indent="0">
              <a:buNone/>
            </a:pPr>
            <a:r>
              <a:rPr lang="en-US" sz="3000" dirty="0">
                <a:latin typeface="Arial"/>
                <a:cs typeface="Arial"/>
              </a:rPr>
              <a:t>JANAI BURKE</a:t>
            </a:r>
          </a:p>
          <a:p>
            <a:pPr marL="0" indent="0">
              <a:buNone/>
            </a:pPr>
            <a:endParaRPr lang="en-US" sz="3200" dirty="0">
              <a:latin typeface="Arial"/>
              <a:cs typeface="Arial"/>
            </a:endParaRPr>
          </a:p>
        </p:txBody>
      </p:sp>
      <p:pic>
        <p:nvPicPr>
          <p:cNvPr id="5" name="Graphic 4" descr="Clipboard Checked with solid fill">
            <a:extLst>
              <a:ext uri="{FF2B5EF4-FFF2-40B4-BE49-F238E27FC236}">
                <a16:creationId xmlns:a16="http://schemas.microsoft.com/office/drawing/2014/main" id="{CFB45A64-FBC8-FCEC-B55C-F5C592D2F1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1676417" y="0"/>
            <a:ext cx="959275" cy="965200"/>
          </a:xfrm>
          <a:prstGeom prst="rect">
            <a:avLst/>
          </a:prstGeom>
        </p:spPr>
      </p:pic>
      <p:pic>
        <p:nvPicPr>
          <p:cNvPr id="7" name="Picture 6" descr="Stick figure families holding hands">
            <a:extLst>
              <a:ext uri="{FF2B5EF4-FFF2-40B4-BE49-F238E27FC236}">
                <a16:creationId xmlns:a16="http://schemas.microsoft.com/office/drawing/2014/main" id="{1BBA565D-3E98-AE5B-2CA3-183C0AD87D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83" y="4662935"/>
            <a:ext cx="2853267" cy="1979526"/>
          </a:xfrm>
          <a:prstGeom prst="rect">
            <a:avLst/>
          </a:prstGeom>
        </p:spPr>
      </p:pic>
      <p:pic>
        <p:nvPicPr>
          <p:cNvPr id="11" name="Picture 10" descr="Yellow and blue symbols">
            <a:extLst>
              <a:ext uri="{FF2B5EF4-FFF2-40B4-BE49-F238E27FC236}">
                <a16:creationId xmlns:a16="http://schemas.microsoft.com/office/drawing/2014/main" id="{E77CFE63-F9AF-536D-B4E2-D1EBB7CEA3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542" y="9678"/>
            <a:ext cx="1828210" cy="3048056"/>
          </a:xfrm>
          <a:prstGeom prst="rect">
            <a:avLst/>
          </a:prstGeom>
        </p:spPr>
      </p:pic>
      <p:pic>
        <p:nvPicPr>
          <p:cNvPr id="13" name="Picture 12" descr="Smiley face sticky notes">
            <a:extLst>
              <a:ext uri="{FF2B5EF4-FFF2-40B4-BE49-F238E27FC236}">
                <a16:creationId xmlns:a16="http://schemas.microsoft.com/office/drawing/2014/main" id="{232FCF52-6ADC-53E5-81F3-5322C7BE2DE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039" y="470393"/>
            <a:ext cx="2921000" cy="194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43808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8CF0-DC44-4F0E-8A13-DAB125142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4933" y="859623"/>
            <a:ext cx="592243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6. Research </a:t>
            </a:r>
            <a:r>
              <a:rPr lang="en-US" kern="1200" cap="all" baseline="0">
                <a:latin typeface="+mj-lt"/>
                <a:ea typeface="+mj-ea"/>
                <a:cs typeface="+mj-cs"/>
              </a:rPr>
              <a:t> timeline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C76A83-C694-4E6C-93EB-06126ABB3623}"/>
              </a:ext>
            </a:extLst>
          </p:cNvPr>
          <p:cNvSpPr txBox="1"/>
          <p:nvPr/>
        </p:nvSpPr>
        <p:spPr>
          <a:xfrm>
            <a:off x="8771246" y="6062537"/>
            <a:ext cx="3541128" cy="7428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MIROSLAVA HOROZOVA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JANAI BURKE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87BE1FB-FE55-427F-85D2-A058E56E13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7286179"/>
              </p:ext>
            </p:extLst>
          </p:nvPr>
        </p:nvGraphicFramePr>
        <p:xfrm>
          <a:off x="309217" y="4373217"/>
          <a:ext cx="11495569" cy="2296041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2299113">
                  <a:extLst>
                    <a:ext uri="{9D8B030D-6E8A-4147-A177-3AD203B41FA5}">
                      <a16:colId xmlns:a16="http://schemas.microsoft.com/office/drawing/2014/main" val="2814214893"/>
                    </a:ext>
                  </a:extLst>
                </a:gridCol>
                <a:gridCol w="2299113">
                  <a:extLst>
                    <a:ext uri="{9D8B030D-6E8A-4147-A177-3AD203B41FA5}">
                      <a16:colId xmlns:a16="http://schemas.microsoft.com/office/drawing/2014/main" val="2634832519"/>
                    </a:ext>
                  </a:extLst>
                </a:gridCol>
                <a:gridCol w="2361276">
                  <a:extLst>
                    <a:ext uri="{9D8B030D-6E8A-4147-A177-3AD203B41FA5}">
                      <a16:colId xmlns:a16="http://schemas.microsoft.com/office/drawing/2014/main" val="2983863129"/>
                    </a:ext>
                  </a:extLst>
                </a:gridCol>
                <a:gridCol w="2236954">
                  <a:extLst>
                    <a:ext uri="{9D8B030D-6E8A-4147-A177-3AD203B41FA5}">
                      <a16:colId xmlns:a16="http://schemas.microsoft.com/office/drawing/2014/main" val="1973547587"/>
                    </a:ext>
                  </a:extLst>
                </a:gridCol>
                <a:gridCol w="2299113">
                  <a:extLst>
                    <a:ext uri="{9D8B030D-6E8A-4147-A177-3AD203B41FA5}">
                      <a16:colId xmlns:a16="http://schemas.microsoft.com/office/drawing/2014/main" val="860463317"/>
                    </a:ext>
                  </a:extLst>
                </a:gridCol>
              </a:tblGrid>
              <a:tr h="834924"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 dirty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7</a:t>
                      </a:r>
                    </a:p>
                  </a:txBody>
                  <a:tcPr marL="117027" marR="105492" marT="90021" marB="90021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 dirty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8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 dirty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9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 dirty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10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b="0" cap="none" spc="0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en-GB" sz="1800" b="0" cap="none" spc="0" dirty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WEEK  11</a:t>
                      </a:r>
                    </a:p>
                  </a:txBody>
                  <a:tcPr marL="117027" marR="105492" marT="90021" marB="9002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916328"/>
                  </a:ext>
                </a:extLst>
              </a:tr>
              <a:tr h="1461117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Digital skill – Advanced MS Word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Research – Data Collection</a:t>
                      </a:r>
                    </a:p>
                  </a:txBody>
                  <a:tcPr marL="117027" marR="105492" marT="90021" marB="90021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Digital Skill – MS Excel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Research - Analysis</a:t>
                      </a: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Research Report writing – Structured session</a:t>
                      </a:r>
                    </a:p>
                    <a:p>
                      <a:pPr lvl="0"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Final Report Completion Workshop</a:t>
                      </a: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Assignment briefs</a:t>
                      </a:r>
                    </a:p>
                  </a:txBody>
                  <a:tcPr marL="117027" marR="105492" marT="90021" marB="90021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455232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B702AC-9AA4-2200-6470-7084E867BB8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84DC6DF-471C-262A-3928-93EEF15656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439187"/>
              </p:ext>
            </p:extLst>
          </p:nvPr>
        </p:nvGraphicFramePr>
        <p:xfrm>
          <a:off x="345281" y="1785937"/>
          <a:ext cx="11436978" cy="2588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6163">
                  <a:extLst>
                    <a:ext uri="{9D8B030D-6E8A-4147-A177-3AD203B41FA5}">
                      <a16:colId xmlns:a16="http://schemas.microsoft.com/office/drawing/2014/main" val="4215401171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1249924241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1734233011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1316317248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4269870893"/>
                    </a:ext>
                  </a:extLst>
                </a:gridCol>
                <a:gridCol w="1906163">
                  <a:extLst>
                    <a:ext uri="{9D8B030D-6E8A-4147-A177-3AD203B41FA5}">
                      <a16:colId xmlns:a16="http://schemas.microsoft.com/office/drawing/2014/main" val="3552306722"/>
                    </a:ext>
                  </a:extLst>
                </a:gridCol>
              </a:tblGrid>
              <a:tr h="1125233"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WEEK 1</a:t>
                      </a:r>
                    </a:p>
                    <a:p>
                      <a:pPr lvl="0">
                        <a:buNone/>
                      </a:pP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WEEK 4</a:t>
                      </a:r>
                    </a:p>
                    <a:p>
                      <a:pPr lvl="0">
                        <a:buNone/>
                      </a:pP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WEEK 5</a:t>
                      </a:r>
                    </a:p>
                    <a:p>
                      <a:pPr lvl="0">
                        <a:buNone/>
                      </a:pPr>
                      <a:endParaRPr lang="en-US" b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WEEK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0760785"/>
                  </a:ext>
                </a:extLst>
              </a:tr>
              <a:tr h="1125233">
                <a:tc>
                  <a:txBody>
                    <a:bodyPr/>
                    <a:lstStyle/>
                    <a:p>
                      <a:r>
                        <a:rPr lang="en-US" dirty="0"/>
                        <a:t>Module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Digital Skill MS Word, Research Skill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Digital Skill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MS PowerPoint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Research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Digital Skill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MS Forms Research Skill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Digital Skill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Advanced Powerpoint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Research Skill -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Practical Assesment - Presentation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6194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3047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2196C-96F5-40CD-8610-AD69F5158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867" y="-365215"/>
            <a:ext cx="6426199" cy="1432289"/>
          </a:xfrm>
        </p:spPr>
        <p:txBody>
          <a:bodyPr>
            <a:normAutofit/>
          </a:bodyPr>
          <a:lstStyle/>
          <a:p>
            <a:r>
              <a:rPr lang="en-GB" dirty="0"/>
              <a:t>7. REFFERENCE  LIST 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F79B4-B5F2-45AB-8BB0-98C0347C4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40734" y="3965801"/>
            <a:ext cx="83270" cy="25060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2000" dirty="0"/>
              <a:t>Janai </a:t>
            </a:r>
            <a:r>
              <a:rPr lang="en-GB" sz="2000" dirty="0" err="1"/>
              <a:t>Burcle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83DF9-3EC7-7066-6120-97BD7702D3ED}"/>
              </a:ext>
            </a:extLst>
          </p:cNvPr>
          <p:cNvSpPr txBox="1"/>
          <p:nvPr/>
        </p:nvSpPr>
        <p:spPr>
          <a:xfrm>
            <a:off x="3951814" y="5298967"/>
            <a:ext cx="82536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MUCUNDANYI, G. , WOODLEY, X., 2021. ‘The Role of Digital Collaboration in Student Engagement towards Enhancing Student Participation during COVID-19’, , 17(2), pp. 96-103.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7DBAAD-98E5-8DBE-2531-E644212548D9}"/>
              </a:ext>
            </a:extLst>
          </p:cNvPr>
          <p:cNvSpPr txBox="1"/>
          <p:nvPr/>
        </p:nvSpPr>
        <p:spPr>
          <a:xfrm>
            <a:off x="3951815" y="713906"/>
            <a:ext cx="824018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Castano,M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., J.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(2021) ‘Teacher collaboration and students’ digital competence - evidence from the SELFIE tool’,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European journal of teacher education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pp. 1–22. doi:10.1080/02619768.2021.1938535.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954B6D-E082-79A6-D8B3-D6D81809A22E}"/>
              </a:ext>
            </a:extLst>
          </p:cNvPr>
          <p:cNvSpPr txBox="1"/>
          <p:nvPr/>
        </p:nvSpPr>
        <p:spPr>
          <a:xfrm>
            <a:off x="3987077" y="2690336"/>
            <a:ext cx="820492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Ahmad,M.,</a:t>
            </a:r>
            <a:r>
              <a:rPr lang="en-GB" dirty="0" err="1"/>
              <a:t>Kashi,H</a:t>
            </a:r>
            <a:r>
              <a:rPr lang="en-GB" dirty="0"/>
              <a:t>., (2021) ‘Expectations Vs. Reality: A Narrative Anecdotal Approach to Examining the Digital Tools Used to Engage Undergraduate Students During Pandemic’, Journal of higher education theory and practice, 21(3), pp. 29–43. doi:10.33423/jhetp.v21i3.4139.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8AB341-3A61-279C-87DE-3E0FFFF9EF0B}"/>
              </a:ext>
            </a:extLst>
          </p:cNvPr>
          <p:cNvSpPr txBox="1"/>
          <p:nvPr/>
        </p:nvSpPr>
        <p:spPr>
          <a:xfrm>
            <a:off x="3938396" y="3763922"/>
            <a:ext cx="82536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 err="1"/>
              <a:t>Gopinathan,S</a:t>
            </a:r>
            <a:r>
              <a:rPr lang="en-GB" dirty="0"/>
              <a:t>., et al. (2022) ‘The Role of Digital Collaboration in Student Engagement towards Enhancing Student Participation during COVID-19’, Sustainability (Basel, Switzerland), 14(11), p. 6844–. doi:10.3390/su14116844.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86FB61-8438-DF9F-DB7E-C5113A1A18C3}"/>
              </a:ext>
            </a:extLst>
          </p:cNvPr>
          <p:cNvSpPr txBox="1"/>
          <p:nvPr/>
        </p:nvSpPr>
        <p:spPr>
          <a:xfrm>
            <a:off x="4097866" y="1524623"/>
            <a:ext cx="80941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/>
              <a:t>O’Leary,J</a:t>
            </a:r>
            <a:r>
              <a:rPr lang="en-GB" dirty="0"/>
              <a:t>., (2017) ‘Engaging Learners Using Online Tools’, Canadian journal of medical laboratory science, 79(4), pp. 14–15.</a:t>
            </a:r>
          </a:p>
        </p:txBody>
      </p:sp>
    </p:spTree>
    <p:extLst>
      <p:ext uri="{BB962C8B-B14F-4D97-AF65-F5344CB8AC3E}">
        <p14:creationId xmlns:p14="http://schemas.microsoft.com/office/powerpoint/2010/main" val="2672440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10344</TotalTime>
  <Words>616</Words>
  <Application>Microsoft Office PowerPoint</Application>
  <PresentationFormat>Widescreen</PresentationFormat>
  <Paragraphs>127</Paragraphs>
  <Slides>8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Vapor Trail</vt:lpstr>
      <vt:lpstr>                Digital Skills and Research  Methods(LCHS 4002_BIRM)  nauman Alli – Lecturer        Janai burKe (1906439)    MIROSLAVA HOROZOVA (2119070)     </vt:lpstr>
      <vt:lpstr>Content:</vt:lpstr>
      <vt:lpstr>Which digital tool is most used by students at UWTSD to collaborate together?</vt:lpstr>
      <vt:lpstr>      2.Rationale</vt:lpstr>
      <vt:lpstr>4. PROPOSED METHOD</vt:lpstr>
      <vt:lpstr>5. Ethical consideration</vt:lpstr>
      <vt:lpstr>6. Research  timeline</vt:lpstr>
      <vt:lpstr>7. REFFERENCE 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Miroslava Horozova  (2119070)  Janai                          (  Digital Skills and Research  Methods(LCHS 4002_BIRM)  Noman Alli - Lecturer  </dc:title>
  <dc:creator>Miroslava Horozova</dc:creator>
  <cp:lastModifiedBy>Miroslava Horozova</cp:lastModifiedBy>
  <cp:revision>545</cp:revision>
  <dcterms:created xsi:type="dcterms:W3CDTF">2022-06-24T14:38:05Z</dcterms:created>
  <dcterms:modified xsi:type="dcterms:W3CDTF">2022-07-03T09:12:50Z</dcterms:modified>
</cp:coreProperties>
</file>