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4" r:id="rId6"/>
    <p:sldId id="261" r:id="rId7"/>
    <p:sldId id="262" r:id="rId8"/>
    <p:sldId id="265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15006D-BABE-EA48-91C4-616F45E855CD}" v="75" dt="2023-11-03T22:29:05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728"/>
  </p:normalViewPr>
  <p:slideViewPr>
    <p:cSldViewPr snapToGrid="0">
      <p:cViewPr varScale="1">
        <p:scale>
          <a:sx n="102" d="100"/>
          <a:sy n="102" d="100"/>
        </p:scale>
        <p:origin x="7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 Jones (2203957)" userId="b2983e4f-6854-486c-bb6f-31447d4e576a" providerId="ADAL" clId="{A615006D-BABE-EA48-91C4-616F45E855CD}"/>
    <pc:docChg chg="custSel modSld">
      <pc:chgData name="Jess Jones (2203957)" userId="b2983e4f-6854-486c-bb6f-31447d4e576a" providerId="ADAL" clId="{A615006D-BABE-EA48-91C4-616F45E855CD}" dt="2023-11-03T22:32:09.985" v="441" actId="20577"/>
      <pc:docMkLst>
        <pc:docMk/>
      </pc:docMkLst>
      <pc:sldChg chg="addSp delSp modSp mod modTransition modAnim modNotesTx">
        <pc:chgData name="Jess Jones (2203957)" userId="b2983e4f-6854-486c-bb6f-31447d4e576a" providerId="ADAL" clId="{A615006D-BABE-EA48-91C4-616F45E855CD}" dt="2023-11-03T22:31:24.068" v="427" actId="20577"/>
        <pc:sldMkLst>
          <pc:docMk/>
          <pc:sldMk cId="1357924231" sldId="256"/>
        </pc:sldMkLst>
        <pc:spChg chg="mod">
          <ac:chgData name="Jess Jones (2203957)" userId="b2983e4f-6854-486c-bb6f-31447d4e576a" providerId="ADAL" clId="{A615006D-BABE-EA48-91C4-616F45E855CD}" dt="2023-11-03T22:31:24.068" v="427" actId="20577"/>
          <ac:spMkLst>
            <pc:docMk/>
            <pc:sldMk cId="1357924231" sldId="256"/>
            <ac:spMk id="5" creationId="{8322DD47-EA24-FB7E-B3E8-B948917B5C47}"/>
          </ac:spMkLst>
        </pc:spChg>
        <pc:picChg chg="add del mod">
          <ac:chgData name="Jess Jones (2203957)" userId="b2983e4f-6854-486c-bb6f-31447d4e576a" providerId="ADAL" clId="{A615006D-BABE-EA48-91C4-616F45E855CD}" dt="2023-11-03T21:39:25.355" v="4"/>
          <ac:picMkLst>
            <pc:docMk/>
            <pc:sldMk cId="1357924231" sldId="256"/>
            <ac:picMk id="12" creationId="{2A5D3D2E-9EB5-7F27-0CFB-65B8600783A4}"/>
          </ac:picMkLst>
        </pc:picChg>
        <pc:picChg chg="add del mod">
          <ac:chgData name="Jess Jones (2203957)" userId="b2983e4f-6854-486c-bb6f-31447d4e576a" providerId="ADAL" clId="{A615006D-BABE-EA48-91C4-616F45E855CD}" dt="2023-11-03T21:48:13.693" v="196"/>
          <ac:picMkLst>
            <pc:docMk/>
            <pc:sldMk cId="1357924231" sldId="256"/>
            <ac:picMk id="24" creationId="{657B6C1F-79BE-4288-44F0-4C0DBC8B12E7}"/>
          </ac:picMkLst>
        </pc:picChg>
        <pc:picChg chg="add del mod">
          <ac:chgData name="Jess Jones (2203957)" userId="b2983e4f-6854-486c-bb6f-31447d4e576a" providerId="ADAL" clId="{A615006D-BABE-EA48-91C4-616F45E855CD}" dt="2023-11-03T21:49:00.418" v="199"/>
          <ac:picMkLst>
            <pc:docMk/>
            <pc:sldMk cId="1357924231" sldId="256"/>
            <ac:picMk id="30" creationId="{04229E85-D13B-E76A-D9EA-FEEA63418BB1}"/>
          </ac:picMkLst>
        </pc:picChg>
        <pc:picChg chg="add del mod">
          <ac:chgData name="Jess Jones (2203957)" userId="b2983e4f-6854-486c-bb6f-31447d4e576a" providerId="ADAL" clId="{A615006D-BABE-EA48-91C4-616F45E855CD}" dt="2023-11-03T21:52:42.311" v="205"/>
          <ac:picMkLst>
            <pc:docMk/>
            <pc:sldMk cId="1357924231" sldId="256"/>
            <ac:picMk id="36" creationId="{F58863FA-FDA5-5468-A40A-9DBB66D9D229}"/>
          </ac:picMkLst>
        </pc:picChg>
        <pc:picChg chg="add del mod">
          <ac:chgData name="Jess Jones (2203957)" userId="b2983e4f-6854-486c-bb6f-31447d4e576a" providerId="ADAL" clId="{A615006D-BABE-EA48-91C4-616F45E855CD}" dt="2023-11-03T21:58:15.818" v="211"/>
          <ac:picMkLst>
            <pc:docMk/>
            <pc:sldMk cId="1357924231" sldId="256"/>
            <ac:picMk id="44" creationId="{3EC9571E-EF8D-73D8-5631-1FD7CC3B40D6}"/>
          </ac:picMkLst>
        </pc:picChg>
        <pc:picChg chg="add del mod">
          <ac:chgData name="Jess Jones (2203957)" userId="b2983e4f-6854-486c-bb6f-31447d4e576a" providerId="ADAL" clId="{A615006D-BABE-EA48-91C4-616F45E855CD}" dt="2023-11-03T21:59:07.389" v="215"/>
          <ac:picMkLst>
            <pc:docMk/>
            <pc:sldMk cId="1357924231" sldId="256"/>
            <ac:picMk id="52" creationId="{4A1D3252-0517-105E-9EAB-55DC52F1302A}"/>
          </ac:picMkLst>
        </pc:picChg>
        <pc:picChg chg="add del mod">
          <ac:chgData name="Jess Jones (2203957)" userId="b2983e4f-6854-486c-bb6f-31447d4e576a" providerId="ADAL" clId="{A615006D-BABE-EA48-91C4-616F45E855CD}" dt="2023-11-03T21:59:51.908" v="218"/>
          <ac:picMkLst>
            <pc:docMk/>
            <pc:sldMk cId="1357924231" sldId="256"/>
            <ac:picMk id="56" creationId="{F67CB316-E159-6C2B-B84B-165D35EFE979}"/>
          </ac:picMkLst>
        </pc:picChg>
        <pc:picChg chg="add mod">
          <ac:chgData name="Jess Jones (2203957)" userId="b2983e4f-6854-486c-bb6f-31447d4e576a" providerId="ADAL" clId="{A615006D-BABE-EA48-91C4-616F45E855CD}" dt="2023-11-03T22:00:13.776" v="219"/>
          <ac:picMkLst>
            <pc:docMk/>
            <pc:sldMk cId="1357924231" sldId="256"/>
            <ac:picMk id="60" creationId="{0B03C1AE-5D0C-589E-2865-35635BB5BDFB}"/>
          </ac:picMkLst>
        </pc:picChg>
      </pc:sldChg>
      <pc:sldChg chg="addSp delSp modSp modTransition modAnim modNotesTx">
        <pc:chgData name="Jess Jones (2203957)" userId="b2983e4f-6854-486c-bb6f-31447d4e576a" providerId="ADAL" clId="{A615006D-BABE-EA48-91C4-616F45E855CD}" dt="2023-11-03T22:18:36.589" v="332" actId="20577"/>
        <pc:sldMkLst>
          <pc:docMk/>
          <pc:sldMk cId="3601110531" sldId="258"/>
        </pc:sldMkLst>
        <pc:picChg chg="add del mod">
          <ac:chgData name="Jess Jones (2203957)" userId="b2983e4f-6854-486c-bb6f-31447d4e576a" providerId="ADAL" clId="{A615006D-BABE-EA48-91C4-616F45E855CD}" dt="2023-11-03T21:48:08.797" v="195"/>
          <ac:picMkLst>
            <pc:docMk/>
            <pc:sldMk cId="3601110531" sldId="258"/>
            <ac:picMk id="12" creationId="{5A756497-2C06-3BFB-E0A9-D5E27E560079}"/>
          </ac:picMkLst>
        </pc:picChg>
        <pc:picChg chg="add del mod">
          <ac:chgData name="Jess Jones (2203957)" userId="b2983e4f-6854-486c-bb6f-31447d4e576a" providerId="ADAL" clId="{A615006D-BABE-EA48-91C4-616F45E855CD}" dt="2023-11-03T21:52:38.367" v="204"/>
          <ac:picMkLst>
            <pc:docMk/>
            <pc:sldMk cId="3601110531" sldId="258"/>
            <ac:picMk id="29" creationId="{50E5EF00-B4CD-B4E8-BA09-322D9B676688}"/>
          </ac:picMkLst>
        </pc:picChg>
        <pc:picChg chg="add del mod">
          <ac:chgData name="Jess Jones (2203957)" userId="b2983e4f-6854-486c-bb6f-31447d4e576a" providerId="ADAL" clId="{A615006D-BABE-EA48-91C4-616F45E855CD}" dt="2023-11-03T21:58:26.379" v="212"/>
          <ac:picMkLst>
            <pc:docMk/>
            <pc:sldMk cId="3601110531" sldId="258"/>
            <ac:picMk id="35" creationId="{B3D3F43F-E5A9-FEF0-4E5A-5BFD4C92605D}"/>
          </ac:picMkLst>
        </pc:picChg>
        <pc:picChg chg="add del mod">
          <ac:chgData name="Jess Jones (2203957)" userId="b2983e4f-6854-486c-bb6f-31447d4e576a" providerId="ADAL" clId="{A615006D-BABE-EA48-91C4-616F45E855CD}" dt="2023-11-03T21:58:59.668" v="214"/>
          <ac:picMkLst>
            <pc:docMk/>
            <pc:sldMk cId="3601110531" sldId="258"/>
            <ac:picMk id="44" creationId="{8D999C0C-4C24-8892-A097-F7BF7431BE82}"/>
          </ac:picMkLst>
        </pc:picChg>
        <pc:picChg chg="add del mod">
          <ac:chgData name="Jess Jones (2203957)" userId="b2983e4f-6854-486c-bb6f-31447d4e576a" providerId="ADAL" clId="{A615006D-BABE-EA48-91C4-616F45E855CD}" dt="2023-11-03T21:59:47.863" v="217"/>
          <ac:picMkLst>
            <pc:docMk/>
            <pc:sldMk cId="3601110531" sldId="258"/>
            <ac:picMk id="50" creationId="{9234E169-8611-5C25-3CBD-4544E8018709}"/>
          </ac:picMkLst>
        </pc:picChg>
        <pc:picChg chg="add del mod">
          <ac:chgData name="Jess Jones (2203957)" userId="b2983e4f-6854-486c-bb6f-31447d4e576a" providerId="ADAL" clId="{A615006D-BABE-EA48-91C4-616F45E855CD}" dt="2023-11-03T22:01:12.205" v="221"/>
          <ac:picMkLst>
            <pc:docMk/>
            <pc:sldMk cId="3601110531" sldId="258"/>
            <ac:picMk id="58" creationId="{96F1C2ED-235A-AE30-8900-B3032C0AAAA8}"/>
          </ac:picMkLst>
        </pc:picChg>
        <pc:picChg chg="add del mod">
          <ac:chgData name="Jess Jones (2203957)" userId="b2983e4f-6854-486c-bb6f-31447d4e576a" providerId="ADAL" clId="{A615006D-BABE-EA48-91C4-616F45E855CD}" dt="2023-11-03T22:01:45.644" v="223"/>
          <ac:picMkLst>
            <pc:docMk/>
            <pc:sldMk cId="3601110531" sldId="258"/>
            <ac:picMk id="68" creationId="{68623AE8-95D3-21EB-82C6-168E9C98DB08}"/>
          </ac:picMkLst>
        </pc:picChg>
        <pc:picChg chg="add del mod">
          <ac:chgData name="Jess Jones (2203957)" userId="b2983e4f-6854-486c-bb6f-31447d4e576a" providerId="ADAL" clId="{A615006D-BABE-EA48-91C4-616F45E855CD}" dt="2023-11-03T22:02:12.884" v="225"/>
          <ac:picMkLst>
            <pc:docMk/>
            <pc:sldMk cId="3601110531" sldId="258"/>
            <ac:picMk id="72" creationId="{F471A361-49B9-04E5-1A48-ED4AC635AE7E}"/>
          </ac:picMkLst>
        </pc:picChg>
        <pc:picChg chg="add del mod">
          <ac:chgData name="Jess Jones (2203957)" userId="b2983e4f-6854-486c-bb6f-31447d4e576a" providerId="ADAL" clId="{A615006D-BABE-EA48-91C4-616F45E855CD}" dt="2023-11-03T22:02:25.651" v="227"/>
          <ac:picMkLst>
            <pc:docMk/>
            <pc:sldMk cId="3601110531" sldId="258"/>
            <ac:picMk id="76" creationId="{2DCA79BE-617B-7DF9-3C21-92DBC352E8B6}"/>
          </ac:picMkLst>
        </pc:picChg>
        <pc:picChg chg="add del mod">
          <ac:chgData name="Jess Jones (2203957)" userId="b2983e4f-6854-486c-bb6f-31447d4e576a" providerId="ADAL" clId="{A615006D-BABE-EA48-91C4-616F45E855CD}" dt="2023-11-03T22:08:02.952" v="237"/>
          <ac:picMkLst>
            <pc:docMk/>
            <pc:sldMk cId="3601110531" sldId="258"/>
            <ac:picMk id="80" creationId="{A951D48C-1B84-41B3-FE7F-8F490ED19B62}"/>
          </ac:picMkLst>
        </pc:picChg>
        <pc:picChg chg="add del mod">
          <ac:chgData name="Jess Jones (2203957)" userId="b2983e4f-6854-486c-bb6f-31447d4e576a" providerId="ADAL" clId="{A615006D-BABE-EA48-91C4-616F45E855CD}" dt="2023-11-03T22:08:35.789" v="239"/>
          <ac:picMkLst>
            <pc:docMk/>
            <pc:sldMk cId="3601110531" sldId="258"/>
            <ac:picMk id="85" creationId="{86DF3A37-117F-0536-4745-BB9CA2F196F9}"/>
          </ac:picMkLst>
        </pc:picChg>
        <pc:picChg chg="add mod">
          <ac:chgData name="Jess Jones (2203957)" userId="b2983e4f-6854-486c-bb6f-31447d4e576a" providerId="ADAL" clId="{A615006D-BABE-EA48-91C4-616F45E855CD}" dt="2023-11-03T22:09:33.879" v="240"/>
          <ac:picMkLst>
            <pc:docMk/>
            <pc:sldMk cId="3601110531" sldId="258"/>
            <ac:picMk id="89" creationId="{A6A05F02-AB2D-B620-4781-7E1152C595C3}"/>
          </ac:picMkLst>
        </pc:picChg>
      </pc:sldChg>
      <pc:sldChg chg="addSp delSp modSp mod modTransition modAnim modNotesTx">
        <pc:chgData name="Jess Jones (2203957)" userId="b2983e4f-6854-486c-bb6f-31447d4e576a" providerId="ADAL" clId="{A615006D-BABE-EA48-91C4-616F45E855CD}" dt="2023-11-03T22:32:09.985" v="441" actId="20577"/>
        <pc:sldMkLst>
          <pc:docMk/>
          <pc:sldMk cId="3104558935" sldId="259"/>
        </pc:sldMkLst>
        <pc:spChg chg="mod">
          <ac:chgData name="Jess Jones (2203957)" userId="b2983e4f-6854-486c-bb6f-31447d4e576a" providerId="ADAL" clId="{A615006D-BABE-EA48-91C4-616F45E855CD}" dt="2023-11-03T22:32:09.985" v="441" actId="20577"/>
          <ac:spMkLst>
            <pc:docMk/>
            <pc:sldMk cId="3104558935" sldId="259"/>
            <ac:spMk id="3" creationId="{F7985ADE-CB98-C801-AA10-87F0809B6D7E}"/>
          </ac:spMkLst>
        </pc:spChg>
        <pc:picChg chg="add del mod">
          <ac:chgData name="Jess Jones (2203957)" userId="b2983e4f-6854-486c-bb6f-31447d4e576a" providerId="ADAL" clId="{A615006D-BABE-EA48-91C4-616F45E855CD}" dt="2023-11-03T21:52:34.823" v="203"/>
          <ac:picMkLst>
            <pc:docMk/>
            <pc:sldMk cId="3104558935" sldId="259"/>
            <ac:picMk id="6" creationId="{FD680C3A-0308-2B50-3B1D-9AC7D6784841}"/>
          </ac:picMkLst>
        </pc:picChg>
        <pc:picChg chg="add del mod">
          <ac:chgData name="Jess Jones (2203957)" userId="b2983e4f-6854-486c-bb6f-31447d4e576a" providerId="ADAL" clId="{A615006D-BABE-EA48-91C4-616F45E855CD}" dt="2023-11-03T21:58:12.475" v="210"/>
          <ac:picMkLst>
            <pc:docMk/>
            <pc:sldMk cId="3104558935" sldId="259"/>
            <ac:picMk id="28" creationId="{7D75C2E7-9581-058C-A2CA-461E34DF52CC}"/>
          </ac:picMkLst>
        </pc:picChg>
        <pc:picChg chg="add mod">
          <ac:chgData name="Jess Jones (2203957)" userId="b2983e4f-6854-486c-bb6f-31447d4e576a" providerId="ADAL" clId="{A615006D-BABE-EA48-91C4-616F45E855CD}" dt="2023-11-03T22:04:06.246" v="229"/>
          <ac:picMkLst>
            <pc:docMk/>
            <pc:sldMk cId="3104558935" sldId="259"/>
            <ac:picMk id="55" creationId="{C53E34CC-D214-480E-09FF-6412813EF14F}"/>
          </ac:picMkLst>
        </pc:picChg>
      </pc:sldChg>
      <pc:sldChg chg="addSp delSp modSp modTransition modAnim modNotesTx">
        <pc:chgData name="Jess Jones (2203957)" userId="b2983e4f-6854-486c-bb6f-31447d4e576a" providerId="ADAL" clId="{A615006D-BABE-EA48-91C4-616F45E855CD}" dt="2023-11-03T22:18:46.830" v="334" actId="20577"/>
        <pc:sldMkLst>
          <pc:docMk/>
          <pc:sldMk cId="1373353332" sldId="260"/>
        </pc:sldMkLst>
        <pc:picChg chg="add del mod">
          <ac:chgData name="Jess Jones (2203957)" userId="b2983e4f-6854-486c-bb6f-31447d4e576a" providerId="ADAL" clId="{A615006D-BABE-EA48-91C4-616F45E855CD}" dt="2023-11-03T21:52:31.883" v="202"/>
          <ac:picMkLst>
            <pc:docMk/>
            <pc:sldMk cId="1373353332" sldId="260"/>
            <ac:picMk id="18" creationId="{4CAA2B27-1349-25CB-B9C3-39331155071D}"/>
          </ac:picMkLst>
        </pc:picChg>
        <pc:picChg chg="add del mod">
          <ac:chgData name="Jess Jones (2203957)" userId="b2983e4f-6854-486c-bb6f-31447d4e576a" providerId="ADAL" clId="{A615006D-BABE-EA48-91C4-616F45E855CD}" dt="2023-11-03T21:58:07.729" v="209"/>
          <ac:picMkLst>
            <pc:docMk/>
            <pc:sldMk cId="1373353332" sldId="260"/>
            <ac:picMk id="24" creationId="{172843D4-B755-FE11-64A2-A58A351D4F40}"/>
          </ac:picMkLst>
        </pc:picChg>
        <pc:picChg chg="add mod">
          <ac:chgData name="Jess Jones (2203957)" userId="b2983e4f-6854-486c-bb6f-31447d4e576a" providerId="ADAL" clId="{A615006D-BABE-EA48-91C4-616F45E855CD}" dt="2023-11-03T22:04:49.296" v="230"/>
          <ac:picMkLst>
            <pc:docMk/>
            <pc:sldMk cId="1373353332" sldId="260"/>
            <ac:picMk id="36" creationId="{B45DC26C-FADC-F620-F5E8-C5E37014F273}"/>
          </ac:picMkLst>
        </pc:picChg>
      </pc:sldChg>
      <pc:sldChg chg="addSp delSp modSp modTransition modAnim modNotesTx">
        <pc:chgData name="Jess Jones (2203957)" userId="b2983e4f-6854-486c-bb6f-31447d4e576a" providerId="ADAL" clId="{A615006D-BABE-EA48-91C4-616F45E855CD}" dt="2023-11-03T22:19:03.952" v="336" actId="20577"/>
        <pc:sldMkLst>
          <pc:docMk/>
          <pc:sldMk cId="3441861874" sldId="261"/>
        </pc:sldMkLst>
        <pc:picChg chg="add del mod">
          <ac:chgData name="Jess Jones (2203957)" userId="b2983e4f-6854-486c-bb6f-31447d4e576a" providerId="ADAL" clId="{A615006D-BABE-EA48-91C4-616F45E855CD}" dt="2023-11-03T21:57:57.903" v="207"/>
          <ac:picMkLst>
            <pc:docMk/>
            <pc:sldMk cId="3441861874" sldId="261"/>
            <ac:picMk id="15" creationId="{83B72357-2FA9-0DB1-77D8-B107BBFCA91C}"/>
          </ac:picMkLst>
        </pc:picChg>
        <pc:picChg chg="add del mod">
          <ac:chgData name="Jess Jones (2203957)" userId="b2983e4f-6854-486c-bb6f-31447d4e576a" providerId="ADAL" clId="{A615006D-BABE-EA48-91C4-616F45E855CD}" dt="2023-11-03T22:11:30.689" v="245"/>
          <ac:picMkLst>
            <pc:docMk/>
            <pc:sldMk cId="3441861874" sldId="261"/>
            <ac:picMk id="34" creationId="{68BBAE60-FDCB-D7C3-290B-B7FEA23E9B33}"/>
          </ac:picMkLst>
        </pc:picChg>
        <pc:picChg chg="add mod">
          <ac:chgData name="Jess Jones (2203957)" userId="b2983e4f-6854-486c-bb6f-31447d4e576a" providerId="ADAL" clId="{A615006D-BABE-EA48-91C4-616F45E855CD}" dt="2023-11-03T22:11:59.019" v="246"/>
          <ac:picMkLst>
            <pc:docMk/>
            <pc:sldMk cId="3441861874" sldId="261"/>
            <ac:picMk id="38" creationId="{EF97DEA5-130D-4468-1CB5-8360173D66BA}"/>
          </ac:picMkLst>
        </pc:picChg>
      </pc:sldChg>
      <pc:sldChg chg="addSp delSp modSp mod modTransition modAnim">
        <pc:chgData name="Jess Jones (2203957)" userId="b2983e4f-6854-486c-bb6f-31447d4e576a" providerId="ADAL" clId="{A615006D-BABE-EA48-91C4-616F45E855CD}" dt="2023-11-03T22:29:20.485" v="413" actId="20577"/>
        <pc:sldMkLst>
          <pc:docMk/>
          <pc:sldMk cId="4050126245" sldId="262"/>
        </pc:sldMkLst>
        <pc:spChg chg="mod">
          <ac:chgData name="Jess Jones (2203957)" userId="b2983e4f-6854-486c-bb6f-31447d4e576a" providerId="ADAL" clId="{A615006D-BABE-EA48-91C4-616F45E855CD}" dt="2023-11-03T22:29:20.485" v="413" actId="20577"/>
          <ac:spMkLst>
            <pc:docMk/>
            <pc:sldMk cId="4050126245" sldId="262"/>
            <ac:spMk id="3" creationId="{6E689E10-9719-7A43-41B3-6833E414D8A4}"/>
          </ac:spMkLst>
        </pc:spChg>
        <pc:picChg chg="add del mod">
          <ac:chgData name="Jess Jones (2203957)" userId="b2983e4f-6854-486c-bb6f-31447d4e576a" providerId="ADAL" clId="{A615006D-BABE-EA48-91C4-616F45E855CD}" dt="2023-11-03T22:16:36.338" v="247"/>
          <ac:picMkLst>
            <pc:docMk/>
            <pc:sldMk cId="4050126245" sldId="262"/>
            <ac:picMk id="15" creationId="{F30D473F-8D6D-1933-73FC-58B03728EAC3}"/>
          </ac:picMkLst>
        </pc:picChg>
      </pc:sldChg>
      <pc:sldChg chg="addSp delSp modSp mod modTransition modAnim">
        <pc:chgData name="Jess Jones (2203957)" userId="b2983e4f-6854-486c-bb6f-31447d4e576a" providerId="ADAL" clId="{A615006D-BABE-EA48-91C4-616F45E855CD}" dt="2023-11-03T22:29:33.958" v="419" actId="14100"/>
        <pc:sldMkLst>
          <pc:docMk/>
          <pc:sldMk cId="2186351918" sldId="263"/>
        </pc:sldMkLst>
        <pc:spChg chg="mod">
          <ac:chgData name="Jess Jones (2203957)" userId="b2983e4f-6854-486c-bb6f-31447d4e576a" providerId="ADAL" clId="{A615006D-BABE-EA48-91C4-616F45E855CD}" dt="2023-11-03T22:29:33.958" v="419" actId="14100"/>
          <ac:spMkLst>
            <pc:docMk/>
            <pc:sldMk cId="2186351918" sldId="263"/>
            <ac:spMk id="3" creationId="{FC3594CE-D4F9-58CB-1789-C167DC669344}"/>
          </ac:spMkLst>
        </pc:spChg>
        <pc:picChg chg="add del mod">
          <ac:chgData name="Jess Jones (2203957)" userId="b2983e4f-6854-486c-bb6f-31447d4e576a" providerId="ADAL" clId="{A615006D-BABE-EA48-91C4-616F45E855CD}" dt="2023-11-03T22:16:47.183" v="249"/>
          <ac:picMkLst>
            <pc:docMk/>
            <pc:sldMk cId="2186351918" sldId="263"/>
            <ac:picMk id="8" creationId="{B485CFFC-DDBB-95FE-0190-A2FB6B4849C3}"/>
          </ac:picMkLst>
        </pc:picChg>
      </pc:sldChg>
      <pc:sldChg chg="addSp delSp modSp modTransition modAnim modNotesTx">
        <pc:chgData name="Jess Jones (2203957)" userId="b2983e4f-6854-486c-bb6f-31447d4e576a" providerId="ADAL" clId="{A615006D-BABE-EA48-91C4-616F45E855CD}" dt="2023-11-03T22:18:58.236" v="335" actId="20577"/>
        <pc:sldMkLst>
          <pc:docMk/>
          <pc:sldMk cId="312263204" sldId="264"/>
        </pc:sldMkLst>
        <pc:picChg chg="add del mod">
          <ac:chgData name="Jess Jones (2203957)" userId="b2983e4f-6854-486c-bb6f-31447d4e576a" providerId="ADAL" clId="{A615006D-BABE-EA48-91C4-616F45E855CD}" dt="2023-11-03T21:52:26.987" v="201"/>
          <ac:picMkLst>
            <pc:docMk/>
            <pc:sldMk cId="312263204" sldId="264"/>
            <ac:picMk id="16" creationId="{E5235B71-A77C-C86A-59C9-0BC7CF1C3EC5}"/>
          </ac:picMkLst>
        </pc:picChg>
        <pc:picChg chg="add del mod">
          <ac:chgData name="Jess Jones (2203957)" userId="b2983e4f-6854-486c-bb6f-31447d4e576a" providerId="ADAL" clId="{A615006D-BABE-EA48-91C4-616F45E855CD}" dt="2023-11-03T21:58:02.499" v="208"/>
          <ac:picMkLst>
            <pc:docMk/>
            <pc:sldMk cId="312263204" sldId="264"/>
            <ac:picMk id="22" creationId="{9EF36F3C-AC3C-EC6E-613C-F86A4E6760FC}"/>
          </ac:picMkLst>
        </pc:picChg>
        <pc:picChg chg="add del mod">
          <ac:chgData name="Jess Jones (2203957)" userId="b2983e4f-6854-486c-bb6f-31447d4e576a" providerId="ADAL" clId="{A615006D-BABE-EA48-91C4-616F45E855CD}" dt="2023-11-03T22:05:16.157" v="232"/>
          <ac:picMkLst>
            <pc:docMk/>
            <pc:sldMk cId="312263204" sldId="264"/>
            <ac:picMk id="31" creationId="{910764C8-7504-52EA-6B1B-558FF13B09E8}"/>
          </ac:picMkLst>
        </pc:picChg>
        <pc:picChg chg="add del mod">
          <ac:chgData name="Jess Jones (2203957)" userId="b2983e4f-6854-486c-bb6f-31447d4e576a" providerId="ADAL" clId="{A615006D-BABE-EA48-91C4-616F45E855CD}" dt="2023-11-03T22:06:20.261" v="234"/>
          <ac:picMkLst>
            <pc:docMk/>
            <pc:sldMk cId="312263204" sldId="264"/>
            <ac:picMk id="35" creationId="{AD011CF8-A061-C24F-04D1-48EE713C027E}"/>
          </ac:picMkLst>
        </pc:picChg>
        <pc:picChg chg="add del mod">
          <ac:chgData name="Jess Jones (2203957)" userId="b2983e4f-6854-486c-bb6f-31447d4e576a" providerId="ADAL" clId="{A615006D-BABE-EA48-91C4-616F45E855CD}" dt="2023-11-03T22:07:39.874" v="236"/>
          <ac:picMkLst>
            <pc:docMk/>
            <pc:sldMk cId="312263204" sldId="264"/>
            <ac:picMk id="39" creationId="{7E94FC08-61AB-AC63-A436-570F03D74A96}"/>
          </ac:picMkLst>
        </pc:picChg>
        <pc:picChg chg="add del mod">
          <ac:chgData name="Jess Jones (2203957)" userId="b2983e4f-6854-486c-bb6f-31447d4e576a" providerId="ADAL" clId="{A615006D-BABE-EA48-91C4-616F45E855CD}" dt="2023-11-03T22:09:59.279" v="242"/>
          <ac:picMkLst>
            <pc:docMk/>
            <pc:sldMk cId="312263204" sldId="264"/>
            <ac:picMk id="46" creationId="{28842DC6-C5E4-F956-AF7F-85BAF18D4E13}"/>
          </ac:picMkLst>
        </pc:picChg>
        <pc:picChg chg="add mod">
          <ac:chgData name="Jess Jones (2203957)" userId="b2983e4f-6854-486c-bb6f-31447d4e576a" providerId="ADAL" clId="{A615006D-BABE-EA48-91C4-616F45E855CD}" dt="2023-11-03T22:11:18.532" v="243"/>
          <ac:picMkLst>
            <pc:docMk/>
            <pc:sldMk cId="312263204" sldId="264"/>
            <ac:picMk id="50" creationId="{9DD9B524-378F-1079-A610-B726153999C3}"/>
          </ac:picMkLst>
        </pc:picChg>
      </pc:sldChg>
      <pc:sldChg chg="addSp delSp modSp mod modTransition modAnim">
        <pc:chgData name="Jess Jones (2203957)" userId="b2983e4f-6854-486c-bb6f-31447d4e576a" providerId="ADAL" clId="{A615006D-BABE-EA48-91C4-616F45E855CD}" dt="2023-11-03T22:29:07.791" v="410" actId="20577"/>
        <pc:sldMkLst>
          <pc:docMk/>
          <pc:sldMk cId="3930331385" sldId="265"/>
        </pc:sldMkLst>
        <pc:spChg chg="mod">
          <ac:chgData name="Jess Jones (2203957)" userId="b2983e4f-6854-486c-bb6f-31447d4e576a" providerId="ADAL" clId="{A615006D-BABE-EA48-91C4-616F45E855CD}" dt="2023-11-03T22:29:07.791" v="410" actId="20577"/>
          <ac:spMkLst>
            <pc:docMk/>
            <pc:sldMk cId="3930331385" sldId="265"/>
            <ac:spMk id="3" creationId="{E557EFD4-F8BE-21B3-298B-AD7003E7ACDE}"/>
          </ac:spMkLst>
        </pc:spChg>
        <pc:picChg chg="add del mod">
          <ac:chgData name="Jess Jones (2203957)" userId="b2983e4f-6854-486c-bb6f-31447d4e576a" providerId="ADAL" clId="{A615006D-BABE-EA48-91C4-616F45E855CD}" dt="2023-11-03T22:16:42.888" v="248"/>
          <ac:picMkLst>
            <pc:docMk/>
            <pc:sldMk cId="3930331385" sldId="265"/>
            <ac:picMk id="8" creationId="{11FFA0C1-2CE7-5AE7-117B-C15F4B0369A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7104CA-ABD0-E14B-9A79-40A9A4A227D3}" type="datetimeFigureOut">
              <a:rPr lang="en-US" smtClean="0"/>
              <a:t>11/3/23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EB4276-3DA2-EC46-BE2B-E6F33A417C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807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EB4276-3DA2-EC46-BE2B-E6F33A417C5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469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EB4276-3DA2-EC46-BE2B-E6F33A417C5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271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EB4276-3DA2-EC46-BE2B-E6F33A417C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5065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EB4276-3DA2-EC46-BE2B-E6F33A417C5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9752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EB4276-3DA2-EC46-BE2B-E6F33A417C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4519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EB4276-3DA2-EC46-BE2B-E6F33A417C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497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2F0CC-D093-00D1-52B2-F1368B537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1841FB-E4D3-7404-54C3-23BB0D432F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746A8-3128-0C4D-0AB3-200900A23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0E9C0-7D5E-C457-8CB9-188337292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28EEB8-C11D-E365-0460-ABF24EF61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879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4D0E7-D84C-B644-00FD-5A30189D5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89B9D-6BD1-44B7-D7D6-84AE40DEB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09AC23-F5B1-2689-EF24-1E5DCB30C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0020A-9D6E-E46C-C398-20A7F64EF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BC55F-66FB-A25A-700F-2FED1E62C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550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E637E-0C04-D8E5-D9C7-C9570F0E0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04628C-2996-2FBC-B06F-6AFDB773C1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CE96C-D944-4D5E-99A8-843D2254F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24F309-0EF3-72C1-F912-913C1D6C1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69DF5-7AED-84FC-64A9-E89376F37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994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A172D-7FFA-57D5-620B-EBE0941A7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72296-1E47-A316-6325-4AE18B7150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45FDB-26C4-2FBE-2203-DF5993659B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500BC-F5DC-AD55-D7F4-2C82BC8C2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BB8DB0-E62A-EB6A-DE32-EB9E7834E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7C15AB-F7ED-6DB7-4936-641ADD984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256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FD640-422D-3274-5D52-44FCEBA05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D9AC57-3F1C-A685-2935-B4DB399F49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0F31DC-2B5C-0AE7-0AAF-92426F8AAF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9BB570-7DC7-B5B0-2C08-2CCB962D45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578044-A775-A846-41AB-D85F9FCA68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5CB20D-5C9F-BA10-8737-2BEED7895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C6DED4-72AF-E00F-A18C-C560CD991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C03983-5A90-B65F-9276-A92B91076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76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EC368-63BD-C6FA-25E9-CCC6292CD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CF073E-3D68-691E-ABC6-38C90C405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6291C9-4369-85FF-BA0D-26692CB7F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5676ED-2D06-B3C7-55C3-124E56971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40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376925-9166-A30D-CF4E-F365BAE40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2172A9-54FC-DFDB-E522-74C8FFA84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E83E50-91AF-5559-A83B-F9A8195C7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023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F50C0-3BC3-1823-7B86-BD5560EF8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021D5-3099-C444-D6B2-45E3DDFCA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3BE2C3-EAD6-DE71-8249-2BBF6F05D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438D55-0782-31F0-361A-1BF5EDCF3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4EC53A-7670-E7A2-EF0F-4DC5436A1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80B02E-841F-47AF-C953-671B9FDB1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721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9E016-0103-E002-4301-A99345F33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119F25-923F-AB34-977A-1B556665F6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1AB30B-5BEB-4A59-F2D3-F95734BD4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BADAB0-C401-A483-70C7-836D1BA3B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A24A10-071E-A559-D21D-BE82950B3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B2F0E5-6CE0-8362-FC3C-0DF2C81C9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570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EA4DE-3464-9DB2-F237-44E4667C1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E189FB-04D8-DAAD-CFC4-7B5066D36D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81965D-6525-57C2-2F32-A71E07714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591A95-C603-A88E-FFF1-76D56D29B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1798D-82F6-A065-CE62-F113D9239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284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D3BD17-8ED7-C6E1-E7AC-FDCA82A638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5B2A9D-12F3-A008-8D8B-2EF0B72794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5C8BD-9A05-A7BA-6844-D0C1BA827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D5497-8BAB-85E8-84D4-EF1786D65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E6FD6-7E54-0CA3-0534-4E0340EB08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916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C85BA2-7AA4-73DB-2622-A95307827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56C458-5AFB-347C-0B04-C43FF2EF1F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3EA3B-1EA0-8933-5BA4-9BABD68A32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73243-AC5E-8448-9858-7CC48DF707E0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3030B-CB19-6243-2A6D-DBADF8D132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97AC7-203C-9ACA-89FE-A29296077F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C1519-5EC7-4545-A9BB-C027F4C6E0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958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2.m4a"/><Relationship Id="rId7" Type="http://schemas.openxmlformats.org/officeDocument/2006/relationships/image" Target="../media/image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1000research.s3.amazonaws.com/manuscripts/146131/b4641e33-3a69-4668-bb35-26d6159af91e_126054_-_chotiman_chinvararak.pdf?doi=10.12688/f1000research.126054.3&amp;numberOfBrowsableCollections=105&amp;numberOfBrowsableInstitutionalCollections=4&amp;numberOfBrowsableGateways=53" TargetMode="External"/><Relationship Id="rId2" Type="http://schemas.openxmlformats.org/officeDocument/2006/relationships/hyperlink" Target="https://www.verywellmind.com/what-is-brain-plasticity-2794886#:~:text=Neuroplasticity%20is%20the%20brain%27s%20ability,structural%20changes%20due%20to%20learn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jstor.org/stable/20359149#:~:text=%22%20a%20state%20of%20complete%20physical,absence%20of%20disease%20or%20sickness.%22" TargetMode="External"/><Relationship Id="rId4" Type="http://schemas.openxmlformats.org/officeDocument/2006/relationships/hyperlink" Target="https://doi.org/10.3389/fpsyg.2021.702683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.bmj.com/content/bmjopen/2/4/e001519.full.pdf" TargetMode="External"/><Relationship Id="rId2" Type="http://schemas.openxmlformats.org/officeDocument/2006/relationships/hyperlink" Target="https://doi.org/10.1111/1467-8721.0001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ssets.cureus.com/uploads/review_article/pdf/30110/1612430051-1612430043-20210204-18203-h5tlp3.pdf" TargetMode="External"/><Relationship Id="rId4" Type="http://schemas.openxmlformats.org/officeDocument/2006/relationships/hyperlink" Target="https://doi.org/10.3390%2Fijerph2005407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entsupport.manchester.ac.uk/taking-care/wellbeing/looking-after-yourself/resilience/#:~:text=Academic%20resilience%20is%20a%20specific,might%20not%20go%20as%20planned" TargetMode="External"/><Relationship Id="rId2" Type="http://schemas.openxmlformats.org/officeDocument/2006/relationships/hyperlink" Target="https://www.studentminds.org.uk/latestnews/58-universities-commit-to-staff-and-student-mental-health#:~:text=Student%20Minds%20are%20delighted%20to,staff%20and%20student%20mental%20health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cademic.admin.ox.ac.uk/sites/default/files/academic/documents/media/counselling_service_annual_report_2021-22_20.03.202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9F856-C10E-5ED2-0961-276BF2B9DC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26578" y="1552338"/>
            <a:ext cx="4390767" cy="3648311"/>
          </a:xfrm>
        </p:spPr>
        <p:txBody>
          <a:bodyPr>
            <a:normAutofit/>
          </a:bodyPr>
          <a:lstStyle/>
          <a:p>
            <a:pPr algn="r"/>
            <a:r>
              <a:rPr lang="en-US" sz="4200" dirty="0">
                <a:solidFill>
                  <a:schemeClr val="bg1"/>
                </a:solidFill>
                <a:latin typeface="+mn-lt"/>
              </a:rPr>
              <a:t>The Importance of Resilience, Health and Wellbeing as a University Student.</a:t>
            </a:r>
            <a:br>
              <a:rPr lang="en-US" sz="4200" dirty="0">
                <a:solidFill>
                  <a:schemeClr val="bg1"/>
                </a:solidFill>
              </a:rPr>
            </a:br>
            <a:r>
              <a:rPr lang="en-US" sz="4200" dirty="0">
                <a:solidFill>
                  <a:schemeClr val="bg1"/>
                </a:solidFill>
              </a:rPr>
              <a:t> 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solidFill>
            <a:schemeClr val="tx1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Video 3" descr="Graduates Throwing Hats">
            <a:extLst>
              <a:ext uri="{FF2B5EF4-FFF2-40B4-BE49-F238E27FC236}">
                <a16:creationId xmlns:a16="http://schemas.microsoft.com/office/drawing/2014/main" id="{21A69A07-4E66-0B57-7C09-9DBAB29CAD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r="1" b="285"/>
          <a:stretch/>
        </p:blipFill>
        <p:spPr>
          <a:xfrm>
            <a:off x="1700022" y="2179549"/>
            <a:ext cx="4172845" cy="2340559"/>
          </a:xfrm>
          <a:prstGeom prst="rect">
            <a:avLst/>
          </a:prstGeom>
          <a:ln w="28575">
            <a:noFill/>
          </a:ln>
        </p:spPr>
      </p:pic>
      <p:sp>
        <p:nvSpPr>
          <p:cNvPr id="33" name="Graphic 212">
            <a:extLst>
              <a:ext uri="{FF2B5EF4-FFF2-40B4-BE49-F238E27FC236}">
                <a16:creationId xmlns:a16="http://schemas.microsoft.com/office/drawing/2014/main" id="{A753B935-E3DD-466D-BFAC-68E0BE02D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E0AF61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9" name="Graphic 212">
            <a:extLst>
              <a:ext uri="{FF2B5EF4-FFF2-40B4-BE49-F238E27FC236}">
                <a16:creationId xmlns:a16="http://schemas.microsoft.com/office/drawing/2014/main" id="{FB034F26-4148-4B59-B493-14D7A9A8B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E0AF61">
              <a:alpha val="30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50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41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322DD47-EA24-FB7E-B3E8-B948917B5C47}"/>
              </a:ext>
            </a:extLst>
          </p:cNvPr>
          <p:cNvSpPr txBox="1"/>
          <p:nvPr/>
        </p:nvSpPr>
        <p:spPr>
          <a:xfrm>
            <a:off x="6900863" y="5605236"/>
            <a:ext cx="33004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Name: Jessica Jones </a:t>
            </a:r>
          </a:p>
          <a:p>
            <a:r>
              <a:rPr lang="en-US" dirty="0">
                <a:solidFill>
                  <a:schemeClr val="bg1"/>
                </a:solidFill>
              </a:rPr>
              <a:t>Student number: 2203957</a:t>
            </a:r>
          </a:p>
          <a:p>
            <a:r>
              <a:rPr lang="en-US" dirty="0">
                <a:solidFill>
                  <a:schemeClr val="bg1"/>
                </a:solidFill>
              </a:rPr>
              <a:t>Course number: BMPL4012</a:t>
            </a:r>
          </a:p>
        </p:txBody>
      </p:sp>
      <p:pic>
        <p:nvPicPr>
          <p:cNvPr id="60" name="Audio 59">
            <a:extLst>
              <a:ext uri="{FF2B5EF4-FFF2-40B4-BE49-F238E27FC236}">
                <a16:creationId xmlns:a16="http://schemas.microsoft.com/office/drawing/2014/main" id="{0B03C1AE-5D0C-589E-2865-35635BB5BDF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924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8220">
        <p14:reveal/>
      </p:transition>
    </mc:Choice>
    <mc:Fallback>
      <p:transition spd="slow" advTm="82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2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0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8" objId="4"/>
        <p14:playEvt time="6708" objId="4"/>
        <p14:stopEvt time="8220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4B8F8-9333-97E3-8C69-813E8E66E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5025" y="209267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+mn-lt"/>
              </a:rPr>
              <a:t>What is the importance of resilience as a university student?</a:t>
            </a: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3301BE66-848D-009F-B404-8D4946C0C2C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16" r="29650" b="-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43631-338C-E224-3710-2A2B7E969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5744" y="2425003"/>
            <a:ext cx="4156512" cy="3925505"/>
          </a:xfrm>
        </p:spPr>
        <p:txBody>
          <a:bodyPr anchor="ctr">
            <a:normAutofit/>
          </a:bodyPr>
          <a:lstStyle/>
          <a:p>
            <a:r>
              <a:rPr lang="en-US" sz="1600" dirty="0"/>
              <a:t>Resilience is an ability to adjust to changes and overcome obstacles. </a:t>
            </a:r>
          </a:p>
          <a:p>
            <a:endParaRPr lang="en-US" sz="1600" dirty="0"/>
          </a:p>
          <a:p>
            <a:r>
              <a:rPr lang="en-US" sz="1600" dirty="0"/>
              <a:t>Affects after Covid-19</a:t>
            </a:r>
          </a:p>
          <a:p>
            <a:endParaRPr lang="en-US" sz="1600" dirty="0"/>
          </a:p>
          <a:p>
            <a:r>
              <a:rPr lang="en-US" sz="1600" dirty="0"/>
              <a:t>Enhance resilience through Neuroal Plasticiy 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The University of Manchester</a:t>
            </a:r>
          </a:p>
          <a:p>
            <a:pPr marL="0" indent="0">
              <a:buNone/>
            </a:pPr>
            <a:r>
              <a:rPr lang="en-US" sz="1600" dirty="0" err="1"/>
              <a:t>Lohner</a:t>
            </a:r>
            <a:r>
              <a:rPr lang="en-US" sz="1600" dirty="0"/>
              <a:t> M.S. (2021)</a:t>
            </a:r>
          </a:p>
          <a:p>
            <a:pPr marL="0" indent="0">
              <a:buNone/>
            </a:pP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Nelson C.A. (1999)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Cherry K. (2022)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89" name="Audio 88">
            <a:extLst>
              <a:ext uri="{FF2B5EF4-FFF2-40B4-BE49-F238E27FC236}">
                <a16:creationId xmlns:a16="http://schemas.microsoft.com/office/drawing/2014/main" id="{A6A05F02-AB2D-B620-4781-7E1152C595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110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44234">
        <p:split orient="vert"/>
      </p:transition>
    </mc:Choice>
    <mc:Fallback>
      <p:transition spd="slow" advTm="44234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0F8D4-7B3D-DAEF-A23E-C09C49A5A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0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+mn-lt"/>
              </a:rPr>
              <a:t>What is the meaning of health and wellbeing as a university student. </a:t>
            </a:r>
          </a:p>
        </p:txBody>
      </p:sp>
      <p:pic>
        <p:nvPicPr>
          <p:cNvPr id="18" name="Picture 17" descr="Desk with stethoscope and computer keyboard">
            <a:extLst>
              <a:ext uri="{FF2B5EF4-FFF2-40B4-BE49-F238E27FC236}">
                <a16:creationId xmlns:a16="http://schemas.microsoft.com/office/drawing/2014/main" id="{B4B5CFD8-EF9A-33D2-9E36-EC165D1C42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667" r="-2" b="-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85ADE-CB98-C801-AA10-87F0809B6D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143125"/>
            <a:ext cx="4156512" cy="409695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1400" dirty="0"/>
              <a:t>There are many definitions and types of health such as:</a:t>
            </a:r>
          </a:p>
          <a:p>
            <a:r>
              <a:rPr lang="en-US" sz="1400" dirty="0"/>
              <a:t>Mental health </a:t>
            </a:r>
          </a:p>
          <a:p>
            <a:r>
              <a:rPr lang="en-US" sz="1400" dirty="0"/>
              <a:t>Physical health </a:t>
            </a:r>
          </a:p>
          <a:p>
            <a:r>
              <a:rPr lang="en-US" sz="1400" dirty="0"/>
              <a:t>Social health </a:t>
            </a:r>
          </a:p>
          <a:p>
            <a:pPr marL="0" indent="0">
              <a:buNone/>
            </a:pPr>
            <a:r>
              <a:rPr lang="en-GB" sz="14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GB" sz="1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ithin university students mental health rank amidst the prevalent worldwide difficulties, distinctly within medical and nursing students.  </a:t>
            </a:r>
          </a:p>
          <a:p>
            <a:r>
              <a:rPr lang="en-GB" sz="1400" kern="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Pressure</a:t>
            </a:r>
            <a:endParaRPr lang="en-GB" sz="1400" kern="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Depression</a:t>
            </a:r>
          </a:p>
          <a:p>
            <a:r>
              <a:rPr lang="en-GB" sz="1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Morbid thoughts </a:t>
            </a:r>
          </a:p>
          <a:p>
            <a:pPr marL="0" indent="0">
              <a:buNone/>
            </a:pPr>
            <a:endParaRPr lang="en-GB" sz="14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Macklin A.H. (1956) </a:t>
            </a:r>
          </a:p>
          <a:p>
            <a:pPr marL="0" indent="0">
              <a:buNone/>
            </a:pPr>
            <a:r>
              <a:rPr lang="en-GB" sz="14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Kirdchok</a:t>
            </a:r>
            <a:r>
              <a:rPr lang="en-GB" sz="1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P. et al, (2022)</a:t>
            </a:r>
          </a:p>
          <a:p>
            <a:pPr marL="0" indent="0">
              <a:buNone/>
            </a:pPr>
            <a:r>
              <a:rPr lang="en-GB" sz="14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Quince T.A. et al, (2012)</a:t>
            </a:r>
          </a:p>
        </p:txBody>
      </p:sp>
      <p:pic>
        <p:nvPicPr>
          <p:cNvPr id="55" name="Audio 54">
            <a:extLst>
              <a:ext uri="{FF2B5EF4-FFF2-40B4-BE49-F238E27FC236}">
                <a16:creationId xmlns:a16="http://schemas.microsoft.com/office/drawing/2014/main" id="{C53E34CC-D214-480E-09FF-6412813EF1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558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8090">
        <p:fade/>
      </p:transition>
    </mc:Choice>
    <mc:Fallback>
      <p:transition spd="med" advTm="280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EC85C2-1269-3232-8E40-A74257609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2883" y="347268"/>
            <a:ext cx="5458838" cy="132556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Health and Wellbeing 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3B9931-5C6C-281C-B225-52808E75A8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182" y="2096037"/>
            <a:ext cx="4777381" cy="24961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90DABFE-1184-76BE-0151-90B9BC1B64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2137" y="1805056"/>
            <a:ext cx="5458838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F8C7C0-3563-E79D-18B5-CE3B9EC584B9}"/>
              </a:ext>
            </a:extLst>
          </p:cNvPr>
          <p:cNvSpPr txBox="1"/>
          <p:nvPr/>
        </p:nvSpPr>
        <p:spPr>
          <a:xfrm>
            <a:off x="6301587" y="2521059"/>
            <a:ext cx="50911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Study of statistics for people who responded to a questionnaire about depression within university.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Positive outcome from the questionnaire </a:t>
            </a:r>
          </a:p>
          <a:p>
            <a:endParaRPr lang="en-US" sz="1600" dirty="0"/>
          </a:p>
          <a:p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Quince T.A. et al, (2012)</a:t>
            </a:r>
          </a:p>
          <a:p>
            <a:r>
              <a:rPr lang="en-US" sz="1600" dirty="0"/>
              <a:t>Student Minds (2020) </a:t>
            </a:r>
          </a:p>
        </p:txBody>
      </p:sp>
      <p:pic>
        <p:nvPicPr>
          <p:cNvPr id="36" name="Audio 35">
            <a:extLst>
              <a:ext uri="{FF2B5EF4-FFF2-40B4-BE49-F238E27FC236}">
                <a16:creationId xmlns:a16="http://schemas.microsoft.com/office/drawing/2014/main" id="{B45DC26C-FADC-F620-F5E8-C5E37014F2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353332"/>
      </p:ext>
    </p:extLst>
  </p:cSld>
  <p:clrMapOvr>
    <a:masterClrMapping/>
  </p:clrMapOvr>
  <p:transition spd="slow" advTm="35028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F9083D-D25F-6146-92DE-095093DA7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5025" y="381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+mn-lt"/>
              </a:rPr>
              <a:t>Health and wellbeing </a:t>
            </a:r>
          </a:p>
        </p:txBody>
      </p:sp>
      <p:pic>
        <p:nvPicPr>
          <p:cNvPr id="5" name="Picture 4" descr="A row of samples for medical testing">
            <a:extLst>
              <a:ext uri="{FF2B5EF4-FFF2-40B4-BE49-F238E27FC236}">
                <a16:creationId xmlns:a16="http://schemas.microsoft.com/office/drawing/2014/main" id="{1819B9A1-2FAA-C709-F6F1-AF14A59A31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33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24ACA-5FFC-DCD1-A84E-D11516A82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US" sz="1600" dirty="0"/>
              <a:t>The importance of health and wellbeing within university students, creating a health and wellbeing programme and getting more teachers for the university. </a:t>
            </a:r>
          </a:p>
          <a:p>
            <a:endParaRPr lang="en-US" sz="1600" dirty="0"/>
          </a:p>
          <a:p>
            <a:r>
              <a:rPr lang="en-US" sz="1600" dirty="0"/>
              <a:t>Covid-19 effect within students health and wellbeing 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University of Oxford (2022)</a:t>
            </a:r>
          </a:p>
          <a:p>
            <a:pPr marL="0" indent="0">
              <a:buNone/>
            </a:pPr>
            <a:r>
              <a:rPr lang="en-GB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Sahu</a:t>
            </a: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P. (2020)</a:t>
            </a:r>
          </a:p>
          <a:p>
            <a:pPr marL="0" indent="0">
              <a:buNone/>
            </a:pPr>
            <a:r>
              <a:rPr lang="en-GB" sz="1600" kern="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Rinoldi</a:t>
            </a: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I. et al, (2023) </a:t>
            </a:r>
          </a:p>
          <a:p>
            <a:pPr marL="0" indent="0">
              <a:buNone/>
            </a:pPr>
            <a:endParaRPr lang="en-US" sz="1700" dirty="0"/>
          </a:p>
        </p:txBody>
      </p:sp>
      <p:pic>
        <p:nvPicPr>
          <p:cNvPr id="50" name="Audio 49">
            <a:extLst>
              <a:ext uri="{FF2B5EF4-FFF2-40B4-BE49-F238E27FC236}">
                <a16:creationId xmlns:a16="http://schemas.microsoft.com/office/drawing/2014/main" id="{9DD9B524-378F-1079-A610-B726153999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63204"/>
      </p:ext>
    </p:extLst>
  </p:cSld>
  <p:clrMapOvr>
    <a:masterClrMapping/>
  </p:clrMapOvr>
  <p:transition spd="slow" advTm="73373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BC9B7939-3747-35A3-A223-9D0AB81798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2075" b="-2"/>
          <a:stretch/>
        </p:blipFill>
        <p:spPr>
          <a:xfrm>
            <a:off x="20" y="1666568"/>
            <a:ext cx="6106195" cy="519143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0F997-54D6-60DA-8659-1B43DF085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52766"/>
            <a:ext cx="10591999" cy="1023584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16F3D-C0AD-B577-1BEB-1584C2151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8" y="2249766"/>
            <a:ext cx="4550391" cy="4070303"/>
          </a:xfrm>
        </p:spPr>
        <p:txBody>
          <a:bodyPr anchor="ctr">
            <a:normAutofit/>
          </a:bodyPr>
          <a:lstStyle/>
          <a:p>
            <a:r>
              <a:rPr lang="en-US" sz="1600" dirty="0"/>
              <a:t>Allows you to help manage your work and balance lifestyles </a:t>
            </a:r>
          </a:p>
          <a:p>
            <a:endParaRPr lang="en-US" sz="1600" dirty="0"/>
          </a:p>
          <a:p>
            <a:r>
              <a:rPr lang="en-US" sz="1600" dirty="0"/>
              <a:t> by learning you give your self better opportunities </a:t>
            </a:r>
          </a:p>
          <a:p>
            <a:endParaRPr lang="en-US" sz="1600" dirty="0"/>
          </a:p>
          <a:p>
            <a:r>
              <a:rPr lang="en-US" sz="1600" dirty="0"/>
              <a:t>Reach goals faster </a:t>
            </a:r>
          </a:p>
          <a:p>
            <a:endParaRPr lang="en-US" sz="1600" dirty="0"/>
          </a:p>
          <a:p>
            <a:r>
              <a:rPr lang="en-US" sz="1600" dirty="0"/>
              <a:t>More understanding in yourself </a:t>
            </a:r>
          </a:p>
          <a:p>
            <a:endParaRPr lang="en-US" sz="2000" dirty="0"/>
          </a:p>
        </p:txBody>
      </p:sp>
      <p:pic>
        <p:nvPicPr>
          <p:cNvPr id="38" name="Audio 37">
            <a:extLst>
              <a:ext uri="{FF2B5EF4-FFF2-40B4-BE49-F238E27FC236}">
                <a16:creationId xmlns:a16="http://schemas.microsoft.com/office/drawing/2014/main" id="{EF97DEA5-130D-4468-1CB5-8360173D66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61874"/>
      </p:ext>
    </p:extLst>
  </p:cSld>
  <p:clrMapOvr>
    <a:masterClrMapping/>
  </p:clrMapOvr>
  <p:transition spd="slow" advTm="18239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BABEB-77E2-B774-C6E3-CC68356D6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Refrence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89E10-9719-7A43-41B3-6833E414D8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8152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Cherry, K. (2022) </a:t>
            </a:r>
            <a:r>
              <a:rPr lang="en-GB" sz="16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What is Neuroplasticity? 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https://www.verywellmind.com/what-is-brain-plasticity-2794886#:~:text=Neuroplasticity%20is%20the%20brain%27s%20ability,structural%20changes%20due%20to%20learning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25 October)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Kirdchok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P., </a:t>
            </a:r>
            <a:r>
              <a:rPr lang="en-GB" sz="16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Kolkijkovin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V., </a:t>
            </a:r>
            <a:r>
              <a:rPr lang="en-GB" sz="16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Munsukpol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W., </a:t>
            </a:r>
            <a:r>
              <a:rPr lang="en-GB" sz="1600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Chinvararak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C. (2022) </a:t>
            </a:r>
            <a:r>
              <a:rPr lang="en-GB" sz="16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Prevalence of Common Mental Health Problems and Associated Factors Among University Students Visiting </a:t>
            </a:r>
            <a:r>
              <a:rPr lang="en-GB" sz="1600" i="1" kern="1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Supara</a:t>
            </a:r>
            <a:r>
              <a:rPr lang="en-GB" sz="16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Mental Health Service: A Cross-sectional Study [Version3; peer Review: 2 Approved.] A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vailable at: </a:t>
            </a:r>
            <a:r>
              <a:rPr lang="en-GB" sz="1600" b="1" u="sng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f1000research.s3.amazonaws.com/manuscripts/146131/b4641e33-3a69-4668-bb35-26d6159af91e_126054_-_chotiman_chinvararak.pdf?doi=10.12688/f1000research.126054.3&amp;numberOfBrowsableCollections=105&amp;numberOfBrowsableInstitutionalCollections=4&amp;numberOfBrowsableGateways=53</a:t>
            </a:r>
            <a:r>
              <a:rPr lang="en-GB" sz="1600" b="1" kern="1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(Accessed: 27 October)</a:t>
            </a: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Lohner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M.S. (2021) </a:t>
            </a:r>
            <a:r>
              <a:rPr lang="en-GB" sz="16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Resilience Journal: Exploring the Potential of Journal Interventions to Promote Resilience in University Students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</a:p>
          <a:p>
            <a:pPr marL="0" indent="0">
              <a:buNone/>
            </a:pPr>
            <a:r>
              <a:rPr lang="en-GB" sz="1600" u="sng" kern="0" dirty="0">
                <a:solidFill>
                  <a:srgbClr val="0563C1"/>
                </a:solidFill>
                <a:effectLst/>
                <a:ea typeface="Times New Roman" panose="02020603050405020304" pitchFamily="18" charset="0"/>
                <a:hlinkClick r:id="rId4"/>
              </a:rPr>
              <a:t>https://doi.org/10.3389/fpsyg.2021.702683</a:t>
            </a:r>
            <a:r>
              <a:rPr lang="en-GB" sz="1600" kern="0" dirty="0">
                <a:effectLst/>
                <a:ea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Macklin A.H., (1956) ‘Some Ideas in Regard to The Meaning of Student Health and its Assessment.’ </a:t>
            </a:r>
            <a:r>
              <a:rPr lang="en-GB" sz="16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British Medical Journal. 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Vol. 2, pp. 524-528. Available at: 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https://www.jstor.org/stable/20359149#:~:text=%22%20a%20state%20of%20complete%20physical,absence%20of%20disease%20or%20sickness.%22</a:t>
            </a:r>
            <a:r>
              <a:rPr lang="en-GB" sz="16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(Accessesed: 25 October) </a:t>
            </a:r>
            <a:endParaRPr lang="en-GB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kern="1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kern="100" dirty="0">
              <a:solidFill>
                <a:srgbClr val="00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126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809A8-7E63-245D-365D-957095E93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7EFD4-F8BE-21B3-298B-AD7003E7A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Nelson C.A. (1999) </a:t>
            </a:r>
            <a:r>
              <a:rPr lang="en-GB" sz="18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Neural Plasticity and Human Development</a:t>
            </a:r>
            <a:r>
              <a:rPr lang="en-GB" sz="18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8(2). Available at:</a:t>
            </a:r>
          </a:p>
          <a:p>
            <a:pPr marL="0" indent="0">
              <a:buNone/>
            </a:pPr>
            <a:r>
              <a:rPr lang="en-GB" sz="1800" u="none" strike="noStrike" dirty="0">
                <a:solidFill>
                  <a:srgbClr val="0563C1"/>
                </a:solidFill>
                <a:effectLst/>
                <a:ea typeface="Times New Roman" panose="02020603050405020304" pitchFamily="18" charset="0"/>
                <a:hlinkClick r:id="rId2"/>
              </a:rPr>
              <a:t>https://doi.org/10.1111/1467-8721.00010</a:t>
            </a:r>
            <a:endParaRPr lang="en-GB" sz="1800" u="none" strike="noStrike" dirty="0">
              <a:solidFill>
                <a:srgbClr val="0563C1"/>
              </a:solidFill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kern="1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7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Quince T.A., Wood D.F., Parker R.A., et al BMJ. (2012) </a:t>
            </a:r>
            <a:r>
              <a:rPr lang="en-GB" sz="1700" i="1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Prevalence and Persistence of Depression Among Undergraduate Medical Students: a Longitudinal Study at One UK Medical School. </a:t>
            </a:r>
            <a:r>
              <a:rPr lang="en-GB" sz="1700" kern="1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700" kern="1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kern="1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https://bmjopen.bmj.com/content/bmjopen/2/4/e001519.full.pdf</a:t>
            </a:r>
            <a:r>
              <a:rPr lang="en-GB" sz="1700" kern="1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(Accessed: 29 October)</a:t>
            </a:r>
          </a:p>
          <a:p>
            <a:pPr marL="0" indent="0">
              <a:buNone/>
            </a:pPr>
            <a:endParaRPr lang="en-GB" sz="1700" kern="1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Rinoldi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I., </a:t>
            </a: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Capogrosso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C.A., </a:t>
            </a: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Piacenti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S., Calabrese A., </a:t>
            </a: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Paioni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S.L., Bartoli F., </a:t>
            </a: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Crocamo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C., </a:t>
            </a: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Carra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G., </a:t>
            </a: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Armes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J., Taylor C. (2023) 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Mental Health and COVID-19 in University Students: Findings from a Qualitative, Comparative Study in Italy and the UK. 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Available at:  </a:t>
            </a:r>
            <a:r>
              <a:rPr lang="en-GB" sz="1800" b="0" i="0" u="sng" dirty="0">
                <a:solidFill>
                  <a:srgbClr val="4C2C92"/>
                </a:solidFill>
                <a:effectLst/>
                <a:hlinkClick r:id="rId4"/>
              </a:rPr>
              <a:t>10.3390/ijerph20054071</a:t>
            </a:r>
            <a:endParaRPr lang="en-GB" sz="1800" dirty="0">
              <a:solidFill>
                <a:srgbClr val="FF0000"/>
              </a:solidFill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kern="100" dirty="0">
              <a:solidFill>
                <a:srgbClr val="00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Sahu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p. (2020) </a:t>
            </a:r>
            <a:r>
              <a:rPr lang="en-GB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Closure of Universities Due to Coronavirus Disease 2019 (COVID-19): Impact on Education and Mental Health of Students and Academic Staff. </a:t>
            </a:r>
            <a:r>
              <a:rPr lang="en-GB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FF0000"/>
                </a:solidFill>
                <a:effectLst/>
                <a:ea typeface="Times New Roman" panose="02020603050405020304" pitchFamily="18" charset="0"/>
                <a:hlinkClick r:id="rId5"/>
              </a:rPr>
              <a:t>https://assets.cureus.com/uploads/review_article/pdf/30110/1612430051-1612430043-20210204-18203-h5tlp3.pdf</a:t>
            </a:r>
            <a:r>
              <a:rPr lang="en-GB" sz="1800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  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(Accessed: 29 October)</a:t>
            </a:r>
          </a:p>
          <a:p>
            <a:pPr marL="0" indent="0">
              <a:buNone/>
            </a:pPr>
            <a:endParaRPr lang="en-GB" sz="1700" kern="1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kern="100" dirty="0">
              <a:solidFill>
                <a:srgbClr val="00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0331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C479C-C61A-6B5A-3237-C2A60371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75"/>
            <a:ext cx="10515600" cy="132556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594CE-D4F9-58CB-1789-C167DC669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8739"/>
            <a:ext cx="10515600" cy="48841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Student minds.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(2022) </a:t>
            </a:r>
            <a:r>
              <a:rPr lang="en-GB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60 Universities Commit to Staff and Student Mental Health. </a:t>
            </a:r>
            <a:r>
              <a:rPr lang="en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lang="en-GB" sz="1600" u="sng" dirty="0">
                <a:solidFill>
                  <a:srgbClr val="FF0000"/>
                </a:solidFill>
                <a:effectLst/>
                <a:ea typeface="Times New Roman" panose="02020603050405020304" pitchFamily="18" charset="0"/>
                <a:hlinkClick r:id="rId2"/>
              </a:rPr>
              <a:t>https://www.studentminds.org.uk/latestnews/58-universities-commit-to-staff-and-student-mental-health#:~:text=Student%20Minds%20are%20delighted%20to,staff%20and%20student%20mental%20health</a:t>
            </a:r>
            <a:r>
              <a:rPr lang="en-GB" sz="1600" u="sng" dirty="0">
                <a:solidFill>
                  <a:srgbClr val="FF0000"/>
                </a:solidFill>
                <a:ea typeface="Times New Roman" panose="02020603050405020304" pitchFamily="18" charset="0"/>
              </a:rPr>
              <a:t>  </a:t>
            </a:r>
            <a:r>
              <a:rPr lang="en-GB" sz="1600" dirty="0">
                <a:ea typeface="Times New Roman" panose="02020603050405020304" pitchFamily="18" charset="0"/>
              </a:rPr>
              <a:t>(Accessed: 29 October)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600" dirty="0">
              <a:solidFill>
                <a:srgbClr val="000000"/>
              </a:solidFill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University of Manchester. Resilience. Available at: </a:t>
            </a:r>
          </a:p>
          <a:p>
            <a:pPr marL="0" indent="0">
              <a:buNone/>
            </a:pPr>
            <a:r>
              <a:rPr lang="en-GB" sz="1600" u="sng" dirty="0">
                <a:solidFill>
                  <a:srgbClr val="FF0000"/>
                </a:solidFill>
                <a:effectLst/>
                <a:ea typeface="Times New Roman" panose="02020603050405020304" pitchFamily="18" charset="0"/>
                <a:hlinkClick r:id="rId3"/>
              </a:rPr>
              <a:t>https://www.studentsupport.manchester.ac.uk/taking-care/wellbeing/looking-after-yourself/resilience/#:~:text=Academic%20resilience%20is%20a%20specific,might%20not%20go%20as%20planned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. </a:t>
            </a:r>
            <a:r>
              <a:rPr lang="en-GB" sz="1600" dirty="0">
                <a:ea typeface="Times New Roman" panose="02020603050405020304" pitchFamily="18" charset="0"/>
              </a:rPr>
              <a:t>(Accessed: 25 October) 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University of Oxford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(2022) </a:t>
            </a:r>
            <a:r>
              <a:rPr lang="en-GB" sz="16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Counselling Service Annual Report 2021-2022.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GB" sz="16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Available at: </a:t>
            </a:r>
            <a:r>
              <a:rPr lang="en-GB" sz="1600" u="sng" dirty="0">
                <a:solidFill>
                  <a:srgbClr val="FF0000"/>
                </a:solidFill>
                <a:effectLst/>
                <a:ea typeface="Times New Roman" panose="02020603050405020304" pitchFamily="18" charset="0"/>
                <a:hlinkClick r:id="rId4"/>
              </a:rPr>
              <a:t>https://academic.admin.ox.ac.uk/sites/default/files/academic/documents/media/counselling_service_annual_report_2021-22_20.03.2023.pdf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  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(Accessed: 29 October)</a:t>
            </a: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351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18917</TotalTime>
  <Words>956</Words>
  <Application>Microsoft Macintosh PowerPoint</Application>
  <PresentationFormat>Widescreen</PresentationFormat>
  <Paragraphs>98</Paragraphs>
  <Slides>9</Slides>
  <Notes>6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The Importance of Resilience, Health and Wellbeing as a University Student.  </vt:lpstr>
      <vt:lpstr>What is the importance of resilience as a university student?</vt:lpstr>
      <vt:lpstr>What is the meaning of health and wellbeing as a university student. </vt:lpstr>
      <vt:lpstr>Health and Wellbeing </vt:lpstr>
      <vt:lpstr>Health and wellbeing </vt:lpstr>
      <vt:lpstr>Conclusion</vt:lpstr>
      <vt:lpstr>Refrence </vt:lpstr>
      <vt:lpstr>Reference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Resilience, Health and Wellbeing as a University Student.  </dc:title>
  <dc:creator>Jess Jones (2203957)</dc:creator>
  <cp:lastModifiedBy>Jess Jones (2203957)</cp:lastModifiedBy>
  <cp:revision>1</cp:revision>
  <dcterms:created xsi:type="dcterms:W3CDTF">2023-10-21T19:08:43Z</dcterms:created>
  <dcterms:modified xsi:type="dcterms:W3CDTF">2023-11-03T22:32:15Z</dcterms:modified>
</cp:coreProperties>
</file>