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8" r:id="rId2"/>
    <p:sldId id="260" r:id="rId3"/>
    <p:sldId id="256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47F6B8-7787-11A7-046B-25E3EBC1DB20}" v="46" dt="2022-03-13T00:00:48.874"/>
    <p1510:client id="{791EB9AC-3863-E92A-91F4-6B830DCF17D6}" v="153" dt="2022-03-09T23:25:10.787"/>
    <p1510:client id="{95951A6E-7DC6-5BD3-CFD7-7690352F4C57}" v="3668" dt="2022-03-08T23:29:10.472"/>
    <p1510:client id="{97FA30F0-D302-A443-942E-0ED68AF75069}" v="18" dt="2022-03-07T22:35:33.4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082"/>
    <p:restoredTop sz="85248"/>
  </p:normalViewPr>
  <p:slideViewPr>
    <p:cSldViewPr snapToGrid="0" snapToObjects="1">
      <p:cViewPr>
        <p:scale>
          <a:sx n="84" d="100"/>
          <a:sy n="84" d="100"/>
        </p:scale>
        <p:origin x="1216" y="3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hara Bibi (2025745)" userId="S::2025745@student.uwtsd.ac.uk::5c3d2c22-6880-4d57-9b1e-6e97ef5aa252" providerId="AD" clId="Web-{4F47F6B8-7787-11A7-046B-25E3EBC1DB20}"/>
    <pc:docChg chg="addSld modSld">
      <pc:chgData name="Janhara Bibi (2025745)" userId="S::2025745@student.uwtsd.ac.uk::5c3d2c22-6880-4d57-9b1e-6e97ef5aa252" providerId="AD" clId="Web-{4F47F6B8-7787-11A7-046B-25E3EBC1DB20}" dt="2022-03-13T00:00:59.468" v="54"/>
      <pc:docMkLst>
        <pc:docMk/>
      </pc:docMkLst>
      <pc:sldChg chg="modNotes">
        <pc:chgData name="Janhara Bibi (2025745)" userId="S::2025745@student.uwtsd.ac.uk::5c3d2c22-6880-4d57-9b1e-6e97ef5aa252" providerId="AD" clId="Web-{4F47F6B8-7787-11A7-046B-25E3EBC1DB20}" dt="2022-03-12T23:56:17.347" v="43"/>
        <pc:sldMkLst>
          <pc:docMk/>
          <pc:sldMk cId="1733166835" sldId="256"/>
        </pc:sldMkLst>
      </pc:sldChg>
      <pc:sldChg chg="modNotes">
        <pc:chgData name="Janhara Bibi (2025745)" userId="S::2025745@student.uwtsd.ac.uk::5c3d2c22-6880-4d57-9b1e-6e97ef5aa252" providerId="AD" clId="Web-{4F47F6B8-7787-11A7-046B-25E3EBC1DB20}" dt="2022-03-12T23:49:33.346" v="11"/>
        <pc:sldMkLst>
          <pc:docMk/>
          <pc:sldMk cId="3774213313" sldId="259"/>
        </pc:sldMkLst>
      </pc:sldChg>
      <pc:sldChg chg="modNotes">
        <pc:chgData name="Janhara Bibi (2025745)" userId="S::2025745@student.uwtsd.ac.uk::5c3d2c22-6880-4d57-9b1e-6e97ef5aa252" providerId="AD" clId="Web-{4F47F6B8-7787-11A7-046B-25E3EBC1DB20}" dt="2022-03-12T23:49:49.424" v="13"/>
        <pc:sldMkLst>
          <pc:docMk/>
          <pc:sldMk cId="1408805000" sldId="261"/>
        </pc:sldMkLst>
      </pc:sldChg>
      <pc:sldChg chg="modNotes">
        <pc:chgData name="Janhara Bibi (2025745)" userId="S::2025745@student.uwtsd.ac.uk::5c3d2c22-6880-4d57-9b1e-6e97ef5aa252" providerId="AD" clId="Web-{4F47F6B8-7787-11A7-046B-25E3EBC1DB20}" dt="2022-03-13T00:00:59.468" v="54"/>
        <pc:sldMkLst>
          <pc:docMk/>
          <pc:sldMk cId="1241130688" sldId="262"/>
        </pc:sldMkLst>
      </pc:sldChg>
      <pc:sldChg chg="modNotes">
        <pc:chgData name="Janhara Bibi (2025745)" userId="S::2025745@student.uwtsd.ac.uk::5c3d2c22-6880-4d57-9b1e-6e97ef5aa252" providerId="AD" clId="Web-{4F47F6B8-7787-11A7-046B-25E3EBC1DB20}" dt="2022-03-12T23:51:32.758" v="21"/>
        <pc:sldMkLst>
          <pc:docMk/>
          <pc:sldMk cId="1003263345" sldId="265"/>
        </pc:sldMkLst>
      </pc:sldChg>
      <pc:sldChg chg="modNotes">
        <pc:chgData name="Janhara Bibi (2025745)" userId="S::2025745@student.uwtsd.ac.uk::5c3d2c22-6880-4d57-9b1e-6e97ef5aa252" providerId="AD" clId="Web-{4F47F6B8-7787-11A7-046B-25E3EBC1DB20}" dt="2022-03-12T23:52:07.446" v="22"/>
        <pc:sldMkLst>
          <pc:docMk/>
          <pc:sldMk cId="2576803504" sldId="266"/>
        </pc:sldMkLst>
      </pc:sldChg>
      <pc:sldChg chg="modSp new">
        <pc:chgData name="Janhara Bibi (2025745)" userId="S::2025745@student.uwtsd.ac.uk::5c3d2c22-6880-4d57-9b1e-6e97ef5aa252" providerId="AD" clId="Web-{4F47F6B8-7787-11A7-046B-25E3EBC1DB20}" dt="2022-03-13T00:00:47.530" v="53" actId="20577"/>
        <pc:sldMkLst>
          <pc:docMk/>
          <pc:sldMk cId="3991749868" sldId="269"/>
        </pc:sldMkLst>
        <pc:spChg chg="mod">
          <ac:chgData name="Janhara Bibi (2025745)" userId="S::2025745@student.uwtsd.ac.uk::5c3d2c22-6880-4d57-9b1e-6e97ef5aa252" providerId="AD" clId="Web-{4F47F6B8-7787-11A7-046B-25E3EBC1DB20}" dt="2022-03-12T23:48:22.094" v="7" actId="20577"/>
          <ac:spMkLst>
            <pc:docMk/>
            <pc:sldMk cId="3991749868" sldId="269"/>
            <ac:spMk id="2" creationId="{3F208DFA-7B6E-4F2E-B38A-715D2F3C619E}"/>
          </ac:spMkLst>
        </pc:spChg>
        <pc:spChg chg="mod">
          <ac:chgData name="Janhara Bibi (2025745)" userId="S::2025745@student.uwtsd.ac.uk::5c3d2c22-6880-4d57-9b1e-6e97ef5aa252" providerId="AD" clId="Web-{4F47F6B8-7787-11A7-046B-25E3EBC1DB20}" dt="2022-03-13T00:00:47.530" v="53" actId="20577"/>
          <ac:spMkLst>
            <pc:docMk/>
            <pc:sldMk cId="3991749868" sldId="269"/>
            <ac:spMk id="3" creationId="{37A1304F-9D0E-4C6F-9EF6-A2BE71BE1E05}"/>
          </ac:spMkLst>
        </pc:spChg>
      </pc:sldChg>
    </pc:docChg>
  </pc:docChgLst>
  <pc:docChgLst>
    <pc:chgData name="Janhara Bibi (2025745)" userId="S::2025745@student.uwtsd.ac.uk::5c3d2c22-6880-4d57-9b1e-6e97ef5aa252" providerId="AD" clId="Web-{95951A6E-7DC6-5BD3-CFD7-7690352F4C57}"/>
    <pc:docChg chg="addSld delSld modSld sldOrd">
      <pc:chgData name="Janhara Bibi (2025745)" userId="S::2025745@student.uwtsd.ac.uk::5c3d2c22-6880-4d57-9b1e-6e97ef5aa252" providerId="AD" clId="Web-{95951A6E-7DC6-5BD3-CFD7-7690352F4C57}" dt="2022-03-08T23:29:10.472" v="3483" actId="20577"/>
      <pc:docMkLst>
        <pc:docMk/>
      </pc:docMkLst>
      <pc:sldChg chg="modSp">
        <pc:chgData name="Janhara Bibi (2025745)" userId="S::2025745@student.uwtsd.ac.uk::5c3d2c22-6880-4d57-9b1e-6e97ef5aa252" providerId="AD" clId="Web-{95951A6E-7DC6-5BD3-CFD7-7690352F4C57}" dt="2022-03-08T21:50:09.028" v="520" actId="20577"/>
        <pc:sldMkLst>
          <pc:docMk/>
          <pc:sldMk cId="1733166835" sldId="256"/>
        </pc:sldMkLst>
        <pc:spChg chg="mod">
          <ac:chgData name="Janhara Bibi (2025745)" userId="S::2025745@student.uwtsd.ac.uk::5c3d2c22-6880-4d57-9b1e-6e97ef5aa252" providerId="AD" clId="Web-{95951A6E-7DC6-5BD3-CFD7-7690352F4C57}" dt="2022-03-08T21:50:09.028" v="520" actId="20577"/>
          <ac:spMkLst>
            <pc:docMk/>
            <pc:sldMk cId="1733166835" sldId="256"/>
            <ac:spMk id="4" creationId="{7E9B14E6-98B6-954B-A3A3-CD02C6650727}"/>
          </ac:spMkLst>
        </pc:spChg>
      </pc:sldChg>
      <pc:sldChg chg="modSp">
        <pc:chgData name="Janhara Bibi (2025745)" userId="S::2025745@student.uwtsd.ac.uk::5c3d2c22-6880-4d57-9b1e-6e97ef5aa252" providerId="AD" clId="Web-{95951A6E-7DC6-5BD3-CFD7-7690352F4C57}" dt="2022-03-08T21:58:31.992" v="852" actId="20577"/>
        <pc:sldMkLst>
          <pc:docMk/>
          <pc:sldMk cId="3774213313" sldId="259"/>
        </pc:sldMkLst>
        <pc:spChg chg="mod">
          <ac:chgData name="Janhara Bibi (2025745)" userId="S::2025745@student.uwtsd.ac.uk::5c3d2c22-6880-4d57-9b1e-6e97ef5aa252" providerId="AD" clId="Web-{95951A6E-7DC6-5BD3-CFD7-7690352F4C57}" dt="2022-03-08T21:58:31.992" v="852" actId="20577"/>
          <ac:spMkLst>
            <pc:docMk/>
            <pc:sldMk cId="3774213313" sldId="259"/>
            <ac:spMk id="3" creationId="{AF684E11-3450-014C-BB98-726D72EE3469}"/>
          </ac:spMkLst>
        </pc:spChg>
      </pc:sldChg>
      <pc:sldChg chg="addSp delSp modSp">
        <pc:chgData name="Janhara Bibi (2025745)" userId="S::2025745@student.uwtsd.ac.uk::5c3d2c22-6880-4d57-9b1e-6e97ef5aa252" providerId="AD" clId="Web-{95951A6E-7DC6-5BD3-CFD7-7690352F4C57}" dt="2022-03-08T23:29:10.472" v="3483" actId="20577"/>
        <pc:sldMkLst>
          <pc:docMk/>
          <pc:sldMk cId="962758061" sldId="260"/>
        </pc:sldMkLst>
        <pc:spChg chg="mod">
          <ac:chgData name="Janhara Bibi (2025745)" userId="S::2025745@student.uwtsd.ac.uk::5c3d2c22-6880-4d57-9b1e-6e97ef5aa252" providerId="AD" clId="Web-{95951A6E-7DC6-5BD3-CFD7-7690352F4C57}" dt="2022-03-08T23:29:10.472" v="3483" actId="20577"/>
          <ac:spMkLst>
            <pc:docMk/>
            <pc:sldMk cId="962758061" sldId="260"/>
            <ac:spMk id="3" creationId="{6E64EC3E-B554-0641-A370-F0948D3486B6}"/>
          </ac:spMkLst>
        </pc:spChg>
        <pc:picChg chg="add mod">
          <ac:chgData name="Janhara Bibi (2025745)" userId="S::2025745@student.uwtsd.ac.uk::5c3d2c22-6880-4d57-9b1e-6e97ef5aa252" providerId="AD" clId="Web-{95951A6E-7DC6-5BD3-CFD7-7690352F4C57}" dt="2022-03-08T21:37:47.513" v="28" actId="1076"/>
          <ac:picMkLst>
            <pc:docMk/>
            <pc:sldMk cId="962758061" sldId="260"/>
            <ac:picMk id="4" creationId="{4084A7FA-CE89-45C6-9F53-F6908BFD2573}"/>
          </ac:picMkLst>
        </pc:picChg>
        <pc:picChg chg="add mod">
          <ac:chgData name="Janhara Bibi (2025745)" userId="S::2025745@student.uwtsd.ac.uk::5c3d2c22-6880-4d57-9b1e-6e97ef5aa252" providerId="AD" clId="Web-{95951A6E-7DC6-5BD3-CFD7-7690352F4C57}" dt="2022-03-08T21:39:00.202" v="33" actId="1076"/>
          <ac:picMkLst>
            <pc:docMk/>
            <pc:sldMk cId="962758061" sldId="260"/>
            <ac:picMk id="5" creationId="{F105E7CD-418F-4E57-B2B7-757E10473F5D}"/>
          </ac:picMkLst>
        </pc:picChg>
        <pc:picChg chg="del">
          <ac:chgData name="Janhara Bibi (2025745)" userId="S::2025745@student.uwtsd.ac.uk::5c3d2c22-6880-4d57-9b1e-6e97ef5aa252" providerId="AD" clId="Web-{95951A6E-7DC6-5BD3-CFD7-7690352F4C57}" dt="2022-03-08T21:36:22.448" v="0"/>
          <ac:picMkLst>
            <pc:docMk/>
            <pc:sldMk cId="962758061" sldId="260"/>
            <ac:picMk id="1026" creationId="{98530B92-4A0A-7C49-AA04-BD991A1A6AFE}"/>
          </ac:picMkLst>
        </pc:picChg>
      </pc:sldChg>
      <pc:sldChg chg="modSp">
        <pc:chgData name="Janhara Bibi (2025745)" userId="S::2025745@student.uwtsd.ac.uk::5c3d2c22-6880-4d57-9b1e-6e97ef5aa252" providerId="AD" clId="Web-{95951A6E-7DC6-5BD3-CFD7-7690352F4C57}" dt="2022-03-08T22:05:58.648" v="1060" actId="20577"/>
        <pc:sldMkLst>
          <pc:docMk/>
          <pc:sldMk cId="1408805000" sldId="261"/>
        </pc:sldMkLst>
        <pc:spChg chg="mod">
          <ac:chgData name="Janhara Bibi (2025745)" userId="S::2025745@student.uwtsd.ac.uk::5c3d2c22-6880-4d57-9b1e-6e97ef5aa252" providerId="AD" clId="Web-{95951A6E-7DC6-5BD3-CFD7-7690352F4C57}" dt="2022-03-08T22:05:58.648" v="1060" actId="20577"/>
          <ac:spMkLst>
            <pc:docMk/>
            <pc:sldMk cId="1408805000" sldId="261"/>
            <ac:spMk id="3" creationId="{8DC6F13C-60A6-1040-A56A-7CBCCB6EA377}"/>
          </ac:spMkLst>
        </pc:spChg>
      </pc:sldChg>
      <pc:sldChg chg="addSp delSp modSp">
        <pc:chgData name="Janhara Bibi (2025745)" userId="S::2025745@student.uwtsd.ac.uk::5c3d2c22-6880-4d57-9b1e-6e97ef5aa252" providerId="AD" clId="Web-{95951A6E-7DC6-5BD3-CFD7-7690352F4C57}" dt="2022-03-08T22:19:44.696" v="1399"/>
        <pc:sldMkLst>
          <pc:docMk/>
          <pc:sldMk cId="1241130688" sldId="262"/>
        </pc:sldMkLst>
        <pc:spChg chg="del">
          <ac:chgData name="Janhara Bibi (2025745)" userId="S::2025745@student.uwtsd.ac.uk::5c3d2c22-6880-4d57-9b1e-6e97ef5aa252" providerId="AD" clId="Web-{95951A6E-7DC6-5BD3-CFD7-7690352F4C57}" dt="2022-03-08T22:08:06.947" v="1061"/>
          <ac:spMkLst>
            <pc:docMk/>
            <pc:sldMk cId="1241130688" sldId="262"/>
            <ac:spMk id="2" creationId="{A2A171CB-AAC1-DA49-A7E8-34E88DB025F0}"/>
          </ac:spMkLst>
        </pc:spChg>
        <pc:spChg chg="add del mod">
          <ac:chgData name="Janhara Bibi (2025745)" userId="S::2025745@student.uwtsd.ac.uk::5c3d2c22-6880-4d57-9b1e-6e97ef5aa252" providerId="AD" clId="Web-{95951A6E-7DC6-5BD3-CFD7-7690352F4C57}" dt="2022-03-08T22:08:09.494" v="1062"/>
          <ac:spMkLst>
            <pc:docMk/>
            <pc:sldMk cId="1241130688" sldId="262"/>
            <ac:spMk id="5" creationId="{80A269AC-909A-42CD-9873-B8D851EB9C9B}"/>
          </ac:spMkLst>
        </pc:spChg>
        <pc:graphicFrameChg chg="mod modGraphic">
          <ac:chgData name="Janhara Bibi (2025745)" userId="S::2025745@student.uwtsd.ac.uk::5c3d2c22-6880-4d57-9b1e-6e97ef5aa252" providerId="AD" clId="Web-{95951A6E-7DC6-5BD3-CFD7-7690352F4C57}" dt="2022-03-08T22:19:44.696" v="1399"/>
          <ac:graphicFrameMkLst>
            <pc:docMk/>
            <pc:sldMk cId="1241130688" sldId="262"/>
            <ac:graphicFrameMk id="4" creationId="{915846FD-743E-584A-8A9B-995F05435200}"/>
          </ac:graphicFrameMkLst>
        </pc:graphicFrameChg>
      </pc:sldChg>
      <pc:sldChg chg="addSp delSp modSp">
        <pc:chgData name="Janhara Bibi (2025745)" userId="S::2025745@student.uwtsd.ac.uk::5c3d2c22-6880-4d57-9b1e-6e97ef5aa252" providerId="AD" clId="Web-{95951A6E-7DC6-5BD3-CFD7-7690352F4C57}" dt="2022-03-08T22:37:33.296" v="1935" actId="14100"/>
        <pc:sldMkLst>
          <pc:docMk/>
          <pc:sldMk cId="748366693" sldId="263"/>
        </pc:sldMkLst>
        <pc:spChg chg="mod">
          <ac:chgData name="Janhara Bibi (2025745)" userId="S::2025745@student.uwtsd.ac.uk::5c3d2c22-6880-4d57-9b1e-6e97ef5aa252" providerId="AD" clId="Web-{95951A6E-7DC6-5BD3-CFD7-7690352F4C57}" dt="2022-03-08T22:23:51.811" v="1456"/>
          <ac:spMkLst>
            <pc:docMk/>
            <pc:sldMk cId="748366693" sldId="263"/>
            <ac:spMk id="2" creationId="{CBD26540-3364-674E-ABCC-113773C2CDEB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37:33.296" v="1935" actId="14100"/>
          <ac:spMkLst>
            <pc:docMk/>
            <pc:sldMk cId="748366693" sldId="263"/>
            <ac:spMk id="3" creationId="{6AA7C7F5-8AFE-BF47-B74A-0B954580D6B1}"/>
          </ac:spMkLst>
        </pc:spChg>
        <pc:spChg chg="del">
          <ac:chgData name="Janhara Bibi (2025745)" userId="S::2025745@student.uwtsd.ac.uk::5c3d2c22-6880-4d57-9b1e-6e97ef5aa252" providerId="AD" clId="Web-{95951A6E-7DC6-5BD3-CFD7-7690352F4C57}" dt="2022-03-08T22:23:51.811" v="1456"/>
          <ac:spMkLst>
            <pc:docMk/>
            <pc:sldMk cId="748366693" sldId="263"/>
            <ac:spMk id="10" creationId="{69D47016-023F-44BD-981C-50E7A10A6609}"/>
          </ac:spMkLst>
        </pc:spChg>
        <pc:spChg chg="del">
          <ac:chgData name="Janhara Bibi (2025745)" userId="S::2025745@student.uwtsd.ac.uk::5c3d2c22-6880-4d57-9b1e-6e97ef5aa252" providerId="AD" clId="Web-{95951A6E-7DC6-5BD3-CFD7-7690352F4C57}" dt="2022-03-08T22:23:51.811" v="1456"/>
          <ac:spMkLst>
            <pc:docMk/>
            <pc:sldMk cId="748366693" sldId="263"/>
            <ac:spMk id="12" creationId="{6D8B37B0-0682-433E-BC8D-498C04ABD9A7}"/>
          </ac:spMkLst>
        </pc:spChg>
        <pc:spChg chg="add">
          <ac:chgData name="Janhara Bibi (2025745)" userId="S::2025745@student.uwtsd.ac.uk::5c3d2c22-6880-4d57-9b1e-6e97ef5aa252" providerId="AD" clId="Web-{95951A6E-7DC6-5BD3-CFD7-7690352F4C57}" dt="2022-03-08T22:23:51.811" v="1456"/>
          <ac:spMkLst>
            <pc:docMk/>
            <pc:sldMk cId="748366693" sldId="263"/>
            <ac:spMk id="17" creationId="{2B97F24A-32CE-4C1C-A50D-3016B394DCFB}"/>
          </ac:spMkLst>
        </pc:spChg>
        <pc:spChg chg="add">
          <ac:chgData name="Janhara Bibi (2025745)" userId="S::2025745@student.uwtsd.ac.uk::5c3d2c22-6880-4d57-9b1e-6e97ef5aa252" providerId="AD" clId="Web-{95951A6E-7DC6-5BD3-CFD7-7690352F4C57}" dt="2022-03-08T22:23:51.811" v="1456"/>
          <ac:spMkLst>
            <pc:docMk/>
            <pc:sldMk cId="748366693" sldId="263"/>
            <ac:spMk id="19" creationId="{6357EC4F-235E-4222-A36F-C7878ACE37F2}"/>
          </ac:spMkLst>
        </pc:spChg>
        <pc:picChg chg="mod">
          <ac:chgData name="Janhara Bibi (2025745)" userId="S::2025745@student.uwtsd.ac.uk::5c3d2c22-6880-4d57-9b1e-6e97ef5aa252" providerId="AD" clId="Web-{95951A6E-7DC6-5BD3-CFD7-7690352F4C57}" dt="2022-03-08T22:24:00.608" v="1458" actId="1076"/>
          <ac:picMkLst>
            <pc:docMk/>
            <pc:sldMk cId="748366693" sldId="263"/>
            <ac:picMk id="4" creationId="{F89B7FCD-D39F-F14D-BDF7-065E9EE73175}"/>
          </ac:picMkLst>
        </pc:picChg>
        <pc:picChg chg="del">
          <ac:chgData name="Janhara Bibi (2025745)" userId="S::2025745@student.uwtsd.ac.uk::5c3d2c22-6880-4d57-9b1e-6e97ef5aa252" providerId="AD" clId="Web-{95951A6E-7DC6-5BD3-CFD7-7690352F4C57}" dt="2022-03-08T22:22:52.278" v="1400"/>
          <ac:picMkLst>
            <pc:docMk/>
            <pc:sldMk cId="748366693" sldId="263"/>
            <ac:picMk id="5" creationId="{FCEE5E37-2229-3645-B0B4-1104242D2E78}"/>
          </ac:picMkLst>
        </pc:picChg>
      </pc:sldChg>
      <pc:sldChg chg="addSp delSp modSp">
        <pc:chgData name="Janhara Bibi (2025745)" userId="S::2025745@student.uwtsd.ac.uk::5c3d2c22-6880-4d57-9b1e-6e97ef5aa252" providerId="AD" clId="Web-{95951A6E-7DC6-5BD3-CFD7-7690352F4C57}" dt="2022-03-08T22:39:07.158" v="2054" actId="1076"/>
        <pc:sldMkLst>
          <pc:docMk/>
          <pc:sldMk cId="2892697306" sldId="264"/>
        </pc:sldMkLst>
        <pc:spChg chg="del">
          <ac:chgData name="Janhara Bibi (2025745)" userId="S::2025745@student.uwtsd.ac.uk::5c3d2c22-6880-4d57-9b1e-6e97ef5aa252" providerId="AD" clId="Web-{95951A6E-7DC6-5BD3-CFD7-7690352F4C57}" dt="2022-03-08T22:26:35.892" v="1570"/>
          <ac:spMkLst>
            <pc:docMk/>
            <pc:sldMk cId="2892697306" sldId="264"/>
            <ac:spMk id="2" creationId="{55575F94-0B27-A648-966B-487F3DB1AC60}"/>
          </ac:spMkLst>
        </pc:spChg>
        <pc:spChg chg="del">
          <ac:chgData name="Janhara Bibi (2025745)" userId="S::2025745@student.uwtsd.ac.uk::5c3d2c22-6880-4d57-9b1e-6e97ef5aa252" providerId="AD" clId="Web-{95951A6E-7DC6-5BD3-CFD7-7690352F4C57}" dt="2022-03-08T22:26:31.970" v="1569"/>
          <ac:spMkLst>
            <pc:docMk/>
            <pc:sldMk cId="2892697306" sldId="264"/>
            <ac:spMk id="3" creationId="{8F7E4F48-7A30-254D-8EB2-1D8152F80916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6:53.111" v="1573" actId="1076"/>
          <ac:spMkLst>
            <pc:docMk/>
            <pc:sldMk cId="2892697306" sldId="264"/>
            <ac:spMk id="4" creationId="{D26E3197-EF57-AE4D-8A31-4BF95DE80793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6:53.127" v="1574" actId="1076"/>
          <ac:spMkLst>
            <pc:docMk/>
            <pc:sldMk cId="2892697306" sldId="264"/>
            <ac:spMk id="5" creationId="{A6022E26-2294-974C-93F7-33103C2ECB9B}"/>
          </ac:spMkLst>
        </pc:spChg>
        <pc:spChg chg="add del mod">
          <ac:chgData name="Janhara Bibi (2025745)" userId="S::2025745@student.uwtsd.ac.uk::5c3d2c22-6880-4d57-9b1e-6e97ef5aa252" providerId="AD" clId="Web-{95951A6E-7DC6-5BD3-CFD7-7690352F4C57}" dt="2022-03-08T22:26:41.127" v="1572"/>
          <ac:spMkLst>
            <pc:docMk/>
            <pc:sldMk cId="2892697306" sldId="264"/>
            <ac:spMk id="8" creationId="{0C61790A-833A-42F3-B54B-261C1DD1DF2B}"/>
          </ac:spMkLst>
        </pc:spChg>
        <pc:spChg chg="add del mod">
          <ac:chgData name="Janhara Bibi (2025745)" userId="S::2025745@student.uwtsd.ac.uk::5c3d2c22-6880-4d57-9b1e-6e97ef5aa252" providerId="AD" clId="Web-{95951A6E-7DC6-5BD3-CFD7-7690352F4C57}" dt="2022-03-08T22:26:38.955" v="1571"/>
          <ac:spMkLst>
            <pc:docMk/>
            <pc:sldMk cId="2892697306" sldId="264"/>
            <ac:spMk id="11" creationId="{C9A36C2C-3A86-4C12-A299-5ACB7DE01346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8:44.895" v="1657" actId="1076"/>
          <ac:spMkLst>
            <pc:docMk/>
            <pc:sldMk cId="2892697306" sldId="264"/>
            <ac:spMk id="18" creationId="{3B228E0D-E10E-744C-B5F1-F4D11F0BD4B7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7:13.752" v="1602" actId="20577"/>
          <ac:spMkLst>
            <pc:docMk/>
            <pc:sldMk cId="2892697306" sldId="264"/>
            <ac:spMk id="19" creationId="{B3CFDF34-E448-9645-BF54-47F2790CA542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7:49.972" v="1631" actId="20577"/>
          <ac:spMkLst>
            <pc:docMk/>
            <pc:sldMk cId="2892697306" sldId="264"/>
            <ac:spMk id="20" creationId="{BB262C22-CBE3-3B4A-8376-B7C39F3C3163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8:56.614" v="1672" actId="1076"/>
          <ac:spMkLst>
            <pc:docMk/>
            <pc:sldMk cId="2892697306" sldId="264"/>
            <ac:spMk id="21" creationId="{964B6502-4E07-2C45-A09D-833E20B42B06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7:24.018" v="1606" actId="20577"/>
          <ac:spMkLst>
            <pc:docMk/>
            <pc:sldMk cId="2892697306" sldId="264"/>
            <ac:spMk id="22" creationId="{4DE7CBE5-1755-FF47-A342-BC6573B8C130}"/>
          </ac:spMkLst>
        </pc:spChg>
        <pc:spChg chg="del mod">
          <ac:chgData name="Janhara Bibi (2025745)" userId="S::2025745@student.uwtsd.ac.uk::5c3d2c22-6880-4d57-9b1e-6e97ef5aa252" providerId="AD" clId="Web-{95951A6E-7DC6-5BD3-CFD7-7690352F4C57}" dt="2022-03-08T22:27:40.909" v="1628"/>
          <ac:spMkLst>
            <pc:docMk/>
            <pc:sldMk cId="2892697306" sldId="264"/>
            <ac:spMk id="23" creationId="{3FB919F7-E265-2442-B6C7-7681C2BDB891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30:54.694" v="1782" actId="1076"/>
          <ac:spMkLst>
            <pc:docMk/>
            <pc:sldMk cId="2892697306" sldId="264"/>
            <ac:spMk id="24" creationId="{8E0E712E-FAFF-B646-AEB5-0B56B1B8BBB0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31:38.680" v="1785" actId="20577"/>
          <ac:spMkLst>
            <pc:docMk/>
            <pc:sldMk cId="2892697306" sldId="264"/>
            <ac:spMk id="25" creationId="{00CB6F74-6A3A-D649-8C4C-1A773E01B981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7:34.128" v="1625" actId="20577"/>
          <ac:spMkLst>
            <pc:docMk/>
            <pc:sldMk cId="2892697306" sldId="264"/>
            <ac:spMk id="26" creationId="{922765BA-37DC-FA45-8BD8-68A184D3F970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29:44.599" v="1689" actId="1076"/>
          <ac:spMkLst>
            <pc:docMk/>
            <pc:sldMk cId="2892697306" sldId="264"/>
            <ac:spMk id="27" creationId="{303CA398-EE9C-D942-B284-1EFFC2BC6A4B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30:58.679" v="1783" actId="1076"/>
          <ac:spMkLst>
            <pc:docMk/>
            <pc:sldMk cId="2892697306" sldId="264"/>
            <ac:spMk id="28" creationId="{A52989A7-94D0-4C46-92F4-3103C6CCF1C4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2:31:55.461" v="1813" actId="20577"/>
          <ac:spMkLst>
            <pc:docMk/>
            <pc:sldMk cId="2892697306" sldId="264"/>
            <ac:spMk id="29" creationId="{95764B8F-0E45-3E4C-9783-B8CBBBF48487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2:30:06.568" v="1757" actId="20577"/>
          <ac:spMkLst>
            <pc:docMk/>
            <pc:sldMk cId="2892697306" sldId="264"/>
            <ac:spMk id="30" creationId="{E94179E9-B2EC-44F5-AD73-81F7BC606A62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2:30:37.850" v="1781" actId="20577"/>
          <ac:spMkLst>
            <pc:docMk/>
            <pc:sldMk cId="2892697306" sldId="264"/>
            <ac:spMk id="31" creationId="{98052B7F-434B-456C-A478-A7726ED76965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2:32:14.712" v="1828" actId="1076"/>
          <ac:spMkLst>
            <pc:docMk/>
            <pc:sldMk cId="2892697306" sldId="264"/>
            <ac:spMk id="32" creationId="{9E7139E2-DC12-41C1-8E52-1584CCF04175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2:33:04.572" v="1875" actId="1076"/>
          <ac:spMkLst>
            <pc:docMk/>
            <pc:sldMk cId="2892697306" sldId="264"/>
            <ac:spMk id="33" creationId="{30B5418B-DD4F-4C58-A901-4CA84CA29C31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2:35:03.684" v="1896" actId="20577"/>
          <ac:spMkLst>
            <pc:docMk/>
            <pc:sldMk cId="2892697306" sldId="264"/>
            <ac:spMk id="34" creationId="{D4E8A672-788F-49B7-A9B1-8628E996C65B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2:38:51.954" v="2026" actId="1076"/>
          <ac:spMkLst>
            <pc:docMk/>
            <pc:sldMk cId="2892697306" sldId="264"/>
            <ac:spMk id="35" creationId="{6A0B3158-9840-4C9C-8B6A-38B877AEDC26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2:39:07.158" v="2054" actId="1076"/>
          <ac:spMkLst>
            <pc:docMk/>
            <pc:sldMk cId="2892697306" sldId="264"/>
            <ac:spMk id="36" creationId="{A48A1E1E-84F0-419F-924C-7A4C0E3E125A}"/>
          </ac:spMkLst>
        </pc:spChg>
        <pc:cxnChg chg="mod">
          <ac:chgData name="Janhara Bibi (2025745)" userId="S::2025745@student.uwtsd.ac.uk::5c3d2c22-6880-4d57-9b1e-6e97ef5aa252" providerId="AD" clId="Web-{95951A6E-7DC6-5BD3-CFD7-7690352F4C57}" dt="2022-03-08T22:26:53.127" v="1575" actId="1076"/>
          <ac:cxnSpMkLst>
            <pc:docMk/>
            <pc:sldMk cId="2892697306" sldId="264"/>
            <ac:cxnSpMk id="7" creationId="{C8782B30-CAAB-3A49-B589-C8E64F797098}"/>
          </ac:cxnSpMkLst>
        </pc:cxnChg>
        <pc:cxnChg chg="mod">
          <ac:chgData name="Janhara Bibi (2025745)" userId="S::2025745@student.uwtsd.ac.uk::5c3d2c22-6880-4d57-9b1e-6e97ef5aa252" providerId="AD" clId="Web-{95951A6E-7DC6-5BD3-CFD7-7690352F4C57}" dt="2022-03-08T22:27:17.377" v="1603" actId="14100"/>
          <ac:cxnSpMkLst>
            <pc:docMk/>
            <pc:sldMk cId="2892697306" sldId="264"/>
            <ac:cxnSpMk id="9" creationId="{38CB7387-062E-8D4B-8966-D6558EAD07DE}"/>
          </ac:cxnSpMkLst>
        </pc:cxnChg>
        <pc:cxnChg chg="mod">
          <ac:chgData name="Janhara Bibi (2025745)" userId="S::2025745@student.uwtsd.ac.uk::5c3d2c22-6880-4d57-9b1e-6e97ef5aa252" providerId="AD" clId="Web-{95951A6E-7DC6-5BD3-CFD7-7690352F4C57}" dt="2022-03-08T22:27:53.487" v="1632" actId="14100"/>
          <ac:cxnSpMkLst>
            <pc:docMk/>
            <pc:sldMk cId="2892697306" sldId="264"/>
            <ac:cxnSpMk id="14" creationId="{6F03020B-2CBF-7343-80B1-D29B3AC7BEC3}"/>
          </ac:cxnSpMkLst>
        </pc:cxnChg>
        <pc:cxnChg chg="mod">
          <ac:chgData name="Janhara Bibi (2025745)" userId="S::2025745@student.uwtsd.ac.uk::5c3d2c22-6880-4d57-9b1e-6e97ef5aa252" providerId="AD" clId="Web-{95951A6E-7DC6-5BD3-CFD7-7690352F4C57}" dt="2022-03-08T22:29:01.301" v="1673" actId="14100"/>
          <ac:cxnSpMkLst>
            <pc:docMk/>
            <pc:sldMk cId="2892697306" sldId="264"/>
            <ac:cxnSpMk id="15" creationId="{F28E9FF0-01F1-D749-8977-54344ED4B504}"/>
          </ac:cxnSpMkLst>
        </pc:cxnChg>
        <pc:cxnChg chg="mod">
          <ac:chgData name="Janhara Bibi (2025745)" userId="S::2025745@student.uwtsd.ac.uk::5c3d2c22-6880-4d57-9b1e-6e97ef5aa252" providerId="AD" clId="Web-{95951A6E-7DC6-5BD3-CFD7-7690352F4C57}" dt="2022-03-08T22:29:23.349" v="1674" actId="14100"/>
          <ac:cxnSpMkLst>
            <pc:docMk/>
            <pc:sldMk cId="2892697306" sldId="264"/>
            <ac:cxnSpMk id="17" creationId="{13284B94-9BA4-2C49-B25A-00999C6B0BC4}"/>
          </ac:cxnSpMkLst>
        </pc:cxnChg>
      </pc:sldChg>
      <pc:sldChg chg="modSp">
        <pc:chgData name="Janhara Bibi (2025745)" userId="S::2025745@student.uwtsd.ac.uk::5c3d2c22-6880-4d57-9b1e-6e97ef5aa252" providerId="AD" clId="Web-{95951A6E-7DC6-5BD3-CFD7-7690352F4C57}" dt="2022-03-08T23:26:51.512" v="3477" actId="1076"/>
        <pc:sldMkLst>
          <pc:docMk/>
          <pc:sldMk cId="1003263345" sldId="265"/>
        </pc:sldMkLst>
        <pc:spChg chg="mod">
          <ac:chgData name="Janhara Bibi (2025745)" userId="S::2025745@student.uwtsd.ac.uk::5c3d2c22-6880-4d57-9b1e-6e97ef5aa252" providerId="AD" clId="Web-{95951A6E-7DC6-5BD3-CFD7-7690352F4C57}" dt="2022-03-08T22:54:41.386" v="2147" actId="20577"/>
          <ac:spMkLst>
            <pc:docMk/>
            <pc:sldMk cId="1003263345" sldId="265"/>
            <ac:spMk id="2" creationId="{7EEE752A-E3BE-544E-BAF3-67AD6E0960C3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3:01:40.161" v="2553" actId="20577"/>
          <ac:spMkLst>
            <pc:docMk/>
            <pc:sldMk cId="1003263345" sldId="265"/>
            <ac:spMk id="3" creationId="{4F2EF497-5A21-9444-95F2-9A54396EAA4F}"/>
          </ac:spMkLst>
        </pc:spChg>
        <pc:picChg chg="mod">
          <ac:chgData name="Janhara Bibi (2025745)" userId="S::2025745@student.uwtsd.ac.uk::5c3d2c22-6880-4d57-9b1e-6e97ef5aa252" providerId="AD" clId="Web-{95951A6E-7DC6-5BD3-CFD7-7690352F4C57}" dt="2022-03-08T23:26:51.512" v="3477" actId="1076"/>
          <ac:picMkLst>
            <pc:docMk/>
            <pc:sldMk cId="1003263345" sldId="265"/>
            <ac:picMk id="2050" creationId="{E5AAA664-DA06-E741-AE85-E1D082B055AB}"/>
          </ac:picMkLst>
        </pc:picChg>
      </pc:sldChg>
      <pc:sldChg chg="modSp ord">
        <pc:chgData name="Janhara Bibi (2025745)" userId="S::2025745@student.uwtsd.ac.uk::5c3d2c22-6880-4d57-9b1e-6e97ef5aa252" providerId="AD" clId="Web-{95951A6E-7DC6-5BD3-CFD7-7690352F4C57}" dt="2022-03-08T23:02:57.834" v="2574"/>
        <pc:sldMkLst>
          <pc:docMk/>
          <pc:sldMk cId="2576803504" sldId="266"/>
        </pc:sldMkLst>
        <pc:spChg chg="mod">
          <ac:chgData name="Janhara Bibi (2025745)" userId="S::2025745@student.uwtsd.ac.uk::5c3d2c22-6880-4d57-9b1e-6e97ef5aa252" providerId="AD" clId="Web-{95951A6E-7DC6-5BD3-CFD7-7690352F4C57}" dt="2022-03-08T22:53:30.369" v="2145" actId="20577"/>
          <ac:spMkLst>
            <pc:docMk/>
            <pc:sldMk cId="2576803504" sldId="266"/>
            <ac:spMk id="3" creationId="{E033F181-E630-2345-82FA-E0E44C3C4E05}"/>
          </ac:spMkLst>
        </pc:spChg>
      </pc:sldChg>
      <pc:sldChg chg="addSp delSp modSp">
        <pc:chgData name="Janhara Bibi (2025745)" userId="S::2025745@student.uwtsd.ac.uk::5c3d2c22-6880-4d57-9b1e-6e97ef5aa252" providerId="AD" clId="Web-{95951A6E-7DC6-5BD3-CFD7-7690352F4C57}" dt="2022-03-08T23:22:14.207" v="3330" actId="1076"/>
        <pc:sldMkLst>
          <pc:docMk/>
          <pc:sldMk cId="3062174807" sldId="267"/>
        </pc:sldMkLst>
        <pc:spChg chg="del mod">
          <ac:chgData name="Janhara Bibi (2025745)" userId="S::2025745@student.uwtsd.ac.uk::5c3d2c22-6880-4d57-9b1e-6e97ef5aa252" providerId="AD" clId="Web-{95951A6E-7DC6-5BD3-CFD7-7690352F4C57}" dt="2022-03-08T23:12:59.977" v="3120"/>
          <ac:spMkLst>
            <pc:docMk/>
            <pc:sldMk cId="3062174807" sldId="267"/>
            <ac:spMk id="2" creationId="{43DA0699-BBD3-EA49-92C0-A94E322B9BEE}"/>
          </ac:spMkLst>
        </pc:spChg>
        <pc:spChg chg="mod">
          <ac:chgData name="Janhara Bibi (2025745)" userId="S::2025745@student.uwtsd.ac.uk::5c3d2c22-6880-4d57-9b1e-6e97ef5aa252" providerId="AD" clId="Web-{95951A6E-7DC6-5BD3-CFD7-7690352F4C57}" dt="2022-03-08T23:21:42.582" v="3313" actId="1076"/>
          <ac:spMkLst>
            <pc:docMk/>
            <pc:sldMk cId="3062174807" sldId="267"/>
            <ac:spMk id="3" creationId="{2FCA3459-61F7-5A4F-A417-0AB987B75DDC}"/>
          </ac:spMkLst>
        </pc:spChg>
        <pc:spChg chg="add del mod">
          <ac:chgData name="Janhara Bibi (2025745)" userId="S::2025745@student.uwtsd.ac.uk::5c3d2c22-6880-4d57-9b1e-6e97ef5aa252" providerId="AD" clId="Web-{95951A6E-7DC6-5BD3-CFD7-7690352F4C57}" dt="2022-03-08T23:13:02.774" v="3121"/>
          <ac:spMkLst>
            <pc:docMk/>
            <pc:sldMk cId="3062174807" sldId="267"/>
            <ac:spMk id="6" creationId="{758F0076-7913-486B-86C5-B25ACEDA62B9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238" v="3301" actId="1076"/>
          <ac:spMkLst>
            <pc:docMk/>
            <pc:sldMk cId="3062174807" sldId="267"/>
            <ac:spMk id="7" creationId="{E2998944-02C7-4C4B-A801-E140C08C523B}"/>
          </ac:spMkLst>
        </pc:spChg>
        <pc:spChg chg="add del mod">
          <ac:chgData name="Janhara Bibi (2025745)" userId="S::2025745@student.uwtsd.ac.uk::5c3d2c22-6880-4d57-9b1e-6e97ef5aa252" providerId="AD" clId="Web-{95951A6E-7DC6-5BD3-CFD7-7690352F4C57}" dt="2022-03-08T23:14:56.761" v="3199"/>
          <ac:spMkLst>
            <pc:docMk/>
            <pc:sldMk cId="3062174807" sldId="267"/>
            <ac:spMk id="8" creationId="{B55681C9-2192-489C-A591-FAB6799ED501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253" v="3302" actId="1076"/>
          <ac:spMkLst>
            <pc:docMk/>
            <pc:sldMk cId="3062174807" sldId="267"/>
            <ac:spMk id="9" creationId="{9CE41D01-9ADC-4B9E-8FD4-B1D51AB7F138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285" v="3303" actId="1076"/>
          <ac:spMkLst>
            <pc:docMk/>
            <pc:sldMk cId="3062174807" sldId="267"/>
            <ac:spMk id="10" creationId="{D814A753-232C-4F32-80B3-CD7980F684B0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300" v="3304" actId="1076"/>
          <ac:spMkLst>
            <pc:docMk/>
            <pc:sldMk cId="3062174807" sldId="267"/>
            <ac:spMk id="11" creationId="{ED0FAF97-55C1-4F20-8E67-DE03915EE410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316" v="3305" actId="1076"/>
          <ac:spMkLst>
            <pc:docMk/>
            <pc:sldMk cId="3062174807" sldId="267"/>
            <ac:spMk id="12" creationId="{0A47691E-ADD6-4E13-BDD5-45C68E638026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331" v="3306" actId="1076"/>
          <ac:spMkLst>
            <pc:docMk/>
            <pc:sldMk cId="3062174807" sldId="267"/>
            <ac:spMk id="13" creationId="{27E04B1A-2B3C-447E-9683-DA3C0F683EFA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347" v="3307" actId="1076"/>
          <ac:spMkLst>
            <pc:docMk/>
            <pc:sldMk cId="3062174807" sldId="267"/>
            <ac:spMk id="14" creationId="{7017FAC0-B179-4C1B-9F20-B7C4CF9E46C7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363" v="3308" actId="1076"/>
          <ac:spMkLst>
            <pc:docMk/>
            <pc:sldMk cId="3062174807" sldId="267"/>
            <ac:spMk id="15" creationId="{6AED244C-A83A-41C3-B48D-39D9061AB183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378" v="3309" actId="1076"/>
          <ac:spMkLst>
            <pc:docMk/>
            <pc:sldMk cId="3062174807" sldId="267"/>
            <ac:spMk id="16" creationId="{BEEF94FC-2091-4B76-805A-BD4EFE04C4B8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17:55.014" v="3249" actId="1076"/>
          <ac:spMkLst>
            <pc:docMk/>
            <pc:sldMk cId="3062174807" sldId="267"/>
            <ac:spMk id="17" creationId="{C1D7DBDD-F0C6-4312-A42D-58A109550787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18:06.312" v="3253" actId="1076"/>
          <ac:spMkLst>
            <pc:docMk/>
            <pc:sldMk cId="3062174807" sldId="267"/>
            <ac:spMk id="18" creationId="{54262ED6-8DF4-4E9E-B38B-18582F04C118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394" v="3310" actId="1076"/>
          <ac:spMkLst>
            <pc:docMk/>
            <pc:sldMk cId="3062174807" sldId="267"/>
            <ac:spMk id="19" creationId="{AFD232F3-37AC-4EEF-9791-A311EC0BAF15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410" v="3311" actId="1076"/>
          <ac:spMkLst>
            <pc:docMk/>
            <pc:sldMk cId="3062174807" sldId="267"/>
            <ac:spMk id="20" creationId="{685C03E9-C3FB-47FC-B935-5EC68AF64AEC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1:38.425" v="3312" actId="1076"/>
          <ac:spMkLst>
            <pc:docMk/>
            <pc:sldMk cId="3062174807" sldId="267"/>
            <ac:spMk id="21" creationId="{DB84B321-0030-4C57-9B47-D610577715CF}"/>
          </ac:spMkLst>
        </pc:spChg>
        <pc:spChg chg="add mod">
          <ac:chgData name="Janhara Bibi (2025745)" userId="S::2025745@student.uwtsd.ac.uk::5c3d2c22-6880-4d57-9b1e-6e97ef5aa252" providerId="AD" clId="Web-{95951A6E-7DC6-5BD3-CFD7-7690352F4C57}" dt="2022-03-08T23:22:14.207" v="3330" actId="1076"/>
          <ac:spMkLst>
            <pc:docMk/>
            <pc:sldMk cId="3062174807" sldId="267"/>
            <ac:spMk id="22" creationId="{84C423C5-DF83-42DD-9585-9D62B019B466}"/>
          </ac:spMkLst>
        </pc:spChg>
        <pc:graphicFrameChg chg="mod modGraphic">
          <ac:chgData name="Janhara Bibi (2025745)" userId="S::2025745@student.uwtsd.ac.uk::5c3d2c22-6880-4d57-9b1e-6e97ef5aa252" providerId="AD" clId="Web-{95951A6E-7DC6-5BD3-CFD7-7690352F4C57}" dt="2022-03-08T23:21:38.222" v="3300" actId="1076"/>
          <ac:graphicFrameMkLst>
            <pc:docMk/>
            <pc:sldMk cId="3062174807" sldId="267"/>
            <ac:graphicFrameMk id="4" creationId="{2273A2D8-385D-014C-8A39-25D1F7AB4D74}"/>
          </ac:graphicFrameMkLst>
        </pc:graphicFrameChg>
      </pc:sldChg>
      <pc:sldChg chg="modSp">
        <pc:chgData name="Janhara Bibi (2025745)" userId="S::2025745@student.uwtsd.ac.uk::5c3d2c22-6880-4d57-9b1e-6e97ef5aa252" providerId="AD" clId="Web-{95951A6E-7DC6-5BD3-CFD7-7690352F4C57}" dt="2022-03-08T23:25:41.571" v="3476" actId="14100"/>
        <pc:sldMkLst>
          <pc:docMk/>
          <pc:sldMk cId="1675874542" sldId="268"/>
        </pc:sldMkLst>
        <pc:spChg chg="mod">
          <ac:chgData name="Janhara Bibi (2025745)" userId="S::2025745@student.uwtsd.ac.uk::5c3d2c22-6880-4d57-9b1e-6e97ef5aa252" providerId="AD" clId="Web-{95951A6E-7DC6-5BD3-CFD7-7690352F4C57}" dt="2022-03-08T23:25:33.789" v="3475" actId="20577"/>
          <ac:spMkLst>
            <pc:docMk/>
            <pc:sldMk cId="1675874542" sldId="268"/>
            <ac:spMk id="3" creationId="{19B04EB6-7AF6-AF45-9F60-30F766244B5F}"/>
          </ac:spMkLst>
        </pc:spChg>
        <pc:picChg chg="mod">
          <ac:chgData name="Janhara Bibi (2025745)" userId="S::2025745@student.uwtsd.ac.uk::5c3d2c22-6880-4d57-9b1e-6e97ef5aa252" providerId="AD" clId="Web-{95951A6E-7DC6-5BD3-CFD7-7690352F4C57}" dt="2022-03-08T23:25:41.571" v="3476" actId="14100"/>
          <ac:picMkLst>
            <pc:docMk/>
            <pc:sldMk cId="1675874542" sldId="268"/>
            <ac:picMk id="5" creationId="{B71B324B-6166-3243-BB6B-4ACC28624AA6}"/>
          </ac:picMkLst>
        </pc:picChg>
      </pc:sldChg>
      <pc:sldChg chg="add del replId">
        <pc:chgData name="Janhara Bibi (2025745)" userId="S::2025745@student.uwtsd.ac.uk::5c3d2c22-6880-4d57-9b1e-6e97ef5aa252" providerId="AD" clId="Web-{95951A6E-7DC6-5BD3-CFD7-7690352F4C57}" dt="2022-03-08T22:34:27.839" v="1879"/>
        <pc:sldMkLst>
          <pc:docMk/>
          <pc:sldMk cId="4155670085" sldId="269"/>
        </pc:sldMkLst>
      </pc:sldChg>
      <pc:sldChg chg="add del replId">
        <pc:chgData name="Janhara Bibi (2025745)" userId="S::2025745@student.uwtsd.ac.uk::5c3d2c22-6880-4d57-9b1e-6e97ef5aa252" providerId="AD" clId="Web-{95951A6E-7DC6-5BD3-CFD7-7690352F4C57}" dt="2022-03-08T22:34:22.996" v="1878"/>
        <pc:sldMkLst>
          <pc:docMk/>
          <pc:sldMk cId="1125068900" sldId="270"/>
        </pc:sldMkLst>
      </pc:sldChg>
    </pc:docChg>
  </pc:docChgLst>
  <pc:docChgLst>
    <pc:chgData name="Janhara Bibi (2025745)" userId="S::2025745@student.uwtsd.ac.uk::5c3d2c22-6880-4d57-9b1e-6e97ef5aa252" providerId="AD" clId="Web-{791EB9AC-3863-E92A-91F4-6B830DCF17D6}"/>
    <pc:docChg chg="modSld">
      <pc:chgData name="Janhara Bibi (2025745)" userId="S::2025745@student.uwtsd.ac.uk::5c3d2c22-6880-4d57-9b1e-6e97ef5aa252" providerId="AD" clId="Web-{791EB9AC-3863-E92A-91F4-6B830DCF17D6}" dt="2022-03-09T23:25:10.787" v="85" actId="1076"/>
      <pc:docMkLst>
        <pc:docMk/>
      </pc:docMkLst>
      <pc:sldChg chg="modSp">
        <pc:chgData name="Janhara Bibi (2025745)" userId="S::2025745@student.uwtsd.ac.uk::5c3d2c22-6880-4d57-9b1e-6e97ef5aa252" providerId="AD" clId="Web-{791EB9AC-3863-E92A-91F4-6B830DCF17D6}" dt="2022-03-09T22:47:49.034" v="10" actId="20577"/>
        <pc:sldMkLst>
          <pc:docMk/>
          <pc:sldMk cId="962758061" sldId="260"/>
        </pc:sldMkLst>
        <pc:spChg chg="mod">
          <ac:chgData name="Janhara Bibi (2025745)" userId="S::2025745@student.uwtsd.ac.uk::5c3d2c22-6880-4d57-9b1e-6e97ef5aa252" providerId="AD" clId="Web-{791EB9AC-3863-E92A-91F4-6B830DCF17D6}" dt="2022-03-09T22:47:49.034" v="10" actId="20577"/>
          <ac:spMkLst>
            <pc:docMk/>
            <pc:sldMk cId="962758061" sldId="260"/>
            <ac:spMk id="3" creationId="{6E64EC3E-B554-0641-A370-F0948D3486B6}"/>
          </ac:spMkLst>
        </pc:spChg>
      </pc:sldChg>
      <pc:sldChg chg="addSp modSp">
        <pc:chgData name="Janhara Bibi (2025745)" userId="S::2025745@student.uwtsd.ac.uk::5c3d2c22-6880-4d57-9b1e-6e97ef5aa252" providerId="AD" clId="Web-{791EB9AC-3863-E92A-91F4-6B830DCF17D6}" dt="2022-03-09T22:59:07.921" v="48" actId="1076"/>
        <pc:sldMkLst>
          <pc:docMk/>
          <pc:sldMk cId="1408805000" sldId="261"/>
        </pc:sldMkLst>
        <pc:spChg chg="add mod">
          <ac:chgData name="Janhara Bibi (2025745)" userId="S::2025745@student.uwtsd.ac.uk::5c3d2c22-6880-4d57-9b1e-6e97ef5aa252" providerId="AD" clId="Web-{791EB9AC-3863-E92A-91F4-6B830DCF17D6}" dt="2022-03-09T22:59:07.921" v="48" actId="1076"/>
          <ac:spMkLst>
            <pc:docMk/>
            <pc:sldMk cId="1408805000" sldId="261"/>
            <ac:spMk id="4" creationId="{FD4BE7AF-0D3F-45B7-A828-82320B1F5A78}"/>
          </ac:spMkLst>
        </pc:spChg>
      </pc:sldChg>
      <pc:sldChg chg="addSp modSp">
        <pc:chgData name="Janhara Bibi (2025745)" userId="S::2025745@student.uwtsd.ac.uk::5c3d2c22-6880-4d57-9b1e-6e97ef5aa252" providerId="AD" clId="Web-{791EB9AC-3863-E92A-91F4-6B830DCF17D6}" dt="2022-03-09T23:09:12.020" v="61" actId="1076"/>
        <pc:sldMkLst>
          <pc:docMk/>
          <pc:sldMk cId="748366693" sldId="263"/>
        </pc:sldMkLst>
        <pc:spChg chg="add mod">
          <ac:chgData name="Janhara Bibi (2025745)" userId="S::2025745@student.uwtsd.ac.uk::5c3d2c22-6880-4d57-9b1e-6e97ef5aa252" providerId="AD" clId="Web-{791EB9AC-3863-E92A-91F4-6B830DCF17D6}" dt="2022-03-09T23:09:12.020" v="61" actId="1076"/>
          <ac:spMkLst>
            <pc:docMk/>
            <pc:sldMk cId="748366693" sldId="263"/>
            <ac:spMk id="5" creationId="{3AA58A2A-E853-4A35-B770-9F3664C1DF0F}"/>
          </ac:spMkLst>
        </pc:spChg>
      </pc:sldChg>
      <pc:sldChg chg="addSp modSp">
        <pc:chgData name="Janhara Bibi (2025745)" userId="S::2025745@student.uwtsd.ac.uk::5c3d2c22-6880-4d57-9b1e-6e97ef5aa252" providerId="AD" clId="Web-{791EB9AC-3863-E92A-91F4-6B830DCF17D6}" dt="2022-03-09T23:21:29.322" v="79" actId="20577"/>
        <pc:sldMkLst>
          <pc:docMk/>
          <pc:sldMk cId="2576803504" sldId="266"/>
        </pc:sldMkLst>
        <pc:spChg chg="add mod">
          <ac:chgData name="Janhara Bibi (2025745)" userId="S::2025745@student.uwtsd.ac.uk::5c3d2c22-6880-4d57-9b1e-6e97ef5aa252" providerId="AD" clId="Web-{791EB9AC-3863-E92A-91F4-6B830DCF17D6}" dt="2022-03-09T23:21:29.322" v="79" actId="20577"/>
          <ac:spMkLst>
            <pc:docMk/>
            <pc:sldMk cId="2576803504" sldId="266"/>
            <ac:spMk id="6" creationId="{6CCC9E31-0B4E-4C60-A73A-074DC06CB091}"/>
          </ac:spMkLst>
        </pc:spChg>
      </pc:sldChg>
      <pc:sldChg chg="modSp">
        <pc:chgData name="Janhara Bibi (2025745)" userId="S::2025745@student.uwtsd.ac.uk::5c3d2c22-6880-4d57-9b1e-6e97ef5aa252" providerId="AD" clId="Web-{791EB9AC-3863-E92A-91F4-6B830DCF17D6}" dt="2022-03-09T23:25:10.787" v="85" actId="1076"/>
        <pc:sldMkLst>
          <pc:docMk/>
          <pc:sldMk cId="3062174807" sldId="267"/>
        </pc:sldMkLst>
        <pc:spChg chg="mod">
          <ac:chgData name="Janhara Bibi (2025745)" userId="S::2025745@student.uwtsd.ac.uk::5c3d2c22-6880-4d57-9b1e-6e97ef5aa252" providerId="AD" clId="Web-{791EB9AC-3863-E92A-91F4-6B830DCF17D6}" dt="2022-03-09T23:24:40.708" v="80" actId="1076"/>
          <ac:spMkLst>
            <pc:docMk/>
            <pc:sldMk cId="3062174807" sldId="267"/>
            <ac:spMk id="3" creationId="{2FCA3459-61F7-5A4F-A417-0AB987B75DDC}"/>
          </ac:spMkLst>
        </pc:spChg>
        <pc:spChg chg="mod">
          <ac:chgData name="Janhara Bibi (2025745)" userId="S::2025745@student.uwtsd.ac.uk::5c3d2c22-6880-4d57-9b1e-6e97ef5aa252" providerId="AD" clId="Web-{791EB9AC-3863-E92A-91F4-6B830DCF17D6}" dt="2022-03-09T23:25:10.787" v="85" actId="1076"/>
          <ac:spMkLst>
            <pc:docMk/>
            <pc:sldMk cId="3062174807" sldId="267"/>
            <ac:spMk id="14" creationId="{7017FAC0-B179-4C1B-9F20-B7C4CF9E46C7}"/>
          </ac:spMkLst>
        </pc:spChg>
        <pc:spChg chg="mod">
          <ac:chgData name="Janhara Bibi (2025745)" userId="S::2025745@student.uwtsd.ac.uk::5c3d2c22-6880-4d57-9b1e-6e97ef5aa252" providerId="AD" clId="Web-{791EB9AC-3863-E92A-91F4-6B830DCF17D6}" dt="2022-03-09T23:25:07.443" v="84" actId="1076"/>
          <ac:spMkLst>
            <pc:docMk/>
            <pc:sldMk cId="3062174807" sldId="267"/>
            <ac:spMk id="15" creationId="{6AED244C-A83A-41C3-B48D-39D9061AB183}"/>
          </ac:spMkLst>
        </pc:spChg>
        <pc:spChg chg="mod">
          <ac:chgData name="Janhara Bibi (2025745)" userId="S::2025745@student.uwtsd.ac.uk::5c3d2c22-6880-4d57-9b1e-6e97ef5aa252" providerId="AD" clId="Web-{791EB9AC-3863-E92A-91F4-6B830DCF17D6}" dt="2022-03-09T23:24:55.755" v="82" actId="1076"/>
          <ac:spMkLst>
            <pc:docMk/>
            <pc:sldMk cId="3062174807" sldId="267"/>
            <ac:spMk id="17" creationId="{C1D7DBDD-F0C6-4312-A42D-58A109550787}"/>
          </ac:spMkLst>
        </pc:spChg>
        <pc:spChg chg="mod">
          <ac:chgData name="Janhara Bibi (2025745)" userId="S::2025745@student.uwtsd.ac.uk::5c3d2c22-6880-4d57-9b1e-6e97ef5aa252" providerId="AD" clId="Web-{791EB9AC-3863-E92A-91F4-6B830DCF17D6}" dt="2022-03-09T23:24:59.630" v="83" actId="1076"/>
          <ac:spMkLst>
            <pc:docMk/>
            <pc:sldMk cId="3062174807" sldId="267"/>
            <ac:spMk id="18" creationId="{54262ED6-8DF4-4E9E-B38B-18582F04C118}"/>
          </ac:spMkLst>
        </pc:spChg>
        <pc:graphicFrameChg chg="mod">
          <ac:chgData name="Janhara Bibi (2025745)" userId="S::2025745@student.uwtsd.ac.uk::5c3d2c22-6880-4d57-9b1e-6e97ef5aa252" providerId="AD" clId="Web-{791EB9AC-3863-E92A-91F4-6B830DCF17D6}" dt="2022-03-09T23:24:50.442" v="81" actId="1076"/>
          <ac:graphicFrameMkLst>
            <pc:docMk/>
            <pc:sldMk cId="3062174807" sldId="267"/>
            <ac:graphicFrameMk id="4" creationId="{2273A2D8-385D-014C-8A39-25D1F7AB4D74}"/>
          </ac:graphicFrameMkLst>
        </pc:graphicFrameChg>
      </pc:sldChg>
    </pc:docChg>
  </pc:docChgLst>
  <pc:docChgLst>
    <pc:chgData name="Janhara Bibi (2025745)" userId="5c3d2c22-6880-4d57-9b1e-6e97ef5aa252" providerId="ADAL" clId="{97FA30F0-D302-A443-942E-0ED68AF75069}"/>
    <pc:docChg chg="undo custSel addSld modSld">
      <pc:chgData name="Janhara Bibi (2025745)" userId="5c3d2c22-6880-4d57-9b1e-6e97ef5aa252" providerId="ADAL" clId="{97FA30F0-D302-A443-942E-0ED68AF75069}" dt="2022-03-07T22:36:37.730" v="3809" actId="14100"/>
      <pc:docMkLst>
        <pc:docMk/>
      </pc:docMkLst>
      <pc:sldChg chg="addSp modSp mod setBg">
        <pc:chgData name="Janhara Bibi (2025745)" userId="5c3d2c22-6880-4d57-9b1e-6e97ef5aa252" providerId="ADAL" clId="{97FA30F0-D302-A443-942E-0ED68AF75069}" dt="2022-03-07T21:31:04.071" v="543" actId="1076"/>
        <pc:sldMkLst>
          <pc:docMk/>
          <pc:sldMk cId="962758061" sldId="260"/>
        </pc:sldMkLst>
        <pc:spChg chg="mod">
          <ac:chgData name="Janhara Bibi (2025745)" userId="5c3d2c22-6880-4d57-9b1e-6e97ef5aa252" providerId="ADAL" clId="{97FA30F0-D302-A443-942E-0ED68AF75069}" dt="2022-03-07T21:30:10.114" v="530" actId="26606"/>
          <ac:spMkLst>
            <pc:docMk/>
            <pc:sldMk cId="962758061" sldId="260"/>
            <ac:spMk id="2" creationId="{AF1BC2DB-12F9-E542-B18F-A82168894204}"/>
          </ac:spMkLst>
        </pc:spChg>
        <pc:spChg chg="mod">
          <ac:chgData name="Janhara Bibi (2025745)" userId="5c3d2c22-6880-4d57-9b1e-6e97ef5aa252" providerId="ADAL" clId="{97FA30F0-D302-A443-942E-0ED68AF75069}" dt="2022-03-07T21:31:04.071" v="543" actId="1076"/>
          <ac:spMkLst>
            <pc:docMk/>
            <pc:sldMk cId="962758061" sldId="260"/>
            <ac:spMk id="3" creationId="{6E64EC3E-B554-0641-A370-F0948D3486B6}"/>
          </ac:spMkLst>
        </pc:spChg>
        <pc:spChg chg="add">
          <ac:chgData name="Janhara Bibi (2025745)" userId="5c3d2c22-6880-4d57-9b1e-6e97ef5aa252" providerId="ADAL" clId="{97FA30F0-D302-A443-942E-0ED68AF75069}" dt="2022-03-07T21:30:10.114" v="530" actId="26606"/>
          <ac:spMkLst>
            <pc:docMk/>
            <pc:sldMk cId="962758061" sldId="260"/>
            <ac:spMk id="71" creationId="{743AA782-23D1-4521-8CAD-47662984AA08}"/>
          </ac:spMkLst>
        </pc:spChg>
        <pc:spChg chg="add">
          <ac:chgData name="Janhara Bibi (2025745)" userId="5c3d2c22-6880-4d57-9b1e-6e97ef5aa252" providerId="ADAL" clId="{97FA30F0-D302-A443-942E-0ED68AF75069}" dt="2022-03-07T21:30:10.114" v="530" actId="26606"/>
          <ac:spMkLst>
            <pc:docMk/>
            <pc:sldMk cId="962758061" sldId="260"/>
            <ac:spMk id="73" creationId="{71877DBC-BB60-40F0-AC93-2ACDBAAE60CE}"/>
          </ac:spMkLst>
        </pc:spChg>
        <pc:picChg chg="add mod">
          <ac:chgData name="Janhara Bibi (2025745)" userId="5c3d2c22-6880-4d57-9b1e-6e97ef5aa252" providerId="ADAL" clId="{97FA30F0-D302-A443-942E-0ED68AF75069}" dt="2022-03-07T21:30:20.700" v="532" actId="1076"/>
          <ac:picMkLst>
            <pc:docMk/>
            <pc:sldMk cId="962758061" sldId="260"/>
            <ac:picMk id="1026" creationId="{98530B92-4A0A-7C49-AA04-BD991A1A6AFE}"/>
          </ac:picMkLst>
        </pc:picChg>
      </pc:sldChg>
      <pc:sldChg chg="addSp modSp mod">
        <pc:chgData name="Janhara Bibi (2025745)" userId="5c3d2c22-6880-4d57-9b1e-6e97ef5aa252" providerId="ADAL" clId="{97FA30F0-D302-A443-942E-0ED68AF75069}" dt="2022-03-07T21:34:52.132" v="706" actId="1076"/>
        <pc:sldMkLst>
          <pc:docMk/>
          <pc:sldMk cId="2892697306" sldId="264"/>
        </pc:sldMkLst>
        <pc:spChg chg="add mod">
          <ac:chgData name="Janhara Bibi (2025745)" userId="5c3d2c22-6880-4d57-9b1e-6e97ef5aa252" providerId="ADAL" clId="{97FA30F0-D302-A443-942E-0ED68AF75069}" dt="2022-03-07T21:31:58.466" v="555" actId="1076"/>
          <ac:spMkLst>
            <pc:docMk/>
            <pc:sldMk cId="2892697306" sldId="264"/>
            <ac:spMk id="18" creationId="{3B228E0D-E10E-744C-B5F1-F4D11F0BD4B7}"/>
          </ac:spMkLst>
        </pc:spChg>
        <pc:spChg chg="mod">
          <ac:chgData name="Janhara Bibi (2025745)" userId="5c3d2c22-6880-4d57-9b1e-6e97ef5aa252" providerId="ADAL" clId="{97FA30F0-D302-A443-942E-0ED68AF75069}" dt="2022-03-07T21:34:47.247" v="705" actId="1076"/>
          <ac:spMkLst>
            <pc:docMk/>
            <pc:sldMk cId="2892697306" sldId="264"/>
            <ac:spMk id="25" creationId="{00CB6F74-6A3A-D649-8C4C-1A773E01B981}"/>
          </ac:spMkLst>
        </pc:spChg>
        <pc:spChg chg="add mod">
          <ac:chgData name="Janhara Bibi (2025745)" userId="5c3d2c22-6880-4d57-9b1e-6e97ef5aa252" providerId="ADAL" clId="{97FA30F0-D302-A443-942E-0ED68AF75069}" dt="2022-03-07T21:32:16.371" v="571" actId="20577"/>
          <ac:spMkLst>
            <pc:docMk/>
            <pc:sldMk cId="2892697306" sldId="264"/>
            <ac:spMk id="26" creationId="{922765BA-37DC-FA45-8BD8-68A184D3F970}"/>
          </ac:spMkLst>
        </pc:spChg>
        <pc:spChg chg="add mod">
          <ac:chgData name="Janhara Bibi (2025745)" userId="5c3d2c22-6880-4d57-9b1e-6e97ef5aa252" providerId="ADAL" clId="{97FA30F0-D302-A443-942E-0ED68AF75069}" dt="2022-03-07T21:33:21.950" v="612" actId="1076"/>
          <ac:spMkLst>
            <pc:docMk/>
            <pc:sldMk cId="2892697306" sldId="264"/>
            <ac:spMk id="27" creationId="{303CA398-EE9C-D942-B284-1EFFC2BC6A4B}"/>
          </ac:spMkLst>
        </pc:spChg>
        <pc:spChg chg="add mod">
          <ac:chgData name="Janhara Bibi (2025745)" userId="5c3d2c22-6880-4d57-9b1e-6e97ef5aa252" providerId="ADAL" clId="{97FA30F0-D302-A443-942E-0ED68AF75069}" dt="2022-03-07T21:33:38.555" v="637" actId="20577"/>
          <ac:spMkLst>
            <pc:docMk/>
            <pc:sldMk cId="2892697306" sldId="264"/>
            <ac:spMk id="28" creationId="{A52989A7-94D0-4C46-92F4-3103C6CCF1C4}"/>
          </ac:spMkLst>
        </pc:spChg>
        <pc:spChg chg="add mod">
          <ac:chgData name="Janhara Bibi (2025745)" userId="5c3d2c22-6880-4d57-9b1e-6e97ef5aa252" providerId="ADAL" clId="{97FA30F0-D302-A443-942E-0ED68AF75069}" dt="2022-03-07T21:34:52.132" v="706" actId="1076"/>
          <ac:spMkLst>
            <pc:docMk/>
            <pc:sldMk cId="2892697306" sldId="264"/>
            <ac:spMk id="29" creationId="{95764B8F-0E45-3E4C-9783-B8CBBBF48487}"/>
          </ac:spMkLst>
        </pc:spChg>
        <pc:cxnChg chg="add mod">
          <ac:chgData name="Janhara Bibi (2025745)" userId="5c3d2c22-6880-4d57-9b1e-6e97ef5aa252" providerId="ADAL" clId="{97FA30F0-D302-A443-942E-0ED68AF75069}" dt="2022-03-07T21:31:30.988" v="545" actId="1076"/>
          <ac:cxnSpMkLst>
            <pc:docMk/>
            <pc:sldMk cId="2892697306" sldId="264"/>
            <ac:cxnSpMk id="17" creationId="{13284B94-9BA4-2C49-B25A-00999C6B0BC4}"/>
          </ac:cxnSpMkLst>
        </pc:cxnChg>
      </pc:sldChg>
      <pc:sldChg chg="addSp delSp modSp mod setBg modNotesTx">
        <pc:chgData name="Janhara Bibi (2025745)" userId="5c3d2c22-6880-4d57-9b1e-6e97ef5aa252" providerId="ADAL" clId="{97FA30F0-D302-A443-942E-0ED68AF75069}" dt="2022-03-07T22:03:54.762" v="2010" actId="14100"/>
        <pc:sldMkLst>
          <pc:docMk/>
          <pc:sldMk cId="1003263345" sldId="265"/>
        </pc:sldMkLst>
        <pc:spChg chg="mod">
          <ac:chgData name="Janhara Bibi (2025745)" userId="5c3d2c22-6880-4d57-9b1e-6e97ef5aa252" providerId="ADAL" clId="{97FA30F0-D302-A443-942E-0ED68AF75069}" dt="2022-03-07T22:02:40.590" v="1987" actId="26606"/>
          <ac:spMkLst>
            <pc:docMk/>
            <pc:sldMk cId="1003263345" sldId="265"/>
            <ac:spMk id="2" creationId="{7EEE752A-E3BE-544E-BAF3-67AD6E0960C3}"/>
          </ac:spMkLst>
        </pc:spChg>
        <pc:spChg chg="mod">
          <ac:chgData name="Janhara Bibi (2025745)" userId="5c3d2c22-6880-4d57-9b1e-6e97ef5aa252" providerId="ADAL" clId="{97FA30F0-D302-A443-942E-0ED68AF75069}" dt="2022-03-07T22:03:54.762" v="2010" actId="14100"/>
          <ac:spMkLst>
            <pc:docMk/>
            <pc:sldMk cId="1003263345" sldId="265"/>
            <ac:spMk id="3" creationId="{4F2EF497-5A21-9444-95F2-9A54396EAA4F}"/>
          </ac:spMkLst>
        </pc:spChg>
        <pc:spChg chg="add del">
          <ac:chgData name="Janhara Bibi (2025745)" userId="5c3d2c22-6880-4d57-9b1e-6e97ef5aa252" providerId="ADAL" clId="{97FA30F0-D302-A443-942E-0ED68AF75069}" dt="2022-03-07T22:02:23.839" v="1986" actId="26606"/>
          <ac:spMkLst>
            <pc:docMk/>
            <pc:sldMk cId="1003263345" sldId="265"/>
            <ac:spMk id="71" creationId="{DBC6133C-0615-4CE4-9132-37E609A9BDFA}"/>
          </ac:spMkLst>
        </pc:spChg>
        <pc:spChg chg="add del">
          <ac:chgData name="Janhara Bibi (2025745)" userId="5c3d2c22-6880-4d57-9b1e-6e97ef5aa252" providerId="ADAL" clId="{97FA30F0-D302-A443-942E-0ED68AF75069}" dt="2022-03-07T22:02:23.839" v="1986" actId="26606"/>
          <ac:spMkLst>
            <pc:docMk/>
            <pc:sldMk cId="1003263345" sldId="265"/>
            <ac:spMk id="73" creationId="{169CC832-2974-4E8D-90ED-3E2941BA7336}"/>
          </ac:spMkLst>
        </pc:spChg>
        <pc:spChg chg="add del">
          <ac:chgData name="Janhara Bibi (2025745)" userId="5c3d2c22-6880-4d57-9b1e-6e97ef5aa252" providerId="ADAL" clId="{97FA30F0-D302-A443-942E-0ED68AF75069}" dt="2022-03-07T22:02:23.839" v="1986" actId="26606"/>
          <ac:spMkLst>
            <pc:docMk/>
            <pc:sldMk cId="1003263345" sldId="265"/>
            <ac:spMk id="75" creationId="{55222F96-971A-4F90-B841-6BAB416C7AC1}"/>
          </ac:spMkLst>
        </pc:spChg>
        <pc:spChg chg="add del">
          <ac:chgData name="Janhara Bibi (2025745)" userId="5c3d2c22-6880-4d57-9b1e-6e97ef5aa252" providerId="ADAL" clId="{97FA30F0-D302-A443-942E-0ED68AF75069}" dt="2022-03-07T22:02:23.839" v="1986" actId="26606"/>
          <ac:spMkLst>
            <pc:docMk/>
            <pc:sldMk cId="1003263345" sldId="265"/>
            <ac:spMk id="77" creationId="{08980754-6F4B-43C9-B9BE-127B6BED6586}"/>
          </ac:spMkLst>
        </pc:spChg>
        <pc:spChg chg="add del">
          <ac:chgData name="Janhara Bibi (2025745)" userId="5c3d2c22-6880-4d57-9b1e-6e97ef5aa252" providerId="ADAL" clId="{97FA30F0-D302-A443-942E-0ED68AF75069}" dt="2022-03-07T22:02:23.839" v="1986" actId="26606"/>
          <ac:spMkLst>
            <pc:docMk/>
            <pc:sldMk cId="1003263345" sldId="265"/>
            <ac:spMk id="79" creationId="{2C1BBA94-3F40-40AA-8BB9-E69E25E537C1}"/>
          </ac:spMkLst>
        </pc:spChg>
        <pc:spChg chg="add">
          <ac:chgData name="Janhara Bibi (2025745)" userId="5c3d2c22-6880-4d57-9b1e-6e97ef5aa252" providerId="ADAL" clId="{97FA30F0-D302-A443-942E-0ED68AF75069}" dt="2022-03-07T22:02:40.590" v="1987" actId="26606"/>
          <ac:spMkLst>
            <pc:docMk/>
            <pc:sldMk cId="1003263345" sldId="265"/>
            <ac:spMk id="2052" creationId="{743AA782-23D1-4521-8CAD-47662984AA08}"/>
          </ac:spMkLst>
        </pc:spChg>
        <pc:spChg chg="add">
          <ac:chgData name="Janhara Bibi (2025745)" userId="5c3d2c22-6880-4d57-9b1e-6e97ef5aa252" providerId="ADAL" clId="{97FA30F0-D302-A443-942E-0ED68AF75069}" dt="2022-03-07T22:02:40.590" v="1987" actId="26606"/>
          <ac:spMkLst>
            <pc:docMk/>
            <pc:sldMk cId="1003263345" sldId="265"/>
            <ac:spMk id="2053" creationId="{650D18FE-0824-4A46-B22C-A86B52E5780A}"/>
          </ac:spMkLst>
        </pc:spChg>
        <pc:picChg chg="add mod">
          <ac:chgData name="Janhara Bibi (2025745)" userId="5c3d2c22-6880-4d57-9b1e-6e97ef5aa252" providerId="ADAL" clId="{97FA30F0-D302-A443-942E-0ED68AF75069}" dt="2022-03-07T22:03:50.083" v="2009" actId="1076"/>
          <ac:picMkLst>
            <pc:docMk/>
            <pc:sldMk cId="1003263345" sldId="265"/>
            <ac:picMk id="2050" creationId="{E5AAA664-DA06-E741-AE85-E1D082B055AB}"/>
          </ac:picMkLst>
        </pc:picChg>
      </pc:sldChg>
      <pc:sldChg chg="addSp modSp new mod setBg modNotesTx">
        <pc:chgData name="Janhara Bibi (2025745)" userId="5c3d2c22-6880-4d57-9b1e-6e97ef5aa252" providerId="ADAL" clId="{97FA30F0-D302-A443-942E-0ED68AF75069}" dt="2022-03-07T22:14:58.671" v="2487" actId="962"/>
        <pc:sldMkLst>
          <pc:docMk/>
          <pc:sldMk cId="2576803504" sldId="266"/>
        </pc:sldMkLst>
        <pc:spChg chg="mod">
          <ac:chgData name="Janhara Bibi (2025745)" userId="5c3d2c22-6880-4d57-9b1e-6e97ef5aa252" providerId="ADAL" clId="{97FA30F0-D302-A443-942E-0ED68AF75069}" dt="2022-03-07T22:14:53.333" v="2481" actId="26606"/>
          <ac:spMkLst>
            <pc:docMk/>
            <pc:sldMk cId="2576803504" sldId="266"/>
            <ac:spMk id="2" creationId="{EBDBB1B4-799E-6146-B1A7-C168365FC622}"/>
          </ac:spMkLst>
        </pc:spChg>
        <pc:spChg chg="mod">
          <ac:chgData name="Janhara Bibi (2025745)" userId="5c3d2c22-6880-4d57-9b1e-6e97ef5aa252" providerId="ADAL" clId="{97FA30F0-D302-A443-942E-0ED68AF75069}" dt="2022-03-07T22:14:58.671" v="2487" actId="962"/>
          <ac:spMkLst>
            <pc:docMk/>
            <pc:sldMk cId="2576803504" sldId="266"/>
            <ac:spMk id="3" creationId="{E033F181-E630-2345-82FA-E0E44C3C4E05}"/>
          </ac:spMkLst>
        </pc:spChg>
        <pc:spChg chg="add">
          <ac:chgData name="Janhara Bibi (2025745)" userId="5c3d2c22-6880-4d57-9b1e-6e97ef5aa252" providerId="ADAL" clId="{97FA30F0-D302-A443-942E-0ED68AF75069}" dt="2022-03-07T22:14:53.333" v="2481" actId="26606"/>
          <ac:spMkLst>
            <pc:docMk/>
            <pc:sldMk cId="2576803504" sldId="266"/>
            <ac:spMk id="10" creationId="{352BEC0E-22F8-46D0-9632-375DB541B06C}"/>
          </ac:spMkLst>
        </pc:spChg>
        <pc:spChg chg="add">
          <ac:chgData name="Janhara Bibi (2025745)" userId="5c3d2c22-6880-4d57-9b1e-6e97ef5aa252" providerId="ADAL" clId="{97FA30F0-D302-A443-942E-0ED68AF75069}" dt="2022-03-07T22:14:53.333" v="2481" actId="26606"/>
          <ac:spMkLst>
            <pc:docMk/>
            <pc:sldMk cId="2576803504" sldId="266"/>
            <ac:spMk id="12" creationId="{3FCFB1DE-0B7E-48CC-BA90-B2AB0889F9D6}"/>
          </ac:spMkLst>
        </pc:spChg>
        <pc:picChg chg="add mod ord">
          <ac:chgData name="Janhara Bibi (2025745)" userId="5c3d2c22-6880-4d57-9b1e-6e97ef5aa252" providerId="ADAL" clId="{97FA30F0-D302-A443-942E-0ED68AF75069}" dt="2022-03-07T22:14:58.666" v="2486" actId="27614"/>
          <ac:picMkLst>
            <pc:docMk/>
            <pc:sldMk cId="2576803504" sldId="266"/>
            <ac:picMk id="4" creationId="{A88F8D7C-9EBE-DC49-B85A-DFC03060DC73}"/>
          </ac:picMkLst>
        </pc:picChg>
        <pc:picChg chg="add mod">
          <ac:chgData name="Janhara Bibi (2025745)" userId="5c3d2c22-6880-4d57-9b1e-6e97ef5aa252" providerId="ADAL" clId="{97FA30F0-D302-A443-942E-0ED68AF75069}" dt="2022-03-07T22:14:58.527" v="2484" actId="27614"/>
          <ac:picMkLst>
            <pc:docMk/>
            <pc:sldMk cId="2576803504" sldId="266"/>
            <ac:picMk id="5" creationId="{1C9E371D-7EE6-514F-BF7D-86171153DD16}"/>
          </ac:picMkLst>
        </pc:picChg>
      </pc:sldChg>
      <pc:sldChg chg="addSp modSp new mod">
        <pc:chgData name="Janhara Bibi (2025745)" userId="5c3d2c22-6880-4d57-9b1e-6e97ef5aa252" providerId="ADAL" clId="{97FA30F0-D302-A443-942E-0ED68AF75069}" dt="2022-03-07T22:36:37.730" v="3809" actId="14100"/>
        <pc:sldMkLst>
          <pc:docMk/>
          <pc:sldMk cId="3062174807" sldId="267"/>
        </pc:sldMkLst>
        <pc:spChg chg="mod">
          <ac:chgData name="Janhara Bibi (2025745)" userId="5c3d2c22-6880-4d57-9b1e-6e97ef5aa252" providerId="ADAL" clId="{97FA30F0-D302-A443-942E-0ED68AF75069}" dt="2022-03-07T22:17:58.618" v="2560" actId="20577"/>
          <ac:spMkLst>
            <pc:docMk/>
            <pc:sldMk cId="3062174807" sldId="267"/>
            <ac:spMk id="2" creationId="{43DA0699-BBD3-EA49-92C0-A94E322B9BEE}"/>
          </ac:spMkLst>
        </pc:spChg>
        <pc:spChg chg="mod">
          <ac:chgData name="Janhara Bibi (2025745)" userId="5c3d2c22-6880-4d57-9b1e-6e97ef5aa252" providerId="ADAL" clId="{97FA30F0-D302-A443-942E-0ED68AF75069}" dt="2022-03-07T22:36:28.101" v="3807" actId="14100"/>
          <ac:spMkLst>
            <pc:docMk/>
            <pc:sldMk cId="3062174807" sldId="267"/>
            <ac:spMk id="3" creationId="{2FCA3459-61F7-5A4F-A417-0AB987B75DDC}"/>
          </ac:spMkLst>
        </pc:spChg>
        <pc:graphicFrameChg chg="add mod modGraphic">
          <ac:chgData name="Janhara Bibi (2025745)" userId="5c3d2c22-6880-4d57-9b1e-6e97ef5aa252" providerId="ADAL" clId="{97FA30F0-D302-A443-942E-0ED68AF75069}" dt="2022-03-07T22:36:37.730" v="3809" actId="14100"/>
          <ac:graphicFrameMkLst>
            <pc:docMk/>
            <pc:sldMk cId="3062174807" sldId="267"/>
            <ac:graphicFrameMk id="4" creationId="{2273A2D8-385D-014C-8A39-25D1F7AB4D74}"/>
          </ac:graphicFrameMkLst>
        </pc:graphicFrameChg>
      </pc:sldChg>
      <pc:sldChg chg="addSp delSp modSp new mod setBg">
        <pc:chgData name="Janhara Bibi (2025745)" userId="5c3d2c22-6880-4d57-9b1e-6e97ef5aa252" providerId="ADAL" clId="{97FA30F0-D302-A443-942E-0ED68AF75069}" dt="2022-03-07T22:36:12.957" v="3805" actId="20577"/>
        <pc:sldMkLst>
          <pc:docMk/>
          <pc:sldMk cId="1675874542" sldId="268"/>
        </pc:sldMkLst>
        <pc:spChg chg="mod">
          <ac:chgData name="Janhara Bibi (2025745)" userId="5c3d2c22-6880-4d57-9b1e-6e97ef5aa252" providerId="ADAL" clId="{97FA30F0-D302-A443-942E-0ED68AF75069}" dt="2022-03-07T22:35:40.281" v="3796" actId="26606"/>
          <ac:spMkLst>
            <pc:docMk/>
            <pc:sldMk cId="1675874542" sldId="268"/>
            <ac:spMk id="2" creationId="{FED4D072-543B-264B-BD90-D1A32E8F882D}"/>
          </ac:spMkLst>
        </pc:spChg>
        <pc:spChg chg="mod">
          <ac:chgData name="Janhara Bibi (2025745)" userId="5c3d2c22-6880-4d57-9b1e-6e97ef5aa252" providerId="ADAL" clId="{97FA30F0-D302-A443-942E-0ED68AF75069}" dt="2022-03-07T22:36:12.957" v="3805" actId="20577"/>
          <ac:spMkLst>
            <pc:docMk/>
            <pc:sldMk cId="1675874542" sldId="268"/>
            <ac:spMk id="3" creationId="{19B04EB6-7AF6-AF45-9F60-30F766244B5F}"/>
          </ac:spMkLst>
        </pc:spChg>
        <pc:spChg chg="add del">
          <ac:chgData name="Janhara Bibi (2025745)" userId="5c3d2c22-6880-4d57-9b1e-6e97ef5aa252" providerId="ADAL" clId="{97FA30F0-D302-A443-942E-0ED68AF75069}" dt="2022-03-07T22:35:40.281" v="3796" actId="26606"/>
          <ac:spMkLst>
            <pc:docMk/>
            <pc:sldMk cId="1675874542" sldId="268"/>
            <ac:spMk id="9" creationId="{743AA782-23D1-4521-8CAD-47662984AA08}"/>
          </ac:spMkLst>
        </pc:spChg>
        <pc:spChg chg="add del">
          <ac:chgData name="Janhara Bibi (2025745)" userId="5c3d2c22-6880-4d57-9b1e-6e97ef5aa252" providerId="ADAL" clId="{97FA30F0-D302-A443-942E-0ED68AF75069}" dt="2022-03-07T22:35:40.281" v="3796" actId="26606"/>
          <ac:spMkLst>
            <pc:docMk/>
            <pc:sldMk cId="1675874542" sldId="268"/>
            <ac:spMk id="11" creationId="{650D18FE-0824-4A46-B22C-A86B52E5780A}"/>
          </ac:spMkLst>
        </pc:spChg>
        <pc:spChg chg="add">
          <ac:chgData name="Janhara Bibi (2025745)" userId="5c3d2c22-6880-4d57-9b1e-6e97ef5aa252" providerId="ADAL" clId="{97FA30F0-D302-A443-942E-0ED68AF75069}" dt="2022-03-07T22:35:40.281" v="3796" actId="26606"/>
          <ac:spMkLst>
            <pc:docMk/>
            <pc:sldMk cId="1675874542" sldId="268"/>
            <ac:spMk id="16" creationId="{352BEC0E-22F8-46D0-9632-375DB541B06C}"/>
          </ac:spMkLst>
        </pc:spChg>
        <pc:spChg chg="add">
          <ac:chgData name="Janhara Bibi (2025745)" userId="5c3d2c22-6880-4d57-9b1e-6e97ef5aa252" providerId="ADAL" clId="{97FA30F0-D302-A443-942E-0ED68AF75069}" dt="2022-03-07T22:35:40.281" v="3796" actId="26606"/>
          <ac:spMkLst>
            <pc:docMk/>
            <pc:sldMk cId="1675874542" sldId="268"/>
            <ac:spMk id="18" creationId="{3FCFB1DE-0B7E-48CC-BA90-B2AB0889F9D6}"/>
          </ac:spMkLst>
        </pc:spChg>
        <pc:picChg chg="add mod">
          <ac:chgData name="Janhara Bibi (2025745)" userId="5c3d2c22-6880-4d57-9b1e-6e97ef5aa252" providerId="ADAL" clId="{97FA30F0-D302-A443-942E-0ED68AF75069}" dt="2022-03-07T22:35:40.281" v="3796" actId="26606"/>
          <ac:picMkLst>
            <pc:docMk/>
            <pc:sldMk cId="1675874542" sldId="268"/>
            <ac:picMk id="4" creationId="{51A9146E-59B8-2C42-9EB5-22F625432336}"/>
          </ac:picMkLst>
        </pc:picChg>
        <pc:picChg chg="add mod">
          <ac:chgData name="Janhara Bibi (2025745)" userId="5c3d2c22-6880-4d57-9b1e-6e97ef5aa252" providerId="ADAL" clId="{97FA30F0-D302-A443-942E-0ED68AF75069}" dt="2022-03-07T22:35:40.281" v="3796" actId="26606"/>
          <ac:picMkLst>
            <pc:docMk/>
            <pc:sldMk cId="1675874542" sldId="268"/>
            <ac:picMk id="5" creationId="{B71B324B-6166-3243-BB6B-4ACC28624AA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87E9F6-BF69-2640-8AFD-C681F30E6D64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959D1F-5BCD-FF4F-8FEE-0BDDE7D573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504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0364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730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58780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9965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4036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9811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1272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4755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1959D1F-5BCD-FF4F-8FEE-0BDDE7D5731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3113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923A5-A476-8047-9069-53794B203A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0374AE-3EA2-E741-A84C-8410A0EE01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0C4AD-C26A-154E-9626-B9694034DA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89E9AA-2C7B-924C-81AB-A6E4269991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DA129-08CB-064D-84CC-C68A0235C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936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27C09-A23C-9247-8536-55C2163EB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E6835E-4E82-D347-BED9-E41948BDF4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BE50E-5172-0340-AC20-0FBB36D65C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D8B1F0-4E92-4841-852C-05D593F87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86D6BE-9A95-6747-B413-4C0BCE3F2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156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C1B21-7AEA-AF40-8B77-35DCAE8026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03CB89-9EEF-C14B-AF81-36E3DF1683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9E19CF-853E-F047-9365-C30F0AEC2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4C013F-FAD9-7242-8507-3910F15CC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CDE0FC-14F1-3C45-A888-D5DD9E628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622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54000-F1D8-7142-B2F2-57B97367B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EA214B-C4E2-924B-8388-90B2C00958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DDBA8D-9D43-9F4C-A5A3-8379903060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3753A3-0ED2-2F46-9EEF-9F0EE6D641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A97F10-963E-5D48-A990-63E1B94783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7F9D73-D97D-4140-B6E1-83CD8ED701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750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B873D-DB48-0B43-9953-CC93CFA57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3AE07C-D5CA-3E48-865B-1032851501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027936-2755-1F41-83F5-A13F92E89A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A7A180-189A-274D-9C5E-7E998C16C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CBCE064-C893-EB46-8762-00F00B6BDF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637AD3C-A6E3-B04A-A63D-A1740C781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7AE372-29F7-574D-96B6-76DA9792D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D31C3A-7503-CA40-8AC0-BD0474435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553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F410E-004E-F346-BDEC-A4199A7F69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959E75-F7D5-DF40-85FA-277B0E957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F5A479-91E0-A443-8456-AC2B8EF670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D5AA9B-F980-5348-A577-40C58233A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878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EE6A6C-67AB-1C4F-9148-B63F324E7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C29B39-0B1E-B64E-8BCB-FE82BD3D2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105A35-4A33-AE41-95C3-935D2913AA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827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DE56A-40B0-2448-A155-87465D529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8DDDE-6FD1-4543-9314-AA3E13346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74A206-8512-7F40-B815-BB93344641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E5E9B9-8DBA-DB4E-B6A8-848C0BD9D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361A8B-BE9D-F04B-88CD-222FA1EE8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29141F-98D9-5B41-801B-9564C42C00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815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EF20C-759F-ED4D-B33B-EFB5792F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87E6FFF-E01E-3348-B8D3-13B29F73986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651F69-44E4-F241-B898-B19C85733F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D1DFBE-5F45-E949-B92A-B4DF903942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817DE2-B698-4A47-BD10-25953B1783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266874-E5A3-2C45-8806-92B90E0D7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3454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FF1C3-E02E-E943-BA50-4848C2E79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426F3F-C3F7-D344-8506-08B5E86E67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14499C-94AD-3D46-9439-B53A54AB7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3C86A6-60CE-9242-9B3B-7E666976ED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B26C40-9655-EA48-94A3-2EB6FE7FB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679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CFE638-6545-D748-98D4-D4998544C1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3085A7-5BBE-544E-89C7-7B3989E790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5B14D5-F686-2E44-8E31-D2AF7BCB50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F0067-1DA9-D84B-ABA6-94D2E91788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FFBCD8-937A-2542-88F1-B8F4E0E6D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8254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0DF677A-EB09-6F45-A47C-6D7AAF81EC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A5B93A-B7BD-8A43-970D-A35A43E0EF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0A2544-48E3-EE49-A884-CDAE6F48EF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5E35C-1792-AA4D-B92B-4941E27843B9}" type="datetimeFigureOut">
              <a:rPr lang="en-GB" smtClean="0"/>
              <a:t>12/03/2022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F26585-132D-B343-9EA5-53C06AF0A6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60EA6-E03A-BE47-BE66-BBA4A5B6AC6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C2247-77FD-4A48-AC9E-583FA323A6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24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0C1B1F-B009-5945-88D4-86035148D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8499" y="3198334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Janhara Bibi</a:t>
            </a:r>
            <a:br>
              <a:rPr lang="en-GB" sz="3600" dirty="0">
                <a:solidFill>
                  <a:schemeClr val="tx2"/>
                </a:solidFill>
              </a:rPr>
            </a:br>
            <a:r>
              <a:rPr lang="en-GB" sz="3600" dirty="0">
                <a:solidFill>
                  <a:schemeClr val="tx2"/>
                </a:solidFill>
              </a:rPr>
              <a:t>2025745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90958-FAC6-5E44-A6AE-6454C1387B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452" y="1905856"/>
            <a:ext cx="11356790" cy="1678093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r>
              <a:rPr lang="en-GB" sz="5400" dirty="0">
                <a:solidFill>
                  <a:schemeClr val="tx2"/>
                </a:solidFill>
              </a:rPr>
              <a:t>Problem Solving and Decision Making (BMSW 4004)</a:t>
            </a:r>
          </a:p>
        </p:txBody>
      </p:sp>
      <p:grpSp>
        <p:nvGrpSpPr>
          <p:cNvPr id="26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7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5924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BC2DB-12F9-E542-B18F-A821688942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b="1"/>
              <a:t>Introduction</a:t>
            </a:r>
          </a:p>
        </p:txBody>
      </p:sp>
      <p:sp>
        <p:nvSpPr>
          <p:cNvPr id="7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64EC3E-B554-0641-A370-F0948D348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353" y="2575344"/>
            <a:ext cx="7624800" cy="3783002"/>
          </a:xfrm>
        </p:spPr>
        <p:txBody>
          <a:bodyPr anchor="t">
            <a:noAutofit/>
          </a:bodyPr>
          <a:lstStyle/>
          <a:p>
            <a:r>
              <a:rPr lang="en-GB" sz="2100" dirty="0">
                <a:cs typeface="Calibri"/>
              </a:rPr>
              <a:t>Mid-Cheshire NHS Trust's problem: </a:t>
            </a:r>
            <a:r>
              <a:rPr lang="en-GB" sz="2100" b="1" dirty="0"/>
              <a:t>long-term absenteeism</a:t>
            </a:r>
            <a:endParaRPr lang="en-US" dirty="0">
              <a:cs typeface="Calibri"/>
            </a:endParaRPr>
          </a:p>
          <a:p>
            <a:endParaRPr lang="en-GB" sz="2100" b="1" dirty="0">
              <a:cs typeface="Calibri"/>
            </a:endParaRPr>
          </a:p>
          <a:p>
            <a:r>
              <a:rPr lang="en-GB" sz="2100" dirty="0">
                <a:cs typeface="Calibri"/>
              </a:rPr>
              <a:t>Looking at the </a:t>
            </a:r>
            <a:r>
              <a:rPr lang="en-GB" sz="2100" b="1" dirty="0"/>
              <a:t>nature </a:t>
            </a:r>
            <a:r>
              <a:rPr lang="en-GB" sz="2100" dirty="0"/>
              <a:t>and </a:t>
            </a:r>
            <a:r>
              <a:rPr lang="en-GB" sz="2100" b="1" dirty="0"/>
              <a:t>impact</a:t>
            </a:r>
            <a:r>
              <a:rPr lang="en-GB" sz="2100" dirty="0"/>
              <a:t> of absenteeism in the hospitals</a:t>
            </a:r>
            <a:endParaRPr lang="en-GB" sz="2100" b="1" dirty="0">
              <a:cs typeface="Calibri" panose="020F0502020204030204"/>
            </a:endParaRPr>
          </a:p>
          <a:p>
            <a:endParaRPr lang="en-GB" sz="2100" dirty="0"/>
          </a:p>
          <a:p>
            <a:r>
              <a:rPr lang="en-GB" sz="2100" dirty="0"/>
              <a:t>Defining </a:t>
            </a:r>
            <a:r>
              <a:rPr lang="en-GB" sz="2100" b="1" dirty="0"/>
              <a:t>PESTLE analysis</a:t>
            </a:r>
            <a:r>
              <a:rPr lang="en-GB" sz="2100" dirty="0"/>
              <a:t> and using it to find the causes of absenteeism</a:t>
            </a:r>
            <a:endParaRPr lang="en-GB" sz="2100" dirty="0">
              <a:cs typeface="Calibri"/>
            </a:endParaRPr>
          </a:p>
          <a:p>
            <a:endParaRPr lang="en-GB" sz="2100" dirty="0"/>
          </a:p>
          <a:p>
            <a:r>
              <a:rPr lang="en-GB" sz="2100" dirty="0"/>
              <a:t>Defining and using </a:t>
            </a:r>
            <a:r>
              <a:rPr lang="en-GB" sz="2100" b="1" dirty="0"/>
              <a:t>fishbone (root) cause and effect analysis </a:t>
            </a:r>
            <a:endParaRPr lang="en-GB" sz="2100" b="1">
              <a:cs typeface="Calibri" panose="020F0502020204030204"/>
            </a:endParaRPr>
          </a:p>
          <a:p>
            <a:pPr marL="0" indent="0">
              <a:buNone/>
            </a:pPr>
            <a:endParaRPr lang="en-GB" sz="2100" dirty="0">
              <a:cs typeface="Calibri" panose="020F0502020204030204"/>
            </a:endParaRPr>
          </a:p>
          <a:p>
            <a:r>
              <a:rPr lang="en-GB" sz="2100" dirty="0"/>
              <a:t>Listing solutions for absenteeism and using PMI evaluation</a:t>
            </a:r>
            <a:endParaRPr lang="en-GB" sz="2100" dirty="0">
              <a:cs typeface="Calibri"/>
            </a:endParaRPr>
          </a:p>
          <a:p>
            <a:endParaRPr lang="en-GB" sz="21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84A7FA-CE89-45C6-9F53-F6908BFD25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5727" y="1876944"/>
            <a:ext cx="3995928" cy="1318656"/>
          </a:xfrm>
          <a:prstGeom prst="rect">
            <a:avLst/>
          </a:prstGeom>
        </p:spPr>
      </p:pic>
      <p:pic>
        <p:nvPicPr>
          <p:cNvPr id="5" name="Picture 5" descr="Text&#10;&#10;Description automatically generated">
            <a:extLst>
              <a:ext uri="{FF2B5EF4-FFF2-40B4-BE49-F238E27FC236}">
                <a16:creationId xmlns:a16="http://schemas.microsoft.com/office/drawing/2014/main" id="{F105E7CD-418F-4E57-B2B7-757E10473F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7943" y="3429000"/>
            <a:ext cx="297180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7580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549D4E-98BA-B64E-AB82-6050F9570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/>
              <a:t>Nature of the Problem</a:t>
            </a:r>
          </a:p>
        </p:txBody>
      </p:sp>
      <p:sp>
        <p:nvSpPr>
          <p:cNvPr id="19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9B14E6-98B6-954B-A3A3-CD02C66507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95128"/>
            <a:ext cx="6713552" cy="4452547"/>
          </a:xfrm>
        </p:spPr>
        <p:txBody>
          <a:bodyPr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3800" dirty="0"/>
              <a:t>Long-term absenteeism = Staff being “off sick for more than 4 weeks” (Gov.uk, 2018)</a:t>
            </a: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 sz="3800" dirty="0"/>
          </a:p>
          <a:p>
            <a:r>
              <a:rPr lang="en-GB" sz="3800" dirty="0">
                <a:cs typeface="Calibri"/>
              </a:rPr>
              <a:t>More than 4.51% of staff absent in Mid Cheshire NHS trust (since 2007)</a:t>
            </a:r>
          </a:p>
          <a:p>
            <a:pPr lvl="1"/>
            <a:r>
              <a:rPr lang="en-GB" sz="3400" dirty="0">
                <a:cs typeface="Calibri" panose="020F0502020204030204"/>
              </a:rPr>
              <a:t>Worse than target set by CCGs and NHS North West</a:t>
            </a:r>
          </a:p>
          <a:p>
            <a:endParaRPr lang="en-GB" sz="3800" dirty="0"/>
          </a:p>
          <a:p>
            <a:r>
              <a:rPr lang="en-GB" sz="3800" dirty="0"/>
              <a:t>Women, older people and people working in the public sector (e.g., health and social care) had the highest sickness absence rates (Leaker &amp; Kumar, 2021)</a:t>
            </a:r>
          </a:p>
          <a:p>
            <a:pPr lvl="1"/>
            <a:endParaRPr lang="en-GB" sz="3800" dirty="0"/>
          </a:p>
          <a:p>
            <a:endParaRPr lang="en-GB" sz="1700" dirty="0"/>
          </a:p>
          <a:p>
            <a:pPr lvl="1"/>
            <a:endParaRPr lang="en-GB" sz="1700" dirty="0"/>
          </a:p>
          <a:p>
            <a:endParaRPr lang="en-GB" sz="1700" dirty="0"/>
          </a:p>
        </p:txBody>
      </p:sp>
      <p:pic>
        <p:nvPicPr>
          <p:cNvPr id="1026" name="Picture 2" descr="Sickness absence at 15-year low – Employee Benefits">
            <a:extLst>
              <a:ext uri="{FF2B5EF4-FFF2-40B4-BE49-F238E27FC236}">
                <a16:creationId xmlns:a16="http://schemas.microsoft.com/office/drawing/2014/main" id="{0D05A963-52CE-D344-8437-6AF0BE52963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66" r="26523" b="2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31668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22ACF9-BE84-614E-BC30-389D7B523C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6100" b="1" dirty="0"/>
              <a:t>Impact of the Problem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84E11-3450-014C-BB98-726D72EE34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8782" y="2625694"/>
            <a:ext cx="7674971" cy="39031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/>
            <a:r>
              <a:rPr lang="en-GB" sz="2200" dirty="0"/>
              <a:t>The longer someone is absent, the more likely they are to leave their job</a:t>
            </a:r>
            <a:endParaRPr lang="en-GB" sz="2200">
              <a:cs typeface="Calibri"/>
            </a:endParaRPr>
          </a:p>
          <a:p>
            <a:r>
              <a:rPr lang="en-GB" sz="2200" dirty="0">
                <a:cs typeface="Calibri"/>
              </a:rPr>
              <a:t>May perform worse at work because they've been off too long</a:t>
            </a:r>
          </a:p>
          <a:p>
            <a:pPr marL="0" indent="0">
              <a:buNone/>
            </a:pPr>
            <a:endParaRPr lang="en-GB" sz="2200" dirty="0">
              <a:cs typeface="Calibri"/>
            </a:endParaRPr>
          </a:p>
          <a:p>
            <a:pPr marL="0" indent="0">
              <a:buNone/>
            </a:pPr>
            <a:r>
              <a:rPr lang="en-GB" sz="2200" dirty="0"/>
              <a:t>In the Mid Cheshire NHS Trust...</a:t>
            </a:r>
            <a:endParaRPr lang="en-GB" sz="2200" dirty="0">
              <a:cs typeface="Calibri"/>
            </a:endParaRPr>
          </a:p>
          <a:p>
            <a:r>
              <a:rPr lang="en-GB" sz="2200" dirty="0"/>
              <a:t>Having to use more temp and agency staff</a:t>
            </a:r>
            <a:endParaRPr lang="en-GB" sz="2200" dirty="0">
              <a:cs typeface="Calibri" panose="020F0502020204030204"/>
            </a:endParaRPr>
          </a:p>
          <a:p>
            <a:r>
              <a:rPr lang="en-GB" sz="2200" dirty="0"/>
              <a:t>Poorer quality of care for patients</a:t>
            </a:r>
            <a:endParaRPr lang="en-GB" sz="2200" dirty="0">
              <a:cs typeface="Calibri"/>
            </a:endParaRPr>
          </a:p>
          <a:p>
            <a:r>
              <a:rPr lang="en-GB" sz="2200" dirty="0">
                <a:cs typeface="Calibri"/>
              </a:rPr>
              <a:t>Costs Trust £1 million per % of staff absent a year</a:t>
            </a:r>
          </a:p>
          <a:p>
            <a:pPr lvl="1"/>
            <a:r>
              <a:rPr lang="en-GB" sz="2200" dirty="0"/>
              <a:t>Costs NHS England around £1.7 billion a year overall (</a:t>
            </a:r>
            <a:r>
              <a:rPr lang="en-GB" sz="2200" dirty="0" err="1"/>
              <a:t>Booman</a:t>
            </a:r>
            <a:r>
              <a:rPr lang="en-GB" sz="2200" dirty="0"/>
              <a:t>, 2009)</a:t>
            </a:r>
            <a:endParaRPr lang="en-GB" sz="2200" dirty="0">
              <a:cs typeface="Calibri" panose="020F0502020204030204"/>
            </a:endParaRPr>
          </a:p>
          <a:p>
            <a:pPr marL="457200" lvl="1" indent="0">
              <a:buNone/>
            </a:pPr>
            <a:endParaRPr lang="en-GB" sz="2200" dirty="0">
              <a:cs typeface="Calibri" panose="020F0502020204030204"/>
            </a:endParaRPr>
          </a:p>
          <a:p>
            <a:endParaRPr lang="en-GB" sz="1500" dirty="0"/>
          </a:p>
          <a:p>
            <a:pPr marL="0" indent="0">
              <a:buNone/>
            </a:pPr>
            <a:endParaRPr lang="en-GB" sz="1500" dirty="0"/>
          </a:p>
        </p:txBody>
      </p:sp>
      <p:pic>
        <p:nvPicPr>
          <p:cNvPr id="5" name="Picture 4" descr="A hand holding a pen&#10;&#10;Description automatically generated with low confidence">
            <a:extLst>
              <a:ext uri="{FF2B5EF4-FFF2-40B4-BE49-F238E27FC236}">
                <a16:creationId xmlns:a16="http://schemas.microsoft.com/office/drawing/2014/main" id="{E97A398A-FCF9-5C45-871E-AF143767EE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442" r="14866" b="-2"/>
          <a:stretch/>
        </p:blipFill>
        <p:spPr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</p:spPr>
      </p:pic>
      <p:pic>
        <p:nvPicPr>
          <p:cNvPr id="4" name="Picture 3" descr="Graphical user interface, website&#10;&#10;Description automatically generated with medium confidence">
            <a:extLst>
              <a:ext uri="{FF2B5EF4-FFF2-40B4-BE49-F238E27FC236}">
                <a16:creationId xmlns:a16="http://schemas.microsoft.com/office/drawing/2014/main" id="{630AB177-B264-FE45-A690-14DBA788B25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851" r="21687" b="-1"/>
          <a:stretch/>
        </p:blipFill>
        <p:spPr>
          <a:xfrm>
            <a:off x="8144356" y="4267201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7742133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0" name="Rectangle 136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E2F7B-3340-A743-8C92-C44F7B698E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b="1" dirty="0"/>
              <a:t>PESTLE Analysis</a:t>
            </a:r>
          </a:p>
        </p:txBody>
      </p:sp>
      <p:sp>
        <p:nvSpPr>
          <p:cNvPr id="103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6F13C-60A6-1040-A56A-7CBCCB6EA3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dirty="0"/>
              <a:t>Tool for looking at main external causes/factors affecting organisations and businesses (CIPD, 2021)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Looks at: Political, Economic, Social, Technological, Legal and Environmental factors</a:t>
            </a:r>
            <a:endParaRPr lang="en-GB" dirty="0"/>
          </a:p>
          <a:p>
            <a:r>
              <a:rPr lang="en-GB" dirty="0"/>
              <a:t>Helps Mid-Cheshire NHS Trust focus on which factors cause absenteeism and develop future plans to deal with it</a:t>
            </a:r>
            <a:endParaRPr lang="en-GB" dirty="0">
              <a:cs typeface="Calibri" panose="020F0502020204030204"/>
            </a:endParaRPr>
          </a:p>
          <a:p>
            <a:pPr marL="457200" lvl="1" indent="0">
              <a:buNone/>
            </a:pPr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pPr marL="457200" lvl="1" indent="0">
              <a:buNone/>
            </a:pPr>
            <a:endParaRPr lang="en-GB" sz="2200" dirty="0"/>
          </a:p>
          <a:p>
            <a:pPr lvl="1"/>
            <a:endParaRPr lang="en-GB" sz="2200" dirty="0"/>
          </a:p>
        </p:txBody>
      </p:sp>
      <p:pic>
        <p:nvPicPr>
          <p:cNvPr id="1028" name="Picture 4" descr="Pestle Analysis: A Mechanism for Analysis of Businesses - Enterslice">
            <a:extLst>
              <a:ext uri="{FF2B5EF4-FFF2-40B4-BE49-F238E27FC236}">
                <a16:creationId xmlns:a16="http://schemas.microsoft.com/office/drawing/2014/main" id="{90A53372-74BB-E848-AB5E-3476509A16D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48" r="12291"/>
          <a:stretch/>
        </p:blipFill>
        <p:spPr bwMode="auto">
          <a:xfrm>
            <a:off x="785853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D4BE7AF-0D3F-45B7-A828-82320B1F5A78}"/>
              </a:ext>
            </a:extLst>
          </p:cNvPr>
          <p:cNvSpPr txBox="1"/>
          <p:nvPr/>
        </p:nvSpPr>
        <p:spPr>
          <a:xfrm>
            <a:off x="10427494" y="6331743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Aguilar (1967)</a:t>
            </a:r>
          </a:p>
        </p:txBody>
      </p:sp>
    </p:spTree>
    <p:extLst>
      <p:ext uri="{BB962C8B-B14F-4D97-AF65-F5344CB8AC3E}">
        <p14:creationId xmlns:p14="http://schemas.microsoft.com/office/powerpoint/2010/main" val="14088050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915846FD-743E-584A-8A9B-995F054352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7065369"/>
              </p:ext>
            </p:extLst>
          </p:nvPr>
        </p:nvGraphicFramePr>
        <p:xfrm>
          <a:off x="596900" y="495300"/>
          <a:ext cx="10986448" cy="59896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05498">
                  <a:extLst>
                    <a:ext uri="{9D8B030D-6E8A-4147-A177-3AD203B41FA5}">
                      <a16:colId xmlns:a16="http://schemas.microsoft.com/office/drawing/2014/main" val="420517563"/>
                    </a:ext>
                  </a:extLst>
                </a:gridCol>
                <a:gridCol w="9480950">
                  <a:extLst>
                    <a:ext uri="{9D8B030D-6E8A-4147-A177-3AD203B41FA5}">
                      <a16:colId xmlns:a16="http://schemas.microsoft.com/office/drawing/2014/main" val="893258373"/>
                    </a:ext>
                  </a:extLst>
                </a:gridCol>
              </a:tblGrid>
              <a:tr h="978514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bg1"/>
                          </a:solidFill>
                        </a:rPr>
                        <a:t>P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(Political)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Government Funding for NHS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Brexit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83780068"/>
                  </a:ext>
                </a:extLst>
              </a:tr>
              <a:tr h="978514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bg1"/>
                          </a:solidFill>
                        </a:rPr>
                        <a:t>E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(Economic)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Low Employment Rates in the NHS</a:t>
                      </a:r>
                    </a:p>
                    <a:p>
                      <a:r>
                        <a:rPr lang="en-GB" sz="2400" b="1" dirty="0"/>
                        <a:t>Low Wages - Stress</a:t>
                      </a:r>
                      <a:endParaRPr lang="en-GB" sz="2400" b="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0930623"/>
                  </a:ext>
                </a:extLst>
              </a:tr>
              <a:tr h="1097122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bg1"/>
                          </a:solidFill>
                        </a:rPr>
                        <a:t>S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(Societal)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Workplace Culture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2400" b="1" dirty="0"/>
                        <a:t>Ageing Population</a:t>
                      </a:r>
                      <a:endParaRPr lang="en-GB" sz="2400" b="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7471848"/>
                  </a:ext>
                </a:extLst>
              </a:tr>
              <a:tr h="978514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bg1"/>
                          </a:solidFill>
                        </a:rPr>
                        <a:t>T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(Technological)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More Computer Based Work and Sitting Down</a:t>
                      </a:r>
                    </a:p>
                    <a:p>
                      <a:pPr lvl="0">
                        <a:buNone/>
                      </a:pPr>
                      <a:r>
                        <a:rPr lang="en-GB" sz="2400" b="1" dirty="0"/>
                        <a:t>Technology not working - Stress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9620609"/>
                  </a:ext>
                </a:extLst>
              </a:tr>
              <a:tr h="978514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bg1"/>
                          </a:solidFill>
                        </a:rPr>
                        <a:t>L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(Legal)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Employment Laws - Absences and Holiday</a:t>
                      </a:r>
                    </a:p>
                    <a:p>
                      <a:endParaRPr lang="en-GB" sz="2000" b="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3077444"/>
                  </a:ext>
                </a:extLst>
              </a:tr>
              <a:tr h="978514">
                <a:tc>
                  <a:txBody>
                    <a:bodyPr/>
                    <a:lstStyle/>
                    <a:p>
                      <a:pPr algn="ctr"/>
                      <a:r>
                        <a:rPr lang="en-GB" sz="3200" b="1" dirty="0">
                          <a:solidFill>
                            <a:schemeClr val="bg1"/>
                          </a:solidFill>
                        </a:rPr>
                        <a:t>E</a:t>
                      </a:r>
                    </a:p>
                    <a:p>
                      <a:pPr algn="ctr"/>
                      <a:r>
                        <a:rPr lang="en-GB" sz="1400" b="1" dirty="0">
                          <a:solidFill>
                            <a:schemeClr val="bg1"/>
                          </a:solidFill>
                        </a:rPr>
                        <a:t>(Environmental)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/>
                        <a:t>Seasonal Changes</a:t>
                      </a:r>
                    </a:p>
                    <a:p>
                      <a:r>
                        <a:rPr lang="en-GB" sz="2400" b="1" dirty="0"/>
                        <a:t>Pollution</a:t>
                      </a:r>
                      <a:endParaRPr lang="en-GB" sz="1800" b="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03124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41130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26540-3364-674E-ABCC-113773C2C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 b="1"/>
              <a:t>Cause and Effect Analysis (Fishbone)</a:t>
            </a:r>
          </a:p>
        </p:txBody>
      </p:sp>
      <p:sp>
        <p:nvSpPr>
          <p:cNvPr id="19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C7F5-8AFE-BF47-B74A-0B954580D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2613" y="2807208"/>
            <a:ext cx="5317706" cy="358324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Tool used to name </a:t>
            </a:r>
            <a:r>
              <a:rPr lang="en-GB" sz="2400" u="sng" dirty="0"/>
              <a:t>all</a:t>
            </a:r>
            <a:r>
              <a:rPr lang="en-GB" sz="2400" dirty="0"/>
              <a:t> potential root causes of a problem</a:t>
            </a:r>
            <a:endParaRPr lang="en-GB" sz="2400" dirty="0">
              <a:cs typeface="Calibri"/>
            </a:endParaRPr>
          </a:p>
          <a:p>
            <a:pPr lvl="1"/>
            <a:r>
              <a:rPr lang="en-GB" dirty="0"/>
              <a:t>Based on specific categories that may cause the problem</a:t>
            </a:r>
            <a:endParaRPr lang="en-GB">
              <a:cs typeface="Calibri"/>
            </a:endParaRPr>
          </a:p>
          <a:p>
            <a:r>
              <a:rPr lang="en-GB" sz="2400" dirty="0" err="1">
                <a:cs typeface="Calibri" panose="020F0502020204030204"/>
              </a:rPr>
              <a:t>Catergories</a:t>
            </a:r>
            <a:r>
              <a:rPr lang="en-GB" sz="2400" dirty="0">
                <a:cs typeface="Calibri" panose="020F0502020204030204"/>
              </a:rPr>
              <a:t> that are looked at: Methods/Procedures, People, Equipment and Environment</a:t>
            </a:r>
          </a:p>
          <a:p>
            <a:r>
              <a:rPr lang="en-GB" sz="2400" dirty="0"/>
              <a:t>PESTLE analysis looks at wider factors so Mid Cheshire NHS Trust can use fishbone analysis to find specific root causes of absenteeism</a:t>
            </a:r>
            <a:endParaRPr lang="en-GB" sz="2400" dirty="0">
              <a:cs typeface="Calibri"/>
            </a:endParaRPr>
          </a:p>
        </p:txBody>
      </p:sp>
      <p:pic>
        <p:nvPicPr>
          <p:cNvPr id="4" name="Picture 3" descr="Shape&#10;&#10;Description automatically generated">
            <a:extLst>
              <a:ext uri="{FF2B5EF4-FFF2-40B4-BE49-F238E27FC236}">
                <a16:creationId xmlns:a16="http://schemas.microsoft.com/office/drawing/2014/main" id="{F89B7FCD-D39F-F14D-BDF7-065E9EE731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3239" y="1582141"/>
            <a:ext cx="5724777" cy="356432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AA58A2A-E853-4A35-B770-9F3664C1DF0F}"/>
              </a:ext>
            </a:extLst>
          </p:cNvPr>
          <p:cNvSpPr txBox="1"/>
          <p:nvPr/>
        </p:nvSpPr>
        <p:spPr>
          <a:xfrm>
            <a:off x="9975056" y="639127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Ishikawa (1960s)</a:t>
            </a:r>
          </a:p>
        </p:txBody>
      </p:sp>
    </p:spTree>
    <p:extLst>
      <p:ext uri="{BB962C8B-B14F-4D97-AF65-F5344CB8AC3E}">
        <p14:creationId xmlns:p14="http://schemas.microsoft.com/office/powerpoint/2010/main" val="748366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D26E3197-EF57-AE4D-8A31-4BF95DE80793}"/>
              </a:ext>
            </a:extLst>
          </p:cNvPr>
          <p:cNvSpPr/>
          <p:nvPr/>
        </p:nvSpPr>
        <p:spPr>
          <a:xfrm rot="5400000">
            <a:off x="9415704" y="2234166"/>
            <a:ext cx="2783992" cy="2087218"/>
          </a:xfrm>
          <a:prstGeom prst="triangle">
            <a:avLst>
              <a:gd name="adj" fmla="val 50613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6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022E26-2294-974C-93F7-33103C2ECB9B}"/>
              </a:ext>
            </a:extLst>
          </p:cNvPr>
          <p:cNvSpPr txBox="1"/>
          <p:nvPr/>
        </p:nvSpPr>
        <p:spPr>
          <a:xfrm>
            <a:off x="9364401" y="2739165"/>
            <a:ext cx="25299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Long Term Absenteeism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8782B30-CAAB-3A49-B589-C8E64F797098}"/>
              </a:ext>
            </a:extLst>
          </p:cNvPr>
          <p:cNvCxnSpPr>
            <a:cxnSpLocks/>
          </p:cNvCxnSpPr>
          <p:nvPr/>
        </p:nvCxnSpPr>
        <p:spPr>
          <a:xfrm>
            <a:off x="2190474" y="3277774"/>
            <a:ext cx="7573617" cy="0"/>
          </a:xfrm>
          <a:prstGeom prst="line">
            <a:avLst/>
          </a:prstGeom>
          <a:ln w="762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8CB7387-062E-8D4B-8966-D6558EAD07DE}"/>
              </a:ext>
            </a:extLst>
          </p:cNvPr>
          <p:cNvCxnSpPr>
            <a:cxnSpLocks/>
          </p:cNvCxnSpPr>
          <p:nvPr/>
        </p:nvCxnSpPr>
        <p:spPr>
          <a:xfrm>
            <a:off x="2557117" y="1103940"/>
            <a:ext cx="1660940" cy="2199234"/>
          </a:xfrm>
          <a:prstGeom prst="line">
            <a:avLst/>
          </a:prstGeom>
          <a:ln w="762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F03020B-2CBF-7343-80B1-D29B3AC7BEC3}"/>
              </a:ext>
            </a:extLst>
          </p:cNvPr>
          <p:cNvCxnSpPr>
            <a:cxnSpLocks/>
          </p:cNvCxnSpPr>
          <p:nvPr/>
        </p:nvCxnSpPr>
        <p:spPr>
          <a:xfrm>
            <a:off x="6033604" y="989640"/>
            <a:ext cx="1533940" cy="2313534"/>
          </a:xfrm>
          <a:prstGeom prst="line">
            <a:avLst/>
          </a:prstGeom>
          <a:ln w="762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28E9FF0-01F1-D749-8977-54344ED4B504}"/>
              </a:ext>
            </a:extLst>
          </p:cNvPr>
          <p:cNvCxnSpPr>
            <a:cxnSpLocks/>
          </p:cNvCxnSpPr>
          <p:nvPr/>
        </p:nvCxnSpPr>
        <p:spPr>
          <a:xfrm flipH="1">
            <a:off x="4537130" y="3245931"/>
            <a:ext cx="1355200" cy="2086900"/>
          </a:xfrm>
          <a:prstGeom prst="line">
            <a:avLst/>
          </a:prstGeom>
          <a:ln w="762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B3CFDF34-E448-9645-BF54-47F2790CA542}"/>
              </a:ext>
            </a:extLst>
          </p:cNvPr>
          <p:cNvSpPr txBox="1"/>
          <p:nvPr/>
        </p:nvSpPr>
        <p:spPr>
          <a:xfrm>
            <a:off x="1606274" y="480472"/>
            <a:ext cx="1351460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3200" b="1" dirty="0"/>
              <a:t>People</a:t>
            </a:r>
            <a:endParaRPr lang="en-GB" sz="20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B262C22-CBE3-3B4A-8376-B7C39F3C3163}"/>
              </a:ext>
            </a:extLst>
          </p:cNvPr>
          <p:cNvSpPr txBox="1"/>
          <p:nvPr/>
        </p:nvSpPr>
        <p:spPr>
          <a:xfrm>
            <a:off x="5316330" y="437072"/>
            <a:ext cx="2374176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3200" b="1" dirty="0"/>
              <a:t>Environment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64B6502-4E07-2C45-A09D-833E20B42B06}"/>
              </a:ext>
            </a:extLst>
          </p:cNvPr>
          <p:cNvSpPr txBox="1"/>
          <p:nvPr/>
        </p:nvSpPr>
        <p:spPr>
          <a:xfrm>
            <a:off x="3603487" y="5365434"/>
            <a:ext cx="1550809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3200" b="1" dirty="0">
                <a:cs typeface="Calibri"/>
              </a:rPr>
              <a:t>Method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DE7CBE5-1755-FF47-A342-BC6573B8C130}"/>
              </a:ext>
            </a:extLst>
          </p:cNvPr>
          <p:cNvSpPr txBox="1"/>
          <p:nvPr/>
        </p:nvSpPr>
        <p:spPr>
          <a:xfrm>
            <a:off x="2969337" y="1064924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 dirty="0">
              <a:cs typeface="Calibri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E0E712E-FAFF-B646-AEB5-0B56B1B8BBB0}"/>
              </a:ext>
            </a:extLst>
          </p:cNvPr>
          <p:cNvSpPr txBox="1"/>
          <p:nvPr/>
        </p:nvSpPr>
        <p:spPr>
          <a:xfrm>
            <a:off x="6326940" y="948937"/>
            <a:ext cx="1856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Seasonal Changes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0CB6F74-6A3A-D649-8C4C-1A773E01B981}"/>
              </a:ext>
            </a:extLst>
          </p:cNvPr>
          <p:cNvSpPr txBox="1"/>
          <p:nvPr/>
        </p:nvSpPr>
        <p:spPr>
          <a:xfrm>
            <a:off x="5689252" y="3453391"/>
            <a:ext cx="1189749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/>
              <a:t>Long shifts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3284B94-9BA4-2C49-B25A-00999C6B0BC4}"/>
              </a:ext>
            </a:extLst>
          </p:cNvPr>
          <p:cNvCxnSpPr>
            <a:cxnSpLocks/>
          </p:cNvCxnSpPr>
          <p:nvPr/>
        </p:nvCxnSpPr>
        <p:spPr>
          <a:xfrm flipH="1">
            <a:off x="809280" y="3245931"/>
            <a:ext cx="1418700" cy="2048800"/>
          </a:xfrm>
          <a:prstGeom prst="line">
            <a:avLst/>
          </a:prstGeom>
          <a:ln w="762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3B228E0D-E10E-744C-B5F1-F4D11F0BD4B7}"/>
              </a:ext>
            </a:extLst>
          </p:cNvPr>
          <p:cNvSpPr txBox="1"/>
          <p:nvPr/>
        </p:nvSpPr>
        <p:spPr>
          <a:xfrm>
            <a:off x="93042" y="5367487"/>
            <a:ext cx="2037545" cy="584775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sz="3200" b="1" dirty="0">
                <a:cs typeface="Calibri"/>
              </a:rPr>
              <a:t>Equipment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22765BA-37DC-FA45-8BD8-68A184D3F970}"/>
              </a:ext>
            </a:extLst>
          </p:cNvPr>
          <p:cNvSpPr txBox="1"/>
          <p:nvPr/>
        </p:nvSpPr>
        <p:spPr>
          <a:xfrm>
            <a:off x="2736574" y="951491"/>
            <a:ext cx="2709460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/>
              <a:t>Mental Illness (depression)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03CA398-EE9C-D942-B284-1EFFC2BC6A4B}"/>
              </a:ext>
            </a:extLst>
          </p:cNvPr>
          <p:cNvSpPr txBox="1"/>
          <p:nvPr/>
        </p:nvSpPr>
        <p:spPr>
          <a:xfrm>
            <a:off x="3144084" y="1434969"/>
            <a:ext cx="2533835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/>
              <a:t>Physical Health Problems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52989A7-94D0-4C46-92F4-3103C6CCF1C4}"/>
              </a:ext>
            </a:extLst>
          </p:cNvPr>
          <p:cNvSpPr txBox="1"/>
          <p:nvPr/>
        </p:nvSpPr>
        <p:spPr>
          <a:xfrm>
            <a:off x="6660874" y="1338925"/>
            <a:ext cx="10216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Pollution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5764B8F-0E45-3E4C-9783-B8CBBBF48487}"/>
              </a:ext>
            </a:extLst>
          </p:cNvPr>
          <p:cNvSpPr txBox="1"/>
          <p:nvPr/>
        </p:nvSpPr>
        <p:spPr>
          <a:xfrm>
            <a:off x="5365829" y="3908646"/>
            <a:ext cx="2887906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cs typeface="Calibri"/>
              </a:rPr>
              <a:t>Dealing with a lot of patients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94179E9-B2EC-44F5-AD73-81F7BC606A62}"/>
              </a:ext>
            </a:extLst>
          </p:cNvPr>
          <p:cNvSpPr txBox="1"/>
          <p:nvPr/>
        </p:nvSpPr>
        <p:spPr>
          <a:xfrm>
            <a:off x="3385384" y="1879469"/>
            <a:ext cx="3064750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cs typeface="Calibri"/>
              </a:rPr>
              <a:t>Caring for sick family members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8052B7F-434B-456C-A478-A7726ED76965}"/>
              </a:ext>
            </a:extLst>
          </p:cNvPr>
          <p:cNvSpPr txBox="1"/>
          <p:nvPr/>
        </p:nvSpPr>
        <p:spPr>
          <a:xfrm>
            <a:off x="6865184" y="1777869"/>
            <a:ext cx="1927066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cs typeface="Calibri"/>
              </a:rPr>
              <a:t>Workplace injuries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E7139E2-DC12-41C1-8E52-1584CCF04175}"/>
              </a:ext>
            </a:extLst>
          </p:cNvPr>
          <p:cNvSpPr txBox="1"/>
          <p:nvPr/>
        </p:nvSpPr>
        <p:spPr>
          <a:xfrm>
            <a:off x="3715584" y="2285869"/>
            <a:ext cx="2731004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cs typeface="Calibri"/>
              </a:rPr>
              <a:t>Having to take work home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0B5418B-DD4F-4C58-A901-4CA84CA29C31}"/>
              </a:ext>
            </a:extLst>
          </p:cNvPr>
          <p:cNvSpPr txBox="1"/>
          <p:nvPr/>
        </p:nvSpPr>
        <p:spPr>
          <a:xfrm>
            <a:off x="2013028" y="3451445"/>
            <a:ext cx="2863413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cs typeface="Calibri"/>
              </a:rPr>
              <a:t>Injury from using equipment</a:t>
            </a:r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4E8A672-788F-49B7-A9B1-8628E996C65B}"/>
              </a:ext>
            </a:extLst>
          </p:cNvPr>
          <p:cNvSpPr txBox="1"/>
          <p:nvPr/>
        </p:nvSpPr>
        <p:spPr>
          <a:xfrm>
            <a:off x="5155852" y="4367790"/>
            <a:ext cx="3056606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cs typeface="Calibri"/>
              </a:rPr>
              <a:t>Not enough time off (holidays)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A0B3158-9840-4C9C-8B6A-38B877AEDC26}"/>
              </a:ext>
            </a:extLst>
          </p:cNvPr>
          <p:cNvSpPr txBox="1"/>
          <p:nvPr/>
        </p:nvSpPr>
        <p:spPr>
          <a:xfrm>
            <a:off x="1670127" y="3895944"/>
            <a:ext cx="3565848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cs typeface="Calibri"/>
              </a:rPr>
              <a:t>Excess use of computers (eye strain)</a:t>
            </a:r>
            <a:endParaRPr lang="en-GB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A48A1E1E-84F0-419F-924C-7A4C0E3E125A}"/>
              </a:ext>
            </a:extLst>
          </p:cNvPr>
          <p:cNvSpPr txBox="1"/>
          <p:nvPr/>
        </p:nvSpPr>
        <p:spPr>
          <a:xfrm>
            <a:off x="4095827" y="2689444"/>
            <a:ext cx="1706429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r>
              <a:rPr lang="en-GB" dirty="0">
                <a:cs typeface="Calibri"/>
              </a:rPr>
              <a:t>Maternity Leave</a:t>
            </a:r>
          </a:p>
        </p:txBody>
      </p:sp>
    </p:spTree>
    <p:extLst>
      <p:ext uri="{BB962C8B-B14F-4D97-AF65-F5344CB8AC3E}">
        <p14:creationId xmlns:p14="http://schemas.microsoft.com/office/powerpoint/2010/main" val="2892697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2" name="Rectangle 7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EE752A-E3BE-544E-BAF3-67AD6E096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4200" b="1" dirty="0"/>
              <a:t>Alternative Solutions to Absenteeism</a:t>
            </a:r>
          </a:p>
        </p:txBody>
      </p:sp>
      <p:sp>
        <p:nvSpPr>
          <p:cNvPr id="2053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EF497-5A21-9444-95F2-9A54396EAA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236" y="2522728"/>
            <a:ext cx="7354824" cy="4059936"/>
          </a:xfrm>
        </p:spPr>
        <p:txBody>
          <a:bodyPr anchor="t">
            <a:noAutofit/>
          </a:bodyPr>
          <a:lstStyle/>
          <a:p>
            <a:pPr marL="0" indent="0">
              <a:buNone/>
            </a:pPr>
            <a:r>
              <a:rPr lang="en-GB" sz="2300" b="1" dirty="0">
                <a:cs typeface="Calibri" panose="020F0502020204030204"/>
              </a:rPr>
              <a:t>Critical Cause of Absenteeism in the Mid Cheshire NHS Trust is Poor Mental Health</a:t>
            </a:r>
          </a:p>
          <a:p>
            <a:pPr marL="0" indent="0">
              <a:buNone/>
            </a:pPr>
            <a:endParaRPr lang="en-GB" sz="2300" dirty="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300" b="1" dirty="0">
                <a:cs typeface="Calibri"/>
              </a:rPr>
              <a:t>Possible Solutions:</a:t>
            </a:r>
          </a:p>
          <a:p>
            <a:r>
              <a:rPr lang="en-GB" sz="2300" dirty="0"/>
              <a:t>Letting staff work from home if possible</a:t>
            </a:r>
            <a:endParaRPr lang="en-GB" dirty="0">
              <a:cs typeface="Calibri"/>
            </a:endParaRPr>
          </a:p>
          <a:p>
            <a:r>
              <a:rPr lang="en-GB" sz="2300" dirty="0">
                <a:cs typeface="Calibri"/>
              </a:rPr>
              <a:t>Getting staff more involved in decision making and creating a positive environment at work</a:t>
            </a:r>
            <a:endParaRPr lang="en-GB" sz="1900">
              <a:cs typeface="Calibri"/>
            </a:endParaRPr>
          </a:p>
          <a:p>
            <a:r>
              <a:rPr lang="en-GB" sz="2300" dirty="0">
                <a:cs typeface="Calibri"/>
              </a:rPr>
              <a:t>Adapting shifts to staff's needs (reducing hours, prioritising breaks)</a:t>
            </a:r>
            <a:endParaRPr lang="en-GB" sz="1900" dirty="0">
              <a:cs typeface="Calibri"/>
            </a:endParaRPr>
          </a:p>
          <a:p>
            <a:r>
              <a:rPr lang="en-GB" sz="2300" dirty="0"/>
              <a:t>Offering staff free therapy/counselling that can be easily accessed</a:t>
            </a:r>
            <a:endParaRPr lang="en-GB" sz="2300" dirty="0">
              <a:cs typeface="Calibri"/>
            </a:endParaRPr>
          </a:p>
        </p:txBody>
      </p:sp>
      <p:pic>
        <p:nvPicPr>
          <p:cNvPr id="2050" name="Picture 2" descr="1,005,185 Solution Stock Photos, Pictures &amp;amp;amp; Royalty-Free Images - iStock">
            <a:extLst>
              <a:ext uri="{FF2B5EF4-FFF2-40B4-BE49-F238E27FC236}">
                <a16:creationId xmlns:a16="http://schemas.microsoft.com/office/drawing/2014/main" id="{E5AAA664-DA06-E741-AE85-E1D082B05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92415" y="3083600"/>
            <a:ext cx="4535730" cy="302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32633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DBB1B4-799E-6146-B1A7-C168365FC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b="1"/>
              <a:t>PMI Evaluation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33F181-E630-2345-82FA-E0E44C3C4E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6894576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Stands for “plus, minus, interesting”</a:t>
            </a:r>
          </a:p>
          <a:p>
            <a:r>
              <a:rPr lang="en-GB" dirty="0"/>
              <a:t>Tool that looks at the benefits, negatives and things worth noting of ideas/solutions</a:t>
            </a:r>
            <a:endParaRPr lang="en-GB" dirty="0">
              <a:cs typeface="Calibri"/>
            </a:endParaRPr>
          </a:p>
          <a:p>
            <a:r>
              <a:rPr lang="en-GB" dirty="0">
                <a:cs typeface="Calibri"/>
              </a:rPr>
              <a:t>Mid Cheshire NHS Trust can use this to decide on the best solution to the critical cause of absenteeism</a:t>
            </a:r>
          </a:p>
          <a:p>
            <a:endParaRPr lang="en-GB" sz="2200" dirty="0"/>
          </a:p>
        </p:txBody>
      </p:sp>
      <p:pic>
        <p:nvPicPr>
          <p:cNvPr id="5" name="Picture 4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1C9E371D-7EE6-514F-BF7D-86171153DD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3840" y="828791"/>
            <a:ext cx="4014216" cy="2430753"/>
          </a:xfrm>
          <a:prstGeom prst="rect">
            <a:avLst/>
          </a:prstGeom>
        </p:spPr>
      </p:pic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A88F8D7C-9EBE-DC49-B85A-DFC03060DC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5181" y="4079193"/>
            <a:ext cx="3873246" cy="21762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CC9E31-0B4E-4C60-A73A-074DC06CB091}"/>
              </a:ext>
            </a:extLst>
          </p:cNvPr>
          <p:cNvSpPr txBox="1"/>
          <p:nvPr/>
        </p:nvSpPr>
        <p:spPr>
          <a:xfrm>
            <a:off x="9855994" y="6367462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De Bono (1985)</a:t>
            </a:r>
          </a:p>
        </p:txBody>
      </p:sp>
    </p:spTree>
    <p:extLst>
      <p:ext uri="{BB962C8B-B14F-4D97-AF65-F5344CB8AC3E}">
        <p14:creationId xmlns:p14="http://schemas.microsoft.com/office/powerpoint/2010/main" val="25768035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CA3459-61F7-5A4F-A417-0AB987B75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294" y="63976"/>
            <a:ext cx="10515600" cy="90233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ea typeface="+mn-lt"/>
                <a:cs typeface="+mn-lt"/>
              </a:rPr>
              <a:t>Solution</a:t>
            </a:r>
            <a:r>
              <a:rPr lang="en-GB" dirty="0">
                <a:ea typeface="+mn-lt"/>
                <a:cs typeface="+mn-lt"/>
              </a:rPr>
              <a:t>: Adapting shifts to staff's needs (reducing hours, prioritising breaks)</a:t>
            </a:r>
            <a:endParaRPr lang="en-GB" dirty="0">
              <a:cs typeface="Calibri" panose="020F0502020204030204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273A2D8-385D-014C-8A39-25D1F7AB4D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51011506"/>
              </p:ext>
            </p:extLst>
          </p:nvPr>
        </p:nvGraphicFramePr>
        <p:xfrm>
          <a:off x="319881" y="875506"/>
          <a:ext cx="11602722" cy="57302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3867574">
                  <a:extLst>
                    <a:ext uri="{9D8B030D-6E8A-4147-A177-3AD203B41FA5}">
                      <a16:colId xmlns:a16="http://schemas.microsoft.com/office/drawing/2014/main" val="772983213"/>
                    </a:ext>
                  </a:extLst>
                </a:gridCol>
                <a:gridCol w="3867574">
                  <a:extLst>
                    <a:ext uri="{9D8B030D-6E8A-4147-A177-3AD203B41FA5}">
                      <a16:colId xmlns:a16="http://schemas.microsoft.com/office/drawing/2014/main" val="2140843756"/>
                    </a:ext>
                  </a:extLst>
                </a:gridCol>
                <a:gridCol w="3867574">
                  <a:extLst>
                    <a:ext uri="{9D8B030D-6E8A-4147-A177-3AD203B41FA5}">
                      <a16:colId xmlns:a16="http://schemas.microsoft.com/office/drawing/2014/main" val="2215657837"/>
                    </a:ext>
                  </a:extLst>
                </a:gridCol>
              </a:tblGrid>
              <a:tr h="41981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PLUS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MINUS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INTERESTING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4603549"/>
                  </a:ext>
                </a:extLst>
              </a:tr>
              <a:tr h="4102144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Reduces tiredness – stress is associated with tiredness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Allows staff to make time for themselves and go to GP appointments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Makes it easier for staff to work around the rest of their family's schedules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Everyone would be happier at work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Patients would benefit also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  <a:p>
                      <a:pPr marL="0" lvl="0" indent="0">
                        <a:buNone/>
                      </a:pP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Staff may still be absent for long periods (chronic illnesses)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Might make peak and emergency periods more stressful for staff that are working </a:t>
                      </a:r>
                    </a:p>
                    <a:p>
                      <a:pPr marL="0" lvl="0" indent="0">
                        <a:buNone/>
                      </a:pPr>
                      <a:endParaRPr lang="en-GB" sz="2000" dirty="0"/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More staff would need to be in if everyone works shorter shifts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Could be used to persuade staff to come in… less absences = more freedom over shifts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endParaRPr lang="en-GB" sz="2000" dirty="0"/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/>
                        <a:t>Would it affect patient care?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388603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2998944-02C7-4C4B-A801-E140C08C523B}"/>
              </a:ext>
            </a:extLst>
          </p:cNvPr>
          <p:cNvSpPr txBox="1"/>
          <p:nvPr/>
        </p:nvSpPr>
        <p:spPr>
          <a:xfrm>
            <a:off x="3352800" y="51943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CE41D01-9ADC-4B9E-8FD4-B1D51AB7F138}"/>
              </a:ext>
            </a:extLst>
          </p:cNvPr>
          <p:cNvSpPr txBox="1"/>
          <p:nvPr/>
        </p:nvSpPr>
        <p:spPr>
          <a:xfrm>
            <a:off x="3651250" y="14414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</a:rPr>
              <a:t>+7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814A753-232C-4F32-80B3-CD7980F684B0}"/>
              </a:ext>
            </a:extLst>
          </p:cNvPr>
          <p:cNvSpPr txBox="1"/>
          <p:nvPr/>
        </p:nvSpPr>
        <p:spPr>
          <a:xfrm>
            <a:off x="3676650" y="23177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</a:rPr>
              <a:t>+9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D0FAF97-55C1-4F20-8E67-DE03915EE410}"/>
              </a:ext>
            </a:extLst>
          </p:cNvPr>
          <p:cNvSpPr txBox="1"/>
          <p:nvPr/>
        </p:nvSpPr>
        <p:spPr>
          <a:xfrm>
            <a:off x="1809750" y="39814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</a:rPr>
              <a:t>+8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A47691E-ADD6-4E13-BDD5-45C68E638026}"/>
              </a:ext>
            </a:extLst>
          </p:cNvPr>
          <p:cNvSpPr txBox="1"/>
          <p:nvPr/>
        </p:nvSpPr>
        <p:spPr>
          <a:xfrm>
            <a:off x="1339849" y="48450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</a:rPr>
              <a:t>+7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7E04B1A-2B3C-447E-9683-DA3C0F683EFA}"/>
              </a:ext>
            </a:extLst>
          </p:cNvPr>
          <p:cNvSpPr txBox="1"/>
          <p:nvPr/>
        </p:nvSpPr>
        <p:spPr>
          <a:xfrm>
            <a:off x="3549649" y="53784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</a:rPr>
              <a:t>+7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017FAC0-B179-4C1B-9F20-B7C4CF9E46C7}"/>
              </a:ext>
            </a:extLst>
          </p:cNvPr>
          <p:cNvSpPr txBox="1"/>
          <p:nvPr/>
        </p:nvSpPr>
        <p:spPr>
          <a:xfrm>
            <a:off x="7334249" y="1578769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  <a:cs typeface="Calibri"/>
              </a:rPr>
              <a:t>-6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AED244C-A83A-41C3-B48D-39D9061AB183}"/>
              </a:ext>
            </a:extLst>
          </p:cNvPr>
          <p:cNvSpPr txBox="1"/>
          <p:nvPr/>
        </p:nvSpPr>
        <p:spPr>
          <a:xfrm>
            <a:off x="5515768" y="3074194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  <a:cs typeface="Calibri"/>
              </a:rPr>
              <a:t>-8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EEF94FC-2091-4B76-805A-BD4EFE04C4B8}"/>
              </a:ext>
            </a:extLst>
          </p:cNvPr>
          <p:cNvSpPr txBox="1"/>
          <p:nvPr/>
        </p:nvSpPr>
        <p:spPr>
          <a:xfrm>
            <a:off x="4514849" y="43116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  <a:cs typeface="Calibri"/>
              </a:rPr>
              <a:t>-4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1D7DBDD-F0C6-4312-A42D-58A109550787}"/>
              </a:ext>
            </a:extLst>
          </p:cNvPr>
          <p:cNvSpPr txBox="1"/>
          <p:nvPr/>
        </p:nvSpPr>
        <p:spPr>
          <a:xfrm>
            <a:off x="11132343" y="1835944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  <a:cs typeface="Calibri"/>
              </a:rPr>
              <a:t>+8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262ED6-8DF4-4E9E-B38B-18582F04C118}"/>
              </a:ext>
            </a:extLst>
          </p:cNvPr>
          <p:cNvSpPr txBox="1"/>
          <p:nvPr/>
        </p:nvSpPr>
        <p:spPr>
          <a:xfrm>
            <a:off x="11350624" y="2430462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dirty="0">
                <a:solidFill>
                  <a:srgbClr val="FF0000"/>
                </a:solidFill>
                <a:cs typeface="Calibri"/>
              </a:rPr>
              <a:t>-5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FD232F3-37AC-4EEF-9791-A311EC0BAF15}"/>
              </a:ext>
            </a:extLst>
          </p:cNvPr>
          <p:cNvSpPr txBox="1"/>
          <p:nvPr/>
        </p:nvSpPr>
        <p:spPr>
          <a:xfrm>
            <a:off x="450849" y="58610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cs typeface="Calibri"/>
              </a:rPr>
              <a:t>Total = +38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85C03E9-C3FB-47FC-B935-5EC68AF64AEC}"/>
              </a:ext>
            </a:extLst>
          </p:cNvPr>
          <p:cNvSpPr txBox="1"/>
          <p:nvPr/>
        </p:nvSpPr>
        <p:spPr>
          <a:xfrm>
            <a:off x="4425949" y="58483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Total = -18</a:t>
            </a:r>
            <a:endParaRPr lang="en-GB" sz="2800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B84B321-0030-4C57-9B47-D610577715CF}"/>
              </a:ext>
            </a:extLst>
          </p:cNvPr>
          <p:cNvSpPr txBox="1"/>
          <p:nvPr/>
        </p:nvSpPr>
        <p:spPr>
          <a:xfrm>
            <a:off x="8223249" y="5861050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cs typeface="Calibri"/>
              </a:rPr>
              <a:t>Total = +3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4C423C5-DF83-42DD-9585-9D62B019B466}"/>
              </a:ext>
            </a:extLst>
          </p:cNvPr>
          <p:cNvSpPr txBox="1"/>
          <p:nvPr/>
        </p:nvSpPr>
        <p:spPr>
          <a:xfrm>
            <a:off x="4514849" y="6369050"/>
            <a:ext cx="41910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cs typeface="Calibri"/>
              </a:rPr>
              <a:t>Overall Total = +23</a:t>
            </a:r>
          </a:p>
        </p:txBody>
      </p:sp>
    </p:spTree>
    <p:extLst>
      <p:ext uri="{BB962C8B-B14F-4D97-AF65-F5344CB8AC3E}">
        <p14:creationId xmlns:p14="http://schemas.microsoft.com/office/powerpoint/2010/main" val="3062174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2BEC0E-22F8-46D0-9632-375DB541B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D4D072-543B-264B-BD90-D1A32E8F8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5400" b="1"/>
              <a:t>Conclusion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04EB6-7AF6-AF45-9F60-30F766244B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542033"/>
            <a:ext cx="7223760" cy="380390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300" dirty="0"/>
              <a:t>In the Mid Cheshire NHS Trust…</a:t>
            </a:r>
            <a:endParaRPr lang="en-US"/>
          </a:p>
          <a:p>
            <a:r>
              <a:rPr lang="en-GB" sz="2300" dirty="0"/>
              <a:t>Long term absenteeism is a big problem! (financial impacts, effects on patients)</a:t>
            </a:r>
            <a:endParaRPr lang="en-GB" sz="2300" dirty="0">
              <a:cs typeface="Calibri"/>
            </a:endParaRPr>
          </a:p>
          <a:p>
            <a:endParaRPr lang="en-GB" sz="2300" dirty="0">
              <a:cs typeface="Calibri"/>
            </a:endParaRPr>
          </a:p>
          <a:p>
            <a:r>
              <a:rPr lang="en-GB" sz="2300" dirty="0">
                <a:cs typeface="Calibri"/>
              </a:rPr>
              <a:t>Critical cause of absenteeism based on PESTLE and fishbone analysis is poor mental health</a:t>
            </a:r>
          </a:p>
          <a:p>
            <a:endParaRPr lang="en-GB" sz="2300" dirty="0">
              <a:cs typeface="Calibri"/>
            </a:endParaRPr>
          </a:p>
          <a:p>
            <a:r>
              <a:rPr lang="en-GB" sz="2300" dirty="0"/>
              <a:t>Best solution (to critical cause) based on PMI to deal with absenteeism is adapting staff's shifts</a:t>
            </a:r>
            <a:endParaRPr lang="en-GB" sz="2300" dirty="0">
              <a:cs typeface="Calibri"/>
            </a:endParaRPr>
          </a:p>
          <a:p>
            <a:endParaRPr lang="en-GB" sz="2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A9146E-59B8-2C42-9EB5-22F6254323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63840" y="639192"/>
            <a:ext cx="4014216" cy="28099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71B324B-6166-3243-BB6B-4ACC28624A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8640" y="4508001"/>
            <a:ext cx="3703828" cy="1217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8745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08DFA-7B6E-4F2E-B38A-715D2F3C6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 Light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A1304F-9D0E-4C6F-9EF6-A2BE71BE1E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ea typeface="+mn-lt"/>
                <a:cs typeface="+mn-lt"/>
              </a:rPr>
              <a:t>Aguilar, F. J. (1967). </a:t>
            </a:r>
            <a:r>
              <a:rPr lang="en-GB" i="1" dirty="0">
                <a:ea typeface="+mn-lt"/>
                <a:cs typeface="+mn-lt"/>
              </a:rPr>
              <a:t>Scanning the business environment. </a:t>
            </a:r>
            <a:r>
              <a:rPr lang="en-GB" dirty="0">
                <a:ea typeface="+mn-lt"/>
                <a:cs typeface="+mn-lt"/>
              </a:rPr>
              <a:t>Macmillan.</a:t>
            </a:r>
            <a:endParaRPr lang="en-US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Booman</a:t>
            </a:r>
            <a:r>
              <a:rPr lang="en-GB" dirty="0">
                <a:ea typeface="+mn-lt"/>
                <a:cs typeface="+mn-lt"/>
              </a:rPr>
              <a:t>, S. (2009) NHS health and well-being. Final report. London: Department of Health</a:t>
            </a:r>
            <a:endParaRPr lang="en-GB"/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ea typeface="+mn-lt"/>
                <a:cs typeface="+mn-lt"/>
              </a:rPr>
              <a:t>CIPD (2021) </a:t>
            </a:r>
            <a:r>
              <a:rPr lang="en-GB" i="1" dirty="0">
                <a:ea typeface="+mn-lt"/>
                <a:cs typeface="+mn-lt"/>
              </a:rPr>
              <a:t>PESTLE Analysis. </a:t>
            </a:r>
            <a:r>
              <a:rPr lang="en-GB" dirty="0">
                <a:ea typeface="+mn-lt"/>
                <a:cs typeface="+mn-lt"/>
              </a:rPr>
              <a:t>[online] Available at: &lt;https://www.cipd.co.uk&gt; [Accessed: 20 February 2022].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ea typeface="+mn-lt"/>
                <a:cs typeface="+mn-lt"/>
              </a:rPr>
              <a:t>GOV.UK (2018) </a:t>
            </a:r>
            <a:r>
              <a:rPr lang="en-GB" i="1" dirty="0">
                <a:ea typeface="+mn-lt"/>
                <a:cs typeface="+mn-lt"/>
              </a:rPr>
              <a:t>Taking sick leave</a:t>
            </a:r>
            <a:r>
              <a:rPr lang="en-GB" dirty="0">
                <a:ea typeface="+mn-lt"/>
                <a:cs typeface="+mn-lt"/>
              </a:rPr>
              <a:t>. [online] Available at: &lt;https://www.gov.uk/taking-sick-leave &gt; [Accessed 18 February 2022].</a:t>
            </a:r>
            <a:endParaRPr lang="en-GB" dirty="0">
              <a:cs typeface="Calibri"/>
            </a:endParaRPr>
          </a:p>
          <a:p>
            <a:r>
              <a:rPr lang="en-GB" dirty="0">
                <a:ea typeface="+mn-lt"/>
                <a:cs typeface="+mn-lt"/>
              </a:rPr>
              <a:t>Leaker, D. and Kumar, K. (2021) </a:t>
            </a:r>
            <a:r>
              <a:rPr lang="en-GB" i="1" dirty="0">
                <a:ea typeface="+mn-lt"/>
                <a:cs typeface="+mn-lt"/>
              </a:rPr>
              <a:t>Sickness absence in the UK labour market: 2020</a:t>
            </a:r>
            <a:r>
              <a:rPr lang="en-GB" dirty="0">
                <a:ea typeface="+mn-lt"/>
                <a:cs typeface="+mn-lt"/>
              </a:rPr>
              <a:t>. Office for National Statistics.</a:t>
            </a: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9917498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1414</Words>
  <Application>Microsoft Office PowerPoint</Application>
  <PresentationFormat>Widescreen</PresentationFormat>
  <Paragraphs>163</Paragraphs>
  <Slides>13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Janhara Bibi 2025745</vt:lpstr>
      <vt:lpstr>Introduction</vt:lpstr>
      <vt:lpstr>Nature of the Problem</vt:lpstr>
      <vt:lpstr>Impact of the Problem</vt:lpstr>
      <vt:lpstr>PESTLE Analysis</vt:lpstr>
      <vt:lpstr>PowerPoint Presentation</vt:lpstr>
      <vt:lpstr>Cause and Effect Analysis (Fishbone)</vt:lpstr>
      <vt:lpstr>PowerPoint Presentation</vt:lpstr>
      <vt:lpstr>Alternative Solutions to Absenteeism</vt:lpstr>
      <vt:lpstr>PMI Evaluation</vt:lpstr>
      <vt:lpstr>PowerPoint Presentation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Janhara Bibi 2025745</dc:title>
  <dc:creator>Janhara Bibi (2025745)</dc:creator>
  <cp:lastModifiedBy>Janhara Bibi (2025745)</cp:lastModifiedBy>
  <cp:revision>510</cp:revision>
  <dcterms:created xsi:type="dcterms:W3CDTF">2022-02-08T17:22:26Z</dcterms:created>
  <dcterms:modified xsi:type="dcterms:W3CDTF">2022-03-13T00:01:01Z</dcterms:modified>
</cp:coreProperties>
</file>