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1"/>
  </p:notesMasterIdLst>
  <p:sldIdLst>
    <p:sldId id="256" r:id="rId2"/>
    <p:sldId id="257" r:id="rId3"/>
    <p:sldId id="258" r:id="rId4"/>
    <p:sldId id="259" r:id="rId5"/>
    <p:sldId id="260" r:id="rId6"/>
    <p:sldId id="261" r:id="rId7"/>
    <p:sldId id="286" r:id="rId8"/>
    <p:sldId id="262" r:id="rId9"/>
    <p:sldId id="263" r:id="rId10"/>
    <p:sldId id="264" r:id="rId11"/>
    <p:sldId id="265" r:id="rId12"/>
    <p:sldId id="287" r:id="rId13"/>
    <p:sldId id="292" r:id="rId14"/>
    <p:sldId id="267" r:id="rId15"/>
    <p:sldId id="268" r:id="rId16"/>
    <p:sldId id="269" r:id="rId17"/>
    <p:sldId id="270" r:id="rId18"/>
    <p:sldId id="271" r:id="rId19"/>
    <p:sldId id="272" r:id="rId20"/>
    <p:sldId id="273" r:id="rId21"/>
    <p:sldId id="274" r:id="rId22"/>
    <p:sldId id="275" r:id="rId23"/>
    <p:sldId id="291" r:id="rId24"/>
    <p:sldId id="276" r:id="rId25"/>
    <p:sldId id="290" r:id="rId26"/>
    <p:sldId id="289" r:id="rId27"/>
    <p:sldId id="288" r:id="rId28"/>
    <p:sldId id="277" r:id="rId29"/>
    <p:sldId id="278" r:id="rId3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FBC4ED-B3E9-8D72-CE9B-7C3583B2CC42}" v="28" dt="2023-02-02T14:40:55.798"/>
    <p1510:client id="{45D78AF8-5226-A06F-19A8-B019DE3EAFC1}" v="353" dt="2022-11-19T22:49:12.609"/>
    <p1510:client id="{9D93D3B6-9292-4F0E-F85F-A90428D0FCDD}" v="135" dt="2022-12-20T17:26:51.3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5478" autoAdjust="0"/>
  </p:normalViewPr>
  <p:slideViewPr>
    <p:cSldViewPr snapToGrid="0">
      <p:cViewPr varScale="1">
        <p:scale>
          <a:sx n="83" d="100"/>
          <a:sy n="83" d="100"/>
        </p:scale>
        <p:origin x="48" y="27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ita Draper" userId="S::z.draper@uwtsd.ac.uk::b063123c-f51f-481b-b99c-f574606c9ace" providerId="AD" clId="Web-{36FBC4ED-B3E9-8D72-CE9B-7C3583B2CC42}"/>
    <pc:docChg chg="modSld">
      <pc:chgData name="Zita Draper" userId="S::z.draper@uwtsd.ac.uk::b063123c-f51f-481b-b99c-f574606c9ace" providerId="AD" clId="Web-{36FBC4ED-B3E9-8D72-CE9B-7C3583B2CC42}" dt="2023-02-02T14:40:55.798" v="3"/>
      <pc:docMkLst>
        <pc:docMk/>
      </pc:docMkLst>
      <pc:sldChg chg="modSp">
        <pc:chgData name="Zita Draper" userId="S::z.draper@uwtsd.ac.uk::b063123c-f51f-481b-b99c-f574606c9ace" providerId="AD" clId="Web-{36FBC4ED-B3E9-8D72-CE9B-7C3583B2CC42}" dt="2023-02-02T14:40:55.798" v="3"/>
        <pc:sldMkLst>
          <pc:docMk/>
          <pc:sldMk cId="2157204822" sldId="260"/>
        </pc:sldMkLst>
        <pc:graphicFrameChg chg="mod modGraphic">
          <ac:chgData name="Zita Draper" userId="S::z.draper@uwtsd.ac.uk::b063123c-f51f-481b-b99c-f574606c9ace" providerId="AD" clId="Web-{36FBC4ED-B3E9-8D72-CE9B-7C3583B2CC42}" dt="2023-02-02T14:40:55.798" v="3"/>
          <ac:graphicFrameMkLst>
            <pc:docMk/>
            <pc:sldMk cId="2157204822" sldId="260"/>
            <ac:graphicFrameMk id="5" creationId="{78300C49-1DA4-CA08-3EFE-3C91E2563D29}"/>
          </ac:graphicFrameMkLst>
        </pc:graphicFrame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svg"/><Relationship Id="rId1" Type="http://schemas.openxmlformats.org/officeDocument/2006/relationships/image" Target="../media/image14.png"/><Relationship Id="rId4" Type="http://schemas.openxmlformats.org/officeDocument/2006/relationships/image" Target="../media/image17.svg"/></Relationships>
</file>

<file path=ppt/diagrams/_rels/data2.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ata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svg"/><Relationship Id="rId1" Type="http://schemas.openxmlformats.org/officeDocument/2006/relationships/image" Target="../media/image31.png"/><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34.svg"/></Relationships>
</file>

<file path=ppt/diagrams/_rels/data6.xml.rels><?xml version="1.0" encoding="UTF-8" standalone="yes"?>
<Relationships xmlns="http://schemas.openxmlformats.org/package/2006/relationships"><Relationship Id="rId8" Type="http://schemas.openxmlformats.org/officeDocument/2006/relationships/image" Target="../media/image50.svg"/><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image" Target="../media/image44.svg"/><Relationship Id="rId1" Type="http://schemas.openxmlformats.org/officeDocument/2006/relationships/image" Target="../media/image43.png"/><Relationship Id="rId6" Type="http://schemas.openxmlformats.org/officeDocument/2006/relationships/image" Target="../media/image48.svg"/><Relationship Id="rId5" Type="http://schemas.openxmlformats.org/officeDocument/2006/relationships/image" Target="../media/image47.png"/><Relationship Id="rId4" Type="http://schemas.openxmlformats.org/officeDocument/2006/relationships/image" Target="../media/image46.svg"/></Relationships>
</file>

<file path=ppt/diagrams/_rels/data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svg"/><Relationship Id="rId1" Type="http://schemas.openxmlformats.org/officeDocument/2006/relationships/image" Target="../media/image51.png"/><Relationship Id="rId4" Type="http://schemas.openxmlformats.org/officeDocument/2006/relationships/image" Target="../media/image54.svg"/></Relationships>
</file>

<file path=ppt/diagrams/_rels/data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svg"/><Relationship Id="rId1" Type="http://schemas.openxmlformats.org/officeDocument/2006/relationships/image" Target="../media/image55.png"/><Relationship Id="rId4" Type="http://schemas.openxmlformats.org/officeDocument/2006/relationships/image" Target="../media/image58.svg"/></Relationships>
</file>

<file path=ppt/diagrams/_rels/data9.xml.rels><?xml version="1.0" encoding="UTF-8" standalone="yes"?>
<Relationships xmlns="http://schemas.openxmlformats.org/package/2006/relationships"><Relationship Id="rId1" Type="http://schemas.openxmlformats.org/officeDocument/2006/relationships/hyperlink" Target="mailto:z.draper@uwtsd.ac.uk" TargetMode="External"/></Relationships>
</file>

<file path=ppt/diagrams/_rels/drawing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svg"/><Relationship Id="rId1" Type="http://schemas.openxmlformats.org/officeDocument/2006/relationships/image" Target="../media/image14.png"/><Relationship Id="rId4" Type="http://schemas.openxmlformats.org/officeDocument/2006/relationships/image" Target="../media/image17.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rawing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svg"/><Relationship Id="rId1" Type="http://schemas.openxmlformats.org/officeDocument/2006/relationships/image" Target="../media/image31.png"/><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34.svg"/></Relationships>
</file>

<file path=ppt/diagrams/_rels/drawing6.xml.rels><?xml version="1.0" encoding="UTF-8" standalone="yes"?>
<Relationships xmlns="http://schemas.openxmlformats.org/package/2006/relationships"><Relationship Id="rId8" Type="http://schemas.openxmlformats.org/officeDocument/2006/relationships/image" Target="../media/image50.svg"/><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image" Target="../media/image44.svg"/><Relationship Id="rId1" Type="http://schemas.openxmlformats.org/officeDocument/2006/relationships/image" Target="../media/image43.png"/><Relationship Id="rId6" Type="http://schemas.openxmlformats.org/officeDocument/2006/relationships/image" Target="../media/image48.svg"/><Relationship Id="rId5" Type="http://schemas.openxmlformats.org/officeDocument/2006/relationships/image" Target="../media/image47.png"/><Relationship Id="rId4" Type="http://schemas.openxmlformats.org/officeDocument/2006/relationships/image" Target="../media/image46.svg"/></Relationships>
</file>

<file path=ppt/diagrams/_rels/drawing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svg"/><Relationship Id="rId1" Type="http://schemas.openxmlformats.org/officeDocument/2006/relationships/image" Target="../media/image51.png"/><Relationship Id="rId4" Type="http://schemas.openxmlformats.org/officeDocument/2006/relationships/image" Target="../media/image54.svg"/></Relationships>
</file>

<file path=ppt/diagrams/_rels/drawing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svg"/><Relationship Id="rId1" Type="http://schemas.openxmlformats.org/officeDocument/2006/relationships/image" Target="../media/image55.png"/><Relationship Id="rId4" Type="http://schemas.openxmlformats.org/officeDocument/2006/relationships/image" Target="../media/image58.svg"/></Relationships>
</file>

<file path=ppt/diagrams/_rels/drawing9.xml.rels><?xml version="1.0" encoding="UTF-8" standalone="yes"?>
<Relationships xmlns="http://schemas.openxmlformats.org/package/2006/relationships"><Relationship Id="rId2" Type="http://schemas.openxmlformats.org/officeDocument/2006/relationships/hyperlink" Target="mailto:z.draper@uwtsd.ac.uk" TargetMode="External"/><Relationship Id="rId1" Type="http://schemas.openxmlformats.org/officeDocument/2006/relationships/image" Target="../media/image1.jpe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134D99D-CB45-4BE6-9324-213D0E8DB564}"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75D7233-9425-4836-B792-580E176C725F}">
      <dgm:prSet/>
      <dgm:spPr/>
      <dgm:t>
        <a:bodyPr/>
        <a:lstStyle/>
        <a:p>
          <a:r>
            <a:rPr lang="en-GB"/>
            <a:t>2  hour lecture </a:t>
          </a:r>
          <a:endParaRPr lang="en-US"/>
        </a:p>
      </dgm:t>
    </dgm:pt>
    <dgm:pt modelId="{F7F76034-8939-4694-8F7C-0A75B8D08E4E}" type="parTrans" cxnId="{C1CB4E11-BD5E-4822-BE9E-3A4C617C331E}">
      <dgm:prSet/>
      <dgm:spPr/>
      <dgm:t>
        <a:bodyPr/>
        <a:lstStyle/>
        <a:p>
          <a:endParaRPr lang="en-US"/>
        </a:p>
      </dgm:t>
    </dgm:pt>
    <dgm:pt modelId="{AAB723A2-E26D-4DB6-AFB3-C465EDFB6A75}" type="sibTrans" cxnId="{C1CB4E11-BD5E-4822-BE9E-3A4C617C331E}">
      <dgm:prSet/>
      <dgm:spPr/>
      <dgm:t>
        <a:bodyPr/>
        <a:lstStyle/>
        <a:p>
          <a:endParaRPr lang="en-US"/>
        </a:p>
      </dgm:t>
    </dgm:pt>
    <dgm:pt modelId="{BB0FB3C9-7BBC-46B0-A3ED-B7EC82A37F81}">
      <dgm:prSet/>
      <dgm:spPr/>
      <dgm:t>
        <a:bodyPr/>
        <a:lstStyle/>
        <a:p>
          <a:r>
            <a:rPr lang="en-GB" dirty="0"/>
            <a:t>2 hour workshop </a:t>
          </a:r>
          <a:endParaRPr lang="en-US" dirty="0"/>
        </a:p>
      </dgm:t>
    </dgm:pt>
    <dgm:pt modelId="{2C72BD34-0615-4E12-8B51-D931B0EF13E1}" type="parTrans" cxnId="{F91F7FA3-C909-457E-8336-872F35A18813}">
      <dgm:prSet/>
      <dgm:spPr/>
      <dgm:t>
        <a:bodyPr/>
        <a:lstStyle/>
        <a:p>
          <a:endParaRPr lang="en-US"/>
        </a:p>
      </dgm:t>
    </dgm:pt>
    <dgm:pt modelId="{21AE2AF0-62C8-4836-8C90-F4A7B449D55A}" type="sibTrans" cxnId="{F91F7FA3-C909-457E-8336-872F35A18813}">
      <dgm:prSet/>
      <dgm:spPr/>
      <dgm:t>
        <a:bodyPr/>
        <a:lstStyle/>
        <a:p>
          <a:endParaRPr lang="en-US"/>
        </a:p>
      </dgm:t>
    </dgm:pt>
    <dgm:pt modelId="{4DE9948D-C6C3-4EE0-A962-CD7FACF62108}" type="pres">
      <dgm:prSet presAssocID="{F134D99D-CB45-4BE6-9324-213D0E8DB564}" presName="root" presStyleCnt="0">
        <dgm:presLayoutVars>
          <dgm:dir/>
          <dgm:resizeHandles val="exact"/>
        </dgm:presLayoutVars>
      </dgm:prSet>
      <dgm:spPr/>
    </dgm:pt>
    <dgm:pt modelId="{338FAD08-9D7D-459F-A872-1D0E688920ED}" type="pres">
      <dgm:prSet presAssocID="{C75D7233-9425-4836-B792-580E176C725F}" presName="compNode" presStyleCnt="0"/>
      <dgm:spPr/>
    </dgm:pt>
    <dgm:pt modelId="{D1B61428-ACC5-4C73-BB40-8A92E9560691}" type="pres">
      <dgm:prSet presAssocID="{C75D7233-9425-4836-B792-580E176C725F}"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ock"/>
        </a:ext>
      </dgm:extLst>
    </dgm:pt>
    <dgm:pt modelId="{BC2C0E2B-BD2D-48AC-8101-3DAEF7733FCC}" type="pres">
      <dgm:prSet presAssocID="{C75D7233-9425-4836-B792-580E176C725F}" presName="spaceRect" presStyleCnt="0"/>
      <dgm:spPr/>
    </dgm:pt>
    <dgm:pt modelId="{B66427CF-D177-42D1-BC49-7C23160818ED}" type="pres">
      <dgm:prSet presAssocID="{C75D7233-9425-4836-B792-580E176C725F}" presName="textRect" presStyleLbl="revTx" presStyleIdx="0" presStyleCnt="2">
        <dgm:presLayoutVars>
          <dgm:chMax val="1"/>
          <dgm:chPref val="1"/>
        </dgm:presLayoutVars>
      </dgm:prSet>
      <dgm:spPr/>
    </dgm:pt>
    <dgm:pt modelId="{6896249F-73E4-4B23-8A10-8F4F9E80092E}" type="pres">
      <dgm:prSet presAssocID="{AAB723A2-E26D-4DB6-AFB3-C465EDFB6A75}" presName="sibTrans" presStyleCnt="0"/>
      <dgm:spPr/>
    </dgm:pt>
    <dgm:pt modelId="{1B412A29-0A6D-4067-8EC2-F6794136C473}" type="pres">
      <dgm:prSet presAssocID="{BB0FB3C9-7BBC-46B0-A3ED-B7EC82A37F81}" presName="compNode" presStyleCnt="0"/>
      <dgm:spPr/>
    </dgm:pt>
    <dgm:pt modelId="{E25ADEED-C485-4F91-9500-4537DBB7625E}" type="pres">
      <dgm:prSet presAssocID="{BB0FB3C9-7BBC-46B0-A3ED-B7EC82A37F81}"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opwatch"/>
        </a:ext>
      </dgm:extLst>
    </dgm:pt>
    <dgm:pt modelId="{18617687-2F74-4571-85F2-39A2BD819063}" type="pres">
      <dgm:prSet presAssocID="{BB0FB3C9-7BBC-46B0-A3ED-B7EC82A37F81}" presName="spaceRect" presStyleCnt="0"/>
      <dgm:spPr/>
    </dgm:pt>
    <dgm:pt modelId="{EC63FE0B-E19C-4A97-8007-AA3F1E6A54CA}" type="pres">
      <dgm:prSet presAssocID="{BB0FB3C9-7BBC-46B0-A3ED-B7EC82A37F81}" presName="textRect" presStyleLbl="revTx" presStyleIdx="1" presStyleCnt="2">
        <dgm:presLayoutVars>
          <dgm:chMax val="1"/>
          <dgm:chPref val="1"/>
        </dgm:presLayoutVars>
      </dgm:prSet>
      <dgm:spPr/>
    </dgm:pt>
  </dgm:ptLst>
  <dgm:cxnLst>
    <dgm:cxn modelId="{C1CB4E11-BD5E-4822-BE9E-3A4C617C331E}" srcId="{F134D99D-CB45-4BE6-9324-213D0E8DB564}" destId="{C75D7233-9425-4836-B792-580E176C725F}" srcOrd="0" destOrd="0" parTransId="{F7F76034-8939-4694-8F7C-0A75B8D08E4E}" sibTransId="{AAB723A2-E26D-4DB6-AFB3-C465EDFB6A75}"/>
    <dgm:cxn modelId="{469EF930-D2CA-42D5-BC6D-0C12B383CE4C}" type="presOf" srcId="{BB0FB3C9-7BBC-46B0-A3ED-B7EC82A37F81}" destId="{EC63FE0B-E19C-4A97-8007-AA3F1E6A54CA}" srcOrd="0" destOrd="0" presId="urn:microsoft.com/office/officeart/2018/2/layout/IconLabelList"/>
    <dgm:cxn modelId="{3927DA60-6045-427B-8689-9FB21D286358}" type="presOf" srcId="{F134D99D-CB45-4BE6-9324-213D0E8DB564}" destId="{4DE9948D-C6C3-4EE0-A962-CD7FACF62108}" srcOrd="0" destOrd="0" presId="urn:microsoft.com/office/officeart/2018/2/layout/IconLabelList"/>
    <dgm:cxn modelId="{CBACA08F-D908-4506-8E9C-FBA87156A1AF}" type="presOf" srcId="{C75D7233-9425-4836-B792-580E176C725F}" destId="{B66427CF-D177-42D1-BC49-7C23160818ED}" srcOrd="0" destOrd="0" presId="urn:microsoft.com/office/officeart/2018/2/layout/IconLabelList"/>
    <dgm:cxn modelId="{F91F7FA3-C909-457E-8336-872F35A18813}" srcId="{F134D99D-CB45-4BE6-9324-213D0E8DB564}" destId="{BB0FB3C9-7BBC-46B0-A3ED-B7EC82A37F81}" srcOrd="1" destOrd="0" parTransId="{2C72BD34-0615-4E12-8B51-D931B0EF13E1}" sibTransId="{21AE2AF0-62C8-4836-8C90-F4A7B449D55A}"/>
    <dgm:cxn modelId="{34B1E940-25B7-45F1-B426-0EE8EF10EF61}" type="presParOf" srcId="{4DE9948D-C6C3-4EE0-A962-CD7FACF62108}" destId="{338FAD08-9D7D-459F-A872-1D0E688920ED}" srcOrd="0" destOrd="0" presId="urn:microsoft.com/office/officeart/2018/2/layout/IconLabelList"/>
    <dgm:cxn modelId="{A67260D1-024D-446E-9DA9-CD9CC454D054}" type="presParOf" srcId="{338FAD08-9D7D-459F-A872-1D0E688920ED}" destId="{D1B61428-ACC5-4C73-BB40-8A92E9560691}" srcOrd="0" destOrd="0" presId="urn:microsoft.com/office/officeart/2018/2/layout/IconLabelList"/>
    <dgm:cxn modelId="{C0681782-D1B8-4BC6-90B9-6C2B3CEF4E35}" type="presParOf" srcId="{338FAD08-9D7D-459F-A872-1D0E688920ED}" destId="{BC2C0E2B-BD2D-48AC-8101-3DAEF7733FCC}" srcOrd="1" destOrd="0" presId="urn:microsoft.com/office/officeart/2018/2/layout/IconLabelList"/>
    <dgm:cxn modelId="{BCC100F1-7F41-42C8-A4F0-6A6591F56E49}" type="presParOf" srcId="{338FAD08-9D7D-459F-A872-1D0E688920ED}" destId="{B66427CF-D177-42D1-BC49-7C23160818ED}" srcOrd="2" destOrd="0" presId="urn:microsoft.com/office/officeart/2018/2/layout/IconLabelList"/>
    <dgm:cxn modelId="{CBABDCEC-7394-4746-83D7-7560C4DD24A5}" type="presParOf" srcId="{4DE9948D-C6C3-4EE0-A962-CD7FACF62108}" destId="{6896249F-73E4-4B23-8A10-8F4F9E80092E}" srcOrd="1" destOrd="0" presId="urn:microsoft.com/office/officeart/2018/2/layout/IconLabelList"/>
    <dgm:cxn modelId="{2A9F8115-9B4B-481D-816D-6229574C7EDD}" type="presParOf" srcId="{4DE9948D-C6C3-4EE0-A962-CD7FACF62108}" destId="{1B412A29-0A6D-4067-8EC2-F6794136C473}" srcOrd="2" destOrd="0" presId="urn:microsoft.com/office/officeart/2018/2/layout/IconLabelList"/>
    <dgm:cxn modelId="{D23C5F92-9BD2-40FF-9FEF-4D8321A761B4}" type="presParOf" srcId="{1B412A29-0A6D-4067-8EC2-F6794136C473}" destId="{E25ADEED-C485-4F91-9500-4537DBB7625E}" srcOrd="0" destOrd="0" presId="urn:microsoft.com/office/officeart/2018/2/layout/IconLabelList"/>
    <dgm:cxn modelId="{AF3E5A0C-C498-49BD-80D8-16A482A9C25D}" type="presParOf" srcId="{1B412A29-0A6D-4067-8EC2-F6794136C473}" destId="{18617687-2F74-4571-85F2-39A2BD819063}" srcOrd="1" destOrd="0" presId="urn:microsoft.com/office/officeart/2018/2/layout/IconLabelList"/>
    <dgm:cxn modelId="{0BB77195-994D-459D-B98A-3CAFA48BC021}" type="presParOf" srcId="{1B412A29-0A6D-4067-8EC2-F6794136C473}" destId="{EC63FE0B-E19C-4A97-8007-AA3F1E6A54CA}" srcOrd="2" destOrd="0" presId="urn:microsoft.com/office/officeart/2018/2/layout/IconLabel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57436D2-4AEC-46A1-9FAB-FDDE9E87923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B7C85EE5-ED23-4074-9852-2BFE804D7551}">
      <dgm:prSet/>
      <dgm:spPr/>
      <dgm:t>
        <a:bodyPr/>
        <a:lstStyle/>
        <a:p>
          <a:r>
            <a:rPr lang="en-GB"/>
            <a:t>Listen to the lectures every week before the workshop. </a:t>
          </a:r>
          <a:endParaRPr lang="en-US"/>
        </a:p>
      </dgm:t>
    </dgm:pt>
    <dgm:pt modelId="{8E50B10E-EF6D-48BB-8D02-3C066CF2BD0E}" type="parTrans" cxnId="{DED54181-9FAB-4B06-B43C-E0C988A6349B}">
      <dgm:prSet/>
      <dgm:spPr/>
      <dgm:t>
        <a:bodyPr/>
        <a:lstStyle/>
        <a:p>
          <a:endParaRPr lang="en-US"/>
        </a:p>
      </dgm:t>
    </dgm:pt>
    <dgm:pt modelId="{44168B25-47CF-4885-8D92-A6C8205CEFCD}" type="sibTrans" cxnId="{DED54181-9FAB-4B06-B43C-E0C988A6349B}">
      <dgm:prSet/>
      <dgm:spPr/>
      <dgm:t>
        <a:bodyPr/>
        <a:lstStyle/>
        <a:p>
          <a:endParaRPr lang="en-US"/>
        </a:p>
      </dgm:t>
    </dgm:pt>
    <dgm:pt modelId="{721284AE-1A74-4DE4-9807-098C0774651F}">
      <dgm:prSet/>
      <dgm:spPr/>
      <dgm:t>
        <a:bodyPr/>
        <a:lstStyle/>
        <a:p>
          <a:r>
            <a:rPr lang="en-GB"/>
            <a:t>Attend the workshop. </a:t>
          </a:r>
          <a:endParaRPr lang="en-US"/>
        </a:p>
      </dgm:t>
    </dgm:pt>
    <dgm:pt modelId="{E9A61766-0FAB-4703-9F07-0149145A5916}" type="parTrans" cxnId="{4A166F0B-F043-4A39-A2F4-BAE5EB62EE43}">
      <dgm:prSet/>
      <dgm:spPr/>
      <dgm:t>
        <a:bodyPr/>
        <a:lstStyle/>
        <a:p>
          <a:endParaRPr lang="en-US"/>
        </a:p>
      </dgm:t>
    </dgm:pt>
    <dgm:pt modelId="{6B82CEF1-E431-401F-A1B9-3EA1AF1878D3}" type="sibTrans" cxnId="{4A166F0B-F043-4A39-A2F4-BAE5EB62EE43}">
      <dgm:prSet/>
      <dgm:spPr/>
      <dgm:t>
        <a:bodyPr/>
        <a:lstStyle/>
        <a:p>
          <a:endParaRPr lang="en-US"/>
        </a:p>
      </dgm:t>
    </dgm:pt>
    <dgm:pt modelId="{F1194535-25D1-4AD9-A21D-B00DD89461B8}">
      <dgm:prSet/>
      <dgm:spPr/>
      <dgm:t>
        <a:bodyPr/>
        <a:lstStyle/>
        <a:p>
          <a:r>
            <a:rPr lang="en-GB"/>
            <a:t>Ask any questions you have during the workshop. </a:t>
          </a:r>
          <a:endParaRPr lang="en-US"/>
        </a:p>
      </dgm:t>
    </dgm:pt>
    <dgm:pt modelId="{A8A007AD-A447-40FF-B001-D8EB49948DB5}" type="parTrans" cxnId="{8C7E7FBB-945D-4657-8C42-54EB7BB157EF}">
      <dgm:prSet/>
      <dgm:spPr/>
      <dgm:t>
        <a:bodyPr/>
        <a:lstStyle/>
        <a:p>
          <a:endParaRPr lang="en-US"/>
        </a:p>
      </dgm:t>
    </dgm:pt>
    <dgm:pt modelId="{F3084E21-8E2D-4DEE-BBCF-9ED5DD98984B}" type="sibTrans" cxnId="{8C7E7FBB-945D-4657-8C42-54EB7BB157EF}">
      <dgm:prSet/>
      <dgm:spPr/>
      <dgm:t>
        <a:bodyPr/>
        <a:lstStyle/>
        <a:p>
          <a:endParaRPr lang="en-US"/>
        </a:p>
      </dgm:t>
    </dgm:pt>
    <dgm:pt modelId="{23C546FE-5879-47A0-A7F6-6D63002C2F38}">
      <dgm:prSet/>
      <dgm:spPr/>
      <dgm:t>
        <a:bodyPr/>
        <a:lstStyle/>
        <a:p>
          <a:r>
            <a:rPr lang="en-GB"/>
            <a:t>Engage in the lessons. </a:t>
          </a:r>
          <a:endParaRPr lang="en-US"/>
        </a:p>
      </dgm:t>
    </dgm:pt>
    <dgm:pt modelId="{E74A6156-61DC-44E9-BBFB-ADFA2A107790}" type="parTrans" cxnId="{B483D196-FF00-4776-8335-CEAA05ABBD1A}">
      <dgm:prSet/>
      <dgm:spPr/>
      <dgm:t>
        <a:bodyPr/>
        <a:lstStyle/>
        <a:p>
          <a:endParaRPr lang="en-US"/>
        </a:p>
      </dgm:t>
    </dgm:pt>
    <dgm:pt modelId="{CB1F43C7-043E-4F48-BECD-21E6942D7F4E}" type="sibTrans" cxnId="{B483D196-FF00-4776-8335-CEAA05ABBD1A}">
      <dgm:prSet/>
      <dgm:spPr/>
      <dgm:t>
        <a:bodyPr/>
        <a:lstStyle/>
        <a:p>
          <a:endParaRPr lang="en-US"/>
        </a:p>
      </dgm:t>
    </dgm:pt>
    <dgm:pt modelId="{6FFC4838-EA2C-4A54-8AF4-8C70F0C39EB5}" type="pres">
      <dgm:prSet presAssocID="{757436D2-4AEC-46A1-9FAB-FDDE9E879230}" presName="root" presStyleCnt="0">
        <dgm:presLayoutVars>
          <dgm:dir/>
          <dgm:resizeHandles val="exact"/>
        </dgm:presLayoutVars>
      </dgm:prSet>
      <dgm:spPr/>
    </dgm:pt>
    <dgm:pt modelId="{39FAE9DE-DAF6-4703-B235-A53E5FA5DF99}" type="pres">
      <dgm:prSet presAssocID="{B7C85EE5-ED23-4074-9852-2BFE804D7551}" presName="compNode" presStyleCnt="0"/>
      <dgm:spPr/>
    </dgm:pt>
    <dgm:pt modelId="{F5EC6515-42C5-41BD-B08F-045E23C92A7F}" type="pres">
      <dgm:prSet presAssocID="{B7C85EE5-ED23-4074-9852-2BFE804D7551}" presName="bgRect" presStyleLbl="bgShp" presStyleIdx="0" presStyleCnt="4"/>
      <dgm:spPr/>
    </dgm:pt>
    <dgm:pt modelId="{5F8FBA48-DE0D-48DB-AF42-3153A1886A6B}" type="pres">
      <dgm:prSet presAssocID="{B7C85EE5-ED23-4074-9852-2BFE804D7551}"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eacher"/>
        </a:ext>
      </dgm:extLst>
    </dgm:pt>
    <dgm:pt modelId="{B78F2634-BA5E-4215-9644-78F491FA1EF5}" type="pres">
      <dgm:prSet presAssocID="{B7C85EE5-ED23-4074-9852-2BFE804D7551}" presName="spaceRect" presStyleCnt="0"/>
      <dgm:spPr/>
    </dgm:pt>
    <dgm:pt modelId="{DD5FE9B6-C495-42C5-83A2-4BCC4627AB36}" type="pres">
      <dgm:prSet presAssocID="{B7C85EE5-ED23-4074-9852-2BFE804D7551}" presName="parTx" presStyleLbl="revTx" presStyleIdx="0" presStyleCnt="4">
        <dgm:presLayoutVars>
          <dgm:chMax val="0"/>
          <dgm:chPref val="0"/>
        </dgm:presLayoutVars>
      </dgm:prSet>
      <dgm:spPr/>
    </dgm:pt>
    <dgm:pt modelId="{DD040E8E-529E-4BCF-BF8E-F4F41558CCE2}" type="pres">
      <dgm:prSet presAssocID="{44168B25-47CF-4885-8D92-A6C8205CEFCD}" presName="sibTrans" presStyleCnt="0"/>
      <dgm:spPr/>
    </dgm:pt>
    <dgm:pt modelId="{A61084CD-545F-4090-AD4C-7301BAD17402}" type="pres">
      <dgm:prSet presAssocID="{721284AE-1A74-4DE4-9807-098C0774651F}" presName="compNode" presStyleCnt="0"/>
      <dgm:spPr/>
    </dgm:pt>
    <dgm:pt modelId="{586FF4DA-186D-4B7A-9029-BF0E57A869C2}" type="pres">
      <dgm:prSet presAssocID="{721284AE-1A74-4DE4-9807-098C0774651F}" presName="bgRect" presStyleLbl="bgShp" presStyleIdx="1" presStyleCnt="4"/>
      <dgm:spPr/>
    </dgm:pt>
    <dgm:pt modelId="{1E265875-B28E-49A6-9183-0F88D12482AF}" type="pres">
      <dgm:prSet presAssocID="{721284AE-1A74-4DE4-9807-098C0774651F}"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eeting"/>
        </a:ext>
      </dgm:extLst>
    </dgm:pt>
    <dgm:pt modelId="{A47A0B62-98F1-471F-A9D4-4703BC22D3C1}" type="pres">
      <dgm:prSet presAssocID="{721284AE-1A74-4DE4-9807-098C0774651F}" presName="spaceRect" presStyleCnt="0"/>
      <dgm:spPr/>
    </dgm:pt>
    <dgm:pt modelId="{8BC952D6-E333-48B1-9B75-62D3086334AA}" type="pres">
      <dgm:prSet presAssocID="{721284AE-1A74-4DE4-9807-098C0774651F}" presName="parTx" presStyleLbl="revTx" presStyleIdx="1" presStyleCnt="4">
        <dgm:presLayoutVars>
          <dgm:chMax val="0"/>
          <dgm:chPref val="0"/>
        </dgm:presLayoutVars>
      </dgm:prSet>
      <dgm:spPr/>
    </dgm:pt>
    <dgm:pt modelId="{31172870-741D-4CF0-837C-B952FCEEBC03}" type="pres">
      <dgm:prSet presAssocID="{6B82CEF1-E431-401F-A1B9-3EA1AF1878D3}" presName="sibTrans" presStyleCnt="0"/>
      <dgm:spPr/>
    </dgm:pt>
    <dgm:pt modelId="{1D227226-5B5B-48D6-91F3-7210738119AA}" type="pres">
      <dgm:prSet presAssocID="{F1194535-25D1-4AD9-A21D-B00DD89461B8}" presName="compNode" presStyleCnt="0"/>
      <dgm:spPr/>
    </dgm:pt>
    <dgm:pt modelId="{996C10A1-A221-4C0C-A447-4494EB026486}" type="pres">
      <dgm:prSet presAssocID="{F1194535-25D1-4AD9-A21D-B00DD89461B8}" presName="bgRect" presStyleLbl="bgShp" presStyleIdx="2" presStyleCnt="4"/>
      <dgm:spPr/>
    </dgm:pt>
    <dgm:pt modelId="{81424892-9491-4BF7-84EB-872AAB4D6371}" type="pres">
      <dgm:prSet presAssocID="{F1194535-25D1-4AD9-A21D-B00DD89461B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lp"/>
        </a:ext>
      </dgm:extLst>
    </dgm:pt>
    <dgm:pt modelId="{42590ACA-AD7C-4003-B176-D5AB9E86A68A}" type="pres">
      <dgm:prSet presAssocID="{F1194535-25D1-4AD9-A21D-B00DD89461B8}" presName="spaceRect" presStyleCnt="0"/>
      <dgm:spPr/>
    </dgm:pt>
    <dgm:pt modelId="{B032649D-BF26-42FE-B80B-AE01D20A831E}" type="pres">
      <dgm:prSet presAssocID="{F1194535-25D1-4AD9-A21D-B00DD89461B8}" presName="parTx" presStyleLbl="revTx" presStyleIdx="2" presStyleCnt="4">
        <dgm:presLayoutVars>
          <dgm:chMax val="0"/>
          <dgm:chPref val="0"/>
        </dgm:presLayoutVars>
      </dgm:prSet>
      <dgm:spPr/>
    </dgm:pt>
    <dgm:pt modelId="{D1F1F004-4106-4EF7-B963-38541DD48539}" type="pres">
      <dgm:prSet presAssocID="{F3084E21-8E2D-4DEE-BBCF-9ED5DD98984B}" presName="sibTrans" presStyleCnt="0"/>
      <dgm:spPr/>
    </dgm:pt>
    <dgm:pt modelId="{99FEF714-95C0-4F16-81DE-212E445D3E83}" type="pres">
      <dgm:prSet presAssocID="{23C546FE-5879-47A0-A7F6-6D63002C2F38}" presName="compNode" presStyleCnt="0"/>
      <dgm:spPr/>
    </dgm:pt>
    <dgm:pt modelId="{039AA8D0-87A5-434C-A425-AEC931EA0447}" type="pres">
      <dgm:prSet presAssocID="{23C546FE-5879-47A0-A7F6-6D63002C2F38}" presName="bgRect" presStyleLbl="bgShp" presStyleIdx="3" presStyleCnt="4"/>
      <dgm:spPr/>
    </dgm:pt>
    <dgm:pt modelId="{48595D39-292E-4152-802B-C15EAB2C89BB}" type="pres">
      <dgm:prSet presAssocID="{23C546FE-5879-47A0-A7F6-6D63002C2F38}"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lassroom"/>
        </a:ext>
      </dgm:extLst>
    </dgm:pt>
    <dgm:pt modelId="{69E533CD-C9D1-46F6-8A5F-D7D0ADB04F53}" type="pres">
      <dgm:prSet presAssocID="{23C546FE-5879-47A0-A7F6-6D63002C2F38}" presName="spaceRect" presStyleCnt="0"/>
      <dgm:spPr/>
    </dgm:pt>
    <dgm:pt modelId="{B7D4B034-DE32-4EE0-9CB2-BED88841B0F0}" type="pres">
      <dgm:prSet presAssocID="{23C546FE-5879-47A0-A7F6-6D63002C2F38}" presName="parTx" presStyleLbl="revTx" presStyleIdx="3" presStyleCnt="4">
        <dgm:presLayoutVars>
          <dgm:chMax val="0"/>
          <dgm:chPref val="0"/>
        </dgm:presLayoutVars>
      </dgm:prSet>
      <dgm:spPr/>
    </dgm:pt>
  </dgm:ptLst>
  <dgm:cxnLst>
    <dgm:cxn modelId="{B88D920A-0F46-4559-BC68-21555FD31F51}" type="presOf" srcId="{F1194535-25D1-4AD9-A21D-B00DD89461B8}" destId="{B032649D-BF26-42FE-B80B-AE01D20A831E}" srcOrd="0" destOrd="0" presId="urn:microsoft.com/office/officeart/2018/2/layout/IconVerticalSolidList"/>
    <dgm:cxn modelId="{4A166F0B-F043-4A39-A2F4-BAE5EB62EE43}" srcId="{757436D2-4AEC-46A1-9FAB-FDDE9E879230}" destId="{721284AE-1A74-4DE4-9807-098C0774651F}" srcOrd="1" destOrd="0" parTransId="{E9A61766-0FAB-4703-9F07-0149145A5916}" sibTransId="{6B82CEF1-E431-401F-A1B9-3EA1AF1878D3}"/>
    <dgm:cxn modelId="{D98FD131-EAD3-45D1-8D69-562EF2AD7F93}" type="presOf" srcId="{721284AE-1A74-4DE4-9807-098C0774651F}" destId="{8BC952D6-E333-48B1-9B75-62D3086334AA}" srcOrd="0" destOrd="0" presId="urn:microsoft.com/office/officeart/2018/2/layout/IconVerticalSolidList"/>
    <dgm:cxn modelId="{E3769C39-3F40-45C5-BA57-CCD3D08F9922}" type="presOf" srcId="{23C546FE-5879-47A0-A7F6-6D63002C2F38}" destId="{B7D4B034-DE32-4EE0-9CB2-BED88841B0F0}" srcOrd="0" destOrd="0" presId="urn:microsoft.com/office/officeart/2018/2/layout/IconVerticalSolidList"/>
    <dgm:cxn modelId="{84E88D4C-8C1F-4A4A-9AA3-0BA09CEF5295}" type="presOf" srcId="{757436D2-4AEC-46A1-9FAB-FDDE9E879230}" destId="{6FFC4838-EA2C-4A54-8AF4-8C70F0C39EB5}" srcOrd="0" destOrd="0" presId="urn:microsoft.com/office/officeart/2018/2/layout/IconVerticalSolidList"/>
    <dgm:cxn modelId="{0F75B559-37AD-4CDE-BEA9-D1372C7D3BAD}" type="presOf" srcId="{B7C85EE5-ED23-4074-9852-2BFE804D7551}" destId="{DD5FE9B6-C495-42C5-83A2-4BCC4627AB36}" srcOrd="0" destOrd="0" presId="urn:microsoft.com/office/officeart/2018/2/layout/IconVerticalSolidList"/>
    <dgm:cxn modelId="{DED54181-9FAB-4B06-B43C-E0C988A6349B}" srcId="{757436D2-4AEC-46A1-9FAB-FDDE9E879230}" destId="{B7C85EE5-ED23-4074-9852-2BFE804D7551}" srcOrd="0" destOrd="0" parTransId="{8E50B10E-EF6D-48BB-8D02-3C066CF2BD0E}" sibTransId="{44168B25-47CF-4885-8D92-A6C8205CEFCD}"/>
    <dgm:cxn modelId="{B483D196-FF00-4776-8335-CEAA05ABBD1A}" srcId="{757436D2-4AEC-46A1-9FAB-FDDE9E879230}" destId="{23C546FE-5879-47A0-A7F6-6D63002C2F38}" srcOrd="3" destOrd="0" parTransId="{E74A6156-61DC-44E9-BBFB-ADFA2A107790}" sibTransId="{CB1F43C7-043E-4F48-BECD-21E6942D7F4E}"/>
    <dgm:cxn modelId="{8C7E7FBB-945D-4657-8C42-54EB7BB157EF}" srcId="{757436D2-4AEC-46A1-9FAB-FDDE9E879230}" destId="{F1194535-25D1-4AD9-A21D-B00DD89461B8}" srcOrd="2" destOrd="0" parTransId="{A8A007AD-A447-40FF-B001-D8EB49948DB5}" sibTransId="{F3084E21-8E2D-4DEE-BBCF-9ED5DD98984B}"/>
    <dgm:cxn modelId="{EBBDFC9B-8DC4-4C17-A9EF-DAE785605DDF}" type="presParOf" srcId="{6FFC4838-EA2C-4A54-8AF4-8C70F0C39EB5}" destId="{39FAE9DE-DAF6-4703-B235-A53E5FA5DF99}" srcOrd="0" destOrd="0" presId="urn:microsoft.com/office/officeart/2018/2/layout/IconVerticalSolidList"/>
    <dgm:cxn modelId="{DC5E8F7D-A31A-4A1A-BEB3-0B05C7D60441}" type="presParOf" srcId="{39FAE9DE-DAF6-4703-B235-A53E5FA5DF99}" destId="{F5EC6515-42C5-41BD-B08F-045E23C92A7F}" srcOrd="0" destOrd="0" presId="urn:microsoft.com/office/officeart/2018/2/layout/IconVerticalSolidList"/>
    <dgm:cxn modelId="{6683B9C5-4ADD-41AE-8885-AB1BE5B70B1F}" type="presParOf" srcId="{39FAE9DE-DAF6-4703-B235-A53E5FA5DF99}" destId="{5F8FBA48-DE0D-48DB-AF42-3153A1886A6B}" srcOrd="1" destOrd="0" presId="urn:microsoft.com/office/officeart/2018/2/layout/IconVerticalSolidList"/>
    <dgm:cxn modelId="{60D02025-1410-4C99-A368-EACB4537DAC2}" type="presParOf" srcId="{39FAE9DE-DAF6-4703-B235-A53E5FA5DF99}" destId="{B78F2634-BA5E-4215-9644-78F491FA1EF5}" srcOrd="2" destOrd="0" presId="urn:microsoft.com/office/officeart/2018/2/layout/IconVerticalSolidList"/>
    <dgm:cxn modelId="{AAB308EE-8ECE-4CAD-8849-C40CE2676EC6}" type="presParOf" srcId="{39FAE9DE-DAF6-4703-B235-A53E5FA5DF99}" destId="{DD5FE9B6-C495-42C5-83A2-4BCC4627AB36}" srcOrd="3" destOrd="0" presId="urn:microsoft.com/office/officeart/2018/2/layout/IconVerticalSolidList"/>
    <dgm:cxn modelId="{C9BC9989-4D9B-4BCA-8DF5-69C14619EF8D}" type="presParOf" srcId="{6FFC4838-EA2C-4A54-8AF4-8C70F0C39EB5}" destId="{DD040E8E-529E-4BCF-BF8E-F4F41558CCE2}" srcOrd="1" destOrd="0" presId="urn:microsoft.com/office/officeart/2018/2/layout/IconVerticalSolidList"/>
    <dgm:cxn modelId="{5EB05278-6256-4C16-B0D0-635CACA7D5D7}" type="presParOf" srcId="{6FFC4838-EA2C-4A54-8AF4-8C70F0C39EB5}" destId="{A61084CD-545F-4090-AD4C-7301BAD17402}" srcOrd="2" destOrd="0" presId="urn:microsoft.com/office/officeart/2018/2/layout/IconVerticalSolidList"/>
    <dgm:cxn modelId="{6728D4BC-C07D-4BE6-BA92-227059B7023F}" type="presParOf" srcId="{A61084CD-545F-4090-AD4C-7301BAD17402}" destId="{586FF4DA-186D-4B7A-9029-BF0E57A869C2}" srcOrd="0" destOrd="0" presId="urn:microsoft.com/office/officeart/2018/2/layout/IconVerticalSolidList"/>
    <dgm:cxn modelId="{BA884EF1-2365-425D-8788-E52AB4D62BBD}" type="presParOf" srcId="{A61084CD-545F-4090-AD4C-7301BAD17402}" destId="{1E265875-B28E-49A6-9183-0F88D12482AF}" srcOrd="1" destOrd="0" presId="urn:microsoft.com/office/officeart/2018/2/layout/IconVerticalSolidList"/>
    <dgm:cxn modelId="{467CC37E-FF0E-4C89-AF64-08485236620C}" type="presParOf" srcId="{A61084CD-545F-4090-AD4C-7301BAD17402}" destId="{A47A0B62-98F1-471F-A9D4-4703BC22D3C1}" srcOrd="2" destOrd="0" presId="urn:microsoft.com/office/officeart/2018/2/layout/IconVerticalSolidList"/>
    <dgm:cxn modelId="{041004F3-CCA4-46F0-9D2A-BDD7FDED2384}" type="presParOf" srcId="{A61084CD-545F-4090-AD4C-7301BAD17402}" destId="{8BC952D6-E333-48B1-9B75-62D3086334AA}" srcOrd="3" destOrd="0" presId="urn:microsoft.com/office/officeart/2018/2/layout/IconVerticalSolidList"/>
    <dgm:cxn modelId="{4F611385-B107-4B60-AFE3-A78D0D885D26}" type="presParOf" srcId="{6FFC4838-EA2C-4A54-8AF4-8C70F0C39EB5}" destId="{31172870-741D-4CF0-837C-B952FCEEBC03}" srcOrd="3" destOrd="0" presId="urn:microsoft.com/office/officeart/2018/2/layout/IconVerticalSolidList"/>
    <dgm:cxn modelId="{593BA292-1E0C-4449-9E10-C37052EA6CEE}" type="presParOf" srcId="{6FFC4838-EA2C-4A54-8AF4-8C70F0C39EB5}" destId="{1D227226-5B5B-48D6-91F3-7210738119AA}" srcOrd="4" destOrd="0" presId="urn:microsoft.com/office/officeart/2018/2/layout/IconVerticalSolidList"/>
    <dgm:cxn modelId="{93E84733-385F-4F94-9C58-96F9A799D259}" type="presParOf" srcId="{1D227226-5B5B-48D6-91F3-7210738119AA}" destId="{996C10A1-A221-4C0C-A447-4494EB026486}" srcOrd="0" destOrd="0" presId="urn:microsoft.com/office/officeart/2018/2/layout/IconVerticalSolidList"/>
    <dgm:cxn modelId="{2CA0B085-51D9-4E34-8FC8-53FEA621FD29}" type="presParOf" srcId="{1D227226-5B5B-48D6-91F3-7210738119AA}" destId="{81424892-9491-4BF7-84EB-872AAB4D6371}" srcOrd="1" destOrd="0" presId="urn:microsoft.com/office/officeart/2018/2/layout/IconVerticalSolidList"/>
    <dgm:cxn modelId="{0A22BBF8-84E5-4FB0-8C05-4C6F72687342}" type="presParOf" srcId="{1D227226-5B5B-48D6-91F3-7210738119AA}" destId="{42590ACA-AD7C-4003-B176-D5AB9E86A68A}" srcOrd="2" destOrd="0" presId="urn:microsoft.com/office/officeart/2018/2/layout/IconVerticalSolidList"/>
    <dgm:cxn modelId="{77BA96E5-C427-4052-B25C-94343BA646EB}" type="presParOf" srcId="{1D227226-5B5B-48D6-91F3-7210738119AA}" destId="{B032649D-BF26-42FE-B80B-AE01D20A831E}" srcOrd="3" destOrd="0" presId="urn:microsoft.com/office/officeart/2018/2/layout/IconVerticalSolidList"/>
    <dgm:cxn modelId="{0CDEDDC1-B88C-4162-9CFB-1B14D9F86D3A}" type="presParOf" srcId="{6FFC4838-EA2C-4A54-8AF4-8C70F0C39EB5}" destId="{D1F1F004-4106-4EF7-B963-38541DD48539}" srcOrd="5" destOrd="0" presId="urn:microsoft.com/office/officeart/2018/2/layout/IconVerticalSolidList"/>
    <dgm:cxn modelId="{28F71152-FE08-4047-949E-53BA62268345}" type="presParOf" srcId="{6FFC4838-EA2C-4A54-8AF4-8C70F0C39EB5}" destId="{99FEF714-95C0-4F16-81DE-212E445D3E83}" srcOrd="6" destOrd="0" presId="urn:microsoft.com/office/officeart/2018/2/layout/IconVerticalSolidList"/>
    <dgm:cxn modelId="{853C88A9-E381-43ED-8CED-81B31F288FE7}" type="presParOf" srcId="{99FEF714-95C0-4F16-81DE-212E445D3E83}" destId="{039AA8D0-87A5-434C-A425-AEC931EA0447}" srcOrd="0" destOrd="0" presId="urn:microsoft.com/office/officeart/2018/2/layout/IconVerticalSolidList"/>
    <dgm:cxn modelId="{D49C9626-2A62-44FE-B520-18E7B1741E2F}" type="presParOf" srcId="{99FEF714-95C0-4F16-81DE-212E445D3E83}" destId="{48595D39-292E-4152-802B-C15EAB2C89BB}" srcOrd="1" destOrd="0" presId="urn:microsoft.com/office/officeart/2018/2/layout/IconVerticalSolidList"/>
    <dgm:cxn modelId="{09F70C51-04C6-4D01-A704-CF9D75BE1AFE}" type="presParOf" srcId="{99FEF714-95C0-4F16-81DE-212E445D3E83}" destId="{69E533CD-C9D1-46F6-8A5F-D7D0ADB04F53}" srcOrd="2" destOrd="0" presId="urn:microsoft.com/office/officeart/2018/2/layout/IconVerticalSolidList"/>
    <dgm:cxn modelId="{72D2DCD5-4FCB-420D-8D3F-63143793CFDE}" type="presParOf" srcId="{99FEF714-95C0-4F16-81DE-212E445D3E83}" destId="{B7D4B034-DE32-4EE0-9CB2-BED88841B0F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5EF01B9-BA9A-4C01-9FAC-A96A727AB6B6}" type="doc">
      <dgm:prSet loTypeId="urn:microsoft.com/office/officeart/2017/3/layout/HorizontalPathTimeline" loCatId="process" qsTypeId="urn:microsoft.com/office/officeart/2005/8/quickstyle/simple1" qsCatId="simple" csTypeId="urn:microsoft.com/office/officeart/2005/8/colors/accent1_2" csCatId="accent1" phldr="1"/>
      <dgm:spPr/>
      <dgm:t>
        <a:bodyPr/>
        <a:lstStyle/>
        <a:p>
          <a:endParaRPr lang="en-US"/>
        </a:p>
      </dgm:t>
    </dgm:pt>
    <dgm:pt modelId="{9CD17C40-B6DF-49BE-8C07-5C2FBE2E529B}">
      <dgm:prSet/>
      <dgm:spPr/>
      <dgm:t>
        <a:bodyPr/>
        <a:lstStyle/>
        <a:p>
          <a:pPr>
            <a:defRPr b="1"/>
          </a:pPr>
          <a:r>
            <a:rPr lang="en-US" dirty="0"/>
            <a:t>10 Nov. 2023</a:t>
          </a:r>
        </a:p>
      </dgm:t>
    </dgm:pt>
    <dgm:pt modelId="{859A80E7-CFBD-4E01-9582-BEA121B5AC3A}" type="parTrans" cxnId="{17E9CCCE-0B97-4F0C-B49F-B5CC2540D933}">
      <dgm:prSet/>
      <dgm:spPr/>
      <dgm:t>
        <a:bodyPr/>
        <a:lstStyle/>
        <a:p>
          <a:endParaRPr lang="en-US"/>
        </a:p>
      </dgm:t>
    </dgm:pt>
    <dgm:pt modelId="{41C5B105-BA1F-4612-8913-FE013FB3DE1B}" type="sibTrans" cxnId="{17E9CCCE-0B97-4F0C-B49F-B5CC2540D933}">
      <dgm:prSet/>
      <dgm:spPr/>
      <dgm:t>
        <a:bodyPr/>
        <a:lstStyle/>
        <a:p>
          <a:endParaRPr lang="en-US"/>
        </a:p>
      </dgm:t>
    </dgm:pt>
    <dgm:pt modelId="{8693D032-3289-4333-A6AB-7BB5087E5046}">
      <dgm:prSet/>
      <dgm:spPr>
        <a:solidFill>
          <a:srgbClr val="FFC000">
            <a:alpha val="90000"/>
          </a:srgbClr>
        </a:solidFill>
      </dgm:spPr>
      <dgm:t>
        <a:bodyPr/>
        <a:lstStyle/>
        <a:p>
          <a:r>
            <a:rPr lang="en-US" dirty="0"/>
            <a:t>1 coursework - 10 November 2023 by 23:59pm</a:t>
          </a:r>
        </a:p>
      </dgm:t>
    </dgm:pt>
    <dgm:pt modelId="{FB36558A-3656-471A-94A2-D536F47B112D}" type="parTrans" cxnId="{548792AC-760A-486A-A5EA-D474B43C7217}">
      <dgm:prSet/>
      <dgm:spPr/>
      <dgm:t>
        <a:bodyPr/>
        <a:lstStyle/>
        <a:p>
          <a:endParaRPr lang="en-US"/>
        </a:p>
      </dgm:t>
    </dgm:pt>
    <dgm:pt modelId="{5223DC0D-8F2F-4863-B1D9-7C56A766200A}" type="sibTrans" cxnId="{548792AC-760A-486A-A5EA-D474B43C7217}">
      <dgm:prSet/>
      <dgm:spPr/>
      <dgm:t>
        <a:bodyPr/>
        <a:lstStyle/>
        <a:p>
          <a:endParaRPr lang="en-US"/>
        </a:p>
      </dgm:t>
    </dgm:pt>
    <dgm:pt modelId="{50EFB58B-069C-4414-ABF9-84F721A1B025}">
      <dgm:prSet/>
      <dgm:spPr/>
      <dgm:t>
        <a:bodyPr/>
        <a:lstStyle/>
        <a:p>
          <a:pPr>
            <a:defRPr b="1"/>
          </a:pPr>
          <a:r>
            <a:rPr lang="en-US" dirty="0"/>
            <a:t>12</a:t>
          </a:r>
          <a:r>
            <a:rPr lang="en-US" baseline="30000" dirty="0"/>
            <a:t>th</a:t>
          </a:r>
          <a:r>
            <a:rPr lang="en-US" dirty="0"/>
            <a:t> Jan 2023</a:t>
          </a:r>
        </a:p>
      </dgm:t>
    </dgm:pt>
    <dgm:pt modelId="{BDBCCF5C-A563-41A0-89F9-7280B26210A0}" type="parTrans" cxnId="{4E9E0CE5-6E10-4DF7-8A6B-59AFC730915A}">
      <dgm:prSet/>
      <dgm:spPr/>
      <dgm:t>
        <a:bodyPr/>
        <a:lstStyle/>
        <a:p>
          <a:endParaRPr lang="en-US"/>
        </a:p>
      </dgm:t>
    </dgm:pt>
    <dgm:pt modelId="{4A189326-D5B3-42B0-BB23-9DB05937C5C8}" type="sibTrans" cxnId="{4E9E0CE5-6E10-4DF7-8A6B-59AFC730915A}">
      <dgm:prSet/>
      <dgm:spPr/>
      <dgm:t>
        <a:bodyPr/>
        <a:lstStyle/>
        <a:p>
          <a:endParaRPr lang="en-US"/>
        </a:p>
      </dgm:t>
    </dgm:pt>
    <dgm:pt modelId="{2F92CD9F-0D84-4A47-A64A-6EC4A6F1ADEF}">
      <dgm:prSet/>
      <dgm:spPr>
        <a:solidFill>
          <a:srgbClr val="FFC000">
            <a:alpha val="90000"/>
          </a:srgbClr>
        </a:solidFill>
      </dgm:spPr>
      <dgm:t>
        <a:bodyPr/>
        <a:lstStyle/>
        <a:p>
          <a:r>
            <a:rPr lang="en-US" dirty="0"/>
            <a:t>1 Exam</a:t>
          </a:r>
        </a:p>
      </dgm:t>
    </dgm:pt>
    <dgm:pt modelId="{7282B329-6885-4667-ACC8-D96A42667239}" type="parTrans" cxnId="{767A3F89-2908-4834-9147-F5C000070D6F}">
      <dgm:prSet/>
      <dgm:spPr/>
      <dgm:t>
        <a:bodyPr/>
        <a:lstStyle/>
        <a:p>
          <a:endParaRPr lang="en-US"/>
        </a:p>
      </dgm:t>
    </dgm:pt>
    <dgm:pt modelId="{AD11A7B0-42BF-412E-9396-2770CE6A58E1}" type="sibTrans" cxnId="{767A3F89-2908-4834-9147-F5C000070D6F}">
      <dgm:prSet/>
      <dgm:spPr/>
      <dgm:t>
        <a:bodyPr/>
        <a:lstStyle/>
        <a:p>
          <a:endParaRPr lang="en-US"/>
        </a:p>
      </dgm:t>
    </dgm:pt>
    <dgm:pt modelId="{0D37127F-8693-4F87-86A8-5A5981258D61}" type="pres">
      <dgm:prSet presAssocID="{15EF01B9-BA9A-4C01-9FAC-A96A727AB6B6}" presName="root" presStyleCnt="0">
        <dgm:presLayoutVars>
          <dgm:chMax/>
          <dgm:chPref/>
          <dgm:animLvl val="lvl"/>
        </dgm:presLayoutVars>
      </dgm:prSet>
      <dgm:spPr/>
    </dgm:pt>
    <dgm:pt modelId="{65BA12BB-7B6D-4434-9800-1A3EA8B4812F}" type="pres">
      <dgm:prSet presAssocID="{15EF01B9-BA9A-4C01-9FAC-A96A727AB6B6}" presName="divider" presStyleLbl="node1" presStyleIdx="0" presStyleCnt="1"/>
      <dgm:spPr>
        <a:solidFill>
          <a:srgbClr val="FFC000"/>
        </a:solidFill>
      </dgm:spPr>
    </dgm:pt>
    <dgm:pt modelId="{42A00AA2-8411-4FED-B382-FEE0F6F59910}" type="pres">
      <dgm:prSet presAssocID="{15EF01B9-BA9A-4C01-9FAC-A96A727AB6B6}" presName="nodes" presStyleCnt="0">
        <dgm:presLayoutVars>
          <dgm:chMax/>
          <dgm:chPref/>
          <dgm:animLvl val="lvl"/>
        </dgm:presLayoutVars>
      </dgm:prSet>
      <dgm:spPr/>
    </dgm:pt>
    <dgm:pt modelId="{AC60A6C3-8F91-41CF-B063-2C8B82230FB0}" type="pres">
      <dgm:prSet presAssocID="{9CD17C40-B6DF-49BE-8C07-5C2FBE2E529B}" presName="composite" presStyleCnt="0"/>
      <dgm:spPr/>
    </dgm:pt>
    <dgm:pt modelId="{B9A8A665-3334-4E29-87D7-AA9CD978ABC5}" type="pres">
      <dgm:prSet presAssocID="{9CD17C40-B6DF-49BE-8C07-5C2FBE2E529B}" presName="L1TextContainer" presStyleLbl="revTx" presStyleIdx="0" presStyleCnt="2">
        <dgm:presLayoutVars>
          <dgm:chMax val="1"/>
          <dgm:chPref val="1"/>
          <dgm:bulletEnabled val="1"/>
        </dgm:presLayoutVars>
      </dgm:prSet>
      <dgm:spPr/>
    </dgm:pt>
    <dgm:pt modelId="{C0CEBC0B-B0FF-4700-B7D1-949B902F43DB}" type="pres">
      <dgm:prSet presAssocID="{9CD17C40-B6DF-49BE-8C07-5C2FBE2E529B}" presName="L2TextContainerWrapper" presStyleCnt="0">
        <dgm:presLayoutVars>
          <dgm:chMax val="0"/>
          <dgm:chPref val="0"/>
          <dgm:bulletEnabled val="1"/>
        </dgm:presLayoutVars>
      </dgm:prSet>
      <dgm:spPr/>
    </dgm:pt>
    <dgm:pt modelId="{81ADB0EB-C50E-4F76-9736-9BFD9C3AFDC3}" type="pres">
      <dgm:prSet presAssocID="{9CD17C40-B6DF-49BE-8C07-5C2FBE2E529B}" presName="L2TextContainer" presStyleLbl="bgAccFollowNode1" presStyleIdx="0" presStyleCnt="2"/>
      <dgm:spPr/>
    </dgm:pt>
    <dgm:pt modelId="{200E4ECE-C4E3-4A72-9992-501069043C69}" type="pres">
      <dgm:prSet presAssocID="{9CD17C40-B6DF-49BE-8C07-5C2FBE2E529B}" presName="FlexibleEmptyPlaceHolder" presStyleCnt="0"/>
      <dgm:spPr/>
    </dgm:pt>
    <dgm:pt modelId="{B39FA69F-9209-4A1E-B04E-3EE46BCDB10F}" type="pres">
      <dgm:prSet presAssocID="{9CD17C40-B6DF-49BE-8C07-5C2FBE2E529B}" presName="ConnectLine" presStyleLbl="alignNode1" presStyleIdx="0" presStyleCnt="2"/>
      <dgm:spPr>
        <a:solidFill>
          <a:schemeClr val="accent1">
            <a:hueOff val="0"/>
            <a:satOff val="0"/>
            <a:lumOff val="0"/>
            <a:alphaOff val="0"/>
          </a:schemeClr>
        </a:solidFill>
        <a:ln w="6350" cap="flat" cmpd="sng" algn="ctr">
          <a:solidFill>
            <a:schemeClr val="accent1">
              <a:hueOff val="0"/>
              <a:satOff val="0"/>
              <a:lumOff val="0"/>
              <a:alphaOff val="0"/>
            </a:schemeClr>
          </a:solidFill>
          <a:prstDash val="dash"/>
        </a:ln>
        <a:effectLst/>
      </dgm:spPr>
    </dgm:pt>
    <dgm:pt modelId="{58D96784-8528-4A3A-B927-40C1A82A0AA4}" type="pres">
      <dgm:prSet presAssocID="{9CD17C40-B6DF-49BE-8C07-5C2FBE2E529B}" presName="ConnectorPoint" presStyleLbl="fgAcc1" presStyleIdx="0" presStyleCnt="2"/>
      <dgm:spPr>
        <a:solidFill>
          <a:schemeClr val="lt1">
            <a:alpha val="90000"/>
            <a:hueOff val="0"/>
            <a:satOff val="0"/>
            <a:lumOff val="0"/>
            <a:alphaOff val="0"/>
          </a:schemeClr>
        </a:solidFill>
        <a:ln w="15875" cap="flat" cmpd="sng" algn="ctr">
          <a:noFill/>
          <a:prstDash val="solid"/>
        </a:ln>
        <a:effectLst/>
      </dgm:spPr>
    </dgm:pt>
    <dgm:pt modelId="{2BCC77BB-7333-4089-8EF8-9B1FF38044A2}" type="pres">
      <dgm:prSet presAssocID="{9CD17C40-B6DF-49BE-8C07-5C2FBE2E529B}" presName="EmptyPlaceHolder" presStyleCnt="0"/>
      <dgm:spPr/>
    </dgm:pt>
    <dgm:pt modelId="{35A3A02B-6795-474A-885E-DFF94CBF18B1}" type="pres">
      <dgm:prSet presAssocID="{41C5B105-BA1F-4612-8913-FE013FB3DE1B}" presName="spaceBetweenRectangles" presStyleCnt="0"/>
      <dgm:spPr/>
    </dgm:pt>
    <dgm:pt modelId="{9A8D9F71-FB8B-4013-9FEB-94B9A73ECAFB}" type="pres">
      <dgm:prSet presAssocID="{50EFB58B-069C-4414-ABF9-84F721A1B025}" presName="composite" presStyleCnt="0"/>
      <dgm:spPr/>
    </dgm:pt>
    <dgm:pt modelId="{305A4D5E-DEEB-4821-A2DB-F6AF9048D184}" type="pres">
      <dgm:prSet presAssocID="{50EFB58B-069C-4414-ABF9-84F721A1B025}" presName="L1TextContainer" presStyleLbl="revTx" presStyleIdx="1" presStyleCnt="2">
        <dgm:presLayoutVars>
          <dgm:chMax val="1"/>
          <dgm:chPref val="1"/>
          <dgm:bulletEnabled val="1"/>
        </dgm:presLayoutVars>
      </dgm:prSet>
      <dgm:spPr/>
    </dgm:pt>
    <dgm:pt modelId="{D87DCD6C-C025-46E6-B566-4DABDB4C8025}" type="pres">
      <dgm:prSet presAssocID="{50EFB58B-069C-4414-ABF9-84F721A1B025}" presName="L2TextContainerWrapper" presStyleCnt="0">
        <dgm:presLayoutVars>
          <dgm:chMax val="0"/>
          <dgm:chPref val="0"/>
          <dgm:bulletEnabled val="1"/>
        </dgm:presLayoutVars>
      </dgm:prSet>
      <dgm:spPr/>
    </dgm:pt>
    <dgm:pt modelId="{73B15C83-4AD0-4DC4-A5C6-667591BA5F91}" type="pres">
      <dgm:prSet presAssocID="{50EFB58B-069C-4414-ABF9-84F721A1B025}" presName="L2TextContainer" presStyleLbl="bgAccFollowNode1" presStyleIdx="1" presStyleCnt="2"/>
      <dgm:spPr/>
    </dgm:pt>
    <dgm:pt modelId="{8277983A-6148-422F-9326-98A2550CBF89}" type="pres">
      <dgm:prSet presAssocID="{50EFB58B-069C-4414-ABF9-84F721A1B025}" presName="FlexibleEmptyPlaceHolder" presStyleCnt="0"/>
      <dgm:spPr/>
    </dgm:pt>
    <dgm:pt modelId="{8EC76EFA-F952-4989-BBF1-B99437FCE38C}" type="pres">
      <dgm:prSet presAssocID="{50EFB58B-069C-4414-ABF9-84F721A1B025}" presName="ConnectLine" presStyleLbl="alignNode1" presStyleIdx="1" presStyleCnt="2"/>
      <dgm:spPr>
        <a:solidFill>
          <a:schemeClr val="accent1">
            <a:hueOff val="0"/>
            <a:satOff val="0"/>
            <a:lumOff val="0"/>
            <a:alphaOff val="0"/>
          </a:schemeClr>
        </a:solidFill>
        <a:ln w="6350" cap="flat" cmpd="sng" algn="ctr">
          <a:solidFill>
            <a:schemeClr val="accent1">
              <a:hueOff val="0"/>
              <a:satOff val="0"/>
              <a:lumOff val="0"/>
              <a:alphaOff val="0"/>
            </a:schemeClr>
          </a:solidFill>
          <a:prstDash val="dash"/>
        </a:ln>
        <a:effectLst/>
      </dgm:spPr>
    </dgm:pt>
    <dgm:pt modelId="{FACA9A16-40D4-4623-9C66-2A8E5082741A}" type="pres">
      <dgm:prSet presAssocID="{50EFB58B-069C-4414-ABF9-84F721A1B025}" presName="ConnectorPoint" presStyleLbl="fgAcc1" presStyleIdx="1" presStyleCnt="2"/>
      <dgm:spPr>
        <a:solidFill>
          <a:schemeClr val="lt1">
            <a:alpha val="90000"/>
            <a:hueOff val="0"/>
            <a:satOff val="0"/>
            <a:lumOff val="0"/>
            <a:alphaOff val="0"/>
          </a:schemeClr>
        </a:solidFill>
        <a:ln w="15875" cap="flat" cmpd="sng" algn="ctr">
          <a:noFill/>
          <a:prstDash val="solid"/>
        </a:ln>
        <a:effectLst/>
      </dgm:spPr>
    </dgm:pt>
    <dgm:pt modelId="{C3E33D4B-23D9-4FC1-9FD1-B82A11E7E535}" type="pres">
      <dgm:prSet presAssocID="{50EFB58B-069C-4414-ABF9-84F721A1B025}" presName="EmptyPlaceHolder" presStyleCnt="0"/>
      <dgm:spPr/>
    </dgm:pt>
  </dgm:ptLst>
  <dgm:cxnLst>
    <dgm:cxn modelId="{28C99012-0C4F-4E67-8002-583734B7DBA8}" type="presOf" srcId="{15EF01B9-BA9A-4C01-9FAC-A96A727AB6B6}" destId="{0D37127F-8693-4F87-86A8-5A5981258D61}" srcOrd="0" destOrd="0" presId="urn:microsoft.com/office/officeart/2017/3/layout/HorizontalPathTimeline"/>
    <dgm:cxn modelId="{B6C28124-F00C-484F-AF40-AA0B5FACB1C4}" type="presOf" srcId="{50EFB58B-069C-4414-ABF9-84F721A1B025}" destId="{305A4D5E-DEEB-4821-A2DB-F6AF9048D184}" srcOrd="0" destOrd="0" presId="urn:microsoft.com/office/officeart/2017/3/layout/HorizontalPathTimeline"/>
    <dgm:cxn modelId="{13423545-44B3-405F-8528-0F9BD3694F6F}" type="presOf" srcId="{2F92CD9F-0D84-4A47-A64A-6EC4A6F1ADEF}" destId="{73B15C83-4AD0-4DC4-A5C6-667591BA5F91}" srcOrd="0" destOrd="0" presId="urn:microsoft.com/office/officeart/2017/3/layout/HorizontalPathTimeline"/>
    <dgm:cxn modelId="{767A3F89-2908-4834-9147-F5C000070D6F}" srcId="{50EFB58B-069C-4414-ABF9-84F721A1B025}" destId="{2F92CD9F-0D84-4A47-A64A-6EC4A6F1ADEF}" srcOrd="0" destOrd="0" parTransId="{7282B329-6885-4667-ACC8-D96A42667239}" sibTransId="{AD11A7B0-42BF-412E-9396-2770CE6A58E1}"/>
    <dgm:cxn modelId="{3533AA9E-68D5-4519-A3D0-78E894A7ACA9}" type="presOf" srcId="{9CD17C40-B6DF-49BE-8C07-5C2FBE2E529B}" destId="{B9A8A665-3334-4E29-87D7-AA9CD978ABC5}" srcOrd="0" destOrd="0" presId="urn:microsoft.com/office/officeart/2017/3/layout/HorizontalPathTimeline"/>
    <dgm:cxn modelId="{548792AC-760A-486A-A5EA-D474B43C7217}" srcId="{9CD17C40-B6DF-49BE-8C07-5C2FBE2E529B}" destId="{8693D032-3289-4333-A6AB-7BB5087E5046}" srcOrd="0" destOrd="0" parTransId="{FB36558A-3656-471A-94A2-D536F47B112D}" sibTransId="{5223DC0D-8F2F-4863-B1D9-7C56A766200A}"/>
    <dgm:cxn modelId="{17E9CCCE-0B97-4F0C-B49F-B5CC2540D933}" srcId="{15EF01B9-BA9A-4C01-9FAC-A96A727AB6B6}" destId="{9CD17C40-B6DF-49BE-8C07-5C2FBE2E529B}" srcOrd="0" destOrd="0" parTransId="{859A80E7-CFBD-4E01-9582-BEA121B5AC3A}" sibTransId="{41C5B105-BA1F-4612-8913-FE013FB3DE1B}"/>
    <dgm:cxn modelId="{D3CAD6E1-3A5D-460A-8E56-5C978A76C3E9}" type="presOf" srcId="{8693D032-3289-4333-A6AB-7BB5087E5046}" destId="{81ADB0EB-C50E-4F76-9736-9BFD9C3AFDC3}" srcOrd="0" destOrd="0" presId="urn:microsoft.com/office/officeart/2017/3/layout/HorizontalPathTimeline"/>
    <dgm:cxn modelId="{4E9E0CE5-6E10-4DF7-8A6B-59AFC730915A}" srcId="{15EF01B9-BA9A-4C01-9FAC-A96A727AB6B6}" destId="{50EFB58B-069C-4414-ABF9-84F721A1B025}" srcOrd="1" destOrd="0" parTransId="{BDBCCF5C-A563-41A0-89F9-7280B26210A0}" sibTransId="{4A189326-D5B3-42B0-BB23-9DB05937C5C8}"/>
    <dgm:cxn modelId="{D7227719-4941-4255-98D4-E09CFD78F030}" type="presParOf" srcId="{0D37127F-8693-4F87-86A8-5A5981258D61}" destId="{65BA12BB-7B6D-4434-9800-1A3EA8B4812F}" srcOrd="0" destOrd="0" presId="urn:microsoft.com/office/officeart/2017/3/layout/HorizontalPathTimeline"/>
    <dgm:cxn modelId="{9752DB17-611A-403F-89C9-E192D6FBCF0A}" type="presParOf" srcId="{0D37127F-8693-4F87-86A8-5A5981258D61}" destId="{42A00AA2-8411-4FED-B382-FEE0F6F59910}" srcOrd="1" destOrd="0" presId="urn:microsoft.com/office/officeart/2017/3/layout/HorizontalPathTimeline"/>
    <dgm:cxn modelId="{24087B9A-EB79-483F-A56E-F983E3E11378}" type="presParOf" srcId="{42A00AA2-8411-4FED-B382-FEE0F6F59910}" destId="{AC60A6C3-8F91-41CF-B063-2C8B82230FB0}" srcOrd="0" destOrd="0" presId="urn:microsoft.com/office/officeart/2017/3/layout/HorizontalPathTimeline"/>
    <dgm:cxn modelId="{C7299B9A-FDAB-4170-9EEB-F0E1CA45A580}" type="presParOf" srcId="{AC60A6C3-8F91-41CF-B063-2C8B82230FB0}" destId="{B9A8A665-3334-4E29-87D7-AA9CD978ABC5}" srcOrd="0" destOrd="0" presId="urn:microsoft.com/office/officeart/2017/3/layout/HorizontalPathTimeline"/>
    <dgm:cxn modelId="{AC20DBA3-38B9-4E52-BFBB-54826E1D345F}" type="presParOf" srcId="{AC60A6C3-8F91-41CF-B063-2C8B82230FB0}" destId="{C0CEBC0B-B0FF-4700-B7D1-949B902F43DB}" srcOrd="1" destOrd="0" presId="urn:microsoft.com/office/officeart/2017/3/layout/HorizontalPathTimeline"/>
    <dgm:cxn modelId="{50FB25B7-FB1C-41BA-9A95-F2FC4AA1F108}" type="presParOf" srcId="{C0CEBC0B-B0FF-4700-B7D1-949B902F43DB}" destId="{81ADB0EB-C50E-4F76-9736-9BFD9C3AFDC3}" srcOrd="0" destOrd="0" presId="urn:microsoft.com/office/officeart/2017/3/layout/HorizontalPathTimeline"/>
    <dgm:cxn modelId="{4A39FC2E-5C2E-46CF-B9AB-9BC8F85DB21F}" type="presParOf" srcId="{C0CEBC0B-B0FF-4700-B7D1-949B902F43DB}" destId="{200E4ECE-C4E3-4A72-9992-501069043C69}" srcOrd="1" destOrd="0" presId="urn:microsoft.com/office/officeart/2017/3/layout/HorizontalPathTimeline"/>
    <dgm:cxn modelId="{B6089DED-72F9-4206-AB39-0EB10AEFE711}" type="presParOf" srcId="{AC60A6C3-8F91-41CF-B063-2C8B82230FB0}" destId="{B39FA69F-9209-4A1E-B04E-3EE46BCDB10F}" srcOrd="2" destOrd="0" presId="urn:microsoft.com/office/officeart/2017/3/layout/HorizontalPathTimeline"/>
    <dgm:cxn modelId="{03507B3C-8FDB-428A-9AC0-D37CED3E370E}" type="presParOf" srcId="{AC60A6C3-8F91-41CF-B063-2C8B82230FB0}" destId="{58D96784-8528-4A3A-B927-40C1A82A0AA4}" srcOrd="3" destOrd="0" presId="urn:microsoft.com/office/officeart/2017/3/layout/HorizontalPathTimeline"/>
    <dgm:cxn modelId="{4DC6B1AA-E412-4FE5-B000-CC5C93E8860F}" type="presParOf" srcId="{AC60A6C3-8F91-41CF-B063-2C8B82230FB0}" destId="{2BCC77BB-7333-4089-8EF8-9B1FF38044A2}" srcOrd="4" destOrd="0" presId="urn:microsoft.com/office/officeart/2017/3/layout/HorizontalPathTimeline"/>
    <dgm:cxn modelId="{FC3F4708-D60F-4A8F-B2CB-FF9F577A9CB4}" type="presParOf" srcId="{42A00AA2-8411-4FED-B382-FEE0F6F59910}" destId="{35A3A02B-6795-474A-885E-DFF94CBF18B1}" srcOrd="1" destOrd="0" presId="urn:microsoft.com/office/officeart/2017/3/layout/HorizontalPathTimeline"/>
    <dgm:cxn modelId="{EF2C2AC9-0B59-4F14-8689-C4F122BBECCF}" type="presParOf" srcId="{42A00AA2-8411-4FED-B382-FEE0F6F59910}" destId="{9A8D9F71-FB8B-4013-9FEB-94B9A73ECAFB}" srcOrd="2" destOrd="0" presId="urn:microsoft.com/office/officeart/2017/3/layout/HorizontalPathTimeline"/>
    <dgm:cxn modelId="{21615A3C-FFEE-4E5E-8035-CF0310185640}" type="presParOf" srcId="{9A8D9F71-FB8B-4013-9FEB-94B9A73ECAFB}" destId="{305A4D5E-DEEB-4821-A2DB-F6AF9048D184}" srcOrd="0" destOrd="0" presId="urn:microsoft.com/office/officeart/2017/3/layout/HorizontalPathTimeline"/>
    <dgm:cxn modelId="{90B82D24-7D22-451C-9A92-CCBD341BC686}" type="presParOf" srcId="{9A8D9F71-FB8B-4013-9FEB-94B9A73ECAFB}" destId="{D87DCD6C-C025-46E6-B566-4DABDB4C8025}" srcOrd="1" destOrd="0" presId="urn:microsoft.com/office/officeart/2017/3/layout/HorizontalPathTimeline"/>
    <dgm:cxn modelId="{2B8538FD-10FB-4059-AABF-AB0546CFE5B8}" type="presParOf" srcId="{D87DCD6C-C025-46E6-B566-4DABDB4C8025}" destId="{73B15C83-4AD0-4DC4-A5C6-667591BA5F91}" srcOrd="0" destOrd="0" presId="urn:microsoft.com/office/officeart/2017/3/layout/HorizontalPathTimeline"/>
    <dgm:cxn modelId="{F454D85D-647C-4896-BFA4-96ECAB1DB360}" type="presParOf" srcId="{D87DCD6C-C025-46E6-B566-4DABDB4C8025}" destId="{8277983A-6148-422F-9326-98A2550CBF89}" srcOrd="1" destOrd="0" presId="urn:microsoft.com/office/officeart/2017/3/layout/HorizontalPathTimeline"/>
    <dgm:cxn modelId="{3BB5ECC6-4864-4CE5-8DC7-0C0A64617734}" type="presParOf" srcId="{9A8D9F71-FB8B-4013-9FEB-94B9A73ECAFB}" destId="{8EC76EFA-F952-4989-BBF1-B99437FCE38C}" srcOrd="2" destOrd="0" presId="urn:microsoft.com/office/officeart/2017/3/layout/HorizontalPathTimeline"/>
    <dgm:cxn modelId="{93FCAFC8-C8AC-42D6-BBC8-F870BA7A82C9}" type="presParOf" srcId="{9A8D9F71-FB8B-4013-9FEB-94B9A73ECAFB}" destId="{FACA9A16-40D4-4623-9C66-2A8E5082741A}" srcOrd="3" destOrd="0" presId="urn:microsoft.com/office/officeart/2017/3/layout/HorizontalPathTimeline"/>
    <dgm:cxn modelId="{09F07966-6CDD-439B-BC0D-7005AC8ADCCC}" type="presParOf" srcId="{9A8D9F71-FB8B-4013-9FEB-94B9A73ECAFB}" destId="{C3E33D4B-23D9-4FC1-9FD1-B82A11E7E535}" srcOrd="4" destOrd="0" presId="urn:microsoft.com/office/officeart/2017/3/layout/HorizontalPath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9690C84-0AD4-4785-B2B4-099FF4CB0468}"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9942FB1-B3A8-4E15-BA7E-CD9305519060}">
      <dgm:prSet/>
      <dgm:spPr/>
      <dgm:t>
        <a:bodyPr/>
        <a:lstStyle/>
        <a:p>
          <a:r>
            <a:rPr lang="en-GB" dirty="0"/>
            <a:t>WHAT IS PUBLIC LAW?</a:t>
          </a:r>
          <a:endParaRPr lang="en-US" dirty="0"/>
        </a:p>
      </dgm:t>
    </dgm:pt>
    <dgm:pt modelId="{1821A4F6-BD0D-48B9-9232-546464B1D2F2}" type="parTrans" cxnId="{87FFC37E-41C2-4FCD-AD05-86F4D253336E}">
      <dgm:prSet/>
      <dgm:spPr/>
      <dgm:t>
        <a:bodyPr/>
        <a:lstStyle/>
        <a:p>
          <a:endParaRPr lang="en-US"/>
        </a:p>
      </dgm:t>
    </dgm:pt>
    <dgm:pt modelId="{2A85B02B-71D9-47F2-9B34-D15D54FAA58D}" type="sibTrans" cxnId="{87FFC37E-41C2-4FCD-AD05-86F4D253336E}">
      <dgm:prSet/>
      <dgm:spPr/>
      <dgm:t>
        <a:bodyPr/>
        <a:lstStyle/>
        <a:p>
          <a:endParaRPr lang="en-US"/>
        </a:p>
      </dgm:t>
    </dgm:pt>
    <dgm:pt modelId="{0F7A8231-EF54-4C80-AF30-0BCF1E309573}">
      <dgm:prSet/>
      <dgm:spPr/>
      <dgm:t>
        <a:bodyPr/>
        <a:lstStyle/>
        <a:p>
          <a:r>
            <a:rPr lang="en-GB"/>
            <a:t>In groups or pair discuss and create a definition.</a:t>
          </a:r>
          <a:endParaRPr lang="en-US"/>
        </a:p>
      </dgm:t>
    </dgm:pt>
    <dgm:pt modelId="{051FCF76-EBD2-4CD7-8542-17645F894ADF}" type="parTrans" cxnId="{0B1FD773-E4E7-4458-89A1-A662DE8A2C91}">
      <dgm:prSet/>
      <dgm:spPr/>
      <dgm:t>
        <a:bodyPr/>
        <a:lstStyle/>
        <a:p>
          <a:endParaRPr lang="en-US"/>
        </a:p>
      </dgm:t>
    </dgm:pt>
    <dgm:pt modelId="{8B1483F1-52BF-4934-94BA-A6116DA1B15C}" type="sibTrans" cxnId="{0B1FD773-E4E7-4458-89A1-A662DE8A2C91}">
      <dgm:prSet/>
      <dgm:spPr/>
      <dgm:t>
        <a:bodyPr/>
        <a:lstStyle/>
        <a:p>
          <a:endParaRPr lang="en-US"/>
        </a:p>
      </dgm:t>
    </dgm:pt>
    <dgm:pt modelId="{E5958689-4C1C-4B55-AEC5-1DAE0D20DDD1}">
      <dgm:prSet/>
      <dgm:spPr/>
      <dgm:t>
        <a:bodyPr/>
        <a:lstStyle/>
        <a:p>
          <a:r>
            <a:rPr lang="en-GB"/>
            <a:t>Prepare to share with the class. </a:t>
          </a:r>
          <a:endParaRPr lang="en-US"/>
        </a:p>
      </dgm:t>
    </dgm:pt>
    <dgm:pt modelId="{0E9F02C7-5DB6-4B14-A8E3-36C3D98C949B}" type="parTrans" cxnId="{15BBE89F-73D3-4303-B544-EF8DBDECCE4E}">
      <dgm:prSet/>
      <dgm:spPr/>
      <dgm:t>
        <a:bodyPr/>
        <a:lstStyle/>
        <a:p>
          <a:endParaRPr lang="en-US"/>
        </a:p>
      </dgm:t>
    </dgm:pt>
    <dgm:pt modelId="{506EFC49-E48A-46A4-83D7-389765901F66}" type="sibTrans" cxnId="{15BBE89F-73D3-4303-B544-EF8DBDECCE4E}">
      <dgm:prSet/>
      <dgm:spPr/>
      <dgm:t>
        <a:bodyPr/>
        <a:lstStyle/>
        <a:p>
          <a:endParaRPr lang="en-US"/>
        </a:p>
      </dgm:t>
    </dgm:pt>
    <dgm:pt modelId="{45D40BA8-C7B4-4D98-9300-7EC19ACEF1E0}" type="pres">
      <dgm:prSet presAssocID="{F9690C84-0AD4-4785-B2B4-099FF4CB0468}" presName="root" presStyleCnt="0">
        <dgm:presLayoutVars>
          <dgm:dir/>
          <dgm:resizeHandles val="exact"/>
        </dgm:presLayoutVars>
      </dgm:prSet>
      <dgm:spPr/>
    </dgm:pt>
    <dgm:pt modelId="{072CF1E1-A5C0-40F6-9221-76F84110C5DA}" type="pres">
      <dgm:prSet presAssocID="{79942FB1-B3A8-4E15-BA7E-CD9305519060}" presName="compNode" presStyleCnt="0"/>
      <dgm:spPr/>
    </dgm:pt>
    <dgm:pt modelId="{8F85B066-96B2-4FF7-85A1-7FA827C5DC1A}" type="pres">
      <dgm:prSet presAssocID="{79942FB1-B3A8-4E15-BA7E-CD9305519060}" presName="bgRect" presStyleLbl="bgShp" presStyleIdx="0" presStyleCnt="3"/>
      <dgm:spPr/>
    </dgm:pt>
    <dgm:pt modelId="{A16F382D-504C-4651-88BC-F4699A321F85}" type="pres">
      <dgm:prSet presAssocID="{79942FB1-B3A8-4E15-BA7E-CD930551906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avel"/>
        </a:ext>
      </dgm:extLst>
    </dgm:pt>
    <dgm:pt modelId="{B43E743C-92F5-4543-83BD-4A63609BD094}" type="pres">
      <dgm:prSet presAssocID="{79942FB1-B3A8-4E15-BA7E-CD9305519060}" presName="spaceRect" presStyleCnt="0"/>
      <dgm:spPr/>
    </dgm:pt>
    <dgm:pt modelId="{16709668-FB75-4FFC-9221-20AA127303C6}" type="pres">
      <dgm:prSet presAssocID="{79942FB1-B3A8-4E15-BA7E-CD9305519060}" presName="parTx" presStyleLbl="revTx" presStyleIdx="0" presStyleCnt="3">
        <dgm:presLayoutVars>
          <dgm:chMax val="0"/>
          <dgm:chPref val="0"/>
        </dgm:presLayoutVars>
      </dgm:prSet>
      <dgm:spPr/>
    </dgm:pt>
    <dgm:pt modelId="{DAFD37F2-69A8-43BF-AF90-6DCF7CA2DCE2}" type="pres">
      <dgm:prSet presAssocID="{2A85B02B-71D9-47F2-9B34-D15D54FAA58D}" presName="sibTrans" presStyleCnt="0"/>
      <dgm:spPr/>
    </dgm:pt>
    <dgm:pt modelId="{6B3F9448-8B9E-4025-9B2F-131FE268666D}" type="pres">
      <dgm:prSet presAssocID="{0F7A8231-EF54-4C80-AF30-0BCF1E309573}" presName="compNode" presStyleCnt="0"/>
      <dgm:spPr/>
    </dgm:pt>
    <dgm:pt modelId="{668CD8D8-AB69-4731-96FD-6C39386BFA8B}" type="pres">
      <dgm:prSet presAssocID="{0F7A8231-EF54-4C80-AF30-0BCF1E309573}" presName="bgRect" presStyleLbl="bgShp" presStyleIdx="1" presStyleCnt="3"/>
      <dgm:spPr/>
    </dgm:pt>
    <dgm:pt modelId="{62F7F294-E381-4969-92FA-A2295E2B0D27}" type="pres">
      <dgm:prSet presAssocID="{0F7A8231-EF54-4C80-AF30-0BCF1E309573}"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s"/>
        </a:ext>
      </dgm:extLst>
    </dgm:pt>
    <dgm:pt modelId="{9CDBBCEF-6E91-4467-AD47-FF5D07D31E4A}" type="pres">
      <dgm:prSet presAssocID="{0F7A8231-EF54-4C80-AF30-0BCF1E309573}" presName="spaceRect" presStyleCnt="0"/>
      <dgm:spPr/>
    </dgm:pt>
    <dgm:pt modelId="{B2C29FBD-C788-4236-BFB5-11B73FF41647}" type="pres">
      <dgm:prSet presAssocID="{0F7A8231-EF54-4C80-AF30-0BCF1E309573}" presName="parTx" presStyleLbl="revTx" presStyleIdx="1" presStyleCnt="3">
        <dgm:presLayoutVars>
          <dgm:chMax val="0"/>
          <dgm:chPref val="0"/>
        </dgm:presLayoutVars>
      </dgm:prSet>
      <dgm:spPr/>
    </dgm:pt>
    <dgm:pt modelId="{7737618C-2C99-42AB-957D-F5BB681AFED8}" type="pres">
      <dgm:prSet presAssocID="{8B1483F1-52BF-4934-94BA-A6116DA1B15C}" presName="sibTrans" presStyleCnt="0"/>
      <dgm:spPr/>
    </dgm:pt>
    <dgm:pt modelId="{E9D29BFF-719D-42C2-ACE6-3D71BC1240DB}" type="pres">
      <dgm:prSet presAssocID="{E5958689-4C1C-4B55-AEC5-1DAE0D20DDD1}" presName="compNode" presStyleCnt="0"/>
      <dgm:spPr/>
    </dgm:pt>
    <dgm:pt modelId="{AE8523BA-4225-43D9-83F2-292670EB30C8}" type="pres">
      <dgm:prSet presAssocID="{E5958689-4C1C-4B55-AEC5-1DAE0D20DDD1}" presName="bgRect" presStyleLbl="bgShp" presStyleIdx="2" presStyleCnt="3"/>
      <dgm:spPr/>
    </dgm:pt>
    <dgm:pt modelId="{75B0FA08-6300-4DAF-8D55-B94A3AE6F736}" type="pres">
      <dgm:prSet presAssocID="{E5958689-4C1C-4B55-AEC5-1DAE0D20DDD1}"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FB3553E2-2299-4CDE-88BB-63DC2CAA3747}" type="pres">
      <dgm:prSet presAssocID="{E5958689-4C1C-4B55-AEC5-1DAE0D20DDD1}" presName="spaceRect" presStyleCnt="0"/>
      <dgm:spPr/>
    </dgm:pt>
    <dgm:pt modelId="{F2F8697D-7053-4AC3-AD97-F22AAE46AE8F}" type="pres">
      <dgm:prSet presAssocID="{E5958689-4C1C-4B55-AEC5-1DAE0D20DDD1}" presName="parTx" presStyleLbl="revTx" presStyleIdx="2" presStyleCnt="3">
        <dgm:presLayoutVars>
          <dgm:chMax val="0"/>
          <dgm:chPref val="0"/>
        </dgm:presLayoutVars>
      </dgm:prSet>
      <dgm:spPr/>
    </dgm:pt>
  </dgm:ptLst>
  <dgm:cxnLst>
    <dgm:cxn modelId="{8688213A-45FB-4683-8CF4-62D116A533EB}" type="presOf" srcId="{0F7A8231-EF54-4C80-AF30-0BCF1E309573}" destId="{B2C29FBD-C788-4236-BFB5-11B73FF41647}" srcOrd="0" destOrd="0" presId="urn:microsoft.com/office/officeart/2018/2/layout/IconVerticalSolidList"/>
    <dgm:cxn modelId="{A83DFF6C-7AC2-4D29-9488-63F2E226A780}" type="presOf" srcId="{79942FB1-B3A8-4E15-BA7E-CD9305519060}" destId="{16709668-FB75-4FFC-9221-20AA127303C6}" srcOrd="0" destOrd="0" presId="urn:microsoft.com/office/officeart/2018/2/layout/IconVerticalSolidList"/>
    <dgm:cxn modelId="{0B1FD773-E4E7-4458-89A1-A662DE8A2C91}" srcId="{F9690C84-0AD4-4785-B2B4-099FF4CB0468}" destId="{0F7A8231-EF54-4C80-AF30-0BCF1E309573}" srcOrd="1" destOrd="0" parTransId="{051FCF76-EBD2-4CD7-8542-17645F894ADF}" sibTransId="{8B1483F1-52BF-4934-94BA-A6116DA1B15C}"/>
    <dgm:cxn modelId="{87FFC37E-41C2-4FCD-AD05-86F4D253336E}" srcId="{F9690C84-0AD4-4785-B2B4-099FF4CB0468}" destId="{79942FB1-B3A8-4E15-BA7E-CD9305519060}" srcOrd="0" destOrd="0" parTransId="{1821A4F6-BD0D-48B9-9232-546464B1D2F2}" sibTransId="{2A85B02B-71D9-47F2-9B34-D15D54FAA58D}"/>
    <dgm:cxn modelId="{15BBE89F-73D3-4303-B544-EF8DBDECCE4E}" srcId="{F9690C84-0AD4-4785-B2B4-099FF4CB0468}" destId="{E5958689-4C1C-4B55-AEC5-1DAE0D20DDD1}" srcOrd="2" destOrd="0" parTransId="{0E9F02C7-5DB6-4B14-A8E3-36C3D98C949B}" sibTransId="{506EFC49-E48A-46A4-83D7-389765901F66}"/>
    <dgm:cxn modelId="{5BCF42C3-B334-4904-8D63-CE44AF317BF0}" type="presOf" srcId="{F9690C84-0AD4-4785-B2B4-099FF4CB0468}" destId="{45D40BA8-C7B4-4D98-9300-7EC19ACEF1E0}" srcOrd="0" destOrd="0" presId="urn:microsoft.com/office/officeart/2018/2/layout/IconVerticalSolidList"/>
    <dgm:cxn modelId="{D8312FC4-FDE6-40F4-900B-90E07303560E}" type="presOf" srcId="{E5958689-4C1C-4B55-AEC5-1DAE0D20DDD1}" destId="{F2F8697D-7053-4AC3-AD97-F22AAE46AE8F}" srcOrd="0" destOrd="0" presId="urn:microsoft.com/office/officeart/2018/2/layout/IconVerticalSolidList"/>
    <dgm:cxn modelId="{63126558-ABA4-44A0-80B5-86840F468DD4}" type="presParOf" srcId="{45D40BA8-C7B4-4D98-9300-7EC19ACEF1E0}" destId="{072CF1E1-A5C0-40F6-9221-76F84110C5DA}" srcOrd="0" destOrd="0" presId="urn:microsoft.com/office/officeart/2018/2/layout/IconVerticalSolidList"/>
    <dgm:cxn modelId="{22DE80C0-E1FD-4147-907D-01380DAFC51C}" type="presParOf" srcId="{072CF1E1-A5C0-40F6-9221-76F84110C5DA}" destId="{8F85B066-96B2-4FF7-85A1-7FA827C5DC1A}" srcOrd="0" destOrd="0" presId="urn:microsoft.com/office/officeart/2018/2/layout/IconVerticalSolidList"/>
    <dgm:cxn modelId="{95D183D4-9A76-41D2-BA5A-8C5A2E82AB2E}" type="presParOf" srcId="{072CF1E1-A5C0-40F6-9221-76F84110C5DA}" destId="{A16F382D-504C-4651-88BC-F4699A321F85}" srcOrd="1" destOrd="0" presId="urn:microsoft.com/office/officeart/2018/2/layout/IconVerticalSolidList"/>
    <dgm:cxn modelId="{7FA38CA1-637F-4B1F-A838-E7D7A5F9E6DA}" type="presParOf" srcId="{072CF1E1-A5C0-40F6-9221-76F84110C5DA}" destId="{B43E743C-92F5-4543-83BD-4A63609BD094}" srcOrd="2" destOrd="0" presId="urn:microsoft.com/office/officeart/2018/2/layout/IconVerticalSolidList"/>
    <dgm:cxn modelId="{F96719BE-D035-4C37-8C37-890C5B6CDE54}" type="presParOf" srcId="{072CF1E1-A5C0-40F6-9221-76F84110C5DA}" destId="{16709668-FB75-4FFC-9221-20AA127303C6}" srcOrd="3" destOrd="0" presId="urn:microsoft.com/office/officeart/2018/2/layout/IconVerticalSolidList"/>
    <dgm:cxn modelId="{B0883CBD-12E3-48E3-9D2C-FF5531CB2255}" type="presParOf" srcId="{45D40BA8-C7B4-4D98-9300-7EC19ACEF1E0}" destId="{DAFD37F2-69A8-43BF-AF90-6DCF7CA2DCE2}" srcOrd="1" destOrd="0" presId="urn:microsoft.com/office/officeart/2018/2/layout/IconVerticalSolidList"/>
    <dgm:cxn modelId="{3B335C13-D5B0-4433-97C6-C4163BF5CB94}" type="presParOf" srcId="{45D40BA8-C7B4-4D98-9300-7EC19ACEF1E0}" destId="{6B3F9448-8B9E-4025-9B2F-131FE268666D}" srcOrd="2" destOrd="0" presId="urn:microsoft.com/office/officeart/2018/2/layout/IconVerticalSolidList"/>
    <dgm:cxn modelId="{54A24CA9-048A-4614-AF19-9ECAE5F21AEC}" type="presParOf" srcId="{6B3F9448-8B9E-4025-9B2F-131FE268666D}" destId="{668CD8D8-AB69-4731-96FD-6C39386BFA8B}" srcOrd="0" destOrd="0" presId="urn:microsoft.com/office/officeart/2018/2/layout/IconVerticalSolidList"/>
    <dgm:cxn modelId="{583AC450-D5D0-4825-B119-BAC2067424A5}" type="presParOf" srcId="{6B3F9448-8B9E-4025-9B2F-131FE268666D}" destId="{62F7F294-E381-4969-92FA-A2295E2B0D27}" srcOrd="1" destOrd="0" presId="urn:microsoft.com/office/officeart/2018/2/layout/IconVerticalSolidList"/>
    <dgm:cxn modelId="{828C7C95-A4C1-4C18-8761-1FAEF5521C8D}" type="presParOf" srcId="{6B3F9448-8B9E-4025-9B2F-131FE268666D}" destId="{9CDBBCEF-6E91-4467-AD47-FF5D07D31E4A}" srcOrd="2" destOrd="0" presId="urn:microsoft.com/office/officeart/2018/2/layout/IconVerticalSolidList"/>
    <dgm:cxn modelId="{85117A93-A69F-4E2C-A949-420578BB183A}" type="presParOf" srcId="{6B3F9448-8B9E-4025-9B2F-131FE268666D}" destId="{B2C29FBD-C788-4236-BFB5-11B73FF41647}" srcOrd="3" destOrd="0" presId="urn:microsoft.com/office/officeart/2018/2/layout/IconVerticalSolidList"/>
    <dgm:cxn modelId="{8DEF37C4-5916-488E-9B6F-FC1733D94DFE}" type="presParOf" srcId="{45D40BA8-C7B4-4D98-9300-7EC19ACEF1E0}" destId="{7737618C-2C99-42AB-957D-F5BB681AFED8}" srcOrd="3" destOrd="0" presId="urn:microsoft.com/office/officeart/2018/2/layout/IconVerticalSolidList"/>
    <dgm:cxn modelId="{CC4BE471-C30C-4E8D-AC22-3D2830F2916B}" type="presParOf" srcId="{45D40BA8-C7B4-4D98-9300-7EC19ACEF1E0}" destId="{E9D29BFF-719D-42C2-ACE6-3D71BC1240DB}" srcOrd="4" destOrd="0" presId="urn:microsoft.com/office/officeart/2018/2/layout/IconVerticalSolidList"/>
    <dgm:cxn modelId="{865FBACE-75E1-4A95-A915-FB01AB41E1EA}" type="presParOf" srcId="{E9D29BFF-719D-42C2-ACE6-3D71BC1240DB}" destId="{AE8523BA-4225-43D9-83F2-292670EB30C8}" srcOrd="0" destOrd="0" presId="urn:microsoft.com/office/officeart/2018/2/layout/IconVerticalSolidList"/>
    <dgm:cxn modelId="{3EFC8F26-BC44-453E-9789-4151E719E422}" type="presParOf" srcId="{E9D29BFF-719D-42C2-ACE6-3D71BC1240DB}" destId="{75B0FA08-6300-4DAF-8D55-B94A3AE6F736}" srcOrd="1" destOrd="0" presId="urn:microsoft.com/office/officeart/2018/2/layout/IconVerticalSolidList"/>
    <dgm:cxn modelId="{5CE0DFF3-D972-4766-BA36-6E54E3EE182C}" type="presParOf" srcId="{E9D29BFF-719D-42C2-ACE6-3D71BC1240DB}" destId="{FB3553E2-2299-4CDE-88BB-63DC2CAA3747}" srcOrd="2" destOrd="0" presId="urn:microsoft.com/office/officeart/2018/2/layout/IconVerticalSolidList"/>
    <dgm:cxn modelId="{2B3F8E04-3ABB-41E6-9F1D-DDCECAA01C94}" type="presParOf" srcId="{E9D29BFF-719D-42C2-ACE6-3D71BC1240DB}" destId="{F2F8697D-7053-4AC3-AD97-F22AAE46AE8F}"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BE792C4-1417-48CF-9D1F-8CEC999BF23C}"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F5670B3C-8788-4AE0-BD61-2ACF5B7026D1}">
      <dgm:prSet/>
      <dgm:spPr/>
      <dgm:t>
        <a:bodyPr/>
        <a:lstStyle/>
        <a:p>
          <a:r>
            <a:rPr lang="en-GB"/>
            <a:t>Rule of law </a:t>
          </a:r>
          <a:endParaRPr lang="en-US"/>
        </a:p>
      </dgm:t>
    </dgm:pt>
    <dgm:pt modelId="{2DD81B62-7355-4737-AEEF-0999F02611F4}" type="parTrans" cxnId="{93CFE127-37A8-4AF1-BBF6-8A3604CF48BE}">
      <dgm:prSet/>
      <dgm:spPr/>
      <dgm:t>
        <a:bodyPr/>
        <a:lstStyle/>
        <a:p>
          <a:endParaRPr lang="en-US"/>
        </a:p>
      </dgm:t>
    </dgm:pt>
    <dgm:pt modelId="{4D00CB8C-CDE7-41DF-8B44-C38B2B0F2F91}" type="sibTrans" cxnId="{93CFE127-37A8-4AF1-BBF6-8A3604CF48BE}">
      <dgm:prSet/>
      <dgm:spPr/>
      <dgm:t>
        <a:bodyPr/>
        <a:lstStyle/>
        <a:p>
          <a:endParaRPr lang="en-US"/>
        </a:p>
      </dgm:t>
    </dgm:pt>
    <dgm:pt modelId="{542A49A6-8093-4A7F-89B1-629577FA28CD}">
      <dgm:prSet/>
      <dgm:spPr/>
      <dgm:t>
        <a:bodyPr/>
        <a:lstStyle/>
        <a:p>
          <a:r>
            <a:rPr lang="en-GB"/>
            <a:t>Separation of powers </a:t>
          </a:r>
          <a:endParaRPr lang="en-US"/>
        </a:p>
      </dgm:t>
    </dgm:pt>
    <dgm:pt modelId="{75241F74-E6D9-4BA7-8083-1909A0A64EA2}" type="parTrans" cxnId="{DEEC9C1C-AB15-4DDD-B113-E10A5A85F996}">
      <dgm:prSet/>
      <dgm:spPr/>
      <dgm:t>
        <a:bodyPr/>
        <a:lstStyle/>
        <a:p>
          <a:endParaRPr lang="en-US"/>
        </a:p>
      </dgm:t>
    </dgm:pt>
    <dgm:pt modelId="{DDC63E85-C5DF-491B-8266-46E1DB155B4E}" type="sibTrans" cxnId="{DEEC9C1C-AB15-4DDD-B113-E10A5A85F996}">
      <dgm:prSet/>
      <dgm:spPr/>
      <dgm:t>
        <a:bodyPr/>
        <a:lstStyle/>
        <a:p>
          <a:endParaRPr lang="en-US"/>
        </a:p>
      </dgm:t>
    </dgm:pt>
    <dgm:pt modelId="{6F9FA999-3F11-4123-8B09-AB3230E532FB}">
      <dgm:prSet/>
      <dgm:spPr/>
      <dgm:t>
        <a:bodyPr/>
        <a:lstStyle/>
        <a:p>
          <a:r>
            <a:rPr lang="en-GB"/>
            <a:t>Devolution </a:t>
          </a:r>
          <a:endParaRPr lang="en-US"/>
        </a:p>
      </dgm:t>
    </dgm:pt>
    <dgm:pt modelId="{B00CCBFC-911C-4B6C-9A43-ECDFEBB4A527}" type="parTrans" cxnId="{7D3F1D47-C5CA-4DB8-998A-AA07A1A4117C}">
      <dgm:prSet/>
      <dgm:spPr/>
      <dgm:t>
        <a:bodyPr/>
        <a:lstStyle/>
        <a:p>
          <a:endParaRPr lang="en-US"/>
        </a:p>
      </dgm:t>
    </dgm:pt>
    <dgm:pt modelId="{5FCA34B3-391E-4C58-86B0-4D93761901C1}" type="sibTrans" cxnId="{7D3F1D47-C5CA-4DB8-998A-AA07A1A4117C}">
      <dgm:prSet/>
      <dgm:spPr/>
      <dgm:t>
        <a:bodyPr/>
        <a:lstStyle/>
        <a:p>
          <a:endParaRPr lang="en-US"/>
        </a:p>
      </dgm:t>
    </dgm:pt>
    <dgm:pt modelId="{FAF82072-9FCC-45DA-BEE3-2194602B0350}">
      <dgm:prSet/>
      <dgm:spPr/>
      <dgm:t>
        <a:bodyPr/>
        <a:lstStyle/>
        <a:p>
          <a:r>
            <a:rPr lang="en-GB"/>
            <a:t>Freedom of assembly and association</a:t>
          </a:r>
          <a:endParaRPr lang="en-US"/>
        </a:p>
      </dgm:t>
    </dgm:pt>
    <dgm:pt modelId="{86D427CC-804E-4EE9-A165-66B635754746}" type="parTrans" cxnId="{28B1D702-5953-487C-AD38-F552B715E663}">
      <dgm:prSet/>
      <dgm:spPr/>
      <dgm:t>
        <a:bodyPr/>
        <a:lstStyle/>
        <a:p>
          <a:endParaRPr lang="en-US"/>
        </a:p>
      </dgm:t>
    </dgm:pt>
    <dgm:pt modelId="{4B3BB4BD-4ED1-4C9A-A758-506D682B6989}" type="sibTrans" cxnId="{28B1D702-5953-487C-AD38-F552B715E663}">
      <dgm:prSet/>
      <dgm:spPr/>
      <dgm:t>
        <a:bodyPr/>
        <a:lstStyle/>
        <a:p>
          <a:endParaRPr lang="en-US"/>
        </a:p>
      </dgm:t>
    </dgm:pt>
    <dgm:pt modelId="{4B2032FE-9BDD-4843-BF09-652EE6733E38}">
      <dgm:prSet/>
      <dgm:spPr/>
      <dgm:t>
        <a:bodyPr/>
        <a:lstStyle/>
        <a:p>
          <a:r>
            <a:rPr lang="en-GB"/>
            <a:t>Defamation</a:t>
          </a:r>
          <a:endParaRPr lang="en-US"/>
        </a:p>
      </dgm:t>
    </dgm:pt>
    <dgm:pt modelId="{AADBA2F4-B263-489B-A6FC-91EBCD755F17}" type="parTrans" cxnId="{313675FC-2E10-489C-80E4-7D6F3BB6435B}">
      <dgm:prSet/>
      <dgm:spPr/>
      <dgm:t>
        <a:bodyPr/>
        <a:lstStyle/>
        <a:p>
          <a:endParaRPr lang="en-US"/>
        </a:p>
      </dgm:t>
    </dgm:pt>
    <dgm:pt modelId="{F3B4293A-0A54-468D-B128-99945F9FFC1F}" type="sibTrans" cxnId="{313675FC-2E10-489C-80E4-7D6F3BB6435B}">
      <dgm:prSet/>
      <dgm:spPr/>
      <dgm:t>
        <a:bodyPr/>
        <a:lstStyle/>
        <a:p>
          <a:endParaRPr lang="en-US"/>
        </a:p>
      </dgm:t>
    </dgm:pt>
    <dgm:pt modelId="{30763AB9-99B7-4182-9DD9-C2A84A899E9E}">
      <dgm:prSet/>
      <dgm:spPr/>
      <dgm:t>
        <a:bodyPr/>
        <a:lstStyle/>
        <a:p>
          <a:r>
            <a:rPr lang="en-GB"/>
            <a:t>Judicial review </a:t>
          </a:r>
          <a:endParaRPr lang="en-US"/>
        </a:p>
      </dgm:t>
    </dgm:pt>
    <dgm:pt modelId="{99EDACC3-F904-4392-93F5-241D3F289495}" type="parTrans" cxnId="{232AF2D1-0A0F-4FA7-9400-170C59CF690C}">
      <dgm:prSet/>
      <dgm:spPr/>
      <dgm:t>
        <a:bodyPr/>
        <a:lstStyle/>
        <a:p>
          <a:endParaRPr lang="en-US"/>
        </a:p>
      </dgm:t>
    </dgm:pt>
    <dgm:pt modelId="{C217C175-B8A3-4D5D-AC92-D373FE2BC74B}" type="sibTrans" cxnId="{232AF2D1-0A0F-4FA7-9400-170C59CF690C}">
      <dgm:prSet/>
      <dgm:spPr/>
      <dgm:t>
        <a:bodyPr/>
        <a:lstStyle/>
        <a:p>
          <a:endParaRPr lang="en-US"/>
        </a:p>
      </dgm:t>
    </dgm:pt>
    <dgm:pt modelId="{4B0EACBA-22FB-4605-9746-843DF894D519}">
      <dgm:prSet/>
      <dgm:spPr/>
      <dgm:t>
        <a:bodyPr/>
        <a:lstStyle/>
        <a:p>
          <a:r>
            <a:rPr lang="en-GB"/>
            <a:t>Much more. </a:t>
          </a:r>
          <a:endParaRPr lang="en-US"/>
        </a:p>
      </dgm:t>
    </dgm:pt>
    <dgm:pt modelId="{D7CA6516-C057-4DDF-A470-018010664257}" type="parTrans" cxnId="{9673FFA7-900E-40F0-8230-FF6582D905DF}">
      <dgm:prSet/>
      <dgm:spPr/>
      <dgm:t>
        <a:bodyPr/>
        <a:lstStyle/>
        <a:p>
          <a:endParaRPr lang="en-US"/>
        </a:p>
      </dgm:t>
    </dgm:pt>
    <dgm:pt modelId="{B71E56C1-AC53-4C47-901B-5A986DBF90B6}" type="sibTrans" cxnId="{9673FFA7-900E-40F0-8230-FF6582D905DF}">
      <dgm:prSet/>
      <dgm:spPr/>
      <dgm:t>
        <a:bodyPr/>
        <a:lstStyle/>
        <a:p>
          <a:endParaRPr lang="en-US"/>
        </a:p>
      </dgm:t>
    </dgm:pt>
    <dgm:pt modelId="{BAF21854-62DC-43FA-86D2-5BAC699534CB}" type="pres">
      <dgm:prSet presAssocID="{8BE792C4-1417-48CF-9D1F-8CEC999BF23C}" presName="linear" presStyleCnt="0">
        <dgm:presLayoutVars>
          <dgm:animLvl val="lvl"/>
          <dgm:resizeHandles val="exact"/>
        </dgm:presLayoutVars>
      </dgm:prSet>
      <dgm:spPr/>
    </dgm:pt>
    <dgm:pt modelId="{79C9F4A9-1EF3-436E-B2C5-95EEEA383012}" type="pres">
      <dgm:prSet presAssocID="{F5670B3C-8788-4AE0-BD61-2ACF5B7026D1}" presName="parentText" presStyleLbl="node1" presStyleIdx="0" presStyleCnt="7">
        <dgm:presLayoutVars>
          <dgm:chMax val="0"/>
          <dgm:bulletEnabled val="1"/>
        </dgm:presLayoutVars>
      </dgm:prSet>
      <dgm:spPr/>
    </dgm:pt>
    <dgm:pt modelId="{C0C95CA4-0CC4-445F-BA36-FC6E38510C8F}" type="pres">
      <dgm:prSet presAssocID="{4D00CB8C-CDE7-41DF-8B44-C38B2B0F2F91}" presName="spacer" presStyleCnt="0"/>
      <dgm:spPr/>
    </dgm:pt>
    <dgm:pt modelId="{DC1094DB-D020-4B99-A206-F0B70E82B25F}" type="pres">
      <dgm:prSet presAssocID="{542A49A6-8093-4A7F-89B1-629577FA28CD}" presName="parentText" presStyleLbl="node1" presStyleIdx="1" presStyleCnt="7">
        <dgm:presLayoutVars>
          <dgm:chMax val="0"/>
          <dgm:bulletEnabled val="1"/>
        </dgm:presLayoutVars>
      </dgm:prSet>
      <dgm:spPr/>
    </dgm:pt>
    <dgm:pt modelId="{9A309D50-3C2D-4CAD-B569-B2BB81D137AD}" type="pres">
      <dgm:prSet presAssocID="{DDC63E85-C5DF-491B-8266-46E1DB155B4E}" presName="spacer" presStyleCnt="0"/>
      <dgm:spPr/>
    </dgm:pt>
    <dgm:pt modelId="{46E8F07C-F201-4F2D-A982-29B68FDF285B}" type="pres">
      <dgm:prSet presAssocID="{6F9FA999-3F11-4123-8B09-AB3230E532FB}" presName="parentText" presStyleLbl="node1" presStyleIdx="2" presStyleCnt="7">
        <dgm:presLayoutVars>
          <dgm:chMax val="0"/>
          <dgm:bulletEnabled val="1"/>
        </dgm:presLayoutVars>
      </dgm:prSet>
      <dgm:spPr/>
    </dgm:pt>
    <dgm:pt modelId="{DBDF1583-5FB9-4517-BC81-A6677C855531}" type="pres">
      <dgm:prSet presAssocID="{5FCA34B3-391E-4C58-86B0-4D93761901C1}" presName="spacer" presStyleCnt="0"/>
      <dgm:spPr/>
    </dgm:pt>
    <dgm:pt modelId="{80DE40FA-6F67-46E0-B27C-CE8CEFA2E35E}" type="pres">
      <dgm:prSet presAssocID="{FAF82072-9FCC-45DA-BEE3-2194602B0350}" presName="parentText" presStyleLbl="node1" presStyleIdx="3" presStyleCnt="7">
        <dgm:presLayoutVars>
          <dgm:chMax val="0"/>
          <dgm:bulletEnabled val="1"/>
        </dgm:presLayoutVars>
      </dgm:prSet>
      <dgm:spPr/>
    </dgm:pt>
    <dgm:pt modelId="{2A6973CD-FC77-4A53-9479-FDC9CF6C6F63}" type="pres">
      <dgm:prSet presAssocID="{4B3BB4BD-4ED1-4C9A-A758-506D682B6989}" presName="spacer" presStyleCnt="0"/>
      <dgm:spPr/>
    </dgm:pt>
    <dgm:pt modelId="{5C29A09E-F52B-4D41-9024-A2FA815737FF}" type="pres">
      <dgm:prSet presAssocID="{4B2032FE-9BDD-4843-BF09-652EE6733E38}" presName="parentText" presStyleLbl="node1" presStyleIdx="4" presStyleCnt="7">
        <dgm:presLayoutVars>
          <dgm:chMax val="0"/>
          <dgm:bulletEnabled val="1"/>
        </dgm:presLayoutVars>
      </dgm:prSet>
      <dgm:spPr/>
    </dgm:pt>
    <dgm:pt modelId="{122DC6C6-B058-4B66-940C-0884A6188FF7}" type="pres">
      <dgm:prSet presAssocID="{F3B4293A-0A54-468D-B128-99945F9FFC1F}" presName="spacer" presStyleCnt="0"/>
      <dgm:spPr/>
    </dgm:pt>
    <dgm:pt modelId="{C0AAC3EA-B18B-4216-8CF5-9FFD66D30EC8}" type="pres">
      <dgm:prSet presAssocID="{30763AB9-99B7-4182-9DD9-C2A84A899E9E}" presName="parentText" presStyleLbl="node1" presStyleIdx="5" presStyleCnt="7">
        <dgm:presLayoutVars>
          <dgm:chMax val="0"/>
          <dgm:bulletEnabled val="1"/>
        </dgm:presLayoutVars>
      </dgm:prSet>
      <dgm:spPr/>
    </dgm:pt>
    <dgm:pt modelId="{8CB42E1F-589F-4EFF-AA3D-D62E235992A1}" type="pres">
      <dgm:prSet presAssocID="{C217C175-B8A3-4D5D-AC92-D373FE2BC74B}" presName="spacer" presStyleCnt="0"/>
      <dgm:spPr/>
    </dgm:pt>
    <dgm:pt modelId="{27896A8A-DC2E-4507-B8BC-713AF21CE980}" type="pres">
      <dgm:prSet presAssocID="{4B0EACBA-22FB-4605-9746-843DF894D519}" presName="parentText" presStyleLbl="node1" presStyleIdx="6" presStyleCnt="7">
        <dgm:presLayoutVars>
          <dgm:chMax val="0"/>
          <dgm:bulletEnabled val="1"/>
        </dgm:presLayoutVars>
      </dgm:prSet>
      <dgm:spPr/>
    </dgm:pt>
  </dgm:ptLst>
  <dgm:cxnLst>
    <dgm:cxn modelId="{28B1D702-5953-487C-AD38-F552B715E663}" srcId="{8BE792C4-1417-48CF-9D1F-8CEC999BF23C}" destId="{FAF82072-9FCC-45DA-BEE3-2194602B0350}" srcOrd="3" destOrd="0" parTransId="{86D427CC-804E-4EE9-A165-66B635754746}" sibTransId="{4B3BB4BD-4ED1-4C9A-A758-506D682B6989}"/>
    <dgm:cxn modelId="{467F6204-AD82-44A7-AD8B-B542B03045E7}" type="presOf" srcId="{FAF82072-9FCC-45DA-BEE3-2194602B0350}" destId="{80DE40FA-6F67-46E0-B27C-CE8CEFA2E35E}" srcOrd="0" destOrd="0" presId="urn:microsoft.com/office/officeart/2005/8/layout/vList2"/>
    <dgm:cxn modelId="{DEEC9C1C-AB15-4DDD-B113-E10A5A85F996}" srcId="{8BE792C4-1417-48CF-9D1F-8CEC999BF23C}" destId="{542A49A6-8093-4A7F-89B1-629577FA28CD}" srcOrd="1" destOrd="0" parTransId="{75241F74-E6D9-4BA7-8083-1909A0A64EA2}" sibTransId="{DDC63E85-C5DF-491B-8266-46E1DB155B4E}"/>
    <dgm:cxn modelId="{91BB4321-DCFC-4FAE-AF39-452249A1F18C}" type="presOf" srcId="{6F9FA999-3F11-4123-8B09-AB3230E532FB}" destId="{46E8F07C-F201-4F2D-A982-29B68FDF285B}" srcOrd="0" destOrd="0" presId="urn:microsoft.com/office/officeart/2005/8/layout/vList2"/>
    <dgm:cxn modelId="{93CFE127-37A8-4AF1-BBF6-8A3604CF48BE}" srcId="{8BE792C4-1417-48CF-9D1F-8CEC999BF23C}" destId="{F5670B3C-8788-4AE0-BD61-2ACF5B7026D1}" srcOrd="0" destOrd="0" parTransId="{2DD81B62-7355-4737-AEEF-0999F02611F4}" sibTransId="{4D00CB8C-CDE7-41DF-8B44-C38B2B0F2F91}"/>
    <dgm:cxn modelId="{E96CFB61-8F14-47D0-AD41-3BC0B1650420}" type="presOf" srcId="{4B0EACBA-22FB-4605-9746-843DF894D519}" destId="{27896A8A-DC2E-4507-B8BC-713AF21CE980}" srcOrd="0" destOrd="0" presId="urn:microsoft.com/office/officeart/2005/8/layout/vList2"/>
    <dgm:cxn modelId="{23294544-B730-401B-A1D9-732736F95C0F}" type="presOf" srcId="{8BE792C4-1417-48CF-9D1F-8CEC999BF23C}" destId="{BAF21854-62DC-43FA-86D2-5BAC699534CB}" srcOrd="0" destOrd="0" presId="urn:microsoft.com/office/officeart/2005/8/layout/vList2"/>
    <dgm:cxn modelId="{7D3F1D47-C5CA-4DB8-998A-AA07A1A4117C}" srcId="{8BE792C4-1417-48CF-9D1F-8CEC999BF23C}" destId="{6F9FA999-3F11-4123-8B09-AB3230E532FB}" srcOrd="2" destOrd="0" parTransId="{B00CCBFC-911C-4B6C-9A43-ECDFEBB4A527}" sibTransId="{5FCA34B3-391E-4C58-86B0-4D93761901C1}"/>
    <dgm:cxn modelId="{1B526B9E-F455-4CCE-83A3-07290B58D3E1}" type="presOf" srcId="{F5670B3C-8788-4AE0-BD61-2ACF5B7026D1}" destId="{79C9F4A9-1EF3-436E-B2C5-95EEEA383012}" srcOrd="0" destOrd="0" presId="urn:microsoft.com/office/officeart/2005/8/layout/vList2"/>
    <dgm:cxn modelId="{9673FFA7-900E-40F0-8230-FF6582D905DF}" srcId="{8BE792C4-1417-48CF-9D1F-8CEC999BF23C}" destId="{4B0EACBA-22FB-4605-9746-843DF894D519}" srcOrd="6" destOrd="0" parTransId="{D7CA6516-C057-4DDF-A470-018010664257}" sibTransId="{B71E56C1-AC53-4C47-901B-5A986DBF90B6}"/>
    <dgm:cxn modelId="{3BAA08B9-5957-4958-97B9-49B207771401}" type="presOf" srcId="{4B2032FE-9BDD-4843-BF09-652EE6733E38}" destId="{5C29A09E-F52B-4D41-9024-A2FA815737FF}" srcOrd="0" destOrd="0" presId="urn:microsoft.com/office/officeart/2005/8/layout/vList2"/>
    <dgm:cxn modelId="{232AF2D1-0A0F-4FA7-9400-170C59CF690C}" srcId="{8BE792C4-1417-48CF-9D1F-8CEC999BF23C}" destId="{30763AB9-99B7-4182-9DD9-C2A84A899E9E}" srcOrd="5" destOrd="0" parTransId="{99EDACC3-F904-4392-93F5-241D3F289495}" sibTransId="{C217C175-B8A3-4D5D-AC92-D373FE2BC74B}"/>
    <dgm:cxn modelId="{F818A6E5-AD71-4E0B-B8FE-42A866BD69DC}" type="presOf" srcId="{542A49A6-8093-4A7F-89B1-629577FA28CD}" destId="{DC1094DB-D020-4B99-A206-F0B70E82B25F}" srcOrd="0" destOrd="0" presId="urn:microsoft.com/office/officeart/2005/8/layout/vList2"/>
    <dgm:cxn modelId="{77F3A1F5-D981-43F0-9BBB-79C237DBC954}" type="presOf" srcId="{30763AB9-99B7-4182-9DD9-C2A84A899E9E}" destId="{C0AAC3EA-B18B-4216-8CF5-9FFD66D30EC8}" srcOrd="0" destOrd="0" presId="urn:microsoft.com/office/officeart/2005/8/layout/vList2"/>
    <dgm:cxn modelId="{313675FC-2E10-489C-80E4-7D6F3BB6435B}" srcId="{8BE792C4-1417-48CF-9D1F-8CEC999BF23C}" destId="{4B2032FE-9BDD-4843-BF09-652EE6733E38}" srcOrd="4" destOrd="0" parTransId="{AADBA2F4-B263-489B-A6FC-91EBCD755F17}" sibTransId="{F3B4293A-0A54-468D-B128-99945F9FFC1F}"/>
    <dgm:cxn modelId="{85535428-85DE-42D9-8CF6-4CDCDE5BD520}" type="presParOf" srcId="{BAF21854-62DC-43FA-86D2-5BAC699534CB}" destId="{79C9F4A9-1EF3-436E-B2C5-95EEEA383012}" srcOrd="0" destOrd="0" presId="urn:microsoft.com/office/officeart/2005/8/layout/vList2"/>
    <dgm:cxn modelId="{593D64EB-0758-49A9-B68E-EB06CB023561}" type="presParOf" srcId="{BAF21854-62DC-43FA-86D2-5BAC699534CB}" destId="{C0C95CA4-0CC4-445F-BA36-FC6E38510C8F}" srcOrd="1" destOrd="0" presId="urn:microsoft.com/office/officeart/2005/8/layout/vList2"/>
    <dgm:cxn modelId="{F65D527F-9066-4C0C-BC75-5D8CA5DA4F8B}" type="presParOf" srcId="{BAF21854-62DC-43FA-86D2-5BAC699534CB}" destId="{DC1094DB-D020-4B99-A206-F0B70E82B25F}" srcOrd="2" destOrd="0" presId="urn:microsoft.com/office/officeart/2005/8/layout/vList2"/>
    <dgm:cxn modelId="{D4FD5259-05CD-4556-8965-A7F442C7BE79}" type="presParOf" srcId="{BAF21854-62DC-43FA-86D2-5BAC699534CB}" destId="{9A309D50-3C2D-4CAD-B569-B2BB81D137AD}" srcOrd="3" destOrd="0" presId="urn:microsoft.com/office/officeart/2005/8/layout/vList2"/>
    <dgm:cxn modelId="{449B9B36-5F5D-4A42-A26B-295CEBBD1F48}" type="presParOf" srcId="{BAF21854-62DC-43FA-86D2-5BAC699534CB}" destId="{46E8F07C-F201-4F2D-A982-29B68FDF285B}" srcOrd="4" destOrd="0" presId="urn:microsoft.com/office/officeart/2005/8/layout/vList2"/>
    <dgm:cxn modelId="{73BD3DBD-8321-416F-A393-C54A80A7AD91}" type="presParOf" srcId="{BAF21854-62DC-43FA-86D2-5BAC699534CB}" destId="{DBDF1583-5FB9-4517-BC81-A6677C855531}" srcOrd="5" destOrd="0" presId="urn:microsoft.com/office/officeart/2005/8/layout/vList2"/>
    <dgm:cxn modelId="{562309E4-AF6B-4FE6-BB5B-F3276C8D5754}" type="presParOf" srcId="{BAF21854-62DC-43FA-86D2-5BAC699534CB}" destId="{80DE40FA-6F67-46E0-B27C-CE8CEFA2E35E}" srcOrd="6" destOrd="0" presId="urn:microsoft.com/office/officeart/2005/8/layout/vList2"/>
    <dgm:cxn modelId="{27372B5E-B80E-4833-985A-244D6C03A7F4}" type="presParOf" srcId="{BAF21854-62DC-43FA-86D2-5BAC699534CB}" destId="{2A6973CD-FC77-4A53-9479-FDC9CF6C6F63}" srcOrd="7" destOrd="0" presId="urn:microsoft.com/office/officeart/2005/8/layout/vList2"/>
    <dgm:cxn modelId="{0438753A-361E-4193-8218-3B266D5F0ED1}" type="presParOf" srcId="{BAF21854-62DC-43FA-86D2-5BAC699534CB}" destId="{5C29A09E-F52B-4D41-9024-A2FA815737FF}" srcOrd="8" destOrd="0" presId="urn:microsoft.com/office/officeart/2005/8/layout/vList2"/>
    <dgm:cxn modelId="{CC428BB7-1A80-482B-B140-27AA5731881A}" type="presParOf" srcId="{BAF21854-62DC-43FA-86D2-5BAC699534CB}" destId="{122DC6C6-B058-4B66-940C-0884A6188FF7}" srcOrd="9" destOrd="0" presId="urn:microsoft.com/office/officeart/2005/8/layout/vList2"/>
    <dgm:cxn modelId="{4A1F2CA4-73C3-413F-B2CE-2993E01175BB}" type="presParOf" srcId="{BAF21854-62DC-43FA-86D2-5BAC699534CB}" destId="{C0AAC3EA-B18B-4216-8CF5-9FFD66D30EC8}" srcOrd="10" destOrd="0" presId="urn:microsoft.com/office/officeart/2005/8/layout/vList2"/>
    <dgm:cxn modelId="{209BE4CA-1B44-4F5E-BD8A-54C0C40FEDCE}" type="presParOf" srcId="{BAF21854-62DC-43FA-86D2-5BAC699534CB}" destId="{8CB42E1F-589F-4EFF-AA3D-D62E235992A1}" srcOrd="11" destOrd="0" presId="urn:microsoft.com/office/officeart/2005/8/layout/vList2"/>
    <dgm:cxn modelId="{E0E87BA9-1E9A-4673-82E1-001F4C07D782}" type="presParOf" srcId="{BAF21854-62DC-43FA-86D2-5BAC699534CB}" destId="{27896A8A-DC2E-4507-B8BC-713AF21CE980}"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6.xml><?xml version="1.0" encoding="utf-8"?>
<dgm:dataModel xmlns:dgm="http://schemas.openxmlformats.org/drawingml/2006/diagram" xmlns:a="http://schemas.openxmlformats.org/drawingml/2006/main">
  <dgm:ptLst>
    <dgm:pt modelId="{D6832E9C-4CA1-44C2-ADE9-C30F6DAB5A37}"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43443084-58D4-4783-BCF1-C92CC81047A3}">
      <dgm:prSet/>
      <dgm:spPr/>
      <dgm:t>
        <a:bodyPr/>
        <a:lstStyle/>
        <a:p>
          <a:pPr>
            <a:lnSpc>
              <a:spcPct val="100000"/>
            </a:lnSpc>
          </a:pPr>
          <a:r>
            <a:rPr lang="en-GB" dirty="0"/>
            <a:t>Now you will be placed into groups. </a:t>
          </a:r>
          <a:endParaRPr lang="en-US" dirty="0"/>
        </a:p>
      </dgm:t>
    </dgm:pt>
    <dgm:pt modelId="{028730D5-8BEF-4BF8-A0F1-B46AFD78FDC6}" type="parTrans" cxnId="{210412EB-AA25-43C2-A106-F932834839E2}">
      <dgm:prSet/>
      <dgm:spPr/>
      <dgm:t>
        <a:bodyPr/>
        <a:lstStyle/>
        <a:p>
          <a:endParaRPr lang="en-US"/>
        </a:p>
      </dgm:t>
    </dgm:pt>
    <dgm:pt modelId="{A0B39465-0393-46DE-B091-F694F611FF91}" type="sibTrans" cxnId="{210412EB-AA25-43C2-A106-F932834839E2}">
      <dgm:prSet/>
      <dgm:spPr/>
      <dgm:t>
        <a:bodyPr/>
        <a:lstStyle/>
        <a:p>
          <a:pPr>
            <a:lnSpc>
              <a:spcPct val="100000"/>
            </a:lnSpc>
          </a:pPr>
          <a:endParaRPr lang="en-US"/>
        </a:p>
      </dgm:t>
    </dgm:pt>
    <dgm:pt modelId="{51AA407B-EBBD-488C-AF2B-2C167449BC57}">
      <dgm:prSet/>
      <dgm:spPr/>
      <dgm:t>
        <a:bodyPr/>
        <a:lstStyle/>
        <a:p>
          <a:pPr>
            <a:lnSpc>
              <a:spcPct val="100000"/>
            </a:lnSpc>
          </a:pPr>
          <a:r>
            <a:rPr lang="en-GB"/>
            <a:t>You need to create 5 questions regarding the module that you have. </a:t>
          </a:r>
          <a:endParaRPr lang="en-US"/>
        </a:p>
      </dgm:t>
    </dgm:pt>
    <dgm:pt modelId="{2F8A917B-E9C6-4794-8A1E-F6C7A24ABBA9}" type="parTrans" cxnId="{20A64578-8768-4320-A319-D8A6178F9852}">
      <dgm:prSet/>
      <dgm:spPr/>
      <dgm:t>
        <a:bodyPr/>
        <a:lstStyle/>
        <a:p>
          <a:endParaRPr lang="en-US"/>
        </a:p>
      </dgm:t>
    </dgm:pt>
    <dgm:pt modelId="{FF97E959-24D6-4DD2-AD26-60D05BE01EBD}" type="sibTrans" cxnId="{20A64578-8768-4320-A319-D8A6178F9852}">
      <dgm:prSet/>
      <dgm:spPr/>
      <dgm:t>
        <a:bodyPr/>
        <a:lstStyle/>
        <a:p>
          <a:pPr>
            <a:lnSpc>
              <a:spcPct val="100000"/>
            </a:lnSpc>
          </a:pPr>
          <a:endParaRPr lang="en-US"/>
        </a:p>
      </dgm:t>
    </dgm:pt>
    <dgm:pt modelId="{ED8D6F49-8A08-4D22-BD85-30DE41058F51}">
      <dgm:prSet/>
      <dgm:spPr/>
      <dgm:t>
        <a:bodyPr/>
        <a:lstStyle/>
        <a:p>
          <a:pPr>
            <a:lnSpc>
              <a:spcPct val="100000"/>
            </a:lnSpc>
          </a:pPr>
          <a:r>
            <a:rPr lang="en-GB"/>
            <a:t>You have 15 minutes to do this. </a:t>
          </a:r>
          <a:endParaRPr lang="en-US"/>
        </a:p>
      </dgm:t>
    </dgm:pt>
    <dgm:pt modelId="{D8370C80-5B20-490B-8235-B776A44FA5E2}" type="parTrans" cxnId="{B340F612-94D2-4955-9759-92BA82FE6104}">
      <dgm:prSet/>
      <dgm:spPr/>
      <dgm:t>
        <a:bodyPr/>
        <a:lstStyle/>
        <a:p>
          <a:endParaRPr lang="en-US"/>
        </a:p>
      </dgm:t>
    </dgm:pt>
    <dgm:pt modelId="{F0C51026-1B9A-4F84-B3A0-1C21F5C86A27}" type="sibTrans" cxnId="{B340F612-94D2-4955-9759-92BA82FE6104}">
      <dgm:prSet/>
      <dgm:spPr/>
      <dgm:t>
        <a:bodyPr/>
        <a:lstStyle/>
        <a:p>
          <a:pPr>
            <a:lnSpc>
              <a:spcPct val="100000"/>
            </a:lnSpc>
          </a:pPr>
          <a:endParaRPr lang="en-US"/>
        </a:p>
      </dgm:t>
    </dgm:pt>
    <dgm:pt modelId="{7FE9B91F-2BE3-4B11-985C-078B4007C0BF}">
      <dgm:prSet/>
      <dgm:spPr/>
      <dgm:t>
        <a:bodyPr/>
        <a:lstStyle/>
        <a:p>
          <a:pPr>
            <a:lnSpc>
              <a:spcPct val="100000"/>
            </a:lnSpc>
          </a:pPr>
          <a:r>
            <a:rPr lang="en-GB"/>
            <a:t>Then one member of the group will be asked to feedback to the class. </a:t>
          </a:r>
          <a:endParaRPr lang="en-US"/>
        </a:p>
      </dgm:t>
    </dgm:pt>
    <dgm:pt modelId="{1DA12C51-A612-4EE2-AB7F-21F73BB8065A}" type="parTrans" cxnId="{BF4B0A5B-6516-4CFC-ADC4-28A9E4032A6F}">
      <dgm:prSet/>
      <dgm:spPr/>
      <dgm:t>
        <a:bodyPr/>
        <a:lstStyle/>
        <a:p>
          <a:endParaRPr lang="en-US"/>
        </a:p>
      </dgm:t>
    </dgm:pt>
    <dgm:pt modelId="{5E67EC0F-74B2-470A-9A5D-69011084C53D}" type="sibTrans" cxnId="{BF4B0A5B-6516-4CFC-ADC4-28A9E4032A6F}">
      <dgm:prSet/>
      <dgm:spPr/>
      <dgm:t>
        <a:bodyPr/>
        <a:lstStyle/>
        <a:p>
          <a:endParaRPr lang="en-US"/>
        </a:p>
      </dgm:t>
    </dgm:pt>
    <dgm:pt modelId="{E90DB908-F498-4744-B14A-7DD57B3E3D7C}" type="pres">
      <dgm:prSet presAssocID="{D6832E9C-4CA1-44C2-ADE9-C30F6DAB5A37}" presName="root" presStyleCnt="0">
        <dgm:presLayoutVars>
          <dgm:dir/>
          <dgm:resizeHandles val="exact"/>
        </dgm:presLayoutVars>
      </dgm:prSet>
      <dgm:spPr/>
    </dgm:pt>
    <dgm:pt modelId="{9EF5C017-11E1-4197-86D7-6B1B68442E3F}" type="pres">
      <dgm:prSet presAssocID="{D6832E9C-4CA1-44C2-ADE9-C30F6DAB5A37}" presName="container" presStyleCnt="0">
        <dgm:presLayoutVars>
          <dgm:dir/>
          <dgm:resizeHandles val="exact"/>
        </dgm:presLayoutVars>
      </dgm:prSet>
      <dgm:spPr/>
    </dgm:pt>
    <dgm:pt modelId="{D99D7E91-B05F-4EFD-BBFA-5C4C92387AB0}" type="pres">
      <dgm:prSet presAssocID="{43443084-58D4-4783-BCF1-C92CC81047A3}" presName="compNode" presStyleCnt="0"/>
      <dgm:spPr/>
    </dgm:pt>
    <dgm:pt modelId="{7FABDF4E-FFB6-45F5-BC54-2337E7230A75}" type="pres">
      <dgm:prSet presAssocID="{43443084-58D4-4783-BCF1-C92CC81047A3}" presName="iconBgRect" presStyleLbl="bgShp" presStyleIdx="0" presStyleCnt="4"/>
      <dgm:spPr/>
    </dgm:pt>
    <dgm:pt modelId="{4D6904EA-FFD0-4015-9E08-DC56572E4EAC}" type="pres">
      <dgm:prSet presAssocID="{43443084-58D4-4783-BCF1-C92CC81047A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Books with solid fill"/>
        </a:ext>
      </dgm:extLst>
    </dgm:pt>
    <dgm:pt modelId="{F108A0D2-131A-4457-952F-E539E17A4D5F}" type="pres">
      <dgm:prSet presAssocID="{43443084-58D4-4783-BCF1-C92CC81047A3}" presName="spaceRect" presStyleCnt="0"/>
      <dgm:spPr/>
    </dgm:pt>
    <dgm:pt modelId="{2B3EC470-AFE2-48FC-9F64-FAAD1A215089}" type="pres">
      <dgm:prSet presAssocID="{43443084-58D4-4783-BCF1-C92CC81047A3}" presName="textRect" presStyleLbl="revTx" presStyleIdx="0" presStyleCnt="4">
        <dgm:presLayoutVars>
          <dgm:chMax val="1"/>
          <dgm:chPref val="1"/>
        </dgm:presLayoutVars>
      </dgm:prSet>
      <dgm:spPr/>
    </dgm:pt>
    <dgm:pt modelId="{CC7A2B20-64C9-4420-8E34-27A3DB8ACD8E}" type="pres">
      <dgm:prSet presAssocID="{A0B39465-0393-46DE-B091-F694F611FF91}" presName="sibTrans" presStyleLbl="sibTrans2D1" presStyleIdx="0" presStyleCnt="0"/>
      <dgm:spPr/>
    </dgm:pt>
    <dgm:pt modelId="{E4178093-1595-44EA-AE7D-5CA93BE9FE96}" type="pres">
      <dgm:prSet presAssocID="{51AA407B-EBBD-488C-AF2B-2C167449BC57}" presName="compNode" presStyleCnt="0"/>
      <dgm:spPr/>
    </dgm:pt>
    <dgm:pt modelId="{8B78652D-757D-4B46-A2E3-67367D4EB74F}" type="pres">
      <dgm:prSet presAssocID="{51AA407B-EBBD-488C-AF2B-2C167449BC57}" presName="iconBgRect" presStyleLbl="bgShp" presStyleIdx="1" presStyleCnt="4"/>
      <dgm:spPr/>
    </dgm:pt>
    <dgm:pt modelId="{EF600DB1-0B08-49B9-9E2D-8A3656B1101D}" type="pres">
      <dgm:prSet presAssocID="{51AA407B-EBBD-488C-AF2B-2C167449BC57}"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lp"/>
        </a:ext>
      </dgm:extLst>
    </dgm:pt>
    <dgm:pt modelId="{6F5DC7C3-32D6-4A8A-BAFA-B1C1F32C1C18}" type="pres">
      <dgm:prSet presAssocID="{51AA407B-EBBD-488C-AF2B-2C167449BC57}" presName="spaceRect" presStyleCnt="0"/>
      <dgm:spPr/>
    </dgm:pt>
    <dgm:pt modelId="{483BBF7B-AB57-4575-96F0-0F9E8561DA0B}" type="pres">
      <dgm:prSet presAssocID="{51AA407B-EBBD-488C-AF2B-2C167449BC57}" presName="textRect" presStyleLbl="revTx" presStyleIdx="1" presStyleCnt="4">
        <dgm:presLayoutVars>
          <dgm:chMax val="1"/>
          <dgm:chPref val="1"/>
        </dgm:presLayoutVars>
      </dgm:prSet>
      <dgm:spPr/>
    </dgm:pt>
    <dgm:pt modelId="{116B6CB7-1317-43F9-A7AF-2736D6F5AED5}" type="pres">
      <dgm:prSet presAssocID="{FF97E959-24D6-4DD2-AD26-60D05BE01EBD}" presName="sibTrans" presStyleLbl="sibTrans2D1" presStyleIdx="0" presStyleCnt="0"/>
      <dgm:spPr/>
    </dgm:pt>
    <dgm:pt modelId="{886F413F-90E2-4564-9B66-7A50EA0144B9}" type="pres">
      <dgm:prSet presAssocID="{ED8D6F49-8A08-4D22-BD85-30DE41058F51}" presName="compNode" presStyleCnt="0"/>
      <dgm:spPr/>
    </dgm:pt>
    <dgm:pt modelId="{1634223E-0D89-42CE-B86E-58C2D7DB905D}" type="pres">
      <dgm:prSet presAssocID="{ED8D6F49-8A08-4D22-BD85-30DE41058F51}" presName="iconBgRect" presStyleLbl="bgShp" presStyleIdx="2" presStyleCnt="4"/>
      <dgm:spPr/>
    </dgm:pt>
    <dgm:pt modelId="{1373DD44-D73D-4BCC-AD0E-86692E1999B2}" type="pres">
      <dgm:prSet presAssocID="{ED8D6F49-8A08-4D22-BD85-30DE41058F51}"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topwatch"/>
        </a:ext>
      </dgm:extLst>
    </dgm:pt>
    <dgm:pt modelId="{F351C34C-E304-438A-8206-9F2EA200663C}" type="pres">
      <dgm:prSet presAssocID="{ED8D6F49-8A08-4D22-BD85-30DE41058F51}" presName="spaceRect" presStyleCnt="0"/>
      <dgm:spPr/>
    </dgm:pt>
    <dgm:pt modelId="{D76DABB6-BC08-4460-ABBC-517F7A7CBFF9}" type="pres">
      <dgm:prSet presAssocID="{ED8D6F49-8A08-4D22-BD85-30DE41058F51}" presName="textRect" presStyleLbl="revTx" presStyleIdx="2" presStyleCnt="4">
        <dgm:presLayoutVars>
          <dgm:chMax val="1"/>
          <dgm:chPref val="1"/>
        </dgm:presLayoutVars>
      </dgm:prSet>
      <dgm:spPr/>
    </dgm:pt>
    <dgm:pt modelId="{25CC1E57-3C3D-4042-ADF6-3CE395E88B7C}" type="pres">
      <dgm:prSet presAssocID="{F0C51026-1B9A-4F84-B3A0-1C21F5C86A27}" presName="sibTrans" presStyleLbl="sibTrans2D1" presStyleIdx="0" presStyleCnt="0"/>
      <dgm:spPr/>
    </dgm:pt>
    <dgm:pt modelId="{E3ACA5FE-D6B1-4036-AB43-5D61D6F0B868}" type="pres">
      <dgm:prSet presAssocID="{7FE9B91F-2BE3-4B11-985C-078B4007C0BF}" presName="compNode" presStyleCnt="0"/>
      <dgm:spPr/>
    </dgm:pt>
    <dgm:pt modelId="{20281BB7-6BD1-41CB-AA79-EEE609A684EC}" type="pres">
      <dgm:prSet presAssocID="{7FE9B91F-2BE3-4B11-985C-078B4007C0BF}" presName="iconBgRect" presStyleLbl="bgShp" presStyleIdx="3" presStyleCnt="4"/>
      <dgm:spPr/>
    </dgm:pt>
    <dgm:pt modelId="{E11679D1-2B60-43BD-90AE-5C887588899E}" type="pres">
      <dgm:prSet presAssocID="{7FE9B91F-2BE3-4B11-985C-078B4007C0BF}"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oard Room"/>
        </a:ext>
      </dgm:extLst>
    </dgm:pt>
    <dgm:pt modelId="{4295B2E8-E951-4B4A-8A04-1B0A718F1F24}" type="pres">
      <dgm:prSet presAssocID="{7FE9B91F-2BE3-4B11-985C-078B4007C0BF}" presName="spaceRect" presStyleCnt="0"/>
      <dgm:spPr/>
    </dgm:pt>
    <dgm:pt modelId="{D9DFC39F-FF57-47BB-9FF6-2DAC356D49F3}" type="pres">
      <dgm:prSet presAssocID="{7FE9B91F-2BE3-4B11-985C-078B4007C0BF}" presName="textRect" presStyleLbl="revTx" presStyleIdx="3" presStyleCnt="4">
        <dgm:presLayoutVars>
          <dgm:chMax val="1"/>
          <dgm:chPref val="1"/>
        </dgm:presLayoutVars>
      </dgm:prSet>
      <dgm:spPr/>
    </dgm:pt>
  </dgm:ptLst>
  <dgm:cxnLst>
    <dgm:cxn modelId="{B340F612-94D2-4955-9759-92BA82FE6104}" srcId="{D6832E9C-4CA1-44C2-ADE9-C30F6DAB5A37}" destId="{ED8D6F49-8A08-4D22-BD85-30DE41058F51}" srcOrd="2" destOrd="0" parTransId="{D8370C80-5B20-490B-8235-B776A44FA5E2}" sibTransId="{F0C51026-1B9A-4F84-B3A0-1C21F5C86A27}"/>
    <dgm:cxn modelId="{7F471D16-7BD1-42E5-B259-65810F1A05DB}" type="presOf" srcId="{D6832E9C-4CA1-44C2-ADE9-C30F6DAB5A37}" destId="{E90DB908-F498-4744-B14A-7DD57B3E3D7C}" srcOrd="0" destOrd="0" presId="urn:microsoft.com/office/officeart/2018/2/layout/IconCircleList"/>
    <dgm:cxn modelId="{AC797D16-829F-40CC-AF7B-B337C1B1BCB9}" type="presOf" srcId="{7FE9B91F-2BE3-4B11-985C-078B4007C0BF}" destId="{D9DFC39F-FF57-47BB-9FF6-2DAC356D49F3}" srcOrd="0" destOrd="0" presId="urn:microsoft.com/office/officeart/2018/2/layout/IconCircleList"/>
    <dgm:cxn modelId="{EFED7B17-0C20-4327-AABB-ACCCC70C69D0}" type="presOf" srcId="{A0B39465-0393-46DE-B091-F694F611FF91}" destId="{CC7A2B20-64C9-4420-8E34-27A3DB8ACD8E}" srcOrd="0" destOrd="0" presId="urn:microsoft.com/office/officeart/2018/2/layout/IconCircleList"/>
    <dgm:cxn modelId="{BF4B0A5B-6516-4CFC-ADC4-28A9E4032A6F}" srcId="{D6832E9C-4CA1-44C2-ADE9-C30F6DAB5A37}" destId="{7FE9B91F-2BE3-4B11-985C-078B4007C0BF}" srcOrd="3" destOrd="0" parTransId="{1DA12C51-A612-4EE2-AB7F-21F73BB8065A}" sibTransId="{5E67EC0F-74B2-470A-9A5D-69011084C53D}"/>
    <dgm:cxn modelId="{20A64578-8768-4320-A319-D8A6178F9852}" srcId="{D6832E9C-4CA1-44C2-ADE9-C30F6DAB5A37}" destId="{51AA407B-EBBD-488C-AF2B-2C167449BC57}" srcOrd="1" destOrd="0" parTransId="{2F8A917B-E9C6-4794-8A1E-F6C7A24ABBA9}" sibTransId="{FF97E959-24D6-4DD2-AD26-60D05BE01EBD}"/>
    <dgm:cxn modelId="{7FCB569F-CEDF-48DA-B7AC-F562B770A509}" type="presOf" srcId="{43443084-58D4-4783-BCF1-C92CC81047A3}" destId="{2B3EC470-AFE2-48FC-9F64-FAAD1A215089}" srcOrd="0" destOrd="0" presId="urn:microsoft.com/office/officeart/2018/2/layout/IconCircleList"/>
    <dgm:cxn modelId="{C5AECAA6-ED6F-42DE-AD7F-F7A89F35B071}" type="presOf" srcId="{ED8D6F49-8A08-4D22-BD85-30DE41058F51}" destId="{D76DABB6-BC08-4460-ABBC-517F7A7CBFF9}" srcOrd="0" destOrd="0" presId="urn:microsoft.com/office/officeart/2018/2/layout/IconCircleList"/>
    <dgm:cxn modelId="{C1B73DB1-8E33-444A-853D-7FC2C5A752D2}" type="presOf" srcId="{F0C51026-1B9A-4F84-B3A0-1C21F5C86A27}" destId="{25CC1E57-3C3D-4042-ADF6-3CE395E88B7C}" srcOrd="0" destOrd="0" presId="urn:microsoft.com/office/officeart/2018/2/layout/IconCircleList"/>
    <dgm:cxn modelId="{086903BB-355F-48B3-91D6-98DF2122D8DE}" type="presOf" srcId="{51AA407B-EBBD-488C-AF2B-2C167449BC57}" destId="{483BBF7B-AB57-4575-96F0-0F9E8561DA0B}" srcOrd="0" destOrd="0" presId="urn:microsoft.com/office/officeart/2018/2/layout/IconCircleList"/>
    <dgm:cxn modelId="{337AC6EA-D89E-4B2B-B536-58B71E272A2A}" type="presOf" srcId="{FF97E959-24D6-4DD2-AD26-60D05BE01EBD}" destId="{116B6CB7-1317-43F9-A7AF-2736D6F5AED5}" srcOrd="0" destOrd="0" presId="urn:microsoft.com/office/officeart/2018/2/layout/IconCircleList"/>
    <dgm:cxn modelId="{210412EB-AA25-43C2-A106-F932834839E2}" srcId="{D6832E9C-4CA1-44C2-ADE9-C30F6DAB5A37}" destId="{43443084-58D4-4783-BCF1-C92CC81047A3}" srcOrd="0" destOrd="0" parTransId="{028730D5-8BEF-4BF8-A0F1-B46AFD78FDC6}" sibTransId="{A0B39465-0393-46DE-B091-F694F611FF91}"/>
    <dgm:cxn modelId="{8D3A6625-4E2D-4D6F-A68A-3A44E7E1CA27}" type="presParOf" srcId="{E90DB908-F498-4744-B14A-7DD57B3E3D7C}" destId="{9EF5C017-11E1-4197-86D7-6B1B68442E3F}" srcOrd="0" destOrd="0" presId="urn:microsoft.com/office/officeart/2018/2/layout/IconCircleList"/>
    <dgm:cxn modelId="{0C53238F-75C4-4347-8ABE-723D86E3A8CB}" type="presParOf" srcId="{9EF5C017-11E1-4197-86D7-6B1B68442E3F}" destId="{D99D7E91-B05F-4EFD-BBFA-5C4C92387AB0}" srcOrd="0" destOrd="0" presId="urn:microsoft.com/office/officeart/2018/2/layout/IconCircleList"/>
    <dgm:cxn modelId="{3AC1396D-6073-446B-A08C-EBA31DF1AE7C}" type="presParOf" srcId="{D99D7E91-B05F-4EFD-BBFA-5C4C92387AB0}" destId="{7FABDF4E-FFB6-45F5-BC54-2337E7230A75}" srcOrd="0" destOrd="0" presId="urn:microsoft.com/office/officeart/2018/2/layout/IconCircleList"/>
    <dgm:cxn modelId="{97421BD5-62EA-4263-AAF5-465E98FA42DF}" type="presParOf" srcId="{D99D7E91-B05F-4EFD-BBFA-5C4C92387AB0}" destId="{4D6904EA-FFD0-4015-9E08-DC56572E4EAC}" srcOrd="1" destOrd="0" presId="urn:microsoft.com/office/officeart/2018/2/layout/IconCircleList"/>
    <dgm:cxn modelId="{76C437E1-28ED-4BE0-8C1D-DAD237B3F109}" type="presParOf" srcId="{D99D7E91-B05F-4EFD-BBFA-5C4C92387AB0}" destId="{F108A0D2-131A-4457-952F-E539E17A4D5F}" srcOrd="2" destOrd="0" presId="urn:microsoft.com/office/officeart/2018/2/layout/IconCircleList"/>
    <dgm:cxn modelId="{E7B342A2-CF63-4337-88CD-D3143B5E3D16}" type="presParOf" srcId="{D99D7E91-B05F-4EFD-BBFA-5C4C92387AB0}" destId="{2B3EC470-AFE2-48FC-9F64-FAAD1A215089}" srcOrd="3" destOrd="0" presId="urn:microsoft.com/office/officeart/2018/2/layout/IconCircleList"/>
    <dgm:cxn modelId="{03187B21-4F56-40C8-A0C9-C54E6AD21758}" type="presParOf" srcId="{9EF5C017-11E1-4197-86D7-6B1B68442E3F}" destId="{CC7A2B20-64C9-4420-8E34-27A3DB8ACD8E}" srcOrd="1" destOrd="0" presId="urn:microsoft.com/office/officeart/2018/2/layout/IconCircleList"/>
    <dgm:cxn modelId="{7613A072-F3E8-499E-9F10-246E59D7A583}" type="presParOf" srcId="{9EF5C017-11E1-4197-86D7-6B1B68442E3F}" destId="{E4178093-1595-44EA-AE7D-5CA93BE9FE96}" srcOrd="2" destOrd="0" presId="urn:microsoft.com/office/officeart/2018/2/layout/IconCircleList"/>
    <dgm:cxn modelId="{093A4E34-94A7-4C04-8E6C-3F14AC979097}" type="presParOf" srcId="{E4178093-1595-44EA-AE7D-5CA93BE9FE96}" destId="{8B78652D-757D-4B46-A2E3-67367D4EB74F}" srcOrd="0" destOrd="0" presId="urn:microsoft.com/office/officeart/2018/2/layout/IconCircleList"/>
    <dgm:cxn modelId="{41804835-60A1-4336-93D0-6FA85720D3C1}" type="presParOf" srcId="{E4178093-1595-44EA-AE7D-5CA93BE9FE96}" destId="{EF600DB1-0B08-49B9-9E2D-8A3656B1101D}" srcOrd="1" destOrd="0" presId="urn:microsoft.com/office/officeart/2018/2/layout/IconCircleList"/>
    <dgm:cxn modelId="{3ED4928A-960A-4F55-B753-04066AE2AE25}" type="presParOf" srcId="{E4178093-1595-44EA-AE7D-5CA93BE9FE96}" destId="{6F5DC7C3-32D6-4A8A-BAFA-B1C1F32C1C18}" srcOrd="2" destOrd="0" presId="urn:microsoft.com/office/officeart/2018/2/layout/IconCircleList"/>
    <dgm:cxn modelId="{3FE2D7BC-A661-4728-8754-A4C9B9325F11}" type="presParOf" srcId="{E4178093-1595-44EA-AE7D-5CA93BE9FE96}" destId="{483BBF7B-AB57-4575-96F0-0F9E8561DA0B}" srcOrd="3" destOrd="0" presId="urn:microsoft.com/office/officeart/2018/2/layout/IconCircleList"/>
    <dgm:cxn modelId="{A03A58B2-2CA6-4923-9089-BC20F086F823}" type="presParOf" srcId="{9EF5C017-11E1-4197-86D7-6B1B68442E3F}" destId="{116B6CB7-1317-43F9-A7AF-2736D6F5AED5}" srcOrd="3" destOrd="0" presId="urn:microsoft.com/office/officeart/2018/2/layout/IconCircleList"/>
    <dgm:cxn modelId="{B2317472-1FBC-43EA-BB67-ECB61ED3DE4E}" type="presParOf" srcId="{9EF5C017-11E1-4197-86D7-6B1B68442E3F}" destId="{886F413F-90E2-4564-9B66-7A50EA0144B9}" srcOrd="4" destOrd="0" presId="urn:microsoft.com/office/officeart/2018/2/layout/IconCircleList"/>
    <dgm:cxn modelId="{F4B24F0A-143D-4352-AA02-DA3D7CD8E56C}" type="presParOf" srcId="{886F413F-90E2-4564-9B66-7A50EA0144B9}" destId="{1634223E-0D89-42CE-B86E-58C2D7DB905D}" srcOrd="0" destOrd="0" presId="urn:microsoft.com/office/officeart/2018/2/layout/IconCircleList"/>
    <dgm:cxn modelId="{D233A177-A681-439F-A512-9CAC1FD1B6BE}" type="presParOf" srcId="{886F413F-90E2-4564-9B66-7A50EA0144B9}" destId="{1373DD44-D73D-4BCC-AD0E-86692E1999B2}" srcOrd="1" destOrd="0" presId="urn:microsoft.com/office/officeart/2018/2/layout/IconCircleList"/>
    <dgm:cxn modelId="{6DBA0D8D-1732-44A2-A858-20172E04C0F5}" type="presParOf" srcId="{886F413F-90E2-4564-9B66-7A50EA0144B9}" destId="{F351C34C-E304-438A-8206-9F2EA200663C}" srcOrd="2" destOrd="0" presId="urn:microsoft.com/office/officeart/2018/2/layout/IconCircleList"/>
    <dgm:cxn modelId="{315899FA-4DE3-4A1C-ACDA-CC2AA24521BB}" type="presParOf" srcId="{886F413F-90E2-4564-9B66-7A50EA0144B9}" destId="{D76DABB6-BC08-4460-ABBC-517F7A7CBFF9}" srcOrd="3" destOrd="0" presId="urn:microsoft.com/office/officeart/2018/2/layout/IconCircleList"/>
    <dgm:cxn modelId="{B003086E-E903-491E-A174-7018D41A5E48}" type="presParOf" srcId="{9EF5C017-11E1-4197-86D7-6B1B68442E3F}" destId="{25CC1E57-3C3D-4042-ADF6-3CE395E88B7C}" srcOrd="5" destOrd="0" presId="urn:microsoft.com/office/officeart/2018/2/layout/IconCircleList"/>
    <dgm:cxn modelId="{64AB421E-AB5C-4B54-B4E4-74F7D83EF871}" type="presParOf" srcId="{9EF5C017-11E1-4197-86D7-6B1B68442E3F}" destId="{E3ACA5FE-D6B1-4036-AB43-5D61D6F0B868}" srcOrd="6" destOrd="0" presId="urn:microsoft.com/office/officeart/2018/2/layout/IconCircleList"/>
    <dgm:cxn modelId="{4CF64E82-F82C-49F0-B4B8-135A2E99F89E}" type="presParOf" srcId="{E3ACA5FE-D6B1-4036-AB43-5D61D6F0B868}" destId="{20281BB7-6BD1-41CB-AA79-EEE609A684EC}" srcOrd="0" destOrd="0" presId="urn:microsoft.com/office/officeart/2018/2/layout/IconCircleList"/>
    <dgm:cxn modelId="{9EB9CCFF-51C5-4A02-A44C-F156EE945BC8}" type="presParOf" srcId="{E3ACA5FE-D6B1-4036-AB43-5D61D6F0B868}" destId="{E11679D1-2B60-43BD-90AE-5C887588899E}" srcOrd="1" destOrd="0" presId="urn:microsoft.com/office/officeart/2018/2/layout/IconCircleList"/>
    <dgm:cxn modelId="{874857C6-BA18-4CF5-9282-D1C7A6131E68}" type="presParOf" srcId="{E3ACA5FE-D6B1-4036-AB43-5D61D6F0B868}" destId="{4295B2E8-E951-4B4A-8A04-1B0A718F1F24}" srcOrd="2" destOrd="0" presId="urn:microsoft.com/office/officeart/2018/2/layout/IconCircleList"/>
    <dgm:cxn modelId="{D6ACD82D-E831-4AA4-B81E-19C1E6F1F5A5}" type="presParOf" srcId="{E3ACA5FE-D6B1-4036-AB43-5D61D6F0B868}" destId="{D9DFC39F-FF57-47BB-9FF6-2DAC356D49F3}"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A6BE8C4-BF57-41F3-ACD0-875A24B165D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15877010-BA62-4DE2-9C3F-208D73CC4E51}">
      <dgm:prSet/>
      <dgm:spPr/>
      <dgm:t>
        <a:bodyPr/>
        <a:lstStyle/>
        <a:p>
          <a:r>
            <a:rPr lang="en-GB"/>
            <a:t>A number of elements within these lessons could include difficult topics. </a:t>
          </a:r>
          <a:endParaRPr lang="en-US"/>
        </a:p>
      </dgm:t>
    </dgm:pt>
    <dgm:pt modelId="{5C8AD037-068D-413D-A9CD-F157A51826AA}" type="parTrans" cxnId="{3C0DF755-62ED-48D8-8BC8-A48D66CA0BDB}">
      <dgm:prSet/>
      <dgm:spPr/>
      <dgm:t>
        <a:bodyPr/>
        <a:lstStyle/>
        <a:p>
          <a:endParaRPr lang="en-US"/>
        </a:p>
      </dgm:t>
    </dgm:pt>
    <dgm:pt modelId="{76CDF587-E874-4BEF-AA45-9F199D086A76}" type="sibTrans" cxnId="{3C0DF755-62ED-48D8-8BC8-A48D66CA0BDB}">
      <dgm:prSet/>
      <dgm:spPr/>
      <dgm:t>
        <a:bodyPr/>
        <a:lstStyle/>
        <a:p>
          <a:endParaRPr lang="en-US"/>
        </a:p>
      </dgm:t>
    </dgm:pt>
    <dgm:pt modelId="{609CD016-9C8A-422B-B585-FE0243F15253}">
      <dgm:prSet/>
      <dgm:spPr/>
      <dgm:t>
        <a:bodyPr/>
        <a:lstStyle/>
        <a:p>
          <a:r>
            <a:rPr lang="en-GB"/>
            <a:t>This includes discussion surrounding elements such as euthanasia. </a:t>
          </a:r>
          <a:endParaRPr lang="en-US"/>
        </a:p>
      </dgm:t>
    </dgm:pt>
    <dgm:pt modelId="{B5598EA4-CC4D-4338-BC2D-47B6736FFAFB}" type="parTrans" cxnId="{1EC392D1-0F23-49CE-85CC-B3BF67A998A5}">
      <dgm:prSet/>
      <dgm:spPr/>
      <dgm:t>
        <a:bodyPr/>
        <a:lstStyle/>
        <a:p>
          <a:endParaRPr lang="en-US"/>
        </a:p>
      </dgm:t>
    </dgm:pt>
    <dgm:pt modelId="{C8361B1A-AD09-4884-B57E-5E34DCF33FE0}" type="sibTrans" cxnId="{1EC392D1-0F23-49CE-85CC-B3BF67A998A5}">
      <dgm:prSet/>
      <dgm:spPr/>
      <dgm:t>
        <a:bodyPr/>
        <a:lstStyle/>
        <a:p>
          <a:endParaRPr lang="en-US"/>
        </a:p>
      </dgm:t>
    </dgm:pt>
    <dgm:pt modelId="{C202EF19-AFB0-496C-88B6-459915C93A59}" type="pres">
      <dgm:prSet presAssocID="{7A6BE8C4-BF57-41F3-ACD0-875A24B165D6}" presName="root" presStyleCnt="0">
        <dgm:presLayoutVars>
          <dgm:dir/>
          <dgm:resizeHandles val="exact"/>
        </dgm:presLayoutVars>
      </dgm:prSet>
      <dgm:spPr/>
    </dgm:pt>
    <dgm:pt modelId="{380DE2F1-060E-470D-8CEA-855A035371FC}" type="pres">
      <dgm:prSet presAssocID="{15877010-BA62-4DE2-9C3F-208D73CC4E51}" presName="compNode" presStyleCnt="0"/>
      <dgm:spPr/>
    </dgm:pt>
    <dgm:pt modelId="{ED986281-2D11-446A-A3E8-E4B708DB08F7}" type="pres">
      <dgm:prSet presAssocID="{15877010-BA62-4DE2-9C3F-208D73CC4E51}" presName="bgRect" presStyleLbl="bgShp" presStyleIdx="0" presStyleCnt="2"/>
      <dgm:spPr/>
    </dgm:pt>
    <dgm:pt modelId="{E2403EEF-1BFC-4AE3-84B8-55B3C5C68D28}" type="pres">
      <dgm:prSet presAssocID="{15877010-BA62-4DE2-9C3F-208D73CC4E5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9CD00110-A599-4B59-9121-24933043E019}" type="pres">
      <dgm:prSet presAssocID="{15877010-BA62-4DE2-9C3F-208D73CC4E51}" presName="spaceRect" presStyleCnt="0"/>
      <dgm:spPr/>
    </dgm:pt>
    <dgm:pt modelId="{C0CB5D48-0BD1-45A7-BF6E-E9A61D8A2C5D}" type="pres">
      <dgm:prSet presAssocID="{15877010-BA62-4DE2-9C3F-208D73CC4E51}" presName="parTx" presStyleLbl="revTx" presStyleIdx="0" presStyleCnt="2">
        <dgm:presLayoutVars>
          <dgm:chMax val="0"/>
          <dgm:chPref val="0"/>
        </dgm:presLayoutVars>
      </dgm:prSet>
      <dgm:spPr/>
    </dgm:pt>
    <dgm:pt modelId="{54B9ACA1-1203-4C8D-BB06-6E89361F33E3}" type="pres">
      <dgm:prSet presAssocID="{76CDF587-E874-4BEF-AA45-9F199D086A76}" presName="sibTrans" presStyleCnt="0"/>
      <dgm:spPr/>
    </dgm:pt>
    <dgm:pt modelId="{98E04B2D-03BF-40BC-B342-4F3F3F3F2338}" type="pres">
      <dgm:prSet presAssocID="{609CD016-9C8A-422B-B585-FE0243F15253}" presName="compNode" presStyleCnt="0"/>
      <dgm:spPr/>
    </dgm:pt>
    <dgm:pt modelId="{93DE7FC6-32FF-487C-AB48-1C95084722E2}" type="pres">
      <dgm:prSet presAssocID="{609CD016-9C8A-422B-B585-FE0243F15253}" presName="bgRect" presStyleLbl="bgShp" presStyleIdx="1" presStyleCnt="2"/>
      <dgm:spPr/>
    </dgm:pt>
    <dgm:pt modelId="{3B86D451-B970-4228-9234-989C2992B0A2}" type="pres">
      <dgm:prSet presAssocID="{609CD016-9C8A-422B-B585-FE0243F15253}"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NA"/>
        </a:ext>
      </dgm:extLst>
    </dgm:pt>
    <dgm:pt modelId="{8689E8B9-3249-4B23-8B5E-2654277CED6F}" type="pres">
      <dgm:prSet presAssocID="{609CD016-9C8A-422B-B585-FE0243F15253}" presName="spaceRect" presStyleCnt="0"/>
      <dgm:spPr/>
    </dgm:pt>
    <dgm:pt modelId="{0432215B-2F1D-43E6-B3A0-36464A0A3321}" type="pres">
      <dgm:prSet presAssocID="{609CD016-9C8A-422B-B585-FE0243F15253}" presName="parTx" presStyleLbl="revTx" presStyleIdx="1" presStyleCnt="2">
        <dgm:presLayoutVars>
          <dgm:chMax val="0"/>
          <dgm:chPref val="0"/>
        </dgm:presLayoutVars>
      </dgm:prSet>
      <dgm:spPr/>
    </dgm:pt>
  </dgm:ptLst>
  <dgm:cxnLst>
    <dgm:cxn modelId="{55C5233D-C960-4F4D-B647-6A17F6D53BF8}" type="presOf" srcId="{15877010-BA62-4DE2-9C3F-208D73CC4E51}" destId="{C0CB5D48-0BD1-45A7-BF6E-E9A61D8A2C5D}" srcOrd="0" destOrd="0" presId="urn:microsoft.com/office/officeart/2018/2/layout/IconVerticalSolidList"/>
    <dgm:cxn modelId="{3C0DF755-62ED-48D8-8BC8-A48D66CA0BDB}" srcId="{7A6BE8C4-BF57-41F3-ACD0-875A24B165D6}" destId="{15877010-BA62-4DE2-9C3F-208D73CC4E51}" srcOrd="0" destOrd="0" parTransId="{5C8AD037-068D-413D-A9CD-F157A51826AA}" sibTransId="{76CDF587-E874-4BEF-AA45-9F199D086A76}"/>
    <dgm:cxn modelId="{3BE049C2-A7D7-452E-A751-E9A3F92573FB}" type="presOf" srcId="{609CD016-9C8A-422B-B585-FE0243F15253}" destId="{0432215B-2F1D-43E6-B3A0-36464A0A3321}" srcOrd="0" destOrd="0" presId="urn:microsoft.com/office/officeart/2018/2/layout/IconVerticalSolidList"/>
    <dgm:cxn modelId="{1EC392D1-0F23-49CE-85CC-B3BF67A998A5}" srcId="{7A6BE8C4-BF57-41F3-ACD0-875A24B165D6}" destId="{609CD016-9C8A-422B-B585-FE0243F15253}" srcOrd="1" destOrd="0" parTransId="{B5598EA4-CC4D-4338-BC2D-47B6736FFAFB}" sibTransId="{C8361B1A-AD09-4884-B57E-5E34DCF33FE0}"/>
    <dgm:cxn modelId="{0DFB7EFF-D155-42F0-8C8E-CA252496DF4C}" type="presOf" srcId="{7A6BE8C4-BF57-41F3-ACD0-875A24B165D6}" destId="{C202EF19-AFB0-496C-88B6-459915C93A59}" srcOrd="0" destOrd="0" presId="urn:microsoft.com/office/officeart/2018/2/layout/IconVerticalSolidList"/>
    <dgm:cxn modelId="{576C419E-18F5-4B4F-B4E4-6186AB930C17}" type="presParOf" srcId="{C202EF19-AFB0-496C-88B6-459915C93A59}" destId="{380DE2F1-060E-470D-8CEA-855A035371FC}" srcOrd="0" destOrd="0" presId="urn:microsoft.com/office/officeart/2018/2/layout/IconVerticalSolidList"/>
    <dgm:cxn modelId="{2B5BD69F-04D1-4EDB-9648-719473CB54FC}" type="presParOf" srcId="{380DE2F1-060E-470D-8CEA-855A035371FC}" destId="{ED986281-2D11-446A-A3E8-E4B708DB08F7}" srcOrd="0" destOrd="0" presId="urn:microsoft.com/office/officeart/2018/2/layout/IconVerticalSolidList"/>
    <dgm:cxn modelId="{D8C5A72C-8EE5-450F-B39E-9C8088436FA5}" type="presParOf" srcId="{380DE2F1-060E-470D-8CEA-855A035371FC}" destId="{E2403EEF-1BFC-4AE3-84B8-55B3C5C68D28}" srcOrd="1" destOrd="0" presId="urn:microsoft.com/office/officeart/2018/2/layout/IconVerticalSolidList"/>
    <dgm:cxn modelId="{47FB291F-BDC9-443A-8CE5-68E088A4B160}" type="presParOf" srcId="{380DE2F1-060E-470D-8CEA-855A035371FC}" destId="{9CD00110-A599-4B59-9121-24933043E019}" srcOrd="2" destOrd="0" presId="urn:microsoft.com/office/officeart/2018/2/layout/IconVerticalSolidList"/>
    <dgm:cxn modelId="{50B7C56C-C3F8-4E40-AC99-21D240A29D7E}" type="presParOf" srcId="{380DE2F1-060E-470D-8CEA-855A035371FC}" destId="{C0CB5D48-0BD1-45A7-BF6E-E9A61D8A2C5D}" srcOrd="3" destOrd="0" presId="urn:microsoft.com/office/officeart/2018/2/layout/IconVerticalSolidList"/>
    <dgm:cxn modelId="{4CA1BCF8-9EE9-42C1-875B-2E73767574EC}" type="presParOf" srcId="{C202EF19-AFB0-496C-88B6-459915C93A59}" destId="{54B9ACA1-1203-4C8D-BB06-6E89361F33E3}" srcOrd="1" destOrd="0" presId="urn:microsoft.com/office/officeart/2018/2/layout/IconVerticalSolidList"/>
    <dgm:cxn modelId="{A9F31E27-1C72-49E2-8E6C-75720D4384D3}" type="presParOf" srcId="{C202EF19-AFB0-496C-88B6-459915C93A59}" destId="{98E04B2D-03BF-40BC-B342-4F3F3F3F2338}" srcOrd="2" destOrd="0" presId="urn:microsoft.com/office/officeart/2018/2/layout/IconVerticalSolidList"/>
    <dgm:cxn modelId="{D325F46B-2B2A-4E6E-8046-E559EDA502A3}" type="presParOf" srcId="{98E04B2D-03BF-40BC-B342-4F3F3F3F2338}" destId="{93DE7FC6-32FF-487C-AB48-1C95084722E2}" srcOrd="0" destOrd="0" presId="urn:microsoft.com/office/officeart/2018/2/layout/IconVerticalSolidList"/>
    <dgm:cxn modelId="{C9585E88-55A7-49B5-8E62-F38C69C1954A}" type="presParOf" srcId="{98E04B2D-03BF-40BC-B342-4F3F3F3F2338}" destId="{3B86D451-B970-4228-9234-989C2992B0A2}" srcOrd="1" destOrd="0" presId="urn:microsoft.com/office/officeart/2018/2/layout/IconVerticalSolidList"/>
    <dgm:cxn modelId="{24D915AB-E4F1-48A8-B7EC-18165C425AB0}" type="presParOf" srcId="{98E04B2D-03BF-40BC-B342-4F3F3F3F2338}" destId="{8689E8B9-3249-4B23-8B5E-2654277CED6F}" srcOrd="2" destOrd="0" presId="urn:microsoft.com/office/officeart/2018/2/layout/IconVerticalSolidList"/>
    <dgm:cxn modelId="{E1381A16-E0C8-4E01-8F50-19D286A21B05}" type="presParOf" srcId="{98E04B2D-03BF-40BC-B342-4F3F3F3F2338}" destId="{0432215B-2F1D-43E6-B3A0-36464A0A3321}"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E85FF13-9600-43CA-AECA-CE941F58354F}"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30982C4-5AB7-4E49-AB78-597CC291CE19}">
      <dgm:prSet/>
      <dgm:spPr/>
      <dgm:t>
        <a:bodyPr/>
        <a:lstStyle/>
        <a:p>
          <a:r>
            <a:rPr lang="en-GB"/>
            <a:t>When attending the lesson you need to be paying attention. </a:t>
          </a:r>
          <a:endParaRPr lang="en-US"/>
        </a:p>
      </dgm:t>
    </dgm:pt>
    <dgm:pt modelId="{F5ABA21C-C4A1-41DA-9921-AF76CDD61D78}" type="parTrans" cxnId="{2B095090-15DB-44E8-B7C9-168D97B6F0FD}">
      <dgm:prSet/>
      <dgm:spPr/>
      <dgm:t>
        <a:bodyPr/>
        <a:lstStyle/>
        <a:p>
          <a:endParaRPr lang="en-US"/>
        </a:p>
      </dgm:t>
    </dgm:pt>
    <dgm:pt modelId="{CD366007-BF99-4E33-9579-D7DE83FA4E92}" type="sibTrans" cxnId="{2B095090-15DB-44E8-B7C9-168D97B6F0FD}">
      <dgm:prSet/>
      <dgm:spPr/>
      <dgm:t>
        <a:bodyPr/>
        <a:lstStyle/>
        <a:p>
          <a:endParaRPr lang="en-US"/>
        </a:p>
      </dgm:t>
    </dgm:pt>
    <dgm:pt modelId="{D53D15BA-45F6-44D1-AEAB-FC898D792FA8}">
      <dgm:prSet/>
      <dgm:spPr/>
      <dgm:t>
        <a:bodyPr/>
        <a:lstStyle/>
        <a:p>
          <a:r>
            <a:rPr lang="en-GB"/>
            <a:t>If you do not you may miss critical information. </a:t>
          </a:r>
          <a:endParaRPr lang="en-US"/>
        </a:p>
      </dgm:t>
    </dgm:pt>
    <dgm:pt modelId="{755D2DE6-F07E-4F4A-990A-60FA3A468E0B}" type="parTrans" cxnId="{9D60A2E9-3367-483A-8573-261A5EB9E05D}">
      <dgm:prSet/>
      <dgm:spPr/>
      <dgm:t>
        <a:bodyPr/>
        <a:lstStyle/>
        <a:p>
          <a:endParaRPr lang="en-US"/>
        </a:p>
      </dgm:t>
    </dgm:pt>
    <dgm:pt modelId="{98041E77-7D80-44CC-A3E0-72E9C45166D5}" type="sibTrans" cxnId="{9D60A2E9-3367-483A-8573-261A5EB9E05D}">
      <dgm:prSet/>
      <dgm:spPr/>
      <dgm:t>
        <a:bodyPr/>
        <a:lstStyle/>
        <a:p>
          <a:endParaRPr lang="en-US"/>
        </a:p>
      </dgm:t>
    </dgm:pt>
    <dgm:pt modelId="{723E9BCB-C066-4600-8EE7-8B46E5E222F9}" type="pres">
      <dgm:prSet presAssocID="{EE85FF13-9600-43CA-AECA-CE941F58354F}" presName="root" presStyleCnt="0">
        <dgm:presLayoutVars>
          <dgm:dir/>
          <dgm:resizeHandles val="exact"/>
        </dgm:presLayoutVars>
      </dgm:prSet>
      <dgm:spPr/>
    </dgm:pt>
    <dgm:pt modelId="{7DF48D5F-54BB-4178-8873-B6D812427B6E}" type="pres">
      <dgm:prSet presAssocID="{430982C4-5AB7-4E49-AB78-597CC291CE19}" presName="compNode" presStyleCnt="0"/>
      <dgm:spPr/>
    </dgm:pt>
    <dgm:pt modelId="{BE631B07-2143-4EF9-A3B3-F0128A704562}" type="pres">
      <dgm:prSet presAssocID="{430982C4-5AB7-4E49-AB78-597CC291CE19}" presName="bgRect" presStyleLbl="bgShp" presStyleIdx="0" presStyleCnt="2"/>
      <dgm:spPr/>
    </dgm:pt>
    <dgm:pt modelId="{13C21E1A-81BF-40BC-BA2E-8367A2B42323}" type="pres">
      <dgm:prSet presAssocID="{430982C4-5AB7-4E49-AB78-597CC291CE19}"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80062FA5-5061-441F-AF4B-675D066FF9EF}" type="pres">
      <dgm:prSet presAssocID="{430982C4-5AB7-4E49-AB78-597CC291CE19}" presName="spaceRect" presStyleCnt="0"/>
      <dgm:spPr/>
    </dgm:pt>
    <dgm:pt modelId="{6F797963-6B3E-4941-A1C0-72A7F6625249}" type="pres">
      <dgm:prSet presAssocID="{430982C4-5AB7-4E49-AB78-597CC291CE19}" presName="parTx" presStyleLbl="revTx" presStyleIdx="0" presStyleCnt="2">
        <dgm:presLayoutVars>
          <dgm:chMax val="0"/>
          <dgm:chPref val="0"/>
        </dgm:presLayoutVars>
      </dgm:prSet>
      <dgm:spPr/>
    </dgm:pt>
    <dgm:pt modelId="{7C912ACF-68D6-4898-81CA-C9DF6F80C303}" type="pres">
      <dgm:prSet presAssocID="{CD366007-BF99-4E33-9579-D7DE83FA4E92}" presName="sibTrans" presStyleCnt="0"/>
      <dgm:spPr/>
    </dgm:pt>
    <dgm:pt modelId="{C847F11A-D293-4EF1-ABCD-0E6BA6EDD633}" type="pres">
      <dgm:prSet presAssocID="{D53D15BA-45F6-44D1-AEAB-FC898D792FA8}" presName="compNode" presStyleCnt="0"/>
      <dgm:spPr/>
    </dgm:pt>
    <dgm:pt modelId="{30504D51-93F0-4A7F-9727-456B9D832880}" type="pres">
      <dgm:prSet presAssocID="{D53D15BA-45F6-44D1-AEAB-FC898D792FA8}" presName="bgRect" presStyleLbl="bgShp" presStyleIdx="1" presStyleCnt="2"/>
      <dgm:spPr/>
    </dgm:pt>
    <dgm:pt modelId="{02A52C53-98A4-4F41-B4D3-C933E0E50281}" type="pres">
      <dgm:prSet presAssocID="{D53D15BA-45F6-44D1-AEAB-FC898D792FA8}"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rning"/>
        </a:ext>
      </dgm:extLst>
    </dgm:pt>
    <dgm:pt modelId="{CDD41063-7F13-4FEE-B11F-3D80CEE72EBE}" type="pres">
      <dgm:prSet presAssocID="{D53D15BA-45F6-44D1-AEAB-FC898D792FA8}" presName="spaceRect" presStyleCnt="0"/>
      <dgm:spPr/>
    </dgm:pt>
    <dgm:pt modelId="{1E41C753-5D5F-430F-A2B3-A42234019FE5}" type="pres">
      <dgm:prSet presAssocID="{D53D15BA-45F6-44D1-AEAB-FC898D792FA8}" presName="parTx" presStyleLbl="revTx" presStyleIdx="1" presStyleCnt="2">
        <dgm:presLayoutVars>
          <dgm:chMax val="0"/>
          <dgm:chPref val="0"/>
        </dgm:presLayoutVars>
      </dgm:prSet>
      <dgm:spPr/>
    </dgm:pt>
  </dgm:ptLst>
  <dgm:cxnLst>
    <dgm:cxn modelId="{4CCF260E-DBA9-46DD-B974-FB191A01054B}" type="presOf" srcId="{430982C4-5AB7-4E49-AB78-597CC291CE19}" destId="{6F797963-6B3E-4941-A1C0-72A7F6625249}" srcOrd="0" destOrd="0" presId="urn:microsoft.com/office/officeart/2018/2/layout/IconVerticalSolidList"/>
    <dgm:cxn modelId="{8849B221-B42A-4632-A064-BA3D429191C2}" type="presOf" srcId="{EE85FF13-9600-43CA-AECA-CE941F58354F}" destId="{723E9BCB-C066-4600-8EE7-8B46E5E222F9}" srcOrd="0" destOrd="0" presId="urn:microsoft.com/office/officeart/2018/2/layout/IconVerticalSolidList"/>
    <dgm:cxn modelId="{2B095090-15DB-44E8-B7C9-168D97B6F0FD}" srcId="{EE85FF13-9600-43CA-AECA-CE941F58354F}" destId="{430982C4-5AB7-4E49-AB78-597CC291CE19}" srcOrd="0" destOrd="0" parTransId="{F5ABA21C-C4A1-41DA-9921-AF76CDD61D78}" sibTransId="{CD366007-BF99-4E33-9579-D7DE83FA4E92}"/>
    <dgm:cxn modelId="{9D60A2E9-3367-483A-8573-261A5EB9E05D}" srcId="{EE85FF13-9600-43CA-AECA-CE941F58354F}" destId="{D53D15BA-45F6-44D1-AEAB-FC898D792FA8}" srcOrd="1" destOrd="0" parTransId="{755D2DE6-F07E-4F4A-990A-60FA3A468E0B}" sibTransId="{98041E77-7D80-44CC-A3E0-72E9C45166D5}"/>
    <dgm:cxn modelId="{D2653DEA-6C9C-4DDA-B9F8-94F25CEE1B4D}" type="presOf" srcId="{D53D15BA-45F6-44D1-AEAB-FC898D792FA8}" destId="{1E41C753-5D5F-430F-A2B3-A42234019FE5}" srcOrd="0" destOrd="0" presId="urn:microsoft.com/office/officeart/2018/2/layout/IconVerticalSolidList"/>
    <dgm:cxn modelId="{06D2CBC8-4E7D-439F-A685-29FE75C3D9A4}" type="presParOf" srcId="{723E9BCB-C066-4600-8EE7-8B46E5E222F9}" destId="{7DF48D5F-54BB-4178-8873-B6D812427B6E}" srcOrd="0" destOrd="0" presId="urn:microsoft.com/office/officeart/2018/2/layout/IconVerticalSolidList"/>
    <dgm:cxn modelId="{6D8E0E95-7BD7-4856-9383-224EA44939F1}" type="presParOf" srcId="{7DF48D5F-54BB-4178-8873-B6D812427B6E}" destId="{BE631B07-2143-4EF9-A3B3-F0128A704562}" srcOrd="0" destOrd="0" presId="urn:microsoft.com/office/officeart/2018/2/layout/IconVerticalSolidList"/>
    <dgm:cxn modelId="{C453490A-4EC5-448D-B3FE-BBB602D98462}" type="presParOf" srcId="{7DF48D5F-54BB-4178-8873-B6D812427B6E}" destId="{13C21E1A-81BF-40BC-BA2E-8367A2B42323}" srcOrd="1" destOrd="0" presId="urn:microsoft.com/office/officeart/2018/2/layout/IconVerticalSolidList"/>
    <dgm:cxn modelId="{D02BEA69-25E1-426C-A8B3-D0A8A805299F}" type="presParOf" srcId="{7DF48D5F-54BB-4178-8873-B6D812427B6E}" destId="{80062FA5-5061-441F-AF4B-675D066FF9EF}" srcOrd="2" destOrd="0" presId="urn:microsoft.com/office/officeart/2018/2/layout/IconVerticalSolidList"/>
    <dgm:cxn modelId="{553102F1-2C52-4FAB-BA41-BDD70FE1F2FD}" type="presParOf" srcId="{7DF48D5F-54BB-4178-8873-B6D812427B6E}" destId="{6F797963-6B3E-4941-A1C0-72A7F6625249}" srcOrd="3" destOrd="0" presId="urn:microsoft.com/office/officeart/2018/2/layout/IconVerticalSolidList"/>
    <dgm:cxn modelId="{F67FEE64-017A-451C-8C47-665F1650D03A}" type="presParOf" srcId="{723E9BCB-C066-4600-8EE7-8B46E5E222F9}" destId="{7C912ACF-68D6-4898-81CA-C9DF6F80C303}" srcOrd="1" destOrd="0" presId="urn:microsoft.com/office/officeart/2018/2/layout/IconVerticalSolidList"/>
    <dgm:cxn modelId="{C28C5865-06F5-437E-B9A1-195E4822F918}" type="presParOf" srcId="{723E9BCB-C066-4600-8EE7-8B46E5E222F9}" destId="{C847F11A-D293-4EF1-ABCD-0E6BA6EDD633}" srcOrd="2" destOrd="0" presId="urn:microsoft.com/office/officeart/2018/2/layout/IconVerticalSolidList"/>
    <dgm:cxn modelId="{F6F47A5F-C1BD-4578-BBE6-D0461E2448C4}" type="presParOf" srcId="{C847F11A-D293-4EF1-ABCD-0E6BA6EDD633}" destId="{30504D51-93F0-4A7F-9727-456B9D832880}" srcOrd="0" destOrd="0" presId="urn:microsoft.com/office/officeart/2018/2/layout/IconVerticalSolidList"/>
    <dgm:cxn modelId="{A09264B3-C994-469E-B207-22223483FFC0}" type="presParOf" srcId="{C847F11A-D293-4EF1-ABCD-0E6BA6EDD633}" destId="{02A52C53-98A4-4F41-B4D3-C933E0E50281}" srcOrd="1" destOrd="0" presId="urn:microsoft.com/office/officeart/2018/2/layout/IconVerticalSolidList"/>
    <dgm:cxn modelId="{1337CC41-8290-4911-B929-1E1C27F2DC75}" type="presParOf" srcId="{C847F11A-D293-4EF1-ABCD-0E6BA6EDD633}" destId="{CDD41063-7F13-4FEE-B11F-3D80CEE72EBE}" srcOrd="2" destOrd="0" presId="urn:microsoft.com/office/officeart/2018/2/layout/IconVerticalSolidList"/>
    <dgm:cxn modelId="{462B3D2D-E6AC-4EDB-AD97-0724E393B750}" type="presParOf" srcId="{C847F11A-D293-4EF1-ABCD-0E6BA6EDD633}" destId="{1E41C753-5D5F-430F-A2B3-A42234019FE5}"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F8B2947-0561-414E-ABDF-F6FC67DCDC0F}" type="doc">
      <dgm:prSet loTypeId="urn:microsoft.com/office/officeart/2008/layout/LinedList" loCatId="list" qsTypeId="urn:microsoft.com/office/officeart/2005/8/quickstyle/simple4" qsCatId="simple" csTypeId="urn:microsoft.com/office/officeart/2005/8/colors/colorful1" csCatId="colorful" phldr="1"/>
      <dgm:spPr/>
      <dgm:t>
        <a:bodyPr/>
        <a:lstStyle/>
        <a:p>
          <a:endParaRPr lang="en-US"/>
        </a:p>
      </dgm:t>
    </dgm:pt>
    <dgm:pt modelId="{89BFA931-C554-4750-913C-EBF538A21BA1}">
      <dgm:prSet/>
      <dgm:spPr/>
      <dgm:t>
        <a:bodyPr/>
        <a:lstStyle/>
        <a:p>
          <a:r>
            <a:rPr lang="en-GB"/>
            <a:t>Email; </a:t>
          </a:r>
          <a:r>
            <a:rPr lang="en-GB">
              <a:hlinkClick xmlns:r="http://schemas.openxmlformats.org/officeDocument/2006/relationships" r:id="rId1"/>
            </a:rPr>
            <a:t>z.draper@uwtsd.ac.uk</a:t>
          </a:r>
          <a:r>
            <a:rPr lang="en-GB"/>
            <a:t> </a:t>
          </a:r>
          <a:endParaRPr lang="en-US"/>
        </a:p>
      </dgm:t>
    </dgm:pt>
    <dgm:pt modelId="{24E3CFC2-303B-4A11-BEDC-34CE97DCC20A}" type="parTrans" cxnId="{247C863D-6061-4FFE-8B23-88FEBE78977D}">
      <dgm:prSet/>
      <dgm:spPr/>
      <dgm:t>
        <a:bodyPr/>
        <a:lstStyle/>
        <a:p>
          <a:endParaRPr lang="en-US"/>
        </a:p>
      </dgm:t>
    </dgm:pt>
    <dgm:pt modelId="{4D3B9A61-6DEB-4C31-9774-17530164C310}" type="sibTrans" cxnId="{247C863D-6061-4FFE-8B23-88FEBE78977D}">
      <dgm:prSet/>
      <dgm:spPr/>
      <dgm:t>
        <a:bodyPr/>
        <a:lstStyle/>
        <a:p>
          <a:endParaRPr lang="en-US"/>
        </a:p>
      </dgm:t>
    </dgm:pt>
    <dgm:pt modelId="{656B1742-1D2C-4707-BB47-F50755997297}">
      <dgm:prSet/>
      <dgm:spPr/>
      <dgm:t>
        <a:bodyPr/>
        <a:lstStyle/>
        <a:p>
          <a:r>
            <a:rPr lang="en-GB"/>
            <a:t>Teams- Zita Draper </a:t>
          </a:r>
          <a:endParaRPr lang="en-US"/>
        </a:p>
      </dgm:t>
    </dgm:pt>
    <dgm:pt modelId="{EFE55B02-E871-4BC9-B0D6-ECB4AD658FD7}" type="parTrans" cxnId="{A29A042B-D143-44AF-8D3E-59E20F8EF978}">
      <dgm:prSet/>
      <dgm:spPr/>
      <dgm:t>
        <a:bodyPr/>
        <a:lstStyle/>
        <a:p>
          <a:endParaRPr lang="en-US"/>
        </a:p>
      </dgm:t>
    </dgm:pt>
    <dgm:pt modelId="{A39B4907-4832-4986-9283-F6E62E390D1D}" type="sibTrans" cxnId="{A29A042B-D143-44AF-8D3E-59E20F8EF978}">
      <dgm:prSet/>
      <dgm:spPr/>
      <dgm:t>
        <a:bodyPr/>
        <a:lstStyle/>
        <a:p>
          <a:endParaRPr lang="en-US"/>
        </a:p>
      </dgm:t>
    </dgm:pt>
    <dgm:pt modelId="{279C14A1-D702-4B59-9E36-F4D1DA0BB522}">
      <dgm:prSet/>
      <dgm:spPr/>
      <dgm:t>
        <a:bodyPr/>
        <a:lstStyle/>
        <a:p>
          <a:r>
            <a:rPr lang="en-GB" dirty="0"/>
            <a:t>Office – AS205 (Monday and Tuesday)</a:t>
          </a:r>
          <a:endParaRPr lang="en-US" dirty="0"/>
        </a:p>
      </dgm:t>
    </dgm:pt>
    <dgm:pt modelId="{763E8D89-723E-4338-B0E5-07FE4E55F026}" type="parTrans" cxnId="{08207931-6349-4F7B-B82B-5B926F79C745}">
      <dgm:prSet/>
      <dgm:spPr/>
      <dgm:t>
        <a:bodyPr/>
        <a:lstStyle/>
        <a:p>
          <a:endParaRPr lang="en-US"/>
        </a:p>
      </dgm:t>
    </dgm:pt>
    <dgm:pt modelId="{753C075D-1982-4954-9C2E-2470F6AE5000}" type="sibTrans" cxnId="{08207931-6349-4F7B-B82B-5B926F79C745}">
      <dgm:prSet/>
      <dgm:spPr/>
      <dgm:t>
        <a:bodyPr/>
        <a:lstStyle/>
        <a:p>
          <a:endParaRPr lang="en-US"/>
        </a:p>
      </dgm:t>
    </dgm:pt>
    <dgm:pt modelId="{295FB6BE-E4AB-4071-A257-744EF8A6FD14}" type="pres">
      <dgm:prSet presAssocID="{8F8B2947-0561-414E-ABDF-F6FC67DCDC0F}" presName="vert0" presStyleCnt="0">
        <dgm:presLayoutVars>
          <dgm:dir/>
          <dgm:animOne val="branch"/>
          <dgm:animLvl val="lvl"/>
        </dgm:presLayoutVars>
      </dgm:prSet>
      <dgm:spPr/>
    </dgm:pt>
    <dgm:pt modelId="{BFECC8BF-3BF3-49C1-B856-C0FDD4AC6068}" type="pres">
      <dgm:prSet presAssocID="{89BFA931-C554-4750-913C-EBF538A21BA1}" presName="thickLine" presStyleLbl="alignNode1" presStyleIdx="0" presStyleCnt="3"/>
      <dgm:spPr/>
    </dgm:pt>
    <dgm:pt modelId="{F0E2C952-23A0-47E7-B1E9-6732FCD40389}" type="pres">
      <dgm:prSet presAssocID="{89BFA931-C554-4750-913C-EBF538A21BA1}" presName="horz1" presStyleCnt="0"/>
      <dgm:spPr/>
    </dgm:pt>
    <dgm:pt modelId="{03A8A224-CFE7-4EFA-AAEA-A5951062B328}" type="pres">
      <dgm:prSet presAssocID="{89BFA931-C554-4750-913C-EBF538A21BA1}" presName="tx1" presStyleLbl="revTx" presStyleIdx="0" presStyleCnt="3"/>
      <dgm:spPr/>
    </dgm:pt>
    <dgm:pt modelId="{DFF0EF31-1F78-4E4A-87A1-63F52D38D893}" type="pres">
      <dgm:prSet presAssocID="{89BFA931-C554-4750-913C-EBF538A21BA1}" presName="vert1" presStyleCnt="0"/>
      <dgm:spPr/>
    </dgm:pt>
    <dgm:pt modelId="{521EA802-D96B-47E5-BE10-985E2B0EA731}" type="pres">
      <dgm:prSet presAssocID="{656B1742-1D2C-4707-BB47-F50755997297}" presName="thickLine" presStyleLbl="alignNode1" presStyleIdx="1" presStyleCnt="3"/>
      <dgm:spPr/>
    </dgm:pt>
    <dgm:pt modelId="{6DF92C25-C983-42E8-867A-7852431BF783}" type="pres">
      <dgm:prSet presAssocID="{656B1742-1D2C-4707-BB47-F50755997297}" presName="horz1" presStyleCnt="0"/>
      <dgm:spPr/>
    </dgm:pt>
    <dgm:pt modelId="{9A13D083-8C7C-4ED1-ADFF-F5D8D4D23B39}" type="pres">
      <dgm:prSet presAssocID="{656B1742-1D2C-4707-BB47-F50755997297}" presName="tx1" presStyleLbl="revTx" presStyleIdx="1" presStyleCnt="3"/>
      <dgm:spPr/>
    </dgm:pt>
    <dgm:pt modelId="{5A68D1CB-206D-473B-9300-57B65B96C1ED}" type="pres">
      <dgm:prSet presAssocID="{656B1742-1D2C-4707-BB47-F50755997297}" presName="vert1" presStyleCnt="0"/>
      <dgm:spPr/>
    </dgm:pt>
    <dgm:pt modelId="{00351B0C-5B5E-43CC-B057-EFBD1D7CE349}" type="pres">
      <dgm:prSet presAssocID="{279C14A1-D702-4B59-9E36-F4D1DA0BB522}" presName="thickLine" presStyleLbl="alignNode1" presStyleIdx="2" presStyleCnt="3"/>
      <dgm:spPr/>
    </dgm:pt>
    <dgm:pt modelId="{75C07DEC-1C88-4011-BEA1-5FB628768ACB}" type="pres">
      <dgm:prSet presAssocID="{279C14A1-D702-4B59-9E36-F4D1DA0BB522}" presName="horz1" presStyleCnt="0"/>
      <dgm:spPr/>
    </dgm:pt>
    <dgm:pt modelId="{BE93C4DB-7797-4723-A56D-17AAE598A5E3}" type="pres">
      <dgm:prSet presAssocID="{279C14A1-D702-4B59-9E36-F4D1DA0BB522}" presName="tx1" presStyleLbl="revTx" presStyleIdx="2" presStyleCnt="3"/>
      <dgm:spPr/>
    </dgm:pt>
    <dgm:pt modelId="{C6C5CA98-1B69-4195-97AF-3B5A04F54747}" type="pres">
      <dgm:prSet presAssocID="{279C14A1-D702-4B59-9E36-F4D1DA0BB522}" presName="vert1" presStyleCnt="0"/>
      <dgm:spPr/>
    </dgm:pt>
  </dgm:ptLst>
  <dgm:cxnLst>
    <dgm:cxn modelId="{A29A042B-D143-44AF-8D3E-59E20F8EF978}" srcId="{8F8B2947-0561-414E-ABDF-F6FC67DCDC0F}" destId="{656B1742-1D2C-4707-BB47-F50755997297}" srcOrd="1" destOrd="0" parTransId="{EFE55B02-E871-4BC9-B0D6-ECB4AD658FD7}" sibTransId="{A39B4907-4832-4986-9283-F6E62E390D1D}"/>
    <dgm:cxn modelId="{08207931-6349-4F7B-B82B-5B926F79C745}" srcId="{8F8B2947-0561-414E-ABDF-F6FC67DCDC0F}" destId="{279C14A1-D702-4B59-9E36-F4D1DA0BB522}" srcOrd="2" destOrd="0" parTransId="{763E8D89-723E-4338-B0E5-07FE4E55F026}" sibTransId="{753C075D-1982-4954-9C2E-2470F6AE5000}"/>
    <dgm:cxn modelId="{ED3B2E3C-147A-4BBE-90D6-282B92FCCF99}" type="presOf" srcId="{8F8B2947-0561-414E-ABDF-F6FC67DCDC0F}" destId="{295FB6BE-E4AB-4071-A257-744EF8A6FD14}" srcOrd="0" destOrd="0" presId="urn:microsoft.com/office/officeart/2008/layout/LinedList"/>
    <dgm:cxn modelId="{247C863D-6061-4FFE-8B23-88FEBE78977D}" srcId="{8F8B2947-0561-414E-ABDF-F6FC67DCDC0F}" destId="{89BFA931-C554-4750-913C-EBF538A21BA1}" srcOrd="0" destOrd="0" parTransId="{24E3CFC2-303B-4A11-BEDC-34CE97DCC20A}" sibTransId="{4D3B9A61-6DEB-4C31-9774-17530164C310}"/>
    <dgm:cxn modelId="{81536257-E3D5-4E47-AC34-FC9B7319CCE0}" type="presOf" srcId="{89BFA931-C554-4750-913C-EBF538A21BA1}" destId="{03A8A224-CFE7-4EFA-AAEA-A5951062B328}" srcOrd="0" destOrd="0" presId="urn:microsoft.com/office/officeart/2008/layout/LinedList"/>
    <dgm:cxn modelId="{485420F2-6CAA-4227-9652-65D28DE213B7}" type="presOf" srcId="{279C14A1-D702-4B59-9E36-F4D1DA0BB522}" destId="{BE93C4DB-7797-4723-A56D-17AAE598A5E3}" srcOrd="0" destOrd="0" presId="urn:microsoft.com/office/officeart/2008/layout/LinedList"/>
    <dgm:cxn modelId="{800F6FF4-434E-40B2-87D5-DC74166135EB}" type="presOf" srcId="{656B1742-1D2C-4707-BB47-F50755997297}" destId="{9A13D083-8C7C-4ED1-ADFF-F5D8D4D23B39}" srcOrd="0" destOrd="0" presId="urn:microsoft.com/office/officeart/2008/layout/LinedList"/>
    <dgm:cxn modelId="{CB3CF46C-1A83-4DB3-B1E6-F4F4AF1DEB03}" type="presParOf" srcId="{295FB6BE-E4AB-4071-A257-744EF8A6FD14}" destId="{BFECC8BF-3BF3-49C1-B856-C0FDD4AC6068}" srcOrd="0" destOrd="0" presId="urn:microsoft.com/office/officeart/2008/layout/LinedList"/>
    <dgm:cxn modelId="{0770D044-F909-48A5-A836-2D1D452C5913}" type="presParOf" srcId="{295FB6BE-E4AB-4071-A257-744EF8A6FD14}" destId="{F0E2C952-23A0-47E7-B1E9-6732FCD40389}" srcOrd="1" destOrd="0" presId="urn:microsoft.com/office/officeart/2008/layout/LinedList"/>
    <dgm:cxn modelId="{7FF10E23-399E-4D50-AF2E-CE774E5AFD9F}" type="presParOf" srcId="{F0E2C952-23A0-47E7-B1E9-6732FCD40389}" destId="{03A8A224-CFE7-4EFA-AAEA-A5951062B328}" srcOrd="0" destOrd="0" presId="urn:microsoft.com/office/officeart/2008/layout/LinedList"/>
    <dgm:cxn modelId="{AB9B443A-7553-4186-9CDB-78E987305561}" type="presParOf" srcId="{F0E2C952-23A0-47E7-B1E9-6732FCD40389}" destId="{DFF0EF31-1F78-4E4A-87A1-63F52D38D893}" srcOrd="1" destOrd="0" presId="urn:microsoft.com/office/officeart/2008/layout/LinedList"/>
    <dgm:cxn modelId="{2941BEE2-6759-4B32-B130-817968B3154F}" type="presParOf" srcId="{295FB6BE-E4AB-4071-A257-744EF8A6FD14}" destId="{521EA802-D96B-47E5-BE10-985E2B0EA731}" srcOrd="2" destOrd="0" presId="urn:microsoft.com/office/officeart/2008/layout/LinedList"/>
    <dgm:cxn modelId="{62209D91-4446-4932-AF68-F1F5B1456DB0}" type="presParOf" srcId="{295FB6BE-E4AB-4071-A257-744EF8A6FD14}" destId="{6DF92C25-C983-42E8-867A-7852431BF783}" srcOrd="3" destOrd="0" presId="urn:microsoft.com/office/officeart/2008/layout/LinedList"/>
    <dgm:cxn modelId="{850E61D2-872E-4BAA-91D2-9712B98B6F19}" type="presParOf" srcId="{6DF92C25-C983-42E8-867A-7852431BF783}" destId="{9A13D083-8C7C-4ED1-ADFF-F5D8D4D23B39}" srcOrd="0" destOrd="0" presId="urn:microsoft.com/office/officeart/2008/layout/LinedList"/>
    <dgm:cxn modelId="{A9654E9E-21AC-4553-85DB-6BBEE3F75DEC}" type="presParOf" srcId="{6DF92C25-C983-42E8-867A-7852431BF783}" destId="{5A68D1CB-206D-473B-9300-57B65B96C1ED}" srcOrd="1" destOrd="0" presId="urn:microsoft.com/office/officeart/2008/layout/LinedList"/>
    <dgm:cxn modelId="{4C03C7E3-794D-437D-9D6A-FD612C6E99EC}" type="presParOf" srcId="{295FB6BE-E4AB-4071-A257-744EF8A6FD14}" destId="{00351B0C-5B5E-43CC-B057-EFBD1D7CE349}" srcOrd="4" destOrd="0" presId="urn:microsoft.com/office/officeart/2008/layout/LinedList"/>
    <dgm:cxn modelId="{06618935-A3E1-4041-B489-0C7708BF1E16}" type="presParOf" srcId="{295FB6BE-E4AB-4071-A257-744EF8A6FD14}" destId="{75C07DEC-1C88-4011-BEA1-5FB628768ACB}" srcOrd="5" destOrd="0" presId="urn:microsoft.com/office/officeart/2008/layout/LinedList"/>
    <dgm:cxn modelId="{3444583B-99B6-420C-A16F-FDA8997DB7E2}" type="presParOf" srcId="{75C07DEC-1C88-4011-BEA1-5FB628768ACB}" destId="{BE93C4DB-7797-4723-A56D-17AAE598A5E3}" srcOrd="0" destOrd="0" presId="urn:microsoft.com/office/officeart/2008/layout/LinedList"/>
    <dgm:cxn modelId="{295AC52C-0BDA-48CA-9125-89035F55ABF1}" type="presParOf" srcId="{75C07DEC-1C88-4011-BEA1-5FB628768ACB}" destId="{C6C5CA98-1B69-4195-97AF-3B5A04F54747}"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B61428-ACC5-4C73-BB40-8A92E9560691}">
      <dsp:nvSpPr>
        <dsp:cNvPr id="0" name=""/>
        <dsp:cNvSpPr/>
      </dsp:nvSpPr>
      <dsp:spPr>
        <a:xfrm>
          <a:off x="1610520" y="29879"/>
          <a:ext cx="1766812" cy="17668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66427CF-D177-42D1-BC49-7C23160818ED}">
      <dsp:nvSpPr>
        <dsp:cNvPr id="0" name=""/>
        <dsp:cNvSpPr/>
      </dsp:nvSpPr>
      <dsp:spPr>
        <a:xfrm>
          <a:off x="530801" y="2235795"/>
          <a:ext cx="392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955800">
            <a:lnSpc>
              <a:spcPct val="90000"/>
            </a:lnSpc>
            <a:spcBef>
              <a:spcPct val="0"/>
            </a:spcBef>
            <a:spcAft>
              <a:spcPct val="35000"/>
            </a:spcAft>
            <a:buNone/>
          </a:pPr>
          <a:r>
            <a:rPr lang="en-GB" sz="4400" kern="1200"/>
            <a:t>2  hour lecture </a:t>
          </a:r>
          <a:endParaRPr lang="en-US" sz="4400" kern="1200"/>
        </a:p>
      </dsp:txBody>
      <dsp:txXfrm>
        <a:off x="530801" y="2235795"/>
        <a:ext cx="3926250" cy="720000"/>
      </dsp:txXfrm>
    </dsp:sp>
    <dsp:sp modelId="{E25ADEED-C485-4F91-9500-4537DBB7625E}">
      <dsp:nvSpPr>
        <dsp:cNvPr id="0" name=""/>
        <dsp:cNvSpPr/>
      </dsp:nvSpPr>
      <dsp:spPr>
        <a:xfrm>
          <a:off x="6223864" y="29879"/>
          <a:ext cx="1766812" cy="17668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C63FE0B-E19C-4A97-8007-AA3F1E6A54CA}">
      <dsp:nvSpPr>
        <dsp:cNvPr id="0" name=""/>
        <dsp:cNvSpPr/>
      </dsp:nvSpPr>
      <dsp:spPr>
        <a:xfrm>
          <a:off x="5144145" y="2235795"/>
          <a:ext cx="392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955800">
            <a:lnSpc>
              <a:spcPct val="90000"/>
            </a:lnSpc>
            <a:spcBef>
              <a:spcPct val="0"/>
            </a:spcBef>
            <a:spcAft>
              <a:spcPct val="35000"/>
            </a:spcAft>
            <a:buNone/>
          </a:pPr>
          <a:r>
            <a:rPr lang="en-GB" sz="4400" kern="1200" dirty="0"/>
            <a:t>2 hour workshop </a:t>
          </a:r>
          <a:endParaRPr lang="en-US" sz="4400" kern="1200" dirty="0"/>
        </a:p>
      </dsp:txBody>
      <dsp:txXfrm>
        <a:off x="5144145" y="2235795"/>
        <a:ext cx="392625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EC6515-42C5-41BD-B08F-045E23C92A7F}">
      <dsp:nvSpPr>
        <dsp:cNvPr id="0" name=""/>
        <dsp:cNvSpPr/>
      </dsp:nvSpPr>
      <dsp:spPr>
        <a:xfrm>
          <a:off x="0" y="2178"/>
          <a:ext cx="5914209" cy="110406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F8FBA48-DE0D-48DB-AF42-3153A1886A6B}">
      <dsp:nvSpPr>
        <dsp:cNvPr id="0" name=""/>
        <dsp:cNvSpPr/>
      </dsp:nvSpPr>
      <dsp:spPr>
        <a:xfrm>
          <a:off x="333979" y="250592"/>
          <a:ext cx="607234" cy="60723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D5FE9B6-C495-42C5-83A2-4BCC4627AB36}">
      <dsp:nvSpPr>
        <dsp:cNvPr id="0" name=""/>
        <dsp:cNvSpPr/>
      </dsp:nvSpPr>
      <dsp:spPr>
        <a:xfrm>
          <a:off x="1275192" y="2178"/>
          <a:ext cx="4639016" cy="11040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847" tIns="116847" rIns="116847" bIns="116847" numCol="1" spcCol="1270" anchor="ctr" anchorCtr="0">
          <a:noAutofit/>
        </a:bodyPr>
        <a:lstStyle/>
        <a:p>
          <a:pPr marL="0" lvl="0" indent="0" algn="l" defTabSz="977900">
            <a:lnSpc>
              <a:spcPct val="90000"/>
            </a:lnSpc>
            <a:spcBef>
              <a:spcPct val="0"/>
            </a:spcBef>
            <a:spcAft>
              <a:spcPct val="35000"/>
            </a:spcAft>
            <a:buNone/>
          </a:pPr>
          <a:r>
            <a:rPr lang="en-GB" sz="2200" kern="1200"/>
            <a:t>Listen to the lectures every week before the workshop. </a:t>
          </a:r>
          <a:endParaRPr lang="en-US" sz="2200" kern="1200"/>
        </a:p>
      </dsp:txBody>
      <dsp:txXfrm>
        <a:off x="1275192" y="2178"/>
        <a:ext cx="4639016" cy="1104063"/>
      </dsp:txXfrm>
    </dsp:sp>
    <dsp:sp modelId="{586FF4DA-186D-4B7A-9029-BF0E57A869C2}">
      <dsp:nvSpPr>
        <dsp:cNvPr id="0" name=""/>
        <dsp:cNvSpPr/>
      </dsp:nvSpPr>
      <dsp:spPr>
        <a:xfrm>
          <a:off x="0" y="1382257"/>
          <a:ext cx="5914209" cy="110406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E265875-B28E-49A6-9183-0F88D12482AF}">
      <dsp:nvSpPr>
        <dsp:cNvPr id="0" name=""/>
        <dsp:cNvSpPr/>
      </dsp:nvSpPr>
      <dsp:spPr>
        <a:xfrm>
          <a:off x="333979" y="1630671"/>
          <a:ext cx="607234" cy="60723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BC952D6-E333-48B1-9B75-62D3086334AA}">
      <dsp:nvSpPr>
        <dsp:cNvPr id="0" name=""/>
        <dsp:cNvSpPr/>
      </dsp:nvSpPr>
      <dsp:spPr>
        <a:xfrm>
          <a:off x="1275192" y="1382257"/>
          <a:ext cx="4639016" cy="11040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847" tIns="116847" rIns="116847" bIns="116847" numCol="1" spcCol="1270" anchor="ctr" anchorCtr="0">
          <a:noAutofit/>
        </a:bodyPr>
        <a:lstStyle/>
        <a:p>
          <a:pPr marL="0" lvl="0" indent="0" algn="l" defTabSz="977900">
            <a:lnSpc>
              <a:spcPct val="90000"/>
            </a:lnSpc>
            <a:spcBef>
              <a:spcPct val="0"/>
            </a:spcBef>
            <a:spcAft>
              <a:spcPct val="35000"/>
            </a:spcAft>
            <a:buNone/>
          </a:pPr>
          <a:r>
            <a:rPr lang="en-GB" sz="2200" kern="1200"/>
            <a:t>Attend the workshop. </a:t>
          </a:r>
          <a:endParaRPr lang="en-US" sz="2200" kern="1200"/>
        </a:p>
      </dsp:txBody>
      <dsp:txXfrm>
        <a:off x="1275192" y="1382257"/>
        <a:ext cx="4639016" cy="1104063"/>
      </dsp:txXfrm>
    </dsp:sp>
    <dsp:sp modelId="{996C10A1-A221-4C0C-A447-4494EB026486}">
      <dsp:nvSpPr>
        <dsp:cNvPr id="0" name=""/>
        <dsp:cNvSpPr/>
      </dsp:nvSpPr>
      <dsp:spPr>
        <a:xfrm>
          <a:off x="0" y="2762336"/>
          <a:ext cx="5914209" cy="110406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1424892-9491-4BF7-84EB-872AAB4D6371}">
      <dsp:nvSpPr>
        <dsp:cNvPr id="0" name=""/>
        <dsp:cNvSpPr/>
      </dsp:nvSpPr>
      <dsp:spPr>
        <a:xfrm>
          <a:off x="333979" y="3010750"/>
          <a:ext cx="607234" cy="60723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032649D-BF26-42FE-B80B-AE01D20A831E}">
      <dsp:nvSpPr>
        <dsp:cNvPr id="0" name=""/>
        <dsp:cNvSpPr/>
      </dsp:nvSpPr>
      <dsp:spPr>
        <a:xfrm>
          <a:off x="1275192" y="2762336"/>
          <a:ext cx="4639016" cy="11040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847" tIns="116847" rIns="116847" bIns="116847" numCol="1" spcCol="1270" anchor="ctr" anchorCtr="0">
          <a:noAutofit/>
        </a:bodyPr>
        <a:lstStyle/>
        <a:p>
          <a:pPr marL="0" lvl="0" indent="0" algn="l" defTabSz="977900">
            <a:lnSpc>
              <a:spcPct val="90000"/>
            </a:lnSpc>
            <a:spcBef>
              <a:spcPct val="0"/>
            </a:spcBef>
            <a:spcAft>
              <a:spcPct val="35000"/>
            </a:spcAft>
            <a:buNone/>
          </a:pPr>
          <a:r>
            <a:rPr lang="en-GB" sz="2200" kern="1200"/>
            <a:t>Ask any questions you have during the workshop. </a:t>
          </a:r>
          <a:endParaRPr lang="en-US" sz="2200" kern="1200"/>
        </a:p>
      </dsp:txBody>
      <dsp:txXfrm>
        <a:off x="1275192" y="2762336"/>
        <a:ext cx="4639016" cy="1104063"/>
      </dsp:txXfrm>
    </dsp:sp>
    <dsp:sp modelId="{039AA8D0-87A5-434C-A425-AEC931EA0447}">
      <dsp:nvSpPr>
        <dsp:cNvPr id="0" name=""/>
        <dsp:cNvSpPr/>
      </dsp:nvSpPr>
      <dsp:spPr>
        <a:xfrm>
          <a:off x="0" y="4142415"/>
          <a:ext cx="5914209" cy="110406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595D39-292E-4152-802B-C15EAB2C89BB}">
      <dsp:nvSpPr>
        <dsp:cNvPr id="0" name=""/>
        <dsp:cNvSpPr/>
      </dsp:nvSpPr>
      <dsp:spPr>
        <a:xfrm>
          <a:off x="333979" y="4390829"/>
          <a:ext cx="607234" cy="60723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7D4B034-DE32-4EE0-9CB2-BED88841B0F0}">
      <dsp:nvSpPr>
        <dsp:cNvPr id="0" name=""/>
        <dsp:cNvSpPr/>
      </dsp:nvSpPr>
      <dsp:spPr>
        <a:xfrm>
          <a:off x="1275192" y="4142415"/>
          <a:ext cx="4639016" cy="11040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847" tIns="116847" rIns="116847" bIns="116847" numCol="1" spcCol="1270" anchor="ctr" anchorCtr="0">
          <a:noAutofit/>
        </a:bodyPr>
        <a:lstStyle/>
        <a:p>
          <a:pPr marL="0" lvl="0" indent="0" algn="l" defTabSz="977900">
            <a:lnSpc>
              <a:spcPct val="90000"/>
            </a:lnSpc>
            <a:spcBef>
              <a:spcPct val="0"/>
            </a:spcBef>
            <a:spcAft>
              <a:spcPct val="35000"/>
            </a:spcAft>
            <a:buNone/>
          </a:pPr>
          <a:r>
            <a:rPr lang="en-GB" sz="2200" kern="1200"/>
            <a:t>Engage in the lessons. </a:t>
          </a:r>
          <a:endParaRPr lang="en-US" sz="2200" kern="1200"/>
        </a:p>
      </dsp:txBody>
      <dsp:txXfrm>
        <a:off x="1275192" y="4142415"/>
        <a:ext cx="4639016" cy="110406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A8A665-3334-4E29-87D7-AA9CD978ABC5}">
      <dsp:nvSpPr>
        <dsp:cNvPr id="0" name=""/>
        <dsp:cNvSpPr/>
      </dsp:nvSpPr>
      <dsp:spPr>
        <a:xfrm>
          <a:off x="480059" y="1782268"/>
          <a:ext cx="3840478" cy="3750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889000">
            <a:lnSpc>
              <a:spcPct val="90000"/>
            </a:lnSpc>
            <a:spcBef>
              <a:spcPct val="0"/>
            </a:spcBef>
            <a:spcAft>
              <a:spcPct val="35000"/>
            </a:spcAft>
            <a:buNone/>
            <a:defRPr b="1"/>
          </a:pPr>
          <a:r>
            <a:rPr lang="en-US" sz="2000" kern="1200" dirty="0"/>
            <a:t>10 Nov. 2023</a:t>
          </a:r>
        </a:p>
      </dsp:txBody>
      <dsp:txXfrm>
        <a:off x="480059" y="1782268"/>
        <a:ext cx="3840478" cy="375039"/>
      </dsp:txXfrm>
    </dsp:sp>
    <dsp:sp modelId="{65BA12BB-7B6D-4434-9800-1A3EA8B4812F}">
      <dsp:nvSpPr>
        <dsp:cNvPr id="0" name=""/>
        <dsp:cNvSpPr/>
      </dsp:nvSpPr>
      <dsp:spPr>
        <a:xfrm>
          <a:off x="0" y="1593089"/>
          <a:ext cx="9601196" cy="132757"/>
        </a:xfrm>
        <a:prstGeom prst="rect">
          <a:avLst/>
        </a:prstGeom>
        <a:solidFill>
          <a:srgbClr val="FFC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1ADB0EB-C50E-4F76-9736-9BFD9C3AFDC3}">
      <dsp:nvSpPr>
        <dsp:cNvPr id="0" name=""/>
        <dsp:cNvSpPr/>
      </dsp:nvSpPr>
      <dsp:spPr>
        <a:xfrm>
          <a:off x="288035" y="536941"/>
          <a:ext cx="4224526" cy="491928"/>
        </a:xfrm>
        <a:prstGeom prst="rect">
          <a:avLst/>
        </a:prstGeom>
        <a:solidFill>
          <a:srgbClr val="FFC000">
            <a:alpha val="90000"/>
          </a:srgb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875" tIns="142875" rIns="142875" bIns="142875" numCol="1" spcCol="1270" anchor="ctr" anchorCtr="0">
          <a:noAutofit/>
        </a:bodyPr>
        <a:lstStyle/>
        <a:p>
          <a:pPr marL="0" lvl="0" indent="0" algn="l" defTabSz="666750">
            <a:lnSpc>
              <a:spcPct val="90000"/>
            </a:lnSpc>
            <a:spcBef>
              <a:spcPct val="0"/>
            </a:spcBef>
            <a:spcAft>
              <a:spcPct val="35000"/>
            </a:spcAft>
            <a:buNone/>
          </a:pPr>
          <a:r>
            <a:rPr lang="en-US" sz="1500" kern="1200" dirty="0"/>
            <a:t>1 coursework - 10 November 2023 by 23:59pm</a:t>
          </a:r>
        </a:p>
      </dsp:txBody>
      <dsp:txXfrm>
        <a:off x="288035" y="536941"/>
        <a:ext cx="4224526" cy="491928"/>
      </dsp:txXfrm>
    </dsp:sp>
    <dsp:sp modelId="{B39FA69F-9209-4A1E-B04E-3EE46BCDB10F}">
      <dsp:nvSpPr>
        <dsp:cNvPr id="0" name=""/>
        <dsp:cNvSpPr/>
      </dsp:nvSpPr>
      <dsp:spPr>
        <a:xfrm>
          <a:off x="2400299" y="1028870"/>
          <a:ext cx="0" cy="564219"/>
        </a:xfrm>
        <a:prstGeom prst="line">
          <a:avLst/>
        </a:prstGeom>
        <a:solidFill>
          <a:schemeClr val="accent1">
            <a:hueOff val="0"/>
            <a:satOff val="0"/>
            <a:lumOff val="0"/>
            <a:alphaOff val="0"/>
          </a:schemeClr>
        </a:solidFill>
        <a:ln w="6350" cap="flat" cmpd="sng" algn="ctr">
          <a:solidFill>
            <a:schemeClr val="accent1">
              <a:hueOff val="0"/>
              <a:satOff val="0"/>
              <a:lumOff val="0"/>
              <a:alphaOff val="0"/>
            </a:schemeClr>
          </a:solidFill>
          <a:prstDash val="dash"/>
        </a:ln>
        <a:effectLst/>
      </dsp:spPr>
      <dsp:style>
        <a:lnRef idx="2">
          <a:scrgbClr r="0" g="0" b="0"/>
        </a:lnRef>
        <a:fillRef idx="1">
          <a:scrgbClr r="0" g="0" b="0"/>
        </a:fillRef>
        <a:effectRef idx="0">
          <a:scrgbClr r="0" g="0" b="0"/>
        </a:effectRef>
        <a:fontRef idx="minor">
          <a:schemeClr val="lt1"/>
        </a:fontRef>
      </dsp:style>
    </dsp:sp>
    <dsp:sp modelId="{305A4D5E-DEEB-4821-A2DB-F6AF9048D184}">
      <dsp:nvSpPr>
        <dsp:cNvPr id="0" name=""/>
        <dsp:cNvSpPr/>
      </dsp:nvSpPr>
      <dsp:spPr>
        <a:xfrm>
          <a:off x="5280657" y="1161627"/>
          <a:ext cx="3840478" cy="3750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889000">
            <a:lnSpc>
              <a:spcPct val="90000"/>
            </a:lnSpc>
            <a:spcBef>
              <a:spcPct val="0"/>
            </a:spcBef>
            <a:spcAft>
              <a:spcPct val="35000"/>
            </a:spcAft>
            <a:buNone/>
            <a:defRPr b="1"/>
          </a:pPr>
          <a:r>
            <a:rPr lang="en-US" sz="2000" kern="1200" dirty="0"/>
            <a:t>12</a:t>
          </a:r>
          <a:r>
            <a:rPr lang="en-US" sz="2000" kern="1200" baseline="30000" dirty="0"/>
            <a:t>th</a:t>
          </a:r>
          <a:r>
            <a:rPr lang="en-US" sz="2000" kern="1200" dirty="0"/>
            <a:t> Jan 2023</a:t>
          </a:r>
        </a:p>
      </dsp:txBody>
      <dsp:txXfrm>
        <a:off x="5280657" y="1161627"/>
        <a:ext cx="3840478" cy="375039"/>
      </dsp:txXfrm>
    </dsp:sp>
    <dsp:sp modelId="{73B15C83-4AD0-4DC4-A5C6-667591BA5F91}">
      <dsp:nvSpPr>
        <dsp:cNvPr id="0" name=""/>
        <dsp:cNvSpPr/>
      </dsp:nvSpPr>
      <dsp:spPr>
        <a:xfrm>
          <a:off x="5088633" y="2290065"/>
          <a:ext cx="4224526" cy="491928"/>
        </a:xfrm>
        <a:prstGeom prst="rect">
          <a:avLst/>
        </a:prstGeom>
        <a:solidFill>
          <a:srgbClr val="FFC000">
            <a:alpha val="90000"/>
          </a:srgb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875" tIns="142875" rIns="142875" bIns="142875" numCol="1" spcCol="1270" anchor="ctr" anchorCtr="0">
          <a:noAutofit/>
        </a:bodyPr>
        <a:lstStyle/>
        <a:p>
          <a:pPr marL="0" lvl="0" indent="0" algn="l" defTabSz="666750">
            <a:lnSpc>
              <a:spcPct val="90000"/>
            </a:lnSpc>
            <a:spcBef>
              <a:spcPct val="0"/>
            </a:spcBef>
            <a:spcAft>
              <a:spcPct val="35000"/>
            </a:spcAft>
            <a:buNone/>
          </a:pPr>
          <a:r>
            <a:rPr lang="en-US" sz="1500" kern="1200" dirty="0"/>
            <a:t>1 Exam</a:t>
          </a:r>
        </a:p>
      </dsp:txBody>
      <dsp:txXfrm>
        <a:off x="5088633" y="2290065"/>
        <a:ext cx="4224526" cy="491928"/>
      </dsp:txXfrm>
    </dsp:sp>
    <dsp:sp modelId="{8EC76EFA-F952-4989-BBF1-B99437FCE38C}">
      <dsp:nvSpPr>
        <dsp:cNvPr id="0" name=""/>
        <dsp:cNvSpPr/>
      </dsp:nvSpPr>
      <dsp:spPr>
        <a:xfrm>
          <a:off x="7200897" y="1725846"/>
          <a:ext cx="0" cy="564219"/>
        </a:xfrm>
        <a:prstGeom prst="line">
          <a:avLst/>
        </a:prstGeom>
        <a:solidFill>
          <a:schemeClr val="accent1">
            <a:hueOff val="0"/>
            <a:satOff val="0"/>
            <a:lumOff val="0"/>
            <a:alphaOff val="0"/>
          </a:schemeClr>
        </a:solidFill>
        <a:ln w="6350" cap="flat" cmpd="sng" algn="ctr">
          <a:solidFill>
            <a:schemeClr val="accent1">
              <a:hueOff val="0"/>
              <a:satOff val="0"/>
              <a:lumOff val="0"/>
              <a:alphaOff val="0"/>
            </a:schemeClr>
          </a:solidFill>
          <a:prstDash val="dash"/>
        </a:ln>
        <a:effectLst/>
      </dsp:spPr>
      <dsp:style>
        <a:lnRef idx="2">
          <a:scrgbClr r="0" g="0" b="0"/>
        </a:lnRef>
        <a:fillRef idx="1">
          <a:scrgbClr r="0" g="0" b="0"/>
        </a:fillRef>
        <a:effectRef idx="0">
          <a:scrgbClr r="0" g="0" b="0"/>
        </a:effectRef>
        <a:fontRef idx="minor">
          <a:schemeClr val="lt1"/>
        </a:fontRef>
      </dsp:style>
    </dsp:sp>
    <dsp:sp modelId="{58D96784-8528-4A3A-B927-40C1A82A0AA4}">
      <dsp:nvSpPr>
        <dsp:cNvPr id="0" name=""/>
        <dsp:cNvSpPr/>
      </dsp:nvSpPr>
      <dsp:spPr>
        <a:xfrm>
          <a:off x="2358812" y="1617981"/>
          <a:ext cx="82973" cy="82973"/>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FACA9A16-40D4-4623-9C66-2A8E5082741A}">
      <dsp:nvSpPr>
        <dsp:cNvPr id="0" name=""/>
        <dsp:cNvSpPr/>
      </dsp:nvSpPr>
      <dsp:spPr>
        <a:xfrm>
          <a:off x="7159410" y="1617981"/>
          <a:ext cx="82973" cy="82973"/>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85B066-96B2-4FF7-85A1-7FA827C5DC1A}">
      <dsp:nvSpPr>
        <dsp:cNvPr id="0" name=""/>
        <dsp:cNvSpPr/>
      </dsp:nvSpPr>
      <dsp:spPr>
        <a:xfrm>
          <a:off x="0" y="640"/>
          <a:ext cx="5914209" cy="149925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16F382D-504C-4651-88BC-F4699A321F85}">
      <dsp:nvSpPr>
        <dsp:cNvPr id="0" name=""/>
        <dsp:cNvSpPr/>
      </dsp:nvSpPr>
      <dsp:spPr>
        <a:xfrm>
          <a:off x="453523" y="337971"/>
          <a:ext cx="824587" cy="8245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6709668-FB75-4FFC-9221-20AA127303C6}">
      <dsp:nvSpPr>
        <dsp:cNvPr id="0" name=""/>
        <dsp:cNvSpPr/>
      </dsp:nvSpPr>
      <dsp:spPr>
        <a:xfrm>
          <a:off x="1731633" y="640"/>
          <a:ext cx="4182575" cy="1499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671" tIns="158671" rIns="158671" bIns="158671" numCol="1" spcCol="1270" anchor="ctr" anchorCtr="0">
          <a:noAutofit/>
        </a:bodyPr>
        <a:lstStyle/>
        <a:p>
          <a:pPr marL="0" lvl="0" indent="0" algn="l" defTabSz="1111250">
            <a:lnSpc>
              <a:spcPct val="90000"/>
            </a:lnSpc>
            <a:spcBef>
              <a:spcPct val="0"/>
            </a:spcBef>
            <a:spcAft>
              <a:spcPct val="35000"/>
            </a:spcAft>
            <a:buNone/>
          </a:pPr>
          <a:r>
            <a:rPr lang="en-GB" sz="2500" kern="1200" dirty="0"/>
            <a:t>WHAT IS PUBLIC LAW?</a:t>
          </a:r>
          <a:endParaRPr lang="en-US" sz="2500" kern="1200" dirty="0"/>
        </a:p>
      </dsp:txBody>
      <dsp:txXfrm>
        <a:off x="1731633" y="640"/>
        <a:ext cx="4182575" cy="1499250"/>
      </dsp:txXfrm>
    </dsp:sp>
    <dsp:sp modelId="{668CD8D8-AB69-4731-96FD-6C39386BFA8B}">
      <dsp:nvSpPr>
        <dsp:cNvPr id="0" name=""/>
        <dsp:cNvSpPr/>
      </dsp:nvSpPr>
      <dsp:spPr>
        <a:xfrm>
          <a:off x="0" y="1874703"/>
          <a:ext cx="5914209" cy="149925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2F7F294-E381-4969-92FA-A2295E2B0D27}">
      <dsp:nvSpPr>
        <dsp:cNvPr id="0" name=""/>
        <dsp:cNvSpPr/>
      </dsp:nvSpPr>
      <dsp:spPr>
        <a:xfrm>
          <a:off x="453523" y="2212034"/>
          <a:ext cx="824587" cy="8245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2C29FBD-C788-4236-BFB5-11B73FF41647}">
      <dsp:nvSpPr>
        <dsp:cNvPr id="0" name=""/>
        <dsp:cNvSpPr/>
      </dsp:nvSpPr>
      <dsp:spPr>
        <a:xfrm>
          <a:off x="1731633" y="1874703"/>
          <a:ext cx="4182575" cy="1499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671" tIns="158671" rIns="158671" bIns="158671" numCol="1" spcCol="1270" anchor="ctr" anchorCtr="0">
          <a:noAutofit/>
        </a:bodyPr>
        <a:lstStyle/>
        <a:p>
          <a:pPr marL="0" lvl="0" indent="0" algn="l" defTabSz="1111250">
            <a:lnSpc>
              <a:spcPct val="90000"/>
            </a:lnSpc>
            <a:spcBef>
              <a:spcPct val="0"/>
            </a:spcBef>
            <a:spcAft>
              <a:spcPct val="35000"/>
            </a:spcAft>
            <a:buNone/>
          </a:pPr>
          <a:r>
            <a:rPr lang="en-GB" sz="2500" kern="1200"/>
            <a:t>In groups or pair discuss and create a definition.</a:t>
          </a:r>
          <a:endParaRPr lang="en-US" sz="2500" kern="1200"/>
        </a:p>
      </dsp:txBody>
      <dsp:txXfrm>
        <a:off x="1731633" y="1874703"/>
        <a:ext cx="4182575" cy="1499250"/>
      </dsp:txXfrm>
    </dsp:sp>
    <dsp:sp modelId="{AE8523BA-4225-43D9-83F2-292670EB30C8}">
      <dsp:nvSpPr>
        <dsp:cNvPr id="0" name=""/>
        <dsp:cNvSpPr/>
      </dsp:nvSpPr>
      <dsp:spPr>
        <a:xfrm>
          <a:off x="0" y="3748766"/>
          <a:ext cx="5914209" cy="149925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5B0FA08-6300-4DAF-8D55-B94A3AE6F736}">
      <dsp:nvSpPr>
        <dsp:cNvPr id="0" name=""/>
        <dsp:cNvSpPr/>
      </dsp:nvSpPr>
      <dsp:spPr>
        <a:xfrm>
          <a:off x="453523" y="4086097"/>
          <a:ext cx="824587" cy="82458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2F8697D-7053-4AC3-AD97-F22AAE46AE8F}">
      <dsp:nvSpPr>
        <dsp:cNvPr id="0" name=""/>
        <dsp:cNvSpPr/>
      </dsp:nvSpPr>
      <dsp:spPr>
        <a:xfrm>
          <a:off x="1731633" y="3748766"/>
          <a:ext cx="4182575" cy="1499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671" tIns="158671" rIns="158671" bIns="158671" numCol="1" spcCol="1270" anchor="ctr" anchorCtr="0">
          <a:noAutofit/>
        </a:bodyPr>
        <a:lstStyle/>
        <a:p>
          <a:pPr marL="0" lvl="0" indent="0" algn="l" defTabSz="1111250">
            <a:lnSpc>
              <a:spcPct val="90000"/>
            </a:lnSpc>
            <a:spcBef>
              <a:spcPct val="0"/>
            </a:spcBef>
            <a:spcAft>
              <a:spcPct val="35000"/>
            </a:spcAft>
            <a:buNone/>
          </a:pPr>
          <a:r>
            <a:rPr lang="en-GB" sz="2500" kern="1200"/>
            <a:t>Prepare to share with the class. </a:t>
          </a:r>
          <a:endParaRPr lang="en-US" sz="2500" kern="1200"/>
        </a:p>
      </dsp:txBody>
      <dsp:txXfrm>
        <a:off x="1731633" y="3748766"/>
        <a:ext cx="4182575" cy="149925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C9F4A9-1EF3-436E-B2C5-95EEEA383012}">
      <dsp:nvSpPr>
        <dsp:cNvPr id="0" name=""/>
        <dsp:cNvSpPr/>
      </dsp:nvSpPr>
      <dsp:spPr>
        <a:xfrm>
          <a:off x="0" y="29747"/>
          <a:ext cx="9601196" cy="42120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Rule of law </a:t>
          </a:r>
          <a:endParaRPr lang="en-US" sz="1800" kern="1200"/>
        </a:p>
      </dsp:txBody>
      <dsp:txXfrm>
        <a:off x="20561" y="50308"/>
        <a:ext cx="9560074" cy="380078"/>
      </dsp:txXfrm>
    </dsp:sp>
    <dsp:sp modelId="{DC1094DB-D020-4B99-A206-F0B70E82B25F}">
      <dsp:nvSpPr>
        <dsp:cNvPr id="0" name=""/>
        <dsp:cNvSpPr/>
      </dsp:nvSpPr>
      <dsp:spPr>
        <a:xfrm>
          <a:off x="0" y="502787"/>
          <a:ext cx="9601196" cy="421200"/>
        </a:xfrm>
        <a:prstGeom prst="round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Separation of powers </a:t>
          </a:r>
          <a:endParaRPr lang="en-US" sz="1800" kern="1200"/>
        </a:p>
      </dsp:txBody>
      <dsp:txXfrm>
        <a:off x="20561" y="523348"/>
        <a:ext cx="9560074" cy="380078"/>
      </dsp:txXfrm>
    </dsp:sp>
    <dsp:sp modelId="{46E8F07C-F201-4F2D-A982-29B68FDF285B}">
      <dsp:nvSpPr>
        <dsp:cNvPr id="0" name=""/>
        <dsp:cNvSpPr/>
      </dsp:nvSpPr>
      <dsp:spPr>
        <a:xfrm>
          <a:off x="0" y="975828"/>
          <a:ext cx="9601196" cy="421200"/>
        </a:xfrm>
        <a:prstGeom prst="round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Devolution </a:t>
          </a:r>
          <a:endParaRPr lang="en-US" sz="1800" kern="1200"/>
        </a:p>
      </dsp:txBody>
      <dsp:txXfrm>
        <a:off x="20561" y="996389"/>
        <a:ext cx="9560074" cy="380078"/>
      </dsp:txXfrm>
    </dsp:sp>
    <dsp:sp modelId="{80DE40FA-6F67-46E0-B27C-CE8CEFA2E35E}">
      <dsp:nvSpPr>
        <dsp:cNvPr id="0" name=""/>
        <dsp:cNvSpPr/>
      </dsp:nvSpPr>
      <dsp:spPr>
        <a:xfrm>
          <a:off x="0" y="1448868"/>
          <a:ext cx="9601196" cy="421200"/>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Freedom of assembly and association</a:t>
          </a:r>
          <a:endParaRPr lang="en-US" sz="1800" kern="1200"/>
        </a:p>
      </dsp:txBody>
      <dsp:txXfrm>
        <a:off x="20561" y="1469429"/>
        <a:ext cx="9560074" cy="380078"/>
      </dsp:txXfrm>
    </dsp:sp>
    <dsp:sp modelId="{5C29A09E-F52B-4D41-9024-A2FA815737FF}">
      <dsp:nvSpPr>
        <dsp:cNvPr id="0" name=""/>
        <dsp:cNvSpPr/>
      </dsp:nvSpPr>
      <dsp:spPr>
        <a:xfrm>
          <a:off x="0" y="1921908"/>
          <a:ext cx="9601196" cy="421200"/>
        </a:xfrm>
        <a:prstGeom prst="roundRect">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Defamation</a:t>
          </a:r>
          <a:endParaRPr lang="en-US" sz="1800" kern="1200"/>
        </a:p>
      </dsp:txBody>
      <dsp:txXfrm>
        <a:off x="20561" y="1942469"/>
        <a:ext cx="9560074" cy="380078"/>
      </dsp:txXfrm>
    </dsp:sp>
    <dsp:sp modelId="{C0AAC3EA-B18B-4216-8CF5-9FFD66D30EC8}">
      <dsp:nvSpPr>
        <dsp:cNvPr id="0" name=""/>
        <dsp:cNvSpPr/>
      </dsp:nvSpPr>
      <dsp:spPr>
        <a:xfrm>
          <a:off x="0" y="2394947"/>
          <a:ext cx="9601196" cy="42120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Judicial review </a:t>
          </a:r>
          <a:endParaRPr lang="en-US" sz="1800" kern="1200"/>
        </a:p>
      </dsp:txBody>
      <dsp:txXfrm>
        <a:off x="20561" y="2415508"/>
        <a:ext cx="9560074" cy="380078"/>
      </dsp:txXfrm>
    </dsp:sp>
    <dsp:sp modelId="{27896A8A-DC2E-4507-B8BC-713AF21CE980}">
      <dsp:nvSpPr>
        <dsp:cNvPr id="0" name=""/>
        <dsp:cNvSpPr/>
      </dsp:nvSpPr>
      <dsp:spPr>
        <a:xfrm>
          <a:off x="0" y="2867988"/>
          <a:ext cx="9601196" cy="421200"/>
        </a:xfrm>
        <a:prstGeom prst="round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Much more. </a:t>
          </a:r>
          <a:endParaRPr lang="en-US" sz="1800" kern="1200"/>
        </a:p>
      </dsp:txBody>
      <dsp:txXfrm>
        <a:off x="20561" y="2888549"/>
        <a:ext cx="9560074" cy="38007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ABDF4E-FFB6-45F5-BC54-2337E7230A75}">
      <dsp:nvSpPr>
        <dsp:cNvPr id="0" name=""/>
        <dsp:cNvSpPr/>
      </dsp:nvSpPr>
      <dsp:spPr>
        <a:xfrm>
          <a:off x="57315" y="121453"/>
          <a:ext cx="1255904" cy="1255904"/>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6904EA-FFD0-4015-9E08-DC56572E4EAC}">
      <dsp:nvSpPr>
        <dsp:cNvPr id="0" name=""/>
        <dsp:cNvSpPr/>
      </dsp:nvSpPr>
      <dsp:spPr>
        <a:xfrm>
          <a:off x="321055" y="385193"/>
          <a:ext cx="728424" cy="72842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B3EC470-AFE2-48FC-9F64-FAAD1A215089}">
      <dsp:nvSpPr>
        <dsp:cNvPr id="0" name=""/>
        <dsp:cNvSpPr/>
      </dsp:nvSpPr>
      <dsp:spPr>
        <a:xfrm>
          <a:off x="1582342" y="121453"/>
          <a:ext cx="2960346" cy="12559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dirty="0"/>
            <a:t>Now you will be placed into groups. </a:t>
          </a:r>
          <a:endParaRPr lang="en-US" sz="2400" kern="1200" dirty="0"/>
        </a:p>
      </dsp:txBody>
      <dsp:txXfrm>
        <a:off x="1582342" y="121453"/>
        <a:ext cx="2960346" cy="1255904"/>
      </dsp:txXfrm>
    </dsp:sp>
    <dsp:sp modelId="{8B78652D-757D-4B46-A2E3-67367D4EB74F}">
      <dsp:nvSpPr>
        <dsp:cNvPr id="0" name=""/>
        <dsp:cNvSpPr/>
      </dsp:nvSpPr>
      <dsp:spPr>
        <a:xfrm>
          <a:off x="5058506" y="121453"/>
          <a:ext cx="1255904" cy="1255904"/>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F600DB1-0B08-49B9-9E2D-8A3656B1101D}">
      <dsp:nvSpPr>
        <dsp:cNvPr id="0" name=""/>
        <dsp:cNvSpPr/>
      </dsp:nvSpPr>
      <dsp:spPr>
        <a:xfrm>
          <a:off x="5322246" y="385193"/>
          <a:ext cx="728424" cy="72842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83BBF7B-AB57-4575-96F0-0F9E8561DA0B}">
      <dsp:nvSpPr>
        <dsp:cNvPr id="0" name=""/>
        <dsp:cNvSpPr/>
      </dsp:nvSpPr>
      <dsp:spPr>
        <a:xfrm>
          <a:off x="6583534" y="121453"/>
          <a:ext cx="2960346" cy="12559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You need to create 5 questions regarding the module that you have. </a:t>
          </a:r>
          <a:endParaRPr lang="en-US" sz="2400" kern="1200"/>
        </a:p>
      </dsp:txBody>
      <dsp:txXfrm>
        <a:off x="6583534" y="121453"/>
        <a:ext cx="2960346" cy="1255904"/>
      </dsp:txXfrm>
    </dsp:sp>
    <dsp:sp modelId="{1634223E-0D89-42CE-B86E-58C2D7DB905D}">
      <dsp:nvSpPr>
        <dsp:cNvPr id="0" name=""/>
        <dsp:cNvSpPr/>
      </dsp:nvSpPr>
      <dsp:spPr>
        <a:xfrm>
          <a:off x="57315" y="1941577"/>
          <a:ext cx="1255904" cy="1255904"/>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373DD44-D73D-4BCC-AD0E-86692E1999B2}">
      <dsp:nvSpPr>
        <dsp:cNvPr id="0" name=""/>
        <dsp:cNvSpPr/>
      </dsp:nvSpPr>
      <dsp:spPr>
        <a:xfrm>
          <a:off x="321055" y="2205317"/>
          <a:ext cx="728424" cy="72842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76DABB6-BC08-4460-ABBC-517F7A7CBFF9}">
      <dsp:nvSpPr>
        <dsp:cNvPr id="0" name=""/>
        <dsp:cNvSpPr/>
      </dsp:nvSpPr>
      <dsp:spPr>
        <a:xfrm>
          <a:off x="1582342" y="1941577"/>
          <a:ext cx="2960346" cy="12559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You have 15 minutes to do this. </a:t>
          </a:r>
          <a:endParaRPr lang="en-US" sz="2400" kern="1200"/>
        </a:p>
      </dsp:txBody>
      <dsp:txXfrm>
        <a:off x="1582342" y="1941577"/>
        <a:ext cx="2960346" cy="1255904"/>
      </dsp:txXfrm>
    </dsp:sp>
    <dsp:sp modelId="{20281BB7-6BD1-41CB-AA79-EEE609A684EC}">
      <dsp:nvSpPr>
        <dsp:cNvPr id="0" name=""/>
        <dsp:cNvSpPr/>
      </dsp:nvSpPr>
      <dsp:spPr>
        <a:xfrm>
          <a:off x="5058506" y="1941577"/>
          <a:ext cx="1255904" cy="1255904"/>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11679D1-2B60-43BD-90AE-5C887588899E}">
      <dsp:nvSpPr>
        <dsp:cNvPr id="0" name=""/>
        <dsp:cNvSpPr/>
      </dsp:nvSpPr>
      <dsp:spPr>
        <a:xfrm>
          <a:off x="5322246" y="2205317"/>
          <a:ext cx="728424" cy="72842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DFC39F-FF57-47BB-9FF6-2DAC356D49F3}">
      <dsp:nvSpPr>
        <dsp:cNvPr id="0" name=""/>
        <dsp:cNvSpPr/>
      </dsp:nvSpPr>
      <dsp:spPr>
        <a:xfrm>
          <a:off x="6583534" y="1941577"/>
          <a:ext cx="2960346" cy="12559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Then one member of the group will be asked to feedback to the class. </a:t>
          </a:r>
          <a:endParaRPr lang="en-US" sz="2400" kern="1200"/>
        </a:p>
      </dsp:txBody>
      <dsp:txXfrm>
        <a:off x="6583534" y="1941577"/>
        <a:ext cx="2960346" cy="125590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986281-2D11-446A-A3E8-E4B708DB08F7}">
      <dsp:nvSpPr>
        <dsp:cNvPr id="0" name=""/>
        <dsp:cNvSpPr/>
      </dsp:nvSpPr>
      <dsp:spPr>
        <a:xfrm>
          <a:off x="0" y="852906"/>
          <a:ext cx="5914209" cy="157459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2403EEF-1BFC-4AE3-84B8-55B3C5C68D28}">
      <dsp:nvSpPr>
        <dsp:cNvPr id="0" name=""/>
        <dsp:cNvSpPr/>
      </dsp:nvSpPr>
      <dsp:spPr>
        <a:xfrm>
          <a:off x="476315" y="1207191"/>
          <a:ext cx="866028" cy="86602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0CB5D48-0BD1-45A7-BF6E-E9A61D8A2C5D}">
      <dsp:nvSpPr>
        <dsp:cNvPr id="0" name=""/>
        <dsp:cNvSpPr/>
      </dsp:nvSpPr>
      <dsp:spPr>
        <a:xfrm>
          <a:off x="1818659" y="852906"/>
          <a:ext cx="4095549" cy="15745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645" tIns="166645" rIns="166645" bIns="166645" numCol="1" spcCol="1270" anchor="ctr" anchorCtr="0">
          <a:noAutofit/>
        </a:bodyPr>
        <a:lstStyle/>
        <a:p>
          <a:pPr marL="0" lvl="0" indent="0" algn="l" defTabSz="1111250">
            <a:lnSpc>
              <a:spcPct val="90000"/>
            </a:lnSpc>
            <a:spcBef>
              <a:spcPct val="0"/>
            </a:spcBef>
            <a:spcAft>
              <a:spcPct val="35000"/>
            </a:spcAft>
            <a:buNone/>
          </a:pPr>
          <a:r>
            <a:rPr lang="en-GB" sz="2500" kern="1200"/>
            <a:t>A number of elements within these lessons could include difficult topics. </a:t>
          </a:r>
          <a:endParaRPr lang="en-US" sz="2500" kern="1200"/>
        </a:p>
      </dsp:txBody>
      <dsp:txXfrm>
        <a:off x="1818659" y="852906"/>
        <a:ext cx="4095549" cy="1574597"/>
      </dsp:txXfrm>
    </dsp:sp>
    <dsp:sp modelId="{93DE7FC6-32FF-487C-AB48-1C95084722E2}">
      <dsp:nvSpPr>
        <dsp:cNvPr id="0" name=""/>
        <dsp:cNvSpPr/>
      </dsp:nvSpPr>
      <dsp:spPr>
        <a:xfrm>
          <a:off x="0" y="2821153"/>
          <a:ext cx="5914209" cy="157459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B86D451-B970-4228-9234-989C2992B0A2}">
      <dsp:nvSpPr>
        <dsp:cNvPr id="0" name=""/>
        <dsp:cNvSpPr/>
      </dsp:nvSpPr>
      <dsp:spPr>
        <a:xfrm>
          <a:off x="476315" y="3175437"/>
          <a:ext cx="866028" cy="86602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432215B-2F1D-43E6-B3A0-36464A0A3321}">
      <dsp:nvSpPr>
        <dsp:cNvPr id="0" name=""/>
        <dsp:cNvSpPr/>
      </dsp:nvSpPr>
      <dsp:spPr>
        <a:xfrm>
          <a:off x="1818659" y="2821153"/>
          <a:ext cx="4095549" cy="15745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645" tIns="166645" rIns="166645" bIns="166645" numCol="1" spcCol="1270" anchor="ctr" anchorCtr="0">
          <a:noAutofit/>
        </a:bodyPr>
        <a:lstStyle/>
        <a:p>
          <a:pPr marL="0" lvl="0" indent="0" algn="l" defTabSz="1111250">
            <a:lnSpc>
              <a:spcPct val="90000"/>
            </a:lnSpc>
            <a:spcBef>
              <a:spcPct val="0"/>
            </a:spcBef>
            <a:spcAft>
              <a:spcPct val="35000"/>
            </a:spcAft>
            <a:buNone/>
          </a:pPr>
          <a:r>
            <a:rPr lang="en-GB" sz="2500" kern="1200"/>
            <a:t>This includes discussion surrounding elements such as euthanasia. </a:t>
          </a:r>
          <a:endParaRPr lang="en-US" sz="2500" kern="1200"/>
        </a:p>
      </dsp:txBody>
      <dsp:txXfrm>
        <a:off x="1818659" y="2821153"/>
        <a:ext cx="4095549" cy="157459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631B07-2143-4EF9-A3B3-F0128A704562}">
      <dsp:nvSpPr>
        <dsp:cNvPr id="0" name=""/>
        <dsp:cNvSpPr/>
      </dsp:nvSpPr>
      <dsp:spPr>
        <a:xfrm>
          <a:off x="0" y="852906"/>
          <a:ext cx="5914209" cy="157459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3C21E1A-81BF-40BC-BA2E-8367A2B42323}">
      <dsp:nvSpPr>
        <dsp:cNvPr id="0" name=""/>
        <dsp:cNvSpPr/>
      </dsp:nvSpPr>
      <dsp:spPr>
        <a:xfrm>
          <a:off x="476315" y="1207191"/>
          <a:ext cx="866028" cy="86602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F797963-6B3E-4941-A1C0-72A7F6625249}">
      <dsp:nvSpPr>
        <dsp:cNvPr id="0" name=""/>
        <dsp:cNvSpPr/>
      </dsp:nvSpPr>
      <dsp:spPr>
        <a:xfrm>
          <a:off x="1818659" y="852906"/>
          <a:ext cx="4095549" cy="15745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645" tIns="166645" rIns="166645" bIns="166645" numCol="1" spcCol="1270" anchor="ctr" anchorCtr="0">
          <a:noAutofit/>
        </a:bodyPr>
        <a:lstStyle/>
        <a:p>
          <a:pPr marL="0" lvl="0" indent="0" algn="l" defTabSz="1111250">
            <a:lnSpc>
              <a:spcPct val="90000"/>
            </a:lnSpc>
            <a:spcBef>
              <a:spcPct val="0"/>
            </a:spcBef>
            <a:spcAft>
              <a:spcPct val="35000"/>
            </a:spcAft>
            <a:buNone/>
          </a:pPr>
          <a:r>
            <a:rPr lang="en-GB" sz="2500" kern="1200"/>
            <a:t>When attending the lesson you need to be paying attention. </a:t>
          </a:r>
          <a:endParaRPr lang="en-US" sz="2500" kern="1200"/>
        </a:p>
      </dsp:txBody>
      <dsp:txXfrm>
        <a:off x="1818659" y="852906"/>
        <a:ext cx="4095549" cy="1574597"/>
      </dsp:txXfrm>
    </dsp:sp>
    <dsp:sp modelId="{30504D51-93F0-4A7F-9727-456B9D832880}">
      <dsp:nvSpPr>
        <dsp:cNvPr id="0" name=""/>
        <dsp:cNvSpPr/>
      </dsp:nvSpPr>
      <dsp:spPr>
        <a:xfrm>
          <a:off x="0" y="2821153"/>
          <a:ext cx="5914209" cy="157459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A52C53-98A4-4F41-B4D3-C933E0E50281}">
      <dsp:nvSpPr>
        <dsp:cNvPr id="0" name=""/>
        <dsp:cNvSpPr/>
      </dsp:nvSpPr>
      <dsp:spPr>
        <a:xfrm>
          <a:off x="476315" y="3175437"/>
          <a:ext cx="866028" cy="86602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E41C753-5D5F-430F-A2B3-A42234019FE5}">
      <dsp:nvSpPr>
        <dsp:cNvPr id="0" name=""/>
        <dsp:cNvSpPr/>
      </dsp:nvSpPr>
      <dsp:spPr>
        <a:xfrm>
          <a:off x="1818659" y="2821153"/>
          <a:ext cx="4095549" cy="15745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645" tIns="166645" rIns="166645" bIns="166645" numCol="1" spcCol="1270" anchor="ctr" anchorCtr="0">
          <a:noAutofit/>
        </a:bodyPr>
        <a:lstStyle/>
        <a:p>
          <a:pPr marL="0" lvl="0" indent="0" algn="l" defTabSz="1111250">
            <a:lnSpc>
              <a:spcPct val="90000"/>
            </a:lnSpc>
            <a:spcBef>
              <a:spcPct val="0"/>
            </a:spcBef>
            <a:spcAft>
              <a:spcPct val="35000"/>
            </a:spcAft>
            <a:buNone/>
          </a:pPr>
          <a:r>
            <a:rPr lang="en-GB" sz="2500" kern="1200"/>
            <a:t>If you do not you may miss critical information. </a:t>
          </a:r>
          <a:endParaRPr lang="en-US" sz="2500" kern="1200"/>
        </a:p>
      </dsp:txBody>
      <dsp:txXfrm>
        <a:off x="1818659" y="2821153"/>
        <a:ext cx="4095549" cy="157459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ECC8BF-3BF3-49C1-B856-C0FDD4AC6068}">
      <dsp:nvSpPr>
        <dsp:cNvPr id="0" name=""/>
        <dsp:cNvSpPr/>
      </dsp:nvSpPr>
      <dsp:spPr>
        <a:xfrm>
          <a:off x="0" y="2562"/>
          <a:ext cx="5914209" cy="0"/>
        </a:xfrm>
        <a:prstGeom prst="line">
          <a:avLst/>
        </a:prstGeom>
        <a:blipFill>
          <a:blip xmlns:r="http://schemas.openxmlformats.org/officeDocument/2006/relationships" r:embed="rId1">
            <a:duotone>
              <a:schemeClr val="accent2">
                <a:hueOff val="0"/>
                <a:satOff val="0"/>
                <a:lumOff val="0"/>
                <a:alphaOff val="0"/>
                <a:shade val="74000"/>
                <a:satMod val="130000"/>
                <a:lumMod val="90000"/>
              </a:schemeClr>
              <a:schemeClr val="accent2">
                <a:hueOff val="0"/>
                <a:satOff val="0"/>
                <a:lumOff val="0"/>
                <a:alphaOff val="0"/>
                <a:tint val="94000"/>
                <a:satMod val="120000"/>
                <a:lumMod val="104000"/>
              </a:schemeClr>
            </a:duotone>
          </a:blip>
          <a:tile tx="0" ty="0" sx="100000" sy="100000" flip="none" algn="tl"/>
        </a:blipFill>
        <a:ln w="9525" cap="flat" cmpd="sng" algn="ctr">
          <a:solidFill>
            <a:schemeClr val="accent2">
              <a:hueOff val="0"/>
              <a:satOff val="0"/>
              <a:lumOff val="0"/>
              <a:alphaOff val="0"/>
            </a:schemeClr>
          </a:solidFill>
          <a:prstDash val="solid"/>
        </a:ln>
        <a:effectLst>
          <a:innerShdw blurRad="25400" dist="12700" dir="13500000">
            <a:srgbClr val="000000">
              <a:alpha val="45000"/>
            </a:srgbClr>
          </a:innerShdw>
        </a:effectLst>
      </dsp:spPr>
      <dsp:style>
        <a:lnRef idx="1">
          <a:scrgbClr r="0" g="0" b="0"/>
        </a:lnRef>
        <a:fillRef idx="3">
          <a:scrgbClr r="0" g="0" b="0"/>
        </a:fillRef>
        <a:effectRef idx="2">
          <a:scrgbClr r="0" g="0" b="0"/>
        </a:effectRef>
        <a:fontRef idx="minor">
          <a:schemeClr val="lt1"/>
        </a:fontRef>
      </dsp:style>
    </dsp:sp>
    <dsp:sp modelId="{03A8A224-CFE7-4EFA-AAEA-A5951062B328}">
      <dsp:nvSpPr>
        <dsp:cNvPr id="0" name=""/>
        <dsp:cNvSpPr/>
      </dsp:nvSpPr>
      <dsp:spPr>
        <a:xfrm>
          <a:off x="0" y="2562"/>
          <a:ext cx="5914209" cy="1747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marL="0" lvl="0" indent="0" algn="l" defTabSz="2178050">
            <a:lnSpc>
              <a:spcPct val="90000"/>
            </a:lnSpc>
            <a:spcBef>
              <a:spcPct val="0"/>
            </a:spcBef>
            <a:spcAft>
              <a:spcPct val="35000"/>
            </a:spcAft>
            <a:buNone/>
          </a:pPr>
          <a:r>
            <a:rPr lang="en-GB" sz="4900" kern="1200"/>
            <a:t>Email; </a:t>
          </a:r>
          <a:r>
            <a:rPr lang="en-GB" sz="4900" kern="1200">
              <a:hlinkClick xmlns:r="http://schemas.openxmlformats.org/officeDocument/2006/relationships" r:id="rId2"/>
            </a:rPr>
            <a:t>z.draper@uwtsd.ac.uk</a:t>
          </a:r>
          <a:r>
            <a:rPr lang="en-GB" sz="4900" kern="1200"/>
            <a:t> </a:t>
          </a:r>
          <a:endParaRPr lang="en-US" sz="4900" kern="1200"/>
        </a:p>
      </dsp:txBody>
      <dsp:txXfrm>
        <a:off x="0" y="2562"/>
        <a:ext cx="5914209" cy="1747843"/>
      </dsp:txXfrm>
    </dsp:sp>
    <dsp:sp modelId="{521EA802-D96B-47E5-BE10-985E2B0EA731}">
      <dsp:nvSpPr>
        <dsp:cNvPr id="0" name=""/>
        <dsp:cNvSpPr/>
      </dsp:nvSpPr>
      <dsp:spPr>
        <a:xfrm>
          <a:off x="0" y="1750406"/>
          <a:ext cx="5914209" cy="0"/>
        </a:xfrm>
        <a:prstGeom prst="line">
          <a:avLst/>
        </a:prstGeom>
        <a:blipFill>
          <a:blip xmlns:r="http://schemas.openxmlformats.org/officeDocument/2006/relationships" r:embed="rId1">
            <a:duotone>
              <a:schemeClr val="accent3">
                <a:hueOff val="0"/>
                <a:satOff val="0"/>
                <a:lumOff val="0"/>
                <a:alphaOff val="0"/>
                <a:shade val="74000"/>
                <a:satMod val="130000"/>
                <a:lumMod val="90000"/>
              </a:schemeClr>
              <a:schemeClr val="accent3">
                <a:hueOff val="0"/>
                <a:satOff val="0"/>
                <a:lumOff val="0"/>
                <a:alphaOff val="0"/>
                <a:tint val="94000"/>
                <a:satMod val="120000"/>
                <a:lumMod val="104000"/>
              </a:schemeClr>
            </a:duotone>
          </a:blip>
          <a:tile tx="0" ty="0" sx="100000" sy="100000" flip="none" algn="tl"/>
        </a:blipFill>
        <a:ln w="9525" cap="flat" cmpd="sng" algn="ctr">
          <a:solidFill>
            <a:schemeClr val="accent3">
              <a:hueOff val="0"/>
              <a:satOff val="0"/>
              <a:lumOff val="0"/>
              <a:alphaOff val="0"/>
            </a:schemeClr>
          </a:solidFill>
          <a:prstDash val="solid"/>
        </a:ln>
        <a:effectLst>
          <a:innerShdw blurRad="25400" dist="12700" dir="13500000">
            <a:srgbClr val="000000">
              <a:alpha val="45000"/>
            </a:srgbClr>
          </a:innerShdw>
        </a:effectLst>
      </dsp:spPr>
      <dsp:style>
        <a:lnRef idx="1">
          <a:scrgbClr r="0" g="0" b="0"/>
        </a:lnRef>
        <a:fillRef idx="3">
          <a:scrgbClr r="0" g="0" b="0"/>
        </a:fillRef>
        <a:effectRef idx="2">
          <a:scrgbClr r="0" g="0" b="0"/>
        </a:effectRef>
        <a:fontRef idx="minor">
          <a:schemeClr val="lt1"/>
        </a:fontRef>
      </dsp:style>
    </dsp:sp>
    <dsp:sp modelId="{9A13D083-8C7C-4ED1-ADFF-F5D8D4D23B39}">
      <dsp:nvSpPr>
        <dsp:cNvPr id="0" name=""/>
        <dsp:cNvSpPr/>
      </dsp:nvSpPr>
      <dsp:spPr>
        <a:xfrm>
          <a:off x="0" y="1750406"/>
          <a:ext cx="5914209" cy="1747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marL="0" lvl="0" indent="0" algn="l" defTabSz="2178050">
            <a:lnSpc>
              <a:spcPct val="90000"/>
            </a:lnSpc>
            <a:spcBef>
              <a:spcPct val="0"/>
            </a:spcBef>
            <a:spcAft>
              <a:spcPct val="35000"/>
            </a:spcAft>
            <a:buNone/>
          </a:pPr>
          <a:r>
            <a:rPr lang="en-GB" sz="4900" kern="1200"/>
            <a:t>Teams- Zita Draper </a:t>
          </a:r>
          <a:endParaRPr lang="en-US" sz="4900" kern="1200"/>
        </a:p>
      </dsp:txBody>
      <dsp:txXfrm>
        <a:off x="0" y="1750406"/>
        <a:ext cx="5914209" cy="1747843"/>
      </dsp:txXfrm>
    </dsp:sp>
    <dsp:sp modelId="{00351B0C-5B5E-43CC-B057-EFBD1D7CE349}">
      <dsp:nvSpPr>
        <dsp:cNvPr id="0" name=""/>
        <dsp:cNvSpPr/>
      </dsp:nvSpPr>
      <dsp:spPr>
        <a:xfrm>
          <a:off x="0" y="3498250"/>
          <a:ext cx="5914209" cy="0"/>
        </a:xfrm>
        <a:prstGeom prst="line">
          <a:avLst/>
        </a:prstGeom>
        <a:blipFill>
          <a:blip xmlns:r="http://schemas.openxmlformats.org/officeDocument/2006/relationships" r:embed="rId1">
            <a:duotone>
              <a:schemeClr val="accent4">
                <a:hueOff val="0"/>
                <a:satOff val="0"/>
                <a:lumOff val="0"/>
                <a:alphaOff val="0"/>
                <a:shade val="74000"/>
                <a:satMod val="130000"/>
                <a:lumMod val="90000"/>
              </a:schemeClr>
              <a:schemeClr val="accent4">
                <a:hueOff val="0"/>
                <a:satOff val="0"/>
                <a:lumOff val="0"/>
                <a:alphaOff val="0"/>
                <a:tint val="94000"/>
                <a:satMod val="120000"/>
                <a:lumMod val="104000"/>
              </a:schemeClr>
            </a:duotone>
          </a:blip>
          <a:tile tx="0" ty="0" sx="100000" sy="100000" flip="none" algn="tl"/>
        </a:blipFill>
        <a:ln w="9525" cap="flat" cmpd="sng" algn="ctr">
          <a:solidFill>
            <a:schemeClr val="accent4">
              <a:hueOff val="0"/>
              <a:satOff val="0"/>
              <a:lumOff val="0"/>
              <a:alphaOff val="0"/>
            </a:schemeClr>
          </a:solidFill>
          <a:prstDash val="solid"/>
        </a:ln>
        <a:effectLst>
          <a:innerShdw blurRad="25400" dist="12700" dir="13500000">
            <a:srgbClr val="000000">
              <a:alpha val="45000"/>
            </a:srgbClr>
          </a:innerShdw>
        </a:effectLst>
      </dsp:spPr>
      <dsp:style>
        <a:lnRef idx="1">
          <a:scrgbClr r="0" g="0" b="0"/>
        </a:lnRef>
        <a:fillRef idx="3">
          <a:scrgbClr r="0" g="0" b="0"/>
        </a:fillRef>
        <a:effectRef idx="2">
          <a:scrgbClr r="0" g="0" b="0"/>
        </a:effectRef>
        <a:fontRef idx="minor">
          <a:schemeClr val="lt1"/>
        </a:fontRef>
      </dsp:style>
    </dsp:sp>
    <dsp:sp modelId="{BE93C4DB-7797-4723-A56D-17AAE598A5E3}">
      <dsp:nvSpPr>
        <dsp:cNvPr id="0" name=""/>
        <dsp:cNvSpPr/>
      </dsp:nvSpPr>
      <dsp:spPr>
        <a:xfrm>
          <a:off x="0" y="3498250"/>
          <a:ext cx="5914209" cy="1747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marL="0" lvl="0" indent="0" algn="l" defTabSz="2178050">
            <a:lnSpc>
              <a:spcPct val="90000"/>
            </a:lnSpc>
            <a:spcBef>
              <a:spcPct val="0"/>
            </a:spcBef>
            <a:spcAft>
              <a:spcPct val="35000"/>
            </a:spcAft>
            <a:buNone/>
          </a:pPr>
          <a:r>
            <a:rPr lang="en-GB" sz="4900" kern="1200" dirty="0"/>
            <a:t>Office – AS205 (Monday and Tuesday)</a:t>
          </a:r>
          <a:endParaRPr lang="en-US" sz="4900" kern="1200" dirty="0"/>
        </a:p>
      </dsp:txBody>
      <dsp:txXfrm>
        <a:off x="0" y="3498250"/>
        <a:ext cx="5914209" cy="1747843"/>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7/3/layout/HorizontalPathTimeline">
  <dgm:title val="Horizontal Path Timeline"/>
  <dgm:desc val="Use to show a list of events in chronological order. The rectangular shape contains the description while the date is shown near the circular dot along the time line. It's the perfect SmartArt for displaying large amount of text with a short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refType="h" fact="0.04"/>
      <dgm:constr type="ctrY" for="ch" forName="divider" refType="h" fact="0.5"/>
      <dgm:constr type="l" for="ch" forName="divider"/>
      <dgm:constr type="w" for="ch" forName="nodes" refType="w"/>
      <dgm:constr type="h" for="ch" forName="nodes" refType="h"/>
    </dgm:constrLst>
    <dgm:layoutNode name="divider" styleLbl="node1">
      <dgm:alg type="sp"/>
      <dgm:shape xmlns:r="http://schemas.openxmlformats.org/officeDocument/2006/relationships" type="rect" r:blip="" zOrderOff="2">
        <dgm:adjLst/>
      </dgm:shap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
                <dgm:constr type="l" for="ch" forName="L1TextContainer" refType="w" fact="0.1"/>
                <dgm:constr type="t" for="ch" forName="L1TextContainer" refType="h" fact="0.537"/>
                <dgm:constr type="h" for="ch" forName="L1TextContainer" refType="h" fact="0.113"/>
                <dgm:constr type="w" for="ch" forName="L2TextContainerWrapper" refType="w" fact="0.88"/>
                <dgm:constr type="h" for="ch" forName="L2TextContainerWrapper" refType="h" fact="0.31"/>
                <dgm:constr type="b" for="ch" forName="L2TextContainerWrapper" refType="h" fact="0.31"/>
                <dgm:constr type="l" for="ch" forName="L2TextContainerWrapper" refType="w" fact="0.06"/>
                <dgm:constr type="w" for="ch" forName="ConnectLine"/>
                <dgm:constr type="l" for="ch" forName="ConnectLine" refType="w" fact="0.5"/>
                <dgm:constr type="h" for="ch" forName="ConnectLine" refType="h" fact="0.17"/>
                <dgm:constr type="t" for="ch" forName="ConnectLine" refType="h" fact="0.31"/>
                <dgm:constr type="w" for="ch" forName="ConnectorPoint" refType="h" fact="0.025"/>
                <dgm:constr type="h" for="ch" forName="ConnectorPoint" refType="h" fact="0.025"/>
                <dgm:constr type="ctrX" for="ch" forName="ConnectorPoint" refType="w" fact="0.5"/>
                <dgm:constr type="ctrY" for="ch" forName="ConnectorPoint" refType="h" fact="0.5"/>
                <dgm:constr type="w" for="ch" forName="EmptyPlaceHolder" refType="w"/>
                <dgm:constr type="t" for="ch" forName="EmptyPlaceHolder" refType="h" fact="0.65"/>
                <dgm:constr type="h" for="ch" forName="EmptyPlaceHolder" refType="h" fact="0.35"/>
              </dgm:constrLst>
            </dgm:if>
            <dgm:else name="CaseForPlacingNodeBelowDivider">
              <dgm:constrLst>
                <dgm:constr type="w" for="ch" forName="L1TextContainer" refType="w" fact="0.8"/>
                <dgm:constr type="l" for="ch" forName="L1TextContainer" refType="w" fact="0.1"/>
                <dgm:constr type="t" for="ch" forName="L1TextContainer" refType="h" fact="0.35"/>
                <dgm:constr type="h" for="ch" forName="L1TextContainer" refType="h" fact="0.113"/>
                <dgm:constr type="w" for="ch" forName="L2TextContainerWrapper" refType="w" fact="0.88"/>
                <dgm:constr type="h" for="ch" forName="L2TextContainerWrapper" refType="h" fact="0.31"/>
                <dgm:constr type="t" for="ch" forName="L2TextContainerWrapper" refType="h" fact="0.69"/>
                <dgm:constr type="l" for="ch" forName="L2TextContainerWrapper" refType="w" fact="0.06"/>
                <dgm:constr type="w" for="ch" forName="ConnectLine"/>
                <dgm:constr type="l" for="ch" forName="ConnectLine" refType="w" fact="0.5"/>
                <dgm:constr type="h" for="ch" forName="ConnectLine" refType="h" fact="0.17"/>
                <dgm:constr type="t" for="ch" forName="ConnectLine" refType="h" fact="0.52"/>
                <dgm:constr type="w" for="ch" forName="ConnectorPoint" refType="h" fact="0.025"/>
                <dgm:constr type="h" for="ch" forName="ConnectorPoint" refType="h" fact="0.025"/>
                <dgm:constr type="ctrX" for="ch" forName="ConnectorPoint" refType="w" fact="0.5"/>
                <dgm:constr type="ctrY" for="ch" forName="ConnectorPoint" refType="h" fact="0.5"/>
                <dgm:constr type="w" for="ch" forName="EmptyPlaceHolder" refType="w"/>
                <dgm:constr type="h" for="ch" forName="EmptyPlaceHolder" refType="h" fact="0.35"/>
                <dgm:constr type="t" for="ch" forName="EmptyPlaceHolder" refType="h" fact="0"/>
              </dgm:constrLst>
            </dgm:else>
          </dgm:choose>
          <dgm:layoutNode name="L1TextContainer" styleLbl="revTx">
            <dgm:varLst>
              <dgm:chMax val="1"/>
              <dgm:chPref val="1"/>
              <dgm:bulletEnabled val="1"/>
            </dgm:varLst>
            <dgm:choose name="casesForTxtDirLogic">
              <dgm:if name="Name78" axis="self" ptType="node" func="posOdd" op="equ" val="1">
                <dgm:alg type="tx">
                  <dgm:param type="txAnchorHorz" val="ctr"/>
                  <dgm:param type="txAnchorVert" val="t"/>
                  <dgm:param type="parTxLTRAlign" val="ctr"/>
                  <dgm:param type="parTxRTLAlign" val="ctr"/>
                </dgm:alg>
              </dgm:if>
              <dgm:else name="Name89">
                <dgm:alg type="tx">
                  <dgm:param type="txAnchorHorz" val="ctr"/>
                  <dgm:param type="txAnchorVert" val="b"/>
                  <dgm:param type="parTxLTRAlign" val="ctr"/>
                  <dgm:param type="parTxRTLAlign" val="ctr"/>
                </dgm:alg>
              </dgm:else>
            </dgm:choose>
            <dgm:shape xmlns:r="http://schemas.openxmlformats.org/officeDocument/2006/relationships" type="rect" r:blip="">
              <dgm:adjLst/>
            </dgm:shape>
            <dgm:presOf axis="self"/>
            <dgm:constrLst>
              <dgm:constr type="lMarg"/>
              <dgm:constr type="rMarg"/>
              <dgm:constr type="tMarg"/>
              <dgm:constr type="bMarg"/>
            </dgm:constrLst>
            <dgm:ruleLst>
              <dgm:rule type="primFontSz" val="14" fact="NaN" max="NaN"/>
            </dgm:ruleLst>
          </dgm:layoutNode>
          <dgm:layoutNode name="L2TextContainerWrapper" styleLbl="bgAccFollowNode1">
            <dgm:varLst>
              <dgm:chMax val="0"/>
              <dgm:chPref val="0"/>
              <dgm:bulletEnabled val="1"/>
            </dgm:varLst>
            <dgm:alg type="composite"/>
            <dgm:choose name="L2TextContainerConstr">
              <dgm:if name="CaseForPlacingL2TextContaineAboveDivider" axis="self" ptType="node" func="posOdd" op="equ" val="1">
                <dgm:constrLst>
                  <dgm:constr type="h" for="ch" forName="L2TextContainer" refType="h" fact="0.45"/>
                  <dgm:constr type="b" for="ch" forName="L2TextContainer" refType="h"/>
                  <dgm:constr type="h" for="ch" forName="FlexibleEmptyPlaceHolder" refType="h" fact="0.55"/>
                </dgm:constrLst>
              </dgm:if>
              <dgm:else name="CaseForPlacingL2TextContaineBelowDivider">
                <dgm:constrLst>
                  <dgm:constr type="h" for="ch" forName="L2TextContainer" refType="h" fact="0.45"/>
                  <dgm:constr type="h" for="ch" forName="FlexibleEmptyPlaceHolder" refType="h" fact="0.55"/>
                  <dgm:constr type="b" for="ch" forName="FlexibleEmptyPlaceHolder" refType="h"/>
                </dgm:constrLst>
              </dgm:else>
            </dgm:choose>
            <dgm:layoutNode name="L2TextContainer" styleLbl="bgAccFollowNode1">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ect" r:blip="">
                <dgm:adjLst/>
              </dgm:shape>
              <dgm:presOf axis="des" ptType="node"/>
              <dgm:constrLst>
                <dgm:constr type="lMarg" refType="primFontSz" fact="0.75"/>
                <dgm:constr type="rMarg" refType="primFontSz" fact="0.75"/>
                <dgm:constr type="tMarg" refType="primFontSz" fact="0.75"/>
                <dgm:constr type="bMarg" refType="primFontSz" fact="0.75"/>
              </dgm:constrLst>
              <dgm:ruleLst>
                <dgm:rule type="h" val="INF" fact="NaN" max="NaN"/>
                <dgm:rule type="primFontSz" val="11" fact="NaN" max="NaN"/>
                <dgm:rule type="secFontSz" val="9"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alignNode1" moveWith="L2TextContainer">
            <dgm:alg type="sp"/>
            <dgm:shape xmlns:r="http://schemas.openxmlformats.org/officeDocument/2006/relationships" type="line" r:blip="" zOrderOff="-1">
              <dgm:adjLst/>
              <dgm:extLst>
                <a:ext uri="{B698B0E9-8C71-41B9-8309-B3DCBF30829C}">
                  <dgm1612:spPr xmlns:dgm1612="http://schemas.microsoft.com/office/drawing/2016/12/diagram">
                    <a:ln w="6350">
                      <a:prstDash val="dash"/>
                    </a:ln>
                  </dgm1612:spPr>
                </a:ext>
              </dgm:extLst>
            </dgm:shape>
            <dgm:presOf/>
            <dgm:constrLst/>
          </dgm:layoutNode>
          <dgm:layoutNode name="ConnectorPoint" styleLbl="fgAcc1" moveWith="L2TextContainer">
            <dgm:alg type="sp"/>
            <dgm:shape xmlns:r="http://schemas.openxmlformats.org/officeDocument/2006/relationships" type="ellipse" r:blip="" zOrderOff="10">
              <dgm:adjLst/>
              <dgm:extLst>
                <a:ext uri="{B698B0E9-8C71-41B9-8309-B3DCBF30829C}">
                  <dgm1612:spPr xmlns:dgm1612="http://schemas.microsoft.com/office/drawing/2016/12/diagram">
                    <a:ln>
                      <a:noFill/>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1D2472-DE69-4877-B92A-BA758FFE9EE2}" type="datetimeFigureOut">
              <a:rPr lang="en-GB" smtClean="0"/>
              <a:t>30/08/2023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055247-ED91-4D6D-9A8C-E83183BCE342}" type="slidenum">
              <a:rPr lang="en-GB" smtClean="0"/>
              <a:t>‹#›</a:t>
            </a:fld>
            <a:endParaRPr lang="en-GB"/>
          </a:p>
        </p:txBody>
      </p:sp>
    </p:spTree>
    <p:extLst>
      <p:ext uri="{BB962C8B-B14F-4D97-AF65-F5344CB8AC3E}">
        <p14:creationId xmlns:p14="http://schemas.microsoft.com/office/powerpoint/2010/main" val="27999218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 is public law, who is he?</a:t>
            </a:r>
          </a:p>
        </p:txBody>
      </p:sp>
      <p:sp>
        <p:nvSpPr>
          <p:cNvPr id="4" name="Slide Number Placeholder 3"/>
          <p:cNvSpPr>
            <a:spLocks noGrp="1"/>
          </p:cNvSpPr>
          <p:nvPr>
            <p:ph type="sldNum" sz="quarter" idx="5"/>
          </p:nvPr>
        </p:nvSpPr>
        <p:spPr/>
        <p:txBody>
          <a:bodyPr/>
          <a:lstStyle/>
          <a:p>
            <a:fld id="{96055247-ED91-4D6D-9A8C-E83183BCE342}" type="slidenum">
              <a:rPr lang="en-GB" smtClean="0"/>
              <a:t>16</a:t>
            </a:fld>
            <a:endParaRPr lang="en-GB"/>
          </a:p>
        </p:txBody>
      </p:sp>
    </p:spTree>
    <p:extLst>
      <p:ext uri="{BB962C8B-B14F-4D97-AF65-F5344CB8AC3E}">
        <p14:creationId xmlns:p14="http://schemas.microsoft.com/office/powerpoint/2010/main" val="12063155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are public law – what does this represent?</a:t>
            </a:r>
          </a:p>
        </p:txBody>
      </p:sp>
      <p:sp>
        <p:nvSpPr>
          <p:cNvPr id="4" name="Slide Number Placeholder 3"/>
          <p:cNvSpPr>
            <a:spLocks noGrp="1"/>
          </p:cNvSpPr>
          <p:nvPr>
            <p:ph type="sldNum" sz="quarter" idx="5"/>
          </p:nvPr>
        </p:nvSpPr>
        <p:spPr/>
        <p:txBody>
          <a:bodyPr/>
          <a:lstStyle/>
          <a:p>
            <a:fld id="{96055247-ED91-4D6D-9A8C-E83183BCE342}" type="slidenum">
              <a:rPr lang="en-GB" smtClean="0"/>
              <a:t>17</a:t>
            </a:fld>
            <a:endParaRPr lang="en-GB"/>
          </a:p>
        </p:txBody>
      </p:sp>
    </p:spTree>
    <p:extLst>
      <p:ext uri="{BB962C8B-B14F-4D97-AF65-F5344CB8AC3E}">
        <p14:creationId xmlns:p14="http://schemas.microsoft.com/office/powerpoint/2010/main" val="39648298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They are a part of public law. </a:t>
            </a:r>
          </a:p>
        </p:txBody>
      </p:sp>
      <p:sp>
        <p:nvSpPr>
          <p:cNvPr id="4" name="Slide Number Placeholder 3"/>
          <p:cNvSpPr>
            <a:spLocks noGrp="1"/>
          </p:cNvSpPr>
          <p:nvPr>
            <p:ph type="sldNum" sz="quarter" idx="5"/>
          </p:nvPr>
        </p:nvSpPr>
        <p:spPr/>
        <p:txBody>
          <a:bodyPr/>
          <a:lstStyle/>
          <a:p>
            <a:fld id="{96055247-ED91-4D6D-9A8C-E83183BCE342}" type="slidenum">
              <a:rPr lang="en-GB" smtClean="0"/>
              <a:t>18</a:t>
            </a:fld>
            <a:endParaRPr lang="en-GB"/>
          </a:p>
        </p:txBody>
      </p:sp>
    </p:spTree>
    <p:extLst>
      <p:ext uri="{BB962C8B-B14F-4D97-AF65-F5344CB8AC3E}">
        <p14:creationId xmlns:p14="http://schemas.microsoft.com/office/powerpoint/2010/main" val="39303560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part of public law. </a:t>
            </a:r>
          </a:p>
        </p:txBody>
      </p:sp>
      <p:sp>
        <p:nvSpPr>
          <p:cNvPr id="4" name="Slide Number Placeholder 3"/>
          <p:cNvSpPr>
            <a:spLocks noGrp="1"/>
          </p:cNvSpPr>
          <p:nvPr>
            <p:ph type="sldNum" sz="quarter" idx="5"/>
          </p:nvPr>
        </p:nvSpPr>
        <p:spPr/>
        <p:txBody>
          <a:bodyPr/>
          <a:lstStyle/>
          <a:p>
            <a:fld id="{96055247-ED91-4D6D-9A8C-E83183BCE342}" type="slidenum">
              <a:rPr lang="en-GB" smtClean="0"/>
              <a:t>19</a:t>
            </a:fld>
            <a:endParaRPr lang="en-GB"/>
          </a:p>
        </p:txBody>
      </p:sp>
    </p:spTree>
    <p:extLst>
      <p:ext uri="{BB962C8B-B14F-4D97-AF65-F5344CB8AC3E}">
        <p14:creationId xmlns:p14="http://schemas.microsoft.com/office/powerpoint/2010/main" val="37027563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part of public law. </a:t>
            </a:r>
          </a:p>
        </p:txBody>
      </p:sp>
      <p:sp>
        <p:nvSpPr>
          <p:cNvPr id="4" name="Slide Number Placeholder 3"/>
          <p:cNvSpPr>
            <a:spLocks noGrp="1"/>
          </p:cNvSpPr>
          <p:nvPr>
            <p:ph type="sldNum" sz="quarter" idx="5"/>
          </p:nvPr>
        </p:nvSpPr>
        <p:spPr/>
        <p:txBody>
          <a:bodyPr/>
          <a:lstStyle/>
          <a:p>
            <a:fld id="{96055247-ED91-4D6D-9A8C-E83183BCE342}" type="slidenum">
              <a:rPr lang="en-GB" smtClean="0"/>
              <a:t>20</a:t>
            </a:fld>
            <a:endParaRPr lang="en-GB"/>
          </a:p>
        </p:txBody>
      </p:sp>
    </p:spTree>
    <p:extLst>
      <p:ext uri="{BB962C8B-B14F-4D97-AF65-F5344CB8AC3E}">
        <p14:creationId xmlns:p14="http://schemas.microsoft.com/office/powerpoint/2010/main" val="7707867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https://www.youtube.com/watch?v=Suzl7ngIc6s   </a:t>
            </a:r>
          </a:p>
        </p:txBody>
      </p:sp>
      <p:sp>
        <p:nvSpPr>
          <p:cNvPr id="4" name="Slide Number Placeholder 3"/>
          <p:cNvSpPr>
            <a:spLocks noGrp="1"/>
          </p:cNvSpPr>
          <p:nvPr>
            <p:ph type="sldNum" sz="quarter" idx="5"/>
          </p:nvPr>
        </p:nvSpPr>
        <p:spPr/>
        <p:txBody>
          <a:bodyPr/>
          <a:lstStyle/>
          <a:p>
            <a:fld id="{96055247-ED91-4D6D-9A8C-E83183BCE342}" type="slidenum">
              <a:rPr lang="en-GB" smtClean="0"/>
              <a:t>21</a:t>
            </a:fld>
            <a:endParaRPr lang="en-GB"/>
          </a:p>
        </p:txBody>
      </p:sp>
    </p:spTree>
    <p:extLst>
      <p:ext uri="{BB962C8B-B14F-4D97-AF65-F5344CB8AC3E}">
        <p14:creationId xmlns:p14="http://schemas.microsoft.com/office/powerpoint/2010/main" val="100675703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dirty="0"/>
              <a:t>Click to edit Master title style</a:t>
            </a:r>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8/30/2023</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277293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2647F38-B617-4D2F-AE0A-013F0C4D2C57}" type="datetimeFigureOut">
              <a:rPr lang="en-US" dirty="0"/>
              <a:t>8/30/2023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extLst>
      <p:ext uri="{BB962C8B-B14F-4D97-AF65-F5344CB8AC3E}">
        <p14:creationId xmlns:p14="http://schemas.microsoft.com/office/powerpoint/2010/main" val="28962488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dirty="0"/>
              <a:t>Click to edit Master title style</a:t>
            </a:r>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646793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05BFA754-D5C3-4E66-96A6-867B257F58DC}" type="datetimeFigureOut">
              <a:rPr lang="en-US" dirty="0"/>
              <a:t>8/30/2023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extLst>
      <p:ext uri="{BB962C8B-B14F-4D97-AF65-F5344CB8AC3E}">
        <p14:creationId xmlns:p14="http://schemas.microsoft.com/office/powerpoint/2010/main" val="40965439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8/30/2023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692560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8/30/2023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160766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8/30/2023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221174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dirty="0"/>
              <a:t>Click to edit Master title style</a:t>
            </a:r>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8/30/2023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41330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dirty="0"/>
              <a:t>Click to edit Master title style</a:t>
            </a:r>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8/30/2023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767436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dirty="0"/>
              <a:t>Click to edit Master title style</a:t>
            </a:r>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8/30/2023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999374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dirty="0"/>
              <a:t>Click to edit Master title style</a:t>
            </a:r>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115595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397926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dirty="0"/>
              <a:t>Click to edit Master title style</a:t>
            </a:r>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9009632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601868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dirty="0"/>
              <a:t>Click to edit Master title style</a:t>
            </a:r>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774624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8/30/2023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004925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8/30/2023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15721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8/30/2023</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356744102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3.png"/><Relationship Id="rId7" Type="http://schemas.openxmlformats.org/officeDocument/2006/relationships/diagramQuickStyle" Target="../diagrams/quickStyle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4.png"/><Relationship Id="rId9" Type="http://schemas.microsoft.com/office/2007/relationships/diagramDrawing" Target="../diagrams/drawing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7.sv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8.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hyperlink" Target="https://www.flickr.com/photos/number10gov/50372068058/" TargetMode="External"/><Relationship Id="rId4" Type="http://schemas.openxmlformats.org/officeDocument/2006/relationships/image" Target="../media/image37.jpg"/></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frr.wikipedia.org/wiki/Wales"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hyperlink" Target="https://farefilm.it/persone/johnny-depp-accusato-di-violenza-domestica-dalla-moglie-amber-heard-6063" TargetMode="External"/><Relationship Id="rId4" Type="http://schemas.openxmlformats.org/officeDocument/2006/relationships/image" Target="../media/image39.jp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hyperlink" Target="https://bccla.org/2015/04/elephants-in-the-court/" TargetMode="External"/><Relationship Id="rId4" Type="http://schemas.openxmlformats.org/officeDocument/2006/relationships/image" Target="../media/image40.jp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hyperlink" Target="https://www.sacc.org.uk/articles/2017/police-priority-was-actionable-intelligence" TargetMode="External"/><Relationship Id="rId4" Type="http://schemas.openxmlformats.org/officeDocument/2006/relationships/image" Target="../media/image41.jp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ideo" Target="https://www.youtube.com/embed/Suzl7ngIc6s?feature=oembed" TargetMode="External"/><Relationship Id="rId4" Type="http://schemas.openxmlformats.org/officeDocument/2006/relationships/image" Target="../media/image42.jpeg"/></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DB843-5D11-CF1E-5EDB-AC5FBC7D8636}"/>
              </a:ext>
            </a:extLst>
          </p:cNvPr>
          <p:cNvSpPr>
            <a:spLocks noGrp="1"/>
          </p:cNvSpPr>
          <p:nvPr>
            <p:ph type="ctrTitle"/>
          </p:nvPr>
        </p:nvSpPr>
        <p:spPr>
          <a:xfrm>
            <a:off x="2489992" y="1871131"/>
            <a:ext cx="7018075" cy="1515533"/>
          </a:xfrm>
        </p:spPr>
        <p:txBody>
          <a:bodyPr>
            <a:noAutofit/>
          </a:bodyPr>
          <a:lstStyle/>
          <a:p>
            <a:r>
              <a:rPr lang="en-GB" b="1" i="1" u="sng" dirty="0">
                <a:cs typeface="Calibri Light"/>
              </a:rPr>
              <a:t>Welcome to public law </a:t>
            </a:r>
            <a:endParaRPr lang="en-GB" b="1">
              <a:cs typeface="Calibri Light" panose="020F0302020204030204"/>
            </a:endParaRPr>
          </a:p>
        </p:txBody>
      </p:sp>
      <p:sp>
        <p:nvSpPr>
          <p:cNvPr id="3" name="Subtitle 2">
            <a:extLst>
              <a:ext uri="{FF2B5EF4-FFF2-40B4-BE49-F238E27FC236}">
                <a16:creationId xmlns:a16="http://schemas.microsoft.com/office/drawing/2014/main" id="{C624781B-9EDF-A137-5498-8C59997FFDC8}"/>
              </a:ext>
            </a:extLst>
          </p:cNvPr>
          <p:cNvSpPr>
            <a:spLocks noGrp="1"/>
          </p:cNvSpPr>
          <p:nvPr>
            <p:ph type="subTitle" idx="1"/>
          </p:nvPr>
        </p:nvSpPr>
        <p:spPr/>
        <p:txBody>
          <a:bodyPr vert="horz" lIns="91440" tIns="45720" rIns="91440" bIns="45720" rtlCol="0" anchor="t">
            <a:normAutofit/>
          </a:bodyPr>
          <a:lstStyle/>
          <a:p>
            <a:r>
              <a:rPr lang="en-GB" dirty="0">
                <a:cs typeface="Calibri"/>
              </a:rPr>
              <a:t>By Zita Draper </a:t>
            </a:r>
            <a:endParaRPr lang="en-GB" dirty="0"/>
          </a:p>
        </p:txBody>
      </p:sp>
    </p:spTree>
    <p:extLst>
      <p:ext uri="{BB962C8B-B14F-4D97-AF65-F5344CB8AC3E}">
        <p14:creationId xmlns:p14="http://schemas.microsoft.com/office/powerpoint/2010/main" val="196700674"/>
      </p:ext>
    </p:extLst>
  </p:cSld>
  <p:clrMapOvr>
    <a:masterClrMapping/>
  </p:clrMapOvr>
  <mc:AlternateContent xmlns:mc="http://schemas.openxmlformats.org/markup-compatibility/2006" xmlns:p14="http://schemas.microsoft.com/office/powerpoint/2010/main">
    <mc:Choice Requires="p14">
      <p:transition spd="slow" p14:dur="2000" advTm="10385"/>
    </mc:Choice>
    <mc:Fallback xmlns="">
      <p:transition spd="slow" advTm="1038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7A94F-5EE6-7F03-657C-69A5C527735D}"/>
              </a:ext>
            </a:extLst>
          </p:cNvPr>
          <p:cNvSpPr>
            <a:spLocks noGrp="1"/>
          </p:cNvSpPr>
          <p:nvPr>
            <p:ph type="title"/>
          </p:nvPr>
        </p:nvSpPr>
        <p:spPr/>
        <p:txBody>
          <a:bodyPr>
            <a:noAutofit/>
          </a:bodyPr>
          <a:lstStyle/>
          <a:p>
            <a:r>
              <a:rPr lang="en-GB" sz="8800" b="1" i="1" u="sng" dirty="0"/>
              <a:t>Content </a:t>
            </a:r>
          </a:p>
        </p:txBody>
      </p:sp>
      <p:sp>
        <p:nvSpPr>
          <p:cNvPr id="3" name="Content Placeholder 2">
            <a:extLst>
              <a:ext uri="{FF2B5EF4-FFF2-40B4-BE49-F238E27FC236}">
                <a16:creationId xmlns:a16="http://schemas.microsoft.com/office/drawing/2014/main" id="{C2AAD8D0-E2BB-AF73-5FAE-E015C59BDE04}"/>
              </a:ext>
            </a:extLst>
          </p:cNvPr>
          <p:cNvSpPr>
            <a:spLocks noGrp="1"/>
          </p:cNvSpPr>
          <p:nvPr>
            <p:ph idx="1"/>
          </p:nvPr>
        </p:nvSpPr>
        <p:spPr/>
        <p:txBody>
          <a:bodyPr>
            <a:normAutofit fontScale="92500" lnSpcReduction="20000"/>
          </a:bodyPr>
          <a:lstStyle/>
          <a:p>
            <a:r>
              <a:rPr lang="en-GB" dirty="0"/>
              <a:t>Aims and Learning Objectives. </a:t>
            </a:r>
          </a:p>
          <a:p>
            <a:pPr>
              <a:buSzPct val="114999"/>
            </a:pPr>
            <a:r>
              <a:rPr lang="en-GB" dirty="0"/>
              <a:t>Introductions. </a:t>
            </a:r>
          </a:p>
          <a:p>
            <a:pPr>
              <a:buSzPct val="114999"/>
            </a:pPr>
            <a:r>
              <a:rPr lang="en-GB" dirty="0"/>
              <a:t>What will be studied? </a:t>
            </a:r>
          </a:p>
          <a:p>
            <a:pPr>
              <a:buSzPct val="114999"/>
            </a:pPr>
            <a:r>
              <a:rPr lang="en-GB" dirty="0"/>
              <a:t>How will these sessions run? </a:t>
            </a:r>
          </a:p>
          <a:p>
            <a:pPr>
              <a:buSzPct val="114999"/>
            </a:pPr>
            <a:r>
              <a:rPr lang="en-GB" dirty="0"/>
              <a:t>Assignments</a:t>
            </a:r>
          </a:p>
          <a:p>
            <a:pPr>
              <a:buSzPct val="114999"/>
            </a:pPr>
            <a:r>
              <a:rPr lang="en-GB" dirty="0"/>
              <a:t>Trip.</a:t>
            </a:r>
          </a:p>
          <a:p>
            <a:pPr>
              <a:buSzPct val="114999"/>
            </a:pPr>
            <a:r>
              <a:rPr lang="en-GB" dirty="0"/>
              <a:t>Summary</a:t>
            </a:r>
          </a:p>
          <a:p>
            <a:pPr>
              <a:buSzPct val="114999"/>
            </a:pPr>
            <a:r>
              <a:rPr lang="en-GB" dirty="0"/>
              <a:t>Thank you, any questions?</a:t>
            </a:r>
          </a:p>
        </p:txBody>
      </p:sp>
      <p:pic>
        <p:nvPicPr>
          <p:cNvPr id="4" name="Graphic 4" descr="Wave Gesture with solid fill">
            <a:extLst>
              <a:ext uri="{FF2B5EF4-FFF2-40B4-BE49-F238E27FC236}">
                <a16:creationId xmlns:a16="http://schemas.microsoft.com/office/drawing/2014/main" id="{7D77B96F-33C1-BDCA-2759-356C30FB5C0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710488" y="3061097"/>
            <a:ext cx="2593181" cy="2593181"/>
          </a:xfrm>
          <a:prstGeom prst="rect">
            <a:avLst/>
          </a:prstGeom>
        </p:spPr>
      </p:pic>
    </p:spTree>
    <p:extLst>
      <p:ext uri="{BB962C8B-B14F-4D97-AF65-F5344CB8AC3E}">
        <p14:creationId xmlns:p14="http://schemas.microsoft.com/office/powerpoint/2010/main" val="2109010788"/>
      </p:ext>
    </p:extLst>
  </p:cSld>
  <p:clrMapOvr>
    <a:masterClrMapping/>
  </p:clrMapOvr>
  <mc:AlternateContent xmlns:mc="http://schemas.openxmlformats.org/markup-compatibility/2006" xmlns:p14="http://schemas.microsoft.com/office/powerpoint/2010/main">
    <mc:Choice Requires="p14">
      <p:transition spd="slow" p14:dur="2000" advTm="35095"/>
    </mc:Choice>
    <mc:Fallback xmlns="">
      <p:transition spd="slow" advTm="3509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AE5B8-75BD-F730-611A-BC6186178326}"/>
              </a:ext>
            </a:extLst>
          </p:cNvPr>
          <p:cNvSpPr>
            <a:spLocks noGrp="1"/>
          </p:cNvSpPr>
          <p:nvPr>
            <p:ph type="title"/>
          </p:nvPr>
        </p:nvSpPr>
        <p:spPr/>
        <p:txBody>
          <a:bodyPr>
            <a:noAutofit/>
          </a:bodyPr>
          <a:lstStyle/>
          <a:p>
            <a:r>
              <a:rPr lang="en-GB" sz="5400" b="1" i="1" u="sng" dirty="0"/>
              <a:t>Aims and Learning Objectives </a:t>
            </a:r>
          </a:p>
        </p:txBody>
      </p:sp>
      <p:sp>
        <p:nvSpPr>
          <p:cNvPr id="3" name="Content Placeholder 2">
            <a:extLst>
              <a:ext uri="{FF2B5EF4-FFF2-40B4-BE49-F238E27FC236}">
                <a16:creationId xmlns:a16="http://schemas.microsoft.com/office/drawing/2014/main" id="{D4BF6F01-DA33-F014-9574-7110DEBDFD46}"/>
              </a:ext>
            </a:extLst>
          </p:cNvPr>
          <p:cNvSpPr>
            <a:spLocks noGrp="1"/>
          </p:cNvSpPr>
          <p:nvPr>
            <p:ph idx="1"/>
          </p:nvPr>
        </p:nvSpPr>
        <p:spPr/>
        <p:txBody>
          <a:bodyPr/>
          <a:lstStyle/>
          <a:p>
            <a:r>
              <a:rPr lang="en-GB" dirty="0"/>
              <a:t>The aim of today's session is to introduce students to public Law. </a:t>
            </a:r>
          </a:p>
          <a:p>
            <a:pPr>
              <a:buSzPct val="114999"/>
            </a:pPr>
            <a:endParaRPr lang="en-GB" dirty="0"/>
          </a:p>
          <a:p>
            <a:pPr>
              <a:buSzPct val="114999"/>
            </a:pPr>
            <a:r>
              <a:rPr lang="en-GB" dirty="0"/>
              <a:t>By the end of today's session students should be able to understand what will be studied, how these sessions will run and their first assignment. </a:t>
            </a:r>
          </a:p>
        </p:txBody>
      </p:sp>
      <p:pic>
        <p:nvPicPr>
          <p:cNvPr id="4" name="Graphic 4" descr="Bullseye with solid fill">
            <a:extLst>
              <a:ext uri="{FF2B5EF4-FFF2-40B4-BE49-F238E27FC236}">
                <a16:creationId xmlns:a16="http://schemas.microsoft.com/office/drawing/2014/main" id="{C14E4356-DE10-58BD-B0A3-35884642DD4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96487" y="4686300"/>
            <a:ext cx="1652587" cy="1652587"/>
          </a:xfrm>
          <a:prstGeom prst="rect">
            <a:avLst/>
          </a:prstGeom>
        </p:spPr>
      </p:pic>
    </p:spTree>
    <p:extLst>
      <p:ext uri="{BB962C8B-B14F-4D97-AF65-F5344CB8AC3E}">
        <p14:creationId xmlns:p14="http://schemas.microsoft.com/office/powerpoint/2010/main" val="1662741129"/>
      </p:ext>
    </p:extLst>
  </p:cSld>
  <p:clrMapOvr>
    <a:masterClrMapping/>
  </p:clrMapOvr>
  <mc:AlternateContent xmlns:mc="http://schemas.openxmlformats.org/markup-compatibility/2006" xmlns:p14="http://schemas.microsoft.com/office/powerpoint/2010/main">
    <mc:Choice Requires="p14">
      <p:transition spd="slow" p14:dur="2000" advTm="13351"/>
    </mc:Choice>
    <mc:Fallback xmlns="">
      <p:transition spd="slow" advTm="1335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8D44B-2A0E-CEA7-41E9-E76FE57869FC}"/>
              </a:ext>
            </a:extLst>
          </p:cNvPr>
          <p:cNvSpPr>
            <a:spLocks noGrp="1"/>
          </p:cNvSpPr>
          <p:nvPr>
            <p:ph type="title"/>
          </p:nvPr>
        </p:nvSpPr>
        <p:spPr/>
        <p:txBody>
          <a:bodyPr>
            <a:normAutofit/>
          </a:bodyPr>
          <a:lstStyle/>
          <a:p>
            <a:r>
              <a:rPr lang="en-GB" sz="6600" b="1" i="1" u="sng" dirty="0"/>
              <a:t>Introductions</a:t>
            </a:r>
            <a:endParaRPr lang="en-US" sz="6600"/>
          </a:p>
        </p:txBody>
      </p:sp>
      <p:sp>
        <p:nvSpPr>
          <p:cNvPr id="3" name="Content Placeholder 2">
            <a:extLst>
              <a:ext uri="{FF2B5EF4-FFF2-40B4-BE49-F238E27FC236}">
                <a16:creationId xmlns:a16="http://schemas.microsoft.com/office/drawing/2014/main" id="{CFAC4165-4BA0-DA9F-537A-95AA402EF41F}"/>
              </a:ext>
            </a:extLst>
          </p:cNvPr>
          <p:cNvSpPr>
            <a:spLocks noGrp="1"/>
          </p:cNvSpPr>
          <p:nvPr>
            <p:ph idx="1"/>
          </p:nvPr>
        </p:nvSpPr>
        <p:spPr/>
        <p:txBody>
          <a:bodyPr/>
          <a:lstStyle/>
          <a:p>
            <a:pPr>
              <a:lnSpc>
                <a:spcPct val="150000"/>
              </a:lnSpc>
              <a:spcBef>
                <a:spcPts val="1400"/>
              </a:spcBef>
            </a:pPr>
            <a:r>
              <a:rPr lang="en-GB" dirty="0"/>
              <a:t>Who am I?</a:t>
            </a:r>
            <a:endParaRPr lang="en-US" dirty="0"/>
          </a:p>
          <a:p>
            <a:pPr>
              <a:lnSpc>
                <a:spcPct val="150000"/>
              </a:lnSpc>
              <a:spcBef>
                <a:spcPts val="1400"/>
              </a:spcBef>
              <a:buSzPct val="114999"/>
            </a:pPr>
            <a:r>
              <a:rPr lang="en-GB" dirty="0"/>
              <a:t>What are my previous qualifications? </a:t>
            </a:r>
          </a:p>
          <a:p>
            <a:pPr>
              <a:lnSpc>
                <a:spcPct val="150000"/>
              </a:lnSpc>
              <a:spcBef>
                <a:spcPts val="1400"/>
              </a:spcBef>
              <a:buSzPct val="114999"/>
            </a:pPr>
            <a:r>
              <a:rPr lang="en-GB" dirty="0"/>
              <a:t>What do I want to do when I finish my degree?</a:t>
            </a:r>
          </a:p>
        </p:txBody>
      </p:sp>
      <p:pic>
        <p:nvPicPr>
          <p:cNvPr id="4" name="Graphic 4" descr="Wave Gesture outline">
            <a:extLst>
              <a:ext uri="{FF2B5EF4-FFF2-40B4-BE49-F238E27FC236}">
                <a16:creationId xmlns:a16="http://schemas.microsoft.com/office/drawing/2014/main" id="{84BA9E09-F9BE-49CB-E5C4-CAD794E2ACB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567613" y="2555081"/>
            <a:ext cx="3212306" cy="3212306"/>
          </a:xfrm>
          <a:prstGeom prst="rect">
            <a:avLst/>
          </a:prstGeom>
        </p:spPr>
      </p:pic>
    </p:spTree>
    <p:extLst>
      <p:ext uri="{BB962C8B-B14F-4D97-AF65-F5344CB8AC3E}">
        <p14:creationId xmlns:p14="http://schemas.microsoft.com/office/powerpoint/2010/main" val="339990672"/>
      </p:ext>
    </p:extLst>
  </p:cSld>
  <p:clrMapOvr>
    <a:masterClrMapping/>
  </p:clrMapOvr>
  <mc:AlternateContent xmlns:mc="http://schemas.openxmlformats.org/markup-compatibility/2006" xmlns:p14="http://schemas.microsoft.com/office/powerpoint/2010/main">
    <mc:Choice Requires="p14">
      <p:transition spd="slow" p14:dur="2000" advTm="27664"/>
    </mc:Choice>
    <mc:Fallback xmlns="">
      <p:transition spd="slow" advTm="2766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52BE4420-3B5F-4549-8B4A-77855B821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A75876F6-95D4-48CB-8E3E-4401A96E2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8"/>
            <a:ext cx="3823215"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D1B84719-90BB-4D0C-92D8-61DC5512B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074B58AA-142A-E8CA-4ED7-24B2565FBD7B}"/>
              </a:ext>
            </a:extLst>
          </p:cNvPr>
          <p:cNvSpPr>
            <a:spLocks noGrp="1"/>
          </p:cNvSpPr>
          <p:nvPr>
            <p:ph type="title"/>
          </p:nvPr>
        </p:nvSpPr>
        <p:spPr>
          <a:xfrm>
            <a:off x="1055599" y="1055077"/>
            <a:ext cx="2532909" cy="4794578"/>
          </a:xfrm>
        </p:spPr>
        <p:txBody>
          <a:bodyPr>
            <a:normAutofit/>
          </a:bodyPr>
          <a:lstStyle/>
          <a:p>
            <a:r>
              <a:rPr lang="en-GB" b="1" i="1" u="sng">
                <a:solidFill>
                  <a:srgbClr val="262626"/>
                </a:solidFill>
              </a:rPr>
              <a:t>What will we study?</a:t>
            </a:r>
          </a:p>
        </p:txBody>
      </p:sp>
      <p:sp useBgFill="1">
        <p:nvSpPr>
          <p:cNvPr id="27" name="Rectangle 26">
            <a:extLst>
              <a:ext uri="{FF2B5EF4-FFF2-40B4-BE49-F238E27FC236}">
                <a16:creationId xmlns:a16="http://schemas.microsoft.com/office/drawing/2014/main" id="{7B407EC4-5D16-4845-9840-4E28622B6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053" y="-2"/>
            <a:ext cx="753994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 name="Table 2">
            <a:extLst>
              <a:ext uri="{FF2B5EF4-FFF2-40B4-BE49-F238E27FC236}">
                <a16:creationId xmlns:a16="http://schemas.microsoft.com/office/drawing/2014/main" id="{2BBFBC3C-CE97-BC02-04AE-EAAC0CA3757B}"/>
              </a:ext>
            </a:extLst>
          </p:cNvPr>
          <p:cNvGraphicFramePr>
            <a:graphicFrameLocks noGrp="1"/>
          </p:cNvGraphicFramePr>
          <p:nvPr>
            <p:extLst>
              <p:ext uri="{D42A27DB-BD31-4B8C-83A1-F6EECF244321}">
                <p14:modId xmlns:p14="http://schemas.microsoft.com/office/powerpoint/2010/main" val="2048157757"/>
              </p:ext>
            </p:extLst>
          </p:nvPr>
        </p:nvGraphicFramePr>
        <p:xfrm>
          <a:off x="4652053" y="-1"/>
          <a:ext cx="7536899" cy="6858000"/>
        </p:xfrm>
        <a:graphic>
          <a:graphicData uri="http://schemas.openxmlformats.org/drawingml/2006/table">
            <a:tbl>
              <a:tblPr>
                <a:tableStyleId>{5C22544A-7EE6-4342-B048-85BDC9FD1C3A}</a:tableStyleId>
              </a:tblPr>
              <a:tblGrid>
                <a:gridCol w="3261870">
                  <a:extLst>
                    <a:ext uri="{9D8B030D-6E8A-4147-A177-3AD203B41FA5}">
                      <a16:colId xmlns:a16="http://schemas.microsoft.com/office/drawing/2014/main" val="2623851493"/>
                    </a:ext>
                  </a:extLst>
                </a:gridCol>
                <a:gridCol w="4275029">
                  <a:extLst>
                    <a:ext uri="{9D8B030D-6E8A-4147-A177-3AD203B41FA5}">
                      <a16:colId xmlns:a16="http://schemas.microsoft.com/office/drawing/2014/main" val="1667722590"/>
                    </a:ext>
                  </a:extLst>
                </a:gridCol>
              </a:tblGrid>
              <a:tr h="571500">
                <a:tc>
                  <a:txBody>
                    <a:bodyPr/>
                    <a:lstStyle/>
                    <a:p>
                      <a:pPr algn="ctr" fontAlgn="b"/>
                      <a:r>
                        <a:rPr lang="en-GB" sz="2000" b="1" i="1" u="sng" strike="noStrike" dirty="0">
                          <a:effectLst/>
                        </a:rPr>
                        <a:t>Date </a:t>
                      </a:r>
                      <a:endParaRPr lang="en-GB" sz="2000" b="1" i="1" u="sng" strike="noStrike" dirty="0">
                        <a:solidFill>
                          <a:srgbClr val="000000"/>
                        </a:solidFill>
                        <a:effectLst/>
                        <a:latin typeface="Calibri" panose="020F0502020204030204" pitchFamily="34" charset="0"/>
                      </a:endParaRPr>
                    </a:p>
                  </a:txBody>
                  <a:tcPr marL="4763" marR="4763" marT="4763" marB="0" anchor="b"/>
                </a:tc>
                <a:tc>
                  <a:txBody>
                    <a:bodyPr/>
                    <a:lstStyle/>
                    <a:p>
                      <a:pPr algn="ctr" fontAlgn="b"/>
                      <a:r>
                        <a:rPr lang="en-GB" sz="2000" b="1" i="1" u="sng" strike="noStrike" dirty="0">
                          <a:effectLst/>
                        </a:rPr>
                        <a:t>Topic</a:t>
                      </a:r>
                      <a:endParaRPr lang="en-GB" sz="2000" b="1" i="1" u="sng" strike="noStrike" dirty="0">
                        <a:solidFill>
                          <a:srgbClr val="000000"/>
                        </a:solidFill>
                        <a:effectLst/>
                        <a:latin typeface="Calibri" panose="020F0502020204030204" pitchFamily="34" charset="0"/>
                      </a:endParaRPr>
                    </a:p>
                  </a:txBody>
                  <a:tcPr marL="4763" marR="4763" marT="4763" marB="0" anchor="b"/>
                </a:tc>
                <a:extLst>
                  <a:ext uri="{0D108BD9-81ED-4DB2-BD59-A6C34878D82A}">
                    <a16:rowId xmlns:a16="http://schemas.microsoft.com/office/drawing/2014/main" val="2931380842"/>
                  </a:ext>
                </a:extLst>
              </a:tr>
              <a:tr h="571500">
                <a:tc>
                  <a:txBody>
                    <a:bodyPr/>
                    <a:lstStyle/>
                    <a:p>
                      <a:pPr algn="ctr" fontAlgn="b"/>
                      <a:r>
                        <a:rPr lang="en-GB" sz="1600" u="none" strike="noStrike" dirty="0">
                          <a:effectLst/>
                        </a:rPr>
                        <a:t>02/10/2023</a:t>
                      </a:r>
                      <a:endParaRPr lang="en-GB" sz="1600" b="0" i="0" u="none" strike="noStrike" dirty="0">
                        <a:solidFill>
                          <a:srgbClr val="000000"/>
                        </a:solidFill>
                        <a:effectLst/>
                        <a:latin typeface="Calibri" panose="020F0502020204030204" pitchFamily="34" charset="0"/>
                      </a:endParaRPr>
                    </a:p>
                  </a:txBody>
                  <a:tcPr marL="4763" marR="4763" marT="4763" marB="0" anchor="b"/>
                </a:tc>
                <a:tc>
                  <a:txBody>
                    <a:bodyPr/>
                    <a:lstStyle/>
                    <a:p>
                      <a:pPr algn="l" fontAlgn="b"/>
                      <a:r>
                        <a:rPr lang="en-GB" sz="1600" u="none" strike="noStrike" dirty="0">
                          <a:effectLst/>
                        </a:rPr>
                        <a:t>Nature and sources of public law</a:t>
                      </a:r>
                      <a:endParaRPr lang="en-GB" sz="1600" b="0" i="0" u="none" strike="noStrike" dirty="0">
                        <a:solidFill>
                          <a:srgbClr val="000000"/>
                        </a:solidFill>
                        <a:effectLst/>
                        <a:latin typeface="Calibri" panose="020F0502020204030204" pitchFamily="34" charset="0"/>
                      </a:endParaRPr>
                    </a:p>
                  </a:txBody>
                  <a:tcPr marL="4763" marR="4763" marT="4763" marB="0" anchor="b"/>
                </a:tc>
                <a:extLst>
                  <a:ext uri="{0D108BD9-81ED-4DB2-BD59-A6C34878D82A}">
                    <a16:rowId xmlns:a16="http://schemas.microsoft.com/office/drawing/2014/main" val="2271292381"/>
                  </a:ext>
                </a:extLst>
              </a:tr>
              <a:tr h="571500">
                <a:tc>
                  <a:txBody>
                    <a:bodyPr/>
                    <a:lstStyle/>
                    <a:p>
                      <a:pPr algn="ctr" fontAlgn="b"/>
                      <a:r>
                        <a:rPr lang="en-GB" sz="1600" u="none" strike="noStrike" dirty="0">
                          <a:effectLst/>
                        </a:rPr>
                        <a:t>09/10/2023</a:t>
                      </a:r>
                      <a:endParaRPr lang="en-GB" sz="1600" b="0" i="0" u="none" strike="noStrike" dirty="0">
                        <a:solidFill>
                          <a:srgbClr val="000000"/>
                        </a:solidFill>
                        <a:effectLst/>
                        <a:latin typeface="Calibri" panose="020F0502020204030204" pitchFamily="34" charset="0"/>
                      </a:endParaRPr>
                    </a:p>
                  </a:txBody>
                  <a:tcPr marL="4763" marR="4763" marT="4763" marB="0" anchor="b"/>
                </a:tc>
                <a:tc>
                  <a:txBody>
                    <a:bodyPr/>
                    <a:lstStyle/>
                    <a:p>
                      <a:pPr algn="l" fontAlgn="b"/>
                      <a:r>
                        <a:rPr lang="en-GB" sz="1600" u="none" strike="noStrike" dirty="0">
                          <a:effectLst/>
                        </a:rPr>
                        <a:t>Uk Constitution</a:t>
                      </a:r>
                      <a:endParaRPr lang="en-GB" sz="1600" b="0" i="0" u="none" strike="noStrike" dirty="0">
                        <a:solidFill>
                          <a:srgbClr val="000000"/>
                        </a:solidFill>
                        <a:effectLst/>
                        <a:latin typeface="Calibri" panose="020F0502020204030204" pitchFamily="34" charset="0"/>
                      </a:endParaRPr>
                    </a:p>
                  </a:txBody>
                  <a:tcPr marL="4763" marR="4763" marT="4763" marB="0" anchor="b"/>
                </a:tc>
                <a:extLst>
                  <a:ext uri="{0D108BD9-81ED-4DB2-BD59-A6C34878D82A}">
                    <a16:rowId xmlns:a16="http://schemas.microsoft.com/office/drawing/2014/main" val="2034259878"/>
                  </a:ext>
                </a:extLst>
              </a:tr>
              <a:tr h="571500">
                <a:tc>
                  <a:txBody>
                    <a:bodyPr/>
                    <a:lstStyle/>
                    <a:p>
                      <a:pPr algn="ctr" fontAlgn="b"/>
                      <a:r>
                        <a:rPr lang="en-GB" sz="1600" u="none" strike="noStrike" dirty="0">
                          <a:effectLst/>
                        </a:rPr>
                        <a:t>16/10/2023</a:t>
                      </a:r>
                      <a:endParaRPr lang="en-GB" sz="1600" b="0" i="0" u="none" strike="noStrike" dirty="0">
                        <a:solidFill>
                          <a:srgbClr val="000000"/>
                        </a:solidFill>
                        <a:effectLst/>
                        <a:latin typeface="Calibri" panose="020F0502020204030204" pitchFamily="34" charset="0"/>
                      </a:endParaRPr>
                    </a:p>
                  </a:txBody>
                  <a:tcPr marL="4763" marR="4763" marT="4763" marB="0" anchor="b"/>
                </a:tc>
                <a:tc>
                  <a:txBody>
                    <a:bodyPr/>
                    <a:lstStyle/>
                    <a:p>
                      <a:pPr algn="l" fontAlgn="b"/>
                      <a:r>
                        <a:rPr lang="en-GB" sz="1600" u="none" strike="noStrike">
                          <a:effectLst/>
                        </a:rPr>
                        <a:t>Seperation of powers </a:t>
                      </a:r>
                      <a:endParaRPr lang="en-GB" sz="1600" b="0" i="0" u="none" strike="noStrike">
                        <a:solidFill>
                          <a:srgbClr val="000000"/>
                        </a:solidFill>
                        <a:effectLst/>
                        <a:latin typeface="Calibri" panose="020F0502020204030204" pitchFamily="34" charset="0"/>
                      </a:endParaRPr>
                    </a:p>
                  </a:txBody>
                  <a:tcPr marL="4763" marR="4763" marT="4763" marB="0" anchor="b"/>
                </a:tc>
                <a:extLst>
                  <a:ext uri="{0D108BD9-81ED-4DB2-BD59-A6C34878D82A}">
                    <a16:rowId xmlns:a16="http://schemas.microsoft.com/office/drawing/2014/main" val="3759995924"/>
                  </a:ext>
                </a:extLst>
              </a:tr>
              <a:tr h="571500">
                <a:tc>
                  <a:txBody>
                    <a:bodyPr/>
                    <a:lstStyle/>
                    <a:p>
                      <a:pPr algn="ctr" fontAlgn="b"/>
                      <a:r>
                        <a:rPr lang="en-GB" sz="1600" u="none" strike="noStrike" dirty="0">
                          <a:effectLst/>
                        </a:rPr>
                        <a:t>23/10/2023</a:t>
                      </a:r>
                      <a:endParaRPr lang="en-GB" sz="1600" b="0" i="0" u="none" strike="noStrike" dirty="0">
                        <a:solidFill>
                          <a:srgbClr val="000000"/>
                        </a:solidFill>
                        <a:effectLst/>
                        <a:latin typeface="Calibri" panose="020F0502020204030204" pitchFamily="34" charset="0"/>
                      </a:endParaRPr>
                    </a:p>
                  </a:txBody>
                  <a:tcPr marL="4763" marR="4763" marT="4763" marB="0" anchor="b"/>
                </a:tc>
                <a:tc>
                  <a:txBody>
                    <a:bodyPr/>
                    <a:lstStyle/>
                    <a:p>
                      <a:pPr algn="l" fontAlgn="b"/>
                      <a:r>
                        <a:rPr lang="en-GB" sz="1600" u="none" strike="noStrike" dirty="0">
                          <a:effectLst/>
                        </a:rPr>
                        <a:t>Parliamentary Sovereignty </a:t>
                      </a:r>
                      <a:endParaRPr lang="en-GB" sz="1600" b="0" i="0" u="none" strike="noStrike" dirty="0">
                        <a:solidFill>
                          <a:srgbClr val="000000"/>
                        </a:solidFill>
                        <a:effectLst/>
                        <a:latin typeface="Calibri" panose="020F0502020204030204" pitchFamily="34" charset="0"/>
                      </a:endParaRPr>
                    </a:p>
                  </a:txBody>
                  <a:tcPr marL="4763" marR="4763" marT="4763" marB="0" anchor="b"/>
                </a:tc>
                <a:extLst>
                  <a:ext uri="{0D108BD9-81ED-4DB2-BD59-A6C34878D82A}">
                    <a16:rowId xmlns:a16="http://schemas.microsoft.com/office/drawing/2014/main" val="2306203157"/>
                  </a:ext>
                </a:extLst>
              </a:tr>
              <a:tr h="571500">
                <a:tc>
                  <a:txBody>
                    <a:bodyPr/>
                    <a:lstStyle/>
                    <a:p>
                      <a:pPr algn="ctr" fontAlgn="b"/>
                      <a:r>
                        <a:rPr lang="en-GB" sz="1600" u="none" strike="noStrike" dirty="0">
                          <a:effectLst/>
                        </a:rPr>
                        <a:t>30/10/2023</a:t>
                      </a:r>
                      <a:endParaRPr lang="en-GB" sz="1600" b="0" i="0" u="none" strike="noStrike" dirty="0">
                        <a:solidFill>
                          <a:srgbClr val="000000"/>
                        </a:solidFill>
                        <a:effectLst/>
                        <a:latin typeface="Calibri" panose="020F0502020204030204" pitchFamily="34" charset="0"/>
                      </a:endParaRPr>
                    </a:p>
                  </a:txBody>
                  <a:tcPr marL="4763" marR="4763" marT="4763" marB="0" anchor="b"/>
                </a:tc>
                <a:tc>
                  <a:txBody>
                    <a:bodyPr/>
                    <a:lstStyle/>
                    <a:p>
                      <a:pPr algn="l" fontAlgn="b"/>
                      <a:r>
                        <a:rPr lang="en-GB" sz="1600" u="none" strike="noStrike">
                          <a:effectLst/>
                        </a:rPr>
                        <a:t>Rule of law </a:t>
                      </a:r>
                      <a:endParaRPr lang="en-GB" sz="1600" b="0" i="0" u="none" strike="noStrike">
                        <a:solidFill>
                          <a:srgbClr val="000000"/>
                        </a:solidFill>
                        <a:effectLst/>
                        <a:latin typeface="Calibri" panose="020F0502020204030204" pitchFamily="34" charset="0"/>
                      </a:endParaRPr>
                    </a:p>
                  </a:txBody>
                  <a:tcPr marL="4763" marR="4763" marT="4763" marB="0" anchor="b"/>
                </a:tc>
                <a:extLst>
                  <a:ext uri="{0D108BD9-81ED-4DB2-BD59-A6C34878D82A}">
                    <a16:rowId xmlns:a16="http://schemas.microsoft.com/office/drawing/2014/main" val="4191153137"/>
                  </a:ext>
                </a:extLst>
              </a:tr>
              <a:tr h="571500">
                <a:tc>
                  <a:txBody>
                    <a:bodyPr/>
                    <a:lstStyle/>
                    <a:p>
                      <a:pPr algn="ctr" fontAlgn="b"/>
                      <a:r>
                        <a:rPr lang="en-GB" sz="1600" u="none" strike="noStrike" dirty="0">
                          <a:effectLst/>
                        </a:rPr>
                        <a:t>06/11/2023</a:t>
                      </a:r>
                      <a:endParaRPr lang="en-GB" sz="1600" b="0" i="0" u="none" strike="noStrike" dirty="0">
                        <a:solidFill>
                          <a:srgbClr val="000000"/>
                        </a:solidFill>
                        <a:effectLst/>
                        <a:latin typeface="Calibri" panose="020F0502020204030204" pitchFamily="34" charset="0"/>
                      </a:endParaRPr>
                    </a:p>
                  </a:txBody>
                  <a:tcPr marL="4763" marR="4763" marT="4763" marB="0" anchor="b"/>
                </a:tc>
                <a:tc>
                  <a:txBody>
                    <a:bodyPr/>
                    <a:lstStyle/>
                    <a:p>
                      <a:pPr algn="l" fontAlgn="b"/>
                      <a:r>
                        <a:rPr lang="en-GB" sz="1600" u="none" strike="noStrike" dirty="0">
                          <a:effectLst/>
                        </a:rPr>
                        <a:t>Devolution</a:t>
                      </a:r>
                      <a:endParaRPr lang="en-GB" sz="1600" b="0" i="0" u="none" strike="noStrike" dirty="0">
                        <a:solidFill>
                          <a:srgbClr val="000000"/>
                        </a:solidFill>
                        <a:effectLst/>
                        <a:latin typeface="Calibri" panose="020F0502020204030204" pitchFamily="34" charset="0"/>
                      </a:endParaRPr>
                    </a:p>
                  </a:txBody>
                  <a:tcPr marL="4763" marR="4763" marT="4763" marB="0" anchor="b"/>
                </a:tc>
                <a:extLst>
                  <a:ext uri="{0D108BD9-81ED-4DB2-BD59-A6C34878D82A}">
                    <a16:rowId xmlns:a16="http://schemas.microsoft.com/office/drawing/2014/main" val="3205033539"/>
                  </a:ext>
                </a:extLst>
              </a:tr>
              <a:tr h="571500">
                <a:tc>
                  <a:txBody>
                    <a:bodyPr/>
                    <a:lstStyle/>
                    <a:p>
                      <a:pPr algn="ctr" fontAlgn="b"/>
                      <a:r>
                        <a:rPr lang="en-GB" sz="1600" u="none" strike="noStrike" dirty="0">
                          <a:effectLst/>
                        </a:rPr>
                        <a:t>13/11/2023</a:t>
                      </a:r>
                      <a:endParaRPr lang="en-GB" sz="1600" b="0" i="0" u="none" strike="noStrike" dirty="0">
                        <a:solidFill>
                          <a:srgbClr val="000000"/>
                        </a:solidFill>
                        <a:effectLst/>
                        <a:latin typeface="Calibri" panose="020F0502020204030204" pitchFamily="34" charset="0"/>
                      </a:endParaRPr>
                    </a:p>
                  </a:txBody>
                  <a:tcPr marL="4763" marR="4763" marT="4763" marB="0" anchor="b"/>
                </a:tc>
                <a:tc>
                  <a:txBody>
                    <a:bodyPr/>
                    <a:lstStyle/>
                    <a:p>
                      <a:pPr algn="l" fontAlgn="b"/>
                      <a:r>
                        <a:rPr lang="en-GB" sz="1600" u="none" strike="noStrike" dirty="0">
                          <a:effectLst/>
                        </a:rPr>
                        <a:t>Industry week </a:t>
                      </a:r>
                      <a:endParaRPr lang="en-GB" sz="1600" b="0" i="0" u="none" strike="noStrike" dirty="0">
                        <a:solidFill>
                          <a:srgbClr val="000000"/>
                        </a:solidFill>
                        <a:effectLst/>
                        <a:latin typeface="Calibri" panose="020F0502020204030204" pitchFamily="34" charset="0"/>
                      </a:endParaRPr>
                    </a:p>
                  </a:txBody>
                  <a:tcPr marL="4763" marR="4763" marT="4763" marB="0" anchor="b"/>
                </a:tc>
                <a:extLst>
                  <a:ext uri="{0D108BD9-81ED-4DB2-BD59-A6C34878D82A}">
                    <a16:rowId xmlns:a16="http://schemas.microsoft.com/office/drawing/2014/main" val="3623867746"/>
                  </a:ext>
                </a:extLst>
              </a:tr>
              <a:tr h="571500">
                <a:tc>
                  <a:txBody>
                    <a:bodyPr/>
                    <a:lstStyle/>
                    <a:p>
                      <a:pPr algn="ctr" fontAlgn="b"/>
                      <a:r>
                        <a:rPr lang="en-GB" sz="1600" u="none" strike="noStrike" dirty="0">
                          <a:effectLst/>
                        </a:rPr>
                        <a:t>20/11/2023</a:t>
                      </a:r>
                      <a:endParaRPr lang="en-GB" sz="1600" b="0" i="0" u="none" strike="noStrike" dirty="0">
                        <a:solidFill>
                          <a:srgbClr val="000000"/>
                        </a:solidFill>
                        <a:effectLst/>
                        <a:latin typeface="Calibri" panose="020F0502020204030204" pitchFamily="34" charset="0"/>
                      </a:endParaRPr>
                    </a:p>
                  </a:txBody>
                  <a:tcPr marL="4763" marR="4763" marT="4763" marB="0" anchor="b"/>
                </a:tc>
                <a:tc>
                  <a:txBody>
                    <a:bodyPr/>
                    <a:lstStyle/>
                    <a:p>
                      <a:pPr algn="l" fontAlgn="b"/>
                      <a:r>
                        <a:rPr lang="en-GB" sz="1600" u="none" strike="noStrike" dirty="0">
                          <a:effectLst/>
                        </a:rPr>
                        <a:t>Defamation</a:t>
                      </a:r>
                      <a:endParaRPr lang="en-GB" sz="1600" b="0" i="0" u="none" strike="noStrike" dirty="0">
                        <a:solidFill>
                          <a:srgbClr val="000000"/>
                        </a:solidFill>
                        <a:effectLst/>
                        <a:latin typeface="Calibri" panose="020F0502020204030204" pitchFamily="34" charset="0"/>
                      </a:endParaRPr>
                    </a:p>
                  </a:txBody>
                  <a:tcPr marL="4763" marR="4763" marT="4763" marB="0" anchor="b"/>
                </a:tc>
                <a:extLst>
                  <a:ext uri="{0D108BD9-81ED-4DB2-BD59-A6C34878D82A}">
                    <a16:rowId xmlns:a16="http://schemas.microsoft.com/office/drawing/2014/main" val="1895088690"/>
                  </a:ext>
                </a:extLst>
              </a:tr>
              <a:tr h="571500">
                <a:tc>
                  <a:txBody>
                    <a:bodyPr/>
                    <a:lstStyle/>
                    <a:p>
                      <a:pPr algn="ctr" fontAlgn="b"/>
                      <a:r>
                        <a:rPr lang="en-GB" sz="1600" u="none" strike="noStrike" dirty="0">
                          <a:effectLst/>
                        </a:rPr>
                        <a:t>27/11/2023</a:t>
                      </a:r>
                      <a:endParaRPr lang="en-GB" sz="1600" b="0" i="0" u="none" strike="noStrike" dirty="0">
                        <a:solidFill>
                          <a:srgbClr val="000000"/>
                        </a:solidFill>
                        <a:effectLst/>
                        <a:latin typeface="Calibri" panose="020F0502020204030204" pitchFamily="34" charset="0"/>
                      </a:endParaRPr>
                    </a:p>
                  </a:txBody>
                  <a:tcPr marL="4763" marR="4763" marT="4763" marB="0" anchor="b"/>
                </a:tc>
                <a:tc>
                  <a:txBody>
                    <a:bodyPr/>
                    <a:lstStyle/>
                    <a:p>
                      <a:pPr algn="l" fontAlgn="b"/>
                      <a:r>
                        <a:rPr lang="en-GB" sz="1600" u="none" strike="noStrike" dirty="0">
                          <a:effectLst/>
                        </a:rPr>
                        <a:t>Judicial review </a:t>
                      </a:r>
                      <a:endParaRPr lang="en-GB" sz="1600" b="0" i="0" u="none" strike="noStrike" dirty="0">
                        <a:solidFill>
                          <a:srgbClr val="000000"/>
                        </a:solidFill>
                        <a:effectLst/>
                        <a:latin typeface="Calibri" panose="020F0502020204030204" pitchFamily="34" charset="0"/>
                      </a:endParaRPr>
                    </a:p>
                  </a:txBody>
                  <a:tcPr marL="4763" marR="4763" marT="4763" marB="0" anchor="b"/>
                </a:tc>
                <a:extLst>
                  <a:ext uri="{0D108BD9-81ED-4DB2-BD59-A6C34878D82A}">
                    <a16:rowId xmlns:a16="http://schemas.microsoft.com/office/drawing/2014/main" val="2934589063"/>
                  </a:ext>
                </a:extLst>
              </a:tr>
              <a:tr h="571500">
                <a:tc>
                  <a:txBody>
                    <a:bodyPr/>
                    <a:lstStyle/>
                    <a:p>
                      <a:pPr algn="ctr" fontAlgn="b"/>
                      <a:r>
                        <a:rPr lang="en-GB" sz="1600" u="none" strike="noStrike" dirty="0">
                          <a:effectLst/>
                        </a:rPr>
                        <a:t>04/12/2023</a:t>
                      </a:r>
                      <a:endParaRPr lang="en-GB" sz="1600" b="0" i="0" u="none" strike="noStrike" dirty="0">
                        <a:solidFill>
                          <a:srgbClr val="000000"/>
                        </a:solidFill>
                        <a:effectLst/>
                        <a:latin typeface="Calibri" panose="020F0502020204030204" pitchFamily="34" charset="0"/>
                      </a:endParaRPr>
                    </a:p>
                  </a:txBody>
                  <a:tcPr marL="4763" marR="4763" marT="4763" marB="0" anchor="b"/>
                </a:tc>
                <a:tc>
                  <a:txBody>
                    <a:bodyPr/>
                    <a:lstStyle/>
                    <a:p>
                      <a:pPr algn="l" fontAlgn="b"/>
                      <a:r>
                        <a:rPr lang="en-GB" sz="1600" u="none" strike="noStrike" dirty="0">
                          <a:effectLst/>
                        </a:rPr>
                        <a:t>Freedom of assembly and Association</a:t>
                      </a:r>
                      <a:endParaRPr lang="en-GB" sz="1600" b="0" i="0" u="none" strike="noStrike" dirty="0">
                        <a:solidFill>
                          <a:srgbClr val="000000"/>
                        </a:solidFill>
                        <a:effectLst/>
                        <a:latin typeface="Calibri" panose="020F0502020204030204" pitchFamily="34" charset="0"/>
                      </a:endParaRPr>
                    </a:p>
                  </a:txBody>
                  <a:tcPr marL="4763" marR="4763" marT="4763" marB="0" anchor="b"/>
                </a:tc>
                <a:extLst>
                  <a:ext uri="{0D108BD9-81ED-4DB2-BD59-A6C34878D82A}">
                    <a16:rowId xmlns:a16="http://schemas.microsoft.com/office/drawing/2014/main" val="698695894"/>
                  </a:ext>
                </a:extLst>
              </a:tr>
              <a:tr h="571500">
                <a:tc>
                  <a:txBody>
                    <a:bodyPr/>
                    <a:lstStyle/>
                    <a:p>
                      <a:pPr algn="ctr" fontAlgn="b"/>
                      <a:r>
                        <a:rPr lang="en-GB" sz="1600" u="none" strike="noStrike" dirty="0">
                          <a:effectLst/>
                        </a:rPr>
                        <a:t>11/12/2023</a:t>
                      </a:r>
                      <a:endParaRPr lang="en-GB" sz="1600" b="0" i="0" u="none" strike="noStrike" dirty="0">
                        <a:solidFill>
                          <a:srgbClr val="000000"/>
                        </a:solidFill>
                        <a:effectLst/>
                        <a:latin typeface="Calibri" panose="020F0502020204030204" pitchFamily="34" charset="0"/>
                      </a:endParaRPr>
                    </a:p>
                  </a:txBody>
                  <a:tcPr marL="4763" marR="4763" marT="4763" marB="0" anchor="b"/>
                </a:tc>
                <a:tc>
                  <a:txBody>
                    <a:bodyPr/>
                    <a:lstStyle/>
                    <a:p>
                      <a:pPr algn="l" fontAlgn="b"/>
                      <a:r>
                        <a:rPr lang="en-GB" sz="1600" u="none" strike="noStrike" dirty="0">
                          <a:effectLst/>
                        </a:rPr>
                        <a:t>Police Powers </a:t>
                      </a:r>
                      <a:endParaRPr lang="en-GB" sz="1600" b="0" i="0" u="none" strike="noStrike" dirty="0">
                        <a:solidFill>
                          <a:srgbClr val="000000"/>
                        </a:solidFill>
                        <a:effectLst/>
                        <a:latin typeface="Calibri" panose="020F0502020204030204" pitchFamily="34" charset="0"/>
                      </a:endParaRPr>
                    </a:p>
                  </a:txBody>
                  <a:tcPr marL="4763" marR="4763" marT="4763" marB="0" anchor="b"/>
                </a:tc>
                <a:extLst>
                  <a:ext uri="{0D108BD9-81ED-4DB2-BD59-A6C34878D82A}">
                    <a16:rowId xmlns:a16="http://schemas.microsoft.com/office/drawing/2014/main" val="3692601568"/>
                  </a:ext>
                </a:extLst>
              </a:tr>
            </a:tbl>
          </a:graphicData>
        </a:graphic>
      </p:graphicFrame>
    </p:spTree>
    <p:extLst>
      <p:ext uri="{BB962C8B-B14F-4D97-AF65-F5344CB8AC3E}">
        <p14:creationId xmlns:p14="http://schemas.microsoft.com/office/powerpoint/2010/main" val="2157204822"/>
      </p:ext>
    </p:extLst>
  </p:cSld>
  <p:clrMapOvr>
    <a:masterClrMapping/>
  </p:clrMapOvr>
  <mc:AlternateContent xmlns:mc="http://schemas.openxmlformats.org/markup-compatibility/2006" xmlns:p14="http://schemas.microsoft.com/office/powerpoint/2010/main">
    <mc:Choice Requires="p14">
      <p:transition spd="slow" p14:dur="2000" advTm="58923"/>
    </mc:Choice>
    <mc:Fallback xmlns="">
      <p:transition spd="slow" advTm="5892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E7DEDD00-5E71-418B-9C3C-9B71B018221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0" name="Picture 9">
              <a:extLst>
                <a:ext uri="{FF2B5EF4-FFF2-40B4-BE49-F238E27FC236}">
                  <a16:creationId xmlns:a16="http://schemas.microsoft.com/office/drawing/2014/main" id="{F08AA894-60A7-4A09-919E-54EF7C3EC82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1" name="Rectangle 10">
              <a:extLst>
                <a:ext uri="{FF2B5EF4-FFF2-40B4-BE49-F238E27FC236}">
                  <a16:creationId xmlns:a16="http://schemas.microsoft.com/office/drawing/2014/main" id="{44680684-9D82-4E2B-9E9A-778390DA9E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a:extLst>
                <a:ext uri="{FF2B5EF4-FFF2-40B4-BE49-F238E27FC236}">
                  <a16:creationId xmlns:a16="http://schemas.microsoft.com/office/drawing/2014/main" id="{E28899EB-8201-46DC-A208-67136E6BA1A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3" name="Picture 12">
              <a:extLst>
                <a:ext uri="{FF2B5EF4-FFF2-40B4-BE49-F238E27FC236}">
                  <a16:creationId xmlns:a16="http://schemas.microsoft.com/office/drawing/2014/main" id="{58681DBB-DB5A-40DF-8333-C7E1C945B5B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42BF15D6-0F4F-CB29-2FCC-DB8FCD452FEF}"/>
              </a:ext>
            </a:extLst>
          </p:cNvPr>
          <p:cNvSpPr>
            <a:spLocks noGrp="1"/>
          </p:cNvSpPr>
          <p:nvPr>
            <p:ph type="title"/>
          </p:nvPr>
        </p:nvSpPr>
        <p:spPr>
          <a:xfrm>
            <a:off x="1295402" y="982132"/>
            <a:ext cx="9601196" cy="1303867"/>
          </a:xfrm>
        </p:spPr>
        <p:txBody>
          <a:bodyPr>
            <a:normAutofit/>
          </a:bodyPr>
          <a:lstStyle/>
          <a:p>
            <a:r>
              <a:rPr lang="en-GB" b="1" i="1" u="sng">
                <a:solidFill>
                  <a:srgbClr val="262626"/>
                </a:solidFill>
              </a:rPr>
              <a:t>How will these sessions run</a:t>
            </a:r>
            <a:r>
              <a:rPr lang="en-GB">
                <a:solidFill>
                  <a:srgbClr val="262626"/>
                </a:solidFill>
              </a:rPr>
              <a:t>?</a:t>
            </a:r>
          </a:p>
        </p:txBody>
      </p:sp>
      <p:graphicFrame>
        <p:nvGraphicFramePr>
          <p:cNvPr id="5" name="Content Placeholder 2">
            <a:extLst>
              <a:ext uri="{FF2B5EF4-FFF2-40B4-BE49-F238E27FC236}">
                <a16:creationId xmlns:a16="http://schemas.microsoft.com/office/drawing/2014/main" id="{5D4DA270-68ED-328F-3E67-66A5BF594935}"/>
              </a:ext>
            </a:extLst>
          </p:cNvPr>
          <p:cNvGraphicFramePr>
            <a:graphicFrameLocks noGrp="1"/>
          </p:cNvGraphicFramePr>
          <p:nvPr>
            <p:ph idx="1"/>
            <p:extLst>
              <p:ext uri="{D42A27DB-BD31-4B8C-83A1-F6EECF244321}">
                <p14:modId xmlns:p14="http://schemas.microsoft.com/office/powerpoint/2010/main" val="2381148708"/>
              </p:ext>
            </p:extLst>
          </p:nvPr>
        </p:nvGraphicFramePr>
        <p:xfrm>
          <a:off x="1295401" y="2675822"/>
          <a:ext cx="9601197" cy="298567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313259995"/>
      </p:ext>
    </p:extLst>
  </p:cSld>
  <p:clrMapOvr>
    <a:masterClrMapping/>
  </p:clrMapOvr>
  <mc:AlternateContent xmlns:mc="http://schemas.openxmlformats.org/markup-compatibility/2006" xmlns:p14="http://schemas.microsoft.com/office/powerpoint/2010/main">
    <mc:Choice Requires="p14">
      <p:transition spd="slow" p14:dur="2000" advTm="13642"/>
    </mc:Choice>
    <mc:Fallback xmlns="">
      <p:transition spd="slow" advTm="1364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2BE4420-3B5F-4549-8B4A-77855B821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75876F6-95D4-48CB-8E3E-4401A96E2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8"/>
            <a:ext cx="3823215"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1B84719-90BB-4D0C-92D8-61DC5512B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30C76DF-3D83-D370-4A9F-D43B0FC57716}"/>
              </a:ext>
            </a:extLst>
          </p:cNvPr>
          <p:cNvSpPr>
            <a:spLocks noGrp="1"/>
          </p:cNvSpPr>
          <p:nvPr>
            <p:ph type="title"/>
          </p:nvPr>
        </p:nvSpPr>
        <p:spPr>
          <a:xfrm>
            <a:off x="1055599" y="1055077"/>
            <a:ext cx="2532909" cy="4794578"/>
          </a:xfrm>
        </p:spPr>
        <p:txBody>
          <a:bodyPr>
            <a:normAutofit/>
          </a:bodyPr>
          <a:lstStyle/>
          <a:p>
            <a:r>
              <a:rPr lang="en-GB" b="1" i="1" u="sng">
                <a:solidFill>
                  <a:srgbClr val="262626"/>
                </a:solidFill>
              </a:rPr>
              <a:t>What is expected of me?</a:t>
            </a:r>
          </a:p>
        </p:txBody>
      </p:sp>
      <p:sp useBgFill="1">
        <p:nvSpPr>
          <p:cNvPr id="15" name="Rectangle 14">
            <a:extLst>
              <a:ext uri="{FF2B5EF4-FFF2-40B4-BE49-F238E27FC236}">
                <a16:creationId xmlns:a16="http://schemas.microsoft.com/office/drawing/2014/main" id="{7B407EC4-5D16-4845-9840-4E28622B6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053" y="-2"/>
            <a:ext cx="753994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49338E4A-ED18-9BF0-3F64-3EBBC193AB3B}"/>
              </a:ext>
            </a:extLst>
          </p:cNvPr>
          <p:cNvGraphicFramePr>
            <a:graphicFrameLocks noGrp="1"/>
          </p:cNvGraphicFramePr>
          <p:nvPr>
            <p:ph idx="1"/>
            <p:extLst>
              <p:ext uri="{D42A27DB-BD31-4B8C-83A1-F6EECF244321}">
                <p14:modId xmlns:p14="http://schemas.microsoft.com/office/powerpoint/2010/main" val="2934559857"/>
              </p:ext>
            </p:extLst>
          </p:nvPr>
        </p:nvGraphicFramePr>
        <p:xfrm>
          <a:off x="5470072" y="804670"/>
          <a:ext cx="5914209" cy="52486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16746645"/>
      </p:ext>
    </p:extLst>
  </p:cSld>
  <p:clrMapOvr>
    <a:masterClrMapping/>
  </p:clrMapOvr>
  <mc:AlternateContent xmlns:mc="http://schemas.openxmlformats.org/markup-compatibility/2006" xmlns:p14="http://schemas.microsoft.com/office/powerpoint/2010/main">
    <mc:Choice Requires="p14">
      <p:transition spd="slow" p14:dur="2000" advTm="62771"/>
    </mc:Choice>
    <mc:Fallback xmlns="">
      <p:transition spd="slow" advTm="6277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FCC15-0DAE-B4AC-18FD-3F2B524119B1}"/>
              </a:ext>
            </a:extLst>
          </p:cNvPr>
          <p:cNvSpPr>
            <a:spLocks noGrp="1"/>
          </p:cNvSpPr>
          <p:nvPr>
            <p:ph type="title"/>
          </p:nvPr>
        </p:nvSpPr>
        <p:spPr/>
        <p:txBody>
          <a:bodyPr/>
          <a:lstStyle/>
          <a:p>
            <a:r>
              <a:rPr lang="en-GB" b="1" i="1" u="sng" dirty="0"/>
              <a:t>Assignments </a:t>
            </a:r>
            <a:endParaRPr lang="en-GB" dirty="0"/>
          </a:p>
        </p:txBody>
      </p:sp>
      <p:graphicFrame>
        <p:nvGraphicFramePr>
          <p:cNvPr id="5" name="Content Placeholder 2">
            <a:extLst>
              <a:ext uri="{FF2B5EF4-FFF2-40B4-BE49-F238E27FC236}">
                <a16:creationId xmlns:a16="http://schemas.microsoft.com/office/drawing/2014/main" id="{C06C07D7-9CE7-761F-B53D-6587F117A9DC}"/>
              </a:ext>
            </a:extLst>
          </p:cNvPr>
          <p:cNvGraphicFramePr>
            <a:graphicFrameLocks noGrp="1"/>
          </p:cNvGraphicFramePr>
          <p:nvPr>
            <p:ph idx="1"/>
            <p:extLst>
              <p:ext uri="{D42A27DB-BD31-4B8C-83A1-F6EECF244321}">
                <p14:modId xmlns:p14="http://schemas.microsoft.com/office/powerpoint/2010/main" val="2581947790"/>
              </p:ext>
            </p:extLst>
          </p:nvPr>
        </p:nvGraphicFramePr>
        <p:xfrm>
          <a:off x="1295401" y="2556932"/>
          <a:ext cx="9601196" cy="33189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0305654"/>
      </p:ext>
    </p:extLst>
  </p:cSld>
  <p:clrMapOvr>
    <a:masterClrMapping/>
  </p:clrMapOvr>
  <mc:AlternateContent xmlns:mc="http://schemas.openxmlformats.org/markup-compatibility/2006" xmlns:p14="http://schemas.microsoft.com/office/powerpoint/2010/main">
    <mc:Choice Requires="p14">
      <p:transition spd="slow" p14:dur="2000" advTm="6585"/>
    </mc:Choice>
    <mc:Fallback xmlns="">
      <p:transition spd="slow" advTm="658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90C4E4-D771-5BE5-F515-C7CE4CB474B5}"/>
              </a:ext>
            </a:extLst>
          </p:cNvPr>
          <p:cNvSpPr>
            <a:spLocks noGrp="1"/>
          </p:cNvSpPr>
          <p:nvPr>
            <p:ph type="title"/>
          </p:nvPr>
        </p:nvSpPr>
        <p:spPr/>
        <p:txBody>
          <a:bodyPr>
            <a:normAutofit/>
          </a:bodyPr>
          <a:lstStyle/>
          <a:p>
            <a:r>
              <a:rPr lang="en-GB" sz="6000" b="1" i="1" u="sng" dirty="0"/>
              <a:t>Assignment 1</a:t>
            </a:r>
          </a:p>
        </p:txBody>
      </p:sp>
      <p:sp>
        <p:nvSpPr>
          <p:cNvPr id="3" name="Content Placeholder 2">
            <a:extLst>
              <a:ext uri="{FF2B5EF4-FFF2-40B4-BE49-F238E27FC236}">
                <a16:creationId xmlns:a16="http://schemas.microsoft.com/office/drawing/2014/main" id="{A0B2EA24-7D26-8DA7-D680-7150F2AAA25E}"/>
              </a:ext>
            </a:extLst>
          </p:cNvPr>
          <p:cNvSpPr>
            <a:spLocks noGrp="1"/>
          </p:cNvSpPr>
          <p:nvPr>
            <p:ph idx="1"/>
          </p:nvPr>
        </p:nvSpPr>
        <p:spPr/>
        <p:txBody>
          <a:bodyPr/>
          <a:lstStyle/>
          <a:p>
            <a:pPr>
              <a:lnSpc>
                <a:spcPct val="250000"/>
              </a:lnSpc>
            </a:pPr>
            <a:r>
              <a:rPr lang="en-GB" b="0" i="0" dirty="0">
                <a:solidFill>
                  <a:srgbClr val="000000"/>
                </a:solidFill>
                <a:effectLst/>
                <a:latin typeface="Times New Roman" panose="02020603050405020304" pitchFamily="18" charset="0"/>
              </a:rPr>
              <a:t>‘’It has long been argued that the House of Lords is a fundamental element of the Uk parliament. However, recent calls have been made abolish the House of Lords. Is it time to abolish the House of Lords?’’</a:t>
            </a:r>
            <a:endParaRPr lang="en-GB" dirty="0"/>
          </a:p>
        </p:txBody>
      </p:sp>
      <p:pic>
        <p:nvPicPr>
          <p:cNvPr id="5" name="Graphic 4" descr="Checklist with solid fill">
            <a:extLst>
              <a:ext uri="{FF2B5EF4-FFF2-40B4-BE49-F238E27FC236}">
                <a16:creationId xmlns:a16="http://schemas.microsoft.com/office/drawing/2014/main" id="{9236E409-7820-4C18-A8E8-9E1BD218F54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204385" y="1176865"/>
            <a:ext cx="914400" cy="914400"/>
          </a:xfrm>
          <a:prstGeom prst="rect">
            <a:avLst/>
          </a:prstGeom>
        </p:spPr>
      </p:pic>
    </p:spTree>
    <p:extLst>
      <p:ext uri="{BB962C8B-B14F-4D97-AF65-F5344CB8AC3E}">
        <p14:creationId xmlns:p14="http://schemas.microsoft.com/office/powerpoint/2010/main" val="2916646626"/>
      </p:ext>
    </p:extLst>
  </p:cSld>
  <p:clrMapOvr>
    <a:masterClrMapping/>
  </p:clrMapOvr>
  <mc:AlternateContent xmlns:mc="http://schemas.openxmlformats.org/markup-compatibility/2006" xmlns:p14="http://schemas.microsoft.com/office/powerpoint/2010/main">
    <mc:Choice Requires="p14">
      <p:transition spd="slow" p14:dur="2000" advTm="26090"/>
    </mc:Choice>
    <mc:Fallback xmlns="">
      <p:transition spd="slow" advTm="2609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5B7F0-E221-1F1B-D164-049DC464CC14}"/>
              </a:ext>
            </a:extLst>
          </p:cNvPr>
          <p:cNvSpPr>
            <a:spLocks noGrp="1"/>
          </p:cNvSpPr>
          <p:nvPr>
            <p:ph type="title"/>
          </p:nvPr>
        </p:nvSpPr>
        <p:spPr/>
        <p:txBody>
          <a:bodyPr>
            <a:normAutofit/>
          </a:bodyPr>
          <a:lstStyle/>
          <a:p>
            <a:r>
              <a:rPr lang="en-GB" sz="6600" b="1" i="1" u="sng" dirty="0"/>
              <a:t>Guidance</a:t>
            </a:r>
          </a:p>
        </p:txBody>
      </p:sp>
      <p:sp>
        <p:nvSpPr>
          <p:cNvPr id="4" name="Content Placeholder 3">
            <a:extLst>
              <a:ext uri="{FF2B5EF4-FFF2-40B4-BE49-F238E27FC236}">
                <a16:creationId xmlns:a16="http://schemas.microsoft.com/office/drawing/2014/main" id="{E29A8904-A307-F4C2-6B8E-557B621CF1C3}"/>
              </a:ext>
            </a:extLst>
          </p:cNvPr>
          <p:cNvSpPr>
            <a:spLocks noGrp="1"/>
          </p:cNvSpPr>
          <p:nvPr>
            <p:ph idx="1"/>
          </p:nvPr>
        </p:nvSpPr>
        <p:spPr/>
        <p:txBody>
          <a:bodyPr/>
          <a:lstStyle/>
          <a:p>
            <a:r>
              <a:rPr lang="en-GB" dirty="0"/>
              <a:t>All guidance will be posted on Moodle. </a:t>
            </a:r>
          </a:p>
          <a:p>
            <a:endParaRPr lang="en-GB" dirty="0"/>
          </a:p>
          <a:p>
            <a:r>
              <a:rPr lang="en-GB" dirty="0"/>
              <a:t>Along with the assignment brief. </a:t>
            </a:r>
          </a:p>
          <a:p>
            <a:endParaRPr lang="en-GB" dirty="0"/>
          </a:p>
          <a:p>
            <a:r>
              <a:rPr lang="en-GB" dirty="0"/>
              <a:t>A few elements to consider including what is the house of lords?</a:t>
            </a:r>
          </a:p>
        </p:txBody>
      </p:sp>
    </p:spTree>
    <p:extLst>
      <p:ext uri="{BB962C8B-B14F-4D97-AF65-F5344CB8AC3E}">
        <p14:creationId xmlns:p14="http://schemas.microsoft.com/office/powerpoint/2010/main" val="1401164950"/>
      </p:ext>
    </p:extLst>
  </p:cSld>
  <p:clrMapOvr>
    <a:masterClrMapping/>
  </p:clrMapOvr>
  <mc:AlternateContent xmlns:mc="http://schemas.openxmlformats.org/markup-compatibility/2006" xmlns:p14="http://schemas.microsoft.com/office/powerpoint/2010/main">
    <mc:Choice Requires="p14">
      <p:transition spd="slow" p14:dur="2000" advTm="40100"/>
    </mc:Choice>
    <mc:Fallback xmlns="">
      <p:transition spd="slow" advTm="401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DCDC8-C729-A272-EAD3-1A4C3686B3C0}"/>
              </a:ext>
            </a:extLst>
          </p:cNvPr>
          <p:cNvSpPr>
            <a:spLocks noGrp="1"/>
          </p:cNvSpPr>
          <p:nvPr>
            <p:ph type="title"/>
          </p:nvPr>
        </p:nvSpPr>
        <p:spPr>
          <a:xfrm>
            <a:off x="1295402" y="982132"/>
            <a:ext cx="9601196" cy="1303867"/>
          </a:xfrm>
        </p:spPr>
        <p:txBody>
          <a:bodyPr>
            <a:normAutofit/>
          </a:bodyPr>
          <a:lstStyle/>
          <a:p>
            <a:r>
              <a:rPr lang="en-GB" sz="7200" b="1" i="1" u="sng" dirty="0">
                <a:solidFill>
                  <a:srgbClr val="262626"/>
                </a:solidFill>
              </a:rPr>
              <a:t>Continuing</a:t>
            </a:r>
            <a:r>
              <a:rPr lang="en-GB" sz="7200" dirty="0">
                <a:solidFill>
                  <a:srgbClr val="262626"/>
                </a:solidFill>
              </a:rPr>
              <a:t> </a:t>
            </a:r>
          </a:p>
        </p:txBody>
      </p:sp>
      <p:pic>
        <p:nvPicPr>
          <p:cNvPr id="4" name="Graphic 3" descr="Checklist with solid fill">
            <a:extLst>
              <a:ext uri="{FF2B5EF4-FFF2-40B4-BE49-F238E27FC236}">
                <a16:creationId xmlns:a16="http://schemas.microsoft.com/office/drawing/2014/main" id="{3A95D381-C18B-78D0-668B-9B7A5432613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085026" y="2757636"/>
            <a:ext cx="2739728" cy="2739728"/>
          </a:xfrm>
          <a:prstGeom prst="rect">
            <a:avLst/>
          </a:prstGeom>
          <a:ln w="57150" cmpd="thickThin">
            <a:solidFill>
              <a:srgbClr val="7F7F7F"/>
            </a:solidFill>
            <a:miter lim="800000"/>
          </a:ln>
        </p:spPr>
      </p:pic>
      <p:sp>
        <p:nvSpPr>
          <p:cNvPr id="6" name="Content Placeholder 5">
            <a:extLst>
              <a:ext uri="{FF2B5EF4-FFF2-40B4-BE49-F238E27FC236}">
                <a16:creationId xmlns:a16="http://schemas.microsoft.com/office/drawing/2014/main" id="{FD5063BB-8430-82EE-37EE-29906EDF5A4C}"/>
              </a:ext>
            </a:extLst>
          </p:cNvPr>
          <p:cNvSpPr>
            <a:spLocks noGrp="1"/>
          </p:cNvSpPr>
          <p:nvPr>
            <p:ph idx="1"/>
          </p:nvPr>
        </p:nvSpPr>
        <p:spPr/>
        <p:txBody>
          <a:bodyPr/>
          <a:lstStyle/>
          <a:p>
            <a:r>
              <a:rPr lang="en-GB" dirty="0"/>
              <a:t>Avoid using the following and similar websites; </a:t>
            </a:r>
          </a:p>
          <a:p>
            <a:endParaRPr lang="en-GB" dirty="0"/>
          </a:p>
          <a:p>
            <a:r>
              <a:rPr lang="en-GB" dirty="0"/>
              <a:t>1. E law resources. </a:t>
            </a:r>
          </a:p>
          <a:p>
            <a:r>
              <a:rPr lang="en-GB" dirty="0"/>
              <a:t>2. Law teacher. </a:t>
            </a:r>
          </a:p>
          <a:p>
            <a:r>
              <a:rPr lang="en-GB" dirty="0"/>
              <a:t>3. BBC Bitesize. </a:t>
            </a:r>
          </a:p>
          <a:p>
            <a:r>
              <a:rPr lang="en-GB" dirty="0"/>
              <a:t>4. A level sources. </a:t>
            </a:r>
          </a:p>
        </p:txBody>
      </p:sp>
    </p:spTree>
    <p:extLst>
      <p:ext uri="{BB962C8B-B14F-4D97-AF65-F5344CB8AC3E}">
        <p14:creationId xmlns:p14="http://schemas.microsoft.com/office/powerpoint/2010/main" val="895990318"/>
      </p:ext>
    </p:extLst>
  </p:cSld>
  <p:clrMapOvr>
    <a:masterClrMapping/>
  </p:clrMapOvr>
  <mc:AlternateContent xmlns:mc="http://schemas.openxmlformats.org/markup-compatibility/2006" xmlns:p14="http://schemas.microsoft.com/office/powerpoint/2010/main">
    <mc:Choice Requires="p14">
      <p:transition spd="slow" p14:dur="2000" advTm="46907"/>
    </mc:Choice>
    <mc:Fallback xmlns="">
      <p:transition spd="slow" advTm="4690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49C117F-F390-437B-ADB0-57E87EFF34F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934" y="0"/>
            <a:ext cx="12231160" cy="6856214"/>
            <a:chOff x="-16934" y="0"/>
            <a:chExt cx="12231160" cy="6856214"/>
          </a:xfrm>
        </p:grpSpPr>
        <p:pic>
          <p:nvPicPr>
            <p:cNvPr id="11" name="Picture 10">
              <a:extLst>
                <a:ext uri="{FF2B5EF4-FFF2-40B4-BE49-F238E27FC236}">
                  <a16:creationId xmlns:a16="http://schemas.microsoft.com/office/drawing/2014/main" id="{A7EF42F8-2417-49A6-95CE-DE9503B0AA6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2" name="Rectangle 11">
              <a:extLst>
                <a:ext uri="{FF2B5EF4-FFF2-40B4-BE49-F238E27FC236}">
                  <a16:creationId xmlns:a16="http://schemas.microsoft.com/office/drawing/2014/main" id="{AC6F623B-2003-4AED-B02F-541A150EC1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3" name="Picture 12">
              <a:extLst>
                <a:ext uri="{FF2B5EF4-FFF2-40B4-BE49-F238E27FC236}">
                  <a16:creationId xmlns:a16="http://schemas.microsoft.com/office/drawing/2014/main" id="{CD11837A-4F3D-419F-ACE2-E80B1EA2846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14" name="Picture 13">
              <a:extLst>
                <a:ext uri="{FF2B5EF4-FFF2-40B4-BE49-F238E27FC236}">
                  <a16:creationId xmlns:a16="http://schemas.microsoft.com/office/drawing/2014/main" id="{B9411D1A-7E2C-4A36-BE32-BF7A8E13072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cxnSp>
        <p:nvCxnSpPr>
          <p:cNvPr id="16" name="Straight Connector 15">
            <a:extLst>
              <a:ext uri="{FF2B5EF4-FFF2-40B4-BE49-F238E27FC236}">
                <a16:creationId xmlns:a16="http://schemas.microsoft.com/office/drawing/2014/main" id="{20742BC3-654B-4E41-9A6A-73A42E47763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
        <p:nvSpPr>
          <p:cNvPr id="18" name="Rectangle 17">
            <a:extLst>
              <a:ext uri="{FF2B5EF4-FFF2-40B4-BE49-F238E27FC236}">
                <a16:creationId xmlns:a16="http://schemas.microsoft.com/office/drawing/2014/main" id="{9401732C-37EE-4B98-A709-9530173F38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grpSp>
        <p:nvGrpSpPr>
          <p:cNvPr id="20" name="Group 19">
            <a:extLst>
              <a:ext uri="{FF2B5EF4-FFF2-40B4-BE49-F238E27FC236}">
                <a16:creationId xmlns:a16="http://schemas.microsoft.com/office/drawing/2014/main" id="{654E48C8-2A00-4C54-BC9C-B18EE49E9C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786"/>
            <a:ext cx="12229962" cy="6856214"/>
            <a:chOff x="-15736" y="0"/>
            <a:chExt cx="12229962" cy="6856214"/>
          </a:xfrm>
        </p:grpSpPr>
        <p:pic>
          <p:nvPicPr>
            <p:cNvPr id="21" name="Picture 20">
              <a:extLst>
                <a:ext uri="{FF2B5EF4-FFF2-40B4-BE49-F238E27FC236}">
                  <a16:creationId xmlns:a16="http://schemas.microsoft.com/office/drawing/2014/main" id="{CE0A0544-8F52-43F0-AC3E-DF683908B56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2" name="Rectangle 21">
              <a:extLst>
                <a:ext uri="{FF2B5EF4-FFF2-40B4-BE49-F238E27FC236}">
                  <a16:creationId xmlns:a16="http://schemas.microsoft.com/office/drawing/2014/main" id="{2F4057D3-A680-4443-9E51-ED920A691E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23" name="Picture 22">
              <a:extLst>
                <a:ext uri="{FF2B5EF4-FFF2-40B4-BE49-F238E27FC236}">
                  <a16:creationId xmlns:a16="http://schemas.microsoft.com/office/drawing/2014/main" id="{2F6853A4-7B38-4FDE-B024-AE8BA71E738C}"/>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4" name="Picture 23">
              <a:extLst>
                <a:ext uri="{FF2B5EF4-FFF2-40B4-BE49-F238E27FC236}">
                  <a16:creationId xmlns:a16="http://schemas.microsoft.com/office/drawing/2014/main" id="{86ADF4DB-4290-4441-8F8E-04152FE6063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D3310460-F960-1E6E-2E10-9DD04C7A1645}"/>
              </a:ext>
            </a:extLst>
          </p:cNvPr>
          <p:cNvSpPr>
            <a:spLocks noGrp="1"/>
          </p:cNvSpPr>
          <p:nvPr>
            <p:ph type="title"/>
          </p:nvPr>
        </p:nvSpPr>
        <p:spPr>
          <a:xfrm>
            <a:off x="974200" y="1285168"/>
            <a:ext cx="4094017" cy="3601297"/>
          </a:xfrm>
        </p:spPr>
        <p:txBody>
          <a:bodyPr vert="horz" lIns="91440" tIns="45720" rIns="91440" bIns="45720" rtlCol="0" anchor="b">
            <a:normAutofit/>
          </a:bodyPr>
          <a:lstStyle/>
          <a:p>
            <a:r>
              <a:rPr lang="en-US" sz="6000" b="1" i="1" u="sng" dirty="0">
                <a:solidFill>
                  <a:srgbClr val="262626"/>
                </a:solidFill>
              </a:rPr>
              <a:t>The Moodle page</a:t>
            </a:r>
          </a:p>
        </p:txBody>
      </p:sp>
      <p:pic>
        <p:nvPicPr>
          <p:cNvPr id="5" name="Picture 4">
            <a:extLst>
              <a:ext uri="{FF2B5EF4-FFF2-40B4-BE49-F238E27FC236}">
                <a16:creationId xmlns:a16="http://schemas.microsoft.com/office/drawing/2014/main" id="{57F0F40F-2CCE-2ED2-12C5-535EC4E3284B}"/>
              </a:ext>
            </a:extLst>
          </p:cNvPr>
          <p:cNvPicPr>
            <a:picLocks noChangeAspect="1"/>
          </p:cNvPicPr>
          <p:nvPr/>
        </p:nvPicPr>
        <p:blipFill rotWithShape="1">
          <a:blip r:embed="rId7"/>
          <a:srcRect l="6666" t="16129" r="31769" b="4195"/>
          <a:stretch/>
        </p:blipFill>
        <p:spPr>
          <a:xfrm>
            <a:off x="5418668" y="1066564"/>
            <a:ext cx="5469466" cy="4724869"/>
          </a:xfrm>
          <a:prstGeom prst="rect">
            <a:avLst/>
          </a:prstGeom>
          <a:ln w="57150" cmpd="thickThin">
            <a:solidFill>
              <a:srgbClr val="7F7F7F"/>
            </a:solidFill>
            <a:miter lim="800000"/>
          </a:ln>
        </p:spPr>
      </p:pic>
    </p:spTree>
    <p:extLst>
      <p:ext uri="{BB962C8B-B14F-4D97-AF65-F5344CB8AC3E}">
        <p14:creationId xmlns:p14="http://schemas.microsoft.com/office/powerpoint/2010/main" val="25368447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DE320-7F48-577F-E9B5-80E14F1E51A4}"/>
              </a:ext>
            </a:extLst>
          </p:cNvPr>
          <p:cNvSpPr>
            <a:spLocks noGrp="1"/>
          </p:cNvSpPr>
          <p:nvPr>
            <p:ph type="title"/>
          </p:nvPr>
        </p:nvSpPr>
        <p:spPr/>
        <p:txBody>
          <a:bodyPr>
            <a:normAutofit/>
          </a:bodyPr>
          <a:lstStyle/>
          <a:p>
            <a:r>
              <a:rPr lang="en-GB" sz="6600" b="1" i="1" u="sng" dirty="0"/>
              <a:t>Trip</a:t>
            </a:r>
          </a:p>
        </p:txBody>
      </p:sp>
      <p:sp>
        <p:nvSpPr>
          <p:cNvPr id="3" name="Content Placeholder 2">
            <a:extLst>
              <a:ext uri="{FF2B5EF4-FFF2-40B4-BE49-F238E27FC236}">
                <a16:creationId xmlns:a16="http://schemas.microsoft.com/office/drawing/2014/main" id="{76B87A58-FC7D-C466-7C77-2748D932B73A}"/>
              </a:ext>
            </a:extLst>
          </p:cNvPr>
          <p:cNvSpPr>
            <a:spLocks noGrp="1"/>
          </p:cNvSpPr>
          <p:nvPr>
            <p:ph idx="1"/>
          </p:nvPr>
        </p:nvSpPr>
        <p:spPr/>
        <p:txBody>
          <a:bodyPr>
            <a:normAutofit fontScale="92500" lnSpcReduction="20000"/>
          </a:bodyPr>
          <a:lstStyle/>
          <a:p>
            <a:r>
              <a:rPr lang="en-GB" dirty="0"/>
              <a:t>On your desk you will have seen a piece of paper which includes information regarding a trip to Cardiff Crown court. </a:t>
            </a:r>
          </a:p>
          <a:p>
            <a:endParaRPr lang="en-GB" dirty="0"/>
          </a:p>
          <a:p>
            <a:r>
              <a:rPr lang="en-GB" dirty="0"/>
              <a:t>Places are limited. </a:t>
            </a:r>
          </a:p>
          <a:p>
            <a:endParaRPr lang="en-GB" dirty="0"/>
          </a:p>
          <a:p>
            <a:r>
              <a:rPr lang="en-GB" dirty="0"/>
              <a:t>Please let me know via email asap if you would like to attend. </a:t>
            </a:r>
          </a:p>
          <a:p>
            <a:endParaRPr lang="en-GB" dirty="0"/>
          </a:p>
          <a:p>
            <a:r>
              <a:rPr lang="en-GB" dirty="0"/>
              <a:t>First come first served basis. </a:t>
            </a:r>
          </a:p>
        </p:txBody>
      </p:sp>
    </p:spTree>
    <p:extLst>
      <p:ext uri="{BB962C8B-B14F-4D97-AF65-F5344CB8AC3E}">
        <p14:creationId xmlns:p14="http://schemas.microsoft.com/office/powerpoint/2010/main" val="30645717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0FF0E08-AD5D-54EC-E266-0054ADC2379C}"/>
              </a:ext>
            </a:extLst>
          </p:cNvPr>
          <p:cNvSpPr>
            <a:spLocks noGrp="1"/>
          </p:cNvSpPr>
          <p:nvPr>
            <p:ph type="ctrTitle"/>
          </p:nvPr>
        </p:nvSpPr>
        <p:spPr/>
        <p:txBody>
          <a:bodyPr/>
          <a:lstStyle/>
          <a:p>
            <a:r>
              <a:rPr lang="en-GB" sz="6600" b="1" i="1" u="sng" dirty="0"/>
              <a:t>Lets make a start</a:t>
            </a:r>
          </a:p>
        </p:txBody>
      </p:sp>
      <p:pic>
        <p:nvPicPr>
          <p:cNvPr id="7" name="Graphic 6" descr="Person with idea with solid fill">
            <a:extLst>
              <a:ext uri="{FF2B5EF4-FFF2-40B4-BE49-F238E27FC236}">
                <a16:creationId xmlns:a16="http://schemas.microsoft.com/office/drawing/2014/main" id="{3158B79B-0222-60A8-9BB1-BBD2D078B6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180371" y="3692014"/>
            <a:ext cx="1831258" cy="1831258"/>
          </a:xfrm>
          <a:prstGeom prst="rect">
            <a:avLst/>
          </a:prstGeom>
        </p:spPr>
      </p:pic>
    </p:spTree>
    <p:extLst>
      <p:ext uri="{BB962C8B-B14F-4D97-AF65-F5344CB8AC3E}">
        <p14:creationId xmlns:p14="http://schemas.microsoft.com/office/powerpoint/2010/main" val="38135470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2BE4420-3B5F-4549-8B4A-77855B821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75876F6-95D4-48CB-8E3E-4401A96E2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8"/>
            <a:ext cx="3823215"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1B84719-90BB-4D0C-92D8-61DC5512B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13ABC066-B417-3FF8-68CE-FBC0679BF1F9}"/>
              </a:ext>
            </a:extLst>
          </p:cNvPr>
          <p:cNvSpPr>
            <a:spLocks noGrp="1"/>
          </p:cNvSpPr>
          <p:nvPr>
            <p:ph type="title"/>
          </p:nvPr>
        </p:nvSpPr>
        <p:spPr>
          <a:xfrm>
            <a:off x="685800" y="1055077"/>
            <a:ext cx="3377381" cy="4794578"/>
          </a:xfrm>
        </p:spPr>
        <p:txBody>
          <a:bodyPr>
            <a:normAutofit/>
          </a:bodyPr>
          <a:lstStyle/>
          <a:p>
            <a:r>
              <a:rPr lang="en-GB" sz="6000" b="1" i="1" u="sng" dirty="0">
                <a:solidFill>
                  <a:srgbClr val="262626"/>
                </a:solidFill>
              </a:rPr>
              <a:t>Question time?</a:t>
            </a:r>
          </a:p>
        </p:txBody>
      </p:sp>
      <p:sp useBgFill="1">
        <p:nvSpPr>
          <p:cNvPr id="15" name="Rectangle 14">
            <a:extLst>
              <a:ext uri="{FF2B5EF4-FFF2-40B4-BE49-F238E27FC236}">
                <a16:creationId xmlns:a16="http://schemas.microsoft.com/office/drawing/2014/main" id="{7B407EC4-5D16-4845-9840-4E28622B6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053" y="-2"/>
            <a:ext cx="753994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FE026A85-CAAB-BE80-73A2-B012F5CC3335}"/>
              </a:ext>
            </a:extLst>
          </p:cNvPr>
          <p:cNvGraphicFramePr>
            <a:graphicFrameLocks noGrp="1"/>
          </p:cNvGraphicFramePr>
          <p:nvPr>
            <p:ph idx="1"/>
            <p:extLst>
              <p:ext uri="{D42A27DB-BD31-4B8C-83A1-F6EECF244321}">
                <p14:modId xmlns:p14="http://schemas.microsoft.com/office/powerpoint/2010/main" val="1476426290"/>
              </p:ext>
            </p:extLst>
          </p:nvPr>
        </p:nvGraphicFramePr>
        <p:xfrm>
          <a:off x="5470072" y="804670"/>
          <a:ext cx="5914209" cy="52486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907414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733538D-5433-42E7-AA08-DC5FDEDA47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in a suit and tie&#10;&#10;Description automatically generated with medium confidence">
            <a:extLst>
              <a:ext uri="{FF2B5EF4-FFF2-40B4-BE49-F238E27FC236}">
                <a16:creationId xmlns:a16="http://schemas.microsoft.com/office/drawing/2014/main" id="{21EDDD88-BB05-7D7C-04EE-D8EFA6EB0BFC}"/>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b="19643"/>
          <a:stretch/>
        </p:blipFill>
        <p:spPr>
          <a:xfrm>
            <a:off x="20" y="10"/>
            <a:ext cx="12191980" cy="6857990"/>
          </a:xfrm>
          <a:prstGeom prst="rect">
            <a:avLst/>
          </a:prstGeom>
        </p:spPr>
      </p:pic>
    </p:spTree>
    <p:extLst>
      <p:ext uri="{BB962C8B-B14F-4D97-AF65-F5344CB8AC3E}">
        <p14:creationId xmlns:p14="http://schemas.microsoft.com/office/powerpoint/2010/main" val="5107242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5964D-F9AA-470C-A1B8-D219219FED06}"/>
              </a:ext>
            </a:extLst>
          </p:cNvPr>
          <p:cNvSpPr>
            <a:spLocks noGrp="1"/>
          </p:cNvSpPr>
          <p:nvPr>
            <p:ph type="title"/>
          </p:nvPr>
        </p:nvSpPr>
        <p:spPr/>
        <p:txBody>
          <a:bodyPr/>
          <a:lstStyle/>
          <a:p>
            <a:endParaRPr lang="en-GB"/>
          </a:p>
        </p:txBody>
      </p:sp>
      <p:pic>
        <p:nvPicPr>
          <p:cNvPr id="5" name="Content Placeholder 4" descr="A picture containing logo&#10;&#10;Description automatically generated">
            <a:extLst>
              <a:ext uri="{FF2B5EF4-FFF2-40B4-BE49-F238E27FC236}">
                <a16:creationId xmlns:a16="http://schemas.microsoft.com/office/drawing/2014/main" id="{561A5EA1-6540-E0A4-4774-A2EAA5F74A25}"/>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6858000"/>
          </a:xfrm>
        </p:spPr>
      </p:pic>
    </p:spTree>
    <p:extLst>
      <p:ext uri="{BB962C8B-B14F-4D97-AF65-F5344CB8AC3E}">
        <p14:creationId xmlns:p14="http://schemas.microsoft.com/office/powerpoint/2010/main" val="23951130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733538D-5433-42E7-AA08-DC5FDEDA47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and person posing for a picture&#10;&#10;Description automatically generated with medium confidence">
            <a:extLst>
              <a:ext uri="{FF2B5EF4-FFF2-40B4-BE49-F238E27FC236}">
                <a16:creationId xmlns:a16="http://schemas.microsoft.com/office/drawing/2014/main" id="{D598586C-E319-5699-70D9-AE8B63D3E590}"/>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b="7025"/>
          <a:stretch/>
        </p:blipFill>
        <p:spPr>
          <a:xfrm>
            <a:off x="20" y="10"/>
            <a:ext cx="12191980" cy="6857990"/>
          </a:xfrm>
          <a:prstGeom prst="rect">
            <a:avLst/>
          </a:prstGeom>
        </p:spPr>
      </p:pic>
    </p:spTree>
    <p:extLst>
      <p:ext uri="{BB962C8B-B14F-4D97-AF65-F5344CB8AC3E}">
        <p14:creationId xmlns:p14="http://schemas.microsoft.com/office/powerpoint/2010/main" val="33885410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733538D-5433-42E7-AA08-DC5FDEDA47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indoor, floor, furniture, several&#10;&#10;Description automatically generated">
            <a:extLst>
              <a:ext uri="{FF2B5EF4-FFF2-40B4-BE49-F238E27FC236}">
                <a16:creationId xmlns:a16="http://schemas.microsoft.com/office/drawing/2014/main" id="{EF05E126-E8A1-ECEC-B15D-CC69FC7F8B8C}"/>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t="2161" b="7839"/>
          <a:stretch/>
        </p:blipFill>
        <p:spPr>
          <a:xfrm>
            <a:off x="20" y="10"/>
            <a:ext cx="12191980" cy="6857990"/>
          </a:xfrm>
          <a:prstGeom prst="rect">
            <a:avLst/>
          </a:prstGeom>
        </p:spPr>
      </p:pic>
    </p:spTree>
    <p:extLst>
      <p:ext uri="{BB962C8B-B14F-4D97-AF65-F5344CB8AC3E}">
        <p14:creationId xmlns:p14="http://schemas.microsoft.com/office/powerpoint/2010/main" val="22775686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733538D-5433-42E7-AA08-DC5FDEDA47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olice officers&#10;&#10;Description automatically generated with medium confidence">
            <a:extLst>
              <a:ext uri="{FF2B5EF4-FFF2-40B4-BE49-F238E27FC236}">
                <a16:creationId xmlns:a16="http://schemas.microsoft.com/office/drawing/2014/main" id="{91D1F94F-05C4-2C5F-06C8-0E81D599C07E}"/>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t="11719" b="28757"/>
          <a:stretch/>
        </p:blipFill>
        <p:spPr>
          <a:xfrm>
            <a:off x="20" y="10"/>
            <a:ext cx="12191980" cy="6857990"/>
          </a:xfrm>
          <a:prstGeom prst="rect">
            <a:avLst/>
          </a:prstGeom>
        </p:spPr>
      </p:pic>
    </p:spTree>
    <p:extLst>
      <p:ext uri="{BB962C8B-B14F-4D97-AF65-F5344CB8AC3E}">
        <p14:creationId xmlns:p14="http://schemas.microsoft.com/office/powerpoint/2010/main" val="16127676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1088CD-4DB4-8598-5CFC-5F67C98EFE76}"/>
              </a:ext>
            </a:extLst>
          </p:cNvPr>
          <p:cNvSpPr>
            <a:spLocks noGrp="1"/>
          </p:cNvSpPr>
          <p:nvPr>
            <p:ph type="title"/>
          </p:nvPr>
        </p:nvSpPr>
        <p:spPr/>
        <p:txBody>
          <a:bodyPr>
            <a:normAutofit/>
          </a:bodyPr>
          <a:lstStyle/>
          <a:p>
            <a:r>
              <a:rPr lang="en-GB" sz="6600" b="1" i="1" u="sng" dirty="0"/>
              <a:t>One example</a:t>
            </a:r>
          </a:p>
        </p:txBody>
      </p:sp>
      <p:pic>
        <p:nvPicPr>
          <p:cNvPr id="4" name="Online Media 3" title="Wagatha Christie: Rebekah Vardy loses libel case against Coleen Rooney - BBC News">
            <a:hlinkClick r:id="" action="ppaction://media"/>
            <a:extLst>
              <a:ext uri="{FF2B5EF4-FFF2-40B4-BE49-F238E27FC236}">
                <a16:creationId xmlns:a16="http://schemas.microsoft.com/office/drawing/2014/main" id="{852865C7-BD9C-786A-3FC0-05647FD4F2BB}"/>
              </a:ext>
            </a:extLst>
          </p:cNvPr>
          <p:cNvPicPr>
            <a:picLocks noGrp="1" noRot="1" noChangeAspect="1"/>
          </p:cNvPicPr>
          <p:nvPr>
            <p:ph idx="1"/>
            <a:videoFile r:link="rId1"/>
          </p:nvPr>
        </p:nvPicPr>
        <p:blipFill>
          <a:blip r:embed="rId4"/>
          <a:stretch>
            <a:fillRect/>
          </a:stretch>
        </p:blipFill>
        <p:spPr>
          <a:xfrm>
            <a:off x="2942177" y="2334883"/>
            <a:ext cx="6581625" cy="3718734"/>
          </a:xfrm>
          <a:prstGeom prst="rect">
            <a:avLst/>
          </a:prstGeom>
        </p:spPr>
      </p:pic>
    </p:spTree>
    <p:extLst>
      <p:ext uri="{BB962C8B-B14F-4D97-AF65-F5344CB8AC3E}">
        <p14:creationId xmlns:p14="http://schemas.microsoft.com/office/powerpoint/2010/main" val="101249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1C4648-2483-E46E-CF54-323EAAC9C6CD}"/>
              </a:ext>
            </a:extLst>
          </p:cNvPr>
          <p:cNvSpPr>
            <a:spLocks noGrp="1"/>
          </p:cNvSpPr>
          <p:nvPr>
            <p:ph type="title"/>
          </p:nvPr>
        </p:nvSpPr>
        <p:spPr/>
        <p:txBody>
          <a:bodyPr>
            <a:normAutofit/>
          </a:bodyPr>
          <a:lstStyle/>
          <a:p>
            <a:r>
              <a:rPr lang="en-GB" sz="5400" b="1" i="1" u="sng" dirty="0"/>
              <a:t>What does public law include?</a:t>
            </a:r>
          </a:p>
        </p:txBody>
      </p:sp>
      <p:graphicFrame>
        <p:nvGraphicFramePr>
          <p:cNvPr id="5" name="Content Placeholder 2">
            <a:extLst>
              <a:ext uri="{FF2B5EF4-FFF2-40B4-BE49-F238E27FC236}">
                <a16:creationId xmlns:a16="http://schemas.microsoft.com/office/drawing/2014/main" id="{BB86D8D1-C12D-C96B-E4CB-EB593CF9B86A}"/>
              </a:ext>
            </a:extLst>
          </p:cNvPr>
          <p:cNvGraphicFramePr>
            <a:graphicFrameLocks noGrp="1"/>
          </p:cNvGraphicFramePr>
          <p:nvPr>
            <p:ph idx="1"/>
            <p:extLst>
              <p:ext uri="{D42A27DB-BD31-4B8C-83A1-F6EECF244321}">
                <p14:modId xmlns:p14="http://schemas.microsoft.com/office/powerpoint/2010/main" val="3100784130"/>
              </p:ext>
            </p:extLst>
          </p:nvPr>
        </p:nvGraphicFramePr>
        <p:xfrm>
          <a:off x="1295402" y="2556932"/>
          <a:ext cx="9601196" cy="33189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206800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D58C9-A1B6-A968-2ABC-BAD40EF7295A}"/>
              </a:ext>
            </a:extLst>
          </p:cNvPr>
          <p:cNvSpPr>
            <a:spLocks noGrp="1"/>
          </p:cNvSpPr>
          <p:nvPr>
            <p:ph type="title"/>
          </p:nvPr>
        </p:nvSpPr>
        <p:spPr/>
        <p:txBody>
          <a:bodyPr>
            <a:normAutofit/>
          </a:bodyPr>
          <a:lstStyle/>
          <a:p>
            <a:r>
              <a:rPr lang="en-GB" sz="7200" b="1" i="1" u="sng" dirty="0"/>
              <a:t>Research</a:t>
            </a:r>
          </a:p>
        </p:txBody>
      </p:sp>
      <p:sp>
        <p:nvSpPr>
          <p:cNvPr id="3" name="Content Placeholder 2">
            <a:extLst>
              <a:ext uri="{FF2B5EF4-FFF2-40B4-BE49-F238E27FC236}">
                <a16:creationId xmlns:a16="http://schemas.microsoft.com/office/drawing/2014/main" id="{F4B26CF4-C313-C913-0A3B-EA4ED4991FEA}"/>
              </a:ext>
            </a:extLst>
          </p:cNvPr>
          <p:cNvSpPr>
            <a:spLocks noGrp="1"/>
          </p:cNvSpPr>
          <p:nvPr>
            <p:ph idx="1"/>
          </p:nvPr>
        </p:nvSpPr>
        <p:spPr/>
        <p:txBody>
          <a:bodyPr/>
          <a:lstStyle/>
          <a:p>
            <a:pPr>
              <a:buFontTx/>
              <a:buChar char="-"/>
            </a:pPr>
            <a:r>
              <a:rPr lang="en-GB" dirty="0"/>
              <a:t>Research what one of these mean; </a:t>
            </a:r>
          </a:p>
          <a:p>
            <a:pPr>
              <a:buFontTx/>
              <a:buChar char="-"/>
            </a:pPr>
            <a:r>
              <a:rPr lang="en-GB" dirty="0"/>
              <a:t>I will give one to each groups who will need to provide a definition. </a:t>
            </a:r>
          </a:p>
          <a:p>
            <a:pPr>
              <a:buFontTx/>
              <a:buChar char="-"/>
            </a:pPr>
            <a:r>
              <a:rPr lang="en-GB" dirty="0"/>
              <a:t>You will have 10 minutes to do this. </a:t>
            </a:r>
          </a:p>
          <a:p>
            <a:pPr>
              <a:buFontTx/>
              <a:buChar char="-"/>
            </a:pPr>
            <a:r>
              <a:rPr lang="en-GB" dirty="0"/>
              <a:t>Prepare to feedback to the class. </a:t>
            </a:r>
          </a:p>
          <a:p>
            <a:pPr marL="0" indent="0">
              <a:buNone/>
            </a:pPr>
            <a:endParaRPr lang="en-GB" dirty="0"/>
          </a:p>
          <a:p>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1800274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FF8C4-670D-D0B4-588A-943D8AD21025}"/>
              </a:ext>
            </a:extLst>
          </p:cNvPr>
          <p:cNvSpPr>
            <a:spLocks noGrp="1"/>
          </p:cNvSpPr>
          <p:nvPr>
            <p:ph type="title"/>
          </p:nvPr>
        </p:nvSpPr>
        <p:spPr/>
        <p:txBody>
          <a:bodyPr>
            <a:normAutofit/>
          </a:bodyPr>
          <a:lstStyle/>
          <a:p>
            <a:r>
              <a:rPr lang="en-GB" sz="4800" b="1" i="1" u="sng" dirty="0"/>
              <a:t>Activity 1 </a:t>
            </a:r>
          </a:p>
        </p:txBody>
      </p:sp>
      <p:graphicFrame>
        <p:nvGraphicFramePr>
          <p:cNvPr id="5" name="Content Placeholder 2">
            <a:extLst>
              <a:ext uri="{FF2B5EF4-FFF2-40B4-BE49-F238E27FC236}">
                <a16:creationId xmlns:a16="http://schemas.microsoft.com/office/drawing/2014/main" id="{137246EF-0478-2E02-FBAC-93A5A7552063}"/>
              </a:ext>
            </a:extLst>
          </p:cNvPr>
          <p:cNvGraphicFramePr>
            <a:graphicFrameLocks noGrp="1"/>
          </p:cNvGraphicFramePr>
          <p:nvPr>
            <p:ph idx="1"/>
            <p:extLst>
              <p:ext uri="{D42A27DB-BD31-4B8C-83A1-F6EECF244321}">
                <p14:modId xmlns:p14="http://schemas.microsoft.com/office/powerpoint/2010/main" val="1309784863"/>
              </p:ext>
            </p:extLst>
          </p:nvPr>
        </p:nvGraphicFramePr>
        <p:xfrm>
          <a:off x="1295401" y="2556932"/>
          <a:ext cx="9601196" cy="33189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427042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2BE4420-3B5F-4549-8B4A-77855B821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75876F6-95D4-48CB-8E3E-4401A96E2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8"/>
            <a:ext cx="3823215"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1B84719-90BB-4D0C-92D8-61DC5512B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5FE33B4B-1A55-55EF-D702-4ECF8CB512D7}"/>
              </a:ext>
            </a:extLst>
          </p:cNvPr>
          <p:cNvSpPr>
            <a:spLocks noGrp="1"/>
          </p:cNvSpPr>
          <p:nvPr>
            <p:ph type="title"/>
          </p:nvPr>
        </p:nvSpPr>
        <p:spPr>
          <a:xfrm>
            <a:off x="1055599" y="1055077"/>
            <a:ext cx="2532909" cy="4794578"/>
          </a:xfrm>
        </p:spPr>
        <p:txBody>
          <a:bodyPr>
            <a:normAutofit/>
          </a:bodyPr>
          <a:lstStyle/>
          <a:p>
            <a:r>
              <a:rPr lang="en-GB" b="1" i="1" u="sng">
                <a:solidFill>
                  <a:srgbClr val="262626"/>
                </a:solidFill>
              </a:rPr>
              <a:t>Trigger warning</a:t>
            </a:r>
          </a:p>
        </p:txBody>
      </p:sp>
      <p:sp useBgFill="1">
        <p:nvSpPr>
          <p:cNvPr id="15" name="Rectangle 14">
            <a:extLst>
              <a:ext uri="{FF2B5EF4-FFF2-40B4-BE49-F238E27FC236}">
                <a16:creationId xmlns:a16="http://schemas.microsoft.com/office/drawing/2014/main" id="{7B407EC4-5D16-4845-9840-4E28622B6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053" y="-2"/>
            <a:ext cx="753994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BD7CD654-6951-98CA-0014-4E174F728F30}"/>
              </a:ext>
            </a:extLst>
          </p:cNvPr>
          <p:cNvGraphicFramePr>
            <a:graphicFrameLocks noGrp="1"/>
          </p:cNvGraphicFramePr>
          <p:nvPr>
            <p:ph idx="1"/>
            <p:extLst>
              <p:ext uri="{D42A27DB-BD31-4B8C-83A1-F6EECF244321}">
                <p14:modId xmlns:p14="http://schemas.microsoft.com/office/powerpoint/2010/main" val="4049601101"/>
              </p:ext>
            </p:extLst>
          </p:nvPr>
        </p:nvGraphicFramePr>
        <p:xfrm>
          <a:off x="5470072" y="804670"/>
          <a:ext cx="5914209" cy="52486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031769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2BE4420-3B5F-4549-8B4A-77855B821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75876F6-95D4-48CB-8E3E-4401A96E2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8"/>
            <a:ext cx="3823215"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1B84719-90BB-4D0C-92D8-61DC5512B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99F0DC0C-D52B-5B03-7E03-39C91782E87C}"/>
              </a:ext>
            </a:extLst>
          </p:cNvPr>
          <p:cNvSpPr>
            <a:spLocks noGrp="1"/>
          </p:cNvSpPr>
          <p:nvPr>
            <p:ph type="title"/>
          </p:nvPr>
        </p:nvSpPr>
        <p:spPr>
          <a:xfrm>
            <a:off x="1055599" y="1055077"/>
            <a:ext cx="2532909" cy="4794578"/>
          </a:xfrm>
        </p:spPr>
        <p:txBody>
          <a:bodyPr>
            <a:normAutofit/>
          </a:bodyPr>
          <a:lstStyle/>
          <a:p>
            <a:r>
              <a:rPr lang="en-GB" b="1" i="1" u="sng">
                <a:solidFill>
                  <a:srgbClr val="262626"/>
                </a:solidFill>
              </a:rPr>
              <a:t>Final notes</a:t>
            </a:r>
          </a:p>
        </p:txBody>
      </p:sp>
      <p:sp useBgFill="1">
        <p:nvSpPr>
          <p:cNvPr id="15" name="Rectangle 14">
            <a:extLst>
              <a:ext uri="{FF2B5EF4-FFF2-40B4-BE49-F238E27FC236}">
                <a16:creationId xmlns:a16="http://schemas.microsoft.com/office/drawing/2014/main" id="{7B407EC4-5D16-4845-9840-4E28622B6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053" y="-2"/>
            <a:ext cx="753994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98F4E38F-6BE1-CA45-D4F2-7686D01699C0}"/>
              </a:ext>
            </a:extLst>
          </p:cNvPr>
          <p:cNvGraphicFramePr>
            <a:graphicFrameLocks noGrp="1"/>
          </p:cNvGraphicFramePr>
          <p:nvPr>
            <p:ph idx="1"/>
            <p:extLst>
              <p:ext uri="{D42A27DB-BD31-4B8C-83A1-F6EECF244321}">
                <p14:modId xmlns:p14="http://schemas.microsoft.com/office/powerpoint/2010/main" val="2404727216"/>
              </p:ext>
            </p:extLst>
          </p:nvPr>
        </p:nvGraphicFramePr>
        <p:xfrm>
          <a:off x="5470072" y="804670"/>
          <a:ext cx="5914209" cy="52486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666035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2BE4420-3B5F-4549-8B4A-77855B821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75876F6-95D4-48CB-8E3E-4401A96E2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8"/>
            <a:ext cx="3823215"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1B84719-90BB-4D0C-92D8-61DC5512B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B1D8A2AE-E5B7-3336-5F25-4B94D9801E71}"/>
              </a:ext>
            </a:extLst>
          </p:cNvPr>
          <p:cNvSpPr>
            <a:spLocks noGrp="1"/>
          </p:cNvSpPr>
          <p:nvPr>
            <p:ph type="title"/>
          </p:nvPr>
        </p:nvSpPr>
        <p:spPr>
          <a:xfrm>
            <a:off x="1055599" y="1055077"/>
            <a:ext cx="2532909" cy="4794578"/>
          </a:xfrm>
        </p:spPr>
        <p:txBody>
          <a:bodyPr>
            <a:normAutofit/>
          </a:bodyPr>
          <a:lstStyle/>
          <a:p>
            <a:r>
              <a:rPr lang="en-GB" sz="3600" b="1" i="1" u="sng" dirty="0">
                <a:solidFill>
                  <a:srgbClr val="262626"/>
                </a:solidFill>
              </a:rPr>
              <a:t>My contact information</a:t>
            </a:r>
            <a:endParaRPr lang="en-GB" sz="3200" b="1" i="1" u="sng" dirty="0">
              <a:solidFill>
                <a:srgbClr val="262626"/>
              </a:solidFill>
            </a:endParaRPr>
          </a:p>
        </p:txBody>
      </p:sp>
      <p:sp useBgFill="1">
        <p:nvSpPr>
          <p:cNvPr id="15" name="Rectangle 14">
            <a:extLst>
              <a:ext uri="{FF2B5EF4-FFF2-40B4-BE49-F238E27FC236}">
                <a16:creationId xmlns:a16="http://schemas.microsoft.com/office/drawing/2014/main" id="{7B407EC4-5D16-4845-9840-4E28622B6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053" y="-2"/>
            <a:ext cx="753994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ED8E8BD6-A014-BED3-16B9-CBC3C29C470A}"/>
              </a:ext>
            </a:extLst>
          </p:cNvPr>
          <p:cNvGraphicFramePr>
            <a:graphicFrameLocks noGrp="1"/>
          </p:cNvGraphicFramePr>
          <p:nvPr>
            <p:ph idx="1"/>
            <p:extLst>
              <p:ext uri="{D42A27DB-BD31-4B8C-83A1-F6EECF244321}">
                <p14:modId xmlns:p14="http://schemas.microsoft.com/office/powerpoint/2010/main" val="3193746443"/>
              </p:ext>
            </p:extLst>
          </p:nvPr>
        </p:nvGraphicFramePr>
        <p:xfrm>
          <a:off x="5470072" y="804670"/>
          <a:ext cx="5914209" cy="52486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413445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EB8E3BF-F464-4900-8994-851061A9A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4" descr="Working space background">
            <a:extLst>
              <a:ext uri="{FF2B5EF4-FFF2-40B4-BE49-F238E27FC236}">
                <a16:creationId xmlns:a16="http://schemas.microsoft.com/office/drawing/2014/main" id="{CDFBF52B-0DDF-1647-9EDD-0E6BEB3CF193}"/>
              </a:ext>
            </a:extLst>
          </p:cNvPr>
          <p:cNvPicPr>
            <a:picLocks noChangeAspect="1"/>
          </p:cNvPicPr>
          <p:nvPr/>
        </p:nvPicPr>
        <p:blipFill rotWithShape="1">
          <a:blip r:embed="rId2">
            <a:alphaModFix amt="35000"/>
          </a:blip>
          <a:srcRect t="5743" b="9987"/>
          <a:stretch/>
        </p:blipFill>
        <p:spPr>
          <a:xfrm>
            <a:off x="20" y="10"/>
            <a:ext cx="12191980" cy="6857990"/>
          </a:xfrm>
          <a:prstGeom prst="rect">
            <a:avLst/>
          </a:prstGeom>
        </p:spPr>
      </p:pic>
      <p:sp>
        <p:nvSpPr>
          <p:cNvPr id="2" name="Title 1">
            <a:extLst>
              <a:ext uri="{FF2B5EF4-FFF2-40B4-BE49-F238E27FC236}">
                <a16:creationId xmlns:a16="http://schemas.microsoft.com/office/drawing/2014/main" id="{A3E6FB9E-FDCA-3261-7DE3-85FE3E4E5419}"/>
              </a:ext>
            </a:extLst>
          </p:cNvPr>
          <p:cNvSpPr>
            <a:spLocks noGrp="1"/>
          </p:cNvSpPr>
          <p:nvPr>
            <p:ph type="title"/>
          </p:nvPr>
        </p:nvSpPr>
        <p:spPr>
          <a:xfrm>
            <a:off x="1295402" y="982132"/>
            <a:ext cx="9601196" cy="1303867"/>
          </a:xfrm>
        </p:spPr>
        <p:txBody>
          <a:bodyPr>
            <a:normAutofit/>
          </a:bodyPr>
          <a:lstStyle/>
          <a:p>
            <a:r>
              <a:rPr lang="en-GB" sz="7200" b="1" i="1" u="sng" dirty="0">
                <a:solidFill>
                  <a:srgbClr val="FFFFFF"/>
                </a:solidFill>
              </a:rPr>
              <a:t>Summary</a:t>
            </a:r>
          </a:p>
        </p:txBody>
      </p:sp>
      <p:cxnSp>
        <p:nvCxnSpPr>
          <p:cNvPr id="11" name="Straight Connector 10">
            <a:extLst>
              <a:ext uri="{FF2B5EF4-FFF2-40B4-BE49-F238E27FC236}">
                <a16:creationId xmlns:a16="http://schemas.microsoft.com/office/drawing/2014/main" id="{8E0602D6-3A81-42F8-AE67-1BAAFC967C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2421466"/>
            <a:ext cx="9144000" cy="0"/>
          </a:xfrm>
          <a:prstGeom prst="line">
            <a:avLst/>
          </a:prstGeom>
          <a:ln w="15875">
            <a:solidFill>
              <a:srgbClr val="FFFFFF"/>
            </a:solidFill>
          </a:ln>
        </p:spPr>
        <p:style>
          <a:lnRef idx="2">
            <a:schemeClr val="accent1"/>
          </a:lnRef>
          <a:fillRef idx="0">
            <a:schemeClr val="accent1"/>
          </a:fillRef>
          <a:effectRef idx="1">
            <a:schemeClr val="accent1"/>
          </a:effectRef>
          <a:fontRef idx="minor">
            <a:schemeClr val="tx1"/>
          </a:fontRef>
        </p:style>
      </p:cxnSp>
      <p:sp>
        <p:nvSpPr>
          <p:cNvPr id="8" name="Content Placeholder 2">
            <a:extLst>
              <a:ext uri="{FF2B5EF4-FFF2-40B4-BE49-F238E27FC236}">
                <a16:creationId xmlns:a16="http://schemas.microsoft.com/office/drawing/2014/main" id="{112A497D-1897-2489-F5A0-C12A29C299B5}"/>
              </a:ext>
            </a:extLst>
          </p:cNvPr>
          <p:cNvSpPr>
            <a:spLocks noGrp="1"/>
          </p:cNvSpPr>
          <p:nvPr>
            <p:ph idx="1"/>
          </p:nvPr>
        </p:nvSpPr>
        <p:spPr>
          <a:xfrm>
            <a:off x="1295401" y="2556932"/>
            <a:ext cx="9601196" cy="3918630"/>
          </a:xfrm>
        </p:spPr>
        <p:txBody>
          <a:bodyPr>
            <a:normAutofit fontScale="77500" lnSpcReduction="20000"/>
          </a:bodyPr>
          <a:lstStyle/>
          <a:p>
            <a:pPr>
              <a:lnSpc>
                <a:spcPct val="200000"/>
              </a:lnSpc>
            </a:pPr>
            <a:r>
              <a:rPr lang="en-GB" sz="2900" dirty="0">
                <a:solidFill>
                  <a:srgbClr val="FFFFFF"/>
                </a:solidFill>
              </a:rPr>
              <a:t>Module structure. </a:t>
            </a:r>
          </a:p>
          <a:p>
            <a:pPr>
              <a:lnSpc>
                <a:spcPct val="200000"/>
              </a:lnSpc>
            </a:pPr>
            <a:r>
              <a:rPr lang="en-GB" sz="2900" dirty="0">
                <a:solidFill>
                  <a:srgbClr val="FFFFFF"/>
                </a:solidFill>
              </a:rPr>
              <a:t>Assessments. </a:t>
            </a:r>
          </a:p>
          <a:p>
            <a:pPr>
              <a:lnSpc>
                <a:spcPct val="200000"/>
              </a:lnSpc>
            </a:pPr>
            <a:r>
              <a:rPr lang="en-GB" sz="2900" dirty="0">
                <a:solidFill>
                  <a:srgbClr val="FFFFFF"/>
                </a:solidFill>
              </a:rPr>
              <a:t>Scheme of work. </a:t>
            </a:r>
          </a:p>
          <a:p>
            <a:pPr>
              <a:lnSpc>
                <a:spcPct val="200000"/>
              </a:lnSpc>
            </a:pPr>
            <a:r>
              <a:rPr lang="en-GB" sz="2900" dirty="0">
                <a:solidFill>
                  <a:srgbClr val="FFFFFF"/>
                </a:solidFill>
              </a:rPr>
              <a:t>Assignment 1. </a:t>
            </a:r>
          </a:p>
          <a:p>
            <a:pPr>
              <a:lnSpc>
                <a:spcPct val="200000"/>
              </a:lnSpc>
            </a:pPr>
            <a:r>
              <a:rPr lang="en-GB" sz="2900" dirty="0">
                <a:solidFill>
                  <a:srgbClr val="FFFFFF"/>
                </a:solidFill>
              </a:rPr>
              <a:t>Contact information. </a:t>
            </a:r>
          </a:p>
          <a:p>
            <a:endParaRPr lang="en-GB" dirty="0">
              <a:solidFill>
                <a:srgbClr val="FFFFFF"/>
              </a:solidFill>
            </a:endParaRPr>
          </a:p>
        </p:txBody>
      </p:sp>
    </p:spTree>
    <p:extLst>
      <p:ext uri="{BB962C8B-B14F-4D97-AF65-F5344CB8AC3E}">
        <p14:creationId xmlns:p14="http://schemas.microsoft.com/office/powerpoint/2010/main" val="455788759"/>
      </p:ext>
    </p:extLst>
  </p:cSld>
  <p:clrMapOvr>
    <a:overrideClrMapping bg1="dk1" tx1="lt1" bg2="dk2" tx2="lt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0760406-B99B-03D3-D1B8-DEC092EB2249}"/>
              </a:ext>
            </a:extLst>
          </p:cNvPr>
          <p:cNvSpPr>
            <a:spLocks noGrp="1"/>
          </p:cNvSpPr>
          <p:nvPr>
            <p:ph type="ctrTitle"/>
          </p:nvPr>
        </p:nvSpPr>
        <p:spPr/>
        <p:txBody>
          <a:bodyPr/>
          <a:lstStyle/>
          <a:p>
            <a:r>
              <a:rPr lang="en-GB" sz="7200" b="1" i="1" u="sng" dirty="0"/>
              <a:t>Thank you!</a:t>
            </a:r>
          </a:p>
        </p:txBody>
      </p:sp>
      <p:sp>
        <p:nvSpPr>
          <p:cNvPr id="5" name="Subtitle 4">
            <a:extLst>
              <a:ext uri="{FF2B5EF4-FFF2-40B4-BE49-F238E27FC236}">
                <a16:creationId xmlns:a16="http://schemas.microsoft.com/office/drawing/2014/main" id="{4348A60B-4A1A-34FE-2C03-93623D13E840}"/>
              </a:ext>
            </a:extLst>
          </p:cNvPr>
          <p:cNvSpPr>
            <a:spLocks noGrp="1"/>
          </p:cNvSpPr>
          <p:nvPr>
            <p:ph type="subTitle" idx="1"/>
          </p:nvPr>
        </p:nvSpPr>
        <p:spPr/>
        <p:txBody>
          <a:bodyPr/>
          <a:lstStyle/>
          <a:p>
            <a:r>
              <a:rPr lang="en-GB" dirty="0"/>
              <a:t>Any Questions?</a:t>
            </a:r>
          </a:p>
        </p:txBody>
      </p:sp>
    </p:spTree>
    <p:extLst>
      <p:ext uri="{BB962C8B-B14F-4D97-AF65-F5344CB8AC3E}">
        <p14:creationId xmlns:p14="http://schemas.microsoft.com/office/powerpoint/2010/main" val="366181837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661</Words>
  <Application>Microsoft Office PowerPoint</Application>
  <PresentationFormat>Widescreen</PresentationFormat>
  <Paragraphs>137</Paragraphs>
  <Slides>29</Slides>
  <Notes>6</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Garamond</vt:lpstr>
      <vt:lpstr>Times New Roman</vt:lpstr>
      <vt:lpstr>Organic</vt:lpstr>
      <vt:lpstr>Welcome to public law </vt:lpstr>
      <vt:lpstr>Content </vt:lpstr>
      <vt:lpstr>Aims and Learning Objectives </vt:lpstr>
      <vt:lpstr>Introductions</vt:lpstr>
      <vt:lpstr>What will we study?</vt:lpstr>
      <vt:lpstr>How will these sessions run?</vt:lpstr>
      <vt:lpstr>What is expected of me?</vt:lpstr>
      <vt:lpstr>Assignments </vt:lpstr>
      <vt:lpstr>Assignment 1</vt:lpstr>
      <vt:lpstr>Guidance</vt:lpstr>
      <vt:lpstr>Continuing </vt:lpstr>
      <vt:lpstr>The Moodle page</vt:lpstr>
      <vt:lpstr>Trip</vt:lpstr>
      <vt:lpstr>Lets make a start</vt:lpstr>
      <vt:lpstr>Question time?</vt:lpstr>
      <vt:lpstr>PowerPoint Presentation</vt:lpstr>
      <vt:lpstr>PowerPoint Presentation</vt:lpstr>
      <vt:lpstr>PowerPoint Presentation</vt:lpstr>
      <vt:lpstr>PowerPoint Presentation</vt:lpstr>
      <vt:lpstr>PowerPoint Presentation</vt:lpstr>
      <vt:lpstr>One example</vt:lpstr>
      <vt:lpstr>What does public law include?</vt:lpstr>
      <vt:lpstr>Research</vt:lpstr>
      <vt:lpstr>Activity 1 </vt:lpstr>
      <vt:lpstr>Trigger warning</vt:lpstr>
      <vt:lpstr>Final notes</vt:lpstr>
      <vt:lpstr>My contact information</vt:lpstr>
      <vt:lpstr>Summary</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Zita Draper</cp:lastModifiedBy>
  <cp:revision>104</cp:revision>
  <dcterms:created xsi:type="dcterms:W3CDTF">2013-07-15T20:26:40Z</dcterms:created>
  <dcterms:modified xsi:type="dcterms:W3CDTF">2023-08-30T18:26:04Z</dcterms:modified>
</cp:coreProperties>
</file>