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9" r:id="rId3"/>
    <p:sldId id="261" r:id="rId4"/>
    <p:sldId id="267" r:id="rId5"/>
    <p:sldId id="268" r:id="rId6"/>
    <p:sldId id="262" r:id="rId7"/>
    <p:sldId id="263" r:id="rId8"/>
    <p:sldId id="258" r:id="rId9"/>
    <p:sldId id="264" r:id="rId10"/>
    <p:sldId id="269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>
        <p:scale>
          <a:sx n="75" d="100"/>
          <a:sy n="75" d="100"/>
        </p:scale>
        <p:origin x="760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C34D70-4D3D-421D-9554-D48BABD5B2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F32FCF-AEF4-4D0A-9242-C30998C6B97A}">
      <dgm:prSet/>
      <dgm:spPr/>
      <dgm:t>
        <a:bodyPr/>
        <a:lstStyle/>
        <a:p>
          <a:r>
            <a:rPr lang="en-GB" dirty="0"/>
            <a:t>Think about what you need on a client record card</a:t>
          </a:r>
          <a:endParaRPr lang="en-US" dirty="0"/>
        </a:p>
      </dgm:t>
    </dgm:pt>
    <dgm:pt modelId="{389A2051-A662-4217-B4A8-6246F8977201}" type="parTrans" cxnId="{174C5D6E-A9E8-4CB6-9166-6E5A26B430F1}">
      <dgm:prSet/>
      <dgm:spPr/>
      <dgm:t>
        <a:bodyPr/>
        <a:lstStyle/>
        <a:p>
          <a:endParaRPr lang="en-US"/>
        </a:p>
      </dgm:t>
    </dgm:pt>
    <dgm:pt modelId="{9BF735A1-550D-4A33-9179-5ADE05227BCD}" type="sibTrans" cxnId="{174C5D6E-A9E8-4CB6-9166-6E5A26B430F1}">
      <dgm:prSet/>
      <dgm:spPr/>
      <dgm:t>
        <a:bodyPr/>
        <a:lstStyle/>
        <a:p>
          <a:endParaRPr lang="en-US"/>
        </a:p>
      </dgm:t>
    </dgm:pt>
    <dgm:pt modelId="{BC8A08F5-BCAD-4B89-979D-C53101152CCE}">
      <dgm:prSet/>
      <dgm:spPr/>
      <dgm:t>
        <a:bodyPr/>
        <a:lstStyle/>
        <a:p>
          <a:r>
            <a:rPr lang="en-GB" dirty="0"/>
            <a:t>All info on the client </a:t>
          </a:r>
          <a:endParaRPr lang="en-US" dirty="0"/>
        </a:p>
      </dgm:t>
    </dgm:pt>
    <dgm:pt modelId="{DC955009-6256-4F29-BCFC-F6B5BF2F33E2}" type="parTrans" cxnId="{7502A2CA-AC57-47CF-949F-1E39DAA4A7B1}">
      <dgm:prSet/>
      <dgm:spPr/>
      <dgm:t>
        <a:bodyPr/>
        <a:lstStyle/>
        <a:p>
          <a:endParaRPr lang="en-US"/>
        </a:p>
      </dgm:t>
    </dgm:pt>
    <dgm:pt modelId="{5D0B2C91-346D-421D-A2B4-73E94044943A}" type="sibTrans" cxnId="{7502A2CA-AC57-47CF-949F-1E39DAA4A7B1}">
      <dgm:prSet/>
      <dgm:spPr/>
      <dgm:t>
        <a:bodyPr/>
        <a:lstStyle/>
        <a:p>
          <a:endParaRPr lang="en-US"/>
        </a:p>
      </dgm:t>
    </dgm:pt>
    <dgm:pt modelId="{4F89D6ED-2B27-42D6-A718-78CB1FDEB8DF}">
      <dgm:prSet/>
      <dgm:spPr/>
      <dgm:t>
        <a:bodyPr/>
        <a:lstStyle/>
        <a:p>
          <a:r>
            <a:rPr lang="en-GB" dirty="0"/>
            <a:t>Room for Diet recall</a:t>
          </a:r>
          <a:endParaRPr lang="en-US" dirty="0"/>
        </a:p>
      </dgm:t>
    </dgm:pt>
    <dgm:pt modelId="{5D53D282-9063-4CC8-9999-668B05934EB9}" type="parTrans" cxnId="{5376085E-4C9D-4CB4-8C5C-08CE2B4F8298}">
      <dgm:prSet/>
      <dgm:spPr/>
      <dgm:t>
        <a:bodyPr/>
        <a:lstStyle/>
        <a:p>
          <a:endParaRPr lang="en-US"/>
        </a:p>
      </dgm:t>
    </dgm:pt>
    <dgm:pt modelId="{77471CD3-4CC6-4A73-B3BE-A81A08631121}" type="sibTrans" cxnId="{5376085E-4C9D-4CB4-8C5C-08CE2B4F8298}">
      <dgm:prSet/>
      <dgm:spPr/>
      <dgm:t>
        <a:bodyPr/>
        <a:lstStyle/>
        <a:p>
          <a:endParaRPr lang="en-US"/>
        </a:p>
      </dgm:t>
    </dgm:pt>
    <dgm:pt modelId="{BDF08CDE-6838-49EC-831F-DDD9BC961897}">
      <dgm:prSet/>
      <dgm:spPr/>
      <dgm:t>
        <a:bodyPr/>
        <a:lstStyle/>
        <a:p>
          <a:r>
            <a:rPr lang="en-GB" dirty="0"/>
            <a:t>Exercise record</a:t>
          </a:r>
          <a:endParaRPr lang="en-US" dirty="0"/>
        </a:p>
      </dgm:t>
    </dgm:pt>
    <dgm:pt modelId="{7C5F692F-2239-4CCF-9049-FE81FDB402F0}" type="parTrans" cxnId="{6E8F9CC2-49FA-4F09-B7C6-95DF76A8F4B8}">
      <dgm:prSet/>
      <dgm:spPr/>
      <dgm:t>
        <a:bodyPr/>
        <a:lstStyle/>
        <a:p>
          <a:endParaRPr lang="en-US"/>
        </a:p>
      </dgm:t>
    </dgm:pt>
    <dgm:pt modelId="{9DA5E190-81CC-4523-95CC-8506B7FB39A4}" type="sibTrans" cxnId="{6E8F9CC2-49FA-4F09-B7C6-95DF76A8F4B8}">
      <dgm:prSet/>
      <dgm:spPr/>
      <dgm:t>
        <a:bodyPr/>
        <a:lstStyle/>
        <a:p>
          <a:endParaRPr lang="en-US"/>
        </a:p>
      </dgm:t>
    </dgm:pt>
    <dgm:pt modelId="{5E2406AF-DD7B-46EF-818C-7FE9471FE2E9}">
      <dgm:prSet/>
      <dgm:spPr/>
      <dgm:t>
        <a:bodyPr/>
        <a:lstStyle/>
        <a:p>
          <a:r>
            <a:rPr lang="en-GB" dirty="0"/>
            <a:t>Room for notes</a:t>
          </a:r>
          <a:endParaRPr lang="en-US" dirty="0"/>
        </a:p>
      </dgm:t>
    </dgm:pt>
    <dgm:pt modelId="{DCA33C58-1FE5-4802-A422-E5F01808B186}" type="parTrans" cxnId="{931556B5-1ABF-40DF-AAF3-657EE425302E}">
      <dgm:prSet/>
      <dgm:spPr/>
      <dgm:t>
        <a:bodyPr/>
        <a:lstStyle/>
        <a:p>
          <a:endParaRPr lang="en-US"/>
        </a:p>
      </dgm:t>
    </dgm:pt>
    <dgm:pt modelId="{6A9002A5-D6B2-4404-8761-F871D9BBEE69}" type="sibTrans" cxnId="{931556B5-1ABF-40DF-AAF3-657EE425302E}">
      <dgm:prSet/>
      <dgm:spPr/>
      <dgm:t>
        <a:bodyPr/>
        <a:lstStyle/>
        <a:p>
          <a:endParaRPr lang="en-US"/>
        </a:p>
      </dgm:t>
    </dgm:pt>
    <dgm:pt modelId="{203B0229-6D20-457D-9E07-514D98D1AC45}" type="pres">
      <dgm:prSet presAssocID="{7FC34D70-4D3D-421D-9554-D48BABD5B214}" presName="root" presStyleCnt="0">
        <dgm:presLayoutVars>
          <dgm:dir/>
          <dgm:resizeHandles val="exact"/>
        </dgm:presLayoutVars>
      </dgm:prSet>
      <dgm:spPr/>
    </dgm:pt>
    <dgm:pt modelId="{B44AFE03-2AEA-4A4E-B079-B0B37910C1C2}" type="pres">
      <dgm:prSet presAssocID="{27F32FCF-AEF4-4D0A-9242-C30998C6B97A}" presName="compNode" presStyleCnt="0"/>
      <dgm:spPr/>
    </dgm:pt>
    <dgm:pt modelId="{201F56B0-5986-4656-A4EE-0FE610DF36E2}" type="pres">
      <dgm:prSet presAssocID="{27F32FCF-AEF4-4D0A-9242-C30998C6B97A}" presName="bgRect" presStyleLbl="bgShp" presStyleIdx="0" presStyleCnt="5"/>
      <dgm:spPr/>
    </dgm:pt>
    <dgm:pt modelId="{F1A6750E-9065-46D1-BBF4-F6FEDB3D5B0B}" type="pres">
      <dgm:prSet presAssocID="{27F32FCF-AEF4-4D0A-9242-C30998C6B97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E50704A3-323C-4FEB-A14F-DADAC2B1A310}" type="pres">
      <dgm:prSet presAssocID="{27F32FCF-AEF4-4D0A-9242-C30998C6B97A}" presName="spaceRect" presStyleCnt="0"/>
      <dgm:spPr/>
    </dgm:pt>
    <dgm:pt modelId="{A16BB627-2138-43FC-99BE-58345BB6621D}" type="pres">
      <dgm:prSet presAssocID="{27F32FCF-AEF4-4D0A-9242-C30998C6B97A}" presName="parTx" presStyleLbl="revTx" presStyleIdx="0" presStyleCnt="5">
        <dgm:presLayoutVars>
          <dgm:chMax val="0"/>
          <dgm:chPref val="0"/>
        </dgm:presLayoutVars>
      </dgm:prSet>
      <dgm:spPr/>
    </dgm:pt>
    <dgm:pt modelId="{B68A048A-D3E1-48A0-9D16-08AD1B5FDD32}" type="pres">
      <dgm:prSet presAssocID="{9BF735A1-550D-4A33-9179-5ADE05227BCD}" presName="sibTrans" presStyleCnt="0"/>
      <dgm:spPr/>
    </dgm:pt>
    <dgm:pt modelId="{3604E52A-61DC-4B89-A851-03E845A27AFB}" type="pres">
      <dgm:prSet presAssocID="{BC8A08F5-BCAD-4B89-979D-C53101152CCE}" presName="compNode" presStyleCnt="0"/>
      <dgm:spPr/>
    </dgm:pt>
    <dgm:pt modelId="{2BC7F378-BEB5-4F4E-81A4-CA957F98514D}" type="pres">
      <dgm:prSet presAssocID="{BC8A08F5-BCAD-4B89-979D-C53101152CCE}" presName="bgRect" presStyleLbl="bgShp" presStyleIdx="1" presStyleCnt="5"/>
      <dgm:spPr/>
    </dgm:pt>
    <dgm:pt modelId="{63413D6E-B3B7-437A-8227-780E6A9F950F}" type="pres">
      <dgm:prSet presAssocID="{BC8A08F5-BCAD-4B89-979D-C53101152CC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1F43BEC-95BA-461C-986B-4C25CCB0830E}" type="pres">
      <dgm:prSet presAssocID="{BC8A08F5-BCAD-4B89-979D-C53101152CCE}" presName="spaceRect" presStyleCnt="0"/>
      <dgm:spPr/>
    </dgm:pt>
    <dgm:pt modelId="{08D29DA2-8809-4100-B60C-842D3C5FA6B6}" type="pres">
      <dgm:prSet presAssocID="{BC8A08F5-BCAD-4B89-979D-C53101152CCE}" presName="parTx" presStyleLbl="revTx" presStyleIdx="1" presStyleCnt="5">
        <dgm:presLayoutVars>
          <dgm:chMax val="0"/>
          <dgm:chPref val="0"/>
        </dgm:presLayoutVars>
      </dgm:prSet>
      <dgm:spPr/>
    </dgm:pt>
    <dgm:pt modelId="{CAA0F4A9-F7C4-40B5-9ECD-71743BEDCA69}" type="pres">
      <dgm:prSet presAssocID="{5D0B2C91-346D-421D-A2B4-73E94044943A}" presName="sibTrans" presStyleCnt="0"/>
      <dgm:spPr/>
    </dgm:pt>
    <dgm:pt modelId="{1CAA63BC-17B7-465A-AF1A-30A33BF892B4}" type="pres">
      <dgm:prSet presAssocID="{4F89D6ED-2B27-42D6-A718-78CB1FDEB8DF}" presName="compNode" presStyleCnt="0"/>
      <dgm:spPr/>
    </dgm:pt>
    <dgm:pt modelId="{0C9AAC5D-20E9-4B05-80A4-A9654B836F9C}" type="pres">
      <dgm:prSet presAssocID="{4F89D6ED-2B27-42D6-A718-78CB1FDEB8DF}" presName="bgRect" presStyleLbl="bgShp" presStyleIdx="2" presStyleCnt="5"/>
      <dgm:spPr/>
    </dgm:pt>
    <dgm:pt modelId="{6AAFAA20-E549-44A6-A6FC-84D73F7942EA}" type="pres">
      <dgm:prSet presAssocID="{4F89D6ED-2B27-42D6-A718-78CB1FDEB8D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B60A79AC-C347-4E9B-A744-5F0E16D73890}" type="pres">
      <dgm:prSet presAssocID="{4F89D6ED-2B27-42D6-A718-78CB1FDEB8DF}" presName="spaceRect" presStyleCnt="0"/>
      <dgm:spPr/>
    </dgm:pt>
    <dgm:pt modelId="{7F12FA80-36A7-48D8-B8D3-A094D35BD15C}" type="pres">
      <dgm:prSet presAssocID="{4F89D6ED-2B27-42D6-A718-78CB1FDEB8DF}" presName="parTx" presStyleLbl="revTx" presStyleIdx="2" presStyleCnt="5">
        <dgm:presLayoutVars>
          <dgm:chMax val="0"/>
          <dgm:chPref val="0"/>
        </dgm:presLayoutVars>
      </dgm:prSet>
      <dgm:spPr/>
    </dgm:pt>
    <dgm:pt modelId="{95A4F532-F053-4702-BAE0-DE4C77A3AB1F}" type="pres">
      <dgm:prSet presAssocID="{77471CD3-4CC6-4A73-B3BE-A81A08631121}" presName="sibTrans" presStyleCnt="0"/>
      <dgm:spPr/>
    </dgm:pt>
    <dgm:pt modelId="{DF1C29FC-EA40-4BC3-9EBE-3E7B6ECD30EE}" type="pres">
      <dgm:prSet presAssocID="{BDF08CDE-6838-49EC-831F-DDD9BC961897}" presName="compNode" presStyleCnt="0"/>
      <dgm:spPr/>
    </dgm:pt>
    <dgm:pt modelId="{3A5124A7-6EE2-4902-914F-9BDC92168512}" type="pres">
      <dgm:prSet presAssocID="{BDF08CDE-6838-49EC-831F-DDD9BC961897}" presName="bgRect" presStyleLbl="bgShp" presStyleIdx="3" presStyleCnt="5"/>
      <dgm:spPr/>
    </dgm:pt>
    <dgm:pt modelId="{49481591-D7F4-4D2E-A407-EC5C3B5CD022}" type="pres">
      <dgm:prSet presAssocID="{BDF08CDE-6838-49EC-831F-DDD9BC96189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4D576C4D-08B5-4048-964E-91F2ED59A2B3}" type="pres">
      <dgm:prSet presAssocID="{BDF08CDE-6838-49EC-831F-DDD9BC961897}" presName="spaceRect" presStyleCnt="0"/>
      <dgm:spPr/>
    </dgm:pt>
    <dgm:pt modelId="{52778546-28F2-41AE-8148-ED09E4C83A27}" type="pres">
      <dgm:prSet presAssocID="{BDF08CDE-6838-49EC-831F-DDD9BC961897}" presName="parTx" presStyleLbl="revTx" presStyleIdx="3" presStyleCnt="5">
        <dgm:presLayoutVars>
          <dgm:chMax val="0"/>
          <dgm:chPref val="0"/>
        </dgm:presLayoutVars>
      </dgm:prSet>
      <dgm:spPr/>
    </dgm:pt>
    <dgm:pt modelId="{526BB501-3739-4FB9-A504-1FAA790BDBA1}" type="pres">
      <dgm:prSet presAssocID="{9DA5E190-81CC-4523-95CC-8506B7FB39A4}" presName="sibTrans" presStyleCnt="0"/>
      <dgm:spPr/>
    </dgm:pt>
    <dgm:pt modelId="{1FA5F8C2-774C-4641-B320-5DB9F3B3F185}" type="pres">
      <dgm:prSet presAssocID="{5E2406AF-DD7B-46EF-818C-7FE9471FE2E9}" presName="compNode" presStyleCnt="0"/>
      <dgm:spPr/>
    </dgm:pt>
    <dgm:pt modelId="{C73207B6-6A71-40ED-9C03-8B476F8C67A6}" type="pres">
      <dgm:prSet presAssocID="{5E2406AF-DD7B-46EF-818C-7FE9471FE2E9}" presName="bgRect" presStyleLbl="bgShp" presStyleIdx="4" presStyleCnt="5"/>
      <dgm:spPr/>
    </dgm:pt>
    <dgm:pt modelId="{36F7C15C-7E53-405E-B6EA-8CACD6A22EF3}" type="pres">
      <dgm:prSet presAssocID="{5E2406AF-DD7B-46EF-818C-7FE9471FE2E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clip"/>
        </a:ext>
      </dgm:extLst>
    </dgm:pt>
    <dgm:pt modelId="{53E7B82B-EDB8-4CD4-9F27-F491CF700050}" type="pres">
      <dgm:prSet presAssocID="{5E2406AF-DD7B-46EF-818C-7FE9471FE2E9}" presName="spaceRect" presStyleCnt="0"/>
      <dgm:spPr/>
    </dgm:pt>
    <dgm:pt modelId="{B2C5EF01-1AD1-4FA7-8F4E-D324391EADD5}" type="pres">
      <dgm:prSet presAssocID="{5E2406AF-DD7B-46EF-818C-7FE9471FE2E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2AC1226-F2E6-4A2A-A9A7-DFFE26E2F8E0}" type="presOf" srcId="{BC8A08F5-BCAD-4B89-979D-C53101152CCE}" destId="{08D29DA2-8809-4100-B60C-842D3C5FA6B6}" srcOrd="0" destOrd="0" presId="urn:microsoft.com/office/officeart/2018/2/layout/IconVerticalSolidList"/>
    <dgm:cxn modelId="{5376085E-4C9D-4CB4-8C5C-08CE2B4F8298}" srcId="{7FC34D70-4D3D-421D-9554-D48BABD5B214}" destId="{4F89D6ED-2B27-42D6-A718-78CB1FDEB8DF}" srcOrd="2" destOrd="0" parTransId="{5D53D282-9063-4CC8-9999-668B05934EB9}" sibTransId="{77471CD3-4CC6-4A73-B3BE-A81A08631121}"/>
    <dgm:cxn modelId="{9E4C6662-E1CA-47EE-9EC7-202F9B9CFE06}" type="presOf" srcId="{7FC34D70-4D3D-421D-9554-D48BABD5B214}" destId="{203B0229-6D20-457D-9E07-514D98D1AC45}" srcOrd="0" destOrd="0" presId="urn:microsoft.com/office/officeart/2018/2/layout/IconVerticalSolidList"/>
    <dgm:cxn modelId="{35EDBA45-4B35-4269-B87A-62B683A722CC}" type="presOf" srcId="{4F89D6ED-2B27-42D6-A718-78CB1FDEB8DF}" destId="{7F12FA80-36A7-48D8-B8D3-A094D35BD15C}" srcOrd="0" destOrd="0" presId="urn:microsoft.com/office/officeart/2018/2/layout/IconVerticalSolidList"/>
    <dgm:cxn modelId="{174C5D6E-A9E8-4CB6-9166-6E5A26B430F1}" srcId="{7FC34D70-4D3D-421D-9554-D48BABD5B214}" destId="{27F32FCF-AEF4-4D0A-9242-C30998C6B97A}" srcOrd="0" destOrd="0" parTransId="{389A2051-A662-4217-B4A8-6246F8977201}" sibTransId="{9BF735A1-550D-4A33-9179-5ADE05227BCD}"/>
    <dgm:cxn modelId="{E853909F-85DB-4A71-BCA4-FA8841170F64}" type="presOf" srcId="{BDF08CDE-6838-49EC-831F-DDD9BC961897}" destId="{52778546-28F2-41AE-8148-ED09E4C83A27}" srcOrd="0" destOrd="0" presId="urn:microsoft.com/office/officeart/2018/2/layout/IconVerticalSolidList"/>
    <dgm:cxn modelId="{974D8FAC-F9A6-417B-9ECD-895ED1C773FC}" type="presOf" srcId="{27F32FCF-AEF4-4D0A-9242-C30998C6B97A}" destId="{A16BB627-2138-43FC-99BE-58345BB6621D}" srcOrd="0" destOrd="0" presId="urn:microsoft.com/office/officeart/2018/2/layout/IconVerticalSolidList"/>
    <dgm:cxn modelId="{931556B5-1ABF-40DF-AAF3-657EE425302E}" srcId="{7FC34D70-4D3D-421D-9554-D48BABD5B214}" destId="{5E2406AF-DD7B-46EF-818C-7FE9471FE2E9}" srcOrd="4" destOrd="0" parTransId="{DCA33C58-1FE5-4802-A422-E5F01808B186}" sibTransId="{6A9002A5-D6B2-4404-8761-F871D9BBEE69}"/>
    <dgm:cxn modelId="{6E8F9CC2-49FA-4F09-B7C6-95DF76A8F4B8}" srcId="{7FC34D70-4D3D-421D-9554-D48BABD5B214}" destId="{BDF08CDE-6838-49EC-831F-DDD9BC961897}" srcOrd="3" destOrd="0" parTransId="{7C5F692F-2239-4CCF-9049-FE81FDB402F0}" sibTransId="{9DA5E190-81CC-4523-95CC-8506B7FB39A4}"/>
    <dgm:cxn modelId="{7502A2CA-AC57-47CF-949F-1E39DAA4A7B1}" srcId="{7FC34D70-4D3D-421D-9554-D48BABD5B214}" destId="{BC8A08F5-BCAD-4B89-979D-C53101152CCE}" srcOrd="1" destOrd="0" parTransId="{DC955009-6256-4F29-BCFC-F6B5BF2F33E2}" sibTransId="{5D0B2C91-346D-421D-A2B4-73E94044943A}"/>
    <dgm:cxn modelId="{EF0007FD-EF00-47FB-8A18-2573BB05B4F6}" type="presOf" srcId="{5E2406AF-DD7B-46EF-818C-7FE9471FE2E9}" destId="{B2C5EF01-1AD1-4FA7-8F4E-D324391EADD5}" srcOrd="0" destOrd="0" presId="urn:microsoft.com/office/officeart/2018/2/layout/IconVerticalSolidList"/>
    <dgm:cxn modelId="{F039CB5D-0A34-4868-998E-C40FCF808CAE}" type="presParOf" srcId="{203B0229-6D20-457D-9E07-514D98D1AC45}" destId="{B44AFE03-2AEA-4A4E-B079-B0B37910C1C2}" srcOrd="0" destOrd="0" presId="urn:microsoft.com/office/officeart/2018/2/layout/IconVerticalSolidList"/>
    <dgm:cxn modelId="{C9278003-E440-421E-BB5C-5EBAFDF9A4F8}" type="presParOf" srcId="{B44AFE03-2AEA-4A4E-B079-B0B37910C1C2}" destId="{201F56B0-5986-4656-A4EE-0FE610DF36E2}" srcOrd="0" destOrd="0" presId="urn:microsoft.com/office/officeart/2018/2/layout/IconVerticalSolidList"/>
    <dgm:cxn modelId="{422CCC85-75A3-46C7-B87E-830E78C044EE}" type="presParOf" srcId="{B44AFE03-2AEA-4A4E-B079-B0B37910C1C2}" destId="{F1A6750E-9065-46D1-BBF4-F6FEDB3D5B0B}" srcOrd="1" destOrd="0" presId="urn:microsoft.com/office/officeart/2018/2/layout/IconVerticalSolidList"/>
    <dgm:cxn modelId="{8E00A5B9-3B17-4F03-9816-58A22347C5E9}" type="presParOf" srcId="{B44AFE03-2AEA-4A4E-B079-B0B37910C1C2}" destId="{E50704A3-323C-4FEB-A14F-DADAC2B1A310}" srcOrd="2" destOrd="0" presId="urn:microsoft.com/office/officeart/2018/2/layout/IconVerticalSolidList"/>
    <dgm:cxn modelId="{76A79136-7699-4996-BA79-9A3E9E1EE55F}" type="presParOf" srcId="{B44AFE03-2AEA-4A4E-B079-B0B37910C1C2}" destId="{A16BB627-2138-43FC-99BE-58345BB6621D}" srcOrd="3" destOrd="0" presId="urn:microsoft.com/office/officeart/2018/2/layout/IconVerticalSolidList"/>
    <dgm:cxn modelId="{8003FDF5-BB65-4762-A89A-65E77401EB4E}" type="presParOf" srcId="{203B0229-6D20-457D-9E07-514D98D1AC45}" destId="{B68A048A-D3E1-48A0-9D16-08AD1B5FDD32}" srcOrd="1" destOrd="0" presId="urn:microsoft.com/office/officeart/2018/2/layout/IconVerticalSolidList"/>
    <dgm:cxn modelId="{B997F0DD-757E-4643-AED2-0F76DE008E62}" type="presParOf" srcId="{203B0229-6D20-457D-9E07-514D98D1AC45}" destId="{3604E52A-61DC-4B89-A851-03E845A27AFB}" srcOrd="2" destOrd="0" presId="urn:microsoft.com/office/officeart/2018/2/layout/IconVerticalSolidList"/>
    <dgm:cxn modelId="{B0751D98-9294-4931-8FC9-B17B724A7ACF}" type="presParOf" srcId="{3604E52A-61DC-4B89-A851-03E845A27AFB}" destId="{2BC7F378-BEB5-4F4E-81A4-CA957F98514D}" srcOrd="0" destOrd="0" presId="urn:microsoft.com/office/officeart/2018/2/layout/IconVerticalSolidList"/>
    <dgm:cxn modelId="{D32041DC-034F-420C-8859-2E2DB5E03DD9}" type="presParOf" srcId="{3604E52A-61DC-4B89-A851-03E845A27AFB}" destId="{63413D6E-B3B7-437A-8227-780E6A9F950F}" srcOrd="1" destOrd="0" presId="urn:microsoft.com/office/officeart/2018/2/layout/IconVerticalSolidList"/>
    <dgm:cxn modelId="{25655507-5192-4C93-96CF-A6CBB8B0193B}" type="presParOf" srcId="{3604E52A-61DC-4B89-A851-03E845A27AFB}" destId="{31F43BEC-95BA-461C-986B-4C25CCB0830E}" srcOrd="2" destOrd="0" presId="urn:microsoft.com/office/officeart/2018/2/layout/IconVerticalSolidList"/>
    <dgm:cxn modelId="{B569DA82-7B13-4A56-82FB-8A25065211DE}" type="presParOf" srcId="{3604E52A-61DC-4B89-A851-03E845A27AFB}" destId="{08D29DA2-8809-4100-B60C-842D3C5FA6B6}" srcOrd="3" destOrd="0" presId="urn:microsoft.com/office/officeart/2018/2/layout/IconVerticalSolidList"/>
    <dgm:cxn modelId="{CF434CA5-B267-4F55-8E73-63E6778D3930}" type="presParOf" srcId="{203B0229-6D20-457D-9E07-514D98D1AC45}" destId="{CAA0F4A9-F7C4-40B5-9ECD-71743BEDCA69}" srcOrd="3" destOrd="0" presId="urn:microsoft.com/office/officeart/2018/2/layout/IconVerticalSolidList"/>
    <dgm:cxn modelId="{CE1B00BC-884E-458C-B6D9-C2F39B2294C1}" type="presParOf" srcId="{203B0229-6D20-457D-9E07-514D98D1AC45}" destId="{1CAA63BC-17B7-465A-AF1A-30A33BF892B4}" srcOrd="4" destOrd="0" presId="urn:microsoft.com/office/officeart/2018/2/layout/IconVerticalSolidList"/>
    <dgm:cxn modelId="{9C452B67-8543-47C4-8D60-13877A12A99B}" type="presParOf" srcId="{1CAA63BC-17B7-465A-AF1A-30A33BF892B4}" destId="{0C9AAC5D-20E9-4B05-80A4-A9654B836F9C}" srcOrd="0" destOrd="0" presId="urn:microsoft.com/office/officeart/2018/2/layout/IconVerticalSolidList"/>
    <dgm:cxn modelId="{993BBB9F-4CE4-44AE-A5C6-D335FF834A8C}" type="presParOf" srcId="{1CAA63BC-17B7-465A-AF1A-30A33BF892B4}" destId="{6AAFAA20-E549-44A6-A6FC-84D73F7942EA}" srcOrd="1" destOrd="0" presId="urn:microsoft.com/office/officeart/2018/2/layout/IconVerticalSolidList"/>
    <dgm:cxn modelId="{C6FCDC7D-93A1-4A37-9058-917A553DF806}" type="presParOf" srcId="{1CAA63BC-17B7-465A-AF1A-30A33BF892B4}" destId="{B60A79AC-C347-4E9B-A744-5F0E16D73890}" srcOrd="2" destOrd="0" presId="urn:microsoft.com/office/officeart/2018/2/layout/IconVerticalSolidList"/>
    <dgm:cxn modelId="{39E7600D-E4CE-4B42-9001-D5B999106B3F}" type="presParOf" srcId="{1CAA63BC-17B7-465A-AF1A-30A33BF892B4}" destId="{7F12FA80-36A7-48D8-B8D3-A094D35BD15C}" srcOrd="3" destOrd="0" presId="urn:microsoft.com/office/officeart/2018/2/layout/IconVerticalSolidList"/>
    <dgm:cxn modelId="{0BE965FE-831A-4D3E-AEAE-795572EC736B}" type="presParOf" srcId="{203B0229-6D20-457D-9E07-514D98D1AC45}" destId="{95A4F532-F053-4702-BAE0-DE4C77A3AB1F}" srcOrd="5" destOrd="0" presId="urn:microsoft.com/office/officeart/2018/2/layout/IconVerticalSolidList"/>
    <dgm:cxn modelId="{AD5AB3BF-5AF3-45D8-962C-734B6635042C}" type="presParOf" srcId="{203B0229-6D20-457D-9E07-514D98D1AC45}" destId="{DF1C29FC-EA40-4BC3-9EBE-3E7B6ECD30EE}" srcOrd="6" destOrd="0" presId="urn:microsoft.com/office/officeart/2018/2/layout/IconVerticalSolidList"/>
    <dgm:cxn modelId="{9EF2834F-D767-464B-9D9F-BEA8D3F6233B}" type="presParOf" srcId="{DF1C29FC-EA40-4BC3-9EBE-3E7B6ECD30EE}" destId="{3A5124A7-6EE2-4902-914F-9BDC92168512}" srcOrd="0" destOrd="0" presId="urn:microsoft.com/office/officeart/2018/2/layout/IconVerticalSolidList"/>
    <dgm:cxn modelId="{3DE9E50C-6EE9-41A2-A23E-A07E8421B772}" type="presParOf" srcId="{DF1C29FC-EA40-4BC3-9EBE-3E7B6ECD30EE}" destId="{49481591-D7F4-4D2E-A407-EC5C3B5CD022}" srcOrd="1" destOrd="0" presId="urn:microsoft.com/office/officeart/2018/2/layout/IconVerticalSolidList"/>
    <dgm:cxn modelId="{2E8BCCE4-F3D7-49C5-A412-6E3C2E8BAE12}" type="presParOf" srcId="{DF1C29FC-EA40-4BC3-9EBE-3E7B6ECD30EE}" destId="{4D576C4D-08B5-4048-964E-91F2ED59A2B3}" srcOrd="2" destOrd="0" presId="urn:microsoft.com/office/officeart/2018/2/layout/IconVerticalSolidList"/>
    <dgm:cxn modelId="{018F0E95-2A73-40A6-BAF3-60CE3BC4AF8A}" type="presParOf" srcId="{DF1C29FC-EA40-4BC3-9EBE-3E7B6ECD30EE}" destId="{52778546-28F2-41AE-8148-ED09E4C83A27}" srcOrd="3" destOrd="0" presId="urn:microsoft.com/office/officeart/2018/2/layout/IconVerticalSolidList"/>
    <dgm:cxn modelId="{802DA477-A7AA-4163-8D2D-4A6C33D0EA71}" type="presParOf" srcId="{203B0229-6D20-457D-9E07-514D98D1AC45}" destId="{526BB501-3739-4FB9-A504-1FAA790BDBA1}" srcOrd="7" destOrd="0" presId="urn:microsoft.com/office/officeart/2018/2/layout/IconVerticalSolidList"/>
    <dgm:cxn modelId="{EC5CD168-DA8E-4F0D-A5FB-63443DC0EE67}" type="presParOf" srcId="{203B0229-6D20-457D-9E07-514D98D1AC45}" destId="{1FA5F8C2-774C-4641-B320-5DB9F3B3F185}" srcOrd="8" destOrd="0" presId="urn:microsoft.com/office/officeart/2018/2/layout/IconVerticalSolidList"/>
    <dgm:cxn modelId="{AEA07FC5-7E7E-4598-B44D-3C068A611EEF}" type="presParOf" srcId="{1FA5F8C2-774C-4641-B320-5DB9F3B3F185}" destId="{C73207B6-6A71-40ED-9C03-8B476F8C67A6}" srcOrd="0" destOrd="0" presId="urn:microsoft.com/office/officeart/2018/2/layout/IconVerticalSolidList"/>
    <dgm:cxn modelId="{C8AA7EBD-F86C-4BEA-B855-8406089CA885}" type="presParOf" srcId="{1FA5F8C2-774C-4641-B320-5DB9F3B3F185}" destId="{36F7C15C-7E53-405E-B6EA-8CACD6A22EF3}" srcOrd="1" destOrd="0" presId="urn:microsoft.com/office/officeart/2018/2/layout/IconVerticalSolidList"/>
    <dgm:cxn modelId="{C40B5BA6-27BA-4694-BCFB-60E04FA8D8B9}" type="presParOf" srcId="{1FA5F8C2-774C-4641-B320-5DB9F3B3F185}" destId="{53E7B82B-EDB8-4CD4-9F27-F491CF700050}" srcOrd="2" destOrd="0" presId="urn:microsoft.com/office/officeart/2018/2/layout/IconVerticalSolidList"/>
    <dgm:cxn modelId="{07B8289F-1B5D-49A7-8B08-3F9C435A6EFF}" type="presParOf" srcId="{1FA5F8C2-774C-4641-B320-5DB9F3B3F185}" destId="{B2C5EF01-1AD1-4FA7-8F4E-D324391EAD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905A60-3BBA-43D2-8C28-F3498E91646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3140033-C666-4ABB-B9FC-9D07F9A9D91A}">
      <dgm:prSet/>
      <dgm:spPr/>
      <dgm:t>
        <a:bodyPr/>
        <a:lstStyle/>
        <a:p>
          <a:r>
            <a:rPr lang="en-GB" dirty="0"/>
            <a:t>Explain to client why you want to take a diet history – helps planning a diet plan, patterns of eating , analysis etc.</a:t>
          </a:r>
          <a:endParaRPr lang="en-US" dirty="0"/>
        </a:p>
      </dgm:t>
    </dgm:pt>
    <dgm:pt modelId="{44C99EEC-6133-4EB1-B8A2-79381C796028}" type="parTrans" cxnId="{2077EE02-B488-4D3F-8607-E008F3430807}">
      <dgm:prSet/>
      <dgm:spPr/>
      <dgm:t>
        <a:bodyPr/>
        <a:lstStyle/>
        <a:p>
          <a:endParaRPr lang="en-US"/>
        </a:p>
      </dgm:t>
    </dgm:pt>
    <dgm:pt modelId="{091D35B1-F768-4D84-88F6-5C4B6C97A790}" type="sibTrans" cxnId="{2077EE02-B488-4D3F-8607-E008F3430807}">
      <dgm:prSet/>
      <dgm:spPr/>
      <dgm:t>
        <a:bodyPr/>
        <a:lstStyle/>
        <a:p>
          <a:endParaRPr lang="en-US"/>
        </a:p>
      </dgm:t>
    </dgm:pt>
    <dgm:pt modelId="{9EB12F5A-E9EB-457F-9D05-B6CC2F4E11CB}">
      <dgm:prSet/>
      <dgm:spPr/>
      <dgm:t>
        <a:bodyPr/>
        <a:lstStyle/>
        <a:p>
          <a:r>
            <a:rPr lang="en-GB" dirty="0"/>
            <a:t>You may be looking for something specific – anaemic,  excess calories etc.</a:t>
          </a:r>
          <a:endParaRPr lang="en-US" dirty="0"/>
        </a:p>
      </dgm:t>
    </dgm:pt>
    <dgm:pt modelId="{8B5419D5-9DF3-494D-84DB-9262B6E29A69}" type="parTrans" cxnId="{40B9A154-23EF-49DA-8F0B-FFF9E655E421}">
      <dgm:prSet/>
      <dgm:spPr/>
      <dgm:t>
        <a:bodyPr/>
        <a:lstStyle/>
        <a:p>
          <a:endParaRPr lang="en-US"/>
        </a:p>
      </dgm:t>
    </dgm:pt>
    <dgm:pt modelId="{574D9222-53F9-4C5A-92C6-15D204E7219C}" type="sibTrans" cxnId="{40B9A154-23EF-49DA-8F0B-FFF9E655E421}">
      <dgm:prSet/>
      <dgm:spPr/>
      <dgm:t>
        <a:bodyPr/>
        <a:lstStyle/>
        <a:p>
          <a:endParaRPr lang="en-US"/>
        </a:p>
      </dgm:t>
    </dgm:pt>
    <dgm:pt modelId="{5D4016AD-49A5-40A5-B9D5-80B4BADC51C8}" type="pres">
      <dgm:prSet presAssocID="{CE905A60-3BBA-43D2-8C28-F3498E916467}" presName="linear" presStyleCnt="0">
        <dgm:presLayoutVars>
          <dgm:animLvl val="lvl"/>
          <dgm:resizeHandles val="exact"/>
        </dgm:presLayoutVars>
      </dgm:prSet>
      <dgm:spPr/>
    </dgm:pt>
    <dgm:pt modelId="{EBF6821A-B899-4A9B-BEA3-B18D093F4891}" type="pres">
      <dgm:prSet presAssocID="{C3140033-C666-4ABB-B9FC-9D07F9A9D91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341D981-2D31-4824-BB5F-3EAE4108AB15}" type="pres">
      <dgm:prSet presAssocID="{091D35B1-F768-4D84-88F6-5C4B6C97A790}" presName="spacer" presStyleCnt="0"/>
      <dgm:spPr/>
    </dgm:pt>
    <dgm:pt modelId="{908B1838-90D4-43B5-ABF1-6F5E4C3D9E52}" type="pres">
      <dgm:prSet presAssocID="{9EB12F5A-E9EB-457F-9D05-B6CC2F4E11C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077EE02-B488-4D3F-8607-E008F3430807}" srcId="{CE905A60-3BBA-43D2-8C28-F3498E916467}" destId="{C3140033-C666-4ABB-B9FC-9D07F9A9D91A}" srcOrd="0" destOrd="0" parTransId="{44C99EEC-6133-4EB1-B8A2-79381C796028}" sibTransId="{091D35B1-F768-4D84-88F6-5C4B6C97A790}"/>
    <dgm:cxn modelId="{968D8605-C5F0-4689-8948-0802E092BD67}" type="presOf" srcId="{C3140033-C666-4ABB-B9FC-9D07F9A9D91A}" destId="{EBF6821A-B899-4A9B-BEA3-B18D093F4891}" srcOrd="0" destOrd="0" presId="urn:microsoft.com/office/officeart/2005/8/layout/vList2"/>
    <dgm:cxn modelId="{40B9A154-23EF-49DA-8F0B-FFF9E655E421}" srcId="{CE905A60-3BBA-43D2-8C28-F3498E916467}" destId="{9EB12F5A-E9EB-457F-9D05-B6CC2F4E11CB}" srcOrd="1" destOrd="0" parTransId="{8B5419D5-9DF3-494D-84DB-9262B6E29A69}" sibTransId="{574D9222-53F9-4C5A-92C6-15D204E7219C}"/>
    <dgm:cxn modelId="{FDDA6CA5-B86D-452F-922D-B383F26FB277}" type="presOf" srcId="{9EB12F5A-E9EB-457F-9D05-B6CC2F4E11CB}" destId="{908B1838-90D4-43B5-ABF1-6F5E4C3D9E52}" srcOrd="0" destOrd="0" presId="urn:microsoft.com/office/officeart/2005/8/layout/vList2"/>
    <dgm:cxn modelId="{6C7789C0-280E-4E91-9856-155933EA0E9D}" type="presOf" srcId="{CE905A60-3BBA-43D2-8C28-F3498E916467}" destId="{5D4016AD-49A5-40A5-B9D5-80B4BADC51C8}" srcOrd="0" destOrd="0" presId="urn:microsoft.com/office/officeart/2005/8/layout/vList2"/>
    <dgm:cxn modelId="{C3371DE7-A14B-4CA3-965B-27B9A9E6D06F}" type="presParOf" srcId="{5D4016AD-49A5-40A5-B9D5-80B4BADC51C8}" destId="{EBF6821A-B899-4A9B-BEA3-B18D093F4891}" srcOrd="0" destOrd="0" presId="urn:microsoft.com/office/officeart/2005/8/layout/vList2"/>
    <dgm:cxn modelId="{9E4F258B-4CB1-4779-9222-000F55D1ECA1}" type="presParOf" srcId="{5D4016AD-49A5-40A5-B9D5-80B4BADC51C8}" destId="{D341D981-2D31-4824-BB5F-3EAE4108AB15}" srcOrd="1" destOrd="0" presId="urn:microsoft.com/office/officeart/2005/8/layout/vList2"/>
    <dgm:cxn modelId="{E0E6462D-967E-4EAD-98FE-7C3D81FD3BB1}" type="presParOf" srcId="{5D4016AD-49A5-40A5-B9D5-80B4BADC51C8}" destId="{908B1838-90D4-43B5-ABF1-6F5E4C3D9E5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3CDC62-4B94-45BE-AEBA-4DF041AD51B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AEFD59-B8D2-4833-A30D-26A268FF2B8D}">
      <dgm:prSet/>
      <dgm:spPr/>
      <dgm:t>
        <a:bodyPr/>
        <a:lstStyle/>
        <a:p>
          <a:r>
            <a:rPr lang="en-GB" dirty="0"/>
            <a:t>Needs to be simple to fill in </a:t>
          </a:r>
          <a:endParaRPr lang="en-US" dirty="0"/>
        </a:p>
      </dgm:t>
    </dgm:pt>
    <dgm:pt modelId="{8A54ABF6-CA22-4FCB-9614-2C434AC9D2F0}" type="parTrans" cxnId="{AFBEF7A1-E04F-45C4-9443-94831699C9A3}">
      <dgm:prSet/>
      <dgm:spPr/>
      <dgm:t>
        <a:bodyPr/>
        <a:lstStyle/>
        <a:p>
          <a:endParaRPr lang="en-US"/>
        </a:p>
      </dgm:t>
    </dgm:pt>
    <dgm:pt modelId="{2FABE90B-877D-42C4-8C43-AE62E1F8BA99}" type="sibTrans" cxnId="{AFBEF7A1-E04F-45C4-9443-94831699C9A3}">
      <dgm:prSet/>
      <dgm:spPr/>
      <dgm:t>
        <a:bodyPr/>
        <a:lstStyle/>
        <a:p>
          <a:endParaRPr lang="en-US"/>
        </a:p>
      </dgm:t>
    </dgm:pt>
    <dgm:pt modelId="{14CD8775-CA97-405D-9264-72E652D4594B}">
      <dgm:prSet/>
      <dgm:spPr/>
      <dgm:t>
        <a:bodyPr/>
        <a:lstStyle/>
        <a:p>
          <a:r>
            <a:rPr lang="en-GB" dirty="0"/>
            <a:t>Room for clients to write on it </a:t>
          </a:r>
          <a:endParaRPr lang="en-US" dirty="0"/>
        </a:p>
      </dgm:t>
    </dgm:pt>
    <dgm:pt modelId="{4CF25C94-17B1-4269-A24E-6CB6177A0FC7}" type="parTrans" cxnId="{61920829-8A7D-40FC-A3D9-64793036192C}">
      <dgm:prSet/>
      <dgm:spPr/>
      <dgm:t>
        <a:bodyPr/>
        <a:lstStyle/>
        <a:p>
          <a:endParaRPr lang="en-US"/>
        </a:p>
      </dgm:t>
    </dgm:pt>
    <dgm:pt modelId="{33B6F872-687A-44EB-983E-443ACE9EC179}" type="sibTrans" cxnId="{61920829-8A7D-40FC-A3D9-64793036192C}">
      <dgm:prSet/>
      <dgm:spPr/>
      <dgm:t>
        <a:bodyPr/>
        <a:lstStyle/>
        <a:p>
          <a:endParaRPr lang="en-US"/>
        </a:p>
      </dgm:t>
    </dgm:pt>
    <dgm:pt modelId="{A1047675-E3CB-40E7-A376-3926DD9CCE49}">
      <dgm:prSet/>
      <dgm:spPr/>
      <dgm:t>
        <a:bodyPr/>
        <a:lstStyle/>
        <a:p>
          <a:r>
            <a:rPr lang="en-GB" dirty="0"/>
            <a:t>It is useful to give clients an example to look at</a:t>
          </a:r>
          <a:endParaRPr lang="en-US" dirty="0"/>
        </a:p>
      </dgm:t>
    </dgm:pt>
    <dgm:pt modelId="{BB95896A-3824-45A7-BBB0-A36BA1352FA8}" type="parTrans" cxnId="{6D1D92BE-B01B-4344-BD46-D38745C5A28D}">
      <dgm:prSet/>
      <dgm:spPr/>
      <dgm:t>
        <a:bodyPr/>
        <a:lstStyle/>
        <a:p>
          <a:endParaRPr lang="en-US"/>
        </a:p>
      </dgm:t>
    </dgm:pt>
    <dgm:pt modelId="{B83530F7-43BF-4C1A-9C63-B874438F9E49}" type="sibTrans" cxnId="{6D1D92BE-B01B-4344-BD46-D38745C5A28D}">
      <dgm:prSet/>
      <dgm:spPr/>
      <dgm:t>
        <a:bodyPr/>
        <a:lstStyle/>
        <a:p>
          <a:endParaRPr lang="en-US"/>
        </a:p>
      </dgm:t>
    </dgm:pt>
    <dgm:pt modelId="{A7B9A565-D35F-422F-BF4E-8DDB8C75E83D}">
      <dgm:prSet/>
      <dgm:spPr/>
      <dgm:t>
        <a:bodyPr/>
        <a:lstStyle/>
        <a:p>
          <a:r>
            <a:rPr lang="en-GB" dirty="0"/>
            <a:t>Ask them for handy measures – spoonful's , slices of bread etc.</a:t>
          </a:r>
          <a:endParaRPr lang="en-US" dirty="0"/>
        </a:p>
      </dgm:t>
    </dgm:pt>
    <dgm:pt modelId="{06226E19-8122-4B6D-BF0B-F66DFB2E6544}" type="parTrans" cxnId="{C96CB75C-666C-44A4-8E0D-42C4D18CD24E}">
      <dgm:prSet/>
      <dgm:spPr/>
      <dgm:t>
        <a:bodyPr/>
        <a:lstStyle/>
        <a:p>
          <a:endParaRPr lang="en-US"/>
        </a:p>
      </dgm:t>
    </dgm:pt>
    <dgm:pt modelId="{9645C81A-96CA-454D-88A4-929955CF3534}" type="sibTrans" cxnId="{C96CB75C-666C-44A4-8E0D-42C4D18CD24E}">
      <dgm:prSet/>
      <dgm:spPr/>
      <dgm:t>
        <a:bodyPr/>
        <a:lstStyle/>
        <a:p>
          <a:endParaRPr lang="en-US"/>
        </a:p>
      </dgm:t>
    </dgm:pt>
    <dgm:pt modelId="{F898CEEC-81FE-4F14-B2E9-CAA5565A2F3C}">
      <dgm:prSet/>
      <dgm:spPr/>
      <dgm:t>
        <a:bodyPr/>
        <a:lstStyle/>
        <a:p>
          <a:r>
            <a:rPr lang="en-GB" dirty="0"/>
            <a:t>Some food diaries will have a check list at the back to identify types of food – butter or margarine , what type of milk etc.</a:t>
          </a:r>
          <a:endParaRPr lang="en-US" dirty="0"/>
        </a:p>
      </dgm:t>
    </dgm:pt>
    <dgm:pt modelId="{444CE7DE-52D2-4F5A-800D-B5122377102B}" type="parTrans" cxnId="{65556CFE-E5F3-4A01-BF18-0D1920FD134D}">
      <dgm:prSet/>
      <dgm:spPr/>
      <dgm:t>
        <a:bodyPr/>
        <a:lstStyle/>
        <a:p>
          <a:endParaRPr lang="en-US"/>
        </a:p>
      </dgm:t>
    </dgm:pt>
    <dgm:pt modelId="{9940ABB5-AA6F-4DED-803C-7CBCD351E174}" type="sibTrans" cxnId="{65556CFE-E5F3-4A01-BF18-0D1920FD134D}">
      <dgm:prSet/>
      <dgm:spPr/>
      <dgm:t>
        <a:bodyPr/>
        <a:lstStyle/>
        <a:p>
          <a:endParaRPr lang="en-US"/>
        </a:p>
      </dgm:t>
    </dgm:pt>
    <dgm:pt modelId="{77E68E6D-B3C2-4EBD-B7F3-30E643927675}" type="pres">
      <dgm:prSet presAssocID="{ED3CDC62-4B94-45BE-AEBA-4DF041AD51BD}" presName="linear" presStyleCnt="0">
        <dgm:presLayoutVars>
          <dgm:animLvl val="lvl"/>
          <dgm:resizeHandles val="exact"/>
        </dgm:presLayoutVars>
      </dgm:prSet>
      <dgm:spPr/>
    </dgm:pt>
    <dgm:pt modelId="{5E9E4DB9-4F62-4185-B68A-5B3375265DF8}" type="pres">
      <dgm:prSet presAssocID="{B0AEFD59-B8D2-4833-A30D-26A268FF2B8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EA6938F-3013-46A9-8650-546050781D0C}" type="pres">
      <dgm:prSet presAssocID="{2FABE90B-877D-42C4-8C43-AE62E1F8BA99}" presName="spacer" presStyleCnt="0"/>
      <dgm:spPr/>
    </dgm:pt>
    <dgm:pt modelId="{D5BB402F-D584-440D-9C7D-C4D20EFFE251}" type="pres">
      <dgm:prSet presAssocID="{14CD8775-CA97-405D-9264-72E652D4594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2B25940-7863-435D-8172-C541681EA412}" type="pres">
      <dgm:prSet presAssocID="{33B6F872-687A-44EB-983E-443ACE9EC179}" presName="spacer" presStyleCnt="0"/>
      <dgm:spPr/>
    </dgm:pt>
    <dgm:pt modelId="{442FD82B-7F75-4CDC-864A-41FA3F7F7C30}" type="pres">
      <dgm:prSet presAssocID="{A1047675-E3CB-40E7-A376-3926DD9CCE4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080532D-6862-42B8-95DB-65AF962A20BE}" type="pres">
      <dgm:prSet presAssocID="{B83530F7-43BF-4C1A-9C63-B874438F9E49}" presName="spacer" presStyleCnt="0"/>
      <dgm:spPr/>
    </dgm:pt>
    <dgm:pt modelId="{9AEB211C-2373-43D5-AF4F-110AA86B690B}" type="pres">
      <dgm:prSet presAssocID="{A7B9A565-D35F-422F-BF4E-8DDB8C75E83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E88353A-F6C1-4F7F-BBFE-D70787938A4F}" type="pres">
      <dgm:prSet presAssocID="{9645C81A-96CA-454D-88A4-929955CF3534}" presName="spacer" presStyleCnt="0"/>
      <dgm:spPr/>
    </dgm:pt>
    <dgm:pt modelId="{E221D978-F1C5-41C2-92FA-A4E96845FA02}" type="pres">
      <dgm:prSet presAssocID="{F898CEEC-81FE-4F14-B2E9-CAA5565A2F3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1920829-8A7D-40FC-A3D9-64793036192C}" srcId="{ED3CDC62-4B94-45BE-AEBA-4DF041AD51BD}" destId="{14CD8775-CA97-405D-9264-72E652D4594B}" srcOrd="1" destOrd="0" parTransId="{4CF25C94-17B1-4269-A24E-6CB6177A0FC7}" sibTransId="{33B6F872-687A-44EB-983E-443ACE9EC179}"/>
    <dgm:cxn modelId="{C96CB75C-666C-44A4-8E0D-42C4D18CD24E}" srcId="{ED3CDC62-4B94-45BE-AEBA-4DF041AD51BD}" destId="{A7B9A565-D35F-422F-BF4E-8DDB8C75E83D}" srcOrd="3" destOrd="0" parTransId="{06226E19-8122-4B6D-BF0B-F66DFB2E6544}" sibTransId="{9645C81A-96CA-454D-88A4-929955CF3534}"/>
    <dgm:cxn modelId="{3CEA8F5D-2934-4664-87C1-DF403A52A7B4}" type="presOf" srcId="{A1047675-E3CB-40E7-A376-3926DD9CCE49}" destId="{442FD82B-7F75-4CDC-864A-41FA3F7F7C30}" srcOrd="0" destOrd="0" presId="urn:microsoft.com/office/officeart/2005/8/layout/vList2"/>
    <dgm:cxn modelId="{DD621F61-68C4-4947-A009-77D8CB971B90}" type="presOf" srcId="{B0AEFD59-B8D2-4833-A30D-26A268FF2B8D}" destId="{5E9E4DB9-4F62-4185-B68A-5B3375265DF8}" srcOrd="0" destOrd="0" presId="urn:microsoft.com/office/officeart/2005/8/layout/vList2"/>
    <dgm:cxn modelId="{EC26B855-5AC6-4679-99E9-739C903C225D}" type="presOf" srcId="{14CD8775-CA97-405D-9264-72E652D4594B}" destId="{D5BB402F-D584-440D-9C7D-C4D20EFFE251}" srcOrd="0" destOrd="0" presId="urn:microsoft.com/office/officeart/2005/8/layout/vList2"/>
    <dgm:cxn modelId="{AFBEF7A1-E04F-45C4-9443-94831699C9A3}" srcId="{ED3CDC62-4B94-45BE-AEBA-4DF041AD51BD}" destId="{B0AEFD59-B8D2-4833-A30D-26A268FF2B8D}" srcOrd="0" destOrd="0" parTransId="{8A54ABF6-CA22-4FCB-9614-2C434AC9D2F0}" sibTransId="{2FABE90B-877D-42C4-8C43-AE62E1F8BA99}"/>
    <dgm:cxn modelId="{53E60FA7-5794-4026-9A85-7E070FAB654E}" type="presOf" srcId="{F898CEEC-81FE-4F14-B2E9-CAA5565A2F3C}" destId="{E221D978-F1C5-41C2-92FA-A4E96845FA02}" srcOrd="0" destOrd="0" presId="urn:microsoft.com/office/officeart/2005/8/layout/vList2"/>
    <dgm:cxn modelId="{6D1D92BE-B01B-4344-BD46-D38745C5A28D}" srcId="{ED3CDC62-4B94-45BE-AEBA-4DF041AD51BD}" destId="{A1047675-E3CB-40E7-A376-3926DD9CCE49}" srcOrd="2" destOrd="0" parTransId="{BB95896A-3824-45A7-BBB0-A36BA1352FA8}" sibTransId="{B83530F7-43BF-4C1A-9C63-B874438F9E49}"/>
    <dgm:cxn modelId="{A6A9EECF-145C-40B4-8309-978AEDD1074A}" type="presOf" srcId="{ED3CDC62-4B94-45BE-AEBA-4DF041AD51BD}" destId="{77E68E6D-B3C2-4EBD-B7F3-30E643927675}" srcOrd="0" destOrd="0" presId="urn:microsoft.com/office/officeart/2005/8/layout/vList2"/>
    <dgm:cxn modelId="{EED3C6E4-D98D-4E62-A1AA-82DE61CDF781}" type="presOf" srcId="{A7B9A565-D35F-422F-BF4E-8DDB8C75E83D}" destId="{9AEB211C-2373-43D5-AF4F-110AA86B690B}" srcOrd="0" destOrd="0" presId="urn:microsoft.com/office/officeart/2005/8/layout/vList2"/>
    <dgm:cxn modelId="{65556CFE-E5F3-4A01-BF18-0D1920FD134D}" srcId="{ED3CDC62-4B94-45BE-AEBA-4DF041AD51BD}" destId="{F898CEEC-81FE-4F14-B2E9-CAA5565A2F3C}" srcOrd="4" destOrd="0" parTransId="{444CE7DE-52D2-4F5A-800D-B5122377102B}" sibTransId="{9940ABB5-AA6F-4DED-803C-7CBCD351E174}"/>
    <dgm:cxn modelId="{9DDFD62D-28C6-4B81-9D27-630A1E818578}" type="presParOf" srcId="{77E68E6D-B3C2-4EBD-B7F3-30E643927675}" destId="{5E9E4DB9-4F62-4185-B68A-5B3375265DF8}" srcOrd="0" destOrd="0" presId="urn:microsoft.com/office/officeart/2005/8/layout/vList2"/>
    <dgm:cxn modelId="{945F229A-5CF7-40DE-9307-F06EF7161F64}" type="presParOf" srcId="{77E68E6D-B3C2-4EBD-B7F3-30E643927675}" destId="{6EA6938F-3013-46A9-8650-546050781D0C}" srcOrd="1" destOrd="0" presId="urn:microsoft.com/office/officeart/2005/8/layout/vList2"/>
    <dgm:cxn modelId="{1A811C54-2AF0-437F-8607-130058C2C012}" type="presParOf" srcId="{77E68E6D-B3C2-4EBD-B7F3-30E643927675}" destId="{D5BB402F-D584-440D-9C7D-C4D20EFFE251}" srcOrd="2" destOrd="0" presId="urn:microsoft.com/office/officeart/2005/8/layout/vList2"/>
    <dgm:cxn modelId="{1EFAF61D-865A-4E2A-8653-D294DF6F51FE}" type="presParOf" srcId="{77E68E6D-B3C2-4EBD-B7F3-30E643927675}" destId="{D2B25940-7863-435D-8172-C541681EA412}" srcOrd="3" destOrd="0" presId="urn:microsoft.com/office/officeart/2005/8/layout/vList2"/>
    <dgm:cxn modelId="{94EC5803-6CB1-4220-82F3-117E2C371417}" type="presParOf" srcId="{77E68E6D-B3C2-4EBD-B7F3-30E643927675}" destId="{442FD82B-7F75-4CDC-864A-41FA3F7F7C30}" srcOrd="4" destOrd="0" presId="urn:microsoft.com/office/officeart/2005/8/layout/vList2"/>
    <dgm:cxn modelId="{0D27167B-AF4A-42E9-8F60-FADDB0F0D640}" type="presParOf" srcId="{77E68E6D-B3C2-4EBD-B7F3-30E643927675}" destId="{A080532D-6862-42B8-95DB-65AF962A20BE}" srcOrd="5" destOrd="0" presId="urn:microsoft.com/office/officeart/2005/8/layout/vList2"/>
    <dgm:cxn modelId="{941DEBD6-2093-4318-9450-325607B135AA}" type="presParOf" srcId="{77E68E6D-B3C2-4EBD-B7F3-30E643927675}" destId="{9AEB211C-2373-43D5-AF4F-110AA86B690B}" srcOrd="6" destOrd="0" presId="urn:microsoft.com/office/officeart/2005/8/layout/vList2"/>
    <dgm:cxn modelId="{2922FD83-8E21-40BC-95ED-462BDCF14CE9}" type="presParOf" srcId="{77E68E6D-B3C2-4EBD-B7F3-30E643927675}" destId="{0E88353A-F6C1-4F7F-BBFE-D70787938A4F}" srcOrd="7" destOrd="0" presId="urn:microsoft.com/office/officeart/2005/8/layout/vList2"/>
    <dgm:cxn modelId="{BF918986-F100-40CD-BB0C-BDC427CD6D0A}" type="presParOf" srcId="{77E68E6D-B3C2-4EBD-B7F3-30E643927675}" destId="{E221D978-F1C5-41C2-92FA-A4E96845FA0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445EB9E-2679-480F-95FA-50C12B245CB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7007D7F-E091-48E2-8510-2E0E082A7511}">
      <dgm:prSet/>
      <dgm:spPr/>
      <dgm:t>
        <a:bodyPr/>
        <a:lstStyle/>
        <a:p>
          <a:r>
            <a:rPr lang="en-GB" dirty="0"/>
            <a:t>Nutritics makes the process quite simple especially if clients diet is repetitive</a:t>
          </a:r>
          <a:endParaRPr lang="en-US" dirty="0"/>
        </a:p>
      </dgm:t>
    </dgm:pt>
    <dgm:pt modelId="{7C420C0A-E477-4E2B-9A34-EC83E88DA256}" type="parTrans" cxnId="{336F2655-1810-4229-9653-D24BD6B4D4CC}">
      <dgm:prSet/>
      <dgm:spPr/>
      <dgm:t>
        <a:bodyPr/>
        <a:lstStyle/>
        <a:p>
          <a:endParaRPr lang="en-US"/>
        </a:p>
      </dgm:t>
    </dgm:pt>
    <dgm:pt modelId="{87F04D0F-D5B9-4E77-80F9-5A332B871CEE}" type="sibTrans" cxnId="{336F2655-1810-4229-9653-D24BD6B4D4CC}">
      <dgm:prSet/>
      <dgm:spPr/>
      <dgm:t>
        <a:bodyPr/>
        <a:lstStyle/>
        <a:p>
          <a:endParaRPr lang="en-US"/>
        </a:p>
      </dgm:t>
    </dgm:pt>
    <dgm:pt modelId="{C0221101-2B78-4F99-A93D-FCD9E152CB93}">
      <dgm:prSet/>
      <dgm:spPr/>
      <dgm:t>
        <a:bodyPr/>
        <a:lstStyle/>
        <a:p>
          <a:r>
            <a:rPr lang="en-GB" dirty="0"/>
            <a:t>We will look at this in detail over the next few weeks.</a:t>
          </a:r>
          <a:endParaRPr lang="en-US" dirty="0"/>
        </a:p>
      </dgm:t>
    </dgm:pt>
    <dgm:pt modelId="{25558874-3D26-44D0-BC25-874F94F12B0A}" type="parTrans" cxnId="{DEA465BA-5CCF-40F4-9AE3-842F4E19D981}">
      <dgm:prSet/>
      <dgm:spPr/>
      <dgm:t>
        <a:bodyPr/>
        <a:lstStyle/>
        <a:p>
          <a:endParaRPr lang="en-US"/>
        </a:p>
      </dgm:t>
    </dgm:pt>
    <dgm:pt modelId="{B54179E2-F101-448F-87BF-0F8FA77212C9}" type="sibTrans" cxnId="{DEA465BA-5CCF-40F4-9AE3-842F4E19D981}">
      <dgm:prSet/>
      <dgm:spPr/>
      <dgm:t>
        <a:bodyPr/>
        <a:lstStyle/>
        <a:p>
          <a:endParaRPr lang="en-US"/>
        </a:p>
      </dgm:t>
    </dgm:pt>
    <dgm:pt modelId="{0819FA88-C478-4893-80E4-C9C69E2FBBB0}" type="pres">
      <dgm:prSet presAssocID="{3445EB9E-2679-480F-95FA-50C12B245CB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551C52B-A5A5-4A15-924B-9B56E7A61AEF}" type="pres">
      <dgm:prSet presAssocID="{57007D7F-E091-48E2-8510-2E0E082A7511}" presName="hierRoot1" presStyleCnt="0"/>
      <dgm:spPr/>
    </dgm:pt>
    <dgm:pt modelId="{CC3D548A-121A-4F97-9F9D-535A434B3B06}" type="pres">
      <dgm:prSet presAssocID="{57007D7F-E091-48E2-8510-2E0E082A7511}" presName="composite" presStyleCnt="0"/>
      <dgm:spPr/>
    </dgm:pt>
    <dgm:pt modelId="{EA6BBB40-2FEF-4D14-958F-91FC78EE53CA}" type="pres">
      <dgm:prSet presAssocID="{57007D7F-E091-48E2-8510-2E0E082A7511}" presName="background" presStyleLbl="node0" presStyleIdx="0" presStyleCnt="2"/>
      <dgm:spPr/>
    </dgm:pt>
    <dgm:pt modelId="{C9CFDAFB-F9B5-47C9-8920-E4A50ED1FE9E}" type="pres">
      <dgm:prSet presAssocID="{57007D7F-E091-48E2-8510-2E0E082A7511}" presName="text" presStyleLbl="fgAcc0" presStyleIdx="0" presStyleCnt="2">
        <dgm:presLayoutVars>
          <dgm:chPref val="3"/>
        </dgm:presLayoutVars>
      </dgm:prSet>
      <dgm:spPr/>
    </dgm:pt>
    <dgm:pt modelId="{6431DE9B-B169-477A-B90C-2D3BEE32D613}" type="pres">
      <dgm:prSet presAssocID="{57007D7F-E091-48E2-8510-2E0E082A7511}" presName="hierChild2" presStyleCnt="0"/>
      <dgm:spPr/>
    </dgm:pt>
    <dgm:pt modelId="{3A3B65F3-11BD-4396-8A4B-17916C13B085}" type="pres">
      <dgm:prSet presAssocID="{C0221101-2B78-4F99-A93D-FCD9E152CB93}" presName="hierRoot1" presStyleCnt="0"/>
      <dgm:spPr/>
    </dgm:pt>
    <dgm:pt modelId="{7CA6F7AB-8511-4225-9174-F6366C67E25B}" type="pres">
      <dgm:prSet presAssocID="{C0221101-2B78-4F99-A93D-FCD9E152CB93}" presName="composite" presStyleCnt="0"/>
      <dgm:spPr/>
    </dgm:pt>
    <dgm:pt modelId="{77600F78-21B6-4DBB-A294-807C4C9401FE}" type="pres">
      <dgm:prSet presAssocID="{C0221101-2B78-4F99-A93D-FCD9E152CB93}" presName="background" presStyleLbl="node0" presStyleIdx="1" presStyleCnt="2"/>
      <dgm:spPr/>
    </dgm:pt>
    <dgm:pt modelId="{3AEEF3CB-1216-4C46-9067-E4F4196D893F}" type="pres">
      <dgm:prSet presAssocID="{C0221101-2B78-4F99-A93D-FCD9E152CB93}" presName="text" presStyleLbl="fgAcc0" presStyleIdx="1" presStyleCnt="2">
        <dgm:presLayoutVars>
          <dgm:chPref val="3"/>
        </dgm:presLayoutVars>
      </dgm:prSet>
      <dgm:spPr/>
    </dgm:pt>
    <dgm:pt modelId="{988BDE56-B5DE-4EBE-B61C-96B939EFE9BE}" type="pres">
      <dgm:prSet presAssocID="{C0221101-2B78-4F99-A93D-FCD9E152CB93}" presName="hierChild2" presStyleCnt="0"/>
      <dgm:spPr/>
    </dgm:pt>
  </dgm:ptLst>
  <dgm:cxnLst>
    <dgm:cxn modelId="{336F2655-1810-4229-9653-D24BD6B4D4CC}" srcId="{3445EB9E-2679-480F-95FA-50C12B245CBC}" destId="{57007D7F-E091-48E2-8510-2E0E082A7511}" srcOrd="0" destOrd="0" parTransId="{7C420C0A-E477-4E2B-9A34-EC83E88DA256}" sibTransId="{87F04D0F-D5B9-4E77-80F9-5A332B871CEE}"/>
    <dgm:cxn modelId="{C58F9199-9610-4525-961F-61BD9EE1D39D}" type="presOf" srcId="{57007D7F-E091-48E2-8510-2E0E082A7511}" destId="{C9CFDAFB-F9B5-47C9-8920-E4A50ED1FE9E}" srcOrd="0" destOrd="0" presId="urn:microsoft.com/office/officeart/2005/8/layout/hierarchy1"/>
    <dgm:cxn modelId="{DEA465BA-5CCF-40F4-9AE3-842F4E19D981}" srcId="{3445EB9E-2679-480F-95FA-50C12B245CBC}" destId="{C0221101-2B78-4F99-A93D-FCD9E152CB93}" srcOrd="1" destOrd="0" parTransId="{25558874-3D26-44D0-BC25-874F94F12B0A}" sibTransId="{B54179E2-F101-448F-87BF-0F8FA77212C9}"/>
    <dgm:cxn modelId="{ABC2C8C8-E47D-448D-83D2-D45AC3DEE14F}" type="presOf" srcId="{3445EB9E-2679-480F-95FA-50C12B245CBC}" destId="{0819FA88-C478-4893-80E4-C9C69E2FBBB0}" srcOrd="0" destOrd="0" presId="urn:microsoft.com/office/officeart/2005/8/layout/hierarchy1"/>
    <dgm:cxn modelId="{1A19FFE3-C5DD-4709-85D7-7191B3C8FC29}" type="presOf" srcId="{C0221101-2B78-4F99-A93D-FCD9E152CB93}" destId="{3AEEF3CB-1216-4C46-9067-E4F4196D893F}" srcOrd="0" destOrd="0" presId="urn:microsoft.com/office/officeart/2005/8/layout/hierarchy1"/>
    <dgm:cxn modelId="{4C6C04C4-4B3A-4285-9535-4A9C2086BF8B}" type="presParOf" srcId="{0819FA88-C478-4893-80E4-C9C69E2FBBB0}" destId="{1551C52B-A5A5-4A15-924B-9B56E7A61AEF}" srcOrd="0" destOrd="0" presId="urn:microsoft.com/office/officeart/2005/8/layout/hierarchy1"/>
    <dgm:cxn modelId="{8BC5392B-D075-448F-89C0-6E31228918E3}" type="presParOf" srcId="{1551C52B-A5A5-4A15-924B-9B56E7A61AEF}" destId="{CC3D548A-121A-4F97-9F9D-535A434B3B06}" srcOrd="0" destOrd="0" presId="urn:microsoft.com/office/officeart/2005/8/layout/hierarchy1"/>
    <dgm:cxn modelId="{D4400669-0803-4609-A90F-F203FF254115}" type="presParOf" srcId="{CC3D548A-121A-4F97-9F9D-535A434B3B06}" destId="{EA6BBB40-2FEF-4D14-958F-91FC78EE53CA}" srcOrd="0" destOrd="0" presId="urn:microsoft.com/office/officeart/2005/8/layout/hierarchy1"/>
    <dgm:cxn modelId="{A9BD8DC6-4420-4523-8200-02F207573555}" type="presParOf" srcId="{CC3D548A-121A-4F97-9F9D-535A434B3B06}" destId="{C9CFDAFB-F9B5-47C9-8920-E4A50ED1FE9E}" srcOrd="1" destOrd="0" presId="urn:microsoft.com/office/officeart/2005/8/layout/hierarchy1"/>
    <dgm:cxn modelId="{F59C9E2A-3DA3-4B7D-8467-423C09B09D17}" type="presParOf" srcId="{1551C52B-A5A5-4A15-924B-9B56E7A61AEF}" destId="{6431DE9B-B169-477A-B90C-2D3BEE32D613}" srcOrd="1" destOrd="0" presId="urn:microsoft.com/office/officeart/2005/8/layout/hierarchy1"/>
    <dgm:cxn modelId="{5865F379-3586-4143-B42A-99769EE8C4E6}" type="presParOf" srcId="{0819FA88-C478-4893-80E4-C9C69E2FBBB0}" destId="{3A3B65F3-11BD-4396-8A4B-17916C13B085}" srcOrd="1" destOrd="0" presId="urn:microsoft.com/office/officeart/2005/8/layout/hierarchy1"/>
    <dgm:cxn modelId="{43D33CA5-A142-425C-8705-CFBF826B2733}" type="presParOf" srcId="{3A3B65F3-11BD-4396-8A4B-17916C13B085}" destId="{7CA6F7AB-8511-4225-9174-F6366C67E25B}" srcOrd="0" destOrd="0" presId="urn:microsoft.com/office/officeart/2005/8/layout/hierarchy1"/>
    <dgm:cxn modelId="{BBA42DD7-82C9-4A3C-BF01-6F85E65036E3}" type="presParOf" srcId="{7CA6F7AB-8511-4225-9174-F6366C67E25B}" destId="{77600F78-21B6-4DBB-A294-807C4C9401FE}" srcOrd="0" destOrd="0" presId="urn:microsoft.com/office/officeart/2005/8/layout/hierarchy1"/>
    <dgm:cxn modelId="{70B5548D-4A14-4E61-B871-3F2B263D3039}" type="presParOf" srcId="{7CA6F7AB-8511-4225-9174-F6366C67E25B}" destId="{3AEEF3CB-1216-4C46-9067-E4F4196D893F}" srcOrd="1" destOrd="0" presId="urn:microsoft.com/office/officeart/2005/8/layout/hierarchy1"/>
    <dgm:cxn modelId="{B68054B4-5F5E-4FD1-8002-C5B9CC4460B0}" type="presParOf" srcId="{3A3B65F3-11BD-4396-8A4B-17916C13B085}" destId="{988BDE56-B5DE-4EBE-B61C-96B939EFE9B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7CE2C4D-3C50-4B43-8279-53A4A76C036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21B71EB4-D343-4E5F-858A-EE6FA2C0DA32}">
      <dgm:prSet/>
      <dgm:spPr/>
      <dgm:t>
        <a:bodyPr/>
        <a:lstStyle/>
        <a:p>
          <a:pPr>
            <a:defRPr cap="all"/>
          </a:pPr>
          <a:r>
            <a:rPr lang="en-GB" dirty="0"/>
            <a:t>There is an example on moodle – it is the one I use</a:t>
          </a:r>
          <a:endParaRPr lang="en-US" dirty="0"/>
        </a:p>
      </dgm:t>
    </dgm:pt>
    <dgm:pt modelId="{C6DEDCAC-2B0E-4C9B-A582-E75D43826B85}" type="parTrans" cxnId="{02527859-1DAD-467E-81BA-0B7F711E5517}">
      <dgm:prSet/>
      <dgm:spPr/>
      <dgm:t>
        <a:bodyPr/>
        <a:lstStyle/>
        <a:p>
          <a:endParaRPr lang="en-US"/>
        </a:p>
      </dgm:t>
    </dgm:pt>
    <dgm:pt modelId="{D0C23767-3A27-4E11-8620-55A339DC46F9}" type="sibTrans" cxnId="{02527859-1DAD-467E-81BA-0B7F711E5517}">
      <dgm:prSet/>
      <dgm:spPr/>
      <dgm:t>
        <a:bodyPr/>
        <a:lstStyle/>
        <a:p>
          <a:endParaRPr lang="en-US"/>
        </a:p>
      </dgm:t>
    </dgm:pt>
    <dgm:pt modelId="{AA465A0C-F47D-4BEF-A56F-6AD352F35C5B}">
      <dgm:prSet/>
      <dgm:spPr/>
      <dgm:t>
        <a:bodyPr/>
        <a:lstStyle/>
        <a:p>
          <a:pPr>
            <a:defRPr cap="all"/>
          </a:pPr>
          <a:r>
            <a:rPr lang="en-GB" dirty="0"/>
            <a:t>You must keep records – legal obligation</a:t>
          </a:r>
          <a:endParaRPr lang="en-US" dirty="0"/>
        </a:p>
      </dgm:t>
    </dgm:pt>
    <dgm:pt modelId="{A6EEB77C-94BE-461B-B133-6B8724C70906}" type="parTrans" cxnId="{4A5EA8A5-BDE2-4FE3-B20E-DA0F0F2F659F}">
      <dgm:prSet/>
      <dgm:spPr/>
      <dgm:t>
        <a:bodyPr/>
        <a:lstStyle/>
        <a:p>
          <a:endParaRPr lang="en-US"/>
        </a:p>
      </dgm:t>
    </dgm:pt>
    <dgm:pt modelId="{BE4E9E6D-EB20-4BDB-9AE5-347CDDC56567}" type="sibTrans" cxnId="{4A5EA8A5-BDE2-4FE3-B20E-DA0F0F2F659F}">
      <dgm:prSet/>
      <dgm:spPr/>
      <dgm:t>
        <a:bodyPr/>
        <a:lstStyle/>
        <a:p>
          <a:endParaRPr lang="en-US"/>
        </a:p>
      </dgm:t>
    </dgm:pt>
    <dgm:pt modelId="{26DDF381-F3C0-4B92-BE88-585A204272EF}">
      <dgm:prSet/>
      <dgm:spPr/>
      <dgm:t>
        <a:bodyPr/>
        <a:lstStyle/>
        <a:p>
          <a:pPr>
            <a:defRPr cap="all"/>
          </a:pPr>
          <a:r>
            <a:rPr lang="en-GB" dirty="0"/>
            <a:t>SENr record keeping statement</a:t>
          </a:r>
          <a:endParaRPr lang="en-US" dirty="0"/>
        </a:p>
      </dgm:t>
    </dgm:pt>
    <dgm:pt modelId="{13C46EB7-9A56-470E-87D3-9676DB0F1202}" type="parTrans" cxnId="{1163B6A1-2864-4DE0-8100-94F3A8CB6EC7}">
      <dgm:prSet/>
      <dgm:spPr/>
      <dgm:t>
        <a:bodyPr/>
        <a:lstStyle/>
        <a:p>
          <a:endParaRPr lang="en-US"/>
        </a:p>
      </dgm:t>
    </dgm:pt>
    <dgm:pt modelId="{76F253FC-67C2-4CEC-BDAF-D97325235366}" type="sibTrans" cxnId="{1163B6A1-2864-4DE0-8100-94F3A8CB6EC7}">
      <dgm:prSet/>
      <dgm:spPr/>
      <dgm:t>
        <a:bodyPr/>
        <a:lstStyle/>
        <a:p>
          <a:endParaRPr lang="en-US"/>
        </a:p>
      </dgm:t>
    </dgm:pt>
    <dgm:pt modelId="{91782E75-8000-4B11-9BA3-9D8EA78610C1}" type="pres">
      <dgm:prSet presAssocID="{D7CE2C4D-3C50-4B43-8279-53A4A76C0363}" presName="root" presStyleCnt="0">
        <dgm:presLayoutVars>
          <dgm:dir/>
          <dgm:resizeHandles val="exact"/>
        </dgm:presLayoutVars>
      </dgm:prSet>
      <dgm:spPr/>
    </dgm:pt>
    <dgm:pt modelId="{974A56C5-51FD-49FA-8C33-1D47770E6672}" type="pres">
      <dgm:prSet presAssocID="{21B71EB4-D343-4E5F-858A-EE6FA2C0DA32}" presName="compNode" presStyleCnt="0"/>
      <dgm:spPr/>
    </dgm:pt>
    <dgm:pt modelId="{D3F329BE-D737-49BF-B4FC-4600A1D41D15}" type="pres">
      <dgm:prSet presAssocID="{21B71EB4-D343-4E5F-858A-EE6FA2C0DA32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44513DB-E1F6-4AEB-AE79-9B2752BD24A3}" type="pres">
      <dgm:prSet presAssocID="{21B71EB4-D343-4E5F-858A-EE6FA2C0DA3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3EA8FFF-57F6-40E1-B115-16B5612C45FD}" type="pres">
      <dgm:prSet presAssocID="{21B71EB4-D343-4E5F-858A-EE6FA2C0DA32}" presName="spaceRect" presStyleCnt="0"/>
      <dgm:spPr/>
    </dgm:pt>
    <dgm:pt modelId="{0F422261-F4FE-4F69-A323-8DCFD27438C3}" type="pres">
      <dgm:prSet presAssocID="{21B71EB4-D343-4E5F-858A-EE6FA2C0DA32}" presName="textRect" presStyleLbl="revTx" presStyleIdx="0" presStyleCnt="3">
        <dgm:presLayoutVars>
          <dgm:chMax val="1"/>
          <dgm:chPref val="1"/>
        </dgm:presLayoutVars>
      </dgm:prSet>
      <dgm:spPr/>
    </dgm:pt>
    <dgm:pt modelId="{DD62AC17-AFE5-4C18-8D16-9461D91C604E}" type="pres">
      <dgm:prSet presAssocID="{D0C23767-3A27-4E11-8620-55A339DC46F9}" presName="sibTrans" presStyleCnt="0"/>
      <dgm:spPr/>
    </dgm:pt>
    <dgm:pt modelId="{14B8AF88-DCF1-4DF5-BC76-A72FE55384CD}" type="pres">
      <dgm:prSet presAssocID="{AA465A0C-F47D-4BEF-A56F-6AD352F35C5B}" presName="compNode" presStyleCnt="0"/>
      <dgm:spPr/>
    </dgm:pt>
    <dgm:pt modelId="{284BE9CC-9190-4383-B5B6-6F51A2C89792}" type="pres">
      <dgm:prSet presAssocID="{AA465A0C-F47D-4BEF-A56F-6AD352F35C5B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B6E6EB9-D52F-4845-A57A-3D02D9999290}" type="pres">
      <dgm:prSet presAssocID="{AA465A0C-F47D-4BEF-A56F-6AD352F35C5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BFFDD42-64C8-4881-BBA8-C0E9CEA91072}" type="pres">
      <dgm:prSet presAssocID="{AA465A0C-F47D-4BEF-A56F-6AD352F35C5B}" presName="spaceRect" presStyleCnt="0"/>
      <dgm:spPr/>
    </dgm:pt>
    <dgm:pt modelId="{BE9323C0-A76F-4EB7-886E-1DE681B45024}" type="pres">
      <dgm:prSet presAssocID="{AA465A0C-F47D-4BEF-A56F-6AD352F35C5B}" presName="textRect" presStyleLbl="revTx" presStyleIdx="1" presStyleCnt="3">
        <dgm:presLayoutVars>
          <dgm:chMax val="1"/>
          <dgm:chPref val="1"/>
        </dgm:presLayoutVars>
      </dgm:prSet>
      <dgm:spPr/>
    </dgm:pt>
    <dgm:pt modelId="{66F921B8-5E10-49D8-8504-4E032D2C27A8}" type="pres">
      <dgm:prSet presAssocID="{BE4E9E6D-EB20-4BDB-9AE5-347CDDC56567}" presName="sibTrans" presStyleCnt="0"/>
      <dgm:spPr/>
    </dgm:pt>
    <dgm:pt modelId="{C51D310E-96A1-4633-A2DE-C032664BD01D}" type="pres">
      <dgm:prSet presAssocID="{26DDF381-F3C0-4B92-BE88-585A204272EF}" presName="compNode" presStyleCnt="0"/>
      <dgm:spPr/>
    </dgm:pt>
    <dgm:pt modelId="{475A74B6-133C-4F39-BCB7-B81167D91E32}" type="pres">
      <dgm:prSet presAssocID="{26DDF381-F3C0-4B92-BE88-585A204272EF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541834B-9E40-402B-AFAC-C91A58260D68}" type="pres">
      <dgm:prSet presAssocID="{26DDF381-F3C0-4B92-BE88-585A204272E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B2D10572-E401-49EA-8FA8-53684B6E4F5B}" type="pres">
      <dgm:prSet presAssocID="{26DDF381-F3C0-4B92-BE88-585A204272EF}" presName="spaceRect" presStyleCnt="0"/>
      <dgm:spPr/>
    </dgm:pt>
    <dgm:pt modelId="{9285E348-0948-43D1-AF95-F98FA29F00B0}" type="pres">
      <dgm:prSet presAssocID="{26DDF381-F3C0-4B92-BE88-585A204272E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9E9BB3A-3F42-4AFB-9F6C-68117926F110}" type="presOf" srcId="{D7CE2C4D-3C50-4B43-8279-53A4A76C0363}" destId="{91782E75-8000-4B11-9BA3-9D8EA78610C1}" srcOrd="0" destOrd="0" presId="urn:microsoft.com/office/officeart/2018/5/layout/IconLeafLabelList"/>
    <dgm:cxn modelId="{02527859-1DAD-467E-81BA-0B7F711E5517}" srcId="{D7CE2C4D-3C50-4B43-8279-53A4A76C0363}" destId="{21B71EB4-D343-4E5F-858A-EE6FA2C0DA32}" srcOrd="0" destOrd="0" parTransId="{C6DEDCAC-2B0E-4C9B-A582-E75D43826B85}" sibTransId="{D0C23767-3A27-4E11-8620-55A339DC46F9}"/>
    <dgm:cxn modelId="{80D4A98D-ECBE-49F7-93F5-138D38BC03E8}" type="presOf" srcId="{AA465A0C-F47D-4BEF-A56F-6AD352F35C5B}" destId="{BE9323C0-A76F-4EB7-886E-1DE681B45024}" srcOrd="0" destOrd="0" presId="urn:microsoft.com/office/officeart/2018/5/layout/IconLeafLabelList"/>
    <dgm:cxn modelId="{1163B6A1-2864-4DE0-8100-94F3A8CB6EC7}" srcId="{D7CE2C4D-3C50-4B43-8279-53A4A76C0363}" destId="{26DDF381-F3C0-4B92-BE88-585A204272EF}" srcOrd="2" destOrd="0" parTransId="{13C46EB7-9A56-470E-87D3-9676DB0F1202}" sibTransId="{76F253FC-67C2-4CEC-BDAF-D97325235366}"/>
    <dgm:cxn modelId="{4A5EA8A5-BDE2-4FE3-B20E-DA0F0F2F659F}" srcId="{D7CE2C4D-3C50-4B43-8279-53A4A76C0363}" destId="{AA465A0C-F47D-4BEF-A56F-6AD352F35C5B}" srcOrd="1" destOrd="0" parTransId="{A6EEB77C-94BE-461B-B133-6B8724C70906}" sibTransId="{BE4E9E6D-EB20-4BDB-9AE5-347CDDC56567}"/>
    <dgm:cxn modelId="{37F1F6A5-0CE9-46C5-8285-C33EBFDAB0AD}" type="presOf" srcId="{21B71EB4-D343-4E5F-858A-EE6FA2C0DA32}" destId="{0F422261-F4FE-4F69-A323-8DCFD27438C3}" srcOrd="0" destOrd="0" presId="urn:microsoft.com/office/officeart/2018/5/layout/IconLeafLabelList"/>
    <dgm:cxn modelId="{EEAD08B3-CB7B-45F8-8BB1-E42FC818DEC1}" type="presOf" srcId="{26DDF381-F3C0-4B92-BE88-585A204272EF}" destId="{9285E348-0948-43D1-AF95-F98FA29F00B0}" srcOrd="0" destOrd="0" presId="urn:microsoft.com/office/officeart/2018/5/layout/IconLeafLabelList"/>
    <dgm:cxn modelId="{920E8DB2-D487-4F43-BF88-6C0276EC3369}" type="presParOf" srcId="{91782E75-8000-4B11-9BA3-9D8EA78610C1}" destId="{974A56C5-51FD-49FA-8C33-1D47770E6672}" srcOrd="0" destOrd="0" presId="urn:microsoft.com/office/officeart/2018/5/layout/IconLeafLabelList"/>
    <dgm:cxn modelId="{EC208E60-B18B-4406-A765-C9BC426498A4}" type="presParOf" srcId="{974A56C5-51FD-49FA-8C33-1D47770E6672}" destId="{D3F329BE-D737-49BF-B4FC-4600A1D41D15}" srcOrd="0" destOrd="0" presId="urn:microsoft.com/office/officeart/2018/5/layout/IconLeafLabelList"/>
    <dgm:cxn modelId="{5FA3D0E6-9138-454A-9B51-915D5FE9B48A}" type="presParOf" srcId="{974A56C5-51FD-49FA-8C33-1D47770E6672}" destId="{644513DB-E1F6-4AEB-AE79-9B2752BD24A3}" srcOrd="1" destOrd="0" presId="urn:microsoft.com/office/officeart/2018/5/layout/IconLeafLabelList"/>
    <dgm:cxn modelId="{1393BFC2-E2F7-49AC-BB23-F2A7EEACEA9E}" type="presParOf" srcId="{974A56C5-51FD-49FA-8C33-1D47770E6672}" destId="{03EA8FFF-57F6-40E1-B115-16B5612C45FD}" srcOrd="2" destOrd="0" presId="urn:microsoft.com/office/officeart/2018/5/layout/IconLeafLabelList"/>
    <dgm:cxn modelId="{A189B223-EF5E-499E-8758-CD950D04B69F}" type="presParOf" srcId="{974A56C5-51FD-49FA-8C33-1D47770E6672}" destId="{0F422261-F4FE-4F69-A323-8DCFD27438C3}" srcOrd="3" destOrd="0" presId="urn:microsoft.com/office/officeart/2018/5/layout/IconLeafLabelList"/>
    <dgm:cxn modelId="{25B8C3A2-62E3-4F77-BFBB-C4AE4BA1F818}" type="presParOf" srcId="{91782E75-8000-4B11-9BA3-9D8EA78610C1}" destId="{DD62AC17-AFE5-4C18-8D16-9461D91C604E}" srcOrd="1" destOrd="0" presId="urn:microsoft.com/office/officeart/2018/5/layout/IconLeafLabelList"/>
    <dgm:cxn modelId="{AB421FA6-6991-4266-AD04-816D16B5464B}" type="presParOf" srcId="{91782E75-8000-4B11-9BA3-9D8EA78610C1}" destId="{14B8AF88-DCF1-4DF5-BC76-A72FE55384CD}" srcOrd="2" destOrd="0" presId="urn:microsoft.com/office/officeart/2018/5/layout/IconLeafLabelList"/>
    <dgm:cxn modelId="{12FD8D7C-67A7-47EF-93AE-CFFE1E6BB136}" type="presParOf" srcId="{14B8AF88-DCF1-4DF5-BC76-A72FE55384CD}" destId="{284BE9CC-9190-4383-B5B6-6F51A2C89792}" srcOrd="0" destOrd="0" presId="urn:microsoft.com/office/officeart/2018/5/layout/IconLeafLabelList"/>
    <dgm:cxn modelId="{5A52D83E-0FB0-42DC-ACA7-8E972A5A31DF}" type="presParOf" srcId="{14B8AF88-DCF1-4DF5-BC76-A72FE55384CD}" destId="{AB6E6EB9-D52F-4845-A57A-3D02D9999290}" srcOrd="1" destOrd="0" presId="urn:microsoft.com/office/officeart/2018/5/layout/IconLeafLabelList"/>
    <dgm:cxn modelId="{35E48DAC-B08B-428E-BE97-AFE10C692DB7}" type="presParOf" srcId="{14B8AF88-DCF1-4DF5-BC76-A72FE55384CD}" destId="{4BFFDD42-64C8-4881-BBA8-C0E9CEA91072}" srcOrd="2" destOrd="0" presId="urn:microsoft.com/office/officeart/2018/5/layout/IconLeafLabelList"/>
    <dgm:cxn modelId="{F5D59E33-A20F-4660-A996-4F35883557BE}" type="presParOf" srcId="{14B8AF88-DCF1-4DF5-BC76-A72FE55384CD}" destId="{BE9323C0-A76F-4EB7-886E-1DE681B45024}" srcOrd="3" destOrd="0" presId="urn:microsoft.com/office/officeart/2018/5/layout/IconLeafLabelList"/>
    <dgm:cxn modelId="{C31D1199-862C-4B4E-B1BC-513E3F683901}" type="presParOf" srcId="{91782E75-8000-4B11-9BA3-9D8EA78610C1}" destId="{66F921B8-5E10-49D8-8504-4E032D2C27A8}" srcOrd="3" destOrd="0" presId="urn:microsoft.com/office/officeart/2018/5/layout/IconLeafLabelList"/>
    <dgm:cxn modelId="{F458C11E-C4B2-4373-9993-98C01F7D75A1}" type="presParOf" srcId="{91782E75-8000-4B11-9BA3-9D8EA78610C1}" destId="{C51D310E-96A1-4633-A2DE-C032664BD01D}" srcOrd="4" destOrd="0" presId="urn:microsoft.com/office/officeart/2018/5/layout/IconLeafLabelList"/>
    <dgm:cxn modelId="{E1AD8015-8BAF-4A2E-B825-D649FA093B3B}" type="presParOf" srcId="{C51D310E-96A1-4633-A2DE-C032664BD01D}" destId="{475A74B6-133C-4F39-BCB7-B81167D91E32}" srcOrd="0" destOrd="0" presId="urn:microsoft.com/office/officeart/2018/5/layout/IconLeafLabelList"/>
    <dgm:cxn modelId="{C1A573ED-0959-4712-8EA1-77118CF4199F}" type="presParOf" srcId="{C51D310E-96A1-4633-A2DE-C032664BD01D}" destId="{7541834B-9E40-402B-AFAC-C91A58260D68}" srcOrd="1" destOrd="0" presId="urn:microsoft.com/office/officeart/2018/5/layout/IconLeafLabelList"/>
    <dgm:cxn modelId="{AEC51CCF-12B3-4427-9E4D-080F7532BBC4}" type="presParOf" srcId="{C51D310E-96A1-4633-A2DE-C032664BD01D}" destId="{B2D10572-E401-49EA-8FA8-53684B6E4F5B}" srcOrd="2" destOrd="0" presId="urn:microsoft.com/office/officeart/2018/5/layout/IconLeafLabelList"/>
    <dgm:cxn modelId="{45D3CE41-7C2D-4088-AB80-7BA8F195C252}" type="presParOf" srcId="{C51D310E-96A1-4633-A2DE-C032664BD01D}" destId="{9285E348-0948-43D1-AF95-F98FA29F00B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F56B0-5986-4656-A4EE-0FE610DF36E2}">
      <dsp:nvSpPr>
        <dsp:cNvPr id="0" name=""/>
        <dsp:cNvSpPr/>
      </dsp:nvSpPr>
      <dsp:spPr>
        <a:xfrm>
          <a:off x="0" y="4450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A6750E-9065-46D1-BBF4-F6FEDB3D5B0B}">
      <dsp:nvSpPr>
        <dsp:cNvPr id="0" name=""/>
        <dsp:cNvSpPr/>
      </dsp:nvSpPr>
      <dsp:spPr>
        <a:xfrm>
          <a:off x="286760" y="217743"/>
          <a:ext cx="521382" cy="5213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6BB627-2138-43FC-99BE-58345BB6621D}">
      <dsp:nvSpPr>
        <dsp:cNvPr id="0" name=""/>
        <dsp:cNvSpPr/>
      </dsp:nvSpPr>
      <dsp:spPr>
        <a:xfrm>
          <a:off x="1094903" y="4450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Think about what you need on a client record card</a:t>
          </a:r>
          <a:endParaRPr lang="en-US" sz="1900" kern="1200" dirty="0"/>
        </a:p>
      </dsp:txBody>
      <dsp:txXfrm>
        <a:off x="1094903" y="4450"/>
        <a:ext cx="5022432" cy="947968"/>
      </dsp:txXfrm>
    </dsp:sp>
    <dsp:sp modelId="{2BC7F378-BEB5-4F4E-81A4-CA957F98514D}">
      <dsp:nvSpPr>
        <dsp:cNvPr id="0" name=""/>
        <dsp:cNvSpPr/>
      </dsp:nvSpPr>
      <dsp:spPr>
        <a:xfrm>
          <a:off x="0" y="1189411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413D6E-B3B7-437A-8227-780E6A9F950F}">
      <dsp:nvSpPr>
        <dsp:cNvPr id="0" name=""/>
        <dsp:cNvSpPr/>
      </dsp:nvSpPr>
      <dsp:spPr>
        <a:xfrm>
          <a:off x="286760" y="1402704"/>
          <a:ext cx="521382" cy="5213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29DA2-8809-4100-B60C-842D3C5FA6B6}">
      <dsp:nvSpPr>
        <dsp:cNvPr id="0" name=""/>
        <dsp:cNvSpPr/>
      </dsp:nvSpPr>
      <dsp:spPr>
        <a:xfrm>
          <a:off x="1094903" y="118941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All info on the client </a:t>
          </a:r>
          <a:endParaRPr lang="en-US" sz="1900" kern="1200" dirty="0"/>
        </a:p>
      </dsp:txBody>
      <dsp:txXfrm>
        <a:off x="1094903" y="1189411"/>
        <a:ext cx="5022432" cy="947968"/>
      </dsp:txXfrm>
    </dsp:sp>
    <dsp:sp modelId="{0C9AAC5D-20E9-4B05-80A4-A9654B836F9C}">
      <dsp:nvSpPr>
        <dsp:cNvPr id="0" name=""/>
        <dsp:cNvSpPr/>
      </dsp:nvSpPr>
      <dsp:spPr>
        <a:xfrm>
          <a:off x="0" y="2374371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AFAA20-E549-44A6-A6FC-84D73F7942EA}">
      <dsp:nvSpPr>
        <dsp:cNvPr id="0" name=""/>
        <dsp:cNvSpPr/>
      </dsp:nvSpPr>
      <dsp:spPr>
        <a:xfrm>
          <a:off x="286760" y="2587664"/>
          <a:ext cx="521382" cy="5213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12FA80-36A7-48D8-B8D3-A094D35BD15C}">
      <dsp:nvSpPr>
        <dsp:cNvPr id="0" name=""/>
        <dsp:cNvSpPr/>
      </dsp:nvSpPr>
      <dsp:spPr>
        <a:xfrm>
          <a:off x="1094903" y="237437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Room for Diet recall</a:t>
          </a:r>
          <a:endParaRPr lang="en-US" sz="1900" kern="1200" dirty="0"/>
        </a:p>
      </dsp:txBody>
      <dsp:txXfrm>
        <a:off x="1094903" y="2374371"/>
        <a:ext cx="5022432" cy="947968"/>
      </dsp:txXfrm>
    </dsp:sp>
    <dsp:sp modelId="{3A5124A7-6EE2-4902-914F-9BDC92168512}">
      <dsp:nvSpPr>
        <dsp:cNvPr id="0" name=""/>
        <dsp:cNvSpPr/>
      </dsp:nvSpPr>
      <dsp:spPr>
        <a:xfrm>
          <a:off x="0" y="3559332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481591-D7F4-4D2E-A407-EC5C3B5CD022}">
      <dsp:nvSpPr>
        <dsp:cNvPr id="0" name=""/>
        <dsp:cNvSpPr/>
      </dsp:nvSpPr>
      <dsp:spPr>
        <a:xfrm>
          <a:off x="286760" y="3772625"/>
          <a:ext cx="521382" cy="5213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78546-28F2-41AE-8148-ED09E4C83A27}">
      <dsp:nvSpPr>
        <dsp:cNvPr id="0" name=""/>
        <dsp:cNvSpPr/>
      </dsp:nvSpPr>
      <dsp:spPr>
        <a:xfrm>
          <a:off x="1094903" y="355933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Exercise record</a:t>
          </a:r>
          <a:endParaRPr lang="en-US" sz="1900" kern="1200" dirty="0"/>
        </a:p>
      </dsp:txBody>
      <dsp:txXfrm>
        <a:off x="1094903" y="3559332"/>
        <a:ext cx="5022432" cy="947968"/>
      </dsp:txXfrm>
    </dsp:sp>
    <dsp:sp modelId="{C73207B6-6A71-40ED-9C03-8B476F8C67A6}">
      <dsp:nvSpPr>
        <dsp:cNvPr id="0" name=""/>
        <dsp:cNvSpPr/>
      </dsp:nvSpPr>
      <dsp:spPr>
        <a:xfrm>
          <a:off x="0" y="4744292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F7C15C-7E53-405E-B6EA-8CACD6A22EF3}">
      <dsp:nvSpPr>
        <dsp:cNvPr id="0" name=""/>
        <dsp:cNvSpPr/>
      </dsp:nvSpPr>
      <dsp:spPr>
        <a:xfrm>
          <a:off x="286760" y="4957585"/>
          <a:ext cx="521382" cy="52138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5EF01-1AD1-4FA7-8F4E-D324391EADD5}">
      <dsp:nvSpPr>
        <dsp:cNvPr id="0" name=""/>
        <dsp:cNvSpPr/>
      </dsp:nvSpPr>
      <dsp:spPr>
        <a:xfrm>
          <a:off x="1094903" y="474429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Room for notes</a:t>
          </a:r>
          <a:endParaRPr lang="en-US" sz="1900" kern="1200" dirty="0"/>
        </a:p>
      </dsp:txBody>
      <dsp:txXfrm>
        <a:off x="1094903" y="4744292"/>
        <a:ext cx="5022432" cy="947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6821A-B899-4A9B-BEA3-B18D093F4891}">
      <dsp:nvSpPr>
        <dsp:cNvPr id="0" name=""/>
        <dsp:cNvSpPr/>
      </dsp:nvSpPr>
      <dsp:spPr>
        <a:xfrm>
          <a:off x="0" y="300006"/>
          <a:ext cx="6117335" cy="24979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Explain to client why you want to take a diet history – helps planning a diet plan, patterns of eating , analysis etc.</a:t>
          </a:r>
          <a:endParaRPr lang="en-US" sz="3500" kern="1200" dirty="0"/>
        </a:p>
      </dsp:txBody>
      <dsp:txXfrm>
        <a:off x="121940" y="421946"/>
        <a:ext cx="5873455" cy="2254070"/>
      </dsp:txXfrm>
    </dsp:sp>
    <dsp:sp modelId="{908B1838-90D4-43B5-ABF1-6F5E4C3D9E52}">
      <dsp:nvSpPr>
        <dsp:cNvPr id="0" name=""/>
        <dsp:cNvSpPr/>
      </dsp:nvSpPr>
      <dsp:spPr>
        <a:xfrm>
          <a:off x="0" y="2898756"/>
          <a:ext cx="6117335" cy="249795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You may be looking for something specific – anaemic,  excess calories etc.</a:t>
          </a:r>
          <a:endParaRPr lang="en-US" sz="3500" kern="1200" dirty="0"/>
        </a:p>
      </dsp:txBody>
      <dsp:txXfrm>
        <a:off x="121940" y="3020696"/>
        <a:ext cx="5873455" cy="2254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E4DB9-4F62-4185-B68A-5B3375265DF8}">
      <dsp:nvSpPr>
        <dsp:cNvPr id="0" name=""/>
        <dsp:cNvSpPr/>
      </dsp:nvSpPr>
      <dsp:spPr>
        <a:xfrm>
          <a:off x="0" y="85399"/>
          <a:ext cx="6117335" cy="106140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Needs to be simple to fill in </a:t>
          </a:r>
          <a:endParaRPr lang="en-US" sz="1900" kern="1200" dirty="0"/>
        </a:p>
      </dsp:txBody>
      <dsp:txXfrm>
        <a:off x="51814" y="137213"/>
        <a:ext cx="6013707" cy="957778"/>
      </dsp:txXfrm>
    </dsp:sp>
    <dsp:sp modelId="{D5BB402F-D584-440D-9C7D-C4D20EFFE251}">
      <dsp:nvSpPr>
        <dsp:cNvPr id="0" name=""/>
        <dsp:cNvSpPr/>
      </dsp:nvSpPr>
      <dsp:spPr>
        <a:xfrm>
          <a:off x="0" y="1201526"/>
          <a:ext cx="6117335" cy="1061406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Room for clients to write on it </a:t>
          </a:r>
          <a:endParaRPr lang="en-US" sz="1900" kern="1200" dirty="0"/>
        </a:p>
      </dsp:txBody>
      <dsp:txXfrm>
        <a:off x="51814" y="1253340"/>
        <a:ext cx="6013707" cy="957778"/>
      </dsp:txXfrm>
    </dsp:sp>
    <dsp:sp modelId="{442FD82B-7F75-4CDC-864A-41FA3F7F7C30}">
      <dsp:nvSpPr>
        <dsp:cNvPr id="0" name=""/>
        <dsp:cNvSpPr/>
      </dsp:nvSpPr>
      <dsp:spPr>
        <a:xfrm>
          <a:off x="0" y="2317652"/>
          <a:ext cx="6117335" cy="1061406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It is useful to give clients an example to look at</a:t>
          </a:r>
          <a:endParaRPr lang="en-US" sz="1900" kern="1200" dirty="0"/>
        </a:p>
      </dsp:txBody>
      <dsp:txXfrm>
        <a:off x="51814" y="2369466"/>
        <a:ext cx="6013707" cy="957778"/>
      </dsp:txXfrm>
    </dsp:sp>
    <dsp:sp modelId="{9AEB211C-2373-43D5-AF4F-110AA86B690B}">
      <dsp:nvSpPr>
        <dsp:cNvPr id="0" name=""/>
        <dsp:cNvSpPr/>
      </dsp:nvSpPr>
      <dsp:spPr>
        <a:xfrm>
          <a:off x="0" y="3433779"/>
          <a:ext cx="6117335" cy="1061406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Ask them for handy measures – spoonful's , slices of bread etc.</a:t>
          </a:r>
          <a:endParaRPr lang="en-US" sz="1900" kern="1200" dirty="0"/>
        </a:p>
      </dsp:txBody>
      <dsp:txXfrm>
        <a:off x="51814" y="3485593"/>
        <a:ext cx="6013707" cy="957778"/>
      </dsp:txXfrm>
    </dsp:sp>
    <dsp:sp modelId="{E221D978-F1C5-41C2-92FA-A4E96845FA02}">
      <dsp:nvSpPr>
        <dsp:cNvPr id="0" name=""/>
        <dsp:cNvSpPr/>
      </dsp:nvSpPr>
      <dsp:spPr>
        <a:xfrm>
          <a:off x="0" y="4549905"/>
          <a:ext cx="6117335" cy="1061406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Some food diaries will have a check list at the back to identify types of food – butter or margarine , what type of milk etc.</a:t>
          </a:r>
          <a:endParaRPr lang="en-US" sz="1900" kern="1200" dirty="0"/>
        </a:p>
      </dsp:txBody>
      <dsp:txXfrm>
        <a:off x="51814" y="4601719"/>
        <a:ext cx="6013707" cy="9577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6BBB40-2FEF-4D14-958F-91FC78EE53CA}">
      <dsp:nvSpPr>
        <dsp:cNvPr id="0" name=""/>
        <dsp:cNvSpPr/>
      </dsp:nvSpPr>
      <dsp:spPr>
        <a:xfrm>
          <a:off x="131700" y="1448"/>
          <a:ext cx="4429178" cy="28125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FDAFB-F9B5-47C9-8920-E4A50ED1FE9E}">
      <dsp:nvSpPr>
        <dsp:cNvPr id="0" name=""/>
        <dsp:cNvSpPr/>
      </dsp:nvSpPr>
      <dsp:spPr>
        <a:xfrm>
          <a:off x="623831" y="468973"/>
          <a:ext cx="4429178" cy="28125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Nutritics makes the process quite simple especially if clients diet is repetitive</a:t>
          </a:r>
          <a:endParaRPr lang="en-US" sz="3700" kern="1200" dirty="0"/>
        </a:p>
      </dsp:txBody>
      <dsp:txXfrm>
        <a:off x="706207" y="551349"/>
        <a:ext cx="4264426" cy="2647776"/>
      </dsp:txXfrm>
    </dsp:sp>
    <dsp:sp modelId="{77600F78-21B6-4DBB-A294-807C4C9401FE}">
      <dsp:nvSpPr>
        <dsp:cNvPr id="0" name=""/>
        <dsp:cNvSpPr/>
      </dsp:nvSpPr>
      <dsp:spPr>
        <a:xfrm>
          <a:off x="5545140" y="1448"/>
          <a:ext cx="4429178" cy="28125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EF3CB-1216-4C46-9067-E4F4196D893F}">
      <dsp:nvSpPr>
        <dsp:cNvPr id="0" name=""/>
        <dsp:cNvSpPr/>
      </dsp:nvSpPr>
      <dsp:spPr>
        <a:xfrm>
          <a:off x="6037271" y="468973"/>
          <a:ext cx="4429178" cy="28125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We will look at this in detail over the next few weeks.</a:t>
          </a:r>
          <a:endParaRPr lang="en-US" sz="3700" kern="1200" dirty="0"/>
        </a:p>
      </dsp:txBody>
      <dsp:txXfrm>
        <a:off x="6119647" y="551349"/>
        <a:ext cx="4264426" cy="26477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F329BE-D737-49BF-B4FC-4600A1D41D15}">
      <dsp:nvSpPr>
        <dsp:cNvPr id="0" name=""/>
        <dsp:cNvSpPr/>
      </dsp:nvSpPr>
      <dsp:spPr>
        <a:xfrm>
          <a:off x="674477" y="67021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4513DB-E1F6-4AEB-AE79-9B2752BD24A3}">
      <dsp:nvSpPr>
        <dsp:cNvPr id="0" name=""/>
        <dsp:cNvSpPr/>
      </dsp:nvSpPr>
      <dsp:spPr>
        <a:xfrm>
          <a:off x="1076665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22261-F4FE-4F69-A323-8DCFD27438C3}">
      <dsp:nvSpPr>
        <dsp:cNvPr id="0" name=""/>
        <dsp:cNvSpPr/>
      </dsp:nvSpPr>
      <dsp:spPr>
        <a:xfrm>
          <a:off x="71196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/>
            <a:t>There is an example on moodle – it is the one I use</a:t>
          </a:r>
          <a:endParaRPr lang="en-US" sz="1900" kern="1200" dirty="0"/>
        </a:p>
      </dsp:txBody>
      <dsp:txXfrm>
        <a:off x="71196" y="3145212"/>
        <a:ext cx="3093750" cy="720000"/>
      </dsp:txXfrm>
    </dsp:sp>
    <dsp:sp modelId="{284BE9CC-9190-4383-B5B6-6F51A2C89792}">
      <dsp:nvSpPr>
        <dsp:cNvPr id="0" name=""/>
        <dsp:cNvSpPr/>
      </dsp:nvSpPr>
      <dsp:spPr>
        <a:xfrm>
          <a:off x="4309634" y="67021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6E6EB9-D52F-4845-A57A-3D02D9999290}">
      <dsp:nvSpPr>
        <dsp:cNvPr id="0" name=""/>
        <dsp:cNvSpPr/>
      </dsp:nvSpPr>
      <dsp:spPr>
        <a:xfrm>
          <a:off x="4711821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323C0-A76F-4EB7-886E-1DE681B45024}">
      <dsp:nvSpPr>
        <dsp:cNvPr id="0" name=""/>
        <dsp:cNvSpPr/>
      </dsp:nvSpPr>
      <dsp:spPr>
        <a:xfrm>
          <a:off x="3706353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/>
            <a:t>You must keep records – legal obligation</a:t>
          </a:r>
          <a:endParaRPr lang="en-US" sz="1900" kern="1200" dirty="0"/>
        </a:p>
      </dsp:txBody>
      <dsp:txXfrm>
        <a:off x="3706353" y="3145212"/>
        <a:ext cx="3093750" cy="720000"/>
      </dsp:txXfrm>
    </dsp:sp>
    <dsp:sp modelId="{475A74B6-133C-4F39-BCB7-B81167D91E32}">
      <dsp:nvSpPr>
        <dsp:cNvPr id="0" name=""/>
        <dsp:cNvSpPr/>
      </dsp:nvSpPr>
      <dsp:spPr>
        <a:xfrm>
          <a:off x="7944790" y="67021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41834B-9E40-402B-AFAC-C91A58260D68}">
      <dsp:nvSpPr>
        <dsp:cNvPr id="0" name=""/>
        <dsp:cNvSpPr/>
      </dsp:nvSpPr>
      <dsp:spPr>
        <a:xfrm>
          <a:off x="8346978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5E348-0948-43D1-AF95-F98FA29F00B0}">
      <dsp:nvSpPr>
        <dsp:cNvPr id="0" name=""/>
        <dsp:cNvSpPr/>
      </dsp:nvSpPr>
      <dsp:spPr>
        <a:xfrm>
          <a:off x="7341509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/>
            <a:t>SENr record keeping statement</a:t>
          </a:r>
          <a:endParaRPr lang="en-US" sz="1900" kern="1200" dirty="0"/>
        </a:p>
      </dsp:txBody>
      <dsp:txXfrm>
        <a:off x="7341509" y="3145212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7AA131-0897-4651-A16E-6F0B2BE6A424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3A8F98-508E-4FAD-BE7D-9231D6DAA9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013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880D8C38-395F-4C0C-A23D-DBEB44D1D0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DAC8FD2E-7770-4216-B660-EFA13550F3E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4EA9B086-7EA5-43E1-80A4-B5B4FCA2EA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4376612-8168-4834-9E23-26F873AFD421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</a:t>
            </a:fld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F308B808-54AB-413E-B7A0-3A656C2E7B2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476FE15E-F47D-4C71-AD88-2FCBB01997D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264F80FC-896A-42F5-B047-2F389AD232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FF48951-42CE-4C41-92DF-94C211E0DE4B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</a:t>
            </a:fld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0ADAD34C-4E87-4D5F-B810-30BBAAACE86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C8B2C649-7A44-4CCD-A54E-62E7673E65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B970A400-A089-4BDF-8D40-FB2D7292AC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DFE356F-C398-4494-B903-C068D807D725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</a:t>
            </a:fld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9890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718EC23C-CDAD-4150-93C8-FEF163117D6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4A8168F9-41E3-43BA-926C-B2819EDC98F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BBF67F25-BEF5-4A31-A89B-59221B15B6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1D899EC-6816-4C43-9D1A-D51388655E44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0ADAD34C-4E87-4D5F-B810-30BBAAACE86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C8B2C649-7A44-4CCD-A54E-62E7673E65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B970A400-A089-4BDF-8D40-FB2D7292AC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DFE356F-C398-4494-B903-C068D807D725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A190B-6E16-48BB-A477-8F417A3725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B5985-320E-439A-8F5D-AF41DC9CC9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E5753D-D30B-40A9-8FA2-FB61D64E6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57769-9031-49C2-8D6C-6C40DDB17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3F2FD-1871-4501-901F-88AFCBFBB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4701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1E8CB-E650-4BB6-919E-2A5D905DA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821F8-6C86-463D-9BAC-A5DFE1B9E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01BBE-0A9D-47F0-B28A-283D3A4B5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D9E1B-1819-4941-965A-C98BEBAC4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8D7F1-6BF9-45A0-A274-7AAEEA765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070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60D05-3B70-4EDA-A654-B727F17F8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C45827-EFEE-40B4-8C2F-B07FCAD699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0E25D-5936-4CF1-8700-BE9B53A60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0156B-69DD-47EE-B871-FAD6A5B34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BB0519-8690-40C6-9A83-BF4E18018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627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5F1C2-D2CE-4602-9041-84A88EA51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89830-F2E4-4281-828D-A6EAB08492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0E0038-4D04-47B0-A151-C46C941864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C5328-377D-477A-977D-AD9CE2015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D0AC8-1DB5-48A7-82DE-758351F81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99CD68-922F-4A31-BE49-4FC0FABD3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652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FE7F7-EB6A-44C9-8BD7-76DC9C5A5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14BF52-FFC6-40EF-B69B-6D2669D7F2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4E021E-B843-4659-B07F-50779122BE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97E0BD-DF69-417B-A84F-6406B8989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A5E29F-AC39-436C-A7A6-0E180C9B42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C8916A-498D-453E-9B87-618FB424C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AA165C-DDDF-4EE9-9455-1DC6B9031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B4BF12-EB10-460C-A91E-9C12A035F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80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DB4BC-E149-4198-959A-5183A311E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702ED2-E018-47A5-A3ED-1C10C297D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CB365F-CF64-4FE7-81B8-A505F79ED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A613B-32FC-4663-90A7-22E90C831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763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723DEB-0A1D-4F3D-B667-B1EB80BEA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AE819-F80D-47B6-ADA3-B4F17C334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BA4362-2BA1-4BDC-A955-9D68BDDBE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151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3860E-D45F-4385-AD62-8C43BA585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03917-4C98-4833-A042-607F7EE04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DA9DD0-68BB-484D-B1CB-BA61B1EACF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DF285F-E712-4443-A9B7-2018ED847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89F7AB-A480-4392-813A-62A5020D1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39C884-4079-4007-A74F-348057173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484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75294-5BC7-4F4C-ACD7-156D515D1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958297-65CA-4637-A7D3-3C8345ACB5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F5A6C4-F94D-4C78-85CF-CDD9FBC510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0FD220-E942-46CD-B555-AFDC55C95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E9D34C-D4AB-4817-A237-2A007EEDD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6DEC3C-A502-401E-8575-968D51493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032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35669-C191-42D3-84B2-454D8A2EC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DBD7CE-FF1F-45AC-8077-C0972D6E00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01266-BF72-43F3-9872-FDCF5FBF6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714DC8-F4F0-45E8-BEF2-6F77E4F91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592EA4-4A3A-4C39-903F-0E4FBE8C6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315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2AE73E-FE6B-4AD8-9A9A-C7FBFA0950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673559-D8E2-4AC9-88C6-572D76707E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E3D579-4CF7-449A-91F1-D8A61BD6E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0EB38-554F-491B-BE7E-BBE9FC730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3EA1D-B17B-410E-8ED5-52604BAF5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173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C2935A-8D7E-4ADE-92BF-8A6BA664C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BE4B7C-422E-4699-A095-16F62A180D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F691C6-8820-4571-8F9A-640AB7C7F2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28EEA-8C94-4806-A3A4-5E9FC322C680}" type="datetimeFigureOut">
              <a:rPr lang="en-GB" smtClean="0"/>
              <a:t>21/01/2021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89DCF-B077-45B6-B2A6-A247BCF109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9F8E1A-AE8A-4D06-B4CD-7052C553FF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91141-D3A1-4333-8765-A32B26C912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45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101" name="Picture 4100">
            <a:extLst>
              <a:ext uri="{FF2B5EF4-FFF2-40B4-BE49-F238E27FC236}">
                <a16:creationId xmlns:a16="http://schemas.microsoft.com/office/drawing/2014/main" id="{36C9D990-0049-40EF-AC2A-A29D05EAFB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28" r="-1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F9F0B3FA-2E8A-4879-9DCD-A9291D76AEA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pPr algn="l" eaLnBrk="1" hangingPunct="1"/>
            <a:r>
              <a:rPr lang="en-GB" altLang="en-US" sz="4800" dirty="0"/>
              <a:t>Session 3 </a:t>
            </a:r>
          </a:p>
        </p:txBody>
      </p:sp>
      <p:sp>
        <p:nvSpPr>
          <p:cNvPr id="4099" name="Subtitle 2">
            <a:extLst>
              <a:ext uri="{FF2B5EF4-FFF2-40B4-BE49-F238E27FC236}">
                <a16:creationId xmlns:a16="http://schemas.microsoft.com/office/drawing/2014/main" id="{00F9A84D-1FA1-4584-A657-32A60376958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2000" dirty="0"/>
              <a:t>TAKING A DIET HISTORY – A PRACTICAL GUIDE</a:t>
            </a: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46" name="Title 1">
            <a:extLst>
              <a:ext uri="{FF2B5EF4-FFF2-40B4-BE49-F238E27FC236}">
                <a16:creationId xmlns:a16="http://schemas.microsoft.com/office/drawing/2014/main" id="{3752B233-7C60-41B8-8589-3D24F54401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 eaLnBrk="1" hangingPunct="1"/>
            <a:r>
              <a:rPr lang="en-GB" altLang="en-US" sz="5600" dirty="0">
                <a:solidFill>
                  <a:srgbClr val="FFFFFF"/>
                </a:solidFill>
              </a:rPr>
              <a:t>DIET HISTORY</a:t>
            </a:r>
          </a:p>
        </p:txBody>
      </p:sp>
      <p:sp>
        <p:nvSpPr>
          <p:cNvPr id="76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1745E7C2-E28E-4FA3-AF4C-58B08D1B0F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 dirty="0">
                <a:solidFill>
                  <a:schemeClr val="tx1">
                    <a:alpha val="80000"/>
                  </a:schemeClr>
                </a:solidFill>
              </a:rPr>
              <a:t>You need the clients history </a:t>
            </a:r>
          </a:p>
          <a:p>
            <a:pPr eaLnBrk="1" hangingPunct="1"/>
            <a:endParaRPr lang="en-GB" alt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80000"/>
                  </a:schemeClr>
                </a:solidFill>
              </a:rPr>
              <a:t>Age , gender, name, DOB, address, doctor, medical history, blood results, exercise, wt/ht</a:t>
            </a: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80000"/>
                  </a:schemeClr>
                </a:solidFill>
              </a:rPr>
              <a:t>Other relevant history</a:t>
            </a:r>
          </a:p>
        </p:txBody>
      </p:sp>
      <p:sp>
        <p:nvSpPr>
          <p:cNvPr id="8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664803FF-4CF5-4B7A-A58C-23B2F97611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altLang="en-US" sz="5000" dirty="0"/>
              <a:t>Recording Information</a:t>
            </a: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78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2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3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6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4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8197" name="Content Placeholder 2">
            <a:extLst>
              <a:ext uri="{FF2B5EF4-FFF2-40B4-BE49-F238E27FC236}">
                <a16:creationId xmlns:a16="http://schemas.microsoft.com/office/drawing/2014/main" id="{98429AF3-D495-4B52-BDAF-06CE0CD61E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978031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99763740-4349-4141-BF68-DA76485002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dirty="0"/>
              <a:t>CONFIDENTIALITY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73488B3E-D384-415A-812D-692FB0AA27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dirty="0"/>
              <a:t>VERY IMPORTANT – you must never betray this and if you join some professional bodies you will have to sign a declaration</a:t>
            </a:r>
          </a:p>
          <a:p>
            <a:pPr eaLnBrk="1" hangingPunct="1"/>
            <a:r>
              <a:rPr lang="en-GB" altLang="en-US" sz="2000" dirty="0"/>
              <a:t>This includes over the telephone and on the internet</a:t>
            </a:r>
          </a:p>
          <a:p>
            <a:pPr eaLnBrk="1" hangingPunct="1"/>
            <a:r>
              <a:rPr lang="en-GB" altLang="en-US" sz="2000" dirty="0"/>
              <a:t>Storage of information – needs to be locked away and secure if you are travelling</a:t>
            </a:r>
          </a:p>
          <a:p>
            <a:pPr eaLnBrk="1" hangingPunct="1"/>
            <a:r>
              <a:rPr lang="en-GB" altLang="en-US" sz="2000" dirty="0"/>
              <a:t>Computer notes – register with Data Protection Authority</a:t>
            </a:r>
          </a:p>
          <a:p>
            <a:pPr eaLnBrk="1" hangingPunct="1"/>
            <a:r>
              <a:rPr lang="en-GB" altLang="en-US" sz="2000" dirty="0"/>
              <a:t>Keep records for 8 years – that is an NHS Standard</a:t>
            </a:r>
          </a:p>
        </p:txBody>
      </p:sp>
      <p:pic>
        <p:nvPicPr>
          <p:cNvPr id="9221" name="Picture 9220">
            <a:extLst>
              <a:ext uri="{FF2B5EF4-FFF2-40B4-BE49-F238E27FC236}">
                <a16:creationId xmlns:a16="http://schemas.microsoft.com/office/drawing/2014/main" id="{9C497F99-BAEB-422D-BBF5-0EC441B423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882" r="-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8021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66" name="Title 1">
            <a:extLst>
              <a:ext uri="{FF2B5EF4-FFF2-40B4-BE49-F238E27FC236}">
                <a16:creationId xmlns:a16="http://schemas.microsoft.com/office/drawing/2014/main" id="{5575286F-EF8C-429B-A79B-64F8D63D98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5000" dirty="0"/>
              <a:t>First thing</a:t>
            </a: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78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2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3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6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4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1269" name="Content Placeholder 2">
            <a:extLst>
              <a:ext uri="{FF2B5EF4-FFF2-40B4-BE49-F238E27FC236}">
                <a16:creationId xmlns:a16="http://schemas.microsoft.com/office/drawing/2014/main" id="{39186BFF-5272-4B45-A2E9-C496460DB9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1953157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62" name="Title 1">
            <a:extLst>
              <a:ext uri="{FF2B5EF4-FFF2-40B4-BE49-F238E27FC236}">
                <a16:creationId xmlns:a16="http://schemas.microsoft.com/office/drawing/2014/main" id="{F93E04D1-C38C-4A7B-B5E3-6B65747F17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altLang="en-US" sz="5000" dirty="0"/>
              <a:t>The food diary</a:t>
            </a:r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77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8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2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3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6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3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4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8" name="Rectangle 97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5364" name="Content Placeholder 2">
            <a:extLst>
              <a:ext uri="{FF2B5EF4-FFF2-40B4-BE49-F238E27FC236}">
                <a16:creationId xmlns:a16="http://schemas.microsoft.com/office/drawing/2014/main" id="{A4F8EB99-3CEF-43FE-A30F-6FCCD4BD2B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8367285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19923D5B-5BCC-4AAA-A789-939DC7533A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altLang="en-US" dirty="0"/>
              <a:t>The Food Diary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4DB41D0A-B76D-4E3D-ABFA-8AFCF313DE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altLang="en-US" sz="2000" dirty="0"/>
              <a:t>When you get the diary back – try to go over it with the client although this may be by telephone in practice</a:t>
            </a:r>
          </a:p>
          <a:p>
            <a:endParaRPr lang="en-GB" altLang="en-US" sz="2000" dirty="0"/>
          </a:p>
          <a:p>
            <a:r>
              <a:rPr lang="en-GB" altLang="en-US" sz="2000" dirty="0"/>
              <a:t>Before you run it though the analysis package – the following useful!</a:t>
            </a:r>
          </a:p>
          <a:p>
            <a:endParaRPr lang="en-GB" altLang="en-US" sz="2000" dirty="0"/>
          </a:p>
        </p:txBody>
      </p:sp>
      <p:pic>
        <p:nvPicPr>
          <p:cNvPr id="16389" name="Picture 16388">
            <a:extLst>
              <a:ext uri="{FF2B5EF4-FFF2-40B4-BE49-F238E27FC236}">
                <a16:creationId xmlns:a16="http://schemas.microsoft.com/office/drawing/2014/main" id="{B28EEDC4-5162-419D-9554-079AAD1880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57" r="44524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D4B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99763740-4349-4141-BF68-DA76485002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CONFIDENTIALITY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73488B3E-D384-415A-812D-692FB0AA27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/>
              <a:t>VERY IMPORTANT – you must never betray this and if you join some professional bodies you will have to sign a declaration</a:t>
            </a:r>
          </a:p>
          <a:p>
            <a:pPr eaLnBrk="1" hangingPunct="1"/>
            <a:r>
              <a:rPr lang="en-GB" altLang="en-US" sz="2400" dirty="0"/>
              <a:t>This includes over the telephone and on the internet</a:t>
            </a:r>
          </a:p>
          <a:p>
            <a:pPr eaLnBrk="1" hangingPunct="1"/>
            <a:r>
              <a:rPr lang="en-GB" altLang="en-US" sz="2400" dirty="0"/>
              <a:t>Storage of information – needs to be locked away and secure if you are travelling</a:t>
            </a:r>
          </a:p>
          <a:p>
            <a:pPr eaLnBrk="1" hangingPunct="1"/>
            <a:r>
              <a:rPr lang="en-GB" altLang="en-US" sz="2400" dirty="0"/>
              <a:t>Computer notes – register with Data Protection Authority</a:t>
            </a:r>
          </a:p>
          <a:p>
            <a:pPr eaLnBrk="1" hangingPunct="1"/>
            <a:r>
              <a:rPr lang="en-GB" altLang="en-US" sz="2400" dirty="0"/>
              <a:t>Keep records for 8 years – that is an NHS Standard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61737"/>
            <a:ext cx="2149361" cy="1870055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52604" y="453981"/>
            <a:ext cx="6675120" cy="1877811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7410" name="Title 1">
            <a:extLst>
              <a:ext uri="{FF2B5EF4-FFF2-40B4-BE49-F238E27FC236}">
                <a16:creationId xmlns:a16="http://schemas.microsoft.com/office/drawing/2014/main" id="{BFC86665-95FA-4D05-AE36-BB0614E507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5213" y="731520"/>
            <a:ext cx="6089904" cy="1426464"/>
          </a:xfrm>
        </p:spPr>
        <p:txBody>
          <a:bodyPr>
            <a:normAutofit/>
          </a:bodyPr>
          <a:lstStyle/>
          <a:p>
            <a:pPr algn="ctr"/>
            <a:r>
              <a:rPr lang="en-GB" altLang="en-US" dirty="0">
                <a:solidFill>
                  <a:srgbClr val="FFFFFF"/>
                </a:solidFill>
              </a:rPr>
              <a:t>The Food Diary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73768" y="453155"/>
            <a:ext cx="2149358" cy="1878638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0" y="2480956"/>
            <a:ext cx="11264206" cy="3918122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7413" name="Content Placeholder 2">
            <a:extLst>
              <a:ext uri="{FF2B5EF4-FFF2-40B4-BE49-F238E27FC236}">
                <a16:creationId xmlns:a16="http://schemas.microsoft.com/office/drawing/2014/main" id="{2B1383A1-1940-457F-A2D8-9B775E7D77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2082728"/>
              </p:ext>
            </p:extLst>
          </p:nvPr>
        </p:nvGraphicFramePr>
        <p:xfrm>
          <a:off x="788988" y="2798763"/>
          <a:ext cx="10598150" cy="328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A4544-3DF4-4424-8ED6-CC685A45E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Client records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1721A4-95C4-48CC-80C1-4405F6995F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5352779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0313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1" y="453981"/>
            <a:ext cx="11274158" cy="1877811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434" name="Title 3">
            <a:extLst>
              <a:ext uri="{FF2B5EF4-FFF2-40B4-BE49-F238E27FC236}">
                <a16:creationId xmlns:a16="http://schemas.microsoft.com/office/drawing/2014/main" id="{D4376AC2-7C4E-4526-8CF0-4DA251FCE7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31519" y="731520"/>
            <a:ext cx="10666145" cy="142646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Class Task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0" y="2480956"/>
            <a:ext cx="9006933" cy="3918122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35" name="Content Placeholder 4">
            <a:extLst>
              <a:ext uri="{FF2B5EF4-FFF2-40B4-BE49-F238E27FC236}">
                <a16:creationId xmlns:a16="http://schemas.microsoft.com/office/drawing/2014/main" id="{2D2541D9-7B7D-44CF-B75A-AE53AE102FE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9456" y="2789918"/>
            <a:ext cx="8370393" cy="3300196"/>
          </a:xfrm>
        </p:spPr>
        <p:txBody>
          <a:bodyPr anchor="ctr">
            <a:normAutofit/>
          </a:bodyPr>
          <a:lstStyle/>
          <a:p>
            <a:r>
              <a:rPr lang="en-GB" altLang="en-US" sz="2600" dirty="0"/>
              <a:t>At home – ask someone to complete a 24 hour recall</a:t>
            </a:r>
          </a:p>
          <a:p>
            <a:endParaRPr lang="en-GB" altLang="en-US" sz="2600" dirty="0"/>
          </a:p>
          <a:p>
            <a:r>
              <a:rPr lang="en-GB" altLang="en-US" sz="2600" dirty="0"/>
              <a:t>Watch Chris complete a 24 hour recall</a:t>
            </a:r>
          </a:p>
          <a:p>
            <a:endParaRPr lang="en-GB" altLang="en-US" sz="2600" dirty="0"/>
          </a:p>
          <a:p>
            <a:r>
              <a:rPr lang="en-GB" altLang="en-US" sz="2600" dirty="0"/>
              <a:t>Homework – complete a 4 day food diary using handy measures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5716" y="2480956"/>
            <a:ext cx="2112264" cy="1898903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5716" y="4529023"/>
            <a:ext cx="2107363" cy="1870055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439</Words>
  <Application>Microsoft Office PowerPoint</Application>
  <PresentationFormat>Widescreen</PresentationFormat>
  <Paragraphs>56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Session 3 </vt:lpstr>
      <vt:lpstr>DIET HISTORY</vt:lpstr>
      <vt:lpstr>Recording Information</vt:lpstr>
      <vt:lpstr>CONFIDENTIALITY</vt:lpstr>
      <vt:lpstr>First thing</vt:lpstr>
      <vt:lpstr>The food diary</vt:lpstr>
      <vt:lpstr>The Food Diary</vt:lpstr>
      <vt:lpstr>CONFIDENTIALITY</vt:lpstr>
      <vt:lpstr>The Food Diary</vt:lpstr>
      <vt:lpstr>Client records</vt:lpstr>
      <vt:lpstr>Class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3 </dc:title>
  <dc:creator>Chris Cashin</dc:creator>
  <cp:lastModifiedBy>Chris Cashin</cp:lastModifiedBy>
  <cp:revision>1</cp:revision>
  <dcterms:created xsi:type="dcterms:W3CDTF">2021-01-21T12:38:40Z</dcterms:created>
  <dcterms:modified xsi:type="dcterms:W3CDTF">2021-01-21T12:40:10Z</dcterms:modified>
</cp:coreProperties>
</file>